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  <p:sldMasterId id="2147483683" r:id="rId5"/>
  </p:sldMasterIdLst>
  <p:notesMasterIdLst>
    <p:notesMasterId r:id="rId73"/>
  </p:notesMasterIdLst>
  <p:handoutMasterIdLst>
    <p:handoutMasterId r:id="rId74"/>
  </p:handoutMasterIdLst>
  <p:sldIdLst>
    <p:sldId id="355" r:id="rId6"/>
    <p:sldId id="356" r:id="rId7"/>
    <p:sldId id="357" r:id="rId8"/>
    <p:sldId id="358" r:id="rId9"/>
    <p:sldId id="417" r:id="rId10"/>
    <p:sldId id="415" r:id="rId11"/>
    <p:sldId id="416" r:id="rId12"/>
    <p:sldId id="359" r:id="rId13"/>
    <p:sldId id="418" r:id="rId14"/>
    <p:sldId id="419" r:id="rId15"/>
    <p:sldId id="420" r:id="rId16"/>
    <p:sldId id="421" r:id="rId17"/>
    <p:sldId id="360" r:id="rId18"/>
    <p:sldId id="361" r:id="rId19"/>
    <p:sldId id="362" r:id="rId20"/>
    <p:sldId id="363" r:id="rId21"/>
    <p:sldId id="423" r:id="rId22"/>
    <p:sldId id="424" r:id="rId23"/>
    <p:sldId id="422" r:id="rId24"/>
    <p:sldId id="365" r:id="rId25"/>
    <p:sldId id="425" r:id="rId26"/>
    <p:sldId id="426" r:id="rId27"/>
    <p:sldId id="427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11" r:id="rId67"/>
    <p:sldId id="414" r:id="rId68"/>
    <p:sldId id="408" r:id="rId69"/>
    <p:sldId id="407" r:id="rId70"/>
    <p:sldId id="409" r:id="rId71"/>
    <p:sldId id="41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y Presentation" id="{915B1AB3-6669-D347-90F9-D52B6F2346DB}">
          <p14:sldIdLst/>
        </p14:section>
        <p14:section name="Instruction" id="{B515C295-1848-384B-8C42-6F9877A47583}">
          <p14:sldIdLst>
            <p14:sldId id="355"/>
            <p14:sldId id="356"/>
            <p14:sldId id="357"/>
          </p14:sldIdLst>
        </p14:section>
        <p14:section name="Title" id="{F2A03827-46AC-DD45-8D90-28F5A06ADE62}">
          <p14:sldIdLst>
            <p14:sldId id="358"/>
            <p14:sldId id="417"/>
            <p14:sldId id="415"/>
            <p14:sldId id="416"/>
            <p14:sldId id="359"/>
            <p14:sldId id="418"/>
            <p14:sldId id="419"/>
            <p14:sldId id="420"/>
            <p14:sldId id="421"/>
          </p14:sldIdLst>
        </p14:section>
        <p14:section name="Agenda" id="{1E9FBEEA-3E7E-2E48-B928-5B221749CC36}">
          <p14:sldIdLst>
            <p14:sldId id="360"/>
            <p14:sldId id="361"/>
            <p14:sldId id="362"/>
            <p14:sldId id="363"/>
          </p14:sldIdLst>
        </p14:section>
        <p14:section name="Section Divider" id="{B4740E1D-691B-A04C-B590-1FB770EAE987}">
          <p14:sldIdLst>
            <p14:sldId id="423"/>
            <p14:sldId id="424"/>
            <p14:sldId id="422"/>
            <p14:sldId id="365"/>
            <p14:sldId id="425"/>
            <p14:sldId id="426"/>
            <p14:sldId id="427"/>
          </p14:sldIdLst>
        </p14:section>
        <p14:section name="Content" id="{417EB128-7AC2-1B44-AD21-A707EF5E0B3B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Graphs" id="{CA019D87-FB61-5549-9EAD-77D248726C5F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Design Assets" id="{1BA0FE95-8A0F-E245-9248-0E9AAB3D4FBB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Next Steps" id="{453BE5B6-6651-D346-8455-937757B976CD}">
          <p14:sldIdLst>
            <p14:sldId id="411"/>
            <p14:sldId id="414"/>
          </p14:sldIdLst>
        </p14:section>
        <p14:section name="Thank You" id="{FACF57E7-5DC1-7049-A89D-AD7B128E02D8}">
          <p14:sldIdLst>
            <p14:sldId id="408"/>
            <p14:sldId id="407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23459-A6D3-D233-81DC-BECF943569BC}" v="1" dt="2025-10-21T13:59:03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9"/>
    <p:restoredTop sz="88394"/>
  </p:normalViewPr>
  <p:slideViewPr>
    <p:cSldViewPr snapToGrid="0" snapToObjects="1">
      <p:cViewPr>
        <p:scale>
          <a:sx n="120" d="100"/>
          <a:sy n="120" d="100"/>
        </p:scale>
        <p:origin x="16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6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Withington" userId="S::rob.withington@hardrockdigital.com::d4179168-57f6-4f8b-accb-e7f9b6ac961e" providerId="AD" clId="Web-{F8A23459-A6D3-D233-81DC-BECF943569BC}"/>
    <pc:docChg chg="modSld">
      <pc:chgData name="Rob Withington" userId="S::rob.withington@hardrockdigital.com::d4179168-57f6-4f8b-accb-e7f9b6ac961e" providerId="AD" clId="Web-{F8A23459-A6D3-D233-81DC-BECF943569BC}" dt="2025-10-21T13:59:03.048" v="1"/>
      <pc:docMkLst>
        <pc:docMk/>
      </pc:docMkLst>
      <pc:sldChg chg="addSp delSp modSp mod modClrScheme chgLayout">
        <pc:chgData name="Rob Withington" userId="S::rob.withington@hardrockdigital.com::d4179168-57f6-4f8b-accb-e7f9b6ac961e" providerId="AD" clId="Web-{F8A23459-A6D3-D233-81DC-BECF943569BC}" dt="2025-10-21T13:59:03.048" v="1"/>
        <pc:sldMkLst>
          <pc:docMk/>
          <pc:sldMk cId="3544479997" sldId="416"/>
        </pc:sldMkLst>
        <pc:spChg chg="del">
          <ac:chgData name="Rob Withington" userId="S::rob.withington@hardrockdigital.com::d4179168-57f6-4f8b-accb-e7f9b6ac961e" providerId="AD" clId="Web-{F8A23459-A6D3-D233-81DC-BECF943569BC}" dt="2025-10-21T13:58:30.140" v="0"/>
          <ac:spMkLst>
            <pc:docMk/>
            <pc:sldMk cId="3544479997" sldId="416"/>
            <ac:spMk id="2" creationId="{297FC1E9-B27C-973F-86C2-D992D9B81897}"/>
          </ac:spMkLst>
        </pc:spChg>
        <pc:spChg chg="del">
          <ac:chgData name="Rob Withington" userId="S::rob.withington@hardrockdigital.com::d4179168-57f6-4f8b-accb-e7f9b6ac961e" providerId="AD" clId="Web-{F8A23459-A6D3-D233-81DC-BECF943569BC}" dt="2025-10-21T13:58:30.140" v="0"/>
          <ac:spMkLst>
            <pc:docMk/>
            <pc:sldMk cId="3544479997" sldId="416"/>
            <ac:spMk id="3" creationId="{705A82C1-618D-E058-9522-70D2A73339B1}"/>
          </ac:spMkLst>
        </pc:spChg>
        <pc:spChg chg="mod or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5" creationId="{F433977F-737A-81F8-9445-0E81282EEC22}"/>
          </ac:spMkLst>
        </pc:spChg>
        <pc:spChg chg="mod or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6" creationId="{70D559FF-5524-AB24-754B-88EB6CA7B2CF}"/>
          </ac:spMkLst>
        </pc:spChg>
        <pc:spChg chg="add mod or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11" creationId="{F96BA2E2-6E69-93E5-9173-D97F2535A666}"/>
          </ac:spMkLst>
        </pc:spChg>
        <pc:spChg chg="add del mo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13" creationId="{4782C731-2174-A32A-53C3-C9B6C6AD38E6}"/>
          </ac:spMkLst>
        </pc:spChg>
        <pc:spChg chg="add del mo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15" creationId="{77BD494A-945C-256C-2E54-78360EB55E7C}"/>
          </ac:spMkLst>
        </pc:spChg>
        <pc:spChg chg="add mod ord">
          <ac:chgData name="Rob Withington" userId="S::rob.withington@hardrockdigital.com::d4179168-57f6-4f8b-accb-e7f9b6ac961e" providerId="AD" clId="Web-{F8A23459-A6D3-D233-81DC-BECF943569BC}" dt="2025-10-21T13:59:03.048" v="1"/>
          <ac:spMkLst>
            <pc:docMk/>
            <pc:sldMk cId="3544479997" sldId="416"/>
            <ac:spMk id="17" creationId="{78F84756-46EA-04EF-9CB1-7A90D0C866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013452-0F27-46CF-6C2F-3244B9276D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38E81-EF9D-5D96-4394-241D92AA4C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865F5-ABC3-8046-8815-18D0C37F7F3B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8055D-D1AC-FB22-7176-9C7B732D3A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E33CC-3CC4-509A-9508-084AE4D7E1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BD1B3-9692-F148-816A-6C982DCE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88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59704-4437-AF41-BD2F-916F40ADAE1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E883A-045C-DC4E-9D9D-59688A29D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1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E883A-045C-DC4E-9D9D-59688A29D9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-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43-86B4-1178-4C50-D05BDA0952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0199"/>
            <a:ext cx="9144000" cy="19097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0C44F-3B7D-E23F-3BB0-3EA2E9208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B090AD-F698-C177-B7AB-75E9D6467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D3B5C305-DAE1-B4BB-BAE6-3226576B1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42634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96CE-41A1-F0CA-2B98-5987F055B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C378-5B03-9168-AD76-0C5EEC0F5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960" y="1344168"/>
            <a:ext cx="5753100" cy="4800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ABBC4-E841-E69C-4411-7B986D015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4168"/>
            <a:ext cx="5753100" cy="4800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D449D-8C3E-B3D0-5B90-4FEFACC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2C4EE6-BD81-48BA-748F-2C277B24601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17">
            <a:extLst>
              <a:ext uri="{FF2B5EF4-FFF2-40B4-BE49-F238E27FC236}">
                <a16:creationId xmlns:a16="http://schemas.microsoft.com/office/drawing/2014/main" id="{BE005266-4BBF-EEEC-C90D-F504DAD51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13811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x2+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C721-1D88-DE0E-C87E-FBBACDA86B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677" y="857251"/>
            <a:ext cx="5751211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4171-F093-9B65-60F3-2CAE97799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77" y="1681162"/>
            <a:ext cx="5751211" cy="4403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47D16-AD8F-D416-69CC-5FB1FB9A01A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5446" y="857251"/>
            <a:ext cx="5751210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E9AF-8147-B133-B5E1-2D28C98FA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446" y="1681162"/>
            <a:ext cx="5751210" cy="4403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E9E8D7-B3B8-6054-A7CB-433179817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41523-B967-4D66-3738-999E3215B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F8ED5E4A-D082-57D0-BAA3-90CFB30A0D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4055771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x2+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C721-1D88-DE0E-C87E-FBBACDA86B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677" y="1371599"/>
            <a:ext cx="5751211" cy="464687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4171-F093-9B65-60F3-2CAE97799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77" y="1827466"/>
            <a:ext cx="5751211" cy="43355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47D16-AD8F-D416-69CC-5FB1FB9A01A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5446" y="1371599"/>
            <a:ext cx="5751210" cy="464687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E9AF-8147-B133-B5E1-2D28C98FA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446" y="1827466"/>
            <a:ext cx="5751210" cy="4335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E9E8D7-B3B8-6054-A7CB-433179817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41523-B967-4D66-3738-999E3215B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F7765D8-B67B-F99B-0E5B-C9B2D5540BB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28773E59-6CAC-C679-85FC-9E0B345BB9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218671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5614F4-29AA-530E-39AD-C32F26D38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7B4AB-EB19-6887-2439-FA3ACB6EB4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D0730CD6-8C40-8988-1F89-67B73EF34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87268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7">
            <a:extLst>
              <a:ext uri="{FF2B5EF4-FFF2-40B4-BE49-F238E27FC236}">
                <a16:creationId xmlns:a16="http://schemas.microsoft.com/office/drawing/2014/main" id="{02A1D3CF-FC95-7F00-808B-A35849378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05115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-Jersey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C8D7CEB1-6C50-2815-EA0E-BDD32E993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477087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-Cosmic Phas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559591D0-FD5E-B48C-46A2-2AA176E2B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948514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-Horn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7">
            <a:extLst>
              <a:ext uri="{FF2B5EF4-FFF2-40B4-BE49-F238E27FC236}">
                <a16:creationId xmlns:a16="http://schemas.microsoft.com/office/drawing/2014/main" id="{43751748-D43C-D0E9-8260-71AC83A37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452222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-Echoing Rune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BCADD8EA-60E1-D60A-2602-FCE2D9F83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789233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-Thank You Ta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783F41-EBB0-0405-D423-7CD0F4C33F97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8">
            <a:extLst>
              <a:ext uri="{FF2B5EF4-FFF2-40B4-BE49-F238E27FC236}">
                <a16:creationId xmlns:a16="http://schemas.microsoft.com/office/drawing/2014/main" id="{10219C48-7656-DD61-0281-CE4DE110A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6288D9-5545-ADE6-C41F-E5AF27276D63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966629AB-1324-385C-AE6F-F5974160F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402644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Titl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9D6A2-9CD4-ACCC-2EBE-B3BA761E814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B6BD555-9596-73F7-9489-9733B39C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9D4775E9-9703-F493-38DD-C2A33F9C4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773555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olet-Thank You Ta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783F41-EBB0-0405-D423-7CD0F4C33F97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8">
            <a:extLst>
              <a:ext uri="{FF2B5EF4-FFF2-40B4-BE49-F238E27FC236}">
                <a16:creationId xmlns:a16="http://schemas.microsoft.com/office/drawing/2014/main" id="{10219C48-7656-DD61-0281-CE4DE110A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E0BA1-981E-C9DD-C566-41ED360902B5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6A6340BE-1807-B748-6DB5-21FF21337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405759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ck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43-86B4-1178-4C50-D05BDA0952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0199"/>
            <a:ext cx="9144000" cy="19097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0C44F-3B7D-E23F-3BB0-3EA2E9208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C77EEFD-F449-9FC8-BCB7-DCD2B9AD97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B090AD-F698-C177-B7AB-75E9D6467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27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9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Cosmic Phase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69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Cosmic Phase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82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Hor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08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Title Echoing Ru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10B0F-D421-75D1-3F38-E20B52BDFCB8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17">
            <a:extLst>
              <a:ext uri="{FF2B5EF4-FFF2-40B4-BE49-F238E27FC236}">
                <a16:creationId xmlns:a16="http://schemas.microsoft.com/office/drawing/2014/main" id="{B2882F38-75FC-744D-7D7E-AE72D87B1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9228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EA695-26F0-CC0E-2E76-676D0BBFEA7E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8">
            <a:extLst>
              <a:ext uri="{FF2B5EF4-FFF2-40B4-BE49-F238E27FC236}">
                <a16:creationId xmlns:a16="http://schemas.microsoft.com/office/drawing/2014/main" id="{743E6D8C-7DEF-A763-43F0-D3614053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10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-Section Jers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110426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11042649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DDFF5-53D6-0142-6D3A-9C1DE6449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AD44B-D2D5-BCB7-7C52-3BA22BEDA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A37-03CB-E438-EA9D-1A420EE69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38E3-DEB3-14FD-4908-6D742997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7" y="997528"/>
            <a:ext cx="11635743" cy="51794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CF9F296-9D67-F415-C768-099C076A83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DE406A-A2C0-C923-121F-B00574BD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17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A37-03CB-E438-EA9D-1A420EE69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38E3-DEB3-14FD-4908-6D742997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00" y="1344168"/>
            <a:ext cx="11635743" cy="480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CF9F296-9D67-F415-C768-099C076A83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DE406A-A2C0-C923-121F-B00574BD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518414-1A7B-95AC-933F-4F697B79C2E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65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Title Cosmic Ph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9D6A2-9CD4-ACCC-2EBE-B3BA761E814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B6BD555-9596-73F7-9489-9733B39C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B4BC3355-1E0D-4130-5AC3-EB3CFDEA3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919875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+Content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96CE-41A1-F0CA-2B98-5987F055B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C378-5B03-9168-AD76-0C5EEC0F5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960" y="1002664"/>
            <a:ext cx="5753100" cy="5132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ABBC4-E841-E69C-4411-7B986D015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02664"/>
            <a:ext cx="5753100" cy="51329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3ADA-5136-2FF5-08A3-1E9979903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D449D-8C3E-B3D0-5B90-4FEFACC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27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96CE-41A1-F0CA-2B98-5987F055B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C378-5B03-9168-AD76-0C5EEC0F5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960" y="1344168"/>
            <a:ext cx="5753100" cy="4800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ABBC4-E841-E69C-4411-7B986D015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4168"/>
            <a:ext cx="5753100" cy="4800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3ADA-5136-2FF5-08A3-1E9979903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D449D-8C3E-B3D0-5B90-4FEFACC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2C4EE6-BD81-48BA-748F-2C277B24601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214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x2+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C721-1D88-DE0E-C87E-FBBACDA86B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677" y="857251"/>
            <a:ext cx="5751211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4171-F093-9B65-60F3-2CAE97799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77" y="1681162"/>
            <a:ext cx="5751211" cy="4403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47D16-AD8F-D416-69CC-5FB1FB9A01A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5446" y="857251"/>
            <a:ext cx="5751210" cy="823912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E9AF-8147-B133-B5E1-2D28C98FA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446" y="1681162"/>
            <a:ext cx="5751210" cy="4403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E9E8D7-B3B8-6054-A7CB-433179817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95E3AA-4920-37A4-2E1D-6CD7F151C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41523-B967-4D66-3738-999E3215B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994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x2+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C721-1D88-DE0E-C87E-FBBACDA86B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677" y="1371599"/>
            <a:ext cx="5751211" cy="464687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4171-F093-9B65-60F3-2CAE97799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677" y="1827466"/>
            <a:ext cx="5751211" cy="43355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47D16-AD8F-D416-69CC-5FB1FB9A01A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5446" y="1371599"/>
            <a:ext cx="5751210" cy="464687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E9AF-8147-B133-B5E1-2D28C98FA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446" y="1827466"/>
            <a:ext cx="5751210" cy="4335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E9E8D7-B3B8-6054-A7CB-433179817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95E3AA-4920-37A4-2E1D-6CD7F151C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41523-B967-4D66-3738-999E3215B3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F7765D8-B67B-F99B-0E5B-C9B2D5540BB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7731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5614F4-29AA-530E-39AD-C32F26D38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7" y="229984"/>
            <a:ext cx="1035211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172210-823B-AA3F-5162-2812AAC36A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7B4AB-EB19-6887-2439-FA3ACB6EB4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25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50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678B9-AC41-2906-8D97-D71A7D81C695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39F1F739-9620-BF2C-B0CF-939EB2072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4316814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Jersey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58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Comic Phase Grey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3902C-FC2C-E8AC-DD4C-425F88B57FA4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357564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Cosmic Phase Gradient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3902C-FC2C-E8AC-DD4C-425F88B57FA4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86931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Title Hor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9D6A2-9CD4-ACCC-2EBE-B3BA761E814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B6BD555-9596-73F7-9489-9733B39C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B0061776-705D-9742-767D-C6B0C3746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893885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Horn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3902C-FC2C-E8AC-DD4C-425F88B57FA4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39419222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-Echoing Rune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39E4A-7231-0E35-3293-3C515A38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3902C-FC2C-E8AC-DD4C-425F88B57FA4}"/>
              </a:ext>
            </a:extLst>
          </p:cNvPr>
          <p:cNvSpPr/>
          <p:nvPr userDrawn="1"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24478-194A-9AB0-8B9A-DF7AD3E78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42352883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ck-Thank You Ta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F77DDC-B123-F884-1BFF-B0F12E97C79D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8">
            <a:extLst>
              <a:ext uri="{FF2B5EF4-FFF2-40B4-BE49-F238E27FC236}">
                <a16:creationId xmlns:a16="http://schemas.microsoft.com/office/drawing/2014/main" id="{DA0E2154-A61C-5D71-790D-487D0F40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510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C6393D-48E1-EE8F-5991-95082E63D8D8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17">
            <a:extLst>
              <a:ext uri="{FF2B5EF4-FFF2-40B4-BE49-F238E27FC236}">
                <a16:creationId xmlns:a16="http://schemas.microsoft.com/office/drawing/2014/main" id="{F364B33F-E62D-806F-8128-5B4BDCAF9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55512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Title Echoing Ru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67098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6709807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9D6A2-9CD4-ACCC-2EBE-B3BA761E814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B6BD555-9596-73F7-9489-9733B39C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8D74467A-CCBF-5963-80A1-B99276FA2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65093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hite-Section Jers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DB45-6B58-1A7F-F775-774755DAC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200" y="831914"/>
            <a:ext cx="110426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7D0A-AD9D-2AB2-8580-945A28E72E8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2200" y="3711639"/>
            <a:ext cx="11042649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AD44B-D2D5-BCB7-7C52-3BA22BEDA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16E950AE-EAC7-1A07-92BC-A08326FFF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66121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A37-03CB-E438-EA9D-1A420EE69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38E3-DEB3-14FD-4908-6D742997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7" y="997528"/>
            <a:ext cx="11635743" cy="51794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DE406A-A2C0-C923-121F-B00574BD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1FCCCC55-6FD5-DFB8-084B-4F7CEC938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44940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2A37-03CB-E438-EA9D-1A420EE69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38E3-DEB3-14FD-4908-6D742997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00" y="1344168"/>
            <a:ext cx="11635743" cy="480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DE406A-A2C0-C923-121F-B00574BD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518414-1A7B-95AC-933F-4F697B79C2E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12200" y="839584"/>
            <a:ext cx="10352119" cy="365125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accent6"/>
                </a:solidFill>
                <a:latin typeface="Franklin Gothic Medium Cond" panose="020B06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A4D37E79-9111-BFC6-AE6F-D9E08DB86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70131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+Content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96CE-41A1-F0CA-2B98-5987F055B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C378-5B03-9168-AD76-0C5EEC0F5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960" y="1002664"/>
            <a:ext cx="5753100" cy="5132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ABBC4-E841-E69C-4411-7B986D015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02664"/>
            <a:ext cx="5753100" cy="51329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D449D-8C3E-B3D0-5B90-4FEFACC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7">
            <a:extLst>
              <a:ext uri="{FF2B5EF4-FFF2-40B4-BE49-F238E27FC236}">
                <a16:creationId xmlns:a16="http://schemas.microsoft.com/office/drawing/2014/main" id="{3F98CFAA-89DC-2AA9-F79A-433FF35B2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54585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image" Target="../media/image8.emf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5427962-A6FD-E86B-B32A-511A617E5DCC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6FE66F-5C2D-D251-C031-3008B8CD76AA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A8CE8-07BB-3415-C38B-D0829BA2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7" y="229984"/>
            <a:ext cx="10352119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23B8E-71C0-B104-5CEB-B1F61BA2D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57" y="997528"/>
            <a:ext cx="11140443" cy="5179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61BA7B0-FE83-3B23-B63C-10898246C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2779C8B-D960-D61A-2078-8CCACDF91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1DC778AD-42B5-A404-F26F-FC069A7D5F1F}"/>
              </a:ext>
            </a:extLst>
          </p:cNvPr>
          <p:cNvSpPr txBox="1">
            <a:spLocks/>
          </p:cNvSpPr>
          <p:nvPr userDrawn="1"/>
        </p:nvSpPr>
        <p:spPr>
          <a:xfrm>
            <a:off x="1744886" y="6278793"/>
            <a:ext cx="3108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TOPIC/TITLE/DEPARTMENT/ETC.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15873-E5FC-1BFB-26E4-1DD421FB6F4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927833" y="229984"/>
            <a:ext cx="100289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6" r:id="rId2"/>
    <p:sldLayoutId id="2147483733" r:id="rId3"/>
    <p:sldLayoutId id="2147483734" r:id="rId4"/>
    <p:sldLayoutId id="2147483735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7" r:id="rId14"/>
    <p:sldLayoutId id="2147483719" r:id="rId15"/>
    <p:sldLayoutId id="2147483731" r:id="rId16"/>
    <p:sldLayoutId id="2147483722" r:id="rId17"/>
    <p:sldLayoutId id="2147483732" r:id="rId18"/>
    <p:sldLayoutId id="2147483720" r:id="rId19"/>
    <p:sldLayoutId id="2147483721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ranklin Gothic Demi Cond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A8CE8-07BB-3415-C38B-D0829BA2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7" y="229984"/>
            <a:ext cx="10352119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23B8E-71C0-B104-5CEB-B1F61BA2D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57" y="997528"/>
            <a:ext cx="11140443" cy="5179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4F3CD5-DE61-2406-B7F8-2C3928F2F598}"/>
              </a:ext>
            </a:extLst>
          </p:cNvPr>
          <p:cNvSpPr/>
          <p:nvPr userDrawn="1"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DC68F8E8-7D8A-6AA2-ED65-C5EDE477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D8476C60-180B-DE40-B11B-081531059F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CD4415-2DCC-0842-DE37-8E3E2CE527B5}"/>
              </a:ext>
            </a:extLst>
          </p:cNvPr>
          <p:cNvSpPr/>
          <p:nvPr userDrawn="1"/>
        </p:nvSpPr>
        <p:spPr>
          <a:xfrm>
            <a:off x="254924" y="6357660"/>
            <a:ext cx="1458545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7">
            <a:extLst>
              <a:ext uri="{FF2B5EF4-FFF2-40B4-BE49-F238E27FC236}">
                <a16:creationId xmlns:a16="http://schemas.microsoft.com/office/drawing/2014/main" id="{FAC1EE32-7E39-BEE8-4B86-4541E4A25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HARD ROCK DIGITAL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0E232B3-AFEB-82FA-4BFC-C389EA21313F}"/>
              </a:ext>
            </a:extLst>
          </p:cNvPr>
          <p:cNvSpPr txBox="1">
            <a:spLocks/>
          </p:cNvSpPr>
          <p:nvPr userDrawn="1"/>
        </p:nvSpPr>
        <p:spPr>
          <a:xfrm>
            <a:off x="1744886" y="6278793"/>
            <a:ext cx="3108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TOPIC/TITLE/DEPARTMENT/ETC.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8D328-ADDC-F1CD-89DB-A2C9CFB1CFB6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931010" y="229985"/>
            <a:ext cx="100289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1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8" r:id="rId2"/>
    <p:sldLayoutId id="2147483724" r:id="rId3"/>
    <p:sldLayoutId id="2147483725" r:id="rId4"/>
    <p:sldLayoutId id="2147483726" r:id="rId5"/>
    <p:sldLayoutId id="2147483727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8" r:id="rId15"/>
    <p:sldLayoutId id="2147483699" r:id="rId16"/>
    <p:sldLayoutId id="2147483700" r:id="rId17"/>
    <p:sldLayoutId id="2147483728" r:id="rId18"/>
    <p:sldLayoutId id="2147483729" r:id="rId19"/>
    <p:sldLayoutId id="2147483723" r:id="rId20"/>
    <p:sldLayoutId id="2147483730" r:id="rId21"/>
    <p:sldLayoutId id="2147483701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Franklin Gothic Demi Cond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5" Type="http://schemas.openxmlformats.org/officeDocument/2006/relationships/image" Target="../media/image43.svg"/><Relationship Id="rId33" Type="http://schemas.openxmlformats.org/officeDocument/2006/relationships/image" Target="../media/image51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31" Type="http://schemas.openxmlformats.org/officeDocument/2006/relationships/image" Target="../media/image49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svg"/><Relationship Id="rId30" Type="http://schemas.openxmlformats.org/officeDocument/2006/relationships/image" Target="../media/image48.png"/><Relationship Id="rId8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.png"/><Relationship Id="rId21" Type="http://schemas.openxmlformats.org/officeDocument/2006/relationships/image" Target="../media/image79.svg"/><Relationship Id="rId42" Type="http://schemas.openxmlformats.org/officeDocument/2006/relationships/image" Target="../media/image100.png"/><Relationship Id="rId47" Type="http://schemas.openxmlformats.org/officeDocument/2006/relationships/image" Target="../media/image105.svg"/><Relationship Id="rId63" Type="http://schemas.openxmlformats.org/officeDocument/2006/relationships/image" Target="../media/image121.svg"/><Relationship Id="rId68" Type="http://schemas.openxmlformats.org/officeDocument/2006/relationships/image" Target="../media/image126.png"/><Relationship Id="rId84" Type="http://schemas.openxmlformats.org/officeDocument/2006/relationships/image" Target="../media/image142.png"/><Relationship Id="rId89" Type="http://schemas.openxmlformats.org/officeDocument/2006/relationships/image" Target="../media/image147.svg"/><Relationship Id="rId16" Type="http://schemas.openxmlformats.org/officeDocument/2006/relationships/image" Target="../media/image74.png"/><Relationship Id="rId11" Type="http://schemas.openxmlformats.org/officeDocument/2006/relationships/image" Target="../media/image69.svg"/><Relationship Id="rId32" Type="http://schemas.openxmlformats.org/officeDocument/2006/relationships/image" Target="../media/image90.png"/><Relationship Id="rId37" Type="http://schemas.openxmlformats.org/officeDocument/2006/relationships/image" Target="../media/image95.svg"/><Relationship Id="rId53" Type="http://schemas.openxmlformats.org/officeDocument/2006/relationships/image" Target="../media/image111.svg"/><Relationship Id="rId58" Type="http://schemas.openxmlformats.org/officeDocument/2006/relationships/image" Target="../media/image116.png"/><Relationship Id="rId74" Type="http://schemas.openxmlformats.org/officeDocument/2006/relationships/image" Target="../media/image132.png"/><Relationship Id="rId79" Type="http://schemas.openxmlformats.org/officeDocument/2006/relationships/image" Target="../media/image137.svg"/><Relationship Id="rId5" Type="http://schemas.openxmlformats.org/officeDocument/2006/relationships/image" Target="../media/image63.sv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svg"/><Relationship Id="rId30" Type="http://schemas.openxmlformats.org/officeDocument/2006/relationships/image" Target="../media/image88.png"/><Relationship Id="rId35" Type="http://schemas.openxmlformats.org/officeDocument/2006/relationships/image" Target="../media/image93.svg"/><Relationship Id="rId43" Type="http://schemas.openxmlformats.org/officeDocument/2006/relationships/image" Target="../media/image101.svg"/><Relationship Id="rId48" Type="http://schemas.openxmlformats.org/officeDocument/2006/relationships/image" Target="../media/image106.png"/><Relationship Id="rId56" Type="http://schemas.openxmlformats.org/officeDocument/2006/relationships/image" Target="../media/image114.png"/><Relationship Id="rId64" Type="http://schemas.openxmlformats.org/officeDocument/2006/relationships/image" Target="../media/image122.png"/><Relationship Id="rId69" Type="http://schemas.openxmlformats.org/officeDocument/2006/relationships/image" Target="../media/image127.svg"/><Relationship Id="rId77" Type="http://schemas.openxmlformats.org/officeDocument/2006/relationships/image" Target="../media/image135.svg"/><Relationship Id="rId8" Type="http://schemas.openxmlformats.org/officeDocument/2006/relationships/image" Target="../media/image66.png"/><Relationship Id="rId51" Type="http://schemas.openxmlformats.org/officeDocument/2006/relationships/image" Target="../media/image109.svg"/><Relationship Id="rId72" Type="http://schemas.openxmlformats.org/officeDocument/2006/relationships/image" Target="../media/image130.png"/><Relationship Id="rId80" Type="http://schemas.openxmlformats.org/officeDocument/2006/relationships/image" Target="../media/image138.png"/><Relationship Id="rId85" Type="http://schemas.openxmlformats.org/officeDocument/2006/relationships/image" Target="../media/image143.svg"/><Relationship Id="rId3" Type="http://schemas.openxmlformats.org/officeDocument/2006/relationships/image" Target="../media/image61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5" Type="http://schemas.openxmlformats.org/officeDocument/2006/relationships/image" Target="../media/image83.svg"/><Relationship Id="rId33" Type="http://schemas.openxmlformats.org/officeDocument/2006/relationships/image" Target="../media/image91.sv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59" Type="http://schemas.openxmlformats.org/officeDocument/2006/relationships/image" Target="../media/image117.svg"/><Relationship Id="rId67" Type="http://schemas.openxmlformats.org/officeDocument/2006/relationships/image" Target="../media/image125.svg"/><Relationship Id="rId20" Type="http://schemas.openxmlformats.org/officeDocument/2006/relationships/image" Target="../media/image78.png"/><Relationship Id="rId41" Type="http://schemas.openxmlformats.org/officeDocument/2006/relationships/image" Target="../media/image99.svg"/><Relationship Id="rId54" Type="http://schemas.openxmlformats.org/officeDocument/2006/relationships/image" Target="../media/image112.png"/><Relationship Id="rId62" Type="http://schemas.openxmlformats.org/officeDocument/2006/relationships/image" Target="../media/image120.png"/><Relationship Id="rId70" Type="http://schemas.openxmlformats.org/officeDocument/2006/relationships/image" Target="../media/image128.png"/><Relationship Id="rId75" Type="http://schemas.openxmlformats.org/officeDocument/2006/relationships/image" Target="../media/image133.svg"/><Relationship Id="rId83" Type="http://schemas.openxmlformats.org/officeDocument/2006/relationships/image" Target="../media/image141.svg"/><Relationship Id="rId88" Type="http://schemas.openxmlformats.org/officeDocument/2006/relationships/image" Target="../media/image14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png"/><Relationship Id="rId15" Type="http://schemas.openxmlformats.org/officeDocument/2006/relationships/image" Target="../media/image73.svg"/><Relationship Id="rId23" Type="http://schemas.openxmlformats.org/officeDocument/2006/relationships/image" Target="../media/image81.sv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49" Type="http://schemas.openxmlformats.org/officeDocument/2006/relationships/image" Target="../media/image107.svg"/><Relationship Id="rId57" Type="http://schemas.openxmlformats.org/officeDocument/2006/relationships/image" Target="../media/image115.svg"/><Relationship Id="rId10" Type="http://schemas.openxmlformats.org/officeDocument/2006/relationships/image" Target="../media/image68.png"/><Relationship Id="rId31" Type="http://schemas.openxmlformats.org/officeDocument/2006/relationships/image" Target="../media/image89.sv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60" Type="http://schemas.openxmlformats.org/officeDocument/2006/relationships/image" Target="../media/image118.png"/><Relationship Id="rId65" Type="http://schemas.openxmlformats.org/officeDocument/2006/relationships/image" Target="../media/image123.svg"/><Relationship Id="rId73" Type="http://schemas.openxmlformats.org/officeDocument/2006/relationships/image" Target="../media/image131.svg"/><Relationship Id="rId78" Type="http://schemas.openxmlformats.org/officeDocument/2006/relationships/image" Target="../media/image136.png"/><Relationship Id="rId81" Type="http://schemas.openxmlformats.org/officeDocument/2006/relationships/image" Target="../media/image139.svg"/><Relationship Id="rId86" Type="http://schemas.openxmlformats.org/officeDocument/2006/relationships/image" Target="../media/image144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9" Type="http://schemas.openxmlformats.org/officeDocument/2006/relationships/image" Target="../media/image97.svg"/><Relationship Id="rId34" Type="http://schemas.openxmlformats.org/officeDocument/2006/relationships/image" Target="../media/image92.png"/><Relationship Id="rId50" Type="http://schemas.openxmlformats.org/officeDocument/2006/relationships/image" Target="../media/image108.png"/><Relationship Id="rId55" Type="http://schemas.openxmlformats.org/officeDocument/2006/relationships/image" Target="../media/image113.svg"/><Relationship Id="rId76" Type="http://schemas.openxmlformats.org/officeDocument/2006/relationships/image" Target="../media/image134.png"/><Relationship Id="rId7" Type="http://schemas.openxmlformats.org/officeDocument/2006/relationships/image" Target="../media/image65.svg"/><Relationship Id="rId71" Type="http://schemas.openxmlformats.org/officeDocument/2006/relationships/image" Target="../media/image129.svg"/><Relationship Id="rId2" Type="http://schemas.openxmlformats.org/officeDocument/2006/relationships/image" Target="../media/image60.png"/><Relationship Id="rId29" Type="http://schemas.openxmlformats.org/officeDocument/2006/relationships/image" Target="../media/image87.svg"/><Relationship Id="rId24" Type="http://schemas.openxmlformats.org/officeDocument/2006/relationships/image" Target="../media/image82.png"/><Relationship Id="rId40" Type="http://schemas.openxmlformats.org/officeDocument/2006/relationships/image" Target="../media/image98.png"/><Relationship Id="rId45" Type="http://schemas.openxmlformats.org/officeDocument/2006/relationships/image" Target="../media/image103.svg"/><Relationship Id="rId66" Type="http://schemas.openxmlformats.org/officeDocument/2006/relationships/image" Target="../media/image124.png"/><Relationship Id="rId87" Type="http://schemas.openxmlformats.org/officeDocument/2006/relationships/image" Target="../media/image145.svg"/><Relationship Id="rId61" Type="http://schemas.openxmlformats.org/officeDocument/2006/relationships/image" Target="../media/image119.svg"/><Relationship Id="rId82" Type="http://schemas.openxmlformats.org/officeDocument/2006/relationships/image" Target="../media/image140.png"/><Relationship Id="rId19" Type="http://schemas.openxmlformats.org/officeDocument/2006/relationships/image" Target="../media/image77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37D3-E805-1916-64FA-2A3E941B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7640-4ADD-DDE8-B114-B15418A25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Slides built out within Sections in the Slides panel on the left </a:t>
            </a:r>
          </a:p>
          <a:p>
            <a:r>
              <a:rPr lang="en-US" dirty="0"/>
              <a:t>Those slides use Master Slides as it’s base, with more customization added</a:t>
            </a:r>
          </a:p>
          <a:p>
            <a:r>
              <a:rPr lang="en-US" dirty="0"/>
              <a:t>You can opt to create new slides using the New Slide button and then choosing a layout, but you may lose some of the added content to specific slides already created in the Slides panel</a:t>
            </a:r>
          </a:p>
          <a:p>
            <a:r>
              <a:rPr lang="en-US" dirty="0"/>
              <a:t>All headlines and </a:t>
            </a:r>
            <a:r>
              <a:rPr lang="en-US" dirty="0" err="1"/>
              <a:t>subheaders</a:t>
            </a:r>
            <a:r>
              <a:rPr lang="en-US" dirty="0"/>
              <a:t> should be CAPITALIZED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5CE37-5D39-24E6-5CCC-E65218A5E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662577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20401-58CA-EF1E-54E1-AF2564D34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CADE79-B16A-4DF5-6078-F850DB177A1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889969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39E7-6AEF-5E21-D290-038D7298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1386-D6CB-C15B-3834-17A848F90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3612D-38F7-69C1-E422-582F0A7B6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0CED7-19F0-E64D-6660-4A95C38E3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7304"/>
            <a:ext cx="519003" cy="365125"/>
          </a:xfrm>
        </p:spPr>
        <p:txBody>
          <a:bodyPr/>
          <a:lstStyle/>
          <a:p>
            <a:fld id="{D8476C60-180B-DE40-B11B-081531059F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9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2A0A-212E-2952-B77D-930DCA60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E6C85-3537-F25F-862A-3FBFC8B57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04C8F-F330-B5F7-B220-2632F04BF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D7B4E-8DA6-DB89-2712-7DA0010A4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7304"/>
            <a:ext cx="519003" cy="365125"/>
          </a:xfrm>
        </p:spPr>
        <p:txBody>
          <a:bodyPr/>
          <a:lstStyle/>
          <a:p>
            <a:fld id="{D8476C60-180B-DE40-B11B-081531059F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0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4288-93CB-7243-EC61-28113332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C0F1B-C80B-203D-DAF0-F3C808B6B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9E588-1443-AC16-A668-86A6E452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5815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10B9E-040D-0642-183B-48CE912F7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7304"/>
            <a:ext cx="519003" cy="365125"/>
          </a:xfrm>
        </p:spPr>
        <p:txBody>
          <a:bodyPr/>
          <a:lstStyle/>
          <a:p>
            <a:fld id="{D8476C60-180B-DE40-B11B-081531059F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11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345D-8ABF-9FFA-F2AC-D6783D65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 (MAXIMUM 6 SECTIONS)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F025C-DD9C-7ADE-FC62-273D1A116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58A3B-0BCB-48B8-8D4C-21022DFDCB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FC9A12-CE6A-C30C-DFAF-4C6300660209}"/>
              </a:ext>
            </a:extLst>
          </p:cNvPr>
          <p:cNvGrpSpPr/>
          <p:nvPr/>
        </p:nvGrpSpPr>
        <p:grpSpPr>
          <a:xfrm>
            <a:off x="304800" y="1370965"/>
            <a:ext cx="5337048" cy="1171582"/>
            <a:chOff x="304800" y="1370965"/>
            <a:chExt cx="5337048" cy="11715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3D5C74-8724-A859-060D-4FE9A71D0157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05B5D97-7001-AEE0-C990-D1063DF4F3F8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1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A9832C6-45AE-313A-8452-78A60896AE5F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1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1 TITLE HERE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B12C41B-F420-F08B-4ABB-CDF9FE506018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6"/>
                  </a:solidFill>
                  <a:latin typeface="Franklin Gothic Demi Cond" panose="020B0603020102020204" pitchFamily="34" charset="0"/>
                </a:rPr>
                <a:t>SUBTITLE 1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3B4D69-40A3-E9E7-6D73-3820C5B102B8}"/>
              </a:ext>
            </a:extLst>
          </p:cNvPr>
          <p:cNvGrpSpPr/>
          <p:nvPr/>
        </p:nvGrpSpPr>
        <p:grpSpPr>
          <a:xfrm>
            <a:off x="304800" y="2883675"/>
            <a:ext cx="5337048" cy="1171582"/>
            <a:chOff x="304800" y="1370965"/>
            <a:chExt cx="5337048" cy="11715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217D25-699A-BC64-2A55-C6BA1844FF1D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AA14CF32-07B5-C6B7-0BA6-8AA80F1A073D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2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1E0CA7E0-71EE-EB0A-BCDD-48CC81DE5CD8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2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2 TITLE HERE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7F74388C-049C-EB9B-04B7-B36808AFBFD4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2 HERE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0BE1DF-B1A1-F04C-B7A8-82312C3FA4CA}"/>
              </a:ext>
            </a:extLst>
          </p:cNvPr>
          <p:cNvGrpSpPr/>
          <p:nvPr/>
        </p:nvGrpSpPr>
        <p:grpSpPr>
          <a:xfrm>
            <a:off x="304800" y="4361748"/>
            <a:ext cx="5337048" cy="1171582"/>
            <a:chOff x="304800" y="1370965"/>
            <a:chExt cx="5337048" cy="11715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01483B-DCF4-A198-5D9C-293C5984DF37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ACE0846-FA8E-5707-A7F8-153FC355E627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3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309CD549-828E-9C55-A085-97F04629BB48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3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3 TITLE HERE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2DC1004B-3B81-803F-3FBD-262F6852C17D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3 HERE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72FA68-E6FE-615F-2C06-028A6C205EDC}"/>
              </a:ext>
            </a:extLst>
          </p:cNvPr>
          <p:cNvGrpSpPr/>
          <p:nvPr/>
        </p:nvGrpSpPr>
        <p:grpSpPr>
          <a:xfrm>
            <a:off x="6111240" y="1370965"/>
            <a:ext cx="5337048" cy="1171582"/>
            <a:chOff x="304800" y="1370965"/>
            <a:chExt cx="5337048" cy="117158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DE4697-320C-25AC-5500-A5CAED921586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66D313A-31BE-E6E3-47E8-32B6D0249073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4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0C749E89-2FC9-A22B-0294-3870E7E41A69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4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4 TITLE HERE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724145F-9380-B7AE-C987-EC6765C834C3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4 HERE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3D1F71-EE2B-DE96-446E-4923540DE951}"/>
              </a:ext>
            </a:extLst>
          </p:cNvPr>
          <p:cNvGrpSpPr/>
          <p:nvPr/>
        </p:nvGrpSpPr>
        <p:grpSpPr>
          <a:xfrm>
            <a:off x="6111240" y="2883675"/>
            <a:ext cx="5337048" cy="1171582"/>
            <a:chOff x="304800" y="1370965"/>
            <a:chExt cx="5337048" cy="11715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011A70-79CF-5BD3-5C21-A90A8DD19D6E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CAFEF1D8-8344-F1F3-7412-5FE16100F83F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5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AEAC27B5-1DD7-F0E2-F912-BAD49FAADFAC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5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5 TITLE HERE</a:t>
              </a:r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2093762A-EE46-5C71-9522-EC0902AEE072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5 HERE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FEC6AE-09C5-BEDD-5CE3-C91B764F716C}"/>
              </a:ext>
            </a:extLst>
          </p:cNvPr>
          <p:cNvGrpSpPr/>
          <p:nvPr/>
        </p:nvGrpSpPr>
        <p:grpSpPr>
          <a:xfrm>
            <a:off x="6111240" y="4361748"/>
            <a:ext cx="5337048" cy="1171582"/>
            <a:chOff x="304800" y="1370965"/>
            <a:chExt cx="5337048" cy="117158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448F8F-8449-D771-BBA8-2811E94FA877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006B356D-3810-1E3F-DCEA-6CF85BF94D30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6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2D031F81-FF38-CF84-A8F1-81195798BE20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6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6 TITLE HERE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EECAA076-746F-E8C2-E8A5-1515AA7D4EC7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6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93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345D-8ABF-9FFA-F2AC-D6783D65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 (MAXIMUM 12 SECTIONS)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F025C-DD9C-7ADE-FC62-273D1A116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58A3B-0BCB-48B8-8D4C-21022DFDCB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81A80C-43D2-56E2-5015-AF2175CE0916}"/>
              </a:ext>
            </a:extLst>
          </p:cNvPr>
          <p:cNvGrpSpPr/>
          <p:nvPr/>
        </p:nvGrpSpPr>
        <p:grpSpPr>
          <a:xfrm>
            <a:off x="304800" y="1014983"/>
            <a:ext cx="3425952" cy="1024643"/>
            <a:chOff x="304800" y="1370965"/>
            <a:chExt cx="3947160" cy="117158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A65A22D-B346-3D17-CD5D-E9ACFB38BBAB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4038EF7B-4D50-A8ED-6880-428F51EB25B6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1</a:t>
              </a: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24B188AF-74C3-90B7-D63C-1D7FE9008A5E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1 TITLE HERE…</a:t>
              </a:r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D61E6BA9-DAE9-29B3-59F8-CBB0C42B8E80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1 HERE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97488E-69A0-FC52-7763-6E7B94DB77D6}"/>
              </a:ext>
            </a:extLst>
          </p:cNvPr>
          <p:cNvGrpSpPr/>
          <p:nvPr/>
        </p:nvGrpSpPr>
        <p:grpSpPr>
          <a:xfrm>
            <a:off x="304800" y="2349560"/>
            <a:ext cx="3425952" cy="1024643"/>
            <a:chOff x="304800" y="1370965"/>
            <a:chExt cx="3947160" cy="117158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D4E42C4-06FB-54DD-9E61-5FDED05445EA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B561C1AC-22FE-566A-6AB7-4F5ADE76A903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2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A5C83D48-E28A-448C-06E6-1A0008BE6A2F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2 TITLE HERE…</a:t>
              </a:r>
            </a:p>
          </p:txBody>
        </p:sp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E2FE3216-3DC0-8AE5-C903-965978E13C44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2 HERE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93A6C7-0FD7-6AAF-2946-208D2F7F9822}"/>
              </a:ext>
            </a:extLst>
          </p:cNvPr>
          <p:cNvGrpSpPr/>
          <p:nvPr/>
        </p:nvGrpSpPr>
        <p:grpSpPr>
          <a:xfrm>
            <a:off x="304800" y="3684137"/>
            <a:ext cx="3425952" cy="1024643"/>
            <a:chOff x="304800" y="1370965"/>
            <a:chExt cx="3947160" cy="117158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32D5677-7C2B-C67E-452A-CE389C9C6770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164ED050-0A42-D186-3C93-964846B25539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3</a:t>
              </a:r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01C84C92-518C-E50B-8596-C67E29A7F376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3 TITLE HERE…</a:t>
              </a: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A4B23D9E-CFC8-40D7-367D-330E3D56C143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3 HERE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42EB9B-4ADC-BB89-94F3-30144DFD6DD4}"/>
              </a:ext>
            </a:extLst>
          </p:cNvPr>
          <p:cNvGrpSpPr/>
          <p:nvPr/>
        </p:nvGrpSpPr>
        <p:grpSpPr>
          <a:xfrm>
            <a:off x="304800" y="5018715"/>
            <a:ext cx="3425952" cy="1024643"/>
            <a:chOff x="304800" y="1370965"/>
            <a:chExt cx="3947160" cy="117158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C827E6B-9D28-F122-F941-58A5926B5E06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69C35CDC-83D9-FA5C-AFA7-9AF0FD3C3EE8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4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EFECDC0B-C08B-B43B-5582-856456C5D4F8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4 TITLE HERE…</a:t>
              </a: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7721CC71-8BB9-9DC2-0EA3-9BB6F11E4F27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4 HERE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12F9220-1204-6660-C959-75D4C2C3834E}"/>
              </a:ext>
            </a:extLst>
          </p:cNvPr>
          <p:cNvGrpSpPr/>
          <p:nvPr/>
        </p:nvGrpSpPr>
        <p:grpSpPr>
          <a:xfrm>
            <a:off x="4278210" y="1014983"/>
            <a:ext cx="3425952" cy="1024643"/>
            <a:chOff x="304800" y="1370965"/>
            <a:chExt cx="3947160" cy="117158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3514D7-E76F-5340-EA89-5276421C43ED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7FB499EB-0C96-105A-F3A4-D1B811045334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5</a:t>
              </a:r>
            </a:p>
          </p:txBody>
        </p:sp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3AC2DE80-B672-4C55-8000-D081EE09D3E2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5 TITLE HERE…</a:t>
              </a:r>
            </a:p>
          </p:txBody>
        </p:sp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753765B6-01CE-11A8-A492-EC8946C90CD7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5 HERE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FF76CB-5FB4-6361-2138-B86CA56A962A}"/>
              </a:ext>
            </a:extLst>
          </p:cNvPr>
          <p:cNvGrpSpPr/>
          <p:nvPr/>
        </p:nvGrpSpPr>
        <p:grpSpPr>
          <a:xfrm>
            <a:off x="4278210" y="2349560"/>
            <a:ext cx="3425952" cy="1024643"/>
            <a:chOff x="304800" y="1370965"/>
            <a:chExt cx="3947160" cy="117158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B948957-4783-46E9-2DE7-5A6693A44660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3A9D9285-4E36-A34C-EA29-C2B893126715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6</a:t>
              </a:r>
            </a:p>
          </p:txBody>
        </p:sp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23174030-9F1A-9CD0-14CE-EB457371E951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6 TITLE HERE…</a:t>
              </a: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82C7BD3E-C906-6BE5-37AA-8E13E20E796C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6 HERE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821C7-0FC0-FA4D-DC9C-400AC7E43C9F}"/>
              </a:ext>
            </a:extLst>
          </p:cNvPr>
          <p:cNvGrpSpPr/>
          <p:nvPr/>
        </p:nvGrpSpPr>
        <p:grpSpPr>
          <a:xfrm>
            <a:off x="4278210" y="3684137"/>
            <a:ext cx="3425952" cy="1024643"/>
            <a:chOff x="304800" y="1370965"/>
            <a:chExt cx="3947160" cy="117158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548742E-2B09-D51D-E772-4B63E9B1A8C9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F7F352BD-9E88-4ACC-40A5-684569635362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7</a:t>
              </a: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E9639459-2A22-B093-1700-C36E45DA1EAA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7 TITLE HERE…</a:t>
              </a:r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91616377-A722-E0AB-3E2E-0732DEACC8E9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7 HERE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34B51F1-490E-E343-59E9-3E31F7875B3D}"/>
              </a:ext>
            </a:extLst>
          </p:cNvPr>
          <p:cNvGrpSpPr/>
          <p:nvPr/>
        </p:nvGrpSpPr>
        <p:grpSpPr>
          <a:xfrm>
            <a:off x="4278210" y="5018715"/>
            <a:ext cx="3425952" cy="1024643"/>
            <a:chOff x="304800" y="1370965"/>
            <a:chExt cx="3947160" cy="117158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1CD37E0-8E30-60B9-D400-B40248F83736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822753FD-F5B4-BDF8-A756-22CDBE75284A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8</a:t>
              </a:r>
            </a:p>
          </p:txBody>
        </p:sp>
        <p:sp>
          <p:nvSpPr>
            <p:cNvPr id="73" name="Title 1">
              <a:extLst>
                <a:ext uri="{FF2B5EF4-FFF2-40B4-BE49-F238E27FC236}">
                  <a16:creationId xmlns:a16="http://schemas.microsoft.com/office/drawing/2014/main" id="{9894C753-0121-2014-708A-1295D7614420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8 TITLE HERE…</a:t>
              </a:r>
            </a:p>
          </p:txBody>
        </p:sp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7568F7CD-EB5C-EC63-8255-AC4A6248A784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8 HERE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48E6B4-54BA-1815-6CD0-9F0F917C8E59}"/>
              </a:ext>
            </a:extLst>
          </p:cNvPr>
          <p:cNvGrpSpPr/>
          <p:nvPr/>
        </p:nvGrpSpPr>
        <p:grpSpPr>
          <a:xfrm>
            <a:off x="8251621" y="1014983"/>
            <a:ext cx="3425952" cy="1024643"/>
            <a:chOff x="304800" y="1370965"/>
            <a:chExt cx="3947160" cy="117158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AF930A9-891A-62B1-CCC2-2D68BA4B2D6D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itle 1">
              <a:extLst>
                <a:ext uri="{FF2B5EF4-FFF2-40B4-BE49-F238E27FC236}">
                  <a16:creationId xmlns:a16="http://schemas.microsoft.com/office/drawing/2014/main" id="{66C86D8A-A8A2-2CFD-2A67-38DF882F9C52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9</a:t>
              </a:r>
            </a:p>
          </p:txBody>
        </p:sp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87CE3669-3935-4904-7099-A2F72773C402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9</a:t>
              </a:r>
            </a:p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TITLE HERE…</a:t>
              </a: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77ADDF0D-E740-71FE-E6C3-DAB90D29ED8A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9 HERE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C09FE73-4F3E-9EDF-208A-2B52FBA98EC4}"/>
              </a:ext>
            </a:extLst>
          </p:cNvPr>
          <p:cNvGrpSpPr/>
          <p:nvPr/>
        </p:nvGrpSpPr>
        <p:grpSpPr>
          <a:xfrm>
            <a:off x="8251621" y="2349560"/>
            <a:ext cx="3425952" cy="1024643"/>
            <a:chOff x="304800" y="1370965"/>
            <a:chExt cx="3947160" cy="117158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0DA2D14-BFAA-079B-BA9C-D3A323BC7A7F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itle 1">
              <a:extLst>
                <a:ext uri="{FF2B5EF4-FFF2-40B4-BE49-F238E27FC236}">
                  <a16:creationId xmlns:a16="http://schemas.microsoft.com/office/drawing/2014/main" id="{E7C5FE95-A0A0-08A4-CE12-D4C274B99321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10</a:t>
              </a:r>
            </a:p>
          </p:txBody>
        </p:sp>
        <p:sp>
          <p:nvSpPr>
            <p:cNvPr id="83" name="Title 1">
              <a:extLst>
                <a:ext uri="{FF2B5EF4-FFF2-40B4-BE49-F238E27FC236}">
                  <a16:creationId xmlns:a16="http://schemas.microsoft.com/office/drawing/2014/main" id="{E20E526A-621A-3268-C605-FE98785C80A4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10 TITLE HERE…</a:t>
              </a:r>
            </a:p>
          </p:txBody>
        </p:sp>
        <p:sp>
          <p:nvSpPr>
            <p:cNvPr id="84" name="Title 1">
              <a:extLst>
                <a:ext uri="{FF2B5EF4-FFF2-40B4-BE49-F238E27FC236}">
                  <a16:creationId xmlns:a16="http://schemas.microsoft.com/office/drawing/2014/main" id="{4698912A-5B5D-F8AF-724F-5B05CF352FB0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10 HERE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49BD2D-DFA0-F9DE-B319-ACC5C2653EA6}"/>
              </a:ext>
            </a:extLst>
          </p:cNvPr>
          <p:cNvGrpSpPr/>
          <p:nvPr/>
        </p:nvGrpSpPr>
        <p:grpSpPr>
          <a:xfrm>
            <a:off x="8251621" y="3684137"/>
            <a:ext cx="3425952" cy="1024643"/>
            <a:chOff x="304800" y="1370965"/>
            <a:chExt cx="3947160" cy="1171582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4FE29C6-3F53-EADD-EF56-4E60A0D67A40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itle 1">
              <a:extLst>
                <a:ext uri="{FF2B5EF4-FFF2-40B4-BE49-F238E27FC236}">
                  <a16:creationId xmlns:a16="http://schemas.microsoft.com/office/drawing/2014/main" id="{7421CB60-DBC5-B956-B036-064AB27898A7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11</a:t>
              </a: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B967C8E1-7703-09BA-B502-63B1AA6B3768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11 TITLE HERE…</a:t>
              </a:r>
            </a:p>
          </p:txBody>
        </p:sp>
        <p:sp>
          <p:nvSpPr>
            <p:cNvPr id="89" name="Title 1">
              <a:extLst>
                <a:ext uri="{FF2B5EF4-FFF2-40B4-BE49-F238E27FC236}">
                  <a16:creationId xmlns:a16="http://schemas.microsoft.com/office/drawing/2014/main" id="{AFE0EFC0-B5C6-6CC2-9658-498C7EAABA6E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11 HERE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4245DB3-CEB2-00F6-50C1-6C2A8F403DB5}"/>
              </a:ext>
            </a:extLst>
          </p:cNvPr>
          <p:cNvGrpSpPr/>
          <p:nvPr/>
        </p:nvGrpSpPr>
        <p:grpSpPr>
          <a:xfrm>
            <a:off x="8251621" y="5018715"/>
            <a:ext cx="3425952" cy="1024643"/>
            <a:chOff x="304800" y="1370965"/>
            <a:chExt cx="3947160" cy="117158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1DF4FF1-1820-1630-2F79-DBA2F381570E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281DA07B-D731-3703-273C-6D31F37D632F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solidFill>
                    <a:schemeClr val="tx2"/>
                  </a:solidFill>
                  <a:latin typeface="Franklin Gothic Medium Cond" panose="020B0606030402020204" pitchFamily="34" charset="0"/>
                </a:rPr>
                <a:t>12</a:t>
              </a:r>
            </a:p>
          </p:txBody>
        </p:sp>
        <p:sp>
          <p:nvSpPr>
            <p:cNvPr id="93" name="Title 1">
              <a:extLst>
                <a:ext uri="{FF2B5EF4-FFF2-40B4-BE49-F238E27FC236}">
                  <a16:creationId xmlns:a16="http://schemas.microsoft.com/office/drawing/2014/main" id="{E5B8FF13-824C-18A2-BD1E-4239E57FC279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solidFill>
                    <a:schemeClr val="tx1"/>
                  </a:solidFill>
                  <a:latin typeface="Franklin Gothic Medium Cond" panose="020B0606030402020204" pitchFamily="34" charset="0"/>
                </a:rPr>
                <a:t>SECTION 12 TITLE HERE…</a:t>
              </a:r>
            </a:p>
          </p:txBody>
        </p:sp>
        <p:sp>
          <p:nvSpPr>
            <p:cNvPr id="94" name="Title 1">
              <a:extLst>
                <a:ext uri="{FF2B5EF4-FFF2-40B4-BE49-F238E27FC236}">
                  <a16:creationId xmlns:a16="http://schemas.microsoft.com/office/drawing/2014/main" id="{7F736B34-C7D9-45D6-4838-24F44EA4E5A7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accent1"/>
                  </a:solidFill>
                  <a:latin typeface="Franklin Gothic Demi Cond" panose="020B0603020102020204" pitchFamily="34" charset="0"/>
                </a:rPr>
                <a:t>SUBTITLE 12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900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1949-6D93-5BD5-D49F-F8F31540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 (MAXIMUM 6 SECTIONS)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963B2-D2CA-CD6E-FA98-E8AA6A255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DA93F-11C4-2ABD-F238-484C5C0A5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E51DA7-7CE5-C742-338C-BD8551AEA796}"/>
              </a:ext>
            </a:extLst>
          </p:cNvPr>
          <p:cNvGrpSpPr/>
          <p:nvPr/>
        </p:nvGrpSpPr>
        <p:grpSpPr>
          <a:xfrm>
            <a:off x="304800" y="1370965"/>
            <a:ext cx="5337048" cy="1171582"/>
            <a:chOff x="304800" y="1370965"/>
            <a:chExt cx="5337048" cy="11715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530E5B-E75E-BB95-7C7E-CE4448581614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642B415-9B12-0656-0A8F-1C32AABC767E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latin typeface="Franklin Gothic Medium Cond" panose="020B0606030402020204" pitchFamily="34" charset="0"/>
                </a:rPr>
                <a:t>1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1EB9C0-623A-42DA-92ED-86C8A9E9E0FC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1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latin typeface="Franklin Gothic Medium Cond" panose="020B0606030402020204" pitchFamily="34" charset="0"/>
                </a:rPr>
                <a:t>SECTION 1 TITLE HERE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6DFB21D3-DDF0-C7D7-8A63-80EDE67AEDBC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1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5E58ED-680B-A59B-BCC7-324C5163D830}"/>
              </a:ext>
            </a:extLst>
          </p:cNvPr>
          <p:cNvGrpSpPr/>
          <p:nvPr/>
        </p:nvGrpSpPr>
        <p:grpSpPr>
          <a:xfrm>
            <a:off x="304800" y="2883675"/>
            <a:ext cx="5337048" cy="1171582"/>
            <a:chOff x="304800" y="1370965"/>
            <a:chExt cx="5337048" cy="11715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AF7D39-E208-86D0-35D8-2C94FE098857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DE759E6-B2AE-A042-E53F-E9AFBDA3AFC4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latin typeface="Franklin Gothic Medium Cond" panose="020B0606030402020204" pitchFamily="34" charset="0"/>
                </a:rPr>
                <a:t>2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606B62D-131E-F2E3-1B67-9C2F2F2D8708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2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latin typeface="Franklin Gothic Medium Cond" panose="020B0606030402020204" pitchFamily="34" charset="0"/>
                </a:rPr>
                <a:t>SECTION 2 TITLE HERE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84104764-01A6-9AE7-11DB-CA44F10BD97A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2 HERE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DB44F7-4C19-4548-B8EF-22634668DEE9}"/>
              </a:ext>
            </a:extLst>
          </p:cNvPr>
          <p:cNvGrpSpPr/>
          <p:nvPr/>
        </p:nvGrpSpPr>
        <p:grpSpPr>
          <a:xfrm>
            <a:off x="304800" y="4361748"/>
            <a:ext cx="5337048" cy="1171582"/>
            <a:chOff x="304800" y="1370965"/>
            <a:chExt cx="5337048" cy="11715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F5417C-7676-DCFC-4F21-DC5542535192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81BFB6BA-55EF-4C2F-ADCB-67A69A13782E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latin typeface="Franklin Gothic Medium Cond" panose="020B0606030402020204" pitchFamily="34" charset="0"/>
                </a:rPr>
                <a:t>3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AFE4E62F-803E-E527-8ACF-AC144F367E59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3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latin typeface="Franklin Gothic Medium Cond" panose="020B0606030402020204" pitchFamily="34" charset="0"/>
                </a:rPr>
                <a:t>SECTION 3 TITLE HERE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F1F2548-D2B5-3771-F6AB-D5DD19C04522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3 HERE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AD3AEA-EB98-719F-020C-05BC71BFCC73}"/>
              </a:ext>
            </a:extLst>
          </p:cNvPr>
          <p:cNvGrpSpPr/>
          <p:nvPr/>
        </p:nvGrpSpPr>
        <p:grpSpPr>
          <a:xfrm>
            <a:off x="6111240" y="1370965"/>
            <a:ext cx="5337048" cy="1171582"/>
            <a:chOff x="304800" y="1370965"/>
            <a:chExt cx="5337048" cy="117158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192739-633C-D05E-7180-AE2EC62804C6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17206A4C-2653-2985-2553-EDB742DC143B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latin typeface="Franklin Gothic Medium Cond" panose="020B0606030402020204" pitchFamily="34" charset="0"/>
                </a:rPr>
                <a:t>4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263FE9F2-BC4F-FC85-F39E-C6993D474BEB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4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latin typeface="Franklin Gothic Medium Cond" panose="020B0606030402020204" pitchFamily="34" charset="0"/>
                </a:rPr>
                <a:t>SECTION 4 TITLE HERE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5086098B-3DE9-E3F8-8EFA-1B5840533D13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4 HERE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7010E4-90EC-D3A9-E6A8-BB9EB3F881CA}"/>
              </a:ext>
            </a:extLst>
          </p:cNvPr>
          <p:cNvGrpSpPr/>
          <p:nvPr/>
        </p:nvGrpSpPr>
        <p:grpSpPr>
          <a:xfrm>
            <a:off x="6111240" y="2883675"/>
            <a:ext cx="5337048" cy="1171582"/>
            <a:chOff x="304800" y="1370965"/>
            <a:chExt cx="5337048" cy="11715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1511192-3DDF-D402-22B4-61D7EB16623A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4C80004B-1341-4F96-AB48-9D06AD4AA2AF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latin typeface="Franklin Gothic Medium Cond" panose="020B0606030402020204" pitchFamily="34" charset="0"/>
                </a:rPr>
                <a:t>5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B55C96E0-DDC7-997D-4F56-289D07041267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5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latin typeface="Franklin Gothic Medium Cond" panose="020B0606030402020204" pitchFamily="34" charset="0"/>
                </a:rPr>
                <a:t>SECTION 5 TITLE HERE</a:t>
              </a:r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3915C811-0CF9-A8CC-4802-8029BF2734A5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5 HERE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EEDD88-072A-219F-5378-948296BFF0CF}"/>
              </a:ext>
            </a:extLst>
          </p:cNvPr>
          <p:cNvGrpSpPr/>
          <p:nvPr/>
        </p:nvGrpSpPr>
        <p:grpSpPr>
          <a:xfrm>
            <a:off x="6111240" y="4361748"/>
            <a:ext cx="5337048" cy="1171582"/>
            <a:chOff x="304800" y="1370965"/>
            <a:chExt cx="5337048" cy="117158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9E0680-ECC5-23A5-F1CC-8DD914892195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11F1A272-81C5-B298-D66D-651A0CAFC10B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000" b="0" dirty="0">
                  <a:latin typeface="Franklin Gothic Medium Cond" panose="020B0606030402020204" pitchFamily="34" charset="0"/>
                </a:rPr>
                <a:t>6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C382901D-C590-BD8A-55C4-250A76556D29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4358639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6 TITLE HERE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0" dirty="0">
                  <a:latin typeface="Franklin Gothic Medium Cond" panose="020B0606030402020204" pitchFamily="34" charset="0"/>
                </a:rPr>
                <a:t>SECTION 6 TITLE HERE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A2A4B1EC-8183-B6E7-D412-E8967141D5B0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3206495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6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954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1949-6D93-5BD5-D49F-F8F31540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 (MAXIMUM 12 SECTIONS)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963B2-D2CA-CD6E-FA98-E8AA6A255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DA93F-11C4-2ABD-F238-484C5C0A5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0AF8BF2-6B19-C3E7-50E5-4C77F7527FB0}"/>
              </a:ext>
            </a:extLst>
          </p:cNvPr>
          <p:cNvGrpSpPr/>
          <p:nvPr/>
        </p:nvGrpSpPr>
        <p:grpSpPr>
          <a:xfrm>
            <a:off x="304800" y="1014983"/>
            <a:ext cx="3425952" cy="1024643"/>
            <a:chOff x="304800" y="1370965"/>
            <a:chExt cx="3947160" cy="117158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C9A495E-85D5-07BA-4987-30D13D1E01C9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97D2A61C-C7FE-DDBA-C4B1-ADCC2D6249A6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1</a:t>
              </a: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4C760242-783E-208F-1A0B-88B44A12F5DC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1 TITLE HERE…</a:t>
              </a:r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30FA235A-BA9A-1D03-B34F-52F25E8FABD7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1 HERE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3BADA5-2A8A-5E59-051D-7D21566A5A8A}"/>
              </a:ext>
            </a:extLst>
          </p:cNvPr>
          <p:cNvGrpSpPr/>
          <p:nvPr/>
        </p:nvGrpSpPr>
        <p:grpSpPr>
          <a:xfrm>
            <a:off x="304800" y="2349560"/>
            <a:ext cx="3425952" cy="1024643"/>
            <a:chOff x="304800" y="1370965"/>
            <a:chExt cx="3947160" cy="117158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0429E14-B2C9-B5C9-D6C4-4CA4E0E6188A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7DB32EC9-4504-E733-4634-8625FFDE7534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2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72794487-9321-AE72-782F-54C39F7C0D83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2 TITLE HERE…</a:t>
              </a:r>
            </a:p>
          </p:txBody>
        </p:sp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AA70689C-B694-2604-42CB-C6D78DC8C3A9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2 HERE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509F64-A61B-E22C-7A67-C02C0F2FBA98}"/>
              </a:ext>
            </a:extLst>
          </p:cNvPr>
          <p:cNvGrpSpPr/>
          <p:nvPr/>
        </p:nvGrpSpPr>
        <p:grpSpPr>
          <a:xfrm>
            <a:off x="304800" y="3684137"/>
            <a:ext cx="3425952" cy="1024643"/>
            <a:chOff x="304800" y="1370965"/>
            <a:chExt cx="3947160" cy="117158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B6A9D26-033F-3D0E-2C41-CB4F0BE4E8C6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E1082A48-FF75-A9A6-CF4A-F36323E852C6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3</a:t>
              </a:r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21E935C7-3CCB-79F7-9AC6-250AF57C5E40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3 TITLE HERE…</a:t>
              </a: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256A76D2-AE5C-F5CB-BC25-1E72E483EBE6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3 HERE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7E0DB5-4431-496A-82BC-3EBCBE57C658}"/>
              </a:ext>
            </a:extLst>
          </p:cNvPr>
          <p:cNvGrpSpPr/>
          <p:nvPr/>
        </p:nvGrpSpPr>
        <p:grpSpPr>
          <a:xfrm>
            <a:off x="304800" y="5018715"/>
            <a:ext cx="3425952" cy="1024643"/>
            <a:chOff x="304800" y="1370965"/>
            <a:chExt cx="3947160" cy="117158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07A571B-7523-0441-6B4E-19A098E9FFCE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D506E9CE-518E-2039-AA47-663FD83367F2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4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649A91A7-0B8F-5663-CA42-994758212DBC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4 TITLE HERE…</a:t>
              </a: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ABC6C1B2-36CE-E17A-81A5-9184B0F52288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4 HERE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B5FD35-CCD5-6FBB-DB0A-C1328F2E6F64}"/>
              </a:ext>
            </a:extLst>
          </p:cNvPr>
          <p:cNvGrpSpPr/>
          <p:nvPr/>
        </p:nvGrpSpPr>
        <p:grpSpPr>
          <a:xfrm>
            <a:off x="4278210" y="1014983"/>
            <a:ext cx="3425952" cy="1024643"/>
            <a:chOff x="304800" y="1370965"/>
            <a:chExt cx="3947160" cy="117158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0AE8A3E-4BB3-BC03-644E-4B26474458EF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0B3B28CA-2980-E43A-5E88-6B50ED50BFA9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5</a:t>
              </a:r>
            </a:p>
          </p:txBody>
        </p:sp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FF8298F9-98C5-5ED0-7909-8ED6F591A8BC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5 TITLE HERE…</a:t>
              </a:r>
            </a:p>
          </p:txBody>
        </p:sp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0EB398A8-48EA-F650-AF8D-ED7CE248A4A7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5 HERE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ACFF7-66CB-21D5-4E44-113C850D6C04}"/>
              </a:ext>
            </a:extLst>
          </p:cNvPr>
          <p:cNvGrpSpPr/>
          <p:nvPr/>
        </p:nvGrpSpPr>
        <p:grpSpPr>
          <a:xfrm>
            <a:off x="4278210" y="2349560"/>
            <a:ext cx="3425952" cy="1024643"/>
            <a:chOff x="304800" y="1370965"/>
            <a:chExt cx="3947160" cy="117158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B109C3-803C-7BF1-C069-8173E9D8D7B2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AB3931B2-29F8-C233-3448-419A3732EBBD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6</a:t>
              </a:r>
            </a:p>
          </p:txBody>
        </p:sp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0405C5D1-B84F-B990-F798-A8CD7AA1A1BA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6 TITLE HERE…</a:t>
              </a: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7BB4F333-9CA7-23D8-BE48-8060D08B206B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6 HERE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B7E3C09-A7C5-6240-C6FC-DFFB7DE24D03}"/>
              </a:ext>
            </a:extLst>
          </p:cNvPr>
          <p:cNvGrpSpPr/>
          <p:nvPr/>
        </p:nvGrpSpPr>
        <p:grpSpPr>
          <a:xfrm>
            <a:off x="4278210" y="3684137"/>
            <a:ext cx="3425952" cy="1024643"/>
            <a:chOff x="304800" y="1370965"/>
            <a:chExt cx="3947160" cy="117158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565D688-986A-8223-372C-88BA6C7DE521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EB1529B7-0FA1-D9A3-DE5E-26D90A43856D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7</a:t>
              </a: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6A7B4287-7C58-BCF7-59EC-83DF7BB24CA6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7 TITLE HERE…</a:t>
              </a:r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41A5A3B9-37A1-892D-220A-3F698BAC87E1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7 HERE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FC01C42-6F26-F2DB-0DF6-D121CA9B0EB2}"/>
              </a:ext>
            </a:extLst>
          </p:cNvPr>
          <p:cNvGrpSpPr/>
          <p:nvPr/>
        </p:nvGrpSpPr>
        <p:grpSpPr>
          <a:xfrm>
            <a:off x="4278210" y="5018715"/>
            <a:ext cx="3425952" cy="1024643"/>
            <a:chOff x="304800" y="1370965"/>
            <a:chExt cx="3947160" cy="117158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4F37295-C2EF-CAD2-2B63-66417668F98C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E3CF3B41-88A1-CF3E-E8A6-C06B7513C613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8</a:t>
              </a:r>
            </a:p>
          </p:txBody>
        </p:sp>
        <p:sp>
          <p:nvSpPr>
            <p:cNvPr id="73" name="Title 1">
              <a:extLst>
                <a:ext uri="{FF2B5EF4-FFF2-40B4-BE49-F238E27FC236}">
                  <a16:creationId xmlns:a16="http://schemas.microsoft.com/office/drawing/2014/main" id="{1C307AF3-CB56-4205-4CE1-F5B284998828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8 TITLE HERE…</a:t>
              </a:r>
            </a:p>
          </p:txBody>
        </p:sp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8212D5A0-6A14-40D9-BCFE-6AD27AF6DA2F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8 HERE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1351A42-4B81-716B-85EA-CCE86308BE09}"/>
              </a:ext>
            </a:extLst>
          </p:cNvPr>
          <p:cNvGrpSpPr/>
          <p:nvPr/>
        </p:nvGrpSpPr>
        <p:grpSpPr>
          <a:xfrm>
            <a:off x="8251621" y="1014983"/>
            <a:ext cx="3425952" cy="1024643"/>
            <a:chOff x="304800" y="1370965"/>
            <a:chExt cx="3947160" cy="117158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54384A6-1700-7A73-A8E0-1904FDFA6416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itle 1">
              <a:extLst>
                <a:ext uri="{FF2B5EF4-FFF2-40B4-BE49-F238E27FC236}">
                  <a16:creationId xmlns:a16="http://schemas.microsoft.com/office/drawing/2014/main" id="{376F44A8-6631-FBE6-3D30-0ADB126ABBAD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9</a:t>
              </a:r>
            </a:p>
          </p:txBody>
        </p:sp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924F747E-2F60-2642-4C88-985C379D9270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9</a:t>
              </a:r>
            </a:p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TITLE HERE…</a:t>
              </a: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1EBDBB50-5872-D4DF-0056-F35FE3F3AA96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9 HERE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E9BD415-B25B-1EFA-154E-265EFD133376}"/>
              </a:ext>
            </a:extLst>
          </p:cNvPr>
          <p:cNvGrpSpPr/>
          <p:nvPr/>
        </p:nvGrpSpPr>
        <p:grpSpPr>
          <a:xfrm>
            <a:off x="8251621" y="2349560"/>
            <a:ext cx="3425952" cy="1024643"/>
            <a:chOff x="304800" y="1370965"/>
            <a:chExt cx="3947160" cy="117158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40B70D-D139-5B79-1081-A5EDDCA701EA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itle 1">
              <a:extLst>
                <a:ext uri="{FF2B5EF4-FFF2-40B4-BE49-F238E27FC236}">
                  <a16:creationId xmlns:a16="http://schemas.microsoft.com/office/drawing/2014/main" id="{3BBD0984-6373-F78A-C25F-506FC8259E77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10</a:t>
              </a:r>
            </a:p>
          </p:txBody>
        </p:sp>
        <p:sp>
          <p:nvSpPr>
            <p:cNvPr id="83" name="Title 1">
              <a:extLst>
                <a:ext uri="{FF2B5EF4-FFF2-40B4-BE49-F238E27FC236}">
                  <a16:creationId xmlns:a16="http://schemas.microsoft.com/office/drawing/2014/main" id="{4A2A7517-6FB8-954B-D90C-F781A9A659B5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10 TITLE HERE…</a:t>
              </a:r>
            </a:p>
          </p:txBody>
        </p:sp>
        <p:sp>
          <p:nvSpPr>
            <p:cNvPr id="84" name="Title 1">
              <a:extLst>
                <a:ext uri="{FF2B5EF4-FFF2-40B4-BE49-F238E27FC236}">
                  <a16:creationId xmlns:a16="http://schemas.microsoft.com/office/drawing/2014/main" id="{D557C0DC-87FA-5D44-F38D-12BF133213CA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10 HERE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22961D-3FAE-ADAC-BEBD-F293A28C4FCE}"/>
              </a:ext>
            </a:extLst>
          </p:cNvPr>
          <p:cNvGrpSpPr/>
          <p:nvPr/>
        </p:nvGrpSpPr>
        <p:grpSpPr>
          <a:xfrm>
            <a:off x="8251621" y="3684137"/>
            <a:ext cx="3425952" cy="1024643"/>
            <a:chOff x="304800" y="1370965"/>
            <a:chExt cx="3947160" cy="1171582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4D9CFBC-EDC1-E0B2-B37F-EF37C0B39DD9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itle 1">
              <a:extLst>
                <a:ext uri="{FF2B5EF4-FFF2-40B4-BE49-F238E27FC236}">
                  <a16:creationId xmlns:a16="http://schemas.microsoft.com/office/drawing/2014/main" id="{2FAFA702-BFBC-B1D7-0A3D-516C4DFD24A7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11</a:t>
              </a: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2CF6888C-B0FE-8DE8-BB94-DF76906D9275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11 TITLE HERE…</a:t>
              </a:r>
            </a:p>
          </p:txBody>
        </p:sp>
        <p:sp>
          <p:nvSpPr>
            <p:cNvPr id="89" name="Title 1">
              <a:extLst>
                <a:ext uri="{FF2B5EF4-FFF2-40B4-BE49-F238E27FC236}">
                  <a16:creationId xmlns:a16="http://schemas.microsoft.com/office/drawing/2014/main" id="{39926E82-0388-09F5-CEFF-D02097A73F96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11 HERE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1C1A72C-CB90-0071-D720-8710149C601A}"/>
              </a:ext>
            </a:extLst>
          </p:cNvPr>
          <p:cNvGrpSpPr/>
          <p:nvPr/>
        </p:nvGrpSpPr>
        <p:grpSpPr>
          <a:xfrm>
            <a:off x="8251621" y="5018715"/>
            <a:ext cx="3425952" cy="1024643"/>
            <a:chOff x="304800" y="1370965"/>
            <a:chExt cx="3947160" cy="117158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F90DFC1-2DBD-FF67-4D16-9EC90556AE1D}"/>
                </a:ext>
              </a:extLst>
            </p:cNvPr>
            <p:cNvSpPr/>
            <p:nvPr/>
          </p:nvSpPr>
          <p:spPr>
            <a:xfrm>
              <a:off x="304800" y="1481328"/>
              <a:ext cx="914400" cy="914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B9E3E775-9DB1-D3B3-B1BA-26D235E345BB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1554480"/>
              <a:ext cx="914399" cy="8412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000" b="0" dirty="0">
                  <a:latin typeface="Franklin Gothic Medium Cond" panose="020B0606030402020204" pitchFamily="34" charset="0"/>
                </a:rPr>
                <a:t>12</a:t>
              </a:r>
            </a:p>
          </p:txBody>
        </p:sp>
        <p:sp>
          <p:nvSpPr>
            <p:cNvPr id="93" name="Title 1">
              <a:extLst>
                <a:ext uri="{FF2B5EF4-FFF2-40B4-BE49-F238E27FC236}">
                  <a16:creationId xmlns:a16="http://schemas.microsoft.com/office/drawing/2014/main" id="{26E1C62B-1B30-AAD7-67B1-EE364F130BE8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1370965"/>
              <a:ext cx="2968751" cy="9144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000" b="0" dirty="0">
                  <a:latin typeface="Franklin Gothic Medium Cond" panose="020B0606030402020204" pitchFamily="34" charset="0"/>
                </a:rPr>
                <a:t>SECTION 12 TITLE HERE…</a:t>
              </a:r>
            </a:p>
          </p:txBody>
        </p:sp>
        <p:sp>
          <p:nvSpPr>
            <p:cNvPr id="94" name="Title 1">
              <a:extLst>
                <a:ext uri="{FF2B5EF4-FFF2-40B4-BE49-F238E27FC236}">
                  <a16:creationId xmlns:a16="http://schemas.microsoft.com/office/drawing/2014/main" id="{2192D6FE-500A-ABAE-F43E-76421EFAD0D0}"/>
                </a:ext>
              </a:extLst>
            </p:cNvPr>
            <p:cNvSpPr txBox="1">
              <a:spLocks/>
            </p:cNvSpPr>
            <p:nvPr/>
          </p:nvSpPr>
          <p:spPr>
            <a:xfrm>
              <a:off x="1283209" y="2139181"/>
              <a:ext cx="2968751" cy="4033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bg1"/>
                  </a:solidFill>
                  <a:latin typeface="Neusa Next Pro Condense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solidFill>
                    <a:schemeClr val="tx2"/>
                  </a:solidFill>
                  <a:latin typeface="Franklin Gothic Demi Cond" panose="020B0603020102020204" pitchFamily="34" charset="0"/>
                </a:rPr>
                <a:t>SUBTITLE 12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45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85F8-9F83-9C54-69FF-FAD0BDF9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72AD6-5F08-6514-16E8-665E3DD02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EB821-63A7-9315-C7CB-E4880FA2A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8B496-8867-6294-9A17-6F848F246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1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A4C6-A5E7-1006-5EDD-B83BFF5D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1E295-C5DC-B9D9-A08A-2D388AB1D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40008-A1F7-4C05-C5F4-9D4F85FF2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8C9CB-0E41-C274-F298-B86CC1525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8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A98A8B-D089-C4E7-0F9C-CBC9765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10F82B-17E8-CECD-7E8F-5D4553996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0A3C0-14DD-2E51-77A0-1CBBBDEC3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9B182-82E3-3AA2-0167-6FB7A7546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4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A94A-2CA9-FE59-F4B1-7A91A62F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E9C9-3E47-8BDF-1DDB-C2FE780AB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edit “TOPIC/TITLE/DEPARTMENT/ETC” in footer:</a:t>
            </a:r>
          </a:p>
          <a:p>
            <a:pPr lvl="1"/>
            <a:r>
              <a:rPr lang="en-US" dirty="0"/>
              <a:t>Go to View &gt; Slide Master &gt; Rename Text* &gt; Close Master</a:t>
            </a:r>
          </a:p>
          <a:p>
            <a:pPr lvl="1"/>
            <a:r>
              <a:rPr lang="en-US" dirty="0"/>
              <a:t>*Rename the text in the main White &amp; Black slide masters</a:t>
            </a:r>
          </a:p>
          <a:p>
            <a:r>
              <a:rPr lang="en-US" dirty="0"/>
              <a:t>To create your presentation:</a:t>
            </a:r>
          </a:p>
          <a:p>
            <a:pPr lvl="1"/>
            <a:r>
              <a:rPr lang="en-US" dirty="0"/>
              <a:t>Find the slide you need</a:t>
            </a:r>
          </a:p>
          <a:p>
            <a:pPr lvl="1"/>
            <a:r>
              <a:rPr lang="en-US" dirty="0"/>
              <a:t>Duplicate (</a:t>
            </a:r>
            <a:r>
              <a:rPr lang="en-US" dirty="0" err="1"/>
              <a:t>Command+Shift+D</a:t>
            </a:r>
            <a:r>
              <a:rPr lang="en-US" dirty="0"/>
              <a:t>) that slide</a:t>
            </a:r>
          </a:p>
          <a:p>
            <a:pPr lvl="1"/>
            <a:r>
              <a:rPr lang="en-US" dirty="0"/>
              <a:t>Drag duplicated slide upwards into “My Presentation” section within the Slides panel</a:t>
            </a:r>
          </a:p>
          <a:p>
            <a:pPr lvl="2"/>
            <a:r>
              <a:rPr lang="en-US" dirty="0"/>
              <a:t>Therefore, you do not overwrite the slide template from the slides key</a:t>
            </a:r>
          </a:p>
          <a:p>
            <a:pPr lvl="2"/>
            <a:r>
              <a:rPr lang="en-US" dirty="0"/>
              <a:t>In the end, you will have your entire presentation in the “My Presentation” section</a:t>
            </a:r>
          </a:p>
          <a:p>
            <a:pPr lvl="2"/>
            <a:r>
              <a:rPr lang="en-US" dirty="0"/>
              <a:t>You can then delete all excess slides from the Slides panel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F3F36-8CC9-8451-FC9A-02A422973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B23EA1-78AF-4555-EC3F-B6E4A5C3577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GETTING STARTED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E8F0561-2138-8903-2377-2D39B13A6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662577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04148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75B5-63CB-2F10-9974-CD666BD5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F2463-8C0A-AB12-62B4-C336581C5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A27DC-B7DA-B4F2-8184-B32D82097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7C091-4E9B-3512-47B7-39CB042B1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49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4E09-3ACA-20E1-850A-FE45BCE1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5217-1378-A624-F863-FC66E521D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0D25E-C12D-061D-BF24-406CDD24F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D90FD-8982-9C2B-CF5B-D17A93097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74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C5DE-66DC-064C-46CC-2534FC83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5EB10-D801-F836-0033-50AAFDA5E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D0D25-8FF1-D78A-EA1F-C4880A749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51BF8-6BC5-C670-33CD-1039C4774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77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4080-703E-6925-DF95-575D403D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84037-D186-D941-2E5E-64EC2FF6D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601F-4898-EAC2-4549-61A9D44F0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5815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40D4F-8810-B1AA-3C0E-B087A384A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8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9138-523A-448C-FE2B-25AD426F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8DEF5-2D8B-35E0-5DF4-924CEE96B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BA294-EF73-14A7-7CE9-5BD4E5348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43F33-663F-87BB-59F7-82ABAED8F9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20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9788-AE93-92EF-D76F-6ECCC87B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69A43-5E7A-BD11-F48E-AEF21817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2247-3C09-E4D4-91EE-8A839EB31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951B6-AA09-DC33-9F76-455343640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0932FC-0001-F5BE-FEFD-9524ACDC0FD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77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3DBD-3DE3-576A-5637-498DCCDF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4CEF-8786-2879-0AC0-1207D23EE8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4109D-6A7E-8A21-AE54-396EF96781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7E0CC-1A79-054A-A1B6-7AA02E5FC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4BA0-0112-7C25-E056-E37A4E1ACF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76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8744-46D6-8B40-CE77-FBF00BF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103BB-B4C0-60AB-A00A-C9015C569E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68599-FA93-4D02-2172-3EE4D49B02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0284-8726-7A58-554D-B8F40D91B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41099-49D7-076B-A07F-22A3C7C0F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E604CC-A2C7-59AF-3FC3-D66B24E6733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49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235AD-4D31-780D-8B48-9091B78C7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2EDD-265A-246E-5D57-FB1C7CEF58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B9233-1659-1E7F-37AC-459B49C96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A8423-1F81-728F-DE07-C800FAC728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213F9D-B988-759E-0E07-3F5D4AF6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6FA302-D0D6-A259-C9E1-C30B388C98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EDDCAB-D6C7-3AEE-58C7-DD806A0B6C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884CCC-43D0-B637-0030-31A4536CC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39B1-3124-E527-4EE7-DB2EFC120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A6504-FD05-06DB-8EF5-D02DE08D8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D8373A-5264-2280-97EE-CEB925905E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AA0AA2-4284-C392-EF27-1F68C2D7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459F0C-EFDE-76D4-3F7B-A851F51E01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3F69CB-B5CA-A9E8-2254-E313A1AD4B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55ED9F-36A9-FDA3-B4A6-15A2A871E1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1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4E12-7D5F-ED1F-1722-DE88B73D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2E96-9A17-AB0B-900F-0E2B75396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design assets as needed, available within this PowerPoint template</a:t>
            </a:r>
          </a:p>
          <a:p>
            <a:r>
              <a:rPr lang="en-US" dirty="0"/>
              <a:t>All images, design elements, icons, etc. should be scaled proportionally (hold Shift when scaling)</a:t>
            </a:r>
          </a:p>
          <a:p>
            <a:r>
              <a:rPr lang="en-US" dirty="0"/>
              <a:t>Change icon color if needed:</a:t>
            </a:r>
          </a:p>
          <a:p>
            <a:pPr lvl="1"/>
            <a:r>
              <a:rPr lang="en-US" dirty="0"/>
              <a:t>Select, copy, and paste icon</a:t>
            </a:r>
          </a:p>
          <a:p>
            <a:pPr lvl="1"/>
            <a:r>
              <a:rPr lang="en-US" dirty="0"/>
              <a:t>Double click icon </a:t>
            </a:r>
            <a:r>
              <a:rPr lang="en-US" dirty="0">
                <a:sym typeface="Wingdings" pitchFamily="2" charset="2"/>
              </a:rPr>
              <a:t> Format Shape window should appear</a:t>
            </a:r>
          </a:p>
          <a:p>
            <a:pPr lvl="1"/>
            <a:r>
              <a:rPr lang="en-US" dirty="0">
                <a:sym typeface="Wingdings" pitchFamily="2" charset="2"/>
              </a:rPr>
              <a:t>Within Fill menu, select ”Solid Fill”</a:t>
            </a:r>
          </a:p>
          <a:p>
            <a:pPr lvl="1"/>
            <a:r>
              <a:rPr lang="en-US" dirty="0">
                <a:sym typeface="Wingdings" pitchFamily="2" charset="2"/>
              </a:rPr>
              <a:t>Choose color within Hard Rock Bet (HRB) Theme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45852-2A31-BADE-DF73-D45F4300B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E7FC5A-8F3E-7FC7-B7D0-5A059D21A35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DESIGN ASSETS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AA35198-0016-5D5F-8D46-AE55FEE91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662577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1225419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A0AA-6CA9-0AC0-C7B8-DFA03BAE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0586-1A35-5B57-2057-603999F6A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D9CD2-5543-7408-CB57-3061DC66E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E5431-5DD9-6EBA-F6B3-A46813CD76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21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5B04-38EB-5A2E-A81A-A4432154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A97E-18AE-201A-A21E-35FCAC5D4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B1CBF-DDB3-342F-15B3-5663F60BE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5A091-1C3F-6904-45A3-EF5CE57EE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544A1C-1889-F9B0-10B0-99CBBF3CE23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2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500B-573E-18C1-9ECE-258E4D24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C12D-B944-2D2F-81EC-5286F1ECF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51F85-ABC3-3EF1-A927-B6DDFAF211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22D0C-0960-57AD-B9F7-DDB6FF0F7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C1B95-B65E-9F17-2A3E-57A4AD9B3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05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9219-EBDB-4FB5-4B93-149EF43B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157D-A4B0-2C1C-EE7D-AC214FCC90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BD251-91E3-E829-F798-6D30469CAF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724F8-F2B3-7A0B-979A-C2CCF68076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EA500-A902-CD0D-CC44-258517166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975BA3-1936-4907-E124-9685D60593D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D1692D-85DB-F1BE-B2B1-CD9E96C4E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11536-97D1-52C7-CDD3-B8F1477BFE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7F460-D1BD-E5B8-20E0-BBC8EC32B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C9AB68-C5B1-09CE-B3A9-E0FE5E25D48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59DCF4-84F4-F336-A4D9-4B44D41D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4159AF-1B89-8E3D-9E1D-97A0CF142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ADD030-E04B-FF53-B85C-C21C3CF939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25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7B82E8-00EE-40BF-C135-27410BCA8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6E96-F804-0847-E65A-89DAFAA8F1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7DB13-B272-F5C7-F6AE-20885F4C3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016043-CFAE-C034-1F5E-FCFD1EF88A1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234BE0-321F-911F-0278-9929EA23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32CF07-C1A6-008C-8D3E-5C927E50B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6DD3E0-208A-4D6D-8F8E-3DE860807C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1FF792-3DA8-F5B9-EFC5-F5464D3F0CC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95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DFEB-FE29-E825-98C3-49BFA4F5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FC336-EF83-6468-7255-C9553CDF3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63E58-9359-FBC0-059B-2893B9B6B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E5DF7D-B67E-DDBE-EF9A-5F1D59B4151F}"/>
              </a:ext>
            </a:extLst>
          </p:cNvPr>
          <p:cNvGrpSpPr/>
          <p:nvPr/>
        </p:nvGrpSpPr>
        <p:grpSpPr>
          <a:xfrm>
            <a:off x="1182705" y="1883375"/>
            <a:ext cx="2210435" cy="2735787"/>
            <a:chOff x="1426966" y="2379452"/>
            <a:chExt cx="2210435" cy="27357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313DC8-BC6B-E248-92E1-A27CFD656BE4}"/>
                </a:ext>
              </a:extLst>
            </p:cNvPr>
            <p:cNvSpPr/>
            <p:nvPr/>
          </p:nvSpPr>
          <p:spPr>
            <a:xfrm>
              <a:off x="1542742" y="3020580"/>
              <a:ext cx="1978884" cy="197888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E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F7ACF048-FFE0-36D2-06E9-2C18513F94E6}"/>
                </a:ext>
              </a:extLst>
            </p:cNvPr>
            <p:cNvSpPr/>
            <p:nvPr/>
          </p:nvSpPr>
          <p:spPr>
            <a:xfrm flipH="1">
              <a:off x="1426966" y="2904804"/>
              <a:ext cx="2210435" cy="2210435"/>
            </a:xfrm>
            <a:prstGeom prst="blockArc">
              <a:avLst>
                <a:gd name="adj1" fmla="val 2644663"/>
                <a:gd name="adj2" fmla="val 16200009"/>
                <a:gd name="adj3" fmla="val 17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53D8409-E18D-58FD-8B24-6D14129E2716}"/>
                </a:ext>
              </a:extLst>
            </p:cNvPr>
            <p:cNvCxnSpPr/>
            <p:nvPr/>
          </p:nvCxnSpPr>
          <p:spPr>
            <a:xfrm flipV="1">
              <a:off x="2532183" y="2426344"/>
              <a:ext cx="0" cy="50190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C748B5A-0C57-5F2C-ECF8-4816DE30331F}"/>
                </a:ext>
              </a:extLst>
            </p:cNvPr>
            <p:cNvSpPr txBox="1">
              <a:spLocks/>
            </p:cNvSpPr>
            <p:nvPr/>
          </p:nvSpPr>
          <p:spPr>
            <a:xfrm>
              <a:off x="2532184" y="2379452"/>
              <a:ext cx="1105217" cy="432295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</a:lstStyle>
            <a:p>
              <a:pPr algn="l"/>
              <a:r>
                <a:rPr lang="id-ID" sz="2400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7</a:t>
              </a:r>
              <a:r>
                <a:rPr lang="en-US" sz="2400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0%</a:t>
              </a:r>
              <a:endParaRPr lang="en-US" sz="1000" dirty="0"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</p:grp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A02BDA3-0E4A-BAE1-8785-45E296619815}"/>
              </a:ext>
            </a:extLst>
          </p:cNvPr>
          <p:cNvSpPr txBox="1">
            <a:spLocks/>
          </p:cNvSpPr>
          <p:nvPr/>
        </p:nvSpPr>
        <p:spPr>
          <a:xfrm>
            <a:off x="1298481" y="4858517"/>
            <a:ext cx="2094659" cy="3764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80"/>
              </a:lnSpc>
            </a:pPr>
            <a:r>
              <a:rPr lang="en-US" dirty="0">
                <a:latin typeface="Franklin Gothic Medium Cond" panose="020B0606030402020204" pitchFamily="34" charset="0"/>
                <a:ea typeface="Roboto Light" charset="0"/>
                <a:cs typeface="Roboto Light" charset="0"/>
              </a:rPr>
              <a:t>Sample Title Here</a:t>
            </a:r>
            <a:endParaRPr lang="en-US" sz="1200" dirty="0">
              <a:latin typeface="Franklin Gothic Medium Cond" panose="020B0606030402020204" pitchFamily="34" charset="0"/>
              <a:ea typeface="Roboto Thin" charset="0"/>
              <a:cs typeface="Roboto Thi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AC50B-D31E-66A0-3677-6A89AD7EBC80}"/>
              </a:ext>
            </a:extLst>
          </p:cNvPr>
          <p:cNvGrpSpPr/>
          <p:nvPr/>
        </p:nvGrpSpPr>
        <p:grpSpPr>
          <a:xfrm>
            <a:off x="3726489" y="1883375"/>
            <a:ext cx="2210435" cy="2735787"/>
            <a:chOff x="1426966" y="2379452"/>
            <a:chExt cx="2210435" cy="273578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8F26BB-8C03-38CB-A397-D38C71792813}"/>
                </a:ext>
              </a:extLst>
            </p:cNvPr>
            <p:cNvSpPr/>
            <p:nvPr/>
          </p:nvSpPr>
          <p:spPr>
            <a:xfrm>
              <a:off x="1542742" y="3020580"/>
              <a:ext cx="1978884" cy="197888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rgbClr val="FE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33892B68-FFAC-3E55-A6E3-1CA5E6792560}"/>
                </a:ext>
              </a:extLst>
            </p:cNvPr>
            <p:cNvSpPr/>
            <p:nvPr/>
          </p:nvSpPr>
          <p:spPr>
            <a:xfrm flipH="1">
              <a:off x="1426966" y="2904804"/>
              <a:ext cx="2210435" cy="2210435"/>
            </a:xfrm>
            <a:prstGeom prst="blockArc">
              <a:avLst>
                <a:gd name="adj1" fmla="val 9057073"/>
                <a:gd name="adj2" fmla="val 16200009"/>
                <a:gd name="adj3" fmla="val 172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480D59-ADE5-4F50-BBB4-4B887D3C6E7E}"/>
                </a:ext>
              </a:extLst>
            </p:cNvPr>
            <p:cNvCxnSpPr/>
            <p:nvPr/>
          </p:nvCxnSpPr>
          <p:spPr>
            <a:xfrm flipV="1">
              <a:off x="2532183" y="2426344"/>
              <a:ext cx="0" cy="5019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18A772D-75B8-C6F9-EBE2-1A1722278459}"/>
                </a:ext>
              </a:extLst>
            </p:cNvPr>
            <p:cNvSpPr txBox="1">
              <a:spLocks/>
            </p:cNvSpPr>
            <p:nvPr/>
          </p:nvSpPr>
          <p:spPr>
            <a:xfrm>
              <a:off x="2532184" y="2379452"/>
              <a:ext cx="1105217" cy="432295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</a:lstStyle>
            <a:p>
              <a:pPr algn="l"/>
              <a:r>
                <a:rPr lang="id-ID" sz="2400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4</a:t>
              </a:r>
              <a:r>
                <a:rPr lang="en-US" sz="2400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5%</a:t>
              </a:r>
              <a:endParaRPr lang="en-US" sz="1000" dirty="0"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DE71F1F-7168-6D5D-6B95-9B30F666CF58}"/>
              </a:ext>
            </a:extLst>
          </p:cNvPr>
          <p:cNvSpPr txBox="1">
            <a:spLocks/>
          </p:cNvSpPr>
          <p:nvPr/>
        </p:nvSpPr>
        <p:spPr>
          <a:xfrm>
            <a:off x="3842265" y="4858517"/>
            <a:ext cx="2094659" cy="3764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80"/>
              </a:lnSpc>
            </a:pPr>
            <a:r>
              <a:rPr lang="en-US" dirty="0">
                <a:latin typeface="Franklin Gothic Medium Cond" panose="020B0606030402020204" pitchFamily="34" charset="0"/>
                <a:ea typeface="Roboto Light" charset="0"/>
                <a:cs typeface="Roboto Light" charset="0"/>
              </a:rPr>
              <a:t>Sample Title Here</a:t>
            </a:r>
            <a:endParaRPr lang="en-US" sz="1200" dirty="0">
              <a:latin typeface="Franklin Gothic Medium Cond" panose="020B0606030402020204" pitchFamily="34" charset="0"/>
              <a:ea typeface="Roboto Thin" charset="0"/>
              <a:cs typeface="Roboto Thi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A52A02-1063-1D6C-3EB1-A9B15F4CAA8B}"/>
              </a:ext>
            </a:extLst>
          </p:cNvPr>
          <p:cNvGrpSpPr/>
          <p:nvPr/>
        </p:nvGrpSpPr>
        <p:grpSpPr>
          <a:xfrm>
            <a:off x="6270273" y="1883375"/>
            <a:ext cx="2210435" cy="2735787"/>
            <a:chOff x="1426966" y="2379452"/>
            <a:chExt cx="2210435" cy="273578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9A303E-DF4B-630F-A969-3B607DB5741F}"/>
                </a:ext>
              </a:extLst>
            </p:cNvPr>
            <p:cNvSpPr/>
            <p:nvPr/>
          </p:nvSpPr>
          <p:spPr>
            <a:xfrm>
              <a:off x="1542742" y="3020580"/>
              <a:ext cx="1978884" cy="197888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rgbClr val="FE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CC584615-6BE4-9C6C-1A9F-E3B9C40E3F73}"/>
                </a:ext>
              </a:extLst>
            </p:cNvPr>
            <p:cNvSpPr/>
            <p:nvPr/>
          </p:nvSpPr>
          <p:spPr>
            <a:xfrm flipH="1">
              <a:off x="1426966" y="2904804"/>
              <a:ext cx="2210435" cy="2210435"/>
            </a:xfrm>
            <a:prstGeom prst="blockArc">
              <a:avLst>
                <a:gd name="adj1" fmla="val 19054424"/>
                <a:gd name="adj2" fmla="val 16200009"/>
                <a:gd name="adj3" fmla="val 172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263A37-FD00-44AC-F346-F8F87D3E263E}"/>
                </a:ext>
              </a:extLst>
            </p:cNvPr>
            <p:cNvCxnSpPr/>
            <p:nvPr/>
          </p:nvCxnSpPr>
          <p:spPr>
            <a:xfrm flipV="1">
              <a:off x="2532183" y="2426344"/>
              <a:ext cx="0" cy="50190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81C59AEC-8329-1D87-2E49-9562ED6ED289}"/>
                </a:ext>
              </a:extLst>
            </p:cNvPr>
            <p:cNvSpPr txBox="1">
              <a:spLocks/>
            </p:cNvSpPr>
            <p:nvPr/>
          </p:nvSpPr>
          <p:spPr>
            <a:xfrm>
              <a:off x="2532184" y="2379452"/>
              <a:ext cx="1105217" cy="432295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</a:lstStyle>
            <a:p>
              <a:pPr algn="l"/>
              <a:r>
                <a:rPr lang="id-ID" sz="2400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90</a:t>
              </a:r>
              <a:r>
                <a:rPr lang="en-US" sz="2400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%</a:t>
              </a:r>
              <a:endParaRPr lang="en-US" sz="1000" dirty="0"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68BD72D-9A29-DE57-FD43-2D61C3B9E1EB}"/>
              </a:ext>
            </a:extLst>
          </p:cNvPr>
          <p:cNvSpPr txBox="1">
            <a:spLocks/>
          </p:cNvSpPr>
          <p:nvPr/>
        </p:nvSpPr>
        <p:spPr>
          <a:xfrm>
            <a:off x="6330461" y="4858517"/>
            <a:ext cx="2094659" cy="3764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80"/>
              </a:lnSpc>
            </a:pPr>
            <a:r>
              <a:rPr lang="en-US" dirty="0">
                <a:latin typeface="Franklin Gothic Medium Cond" panose="020B0606030402020204" pitchFamily="34" charset="0"/>
                <a:ea typeface="Roboto Light" charset="0"/>
                <a:cs typeface="Roboto Light" charset="0"/>
              </a:rPr>
              <a:t>Sample Title Here</a:t>
            </a:r>
            <a:endParaRPr lang="en-US" sz="1200" dirty="0">
              <a:latin typeface="Franklin Gothic Medium Cond" panose="020B0606030402020204" pitchFamily="34" charset="0"/>
              <a:ea typeface="Roboto Thin" charset="0"/>
              <a:cs typeface="Roboto Thin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4E796B-7CBE-90E5-9494-34C9CAB87F03}"/>
              </a:ext>
            </a:extLst>
          </p:cNvPr>
          <p:cNvGrpSpPr/>
          <p:nvPr/>
        </p:nvGrpSpPr>
        <p:grpSpPr>
          <a:xfrm>
            <a:off x="8814057" y="1883375"/>
            <a:ext cx="2210435" cy="2735787"/>
            <a:chOff x="1426966" y="2379452"/>
            <a:chExt cx="2210435" cy="273578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CA935A-7338-FD1C-13AD-0541E90E579B}"/>
                </a:ext>
              </a:extLst>
            </p:cNvPr>
            <p:cNvSpPr/>
            <p:nvPr/>
          </p:nvSpPr>
          <p:spPr>
            <a:xfrm>
              <a:off x="1542742" y="3020580"/>
              <a:ext cx="1978884" cy="1978884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E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D19587B2-53A4-E838-6379-C77C2EC15D36}"/>
                </a:ext>
              </a:extLst>
            </p:cNvPr>
            <p:cNvSpPr/>
            <p:nvPr/>
          </p:nvSpPr>
          <p:spPr>
            <a:xfrm flipH="1">
              <a:off x="1426966" y="2904804"/>
              <a:ext cx="2210435" cy="2210435"/>
            </a:xfrm>
            <a:prstGeom prst="blockArc">
              <a:avLst>
                <a:gd name="adj1" fmla="val 5228284"/>
                <a:gd name="adj2" fmla="val 16200009"/>
                <a:gd name="adj3" fmla="val 172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DD957E-20BE-FACD-4D07-9F968B4B61A4}"/>
                </a:ext>
              </a:extLst>
            </p:cNvPr>
            <p:cNvCxnSpPr/>
            <p:nvPr/>
          </p:nvCxnSpPr>
          <p:spPr>
            <a:xfrm flipV="1">
              <a:off x="2532183" y="2426344"/>
              <a:ext cx="0" cy="5019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65FE9A1D-F122-DD63-4C2D-36A81EB94C1B}"/>
                </a:ext>
              </a:extLst>
            </p:cNvPr>
            <p:cNvSpPr txBox="1">
              <a:spLocks/>
            </p:cNvSpPr>
            <p:nvPr/>
          </p:nvSpPr>
          <p:spPr>
            <a:xfrm>
              <a:off x="2532184" y="2379452"/>
              <a:ext cx="1105217" cy="432295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</a:lstStyle>
            <a:p>
              <a:pPr algn="l"/>
              <a:r>
                <a:rPr lang="id-ID" sz="2400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48</a:t>
              </a:r>
              <a:r>
                <a:rPr lang="en-US" sz="2400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%</a:t>
              </a:r>
              <a:endParaRPr lang="en-US" sz="1000" dirty="0"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551CE75-0FDD-C10F-0ADC-5A238401ADD0}"/>
              </a:ext>
            </a:extLst>
          </p:cNvPr>
          <p:cNvSpPr txBox="1">
            <a:spLocks/>
          </p:cNvSpPr>
          <p:nvPr/>
        </p:nvSpPr>
        <p:spPr>
          <a:xfrm>
            <a:off x="8929833" y="4858517"/>
            <a:ext cx="2094659" cy="3764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80"/>
              </a:lnSpc>
            </a:pPr>
            <a:r>
              <a:rPr lang="en-US" dirty="0">
                <a:latin typeface="Franklin Gothic Medium Cond" panose="020B0606030402020204" pitchFamily="34" charset="0"/>
                <a:ea typeface="Roboto Light" charset="0"/>
                <a:cs typeface="Roboto Light" charset="0"/>
              </a:rPr>
              <a:t>Sample Title Here</a:t>
            </a:r>
            <a:endParaRPr lang="en-US" sz="1200" dirty="0">
              <a:latin typeface="Franklin Gothic Medium Cond" panose="020B0606030402020204" pitchFamily="34" charset="0"/>
              <a:ea typeface="Roboto Thin" charset="0"/>
              <a:cs typeface="Roboto Thin" charset="0"/>
            </a:endParaRPr>
          </a:p>
        </p:txBody>
      </p:sp>
      <p:sp>
        <p:nvSpPr>
          <p:cNvPr id="29" name="Shape 2784">
            <a:extLst>
              <a:ext uri="{FF2B5EF4-FFF2-40B4-BE49-F238E27FC236}">
                <a16:creationId xmlns:a16="http://schemas.microsoft.com/office/drawing/2014/main" id="{642A6472-D126-E10F-EFD2-B262A8F4389D}"/>
              </a:ext>
            </a:extLst>
          </p:cNvPr>
          <p:cNvSpPr/>
          <p:nvPr/>
        </p:nvSpPr>
        <p:spPr>
          <a:xfrm>
            <a:off x="1921968" y="3091120"/>
            <a:ext cx="847683" cy="845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Franklin Gothic Medium Cond" panose="020B0606030402020204" pitchFamily="34" charset="0"/>
            </a:endParaRPr>
          </a:p>
        </p:txBody>
      </p:sp>
      <p:sp>
        <p:nvSpPr>
          <p:cNvPr id="30" name="Shape 2632">
            <a:extLst>
              <a:ext uri="{FF2B5EF4-FFF2-40B4-BE49-F238E27FC236}">
                <a16:creationId xmlns:a16="http://schemas.microsoft.com/office/drawing/2014/main" id="{1F338418-7DDF-FF73-4711-C637C1BA6B78}"/>
              </a:ext>
            </a:extLst>
          </p:cNvPr>
          <p:cNvSpPr/>
          <p:nvPr/>
        </p:nvSpPr>
        <p:spPr>
          <a:xfrm>
            <a:off x="4495529" y="3091120"/>
            <a:ext cx="672353" cy="845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Franklin Gothic Medium Cond" panose="020B0606030402020204" pitchFamily="34" charset="0"/>
            </a:endParaRPr>
          </a:p>
        </p:txBody>
      </p:sp>
      <p:sp>
        <p:nvSpPr>
          <p:cNvPr id="31" name="Shape 2553">
            <a:extLst>
              <a:ext uri="{FF2B5EF4-FFF2-40B4-BE49-F238E27FC236}">
                <a16:creationId xmlns:a16="http://schemas.microsoft.com/office/drawing/2014/main" id="{3723838C-5506-D9F0-998B-A4AFC76DCBC8}"/>
              </a:ext>
            </a:extLst>
          </p:cNvPr>
          <p:cNvSpPr/>
          <p:nvPr/>
        </p:nvSpPr>
        <p:spPr>
          <a:xfrm>
            <a:off x="7073184" y="3187003"/>
            <a:ext cx="604611" cy="653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Franklin Gothic Medium Cond" panose="020B0606030402020204" pitchFamily="34" charset="0"/>
            </a:endParaRPr>
          </a:p>
        </p:txBody>
      </p:sp>
      <p:sp>
        <p:nvSpPr>
          <p:cNvPr id="32" name="Shape 2558">
            <a:extLst>
              <a:ext uri="{FF2B5EF4-FFF2-40B4-BE49-F238E27FC236}">
                <a16:creationId xmlns:a16="http://schemas.microsoft.com/office/drawing/2014/main" id="{CF0D4A45-766F-1C14-69F6-FB60671880DA}"/>
              </a:ext>
            </a:extLst>
          </p:cNvPr>
          <p:cNvSpPr/>
          <p:nvPr/>
        </p:nvSpPr>
        <p:spPr>
          <a:xfrm>
            <a:off x="9656781" y="3187003"/>
            <a:ext cx="640762" cy="653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3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6BA7C5-CB7E-F494-DB79-BC6070B06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921" y="1906246"/>
            <a:ext cx="1633142" cy="47728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A0C69-06FE-9B17-C92D-3FF00741A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921" y="1906246"/>
            <a:ext cx="1633142" cy="47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80BA8DD-55CC-CF1F-938D-37BAE934CD44}"/>
              </a:ext>
            </a:extLst>
          </p:cNvPr>
          <p:cNvSpPr>
            <a:spLocks/>
          </p:cNvSpPr>
          <p:nvPr/>
        </p:nvSpPr>
        <p:spPr bwMode="auto">
          <a:xfrm>
            <a:off x="4088111" y="1679632"/>
            <a:ext cx="403855" cy="929245"/>
          </a:xfrm>
          <a:custGeom>
            <a:avLst/>
            <a:gdLst>
              <a:gd name="T0" fmla="*/ 0 w 319"/>
              <a:gd name="T1" fmla="*/ 367 h 734"/>
              <a:gd name="T2" fmla="*/ 319 w 319"/>
              <a:gd name="T3" fmla="*/ 734 h 734"/>
              <a:gd name="T4" fmla="*/ 319 w 319"/>
              <a:gd name="T5" fmla="*/ 367 h 734"/>
              <a:gd name="T6" fmla="*/ 319 w 319"/>
              <a:gd name="T7" fmla="*/ 0 h 734"/>
              <a:gd name="T8" fmla="*/ 0 w 319"/>
              <a:gd name="T9" fmla="*/ 367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4">
                <a:moveTo>
                  <a:pt x="0" y="367"/>
                </a:moveTo>
                <a:lnTo>
                  <a:pt x="319" y="734"/>
                </a:lnTo>
                <a:lnTo>
                  <a:pt x="319" y="367"/>
                </a:lnTo>
                <a:lnTo>
                  <a:pt x="319" y="0"/>
                </a:lnTo>
                <a:lnTo>
                  <a:pt x="0" y="367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A8F7F98-8263-4183-8005-8DD53AC24A4E}"/>
              </a:ext>
            </a:extLst>
          </p:cNvPr>
          <p:cNvSpPr>
            <a:spLocks/>
          </p:cNvSpPr>
          <p:nvPr/>
        </p:nvSpPr>
        <p:spPr bwMode="auto">
          <a:xfrm>
            <a:off x="4088111" y="1679632"/>
            <a:ext cx="403855" cy="929245"/>
          </a:xfrm>
          <a:custGeom>
            <a:avLst/>
            <a:gdLst>
              <a:gd name="T0" fmla="*/ 0 w 319"/>
              <a:gd name="T1" fmla="*/ 367 h 734"/>
              <a:gd name="T2" fmla="*/ 319 w 319"/>
              <a:gd name="T3" fmla="*/ 734 h 734"/>
              <a:gd name="T4" fmla="*/ 319 w 319"/>
              <a:gd name="T5" fmla="*/ 367 h 734"/>
              <a:gd name="T6" fmla="*/ 319 w 319"/>
              <a:gd name="T7" fmla="*/ 0 h 734"/>
              <a:gd name="T8" fmla="*/ 0 w 319"/>
              <a:gd name="T9" fmla="*/ 367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4">
                <a:moveTo>
                  <a:pt x="0" y="367"/>
                </a:moveTo>
                <a:lnTo>
                  <a:pt x="319" y="734"/>
                </a:lnTo>
                <a:lnTo>
                  <a:pt x="319" y="367"/>
                </a:lnTo>
                <a:lnTo>
                  <a:pt x="319" y="0"/>
                </a:lnTo>
                <a:lnTo>
                  <a:pt x="0" y="36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039707-1CD0-FEA4-7BB4-3EC5722FF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681" y="1558096"/>
            <a:ext cx="1168519" cy="1173584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DB10EF-3C0B-030D-421E-3085B6CB9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305" y="2969688"/>
            <a:ext cx="1205234" cy="47728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52D6A9-6764-9ED2-F012-C8E0E7BA0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305" y="2969688"/>
            <a:ext cx="1205234" cy="47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B520B2-EDE1-2F88-4B35-D9EBA2ADA002}"/>
              </a:ext>
            </a:extLst>
          </p:cNvPr>
          <p:cNvSpPr>
            <a:spLocks/>
          </p:cNvSpPr>
          <p:nvPr/>
        </p:nvSpPr>
        <p:spPr bwMode="auto">
          <a:xfrm>
            <a:off x="7164495" y="2744340"/>
            <a:ext cx="403855" cy="934309"/>
          </a:xfrm>
          <a:custGeom>
            <a:avLst/>
            <a:gdLst>
              <a:gd name="T0" fmla="*/ 319 w 319"/>
              <a:gd name="T1" fmla="*/ 367 h 738"/>
              <a:gd name="T2" fmla="*/ 0 w 319"/>
              <a:gd name="T3" fmla="*/ 738 h 738"/>
              <a:gd name="T4" fmla="*/ 0 w 319"/>
              <a:gd name="T5" fmla="*/ 367 h 738"/>
              <a:gd name="T6" fmla="*/ 0 w 319"/>
              <a:gd name="T7" fmla="*/ 0 h 738"/>
              <a:gd name="T8" fmla="*/ 319 w 319"/>
              <a:gd name="T9" fmla="*/ 36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8">
                <a:moveTo>
                  <a:pt x="319" y="367"/>
                </a:moveTo>
                <a:lnTo>
                  <a:pt x="0" y="738"/>
                </a:lnTo>
                <a:lnTo>
                  <a:pt x="0" y="367"/>
                </a:lnTo>
                <a:lnTo>
                  <a:pt x="0" y="0"/>
                </a:lnTo>
                <a:lnTo>
                  <a:pt x="319" y="367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BD98159-D148-349B-5E6E-4A2BE07CD85F}"/>
              </a:ext>
            </a:extLst>
          </p:cNvPr>
          <p:cNvSpPr>
            <a:spLocks/>
          </p:cNvSpPr>
          <p:nvPr/>
        </p:nvSpPr>
        <p:spPr bwMode="auto">
          <a:xfrm>
            <a:off x="7164495" y="2744340"/>
            <a:ext cx="403855" cy="934309"/>
          </a:xfrm>
          <a:custGeom>
            <a:avLst/>
            <a:gdLst>
              <a:gd name="T0" fmla="*/ 319 w 319"/>
              <a:gd name="T1" fmla="*/ 367 h 738"/>
              <a:gd name="T2" fmla="*/ 0 w 319"/>
              <a:gd name="T3" fmla="*/ 738 h 738"/>
              <a:gd name="T4" fmla="*/ 0 w 319"/>
              <a:gd name="T5" fmla="*/ 367 h 738"/>
              <a:gd name="T6" fmla="*/ 0 w 319"/>
              <a:gd name="T7" fmla="*/ 0 h 738"/>
              <a:gd name="T8" fmla="*/ 319 w 319"/>
              <a:gd name="T9" fmla="*/ 36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8">
                <a:moveTo>
                  <a:pt x="319" y="367"/>
                </a:moveTo>
                <a:lnTo>
                  <a:pt x="0" y="738"/>
                </a:lnTo>
                <a:lnTo>
                  <a:pt x="0" y="367"/>
                </a:lnTo>
                <a:lnTo>
                  <a:pt x="0" y="0"/>
                </a:lnTo>
                <a:lnTo>
                  <a:pt x="319" y="36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AB3737-D05C-3781-97AF-2C9F842C9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104" y="2627867"/>
            <a:ext cx="1167253" cy="116725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B81307-70D9-68A2-E0ED-89DE326D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999" y="5096392"/>
            <a:ext cx="1621748" cy="470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5A4C2D-D8F1-2A22-BD1F-A9A3BFE46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305" y="5104167"/>
            <a:ext cx="1621748" cy="47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F76CE61-5B2B-7443-6779-C04BD95919FB}"/>
              </a:ext>
            </a:extLst>
          </p:cNvPr>
          <p:cNvSpPr>
            <a:spLocks/>
          </p:cNvSpPr>
          <p:nvPr/>
        </p:nvSpPr>
        <p:spPr bwMode="auto">
          <a:xfrm>
            <a:off x="7581009" y="4871223"/>
            <a:ext cx="403855" cy="935575"/>
          </a:xfrm>
          <a:custGeom>
            <a:avLst/>
            <a:gdLst>
              <a:gd name="T0" fmla="*/ 319 w 319"/>
              <a:gd name="T1" fmla="*/ 367 h 739"/>
              <a:gd name="T2" fmla="*/ 0 w 319"/>
              <a:gd name="T3" fmla="*/ 739 h 739"/>
              <a:gd name="T4" fmla="*/ 0 w 319"/>
              <a:gd name="T5" fmla="*/ 367 h 739"/>
              <a:gd name="T6" fmla="*/ 0 w 319"/>
              <a:gd name="T7" fmla="*/ 0 h 739"/>
              <a:gd name="T8" fmla="*/ 319 w 319"/>
              <a:gd name="T9" fmla="*/ 367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9">
                <a:moveTo>
                  <a:pt x="319" y="367"/>
                </a:moveTo>
                <a:lnTo>
                  <a:pt x="0" y="739"/>
                </a:lnTo>
                <a:lnTo>
                  <a:pt x="0" y="367"/>
                </a:lnTo>
                <a:lnTo>
                  <a:pt x="0" y="0"/>
                </a:lnTo>
                <a:lnTo>
                  <a:pt x="319" y="36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530ED3-363A-778E-298C-3FC72A935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104" y="4754750"/>
            <a:ext cx="1167253" cy="1168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3CB43C-6CB0-7F98-7F3B-096B0EB54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16" y="4034395"/>
            <a:ext cx="1431848" cy="476017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B326E9-510E-358A-2B97-CACAAAF57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16" y="4034395"/>
            <a:ext cx="1431848" cy="47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94789A2-3960-A837-CC2E-185F029E6211}"/>
              </a:ext>
            </a:extLst>
          </p:cNvPr>
          <p:cNvSpPr>
            <a:spLocks/>
          </p:cNvSpPr>
          <p:nvPr/>
        </p:nvSpPr>
        <p:spPr bwMode="auto">
          <a:xfrm>
            <a:off x="4289405" y="3807781"/>
            <a:ext cx="403855" cy="935575"/>
          </a:xfrm>
          <a:custGeom>
            <a:avLst/>
            <a:gdLst>
              <a:gd name="T0" fmla="*/ 0 w 319"/>
              <a:gd name="T1" fmla="*/ 367 h 739"/>
              <a:gd name="T2" fmla="*/ 319 w 319"/>
              <a:gd name="T3" fmla="*/ 739 h 739"/>
              <a:gd name="T4" fmla="*/ 319 w 319"/>
              <a:gd name="T5" fmla="*/ 367 h 739"/>
              <a:gd name="T6" fmla="*/ 319 w 319"/>
              <a:gd name="T7" fmla="*/ 0 h 739"/>
              <a:gd name="T8" fmla="*/ 0 w 319"/>
              <a:gd name="T9" fmla="*/ 367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9">
                <a:moveTo>
                  <a:pt x="0" y="367"/>
                </a:moveTo>
                <a:lnTo>
                  <a:pt x="319" y="739"/>
                </a:lnTo>
                <a:lnTo>
                  <a:pt x="319" y="367"/>
                </a:lnTo>
                <a:lnTo>
                  <a:pt x="319" y="0"/>
                </a:lnTo>
                <a:lnTo>
                  <a:pt x="0" y="367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51A1425-CF0C-0A4F-2205-C6F96A220302}"/>
              </a:ext>
            </a:extLst>
          </p:cNvPr>
          <p:cNvSpPr>
            <a:spLocks/>
          </p:cNvSpPr>
          <p:nvPr/>
        </p:nvSpPr>
        <p:spPr bwMode="auto">
          <a:xfrm>
            <a:off x="4289405" y="3807781"/>
            <a:ext cx="403855" cy="935575"/>
          </a:xfrm>
          <a:custGeom>
            <a:avLst/>
            <a:gdLst>
              <a:gd name="T0" fmla="*/ 0 w 319"/>
              <a:gd name="T1" fmla="*/ 367 h 739"/>
              <a:gd name="T2" fmla="*/ 319 w 319"/>
              <a:gd name="T3" fmla="*/ 739 h 739"/>
              <a:gd name="T4" fmla="*/ 319 w 319"/>
              <a:gd name="T5" fmla="*/ 367 h 739"/>
              <a:gd name="T6" fmla="*/ 319 w 319"/>
              <a:gd name="T7" fmla="*/ 0 h 739"/>
              <a:gd name="T8" fmla="*/ 0 w 319"/>
              <a:gd name="T9" fmla="*/ 367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9">
                <a:moveTo>
                  <a:pt x="0" y="367"/>
                </a:moveTo>
                <a:lnTo>
                  <a:pt x="319" y="739"/>
                </a:lnTo>
                <a:lnTo>
                  <a:pt x="319" y="367"/>
                </a:lnTo>
                <a:lnTo>
                  <a:pt x="319" y="0"/>
                </a:lnTo>
                <a:lnTo>
                  <a:pt x="0" y="36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525D991-B55F-C68B-916B-2CB57837BEA0}"/>
              </a:ext>
            </a:extLst>
          </p:cNvPr>
          <p:cNvSpPr>
            <a:spLocks/>
          </p:cNvSpPr>
          <p:nvPr/>
        </p:nvSpPr>
        <p:spPr bwMode="auto">
          <a:xfrm>
            <a:off x="4088111" y="1679632"/>
            <a:ext cx="403855" cy="929245"/>
          </a:xfrm>
          <a:custGeom>
            <a:avLst/>
            <a:gdLst>
              <a:gd name="T0" fmla="*/ 319 w 319"/>
              <a:gd name="T1" fmla="*/ 0 h 734"/>
              <a:gd name="T2" fmla="*/ 0 w 319"/>
              <a:gd name="T3" fmla="*/ 367 h 734"/>
              <a:gd name="T4" fmla="*/ 319 w 319"/>
              <a:gd name="T5" fmla="*/ 734 h 734"/>
              <a:gd name="T6" fmla="*/ 319 w 319"/>
              <a:gd name="T7" fmla="*/ 556 h 734"/>
              <a:gd name="T8" fmla="*/ 319 w 319"/>
              <a:gd name="T9" fmla="*/ 367 h 734"/>
              <a:gd name="T10" fmla="*/ 319 w 319"/>
              <a:gd name="T11" fmla="*/ 179 h 734"/>
              <a:gd name="T12" fmla="*/ 319 w 319"/>
              <a:gd name="T13" fmla="*/ 0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734">
                <a:moveTo>
                  <a:pt x="319" y="0"/>
                </a:moveTo>
                <a:lnTo>
                  <a:pt x="0" y="367"/>
                </a:lnTo>
                <a:lnTo>
                  <a:pt x="319" y="734"/>
                </a:lnTo>
                <a:lnTo>
                  <a:pt x="319" y="556"/>
                </a:lnTo>
                <a:lnTo>
                  <a:pt x="319" y="367"/>
                </a:lnTo>
                <a:lnTo>
                  <a:pt x="319" y="179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977FDF0-5897-5C4F-685A-6732DC4529B8}"/>
              </a:ext>
            </a:extLst>
          </p:cNvPr>
          <p:cNvSpPr>
            <a:spLocks/>
          </p:cNvSpPr>
          <p:nvPr/>
        </p:nvSpPr>
        <p:spPr bwMode="auto">
          <a:xfrm>
            <a:off x="4088111" y="1679632"/>
            <a:ext cx="403855" cy="929245"/>
          </a:xfrm>
          <a:custGeom>
            <a:avLst/>
            <a:gdLst>
              <a:gd name="T0" fmla="*/ 319 w 319"/>
              <a:gd name="T1" fmla="*/ 0 h 734"/>
              <a:gd name="T2" fmla="*/ 0 w 319"/>
              <a:gd name="T3" fmla="*/ 367 h 734"/>
              <a:gd name="T4" fmla="*/ 319 w 319"/>
              <a:gd name="T5" fmla="*/ 734 h 734"/>
              <a:gd name="T6" fmla="*/ 319 w 319"/>
              <a:gd name="T7" fmla="*/ 556 h 734"/>
              <a:gd name="T8" fmla="*/ 319 w 319"/>
              <a:gd name="T9" fmla="*/ 367 h 734"/>
              <a:gd name="T10" fmla="*/ 319 w 319"/>
              <a:gd name="T11" fmla="*/ 179 h 734"/>
              <a:gd name="T12" fmla="*/ 319 w 319"/>
              <a:gd name="T13" fmla="*/ 0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734">
                <a:moveTo>
                  <a:pt x="319" y="0"/>
                </a:moveTo>
                <a:lnTo>
                  <a:pt x="0" y="367"/>
                </a:lnTo>
                <a:lnTo>
                  <a:pt x="319" y="734"/>
                </a:lnTo>
                <a:lnTo>
                  <a:pt x="319" y="556"/>
                </a:lnTo>
                <a:lnTo>
                  <a:pt x="319" y="367"/>
                </a:lnTo>
                <a:lnTo>
                  <a:pt x="319" y="179"/>
                </a:lnTo>
                <a:lnTo>
                  <a:pt x="3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1091C26-DAB6-E8A4-3687-E5483EAB2940}"/>
              </a:ext>
            </a:extLst>
          </p:cNvPr>
          <p:cNvSpPr>
            <a:spLocks/>
          </p:cNvSpPr>
          <p:nvPr/>
        </p:nvSpPr>
        <p:spPr bwMode="auto">
          <a:xfrm>
            <a:off x="7164495" y="2744340"/>
            <a:ext cx="403855" cy="934309"/>
          </a:xfrm>
          <a:custGeom>
            <a:avLst/>
            <a:gdLst>
              <a:gd name="T0" fmla="*/ 0 w 319"/>
              <a:gd name="T1" fmla="*/ 0 h 738"/>
              <a:gd name="T2" fmla="*/ 0 w 319"/>
              <a:gd name="T3" fmla="*/ 367 h 738"/>
              <a:gd name="T4" fmla="*/ 0 w 319"/>
              <a:gd name="T5" fmla="*/ 738 h 738"/>
              <a:gd name="T6" fmla="*/ 319 w 319"/>
              <a:gd name="T7" fmla="*/ 367 h 738"/>
              <a:gd name="T8" fmla="*/ 0 w 319"/>
              <a:gd name="T9" fmla="*/ 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8">
                <a:moveTo>
                  <a:pt x="0" y="0"/>
                </a:moveTo>
                <a:lnTo>
                  <a:pt x="0" y="367"/>
                </a:lnTo>
                <a:lnTo>
                  <a:pt x="0" y="738"/>
                </a:lnTo>
                <a:lnTo>
                  <a:pt x="319" y="3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58890FC-B626-7ACC-CE6B-446198A95870}"/>
              </a:ext>
            </a:extLst>
          </p:cNvPr>
          <p:cNvSpPr>
            <a:spLocks/>
          </p:cNvSpPr>
          <p:nvPr/>
        </p:nvSpPr>
        <p:spPr bwMode="auto">
          <a:xfrm>
            <a:off x="7164495" y="2744340"/>
            <a:ext cx="403855" cy="934309"/>
          </a:xfrm>
          <a:custGeom>
            <a:avLst/>
            <a:gdLst>
              <a:gd name="T0" fmla="*/ 0 w 319"/>
              <a:gd name="T1" fmla="*/ 0 h 738"/>
              <a:gd name="T2" fmla="*/ 0 w 319"/>
              <a:gd name="T3" fmla="*/ 367 h 738"/>
              <a:gd name="T4" fmla="*/ 0 w 319"/>
              <a:gd name="T5" fmla="*/ 738 h 738"/>
              <a:gd name="T6" fmla="*/ 319 w 319"/>
              <a:gd name="T7" fmla="*/ 367 h 738"/>
              <a:gd name="T8" fmla="*/ 0 w 319"/>
              <a:gd name="T9" fmla="*/ 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8">
                <a:moveTo>
                  <a:pt x="0" y="0"/>
                </a:moveTo>
                <a:lnTo>
                  <a:pt x="0" y="367"/>
                </a:lnTo>
                <a:lnTo>
                  <a:pt x="0" y="738"/>
                </a:lnTo>
                <a:lnTo>
                  <a:pt x="319" y="3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377E1DA-3977-CA57-132D-C6199CF05907}"/>
              </a:ext>
            </a:extLst>
          </p:cNvPr>
          <p:cNvSpPr>
            <a:spLocks/>
          </p:cNvSpPr>
          <p:nvPr/>
        </p:nvSpPr>
        <p:spPr bwMode="auto">
          <a:xfrm>
            <a:off x="7581009" y="4871223"/>
            <a:ext cx="403855" cy="935575"/>
          </a:xfrm>
          <a:custGeom>
            <a:avLst/>
            <a:gdLst>
              <a:gd name="T0" fmla="*/ 0 w 319"/>
              <a:gd name="T1" fmla="*/ 0 h 739"/>
              <a:gd name="T2" fmla="*/ 0 w 319"/>
              <a:gd name="T3" fmla="*/ 367 h 739"/>
              <a:gd name="T4" fmla="*/ 0 w 319"/>
              <a:gd name="T5" fmla="*/ 739 h 739"/>
              <a:gd name="T6" fmla="*/ 319 w 319"/>
              <a:gd name="T7" fmla="*/ 367 h 739"/>
              <a:gd name="T8" fmla="*/ 0 w 319"/>
              <a:gd name="T9" fmla="*/ 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9">
                <a:moveTo>
                  <a:pt x="0" y="0"/>
                </a:moveTo>
                <a:lnTo>
                  <a:pt x="0" y="367"/>
                </a:lnTo>
                <a:lnTo>
                  <a:pt x="0" y="739"/>
                </a:lnTo>
                <a:lnTo>
                  <a:pt x="319" y="3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517E318-FA9B-C727-20A8-BD89B8B3AE88}"/>
              </a:ext>
            </a:extLst>
          </p:cNvPr>
          <p:cNvSpPr>
            <a:spLocks/>
          </p:cNvSpPr>
          <p:nvPr/>
        </p:nvSpPr>
        <p:spPr bwMode="auto">
          <a:xfrm>
            <a:off x="7581009" y="4871223"/>
            <a:ext cx="403855" cy="935575"/>
          </a:xfrm>
          <a:custGeom>
            <a:avLst/>
            <a:gdLst>
              <a:gd name="T0" fmla="*/ 0 w 319"/>
              <a:gd name="T1" fmla="*/ 0 h 739"/>
              <a:gd name="T2" fmla="*/ 0 w 319"/>
              <a:gd name="T3" fmla="*/ 367 h 739"/>
              <a:gd name="T4" fmla="*/ 0 w 319"/>
              <a:gd name="T5" fmla="*/ 739 h 739"/>
              <a:gd name="T6" fmla="*/ 319 w 319"/>
              <a:gd name="T7" fmla="*/ 367 h 739"/>
              <a:gd name="T8" fmla="*/ 0 w 319"/>
              <a:gd name="T9" fmla="*/ 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739">
                <a:moveTo>
                  <a:pt x="0" y="0"/>
                </a:moveTo>
                <a:lnTo>
                  <a:pt x="0" y="367"/>
                </a:lnTo>
                <a:lnTo>
                  <a:pt x="0" y="739"/>
                </a:lnTo>
                <a:lnTo>
                  <a:pt x="319" y="3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E45552A-A313-32A5-925C-B052863F6622}"/>
              </a:ext>
            </a:extLst>
          </p:cNvPr>
          <p:cNvSpPr>
            <a:spLocks/>
          </p:cNvSpPr>
          <p:nvPr/>
        </p:nvSpPr>
        <p:spPr bwMode="auto">
          <a:xfrm>
            <a:off x="4289405" y="3807781"/>
            <a:ext cx="403855" cy="935575"/>
          </a:xfrm>
          <a:custGeom>
            <a:avLst/>
            <a:gdLst>
              <a:gd name="T0" fmla="*/ 319 w 319"/>
              <a:gd name="T1" fmla="*/ 0 h 739"/>
              <a:gd name="T2" fmla="*/ 0 w 319"/>
              <a:gd name="T3" fmla="*/ 367 h 739"/>
              <a:gd name="T4" fmla="*/ 319 w 319"/>
              <a:gd name="T5" fmla="*/ 739 h 739"/>
              <a:gd name="T6" fmla="*/ 319 w 319"/>
              <a:gd name="T7" fmla="*/ 555 h 739"/>
              <a:gd name="T8" fmla="*/ 319 w 319"/>
              <a:gd name="T9" fmla="*/ 367 h 739"/>
              <a:gd name="T10" fmla="*/ 319 w 319"/>
              <a:gd name="T11" fmla="*/ 179 h 739"/>
              <a:gd name="T12" fmla="*/ 319 w 319"/>
              <a:gd name="T13" fmla="*/ 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739">
                <a:moveTo>
                  <a:pt x="319" y="0"/>
                </a:moveTo>
                <a:lnTo>
                  <a:pt x="0" y="367"/>
                </a:lnTo>
                <a:lnTo>
                  <a:pt x="319" y="739"/>
                </a:lnTo>
                <a:lnTo>
                  <a:pt x="319" y="555"/>
                </a:lnTo>
                <a:lnTo>
                  <a:pt x="319" y="367"/>
                </a:lnTo>
                <a:lnTo>
                  <a:pt x="319" y="179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7FFEFA4-5AE1-5049-34A3-46A6495B2B6C}"/>
              </a:ext>
            </a:extLst>
          </p:cNvPr>
          <p:cNvSpPr>
            <a:spLocks/>
          </p:cNvSpPr>
          <p:nvPr/>
        </p:nvSpPr>
        <p:spPr bwMode="auto">
          <a:xfrm>
            <a:off x="4289405" y="3807781"/>
            <a:ext cx="403855" cy="935575"/>
          </a:xfrm>
          <a:custGeom>
            <a:avLst/>
            <a:gdLst>
              <a:gd name="T0" fmla="*/ 319 w 319"/>
              <a:gd name="T1" fmla="*/ 0 h 739"/>
              <a:gd name="T2" fmla="*/ 0 w 319"/>
              <a:gd name="T3" fmla="*/ 367 h 739"/>
              <a:gd name="T4" fmla="*/ 319 w 319"/>
              <a:gd name="T5" fmla="*/ 739 h 739"/>
              <a:gd name="T6" fmla="*/ 319 w 319"/>
              <a:gd name="T7" fmla="*/ 555 h 739"/>
              <a:gd name="T8" fmla="*/ 319 w 319"/>
              <a:gd name="T9" fmla="*/ 367 h 739"/>
              <a:gd name="T10" fmla="*/ 319 w 319"/>
              <a:gd name="T11" fmla="*/ 179 h 739"/>
              <a:gd name="T12" fmla="*/ 319 w 319"/>
              <a:gd name="T13" fmla="*/ 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739">
                <a:moveTo>
                  <a:pt x="319" y="0"/>
                </a:moveTo>
                <a:lnTo>
                  <a:pt x="0" y="367"/>
                </a:lnTo>
                <a:lnTo>
                  <a:pt x="319" y="739"/>
                </a:lnTo>
                <a:lnTo>
                  <a:pt x="319" y="555"/>
                </a:lnTo>
                <a:lnTo>
                  <a:pt x="319" y="367"/>
                </a:lnTo>
                <a:lnTo>
                  <a:pt x="319" y="179"/>
                </a:lnTo>
                <a:lnTo>
                  <a:pt x="3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6E98EC-5599-E59D-5A70-463BB424A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681" y="3691309"/>
            <a:ext cx="1168519" cy="116852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F58910A-9C10-C709-DE70-4F3079184E44}"/>
              </a:ext>
            </a:extLst>
          </p:cNvPr>
          <p:cNvSpPr>
            <a:spLocks/>
          </p:cNvSpPr>
          <p:nvPr/>
        </p:nvSpPr>
        <p:spPr bwMode="auto">
          <a:xfrm>
            <a:off x="6058010" y="3788791"/>
            <a:ext cx="911521" cy="1071037"/>
          </a:xfrm>
          <a:custGeom>
            <a:avLst/>
            <a:gdLst>
              <a:gd name="T0" fmla="*/ 106 w 149"/>
              <a:gd name="T1" fmla="*/ 0 h 175"/>
              <a:gd name="T2" fmla="*/ 148 w 149"/>
              <a:gd name="T3" fmla="*/ 79 h 175"/>
              <a:gd name="T4" fmla="*/ 53 w 149"/>
              <a:gd name="T5" fmla="*/ 175 h 175"/>
              <a:gd name="T6" fmla="*/ 0 w 149"/>
              <a:gd name="T7" fmla="*/ 159 h 175"/>
              <a:gd name="T8" fmla="*/ 53 w 149"/>
              <a:gd name="T9" fmla="*/ 175 h 175"/>
              <a:gd name="T10" fmla="*/ 149 w 149"/>
              <a:gd name="T11" fmla="*/ 80 h 175"/>
              <a:gd name="T12" fmla="*/ 106 w 149"/>
              <a:gd name="T13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175">
                <a:moveTo>
                  <a:pt x="106" y="0"/>
                </a:moveTo>
                <a:cubicBezTo>
                  <a:pt x="132" y="17"/>
                  <a:pt x="148" y="46"/>
                  <a:pt x="148" y="79"/>
                </a:cubicBezTo>
                <a:cubicBezTo>
                  <a:pt x="148" y="132"/>
                  <a:pt x="106" y="175"/>
                  <a:pt x="53" y="175"/>
                </a:cubicBezTo>
                <a:cubicBezTo>
                  <a:pt x="33" y="175"/>
                  <a:pt x="15" y="169"/>
                  <a:pt x="0" y="159"/>
                </a:cubicBezTo>
                <a:cubicBezTo>
                  <a:pt x="15" y="169"/>
                  <a:pt x="33" y="175"/>
                  <a:pt x="53" y="175"/>
                </a:cubicBezTo>
                <a:cubicBezTo>
                  <a:pt x="106" y="175"/>
                  <a:pt x="149" y="132"/>
                  <a:pt x="149" y="80"/>
                </a:cubicBezTo>
                <a:cubicBezTo>
                  <a:pt x="149" y="46"/>
                  <a:pt x="132" y="17"/>
                  <a:pt x="106" y="0"/>
                </a:cubicBezTo>
              </a:path>
            </a:pathLst>
          </a:custGeom>
          <a:solidFill>
            <a:srgbClr val="DB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33" name="Shape 2753">
            <a:extLst>
              <a:ext uri="{FF2B5EF4-FFF2-40B4-BE49-F238E27FC236}">
                <a16:creationId xmlns:a16="http://schemas.microsoft.com/office/drawing/2014/main" id="{47C8667A-8822-2B4A-CC60-35117276AC33}"/>
              </a:ext>
            </a:extLst>
          </p:cNvPr>
          <p:cNvSpPr/>
          <p:nvPr/>
        </p:nvSpPr>
        <p:spPr>
          <a:xfrm>
            <a:off x="5438697" y="3035065"/>
            <a:ext cx="405594" cy="45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Franklin Gothic Medium Cond" panose="020B0606030402020204" pitchFamily="34" charset="0"/>
            </a:endParaRPr>
          </a:p>
        </p:txBody>
      </p:sp>
      <p:sp>
        <p:nvSpPr>
          <p:cNvPr id="34" name="Shape 2787">
            <a:extLst>
              <a:ext uri="{FF2B5EF4-FFF2-40B4-BE49-F238E27FC236}">
                <a16:creationId xmlns:a16="http://schemas.microsoft.com/office/drawing/2014/main" id="{6EB479C6-70C0-51FE-4CC5-4A1523542B6F}"/>
              </a:ext>
            </a:extLst>
          </p:cNvPr>
          <p:cNvSpPr/>
          <p:nvPr/>
        </p:nvSpPr>
        <p:spPr>
          <a:xfrm>
            <a:off x="6199805" y="1893828"/>
            <a:ext cx="495418" cy="456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Franklin Gothic Medium Cond" panose="020B0606030402020204" pitchFamily="34" charset="0"/>
            </a:endParaRPr>
          </a:p>
        </p:txBody>
      </p:sp>
      <p:sp>
        <p:nvSpPr>
          <p:cNvPr id="35" name="Shape 2774">
            <a:extLst>
              <a:ext uri="{FF2B5EF4-FFF2-40B4-BE49-F238E27FC236}">
                <a16:creationId xmlns:a16="http://schemas.microsoft.com/office/drawing/2014/main" id="{69B72C95-FC64-0357-6493-D7048DDDF32E}"/>
              </a:ext>
            </a:extLst>
          </p:cNvPr>
          <p:cNvSpPr/>
          <p:nvPr/>
        </p:nvSpPr>
        <p:spPr>
          <a:xfrm>
            <a:off x="5451867" y="5110674"/>
            <a:ext cx="495725" cy="45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Franklin Gothic Medium Cond" panose="020B0606030402020204" pitchFamily="34" charset="0"/>
            </a:endParaRPr>
          </a:p>
        </p:txBody>
      </p:sp>
      <p:sp>
        <p:nvSpPr>
          <p:cNvPr id="36" name="Shape 2784">
            <a:extLst>
              <a:ext uri="{FF2B5EF4-FFF2-40B4-BE49-F238E27FC236}">
                <a16:creationId xmlns:a16="http://schemas.microsoft.com/office/drawing/2014/main" id="{D89341EB-8EA3-58E0-9AD0-7A398C8273BA}"/>
              </a:ext>
            </a:extLst>
          </p:cNvPr>
          <p:cNvSpPr/>
          <p:nvPr/>
        </p:nvSpPr>
        <p:spPr>
          <a:xfrm>
            <a:off x="6131077" y="4052523"/>
            <a:ext cx="495725" cy="45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Franklin Gothic Medium Cond" panose="020B06060304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B2F517-B5EF-AE06-69E0-1B6C394156EE}"/>
              </a:ext>
            </a:extLst>
          </p:cNvPr>
          <p:cNvGrpSpPr/>
          <p:nvPr/>
        </p:nvGrpSpPr>
        <p:grpSpPr>
          <a:xfrm>
            <a:off x="1745487" y="1633308"/>
            <a:ext cx="2079818" cy="975569"/>
            <a:chOff x="1250714" y="3185240"/>
            <a:chExt cx="2079818" cy="9755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0DC43C-A2A9-52DF-8BCF-D1C71C8AB931}"/>
                </a:ext>
              </a:extLst>
            </p:cNvPr>
            <p:cNvSpPr txBox="1"/>
            <p:nvPr/>
          </p:nvSpPr>
          <p:spPr>
            <a:xfrm>
              <a:off x="2283643" y="3185240"/>
              <a:ext cx="1046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1A7017-BDF8-DBBA-687B-C38C6F587DE7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BFB18A-EF53-D652-1F12-59FA88EE0017}"/>
              </a:ext>
            </a:extLst>
          </p:cNvPr>
          <p:cNvGrpSpPr/>
          <p:nvPr/>
        </p:nvGrpSpPr>
        <p:grpSpPr>
          <a:xfrm>
            <a:off x="7708672" y="2608877"/>
            <a:ext cx="2129979" cy="968178"/>
            <a:chOff x="1200553" y="3192631"/>
            <a:chExt cx="2129979" cy="96817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6CAEC8-E7FE-1AF0-96C3-CB0D6BE817EA}"/>
                </a:ext>
              </a:extLst>
            </p:cNvPr>
            <p:cNvSpPr txBox="1"/>
            <p:nvPr/>
          </p:nvSpPr>
          <p:spPr>
            <a:xfrm>
              <a:off x="1200553" y="3192631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FB1624-8682-4C5F-5B16-29357728F05F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E5E62E9-5584-4B6C-F88A-63A0F0EC28C8}"/>
              </a:ext>
            </a:extLst>
          </p:cNvPr>
          <p:cNvGrpSpPr/>
          <p:nvPr/>
        </p:nvGrpSpPr>
        <p:grpSpPr>
          <a:xfrm>
            <a:off x="8217526" y="4871223"/>
            <a:ext cx="2129979" cy="968178"/>
            <a:chOff x="1200553" y="3192631"/>
            <a:chExt cx="2129979" cy="9681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BB5F07-D767-31DB-AA29-DF19AEEB42E3}"/>
                </a:ext>
              </a:extLst>
            </p:cNvPr>
            <p:cNvSpPr txBox="1"/>
            <p:nvPr/>
          </p:nvSpPr>
          <p:spPr>
            <a:xfrm>
              <a:off x="1200553" y="3192631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9B64BD8-DD6D-A7FC-BD98-553E455CE8B9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E7865A-A6B2-77E6-C383-58404A7DF20D}"/>
              </a:ext>
            </a:extLst>
          </p:cNvPr>
          <p:cNvGrpSpPr/>
          <p:nvPr/>
        </p:nvGrpSpPr>
        <p:grpSpPr>
          <a:xfrm>
            <a:off x="2008293" y="3829660"/>
            <a:ext cx="2079818" cy="975569"/>
            <a:chOff x="1250714" y="3185240"/>
            <a:chExt cx="2079818" cy="9755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3A94B17-D410-CEF3-A07A-F0902A4E6B10}"/>
                </a:ext>
              </a:extLst>
            </p:cNvPr>
            <p:cNvSpPr txBox="1"/>
            <p:nvPr/>
          </p:nvSpPr>
          <p:spPr>
            <a:xfrm>
              <a:off x="2283643" y="3185240"/>
              <a:ext cx="1046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7CAE7E-F42C-62AE-CB3F-6812DFAB6F90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276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F1CD71-0B02-BD31-71A1-99109F774DDE}"/>
              </a:ext>
            </a:extLst>
          </p:cNvPr>
          <p:cNvGrpSpPr/>
          <p:nvPr/>
        </p:nvGrpSpPr>
        <p:grpSpPr>
          <a:xfrm>
            <a:off x="4886080" y="1773603"/>
            <a:ext cx="2369874" cy="3893406"/>
            <a:chOff x="5570174" y="2397472"/>
            <a:chExt cx="2369874" cy="38934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9B357B8-8AC3-4DB4-E69A-9C5D1B978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174" y="5382507"/>
              <a:ext cx="1133501" cy="908371"/>
            </a:xfrm>
            <a:custGeom>
              <a:avLst/>
              <a:gdLst>
                <a:gd name="T0" fmla="*/ 595 w 595"/>
                <a:gd name="T1" fmla="*/ 671 h 671"/>
                <a:gd name="T2" fmla="*/ 0 w 595"/>
                <a:gd name="T3" fmla="*/ 328 h 671"/>
                <a:gd name="T4" fmla="*/ 0 w 595"/>
                <a:gd name="T5" fmla="*/ 0 h 671"/>
                <a:gd name="T6" fmla="*/ 595 w 595"/>
                <a:gd name="T7" fmla="*/ 343 h 671"/>
                <a:gd name="T8" fmla="*/ 595 w 595"/>
                <a:gd name="T9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5" h="671">
                  <a:moveTo>
                    <a:pt x="595" y="671"/>
                  </a:moveTo>
                  <a:lnTo>
                    <a:pt x="0" y="328"/>
                  </a:lnTo>
                  <a:lnTo>
                    <a:pt x="0" y="0"/>
                  </a:lnTo>
                  <a:lnTo>
                    <a:pt x="595" y="343"/>
                  </a:lnTo>
                  <a:lnTo>
                    <a:pt x="595" y="67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373186-CA1A-7CCF-9012-590EDE852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174" y="4885678"/>
              <a:ext cx="2369874" cy="961168"/>
            </a:xfrm>
            <a:custGeom>
              <a:avLst/>
              <a:gdLst>
                <a:gd name="T0" fmla="*/ 595 w 1244"/>
                <a:gd name="T1" fmla="*/ 710 h 710"/>
                <a:gd name="T2" fmla="*/ 0 w 1244"/>
                <a:gd name="T3" fmla="*/ 367 h 710"/>
                <a:gd name="T4" fmla="*/ 649 w 1244"/>
                <a:gd name="T5" fmla="*/ 0 h 710"/>
                <a:gd name="T6" fmla="*/ 1244 w 1244"/>
                <a:gd name="T7" fmla="*/ 344 h 710"/>
                <a:gd name="T8" fmla="*/ 595 w 1244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4" h="710">
                  <a:moveTo>
                    <a:pt x="595" y="710"/>
                  </a:moveTo>
                  <a:lnTo>
                    <a:pt x="0" y="367"/>
                  </a:lnTo>
                  <a:lnTo>
                    <a:pt x="649" y="0"/>
                  </a:lnTo>
                  <a:lnTo>
                    <a:pt x="1244" y="344"/>
                  </a:lnTo>
                  <a:lnTo>
                    <a:pt x="595" y="71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BDED05A-991D-02AB-A038-F85C599EB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3675" y="5351370"/>
              <a:ext cx="1236373" cy="939508"/>
            </a:xfrm>
            <a:custGeom>
              <a:avLst/>
              <a:gdLst>
                <a:gd name="T0" fmla="*/ 649 w 649"/>
                <a:gd name="T1" fmla="*/ 0 h 694"/>
                <a:gd name="T2" fmla="*/ 649 w 649"/>
                <a:gd name="T3" fmla="*/ 328 h 694"/>
                <a:gd name="T4" fmla="*/ 0 w 649"/>
                <a:gd name="T5" fmla="*/ 694 h 694"/>
                <a:gd name="T6" fmla="*/ 0 w 649"/>
                <a:gd name="T7" fmla="*/ 366 h 694"/>
                <a:gd name="T8" fmla="*/ 649 w 649"/>
                <a:gd name="T9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94">
                  <a:moveTo>
                    <a:pt x="649" y="0"/>
                  </a:moveTo>
                  <a:lnTo>
                    <a:pt x="649" y="328"/>
                  </a:lnTo>
                  <a:lnTo>
                    <a:pt x="0" y="694"/>
                  </a:lnTo>
                  <a:lnTo>
                    <a:pt x="0" y="3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D97D70B-7C1B-71A6-422C-49C255AA2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174" y="4545885"/>
              <a:ext cx="1133501" cy="908371"/>
            </a:xfrm>
            <a:custGeom>
              <a:avLst/>
              <a:gdLst>
                <a:gd name="T0" fmla="*/ 595 w 595"/>
                <a:gd name="T1" fmla="*/ 671 h 671"/>
                <a:gd name="T2" fmla="*/ 0 w 595"/>
                <a:gd name="T3" fmla="*/ 328 h 671"/>
                <a:gd name="T4" fmla="*/ 0 w 595"/>
                <a:gd name="T5" fmla="*/ 0 h 671"/>
                <a:gd name="T6" fmla="*/ 595 w 595"/>
                <a:gd name="T7" fmla="*/ 343 h 671"/>
                <a:gd name="T8" fmla="*/ 595 w 595"/>
                <a:gd name="T9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5" h="671">
                  <a:moveTo>
                    <a:pt x="595" y="671"/>
                  </a:moveTo>
                  <a:lnTo>
                    <a:pt x="0" y="328"/>
                  </a:lnTo>
                  <a:lnTo>
                    <a:pt x="0" y="0"/>
                  </a:lnTo>
                  <a:lnTo>
                    <a:pt x="595" y="343"/>
                  </a:lnTo>
                  <a:lnTo>
                    <a:pt x="595" y="6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33EF903-2E1F-049E-D1B1-46A069C53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174" y="4049056"/>
              <a:ext cx="2369874" cy="961168"/>
            </a:xfrm>
            <a:custGeom>
              <a:avLst/>
              <a:gdLst>
                <a:gd name="T0" fmla="*/ 595 w 1244"/>
                <a:gd name="T1" fmla="*/ 710 h 710"/>
                <a:gd name="T2" fmla="*/ 0 w 1244"/>
                <a:gd name="T3" fmla="*/ 367 h 710"/>
                <a:gd name="T4" fmla="*/ 649 w 1244"/>
                <a:gd name="T5" fmla="*/ 0 h 710"/>
                <a:gd name="T6" fmla="*/ 1244 w 1244"/>
                <a:gd name="T7" fmla="*/ 344 h 710"/>
                <a:gd name="T8" fmla="*/ 595 w 1244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4" h="710">
                  <a:moveTo>
                    <a:pt x="595" y="710"/>
                  </a:moveTo>
                  <a:lnTo>
                    <a:pt x="0" y="367"/>
                  </a:lnTo>
                  <a:lnTo>
                    <a:pt x="649" y="0"/>
                  </a:lnTo>
                  <a:lnTo>
                    <a:pt x="1244" y="344"/>
                  </a:lnTo>
                  <a:lnTo>
                    <a:pt x="595" y="71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75D00DF-86C6-A4B1-C06E-06A30A87C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3675" y="4514748"/>
              <a:ext cx="1236373" cy="939508"/>
            </a:xfrm>
            <a:custGeom>
              <a:avLst/>
              <a:gdLst>
                <a:gd name="T0" fmla="*/ 649 w 649"/>
                <a:gd name="T1" fmla="*/ 0 h 694"/>
                <a:gd name="T2" fmla="*/ 649 w 649"/>
                <a:gd name="T3" fmla="*/ 328 h 694"/>
                <a:gd name="T4" fmla="*/ 0 w 649"/>
                <a:gd name="T5" fmla="*/ 694 h 694"/>
                <a:gd name="T6" fmla="*/ 0 w 649"/>
                <a:gd name="T7" fmla="*/ 366 h 694"/>
                <a:gd name="T8" fmla="*/ 649 w 649"/>
                <a:gd name="T9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94">
                  <a:moveTo>
                    <a:pt x="649" y="0"/>
                  </a:moveTo>
                  <a:lnTo>
                    <a:pt x="649" y="328"/>
                  </a:lnTo>
                  <a:lnTo>
                    <a:pt x="0" y="694"/>
                  </a:lnTo>
                  <a:lnTo>
                    <a:pt x="0" y="3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C4EE70B-3EE9-D947-487B-0BAEF769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174" y="3760705"/>
              <a:ext cx="1133501" cy="908371"/>
            </a:xfrm>
            <a:custGeom>
              <a:avLst/>
              <a:gdLst>
                <a:gd name="T0" fmla="*/ 595 w 595"/>
                <a:gd name="T1" fmla="*/ 671 h 671"/>
                <a:gd name="T2" fmla="*/ 0 w 595"/>
                <a:gd name="T3" fmla="*/ 328 h 671"/>
                <a:gd name="T4" fmla="*/ 0 w 595"/>
                <a:gd name="T5" fmla="*/ 0 h 671"/>
                <a:gd name="T6" fmla="*/ 595 w 595"/>
                <a:gd name="T7" fmla="*/ 343 h 671"/>
                <a:gd name="T8" fmla="*/ 595 w 595"/>
                <a:gd name="T9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5" h="671">
                  <a:moveTo>
                    <a:pt x="595" y="671"/>
                  </a:moveTo>
                  <a:lnTo>
                    <a:pt x="0" y="328"/>
                  </a:lnTo>
                  <a:lnTo>
                    <a:pt x="0" y="0"/>
                  </a:lnTo>
                  <a:lnTo>
                    <a:pt x="595" y="343"/>
                  </a:lnTo>
                  <a:lnTo>
                    <a:pt x="595" y="67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E4131B3-C83A-D7C2-8066-25DB4ED41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174" y="3265230"/>
              <a:ext cx="2369874" cy="959814"/>
            </a:xfrm>
            <a:custGeom>
              <a:avLst/>
              <a:gdLst>
                <a:gd name="T0" fmla="*/ 595 w 1244"/>
                <a:gd name="T1" fmla="*/ 709 h 709"/>
                <a:gd name="T2" fmla="*/ 0 w 1244"/>
                <a:gd name="T3" fmla="*/ 366 h 709"/>
                <a:gd name="T4" fmla="*/ 649 w 1244"/>
                <a:gd name="T5" fmla="*/ 0 h 709"/>
                <a:gd name="T6" fmla="*/ 1244 w 1244"/>
                <a:gd name="T7" fmla="*/ 343 h 709"/>
                <a:gd name="T8" fmla="*/ 595 w 1244"/>
                <a:gd name="T9" fmla="*/ 70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4" h="709">
                  <a:moveTo>
                    <a:pt x="595" y="709"/>
                  </a:moveTo>
                  <a:lnTo>
                    <a:pt x="0" y="366"/>
                  </a:lnTo>
                  <a:lnTo>
                    <a:pt x="649" y="0"/>
                  </a:lnTo>
                  <a:lnTo>
                    <a:pt x="1244" y="343"/>
                  </a:lnTo>
                  <a:lnTo>
                    <a:pt x="595" y="709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380F558-CFF0-E072-A997-6A2693E09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3675" y="3729569"/>
              <a:ext cx="1236373" cy="939508"/>
            </a:xfrm>
            <a:custGeom>
              <a:avLst/>
              <a:gdLst>
                <a:gd name="T0" fmla="*/ 649 w 649"/>
                <a:gd name="T1" fmla="*/ 0 h 694"/>
                <a:gd name="T2" fmla="*/ 649 w 649"/>
                <a:gd name="T3" fmla="*/ 328 h 694"/>
                <a:gd name="T4" fmla="*/ 0 w 649"/>
                <a:gd name="T5" fmla="*/ 694 h 694"/>
                <a:gd name="T6" fmla="*/ 0 w 649"/>
                <a:gd name="T7" fmla="*/ 366 h 694"/>
                <a:gd name="T8" fmla="*/ 649 w 649"/>
                <a:gd name="T9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94">
                  <a:moveTo>
                    <a:pt x="649" y="0"/>
                  </a:moveTo>
                  <a:lnTo>
                    <a:pt x="649" y="328"/>
                  </a:lnTo>
                  <a:lnTo>
                    <a:pt x="0" y="694"/>
                  </a:lnTo>
                  <a:lnTo>
                    <a:pt x="0" y="3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D7A1E0A-1C06-1782-DBCF-54917377F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174" y="2892947"/>
              <a:ext cx="1133501" cy="908371"/>
            </a:xfrm>
            <a:custGeom>
              <a:avLst/>
              <a:gdLst>
                <a:gd name="T0" fmla="*/ 595 w 595"/>
                <a:gd name="T1" fmla="*/ 671 h 671"/>
                <a:gd name="T2" fmla="*/ 0 w 595"/>
                <a:gd name="T3" fmla="*/ 328 h 671"/>
                <a:gd name="T4" fmla="*/ 0 w 595"/>
                <a:gd name="T5" fmla="*/ 0 h 671"/>
                <a:gd name="T6" fmla="*/ 595 w 595"/>
                <a:gd name="T7" fmla="*/ 343 h 671"/>
                <a:gd name="T8" fmla="*/ 595 w 595"/>
                <a:gd name="T9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5" h="671">
                  <a:moveTo>
                    <a:pt x="595" y="671"/>
                  </a:moveTo>
                  <a:lnTo>
                    <a:pt x="0" y="328"/>
                  </a:lnTo>
                  <a:lnTo>
                    <a:pt x="0" y="0"/>
                  </a:lnTo>
                  <a:lnTo>
                    <a:pt x="595" y="343"/>
                  </a:lnTo>
                  <a:lnTo>
                    <a:pt x="595" y="67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281073-78F6-D7C3-66FE-C8CC67FD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174" y="2397472"/>
              <a:ext cx="2369874" cy="959814"/>
            </a:xfrm>
            <a:custGeom>
              <a:avLst/>
              <a:gdLst>
                <a:gd name="T0" fmla="*/ 595 w 1244"/>
                <a:gd name="T1" fmla="*/ 709 h 709"/>
                <a:gd name="T2" fmla="*/ 0 w 1244"/>
                <a:gd name="T3" fmla="*/ 366 h 709"/>
                <a:gd name="T4" fmla="*/ 649 w 1244"/>
                <a:gd name="T5" fmla="*/ 0 h 709"/>
                <a:gd name="T6" fmla="*/ 1244 w 1244"/>
                <a:gd name="T7" fmla="*/ 343 h 709"/>
                <a:gd name="T8" fmla="*/ 595 w 1244"/>
                <a:gd name="T9" fmla="*/ 70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4" h="709">
                  <a:moveTo>
                    <a:pt x="595" y="709"/>
                  </a:moveTo>
                  <a:lnTo>
                    <a:pt x="0" y="366"/>
                  </a:lnTo>
                  <a:lnTo>
                    <a:pt x="649" y="0"/>
                  </a:lnTo>
                  <a:lnTo>
                    <a:pt x="1244" y="343"/>
                  </a:lnTo>
                  <a:lnTo>
                    <a:pt x="595" y="709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2F37DA6-9038-BC85-0458-7882E1485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3675" y="2861810"/>
              <a:ext cx="1236373" cy="939508"/>
            </a:xfrm>
            <a:custGeom>
              <a:avLst/>
              <a:gdLst>
                <a:gd name="T0" fmla="*/ 649 w 649"/>
                <a:gd name="T1" fmla="*/ 0 h 694"/>
                <a:gd name="T2" fmla="*/ 649 w 649"/>
                <a:gd name="T3" fmla="*/ 328 h 694"/>
                <a:gd name="T4" fmla="*/ 0 w 649"/>
                <a:gd name="T5" fmla="*/ 694 h 694"/>
                <a:gd name="T6" fmla="*/ 0 w 649"/>
                <a:gd name="T7" fmla="*/ 366 h 694"/>
                <a:gd name="T8" fmla="*/ 649 w 649"/>
                <a:gd name="T9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94">
                  <a:moveTo>
                    <a:pt x="649" y="0"/>
                  </a:moveTo>
                  <a:lnTo>
                    <a:pt x="649" y="328"/>
                  </a:lnTo>
                  <a:lnTo>
                    <a:pt x="0" y="694"/>
                  </a:lnTo>
                  <a:lnTo>
                    <a:pt x="0" y="3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12E97E-754D-8B59-3E26-E0C5D6954685}"/>
              </a:ext>
            </a:extLst>
          </p:cNvPr>
          <p:cNvGrpSpPr/>
          <p:nvPr/>
        </p:nvGrpSpPr>
        <p:grpSpPr>
          <a:xfrm>
            <a:off x="7976328" y="2134297"/>
            <a:ext cx="3441744" cy="3214622"/>
            <a:chOff x="8275019" y="2344330"/>
            <a:chExt cx="3441744" cy="321462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6E378DC-9EC5-00E1-2F99-699916FE1F04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9CCD712-7017-5AD3-1552-39C0B33F0E57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BE3D898-2476-511E-79ED-AA3BF2AFD91A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841706D-D09A-DEEC-1B99-5FCE6477B369}"/>
                </a:ext>
              </a:extLst>
            </p:cNvPr>
            <p:cNvSpPr/>
            <p:nvPr/>
          </p:nvSpPr>
          <p:spPr>
            <a:xfrm>
              <a:off x="8275019" y="4884437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5B7208-C133-3B16-252C-57CBE4C1D52C}"/>
                </a:ext>
              </a:extLst>
            </p:cNvPr>
            <p:cNvGrpSpPr/>
            <p:nvPr/>
          </p:nvGrpSpPr>
          <p:grpSpPr>
            <a:xfrm>
              <a:off x="8991772" y="2344330"/>
              <a:ext cx="2711543" cy="810399"/>
              <a:chOff x="8027893" y="2583618"/>
              <a:chExt cx="2711543" cy="810399"/>
            </a:xfrm>
          </p:grpSpPr>
          <p:sp>
            <p:nvSpPr>
              <p:cNvPr id="37" name="Text Placeholder 5">
                <a:extLst>
                  <a:ext uri="{FF2B5EF4-FFF2-40B4-BE49-F238E27FC236}">
                    <a16:creationId xmlns:a16="http://schemas.microsoft.com/office/drawing/2014/main" id="{7DB5A15D-F8D4-B73C-71A5-95A32DEA42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1341" y="2846037"/>
                <a:ext cx="2698095" cy="5479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10000"/>
                  </a:lnSpc>
                </a:pP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Lorem ipsum dolor sit </a:t>
                </a:r>
                <a:r>
                  <a:rPr lang="id-ID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dudu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amet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,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consectetur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adipiscing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elit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</a:t>
                </a:r>
                <a:endParaRPr lang="id-ID" sz="1200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A4B9AC2-3B4A-27E4-18DB-17ED63C88C28}"/>
                  </a:ext>
                </a:extLst>
              </p:cNvPr>
              <p:cNvSpPr txBox="1"/>
              <p:nvPr/>
            </p:nvSpPr>
            <p:spPr>
              <a:xfrm>
                <a:off x="8027893" y="2583618"/>
                <a:ext cx="22187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 err="1">
                    <a:latin typeface="Franklin Gothic Medium Cond" panose="020B0606030402020204" pitchFamily="34" charset="0"/>
                  </a:rPr>
                  <a:t>Text</a:t>
                </a:r>
                <a:r>
                  <a:rPr lang="id-ID" sz="1400" dirty="0">
                    <a:latin typeface="Franklin Gothic Medium Cond" panose="020B0606030402020204" pitchFamily="34" charset="0"/>
                  </a:rPr>
                  <a:t> </a:t>
                </a:r>
                <a:r>
                  <a:rPr lang="id-ID" sz="1400" dirty="0" err="1">
                    <a:latin typeface="Franklin Gothic Medium Cond" panose="020B0606030402020204" pitchFamily="34" charset="0"/>
                  </a:rPr>
                  <a:t>sample</a:t>
                </a:r>
                <a:r>
                  <a:rPr lang="id-ID" sz="1400" dirty="0">
                    <a:latin typeface="Franklin Gothic Medium Cond" panose="020B0606030402020204" pitchFamily="34" charset="0"/>
                  </a:rPr>
                  <a:t> </a:t>
                </a:r>
                <a:r>
                  <a:rPr lang="id-ID" sz="1400" dirty="0" err="1">
                    <a:latin typeface="Franklin Gothic Medium Cond" panose="020B0606030402020204" pitchFamily="34" charset="0"/>
                  </a:rPr>
                  <a:t>here</a:t>
                </a:r>
                <a:endParaRPr lang="id-ID" sz="1400" dirty="0">
                  <a:latin typeface="Franklin Gothic Medium Cond" panose="020B060603040202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97438EB-AA30-4D52-2CE9-FA709AB07614}"/>
                </a:ext>
              </a:extLst>
            </p:cNvPr>
            <p:cNvGrpSpPr/>
            <p:nvPr/>
          </p:nvGrpSpPr>
          <p:grpSpPr>
            <a:xfrm>
              <a:off x="8991772" y="3166393"/>
              <a:ext cx="2711543" cy="763946"/>
              <a:chOff x="8027893" y="2583618"/>
              <a:chExt cx="2711543" cy="763946"/>
            </a:xfrm>
          </p:grpSpPr>
          <p:sp>
            <p:nvSpPr>
              <p:cNvPr id="35" name="Text Placeholder 5">
                <a:extLst>
                  <a:ext uri="{FF2B5EF4-FFF2-40B4-BE49-F238E27FC236}">
                    <a16:creationId xmlns:a16="http://schemas.microsoft.com/office/drawing/2014/main" id="{732C2DE1-5E6A-C629-822A-5EDBDCEE8F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1341" y="2846037"/>
                <a:ext cx="2698095" cy="5015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10000"/>
                  </a:lnSpc>
                </a:pP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Lorem ipsum dolor sit </a:t>
                </a:r>
                <a:r>
                  <a:rPr lang="id-ID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dudu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amet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,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consectetur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adipiscing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elit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</a:t>
                </a:r>
                <a:endParaRPr lang="id-ID" sz="1200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384489-435A-E9E4-7502-6372D8489CE0}"/>
                  </a:ext>
                </a:extLst>
              </p:cNvPr>
              <p:cNvSpPr txBox="1"/>
              <p:nvPr/>
            </p:nvSpPr>
            <p:spPr>
              <a:xfrm>
                <a:off x="8027893" y="2583618"/>
                <a:ext cx="22187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 err="1">
                    <a:latin typeface="Franklin Gothic Medium Cond" panose="020B0606030402020204" pitchFamily="34" charset="0"/>
                  </a:rPr>
                  <a:t>Text</a:t>
                </a:r>
                <a:r>
                  <a:rPr lang="id-ID" sz="1400" dirty="0">
                    <a:latin typeface="Franklin Gothic Medium Cond" panose="020B0606030402020204" pitchFamily="34" charset="0"/>
                  </a:rPr>
                  <a:t> </a:t>
                </a:r>
                <a:r>
                  <a:rPr lang="id-ID" sz="1400" dirty="0" err="1">
                    <a:latin typeface="Franklin Gothic Medium Cond" panose="020B0606030402020204" pitchFamily="34" charset="0"/>
                  </a:rPr>
                  <a:t>sample</a:t>
                </a:r>
                <a:r>
                  <a:rPr lang="id-ID" sz="1400" dirty="0">
                    <a:latin typeface="Franklin Gothic Medium Cond" panose="020B0606030402020204" pitchFamily="34" charset="0"/>
                  </a:rPr>
                  <a:t> </a:t>
                </a:r>
                <a:r>
                  <a:rPr lang="id-ID" sz="1400" dirty="0" err="1">
                    <a:latin typeface="Franklin Gothic Medium Cond" panose="020B0606030402020204" pitchFamily="34" charset="0"/>
                  </a:rPr>
                  <a:t>here</a:t>
                </a:r>
                <a:endParaRPr lang="id-ID" sz="1400" dirty="0">
                  <a:latin typeface="Franklin Gothic Medium Cond" panose="020B060603040202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1CAD7C5-8508-6CAB-403B-C16DF9A893E4}"/>
                </a:ext>
              </a:extLst>
            </p:cNvPr>
            <p:cNvGrpSpPr/>
            <p:nvPr/>
          </p:nvGrpSpPr>
          <p:grpSpPr>
            <a:xfrm>
              <a:off x="9005220" y="3972943"/>
              <a:ext cx="2711543" cy="810399"/>
              <a:chOff x="8027893" y="2583618"/>
              <a:chExt cx="2711543" cy="810399"/>
            </a:xfrm>
          </p:grpSpPr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id="{722A4B9F-0B11-9E67-F43F-5113CAB19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1341" y="2846037"/>
                <a:ext cx="2698095" cy="5479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10000"/>
                  </a:lnSpc>
                </a:pP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Lorem ipsum dolor sit </a:t>
                </a:r>
                <a:r>
                  <a:rPr lang="id-ID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dudu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amet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,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consectetur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adipiscing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elit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</a:t>
                </a:r>
                <a:endParaRPr lang="id-ID" sz="1200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8FA970-5EFC-515A-44B2-F26AEBE0D8BF}"/>
                  </a:ext>
                </a:extLst>
              </p:cNvPr>
              <p:cNvSpPr txBox="1"/>
              <p:nvPr/>
            </p:nvSpPr>
            <p:spPr>
              <a:xfrm>
                <a:off x="8027893" y="2583618"/>
                <a:ext cx="22187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 err="1">
                    <a:latin typeface="Franklin Gothic Medium Cond" panose="020B0606030402020204" pitchFamily="34" charset="0"/>
                  </a:rPr>
                  <a:t>Text</a:t>
                </a:r>
                <a:r>
                  <a:rPr lang="id-ID" sz="1400" dirty="0">
                    <a:latin typeface="Franklin Gothic Medium Cond" panose="020B0606030402020204" pitchFamily="34" charset="0"/>
                  </a:rPr>
                  <a:t> </a:t>
                </a:r>
                <a:r>
                  <a:rPr lang="id-ID" sz="1400" dirty="0" err="1">
                    <a:latin typeface="Franklin Gothic Medium Cond" panose="020B0606030402020204" pitchFamily="34" charset="0"/>
                  </a:rPr>
                  <a:t>sample</a:t>
                </a:r>
                <a:r>
                  <a:rPr lang="id-ID" sz="1400" dirty="0">
                    <a:latin typeface="Franklin Gothic Medium Cond" panose="020B0606030402020204" pitchFamily="34" charset="0"/>
                  </a:rPr>
                  <a:t> </a:t>
                </a:r>
                <a:r>
                  <a:rPr lang="id-ID" sz="1400" dirty="0" err="1">
                    <a:latin typeface="Franklin Gothic Medium Cond" panose="020B0606030402020204" pitchFamily="34" charset="0"/>
                  </a:rPr>
                  <a:t>here</a:t>
                </a:r>
                <a:endParaRPr lang="id-ID" sz="1400" dirty="0">
                  <a:latin typeface="Franklin Gothic Medium Cond" panose="020B0606030402020204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CF77C79-D691-60B0-8D7B-19ABC9F3E415}"/>
                </a:ext>
              </a:extLst>
            </p:cNvPr>
            <p:cNvGrpSpPr/>
            <p:nvPr/>
          </p:nvGrpSpPr>
          <p:grpSpPr>
            <a:xfrm>
              <a:off x="9005220" y="4795006"/>
              <a:ext cx="2711543" cy="763946"/>
              <a:chOff x="8027893" y="2583618"/>
              <a:chExt cx="2711543" cy="763946"/>
            </a:xfrm>
          </p:grpSpPr>
          <p:sp>
            <p:nvSpPr>
              <p:cNvPr id="31" name="Text Placeholder 5">
                <a:extLst>
                  <a:ext uri="{FF2B5EF4-FFF2-40B4-BE49-F238E27FC236}">
                    <a16:creationId xmlns:a16="http://schemas.microsoft.com/office/drawing/2014/main" id="{9A37A2CC-08D8-AD9C-430B-4949EAE585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1341" y="2846037"/>
                <a:ext cx="2698095" cy="5015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10000"/>
                  </a:lnSpc>
                </a:pP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Lorem ipsum dolor sit </a:t>
                </a:r>
                <a:r>
                  <a:rPr lang="id-ID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dudu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amet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,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consectetur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adipiscing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</a:t>
                </a:r>
                <a:r>
                  <a:rPr lang="en-US" sz="1200" dirty="0" err="1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elit</a:t>
                </a:r>
                <a:r>
                  <a:rPr lang="en-US" sz="1200" dirty="0">
                    <a:latin typeface="Franklin Gothic Medium Cond" panose="020B0606030402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</a:t>
                </a:r>
                <a:endParaRPr lang="id-ID" sz="1200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EF0DEC-4730-2871-ED23-3F753189AD96}"/>
                  </a:ext>
                </a:extLst>
              </p:cNvPr>
              <p:cNvSpPr txBox="1"/>
              <p:nvPr/>
            </p:nvSpPr>
            <p:spPr>
              <a:xfrm>
                <a:off x="8027893" y="2583618"/>
                <a:ext cx="22187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400" dirty="0" err="1">
                    <a:latin typeface="Franklin Gothic Medium Cond" panose="020B0606030402020204" pitchFamily="34" charset="0"/>
                  </a:rPr>
                  <a:t>Text</a:t>
                </a:r>
                <a:r>
                  <a:rPr lang="id-ID" sz="1400" dirty="0">
                    <a:latin typeface="Franklin Gothic Medium Cond" panose="020B0606030402020204" pitchFamily="34" charset="0"/>
                  </a:rPr>
                  <a:t> </a:t>
                </a:r>
                <a:r>
                  <a:rPr lang="id-ID" sz="1400" dirty="0" err="1">
                    <a:latin typeface="Franklin Gothic Medium Cond" panose="020B0606030402020204" pitchFamily="34" charset="0"/>
                  </a:rPr>
                  <a:t>sample</a:t>
                </a:r>
                <a:r>
                  <a:rPr lang="id-ID" sz="1400" dirty="0">
                    <a:latin typeface="Franklin Gothic Medium Cond" panose="020B0606030402020204" pitchFamily="34" charset="0"/>
                  </a:rPr>
                  <a:t> </a:t>
                </a:r>
                <a:r>
                  <a:rPr lang="id-ID" sz="1400" dirty="0" err="1">
                    <a:latin typeface="Franklin Gothic Medium Cond" panose="020B0606030402020204" pitchFamily="34" charset="0"/>
                  </a:rPr>
                  <a:t>here</a:t>
                </a:r>
                <a:endParaRPr lang="id-ID" sz="1400" dirty="0">
                  <a:latin typeface="Franklin Gothic Medium Cond" panose="020B0606030402020204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60142F-4398-1F0F-BF8D-73C8BB3930AC}"/>
                </a:ext>
              </a:extLst>
            </p:cNvPr>
            <p:cNvSpPr/>
            <p:nvPr/>
          </p:nvSpPr>
          <p:spPr>
            <a:xfrm>
              <a:off x="8311609" y="2551649"/>
              <a:ext cx="499624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Franklin Gothic Medium Cond" panose="020B0606030402020204" pitchFamily="34" charset="0"/>
                </a:rPr>
                <a:t>0</a:t>
              </a:r>
              <a:r>
                <a:rPr lang="id-ID" sz="2000" dirty="0">
                  <a:solidFill>
                    <a:schemeClr val="bg1"/>
                  </a:solidFill>
                  <a:latin typeface="Franklin Gothic Medium Cond" panose="020B0606030402020204" pitchFamily="34" charset="0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64A7A9-00B6-400F-FE27-30B2A864E8BE}"/>
                </a:ext>
              </a:extLst>
            </p:cNvPr>
            <p:cNvSpPr/>
            <p:nvPr/>
          </p:nvSpPr>
          <p:spPr>
            <a:xfrm>
              <a:off x="8298154" y="3387739"/>
              <a:ext cx="509114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chemeClr val="bg1"/>
                  </a:solidFill>
                  <a:latin typeface="Franklin Gothic Medium Cond" panose="020B0606030402020204" pitchFamily="34" charset="0"/>
                </a:rPr>
                <a:t>02</a:t>
              </a:r>
              <a:endParaRPr lang="en-US" sz="2000" dirty="0">
                <a:solidFill>
                  <a:schemeClr val="bg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F04DC1-5F1A-AE0F-6C44-A61CFCAB3E06}"/>
                </a:ext>
              </a:extLst>
            </p:cNvPr>
            <p:cNvSpPr/>
            <p:nvPr/>
          </p:nvSpPr>
          <p:spPr>
            <a:xfrm>
              <a:off x="8315138" y="4195233"/>
              <a:ext cx="505908" cy="383951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chemeClr val="bg1"/>
                  </a:solidFill>
                  <a:latin typeface="Franklin Gothic Medium Cond" panose="020B0606030402020204" pitchFamily="34" charset="0"/>
                </a:rPr>
                <a:t>03</a:t>
              </a:r>
              <a:endParaRPr lang="en-US" sz="2000" dirty="0">
                <a:solidFill>
                  <a:schemeClr val="bg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402321-5120-0D65-5D9F-FEBD53341D03}"/>
                </a:ext>
              </a:extLst>
            </p:cNvPr>
            <p:cNvSpPr/>
            <p:nvPr/>
          </p:nvSpPr>
          <p:spPr>
            <a:xfrm>
              <a:off x="8305778" y="4984841"/>
              <a:ext cx="510396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chemeClr val="bg1"/>
                  </a:solidFill>
                  <a:latin typeface="Franklin Gothic Medium Cond" panose="020B0606030402020204" pitchFamily="34" charset="0"/>
                </a:rPr>
                <a:t>04</a:t>
              </a:r>
              <a:endParaRPr lang="en-US" sz="2000" dirty="0">
                <a:solidFill>
                  <a:schemeClr val="bg1"/>
                </a:solidFill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38D6EB-9BF1-4530-D99B-A4BD5F0B2A9B}"/>
              </a:ext>
            </a:extLst>
          </p:cNvPr>
          <p:cNvGrpSpPr/>
          <p:nvPr/>
        </p:nvGrpSpPr>
        <p:grpSpPr>
          <a:xfrm>
            <a:off x="925428" y="2134297"/>
            <a:ext cx="3242088" cy="1449130"/>
            <a:chOff x="829136" y="2527489"/>
            <a:chExt cx="3242088" cy="144913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14094AE-6347-638A-7BAC-B7A30882C162}"/>
                </a:ext>
              </a:extLst>
            </p:cNvPr>
            <p:cNvSpPr/>
            <p:nvPr/>
          </p:nvSpPr>
          <p:spPr>
            <a:xfrm>
              <a:off x="829136" y="2556910"/>
              <a:ext cx="535369" cy="5355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1" tIns="45711" rIns="91421" bIns="45711" rtlCol="0" anchor="ctr"/>
            <a:lstStyle/>
            <a:p>
              <a:pPr algn="ctr"/>
              <a:endParaRPr lang="id-ID" sz="675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F5D0C1A-DFCA-60DE-BC68-C5E51A9A6C07}"/>
                </a:ext>
              </a:extLst>
            </p:cNvPr>
            <p:cNvGrpSpPr/>
            <p:nvPr/>
          </p:nvGrpSpPr>
          <p:grpSpPr>
            <a:xfrm>
              <a:off x="829138" y="3330159"/>
              <a:ext cx="3232636" cy="646460"/>
              <a:chOff x="2366663" y="5791076"/>
              <a:chExt cx="7621379" cy="129292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9394FC5-D87F-8784-1964-9D3D76874379}"/>
                  </a:ext>
                </a:extLst>
              </p:cNvPr>
              <p:cNvGrpSpPr/>
              <p:nvPr/>
            </p:nvGrpSpPr>
            <p:grpSpPr>
              <a:xfrm>
                <a:off x="3597316" y="5791076"/>
                <a:ext cx="6390726" cy="1292920"/>
                <a:chOff x="4224467" y="4470337"/>
                <a:chExt cx="6390726" cy="1292920"/>
              </a:xfrm>
            </p:grpSpPr>
            <p:sp>
              <p:nvSpPr>
                <p:cNvPr id="57" name="Title 20">
                  <a:extLst>
                    <a:ext uri="{FF2B5EF4-FFF2-40B4-BE49-F238E27FC236}">
                      <a16:creationId xmlns:a16="http://schemas.microsoft.com/office/drawing/2014/main" id="{812BAC4E-6574-DE2F-398F-A037A236A8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4467" y="4470337"/>
                  <a:ext cx="4888260" cy="430888"/>
                </a:xfrm>
                <a:prstGeom prst="rect">
                  <a:avLst/>
                </a:prstGeom>
              </p:spPr>
              <p:txBody>
                <a:bodyPr vert="horz" wrap="square" lIns="121892" tIns="0" rIns="121892" bIns="0" rtlCol="0" anchor="ctr">
                  <a:sp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2900" kern="1200">
                      <a:solidFill>
                        <a:schemeClr val="accent6"/>
                      </a:solidFill>
                      <a:latin typeface="Source Sans Pro ExtraLight"/>
                      <a:ea typeface="+mj-ea"/>
                      <a:cs typeface="Source Sans Pro ExtraLight"/>
                    </a:defRPr>
                  </a:lvl1pPr>
                </a:lstStyle>
                <a:p>
                  <a:pPr algn="l"/>
                  <a:r>
                    <a:rPr lang="id-ID" sz="1400" dirty="0" err="1">
                      <a:solidFill>
                        <a:schemeClr val="tx1"/>
                      </a:solidFill>
                      <a:latin typeface="Franklin Gothic Medium Cond" panose="020B0606030402020204" pitchFamily="34" charset="0"/>
                      <a:cs typeface="Lato Regular"/>
                    </a:rPr>
                    <a:t>Administration</a:t>
                  </a:r>
                  <a:endParaRPr lang="en-US" sz="1400" dirty="0">
                    <a:solidFill>
                      <a:schemeClr val="tx1"/>
                    </a:solidFill>
                    <a:latin typeface="Franklin Gothic Medium Cond" panose="020B0606030402020204" pitchFamily="34" charset="0"/>
                    <a:cs typeface="Lato Regular"/>
                  </a:endParaRPr>
                </a:p>
              </p:txBody>
            </p:sp>
            <p:sp>
              <p:nvSpPr>
                <p:cNvPr id="58" name="Title 20">
                  <a:extLst>
                    <a:ext uri="{FF2B5EF4-FFF2-40B4-BE49-F238E27FC236}">
                      <a16:creationId xmlns:a16="http://schemas.microsoft.com/office/drawing/2014/main" id="{015FFD66-A3CF-CD2F-69B1-CA6803DBC3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46747" y="4823179"/>
                  <a:ext cx="6368446" cy="940078"/>
                </a:xfrm>
                <a:prstGeom prst="rect">
                  <a:avLst/>
                </a:prstGeom>
              </p:spPr>
              <p:txBody>
                <a:bodyPr vert="horz" wrap="square" lIns="121892" tIns="60947" rIns="121892" bIns="60947" rtlCol="0" anchor="ctr">
                  <a:sp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2900" kern="1200">
                      <a:solidFill>
                        <a:schemeClr val="accent6"/>
                      </a:solidFill>
                      <a:latin typeface="Source Sans Pro ExtraLight"/>
                      <a:ea typeface="+mj-ea"/>
                      <a:cs typeface="Source Sans Pro ExtraLight"/>
                    </a:defRPr>
                  </a:lvl1pPr>
                </a:lstStyle>
                <a:p>
                  <a:pPr algn="l">
                    <a:lnSpc>
                      <a:spcPct val="130000"/>
                    </a:lnSpc>
                  </a:pPr>
                  <a:r>
                    <a:rPr lang="pt-BR" sz="900" dirty="0">
                      <a:solidFill>
                        <a:schemeClr val="tx1"/>
                      </a:solidFill>
                      <a:latin typeface="Franklin Gothic Medium Cond" panose="020B0606030402020204" pitchFamily="34" charset="0"/>
                      <a:cs typeface="Lato Light"/>
                    </a:rPr>
                    <a:t>Lorem ipsum dolor sit amet, consectetur adipiscing elit. Aliquam tincidunt ante nec sem congue convallis. </a:t>
                  </a:r>
                  <a:endParaRPr lang="en-US" sz="900" dirty="0">
                    <a:solidFill>
                      <a:schemeClr val="tx1"/>
                    </a:solidFill>
                    <a:latin typeface="Franklin Gothic Medium Cond" panose="020B0606030402020204" pitchFamily="34" charset="0"/>
                    <a:cs typeface="Lato Light"/>
                  </a:endParaRP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0B1608C-ED70-A809-223E-CB58E9EFF229}"/>
                  </a:ext>
                </a:extLst>
              </p:cNvPr>
              <p:cNvSpPr/>
              <p:nvPr/>
            </p:nvSpPr>
            <p:spPr>
              <a:xfrm>
                <a:off x="2366663" y="5879292"/>
                <a:ext cx="1275212" cy="107101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1" tIns="45711" rIns="91421" bIns="45711" rtlCol="0" anchor="ctr"/>
              <a:lstStyle/>
              <a:p>
                <a:pPr algn="ctr"/>
                <a:endParaRPr lang="id-ID" sz="675" dirty="0">
                  <a:solidFill>
                    <a:schemeClr val="tx1"/>
                  </a:solidFill>
                  <a:latin typeface="Franklin Gothic Medium Cond" panose="020B0606030402020204" pitchFamily="34" charset="0"/>
                </a:endParaRPr>
              </a:p>
            </p:txBody>
          </p:sp>
        </p:grpSp>
        <p:sp>
          <p:nvSpPr>
            <p:cNvPr id="42" name="Title 20">
              <a:extLst>
                <a:ext uri="{FF2B5EF4-FFF2-40B4-BE49-F238E27FC236}">
                  <a16:creationId xmlns:a16="http://schemas.microsoft.com/office/drawing/2014/main" id="{AF4EF492-6A0D-D553-CC80-4F3CB015F2C4}"/>
                </a:ext>
              </a:extLst>
            </p:cNvPr>
            <p:cNvSpPr txBox="1">
              <a:spLocks/>
            </p:cNvSpPr>
            <p:nvPr/>
          </p:nvSpPr>
          <p:spPr>
            <a:xfrm>
              <a:off x="1360574" y="2527489"/>
              <a:ext cx="2073374" cy="215444"/>
            </a:xfrm>
            <a:prstGeom prst="rect">
              <a:avLst/>
            </a:prstGeom>
          </p:spPr>
          <p:txBody>
            <a:bodyPr vert="horz" wrap="square" lIns="121892" tIns="0" rIns="121892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id-ID" sz="1400" dirty="0" err="1">
                  <a:solidFill>
                    <a:schemeClr val="tx1"/>
                  </a:solidFill>
                  <a:latin typeface="Franklin Gothic Medium Cond" panose="020B0606030402020204" pitchFamily="34" charset="0"/>
                  <a:cs typeface="Lato Regular"/>
                </a:rPr>
                <a:t>Skill</a:t>
              </a:r>
              <a:endParaRPr lang="en-US" sz="1400" dirty="0">
                <a:solidFill>
                  <a:schemeClr val="tx1"/>
                </a:solidFill>
                <a:latin typeface="Franklin Gothic Medium Cond" panose="020B0606030402020204" pitchFamily="34" charset="0"/>
                <a:cs typeface="Lato Regular"/>
              </a:endParaRPr>
            </a:p>
          </p:txBody>
        </p:sp>
        <p:sp>
          <p:nvSpPr>
            <p:cNvPr id="43" name="Title 20">
              <a:extLst>
                <a:ext uri="{FF2B5EF4-FFF2-40B4-BE49-F238E27FC236}">
                  <a16:creationId xmlns:a16="http://schemas.microsoft.com/office/drawing/2014/main" id="{DCC00F24-59BC-C60E-0A36-75961583A93B}"/>
                </a:ext>
              </a:extLst>
            </p:cNvPr>
            <p:cNvSpPr txBox="1">
              <a:spLocks/>
            </p:cNvSpPr>
            <p:nvPr/>
          </p:nvSpPr>
          <p:spPr>
            <a:xfrm>
              <a:off x="1370024" y="2703910"/>
              <a:ext cx="2701200" cy="470039"/>
            </a:xfrm>
            <a:prstGeom prst="rect">
              <a:avLst/>
            </a:prstGeom>
          </p:spPr>
          <p:txBody>
            <a:bodyPr vert="horz" wrap="square" lIns="121892" tIns="60947" rIns="121892" bIns="60947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900" dirty="0">
                  <a:solidFill>
                    <a:schemeClr val="tx1"/>
                  </a:solidFill>
                  <a:latin typeface="Franklin Gothic Medium Cond" panose="020B0606030402020204" pitchFamily="34" charset="0"/>
                  <a:cs typeface="Lato Light"/>
                </a:rPr>
                <a:t>Lorem ipsum dolor sit amet, consectetur adipiscing elit. Aliquam tincidunt ante nec sem congue convallis. </a:t>
              </a:r>
              <a:endParaRPr lang="en-US" sz="900" dirty="0">
                <a:solidFill>
                  <a:schemeClr val="tx1"/>
                </a:solidFill>
                <a:latin typeface="Franklin Gothic Medium Cond" panose="020B0606030402020204" pitchFamily="34" charset="0"/>
                <a:cs typeface="Lato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D05E9E1-4251-F83F-A870-DFD475A373D5}"/>
                </a:ext>
              </a:extLst>
            </p:cNvPr>
            <p:cNvGrpSpPr/>
            <p:nvPr/>
          </p:nvGrpSpPr>
          <p:grpSpPr>
            <a:xfrm>
              <a:off x="943778" y="2663724"/>
              <a:ext cx="319088" cy="288926"/>
              <a:chOff x="10682288" y="3035301"/>
              <a:chExt cx="319088" cy="288926"/>
            </a:xfrm>
            <a:solidFill>
              <a:schemeClr val="bg1"/>
            </a:solidFill>
          </p:grpSpPr>
          <p:sp>
            <p:nvSpPr>
              <p:cNvPr id="52" name="Freeform 198">
                <a:extLst>
                  <a:ext uri="{FF2B5EF4-FFF2-40B4-BE49-F238E27FC236}">
                    <a16:creationId xmlns:a16="http://schemas.microsoft.com/office/drawing/2014/main" id="{00729178-7A74-3057-B5F5-362CD73636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82288" y="3035301"/>
                <a:ext cx="319088" cy="228600"/>
              </a:xfrm>
              <a:custGeom>
                <a:avLst/>
                <a:gdLst>
                  <a:gd name="T0" fmla="*/ 265 w 283"/>
                  <a:gd name="T1" fmla="*/ 0 h 203"/>
                  <a:gd name="T2" fmla="*/ 265 w 283"/>
                  <a:gd name="T3" fmla="*/ 0 h 203"/>
                  <a:gd name="T4" fmla="*/ 191 w 283"/>
                  <a:gd name="T5" fmla="*/ 35 h 203"/>
                  <a:gd name="T6" fmla="*/ 185 w 283"/>
                  <a:gd name="T7" fmla="*/ 65 h 203"/>
                  <a:gd name="T8" fmla="*/ 185 w 283"/>
                  <a:gd name="T9" fmla="*/ 65 h 203"/>
                  <a:gd name="T10" fmla="*/ 149 w 283"/>
                  <a:gd name="T11" fmla="*/ 162 h 203"/>
                  <a:gd name="T12" fmla="*/ 67 w 283"/>
                  <a:gd name="T13" fmla="*/ 164 h 203"/>
                  <a:gd name="T14" fmla="*/ 43 w 283"/>
                  <a:gd name="T15" fmla="*/ 111 h 203"/>
                  <a:gd name="T16" fmla="*/ 152 w 283"/>
                  <a:gd name="T17" fmla="*/ 106 h 203"/>
                  <a:gd name="T18" fmla="*/ 164 w 283"/>
                  <a:gd name="T19" fmla="*/ 102 h 203"/>
                  <a:gd name="T20" fmla="*/ 169 w 283"/>
                  <a:gd name="T21" fmla="*/ 90 h 203"/>
                  <a:gd name="T22" fmla="*/ 165 w 283"/>
                  <a:gd name="T23" fmla="*/ 79 h 203"/>
                  <a:gd name="T24" fmla="*/ 154 w 283"/>
                  <a:gd name="T25" fmla="*/ 73 h 203"/>
                  <a:gd name="T26" fmla="*/ 153 w 283"/>
                  <a:gd name="T27" fmla="*/ 73 h 203"/>
                  <a:gd name="T28" fmla="*/ 93 w 283"/>
                  <a:gd name="T29" fmla="*/ 72 h 203"/>
                  <a:gd name="T30" fmla="*/ 13 w 283"/>
                  <a:gd name="T31" fmla="*/ 95 h 203"/>
                  <a:gd name="T32" fmla="*/ 49 w 283"/>
                  <a:gd name="T33" fmla="*/ 191 h 203"/>
                  <a:gd name="T34" fmla="*/ 107 w 283"/>
                  <a:gd name="T35" fmla="*/ 203 h 203"/>
                  <a:gd name="T36" fmla="*/ 170 w 283"/>
                  <a:gd name="T37" fmla="*/ 187 h 203"/>
                  <a:gd name="T38" fmla="*/ 218 w 283"/>
                  <a:gd name="T39" fmla="*/ 70 h 203"/>
                  <a:gd name="T40" fmla="*/ 222 w 283"/>
                  <a:gd name="T41" fmla="*/ 45 h 203"/>
                  <a:gd name="T42" fmla="*/ 267 w 283"/>
                  <a:gd name="T43" fmla="*/ 33 h 203"/>
                  <a:gd name="T44" fmla="*/ 283 w 283"/>
                  <a:gd name="T45" fmla="*/ 16 h 203"/>
                  <a:gd name="T46" fmla="*/ 265 w 283"/>
                  <a:gd name="T47" fmla="*/ 0 h 203"/>
                  <a:gd name="T48" fmla="*/ 107 w 283"/>
                  <a:gd name="T49" fmla="*/ 195 h 203"/>
                  <a:gd name="T50" fmla="*/ 53 w 283"/>
                  <a:gd name="T51" fmla="*/ 184 h 203"/>
                  <a:gd name="T52" fmla="*/ 20 w 283"/>
                  <a:gd name="T53" fmla="*/ 98 h 203"/>
                  <a:gd name="T54" fmla="*/ 93 w 283"/>
                  <a:gd name="T55" fmla="*/ 80 h 203"/>
                  <a:gd name="T56" fmla="*/ 110 w 283"/>
                  <a:gd name="T57" fmla="*/ 80 h 203"/>
                  <a:gd name="T58" fmla="*/ 153 w 283"/>
                  <a:gd name="T59" fmla="*/ 81 h 203"/>
                  <a:gd name="T60" fmla="*/ 153 w 283"/>
                  <a:gd name="T61" fmla="*/ 81 h 203"/>
                  <a:gd name="T62" fmla="*/ 159 w 283"/>
                  <a:gd name="T63" fmla="*/ 84 h 203"/>
                  <a:gd name="T64" fmla="*/ 161 w 283"/>
                  <a:gd name="T65" fmla="*/ 90 h 203"/>
                  <a:gd name="T66" fmla="*/ 158 w 283"/>
                  <a:gd name="T67" fmla="*/ 96 h 203"/>
                  <a:gd name="T68" fmla="*/ 152 w 283"/>
                  <a:gd name="T69" fmla="*/ 98 h 203"/>
                  <a:gd name="T70" fmla="*/ 37 w 283"/>
                  <a:gd name="T71" fmla="*/ 104 h 203"/>
                  <a:gd name="T72" fmla="*/ 36 w 283"/>
                  <a:gd name="T73" fmla="*/ 105 h 203"/>
                  <a:gd name="T74" fmla="*/ 35 w 283"/>
                  <a:gd name="T75" fmla="*/ 106 h 203"/>
                  <a:gd name="T76" fmla="*/ 35 w 283"/>
                  <a:gd name="T77" fmla="*/ 107 h 203"/>
                  <a:gd name="T78" fmla="*/ 62 w 283"/>
                  <a:gd name="T79" fmla="*/ 170 h 203"/>
                  <a:gd name="T80" fmla="*/ 154 w 283"/>
                  <a:gd name="T81" fmla="*/ 168 h 203"/>
                  <a:gd name="T82" fmla="*/ 193 w 283"/>
                  <a:gd name="T83" fmla="*/ 67 h 203"/>
                  <a:gd name="T84" fmla="*/ 193 w 283"/>
                  <a:gd name="T85" fmla="*/ 66 h 203"/>
                  <a:gd name="T86" fmla="*/ 198 w 283"/>
                  <a:gd name="T87" fmla="*/ 37 h 203"/>
                  <a:gd name="T88" fmla="*/ 266 w 283"/>
                  <a:gd name="T89" fmla="*/ 8 h 203"/>
                  <a:gd name="T90" fmla="*/ 275 w 283"/>
                  <a:gd name="T91" fmla="*/ 16 h 203"/>
                  <a:gd name="T92" fmla="*/ 267 w 283"/>
                  <a:gd name="T93" fmla="*/ 25 h 203"/>
                  <a:gd name="T94" fmla="*/ 214 w 283"/>
                  <a:gd name="T95" fmla="*/ 42 h 203"/>
                  <a:gd name="T96" fmla="*/ 210 w 283"/>
                  <a:gd name="T97" fmla="*/ 69 h 203"/>
                  <a:gd name="T98" fmla="*/ 165 w 283"/>
                  <a:gd name="T99" fmla="*/ 181 h 203"/>
                  <a:gd name="T100" fmla="*/ 107 w 283"/>
                  <a:gd name="T101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3" h="203">
                    <a:moveTo>
                      <a:pt x="265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250" y="1"/>
                      <a:pt x="199" y="7"/>
                      <a:pt x="191" y="35"/>
                    </a:cubicBezTo>
                    <a:cubicBezTo>
                      <a:pt x="188" y="43"/>
                      <a:pt x="187" y="53"/>
                      <a:pt x="185" y="65"/>
                    </a:cubicBezTo>
                    <a:cubicBezTo>
                      <a:pt x="185" y="65"/>
                      <a:pt x="185" y="65"/>
                      <a:pt x="185" y="65"/>
                    </a:cubicBezTo>
                    <a:cubicBezTo>
                      <a:pt x="181" y="97"/>
                      <a:pt x="175" y="140"/>
                      <a:pt x="149" y="162"/>
                    </a:cubicBezTo>
                    <a:cubicBezTo>
                      <a:pt x="139" y="171"/>
                      <a:pt x="83" y="173"/>
                      <a:pt x="67" y="164"/>
                    </a:cubicBezTo>
                    <a:cubicBezTo>
                      <a:pt x="59" y="158"/>
                      <a:pt x="43" y="123"/>
                      <a:pt x="43" y="111"/>
                    </a:cubicBezTo>
                    <a:cubicBezTo>
                      <a:pt x="56" y="106"/>
                      <a:pt x="105" y="103"/>
                      <a:pt x="152" y="106"/>
                    </a:cubicBezTo>
                    <a:cubicBezTo>
                      <a:pt x="156" y="106"/>
                      <a:pt x="161" y="105"/>
                      <a:pt x="164" y="102"/>
                    </a:cubicBezTo>
                    <a:cubicBezTo>
                      <a:pt x="167" y="99"/>
                      <a:pt x="169" y="95"/>
                      <a:pt x="169" y="90"/>
                    </a:cubicBezTo>
                    <a:cubicBezTo>
                      <a:pt x="169" y="86"/>
                      <a:pt x="168" y="82"/>
                      <a:pt x="165" y="79"/>
                    </a:cubicBezTo>
                    <a:cubicBezTo>
                      <a:pt x="162" y="75"/>
                      <a:pt x="158" y="73"/>
                      <a:pt x="154" y="73"/>
                    </a:cubicBezTo>
                    <a:cubicBezTo>
                      <a:pt x="153" y="73"/>
                      <a:pt x="153" y="73"/>
                      <a:pt x="153" y="73"/>
                    </a:cubicBezTo>
                    <a:cubicBezTo>
                      <a:pt x="144" y="73"/>
                      <a:pt x="119" y="72"/>
                      <a:pt x="93" y="72"/>
                    </a:cubicBezTo>
                    <a:cubicBezTo>
                      <a:pt x="34" y="74"/>
                      <a:pt x="19" y="82"/>
                      <a:pt x="13" y="95"/>
                    </a:cubicBezTo>
                    <a:cubicBezTo>
                      <a:pt x="0" y="123"/>
                      <a:pt x="33" y="182"/>
                      <a:pt x="49" y="191"/>
                    </a:cubicBezTo>
                    <a:cubicBezTo>
                      <a:pt x="61" y="198"/>
                      <a:pt x="83" y="203"/>
                      <a:pt x="107" y="203"/>
                    </a:cubicBezTo>
                    <a:cubicBezTo>
                      <a:pt x="135" y="203"/>
                      <a:pt x="159" y="197"/>
                      <a:pt x="170" y="187"/>
                    </a:cubicBezTo>
                    <a:cubicBezTo>
                      <a:pt x="206" y="156"/>
                      <a:pt x="213" y="104"/>
                      <a:pt x="218" y="70"/>
                    </a:cubicBezTo>
                    <a:cubicBezTo>
                      <a:pt x="219" y="59"/>
                      <a:pt x="220" y="50"/>
                      <a:pt x="222" y="45"/>
                    </a:cubicBezTo>
                    <a:cubicBezTo>
                      <a:pt x="223" y="43"/>
                      <a:pt x="242" y="35"/>
                      <a:pt x="267" y="33"/>
                    </a:cubicBezTo>
                    <a:cubicBezTo>
                      <a:pt x="276" y="33"/>
                      <a:pt x="283" y="25"/>
                      <a:pt x="283" y="16"/>
                    </a:cubicBezTo>
                    <a:cubicBezTo>
                      <a:pt x="282" y="7"/>
                      <a:pt x="274" y="0"/>
                      <a:pt x="265" y="0"/>
                    </a:cubicBezTo>
                    <a:close/>
                    <a:moveTo>
                      <a:pt x="107" y="195"/>
                    </a:moveTo>
                    <a:cubicBezTo>
                      <a:pt x="84" y="195"/>
                      <a:pt x="64" y="191"/>
                      <a:pt x="53" y="184"/>
                    </a:cubicBezTo>
                    <a:cubicBezTo>
                      <a:pt x="41" y="177"/>
                      <a:pt x="10" y="121"/>
                      <a:pt x="20" y="98"/>
                    </a:cubicBezTo>
                    <a:cubicBezTo>
                      <a:pt x="24" y="90"/>
                      <a:pt x="36" y="82"/>
                      <a:pt x="93" y="80"/>
                    </a:cubicBezTo>
                    <a:cubicBezTo>
                      <a:pt x="99" y="80"/>
                      <a:pt x="105" y="80"/>
                      <a:pt x="110" y="80"/>
                    </a:cubicBezTo>
                    <a:cubicBezTo>
                      <a:pt x="129" y="80"/>
                      <a:pt x="145" y="81"/>
                      <a:pt x="153" y="81"/>
                    </a:cubicBezTo>
                    <a:cubicBezTo>
                      <a:pt x="153" y="81"/>
                      <a:pt x="153" y="81"/>
                      <a:pt x="153" y="81"/>
                    </a:cubicBezTo>
                    <a:cubicBezTo>
                      <a:pt x="156" y="81"/>
                      <a:pt x="158" y="82"/>
                      <a:pt x="159" y="84"/>
                    </a:cubicBezTo>
                    <a:cubicBezTo>
                      <a:pt x="161" y="86"/>
                      <a:pt x="161" y="88"/>
                      <a:pt x="161" y="90"/>
                    </a:cubicBezTo>
                    <a:cubicBezTo>
                      <a:pt x="161" y="92"/>
                      <a:pt x="160" y="94"/>
                      <a:pt x="158" y="96"/>
                    </a:cubicBezTo>
                    <a:cubicBezTo>
                      <a:pt x="157" y="97"/>
                      <a:pt x="155" y="98"/>
                      <a:pt x="152" y="98"/>
                    </a:cubicBezTo>
                    <a:cubicBezTo>
                      <a:pt x="105" y="95"/>
                      <a:pt x="49" y="97"/>
                      <a:pt x="37" y="104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36" y="105"/>
                      <a:pt x="35" y="106"/>
                      <a:pt x="35" y="106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2" y="121"/>
                      <a:pt x="52" y="162"/>
                      <a:pt x="62" y="170"/>
                    </a:cubicBezTo>
                    <a:cubicBezTo>
                      <a:pt x="82" y="182"/>
                      <a:pt x="142" y="179"/>
                      <a:pt x="154" y="168"/>
                    </a:cubicBezTo>
                    <a:cubicBezTo>
                      <a:pt x="183" y="144"/>
                      <a:pt x="189" y="99"/>
                      <a:pt x="193" y="67"/>
                    </a:cubicBezTo>
                    <a:cubicBezTo>
                      <a:pt x="193" y="66"/>
                      <a:pt x="193" y="66"/>
                      <a:pt x="193" y="66"/>
                    </a:cubicBezTo>
                    <a:cubicBezTo>
                      <a:pt x="195" y="54"/>
                      <a:pt x="196" y="45"/>
                      <a:pt x="198" y="37"/>
                    </a:cubicBezTo>
                    <a:cubicBezTo>
                      <a:pt x="205" y="14"/>
                      <a:pt x="252" y="9"/>
                      <a:pt x="266" y="8"/>
                    </a:cubicBezTo>
                    <a:cubicBezTo>
                      <a:pt x="270" y="8"/>
                      <a:pt x="274" y="12"/>
                      <a:pt x="275" y="16"/>
                    </a:cubicBezTo>
                    <a:cubicBezTo>
                      <a:pt x="275" y="21"/>
                      <a:pt x="271" y="25"/>
                      <a:pt x="267" y="25"/>
                    </a:cubicBezTo>
                    <a:cubicBezTo>
                      <a:pt x="247" y="27"/>
                      <a:pt x="217" y="33"/>
                      <a:pt x="214" y="42"/>
                    </a:cubicBezTo>
                    <a:cubicBezTo>
                      <a:pt x="212" y="48"/>
                      <a:pt x="211" y="58"/>
                      <a:pt x="210" y="69"/>
                    </a:cubicBezTo>
                    <a:cubicBezTo>
                      <a:pt x="205" y="102"/>
                      <a:pt x="198" y="152"/>
                      <a:pt x="165" y="181"/>
                    </a:cubicBezTo>
                    <a:cubicBezTo>
                      <a:pt x="155" y="189"/>
                      <a:pt x="133" y="195"/>
                      <a:pt x="107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53" name="Freeform 199">
                <a:extLst>
                  <a:ext uri="{FF2B5EF4-FFF2-40B4-BE49-F238E27FC236}">
                    <a16:creationId xmlns:a16="http://schemas.microsoft.com/office/drawing/2014/main" id="{A676CF0F-F4D7-4BAC-0CE1-925270572D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6575" y="3255964"/>
                <a:ext cx="68263" cy="68263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8 h 60"/>
                  <a:gd name="T12" fmla="*/ 52 w 60"/>
                  <a:gd name="T13" fmla="*/ 30 h 60"/>
                  <a:gd name="T14" fmla="*/ 30 w 60"/>
                  <a:gd name="T15" fmla="*/ 52 h 60"/>
                  <a:gd name="T16" fmla="*/ 8 w 60"/>
                  <a:gd name="T17" fmla="*/ 30 h 60"/>
                  <a:gd name="T18" fmla="*/ 30 w 60"/>
                  <a:gd name="T19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8"/>
                    </a:moveTo>
                    <a:cubicBezTo>
                      <a:pt x="43" y="8"/>
                      <a:pt x="52" y="18"/>
                      <a:pt x="52" y="30"/>
                    </a:cubicBezTo>
                    <a:cubicBezTo>
                      <a:pt x="52" y="42"/>
                      <a:pt x="43" y="52"/>
                      <a:pt x="30" y="52"/>
                    </a:cubicBezTo>
                    <a:cubicBezTo>
                      <a:pt x="18" y="52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54" name="Freeform 200">
                <a:extLst>
                  <a:ext uri="{FF2B5EF4-FFF2-40B4-BE49-F238E27FC236}">
                    <a16:creationId xmlns:a16="http://schemas.microsoft.com/office/drawing/2014/main" id="{664FFCB0-B9C6-7B80-FD8B-D9E02A9B0B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45800" y="3255964"/>
                <a:ext cx="68263" cy="68263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8 h 60"/>
                  <a:gd name="T12" fmla="*/ 52 w 60"/>
                  <a:gd name="T13" fmla="*/ 30 h 60"/>
                  <a:gd name="T14" fmla="*/ 30 w 60"/>
                  <a:gd name="T15" fmla="*/ 52 h 60"/>
                  <a:gd name="T16" fmla="*/ 8 w 60"/>
                  <a:gd name="T17" fmla="*/ 30 h 60"/>
                  <a:gd name="T18" fmla="*/ 30 w 60"/>
                  <a:gd name="T19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8"/>
                    </a:move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2"/>
                      <a:pt x="30" y="52"/>
                    </a:cubicBezTo>
                    <a:cubicBezTo>
                      <a:pt x="18" y="52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EBECDD5-EEFC-B534-568F-EC170DE37E6D}"/>
                </a:ext>
              </a:extLst>
            </p:cNvPr>
            <p:cNvGrpSpPr/>
            <p:nvPr/>
          </p:nvGrpSpPr>
          <p:grpSpPr>
            <a:xfrm>
              <a:off x="916884" y="3514630"/>
              <a:ext cx="361951" cy="236537"/>
              <a:chOff x="7442200" y="661989"/>
              <a:chExt cx="361951" cy="236537"/>
            </a:xfrm>
            <a:solidFill>
              <a:schemeClr val="bg1"/>
            </a:solidFill>
          </p:grpSpPr>
          <p:sp>
            <p:nvSpPr>
              <p:cNvPr id="46" name="Freeform 201">
                <a:extLst>
                  <a:ext uri="{FF2B5EF4-FFF2-40B4-BE49-F238E27FC236}">
                    <a16:creationId xmlns:a16="http://schemas.microsoft.com/office/drawing/2014/main" id="{F0211EDD-829D-6C19-A2A8-B468AE7C90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42200" y="661989"/>
                <a:ext cx="74613" cy="74613"/>
              </a:xfrm>
              <a:custGeom>
                <a:avLst/>
                <a:gdLst>
                  <a:gd name="T0" fmla="*/ 33 w 65"/>
                  <a:gd name="T1" fmla="*/ 0 h 66"/>
                  <a:gd name="T2" fmla="*/ 0 w 65"/>
                  <a:gd name="T3" fmla="*/ 33 h 66"/>
                  <a:gd name="T4" fmla="*/ 33 w 65"/>
                  <a:gd name="T5" fmla="*/ 66 h 66"/>
                  <a:gd name="T6" fmla="*/ 65 w 65"/>
                  <a:gd name="T7" fmla="*/ 33 h 66"/>
                  <a:gd name="T8" fmla="*/ 33 w 65"/>
                  <a:gd name="T9" fmla="*/ 0 h 66"/>
                  <a:gd name="T10" fmla="*/ 33 w 65"/>
                  <a:gd name="T11" fmla="*/ 58 h 66"/>
                  <a:gd name="T12" fmla="*/ 8 w 65"/>
                  <a:gd name="T13" fmla="*/ 33 h 66"/>
                  <a:gd name="T14" fmla="*/ 33 w 65"/>
                  <a:gd name="T15" fmla="*/ 8 h 66"/>
                  <a:gd name="T16" fmla="*/ 57 w 65"/>
                  <a:gd name="T17" fmla="*/ 33 h 66"/>
                  <a:gd name="T18" fmla="*/ 33 w 65"/>
                  <a:gd name="T1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6">
                    <a:moveTo>
                      <a:pt x="33" y="0"/>
                    </a:moveTo>
                    <a:cubicBezTo>
                      <a:pt x="15" y="0"/>
                      <a:pt x="0" y="15"/>
                      <a:pt x="0" y="33"/>
                    </a:cubicBezTo>
                    <a:cubicBezTo>
                      <a:pt x="0" y="51"/>
                      <a:pt x="15" y="66"/>
                      <a:pt x="33" y="66"/>
                    </a:cubicBezTo>
                    <a:cubicBezTo>
                      <a:pt x="51" y="66"/>
                      <a:pt x="65" y="51"/>
                      <a:pt x="65" y="33"/>
                    </a:cubicBezTo>
                    <a:cubicBezTo>
                      <a:pt x="65" y="15"/>
                      <a:pt x="51" y="0"/>
                      <a:pt x="33" y="0"/>
                    </a:cubicBezTo>
                    <a:close/>
                    <a:moveTo>
                      <a:pt x="33" y="58"/>
                    </a:moveTo>
                    <a:cubicBezTo>
                      <a:pt x="19" y="58"/>
                      <a:pt x="8" y="46"/>
                      <a:pt x="8" y="33"/>
                    </a:cubicBezTo>
                    <a:cubicBezTo>
                      <a:pt x="8" y="19"/>
                      <a:pt x="19" y="8"/>
                      <a:pt x="33" y="8"/>
                    </a:cubicBezTo>
                    <a:cubicBezTo>
                      <a:pt x="46" y="8"/>
                      <a:pt x="57" y="19"/>
                      <a:pt x="57" y="33"/>
                    </a:cubicBezTo>
                    <a:cubicBezTo>
                      <a:pt x="57" y="46"/>
                      <a:pt x="46" y="58"/>
                      <a:pt x="3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47" name="Freeform 202">
                <a:extLst>
                  <a:ext uri="{FF2B5EF4-FFF2-40B4-BE49-F238E27FC236}">
                    <a16:creationId xmlns:a16="http://schemas.microsoft.com/office/drawing/2014/main" id="{E7BA2055-E05B-900F-3409-032AEF7B36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42200" y="742951"/>
                <a:ext cx="74613" cy="74613"/>
              </a:xfrm>
              <a:custGeom>
                <a:avLst/>
                <a:gdLst>
                  <a:gd name="T0" fmla="*/ 33 w 65"/>
                  <a:gd name="T1" fmla="*/ 0 h 66"/>
                  <a:gd name="T2" fmla="*/ 0 w 65"/>
                  <a:gd name="T3" fmla="*/ 33 h 66"/>
                  <a:gd name="T4" fmla="*/ 33 w 65"/>
                  <a:gd name="T5" fmla="*/ 66 h 66"/>
                  <a:gd name="T6" fmla="*/ 65 w 65"/>
                  <a:gd name="T7" fmla="*/ 33 h 66"/>
                  <a:gd name="T8" fmla="*/ 33 w 65"/>
                  <a:gd name="T9" fmla="*/ 0 h 66"/>
                  <a:gd name="T10" fmla="*/ 33 w 65"/>
                  <a:gd name="T11" fmla="*/ 58 h 66"/>
                  <a:gd name="T12" fmla="*/ 8 w 65"/>
                  <a:gd name="T13" fmla="*/ 33 h 66"/>
                  <a:gd name="T14" fmla="*/ 33 w 65"/>
                  <a:gd name="T15" fmla="*/ 8 h 66"/>
                  <a:gd name="T16" fmla="*/ 57 w 65"/>
                  <a:gd name="T17" fmla="*/ 33 h 66"/>
                  <a:gd name="T18" fmla="*/ 33 w 65"/>
                  <a:gd name="T1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6">
                    <a:moveTo>
                      <a:pt x="33" y="0"/>
                    </a:moveTo>
                    <a:cubicBezTo>
                      <a:pt x="15" y="0"/>
                      <a:pt x="0" y="15"/>
                      <a:pt x="0" y="33"/>
                    </a:cubicBezTo>
                    <a:cubicBezTo>
                      <a:pt x="0" y="51"/>
                      <a:pt x="15" y="66"/>
                      <a:pt x="33" y="66"/>
                    </a:cubicBezTo>
                    <a:cubicBezTo>
                      <a:pt x="51" y="66"/>
                      <a:pt x="65" y="51"/>
                      <a:pt x="65" y="33"/>
                    </a:cubicBezTo>
                    <a:cubicBezTo>
                      <a:pt x="65" y="15"/>
                      <a:pt x="51" y="0"/>
                      <a:pt x="33" y="0"/>
                    </a:cubicBezTo>
                    <a:close/>
                    <a:moveTo>
                      <a:pt x="33" y="58"/>
                    </a:moveTo>
                    <a:cubicBezTo>
                      <a:pt x="19" y="58"/>
                      <a:pt x="8" y="47"/>
                      <a:pt x="8" y="33"/>
                    </a:cubicBezTo>
                    <a:cubicBezTo>
                      <a:pt x="8" y="20"/>
                      <a:pt x="19" y="8"/>
                      <a:pt x="33" y="8"/>
                    </a:cubicBezTo>
                    <a:cubicBezTo>
                      <a:pt x="46" y="8"/>
                      <a:pt x="57" y="20"/>
                      <a:pt x="57" y="33"/>
                    </a:cubicBezTo>
                    <a:cubicBezTo>
                      <a:pt x="57" y="47"/>
                      <a:pt x="46" y="58"/>
                      <a:pt x="3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48" name="Freeform 203">
                <a:extLst>
                  <a:ext uri="{FF2B5EF4-FFF2-40B4-BE49-F238E27FC236}">
                    <a16:creationId xmlns:a16="http://schemas.microsoft.com/office/drawing/2014/main" id="{2EB81EB9-14B2-38F3-660F-C9755582CC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42200" y="825501"/>
                <a:ext cx="74613" cy="73025"/>
              </a:xfrm>
              <a:custGeom>
                <a:avLst/>
                <a:gdLst>
                  <a:gd name="T0" fmla="*/ 33 w 65"/>
                  <a:gd name="T1" fmla="*/ 0 h 65"/>
                  <a:gd name="T2" fmla="*/ 0 w 65"/>
                  <a:gd name="T3" fmla="*/ 33 h 65"/>
                  <a:gd name="T4" fmla="*/ 33 w 65"/>
                  <a:gd name="T5" fmla="*/ 65 h 65"/>
                  <a:gd name="T6" fmla="*/ 65 w 65"/>
                  <a:gd name="T7" fmla="*/ 33 h 65"/>
                  <a:gd name="T8" fmla="*/ 33 w 65"/>
                  <a:gd name="T9" fmla="*/ 0 h 65"/>
                  <a:gd name="T10" fmla="*/ 33 w 65"/>
                  <a:gd name="T11" fmla="*/ 57 h 65"/>
                  <a:gd name="T12" fmla="*/ 8 w 65"/>
                  <a:gd name="T13" fmla="*/ 33 h 65"/>
                  <a:gd name="T14" fmla="*/ 33 w 65"/>
                  <a:gd name="T15" fmla="*/ 8 h 65"/>
                  <a:gd name="T16" fmla="*/ 57 w 65"/>
                  <a:gd name="T17" fmla="*/ 33 h 65"/>
                  <a:gd name="T18" fmla="*/ 33 w 65"/>
                  <a:gd name="T19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33" y="0"/>
                    </a:moveTo>
                    <a:cubicBezTo>
                      <a:pt x="15" y="0"/>
                      <a:pt x="0" y="15"/>
                      <a:pt x="0" y="33"/>
                    </a:cubicBezTo>
                    <a:cubicBezTo>
                      <a:pt x="0" y="51"/>
                      <a:pt x="15" y="65"/>
                      <a:pt x="33" y="65"/>
                    </a:cubicBezTo>
                    <a:cubicBezTo>
                      <a:pt x="51" y="65"/>
                      <a:pt x="65" y="51"/>
                      <a:pt x="65" y="33"/>
                    </a:cubicBezTo>
                    <a:cubicBezTo>
                      <a:pt x="65" y="15"/>
                      <a:pt x="51" y="0"/>
                      <a:pt x="33" y="0"/>
                    </a:cubicBezTo>
                    <a:close/>
                    <a:moveTo>
                      <a:pt x="33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3" y="8"/>
                    </a:cubicBezTo>
                    <a:cubicBezTo>
                      <a:pt x="46" y="8"/>
                      <a:pt x="57" y="19"/>
                      <a:pt x="57" y="33"/>
                    </a:cubicBezTo>
                    <a:cubicBezTo>
                      <a:pt x="57" y="46"/>
                      <a:pt x="46" y="57"/>
                      <a:pt x="3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49" name="Freeform 204">
                <a:extLst>
                  <a:ext uri="{FF2B5EF4-FFF2-40B4-BE49-F238E27FC236}">
                    <a16:creationId xmlns:a16="http://schemas.microsoft.com/office/drawing/2014/main" id="{E16E2BD6-97D5-9084-28A9-7A97DB74D4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2213" y="750889"/>
                <a:ext cx="261938" cy="61913"/>
              </a:xfrm>
              <a:custGeom>
                <a:avLst/>
                <a:gdLst>
                  <a:gd name="T0" fmla="*/ 220 w 232"/>
                  <a:gd name="T1" fmla="*/ 0 h 55"/>
                  <a:gd name="T2" fmla="*/ 12 w 232"/>
                  <a:gd name="T3" fmla="*/ 0 h 55"/>
                  <a:gd name="T4" fmla="*/ 0 w 232"/>
                  <a:gd name="T5" fmla="*/ 12 h 55"/>
                  <a:gd name="T6" fmla="*/ 0 w 232"/>
                  <a:gd name="T7" fmla="*/ 43 h 55"/>
                  <a:gd name="T8" fmla="*/ 12 w 232"/>
                  <a:gd name="T9" fmla="*/ 55 h 55"/>
                  <a:gd name="T10" fmla="*/ 220 w 232"/>
                  <a:gd name="T11" fmla="*/ 55 h 55"/>
                  <a:gd name="T12" fmla="*/ 232 w 232"/>
                  <a:gd name="T13" fmla="*/ 43 h 55"/>
                  <a:gd name="T14" fmla="*/ 232 w 232"/>
                  <a:gd name="T15" fmla="*/ 12 h 55"/>
                  <a:gd name="T16" fmla="*/ 220 w 232"/>
                  <a:gd name="T17" fmla="*/ 0 h 55"/>
                  <a:gd name="T18" fmla="*/ 224 w 232"/>
                  <a:gd name="T19" fmla="*/ 43 h 55"/>
                  <a:gd name="T20" fmla="*/ 220 w 232"/>
                  <a:gd name="T21" fmla="*/ 47 h 55"/>
                  <a:gd name="T22" fmla="*/ 12 w 232"/>
                  <a:gd name="T23" fmla="*/ 47 h 55"/>
                  <a:gd name="T24" fmla="*/ 8 w 232"/>
                  <a:gd name="T25" fmla="*/ 43 h 55"/>
                  <a:gd name="T26" fmla="*/ 8 w 232"/>
                  <a:gd name="T27" fmla="*/ 12 h 55"/>
                  <a:gd name="T28" fmla="*/ 12 w 232"/>
                  <a:gd name="T29" fmla="*/ 8 h 55"/>
                  <a:gd name="T30" fmla="*/ 220 w 232"/>
                  <a:gd name="T31" fmla="*/ 8 h 55"/>
                  <a:gd name="T32" fmla="*/ 224 w 232"/>
                  <a:gd name="T33" fmla="*/ 12 h 55"/>
                  <a:gd name="T34" fmla="*/ 224 w 232"/>
                  <a:gd name="T35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2" h="55">
                    <a:moveTo>
                      <a:pt x="22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0"/>
                      <a:pt x="5" y="55"/>
                      <a:pt x="12" y="55"/>
                    </a:cubicBezTo>
                    <a:cubicBezTo>
                      <a:pt x="220" y="55"/>
                      <a:pt x="220" y="55"/>
                      <a:pt x="220" y="55"/>
                    </a:cubicBezTo>
                    <a:cubicBezTo>
                      <a:pt x="227" y="55"/>
                      <a:pt x="232" y="50"/>
                      <a:pt x="232" y="43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2" y="5"/>
                      <a:pt x="227" y="0"/>
                      <a:pt x="220" y="0"/>
                    </a:cubicBezTo>
                    <a:close/>
                    <a:moveTo>
                      <a:pt x="224" y="43"/>
                    </a:moveTo>
                    <a:cubicBezTo>
                      <a:pt x="224" y="46"/>
                      <a:pt x="223" y="47"/>
                      <a:pt x="220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9" y="47"/>
                      <a:pt x="8" y="46"/>
                      <a:pt x="8" y="4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9" y="8"/>
                      <a:pt x="12" y="8"/>
                    </a:cubicBezTo>
                    <a:cubicBezTo>
                      <a:pt x="220" y="8"/>
                      <a:pt x="220" y="8"/>
                      <a:pt x="220" y="8"/>
                    </a:cubicBezTo>
                    <a:cubicBezTo>
                      <a:pt x="223" y="8"/>
                      <a:pt x="224" y="10"/>
                      <a:pt x="224" y="12"/>
                    </a:cubicBezTo>
                    <a:lnTo>
                      <a:pt x="22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50" name="Freeform 205">
                <a:extLst>
                  <a:ext uri="{FF2B5EF4-FFF2-40B4-BE49-F238E27FC236}">
                    <a16:creationId xmlns:a16="http://schemas.microsoft.com/office/drawing/2014/main" id="{E50F537D-E039-13A7-3BC3-199A8E642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2213" y="668339"/>
                <a:ext cx="261938" cy="61913"/>
              </a:xfrm>
              <a:custGeom>
                <a:avLst/>
                <a:gdLst>
                  <a:gd name="T0" fmla="*/ 220 w 232"/>
                  <a:gd name="T1" fmla="*/ 0 h 55"/>
                  <a:gd name="T2" fmla="*/ 12 w 232"/>
                  <a:gd name="T3" fmla="*/ 0 h 55"/>
                  <a:gd name="T4" fmla="*/ 0 w 232"/>
                  <a:gd name="T5" fmla="*/ 12 h 55"/>
                  <a:gd name="T6" fmla="*/ 0 w 232"/>
                  <a:gd name="T7" fmla="*/ 43 h 55"/>
                  <a:gd name="T8" fmla="*/ 12 w 232"/>
                  <a:gd name="T9" fmla="*/ 55 h 55"/>
                  <a:gd name="T10" fmla="*/ 220 w 232"/>
                  <a:gd name="T11" fmla="*/ 55 h 55"/>
                  <a:gd name="T12" fmla="*/ 232 w 232"/>
                  <a:gd name="T13" fmla="*/ 43 h 55"/>
                  <a:gd name="T14" fmla="*/ 232 w 232"/>
                  <a:gd name="T15" fmla="*/ 12 h 55"/>
                  <a:gd name="T16" fmla="*/ 220 w 232"/>
                  <a:gd name="T17" fmla="*/ 0 h 55"/>
                  <a:gd name="T18" fmla="*/ 224 w 232"/>
                  <a:gd name="T19" fmla="*/ 43 h 55"/>
                  <a:gd name="T20" fmla="*/ 220 w 232"/>
                  <a:gd name="T21" fmla="*/ 47 h 55"/>
                  <a:gd name="T22" fmla="*/ 12 w 232"/>
                  <a:gd name="T23" fmla="*/ 47 h 55"/>
                  <a:gd name="T24" fmla="*/ 8 w 232"/>
                  <a:gd name="T25" fmla="*/ 43 h 55"/>
                  <a:gd name="T26" fmla="*/ 8 w 232"/>
                  <a:gd name="T27" fmla="*/ 12 h 55"/>
                  <a:gd name="T28" fmla="*/ 12 w 232"/>
                  <a:gd name="T29" fmla="*/ 8 h 55"/>
                  <a:gd name="T30" fmla="*/ 220 w 232"/>
                  <a:gd name="T31" fmla="*/ 8 h 55"/>
                  <a:gd name="T32" fmla="*/ 224 w 232"/>
                  <a:gd name="T33" fmla="*/ 12 h 55"/>
                  <a:gd name="T34" fmla="*/ 224 w 232"/>
                  <a:gd name="T35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2" h="55">
                    <a:moveTo>
                      <a:pt x="22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0"/>
                      <a:pt x="5" y="55"/>
                      <a:pt x="12" y="55"/>
                    </a:cubicBezTo>
                    <a:cubicBezTo>
                      <a:pt x="220" y="55"/>
                      <a:pt x="220" y="55"/>
                      <a:pt x="220" y="55"/>
                    </a:cubicBezTo>
                    <a:cubicBezTo>
                      <a:pt x="227" y="55"/>
                      <a:pt x="232" y="50"/>
                      <a:pt x="232" y="43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2" y="5"/>
                      <a:pt x="227" y="0"/>
                      <a:pt x="220" y="0"/>
                    </a:cubicBezTo>
                    <a:close/>
                    <a:moveTo>
                      <a:pt x="224" y="43"/>
                    </a:moveTo>
                    <a:cubicBezTo>
                      <a:pt x="224" y="45"/>
                      <a:pt x="223" y="47"/>
                      <a:pt x="220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9" y="47"/>
                      <a:pt x="8" y="45"/>
                      <a:pt x="8" y="4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9" y="8"/>
                      <a:pt x="12" y="8"/>
                    </a:cubicBezTo>
                    <a:cubicBezTo>
                      <a:pt x="220" y="8"/>
                      <a:pt x="220" y="8"/>
                      <a:pt x="220" y="8"/>
                    </a:cubicBezTo>
                    <a:cubicBezTo>
                      <a:pt x="223" y="8"/>
                      <a:pt x="224" y="9"/>
                      <a:pt x="224" y="12"/>
                    </a:cubicBezTo>
                    <a:lnTo>
                      <a:pt x="22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51" name="Freeform 206">
                <a:extLst>
                  <a:ext uri="{FF2B5EF4-FFF2-40B4-BE49-F238E27FC236}">
                    <a16:creationId xmlns:a16="http://schemas.microsoft.com/office/drawing/2014/main" id="{C680012F-AA30-A811-5DE5-A02824A849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2213" y="833439"/>
                <a:ext cx="261938" cy="63500"/>
              </a:xfrm>
              <a:custGeom>
                <a:avLst/>
                <a:gdLst>
                  <a:gd name="T0" fmla="*/ 220 w 232"/>
                  <a:gd name="T1" fmla="*/ 0 h 56"/>
                  <a:gd name="T2" fmla="*/ 12 w 232"/>
                  <a:gd name="T3" fmla="*/ 0 h 56"/>
                  <a:gd name="T4" fmla="*/ 0 w 232"/>
                  <a:gd name="T5" fmla="*/ 12 h 56"/>
                  <a:gd name="T6" fmla="*/ 0 w 232"/>
                  <a:gd name="T7" fmla="*/ 44 h 56"/>
                  <a:gd name="T8" fmla="*/ 12 w 232"/>
                  <a:gd name="T9" fmla="*/ 56 h 56"/>
                  <a:gd name="T10" fmla="*/ 220 w 232"/>
                  <a:gd name="T11" fmla="*/ 56 h 56"/>
                  <a:gd name="T12" fmla="*/ 232 w 232"/>
                  <a:gd name="T13" fmla="*/ 44 h 56"/>
                  <a:gd name="T14" fmla="*/ 232 w 232"/>
                  <a:gd name="T15" fmla="*/ 12 h 56"/>
                  <a:gd name="T16" fmla="*/ 220 w 232"/>
                  <a:gd name="T17" fmla="*/ 0 h 56"/>
                  <a:gd name="T18" fmla="*/ 224 w 232"/>
                  <a:gd name="T19" fmla="*/ 44 h 56"/>
                  <a:gd name="T20" fmla="*/ 220 w 232"/>
                  <a:gd name="T21" fmla="*/ 48 h 56"/>
                  <a:gd name="T22" fmla="*/ 12 w 232"/>
                  <a:gd name="T23" fmla="*/ 48 h 56"/>
                  <a:gd name="T24" fmla="*/ 8 w 232"/>
                  <a:gd name="T25" fmla="*/ 44 h 56"/>
                  <a:gd name="T26" fmla="*/ 8 w 232"/>
                  <a:gd name="T27" fmla="*/ 12 h 56"/>
                  <a:gd name="T28" fmla="*/ 12 w 232"/>
                  <a:gd name="T29" fmla="*/ 8 h 56"/>
                  <a:gd name="T30" fmla="*/ 220 w 232"/>
                  <a:gd name="T31" fmla="*/ 8 h 56"/>
                  <a:gd name="T32" fmla="*/ 224 w 232"/>
                  <a:gd name="T33" fmla="*/ 12 h 56"/>
                  <a:gd name="T34" fmla="*/ 224 w 232"/>
                  <a:gd name="T35" fmla="*/ 4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2" h="56">
                    <a:moveTo>
                      <a:pt x="22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50"/>
                      <a:pt x="5" y="56"/>
                      <a:pt x="12" y="56"/>
                    </a:cubicBezTo>
                    <a:cubicBezTo>
                      <a:pt x="220" y="56"/>
                      <a:pt x="220" y="56"/>
                      <a:pt x="220" y="56"/>
                    </a:cubicBezTo>
                    <a:cubicBezTo>
                      <a:pt x="227" y="56"/>
                      <a:pt x="232" y="50"/>
                      <a:pt x="232" y="44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2" y="5"/>
                      <a:pt x="227" y="0"/>
                      <a:pt x="220" y="0"/>
                    </a:cubicBezTo>
                    <a:close/>
                    <a:moveTo>
                      <a:pt x="224" y="44"/>
                    </a:moveTo>
                    <a:cubicBezTo>
                      <a:pt x="224" y="46"/>
                      <a:pt x="223" y="48"/>
                      <a:pt x="22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9" y="48"/>
                      <a:pt x="8" y="46"/>
                      <a:pt x="8" y="4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9" y="8"/>
                      <a:pt x="12" y="8"/>
                    </a:cubicBezTo>
                    <a:cubicBezTo>
                      <a:pt x="220" y="8"/>
                      <a:pt x="220" y="8"/>
                      <a:pt x="220" y="8"/>
                    </a:cubicBezTo>
                    <a:cubicBezTo>
                      <a:pt x="223" y="8"/>
                      <a:pt x="224" y="10"/>
                      <a:pt x="224" y="12"/>
                    </a:cubicBezTo>
                    <a:lnTo>
                      <a:pt x="224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22BB87D-BF94-5A9C-7F53-E44E7C13031D}"/>
              </a:ext>
            </a:extLst>
          </p:cNvPr>
          <p:cNvGrpSpPr/>
          <p:nvPr/>
        </p:nvGrpSpPr>
        <p:grpSpPr>
          <a:xfrm>
            <a:off x="925427" y="3735484"/>
            <a:ext cx="3232639" cy="1445362"/>
            <a:chOff x="829135" y="4128676"/>
            <a:chExt cx="3232639" cy="144536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D391A54-9C37-59D9-462B-3B1E85D487BA}"/>
                </a:ext>
              </a:extLst>
            </p:cNvPr>
            <p:cNvSpPr/>
            <p:nvPr/>
          </p:nvSpPr>
          <p:spPr>
            <a:xfrm>
              <a:off x="829137" y="4957308"/>
              <a:ext cx="535369" cy="53550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1" tIns="45711" rIns="91421" bIns="45711" rtlCol="0" anchor="ctr"/>
            <a:lstStyle/>
            <a:p>
              <a:pPr algn="ctr"/>
              <a:endParaRPr lang="id-ID" sz="675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7368640-7632-19C3-DB2D-C0958F42DEEA}"/>
                </a:ext>
              </a:extLst>
            </p:cNvPr>
            <p:cNvSpPr/>
            <p:nvPr/>
          </p:nvSpPr>
          <p:spPr>
            <a:xfrm>
              <a:off x="829135" y="4173750"/>
              <a:ext cx="535369" cy="5355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1" tIns="45711" rIns="91421" bIns="45711" rtlCol="0" anchor="ctr"/>
            <a:lstStyle/>
            <a:p>
              <a:pPr algn="ctr"/>
              <a:endParaRPr lang="id-ID" sz="675" dirty="0">
                <a:solidFill>
                  <a:schemeClr val="tx1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62" name="Title 20">
              <a:extLst>
                <a:ext uri="{FF2B5EF4-FFF2-40B4-BE49-F238E27FC236}">
                  <a16:creationId xmlns:a16="http://schemas.microsoft.com/office/drawing/2014/main" id="{02FBF142-70C2-5042-2D94-9532E6AF637D}"/>
                </a:ext>
              </a:extLst>
            </p:cNvPr>
            <p:cNvSpPr txBox="1">
              <a:spLocks/>
            </p:cNvSpPr>
            <p:nvPr/>
          </p:nvSpPr>
          <p:spPr>
            <a:xfrm>
              <a:off x="1351124" y="4128676"/>
              <a:ext cx="2073374" cy="215444"/>
            </a:xfrm>
            <a:prstGeom prst="rect">
              <a:avLst/>
            </a:prstGeom>
          </p:spPr>
          <p:txBody>
            <a:bodyPr vert="horz" wrap="square" lIns="121892" tIns="0" rIns="121892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id-ID" sz="1400" dirty="0" err="1">
                  <a:solidFill>
                    <a:schemeClr val="tx1"/>
                  </a:solidFill>
                  <a:latin typeface="Franklin Gothic Medium Cond" panose="020B0606030402020204" pitchFamily="34" charset="0"/>
                  <a:cs typeface="Lato Regular"/>
                </a:rPr>
                <a:t>Market</a:t>
              </a:r>
              <a:endParaRPr lang="en-US" sz="1400" dirty="0">
                <a:solidFill>
                  <a:schemeClr val="tx1"/>
                </a:solidFill>
                <a:latin typeface="Franklin Gothic Medium Cond" panose="020B0606030402020204" pitchFamily="34" charset="0"/>
                <a:cs typeface="Lato Regular"/>
              </a:endParaRPr>
            </a:p>
          </p:txBody>
        </p:sp>
        <p:sp>
          <p:nvSpPr>
            <p:cNvPr id="63" name="Title 20">
              <a:extLst>
                <a:ext uri="{FF2B5EF4-FFF2-40B4-BE49-F238E27FC236}">
                  <a16:creationId xmlns:a16="http://schemas.microsoft.com/office/drawing/2014/main" id="{5D45EF6E-43FB-16A8-3B59-318545A66047}"/>
                </a:ext>
              </a:extLst>
            </p:cNvPr>
            <p:cNvSpPr txBox="1">
              <a:spLocks/>
            </p:cNvSpPr>
            <p:nvPr/>
          </p:nvSpPr>
          <p:spPr>
            <a:xfrm>
              <a:off x="1360574" y="4305097"/>
              <a:ext cx="2701200" cy="470039"/>
            </a:xfrm>
            <a:prstGeom prst="rect">
              <a:avLst/>
            </a:prstGeom>
          </p:spPr>
          <p:txBody>
            <a:bodyPr vert="horz" wrap="square" lIns="121892" tIns="60947" rIns="121892" bIns="60947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900" dirty="0">
                  <a:solidFill>
                    <a:schemeClr val="tx1"/>
                  </a:solidFill>
                  <a:latin typeface="Franklin Gothic Medium Cond" panose="020B0606030402020204" pitchFamily="34" charset="0"/>
                  <a:cs typeface="Lato Light"/>
                </a:rPr>
                <a:t>Lorem ipsum dolor sit amet, consectetur adipiscing elit. Aliquam tincidunt ante nec sem congue convallis. </a:t>
              </a:r>
              <a:endParaRPr lang="en-US" sz="900" dirty="0">
                <a:solidFill>
                  <a:schemeClr val="tx1"/>
                </a:solidFill>
                <a:latin typeface="Franklin Gothic Medium Cond" panose="020B0606030402020204" pitchFamily="34" charset="0"/>
                <a:cs typeface="Lato Light"/>
              </a:endParaRPr>
            </a:p>
          </p:txBody>
        </p:sp>
        <p:sp>
          <p:nvSpPr>
            <p:cNvPr id="64" name="Title 20">
              <a:extLst>
                <a:ext uri="{FF2B5EF4-FFF2-40B4-BE49-F238E27FC236}">
                  <a16:creationId xmlns:a16="http://schemas.microsoft.com/office/drawing/2014/main" id="{1D93FE01-34CC-34CD-76B4-CAB46C7247A6}"/>
                </a:ext>
              </a:extLst>
            </p:cNvPr>
            <p:cNvSpPr txBox="1">
              <a:spLocks/>
            </p:cNvSpPr>
            <p:nvPr/>
          </p:nvSpPr>
          <p:spPr>
            <a:xfrm>
              <a:off x="1351124" y="4927578"/>
              <a:ext cx="2073374" cy="215444"/>
            </a:xfrm>
            <a:prstGeom prst="rect">
              <a:avLst/>
            </a:prstGeom>
          </p:spPr>
          <p:txBody>
            <a:bodyPr vert="horz" wrap="square" lIns="121892" tIns="0" rIns="121892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id-ID" sz="1400" dirty="0" err="1">
                  <a:solidFill>
                    <a:schemeClr val="tx1"/>
                  </a:solidFill>
                  <a:latin typeface="Franklin Gothic Medium Cond" panose="020B0606030402020204" pitchFamily="34" charset="0"/>
                  <a:cs typeface="Lato Regular"/>
                </a:rPr>
                <a:t>Revenue</a:t>
              </a:r>
              <a:endParaRPr lang="en-US" sz="1400" dirty="0">
                <a:solidFill>
                  <a:schemeClr val="tx1"/>
                </a:solidFill>
                <a:latin typeface="Franklin Gothic Medium Cond" panose="020B0606030402020204" pitchFamily="34" charset="0"/>
                <a:cs typeface="Lato Regular"/>
              </a:endParaRPr>
            </a:p>
          </p:txBody>
        </p:sp>
        <p:sp>
          <p:nvSpPr>
            <p:cNvPr id="65" name="Title 20">
              <a:extLst>
                <a:ext uri="{FF2B5EF4-FFF2-40B4-BE49-F238E27FC236}">
                  <a16:creationId xmlns:a16="http://schemas.microsoft.com/office/drawing/2014/main" id="{B19CA5A2-D8B5-85AD-5950-C76159825879}"/>
                </a:ext>
              </a:extLst>
            </p:cNvPr>
            <p:cNvSpPr txBox="1">
              <a:spLocks/>
            </p:cNvSpPr>
            <p:nvPr/>
          </p:nvSpPr>
          <p:spPr>
            <a:xfrm>
              <a:off x="1360574" y="5103999"/>
              <a:ext cx="2701200" cy="470039"/>
            </a:xfrm>
            <a:prstGeom prst="rect">
              <a:avLst/>
            </a:prstGeom>
          </p:spPr>
          <p:txBody>
            <a:bodyPr vert="horz" wrap="square" lIns="121892" tIns="60947" rIns="121892" bIns="60947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900" dirty="0">
                  <a:solidFill>
                    <a:schemeClr val="tx1"/>
                  </a:solidFill>
                  <a:latin typeface="Franklin Gothic Medium Cond" panose="020B0606030402020204" pitchFamily="34" charset="0"/>
                  <a:cs typeface="Lato Light"/>
                </a:rPr>
                <a:t>Lorem ipsum dolor sit amet, consectetur adipiscing elit. Aliquam tincidunt ante nec sem congue convallis. </a:t>
              </a:r>
              <a:endParaRPr lang="en-US" sz="900" dirty="0">
                <a:solidFill>
                  <a:schemeClr val="tx1"/>
                </a:solidFill>
                <a:latin typeface="Franklin Gothic Medium Cond" panose="020B0606030402020204" pitchFamily="34" charset="0"/>
                <a:cs typeface="Lato Light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09CD19D-8E41-875F-A528-DC451CF97DCC}"/>
                </a:ext>
              </a:extLst>
            </p:cNvPr>
            <p:cNvGrpSpPr/>
            <p:nvPr/>
          </p:nvGrpSpPr>
          <p:grpSpPr>
            <a:xfrm>
              <a:off x="928744" y="4281334"/>
              <a:ext cx="320675" cy="303213"/>
              <a:chOff x="10674350" y="601664"/>
              <a:chExt cx="320675" cy="303213"/>
            </a:xfrm>
            <a:solidFill>
              <a:schemeClr val="bg1"/>
            </a:solidFill>
          </p:grpSpPr>
          <p:sp>
            <p:nvSpPr>
              <p:cNvPr id="71" name="Freeform 114">
                <a:extLst>
                  <a:ext uri="{FF2B5EF4-FFF2-40B4-BE49-F238E27FC236}">
                    <a16:creationId xmlns:a16="http://schemas.microsoft.com/office/drawing/2014/main" id="{4871C868-B149-5031-50CE-D383A08C40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75938" y="601664"/>
                <a:ext cx="311150" cy="244475"/>
              </a:xfrm>
              <a:custGeom>
                <a:avLst/>
                <a:gdLst>
                  <a:gd name="T0" fmla="*/ 272 w 276"/>
                  <a:gd name="T1" fmla="*/ 4 h 216"/>
                  <a:gd name="T2" fmla="*/ 261 w 276"/>
                  <a:gd name="T3" fmla="*/ 1 h 216"/>
                  <a:gd name="T4" fmla="*/ 182 w 276"/>
                  <a:gd name="T5" fmla="*/ 29 h 216"/>
                  <a:gd name="T6" fmla="*/ 176 w 276"/>
                  <a:gd name="T7" fmla="*/ 37 h 216"/>
                  <a:gd name="T8" fmla="*/ 179 w 276"/>
                  <a:gd name="T9" fmla="*/ 47 h 216"/>
                  <a:gd name="T10" fmla="*/ 193 w 276"/>
                  <a:gd name="T11" fmla="*/ 60 h 216"/>
                  <a:gd name="T12" fmla="*/ 134 w 276"/>
                  <a:gd name="T13" fmla="*/ 124 h 216"/>
                  <a:gd name="T14" fmla="*/ 131 w 276"/>
                  <a:gd name="T15" fmla="*/ 124 h 216"/>
                  <a:gd name="T16" fmla="*/ 99 w 276"/>
                  <a:gd name="T17" fmla="*/ 96 h 216"/>
                  <a:gd name="T18" fmla="*/ 84 w 276"/>
                  <a:gd name="T19" fmla="*/ 97 h 216"/>
                  <a:gd name="T20" fmla="*/ 3 w 276"/>
                  <a:gd name="T21" fmla="*/ 187 h 216"/>
                  <a:gd name="T22" fmla="*/ 1 w 276"/>
                  <a:gd name="T23" fmla="*/ 194 h 216"/>
                  <a:gd name="T24" fmla="*/ 4 w 276"/>
                  <a:gd name="T25" fmla="*/ 202 h 216"/>
                  <a:gd name="T26" fmla="*/ 17 w 276"/>
                  <a:gd name="T27" fmla="*/ 214 h 216"/>
                  <a:gd name="T28" fmla="*/ 25 w 276"/>
                  <a:gd name="T29" fmla="*/ 216 h 216"/>
                  <a:gd name="T30" fmla="*/ 32 w 276"/>
                  <a:gd name="T31" fmla="*/ 213 h 216"/>
                  <a:gd name="T32" fmla="*/ 92 w 276"/>
                  <a:gd name="T33" fmla="*/ 146 h 216"/>
                  <a:gd name="T34" fmla="*/ 96 w 276"/>
                  <a:gd name="T35" fmla="*/ 146 h 216"/>
                  <a:gd name="T36" fmla="*/ 128 w 276"/>
                  <a:gd name="T37" fmla="*/ 174 h 216"/>
                  <a:gd name="T38" fmla="*/ 143 w 276"/>
                  <a:gd name="T39" fmla="*/ 173 h 216"/>
                  <a:gd name="T40" fmla="*/ 223 w 276"/>
                  <a:gd name="T41" fmla="*/ 85 h 216"/>
                  <a:gd name="T42" fmla="*/ 238 w 276"/>
                  <a:gd name="T43" fmla="*/ 98 h 216"/>
                  <a:gd name="T44" fmla="*/ 248 w 276"/>
                  <a:gd name="T45" fmla="*/ 100 h 216"/>
                  <a:gd name="T46" fmla="*/ 255 w 276"/>
                  <a:gd name="T47" fmla="*/ 93 h 216"/>
                  <a:gd name="T48" fmla="*/ 275 w 276"/>
                  <a:gd name="T49" fmla="*/ 14 h 216"/>
                  <a:gd name="T50" fmla="*/ 272 w 276"/>
                  <a:gd name="T51" fmla="*/ 4 h 216"/>
                  <a:gd name="T52" fmla="*/ 247 w 276"/>
                  <a:gd name="T53" fmla="*/ 91 h 216"/>
                  <a:gd name="T54" fmla="*/ 246 w 276"/>
                  <a:gd name="T55" fmla="*/ 93 h 216"/>
                  <a:gd name="T56" fmla="*/ 243 w 276"/>
                  <a:gd name="T57" fmla="*/ 92 h 216"/>
                  <a:gd name="T58" fmla="*/ 223 w 276"/>
                  <a:gd name="T59" fmla="*/ 74 h 216"/>
                  <a:gd name="T60" fmla="*/ 137 w 276"/>
                  <a:gd name="T61" fmla="*/ 168 h 216"/>
                  <a:gd name="T62" fmla="*/ 133 w 276"/>
                  <a:gd name="T63" fmla="*/ 168 h 216"/>
                  <a:gd name="T64" fmla="*/ 101 w 276"/>
                  <a:gd name="T65" fmla="*/ 140 h 216"/>
                  <a:gd name="T66" fmla="*/ 86 w 276"/>
                  <a:gd name="T67" fmla="*/ 141 h 216"/>
                  <a:gd name="T68" fmla="*/ 26 w 276"/>
                  <a:gd name="T69" fmla="*/ 208 h 216"/>
                  <a:gd name="T70" fmla="*/ 25 w 276"/>
                  <a:gd name="T71" fmla="*/ 208 h 216"/>
                  <a:gd name="T72" fmla="*/ 23 w 276"/>
                  <a:gd name="T73" fmla="*/ 208 h 216"/>
                  <a:gd name="T74" fmla="*/ 9 w 276"/>
                  <a:gd name="T75" fmla="*/ 196 h 216"/>
                  <a:gd name="T76" fmla="*/ 9 w 276"/>
                  <a:gd name="T77" fmla="*/ 194 h 216"/>
                  <a:gd name="T78" fmla="*/ 9 w 276"/>
                  <a:gd name="T79" fmla="*/ 192 h 216"/>
                  <a:gd name="T80" fmla="*/ 90 w 276"/>
                  <a:gd name="T81" fmla="*/ 103 h 216"/>
                  <a:gd name="T82" fmla="*/ 92 w 276"/>
                  <a:gd name="T83" fmla="*/ 102 h 216"/>
                  <a:gd name="T84" fmla="*/ 93 w 276"/>
                  <a:gd name="T85" fmla="*/ 102 h 216"/>
                  <a:gd name="T86" fmla="*/ 125 w 276"/>
                  <a:gd name="T87" fmla="*/ 130 h 216"/>
                  <a:gd name="T88" fmla="*/ 140 w 276"/>
                  <a:gd name="T89" fmla="*/ 129 h 216"/>
                  <a:gd name="T90" fmla="*/ 205 w 276"/>
                  <a:gd name="T91" fmla="*/ 59 h 216"/>
                  <a:gd name="T92" fmla="*/ 184 w 276"/>
                  <a:gd name="T93" fmla="*/ 41 h 216"/>
                  <a:gd name="T94" fmla="*/ 184 w 276"/>
                  <a:gd name="T95" fmla="*/ 39 h 216"/>
                  <a:gd name="T96" fmla="*/ 185 w 276"/>
                  <a:gd name="T97" fmla="*/ 37 h 216"/>
                  <a:gd name="T98" fmla="*/ 264 w 276"/>
                  <a:gd name="T99" fmla="*/ 9 h 216"/>
                  <a:gd name="T100" fmla="*/ 266 w 276"/>
                  <a:gd name="T101" fmla="*/ 9 h 216"/>
                  <a:gd name="T102" fmla="*/ 267 w 276"/>
                  <a:gd name="T103" fmla="*/ 12 h 216"/>
                  <a:gd name="T104" fmla="*/ 247 w 276"/>
                  <a:gd name="T105" fmla="*/ 9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6" h="216">
                    <a:moveTo>
                      <a:pt x="272" y="4"/>
                    </a:moveTo>
                    <a:cubicBezTo>
                      <a:pt x="269" y="1"/>
                      <a:pt x="265" y="0"/>
                      <a:pt x="261" y="1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79" y="31"/>
                      <a:pt x="176" y="34"/>
                      <a:pt x="176" y="37"/>
                    </a:cubicBezTo>
                    <a:cubicBezTo>
                      <a:pt x="175" y="41"/>
                      <a:pt x="176" y="45"/>
                      <a:pt x="179" y="47"/>
                    </a:cubicBezTo>
                    <a:cubicBezTo>
                      <a:pt x="193" y="60"/>
                      <a:pt x="193" y="60"/>
                      <a:pt x="193" y="60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3" y="125"/>
                      <a:pt x="132" y="125"/>
                      <a:pt x="131" y="124"/>
                    </a:cubicBezTo>
                    <a:cubicBezTo>
                      <a:pt x="99" y="96"/>
                      <a:pt x="99" y="96"/>
                      <a:pt x="99" y="96"/>
                    </a:cubicBezTo>
                    <a:cubicBezTo>
                      <a:pt x="94" y="93"/>
                      <a:pt x="88" y="93"/>
                      <a:pt x="84" y="97"/>
                    </a:cubicBezTo>
                    <a:cubicBezTo>
                      <a:pt x="3" y="187"/>
                      <a:pt x="3" y="187"/>
                      <a:pt x="3" y="187"/>
                    </a:cubicBezTo>
                    <a:cubicBezTo>
                      <a:pt x="1" y="189"/>
                      <a:pt x="0" y="191"/>
                      <a:pt x="1" y="194"/>
                    </a:cubicBezTo>
                    <a:cubicBezTo>
                      <a:pt x="1" y="197"/>
                      <a:pt x="2" y="200"/>
                      <a:pt x="4" y="202"/>
                    </a:cubicBezTo>
                    <a:cubicBezTo>
                      <a:pt x="17" y="214"/>
                      <a:pt x="17" y="214"/>
                      <a:pt x="17" y="214"/>
                    </a:cubicBezTo>
                    <a:cubicBezTo>
                      <a:pt x="19" y="215"/>
                      <a:pt x="22" y="216"/>
                      <a:pt x="25" y="216"/>
                    </a:cubicBezTo>
                    <a:cubicBezTo>
                      <a:pt x="28" y="216"/>
                      <a:pt x="30" y="215"/>
                      <a:pt x="32" y="213"/>
                    </a:cubicBezTo>
                    <a:cubicBezTo>
                      <a:pt x="92" y="146"/>
                      <a:pt x="92" y="146"/>
                      <a:pt x="92" y="146"/>
                    </a:cubicBezTo>
                    <a:cubicBezTo>
                      <a:pt x="93" y="145"/>
                      <a:pt x="95" y="145"/>
                      <a:pt x="96" y="146"/>
                    </a:cubicBezTo>
                    <a:cubicBezTo>
                      <a:pt x="128" y="174"/>
                      <a:pt x="128" y="174"/>
                      <a:pt x="128" y="174"/>
                    </a:cubicBezTo>
                    <a:cubicBezTo>
                      <a:pt x="132" y="178"/>
                      <a:pt x="139" y="177"/>
                      <a:pt x="143" y="173"/>
                    </a:cubicBezTo>
                    <a:cubicBezTo>
                      <a:pt x="223" y="85"/>
                      <a:pt x="223" y="85"/>
                      <a:pt x="223" y="85"/>
                    </a:cubicBezTo>
                    <a:cubicBezTo>
                      <a:pt x="238" y="98"/>
                      <a:pt x="238" y="98"/>
                      <a:pt x="238" y="98"/>
                    </a:cubicBezTo>
                    <a:cubicBezTo>
                      <a:pt x="241" y="101"/>
                      <a:pt x="245" y="102"/>
                      <a:pt x="248" y="100"/>
                    </a:cubicBezTo>
                    <a:cubicBezTo>
                      <a:pt x="252" y="99"/>
                      <a:pt x="254" y="97"/>
                      <a:pt x="255" y="93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76" y="10"/>
                      <a:pt x="275" y="6"/>
                      <a:pt x="272" y="4"/>
                    </a:cubicBezTo>
                    <a:close/>
                    <a:moveTo>
                      <a:pt x="247" y="91"/>
                    </a:moveTo>
                    <a:cubicBezTo>
                      <a:pt x="247" y="92"/>
                      <a:pt x="247" y="93"/>
                      <a:pt x="246" y="93"/>
                    </a:cubicBezTo>
                    <a:cubicBezTo>
                      <a:pt x="245" y="93"/>
                      <a:pt x="244" y="93"/>
                      <a:pt x="243" y="92"/>
                    </a:cubicBezTo>
                    <a:cubicBezTo>
                      <a:pt x="223" y="74"/>
                      <a:pt x="223" y="74"/>
                      <a:pt x="223" y="74"/>
                    </a:cubicBezTo>
                    <a:cubicBezTo>
                      <a:pt x="137" y="168"/>
                      <a:pt x="137" y="168"/>
                      <a:pt x="137" y="168"/>
                    </a:cubicBezTo>
                    <a:cubicBezTo>
                      <a:pt x="136" y="169"/>
                      <a:pt x="134" y="169"/>
                      <a:pt x="133" y="168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97" y="136"/>
                      <a:pt x="90" y="137"/>
                      <a:pt x="86" y="141"/>
                    </a:cubicBezTo>
                    <a:cubicBezTo>
                      <a:pt x="26" y="208"/>
                      <a:pt x="26" y="208"/>
                      <a:pt x="26" y="208"/>
                    </a:cubicBezTo>
                    <a:cubicBezTo>
                      <a:pt x="26" y="208"/>
                      <a:pt x="25" y="208"/>
                      <a:pt x="25" y="208"/>
                    </a:cubicBezTo>
                    <a:cubicBezTo>
                      <a:pt x="24" y="208"/>
                      <a:pt x="23" y="208"/>
                      <a:pt x="23" y="208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9" y="195"/>
                      <a:pt x="9" y="194"/>
                      <a:pt x="9" y="194"/>
                    </a:cubicBezTo>
                    <a:cubicBezTo>
                      <a:pt x="8" y="193"/>
                      <a:pt x="9" y="192"/>
                      <a:pt x="9" y="192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102"/>
                      <a:pt x="91" y="102"/>
                      <a:pt x="92" y="102"/>
                    </a:cubicBezTo>
                    <a:cubicBezTo>
                      <a:pt x="92" y="102"/>
                      <a:pt x="93" y="102"/>
                      <a:pt x="93" y="102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30" y="134"/>
                      <a:pt x="136" y="134"/>
                      <a:pt x="140" y="12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4" y="40"/>
                      <a:pt x="183" y="40"/>
                      <a:pt x="184" y="39"/>
                    </a:cubicBezTo>
                    <a:cubicBezTo>
                      <a:pt x="184" y="38"/>
                      <a:pt x="184" y="37"/>
                      <a:pt x="185" y="37"/>
                    </a:cubicBezTo>
                    <a:cubicBezTo>
                      <a:pt x="264" y="9"/>
                      <a:pt x="264" y="9"/>
                      <a:pt x="264" y="9"/>
                    </a:cubicBezTo>
                    <a:cubicBezTo>
                      <a:pt x="265" y="9"/>
                      <a:pt x="266" y="9"/>
                      <a:pt x="266" y="9"/>
                    </a:cubicBezTo>
                    <a:cubicBezTo>
                      <a:pt x="267" y="10"/>
                      <a:pt x="267" y="11"/>
                      <a:pt x="267" y="12"/>
                    </a:cubicBezTo>
                    <a:lnTo>
                      <a:pt x="247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72" name="Freeform 115">
                <a:extLst>
                  <a:ext uri="{FF2B5EF4-FFF2-40B4-BE49-F238E27FC236}">
                    <a16:creationId xmlns:a16="http://schemas.microsoft.com/office/drawing/2014/main" id="{FD633724-24CA-8BE8-66A6-FBBB89CA81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55313" y="833439"/>
                <a:ext cx="30163" cy="71438"/>
              </a:xfrm>
              <a:custGeom>
                <a:avLst/>
                <a:gdLst>
                  <a:gd name="T0" fmla="*/ 15 w 27"/>
                  <a:gd name="T1" fmla="*/ 0 h 62"/>
                  <a:gd name="T2" fmla="*/ 12 w 27"/>
                  <a:gd name="T3" fmla="*/ 0 h 62"/>
                  <a:gd name="T4" fmla="*/ 0 w 27"/>
                  <a:gd name="T5" fmla="*/ 12 h 62"/>
                  <a:gd name="T6" fmla="*/ 0 w 27"/>
                  <a:gd name="T7" fmla="*/ 50 h 62"/>
                  <a:gd name="T8" fmla="*/ 12 w 27"/>
                  <a:gd name="T9" fmla="*/ 62 h 62"/>
                  <a:gd name="T10" fmla="*/ 15 w 27"/>
                  <a:gd name="T11" fmla="*/ 62 h 62"/>
                  <a:gd name="T12" fmla="*/ 27 w 27"/>
                  <a:gd name="T13" fmla="*/ 50 h 62"/>
                  <a:gd name="T14" fmla="*/ 27 w 27"/>
                  <a:gd name="T15" fmla="*/ 12 h 62"/>
                  <a:gd name="T16" fmla="*/ 15 w 27"/>
                  <a:gd name="T17" fmla="*/ 0 h 62"/>
                  <a:gd name="T18" fmla="*/ 19 w 27"/>
                  <a:gd name="T19" fmla="*/ 50 h 62"/>
                  <a:gd name="T20" fmla="*/ 15 w 27"/>
                  <a:gd name="T21" fmla="*/ 54 h 62"/>
                  <a:gd name="T22" fmla="*/ 12 w 27"/>
                  <a:gd name="T23" fmla="*/ 54 h 62"/>
                  <a:gd name="T24" fmla="*/ 8 w 27"/>
                  <a:gd name="T25" fmla="*/ 50 h 62"/>
                  <a:gd name="T26" fmla="*/ 8 w 27"/>
                  <a:gd name="T27" fmla="*/ 12 h 62"/>
                  <a:gd name="T28" fmla="*/ 12 w 27"/>
                  <a:gd name="T29" fmla="*/ 8 h 62"/>
                  <a:gd name="T30" fmla="*/ 15 w 27"/>
                  <a:gd name="T31" fmla="*/ 8 h 62"/>
                  <a:gd name="T32" fmla="*/ 19 w 27"/>
                  <a:gd name="T33" fmla="*/ 12 h 62"/>
                  <a:gd name="T34" fmla="*/ 19 w 27"/>
                  <a:gd name="T35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62">
                    <a:moveTo>
                      <a:pt x="15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7"/>
                      <a:pt x="5" y="62"/>
                      <a:pt x="12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22" y="62"/>
                      <a:pt x="27" y="57"/>
                      <a:pt x="27" y="5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5"/>
                      <a:pt x="22" y="0"/>
                      <a:pt x="15" y="0"/>
                    </a:cubicBezTo>
                    <a:close/>
                    <a:moveTo>
                      <a:pt x="19" y="50"/>
                    </a:moveTo>
                    <a:cubicBezTo>
                      <a:pt x="19" y="53"/>
                      <a:pt x="17" y="54"/>
                      <a:pt x="15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4"/>
                      <a:pt x="8" y="53"/>
                      <a:pt x="8" y="5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8"/>
                      <a:pt x="19" y="9"/>
                      <a:pt x="19" y="12"/>
                    </a:cubicBezTo>
                    <a:lnTo>
                      <a:pt x="19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73" name="Freeform 116">
                <a:extLst>
                  <a:ext uri="{FF2B5EF4-FFF2-40B4-BE49-F238E27FC236}">
                    <a16:creationId xmlns:a16="http://schemas.microsoft.com/office/drawing/2014/main" id="{97FA672B-AF88-229A-5D91-59B6A70DD6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14038" y="858839"/>
                <a:ext cx="31750" cy="46038"/>
              </a:xfrm>
              <a:custGeom>
                <a:avLst/>
                <a:gdLst>
                  <a:gd name="T0" fmla="*/ 16 w 28"/>
                  <a:gd name="T1" fmla="*/ 0 h 40"/>
                  <a:gd name="T2" fmla="*/ 12 w 28"/>
                  <a:gd name="T3" fmla="*/ 0 h 40"/>
                  <a:gd name="T4" fmla="*/ 0 w 28"/>
                  <a:gd name="T5" fmla="*/ 12 h 40"/>
                  <a:gd name="T6" fmla="*/ 0 w 28"/>
                  <a:gd name="T7" fmla="*/ 28 h 40"/>
                  <a:gd name="T8" fmla="*/ 12 w 28"/>
                  <a:gd name="T9" fmla="*/ 40 h 40"/>
                  <a:gd name="T10" fmla="*/ 16 w 28"/>
                  <a:gd name="T11" fmla="*/ 40 h 40"/>
                  <a:gd name="T12" fmla="*/ 28 w 28"/>
                  <a:gd name="T13" fmla="*/ 28 h 40"/>
                  <a:gd name="T14" fmla="*/ 28 w 28"/>
                  <a:gd name="T15" fmla="*/ 12 h 40"/>
                  <a:gd name="T16" fmla="*/ 16 w 28"/>
                  <a:gd name="T17" fmla="*/ 0 h 40"/>
                  <a:gd name="T18" fmla="*/ 20 w 28"/>
                  <a:gd name="T19" fmla="*/ 28 h 40"/>
                  <a:gd name="T20" fmla="*/ 16 w 28"/>
                  <a:gd name="T21" fmla="*/ 32 h 40"/>
                  <a:gd name="T22" fmla="*/ 12 w 28"/>
                  <a:gd name="T23" fmla="*/ 32 h 40"/>
                  <a:gd name="T24" fmla="*/ 8 w 28"/>
                  <a:gd name="T25" fmla="*/ 28 h 40"/>
                  <a:gd name="T26" fmla="*/ 8 w 28"/>
                  <a:gd name="T27" fmla="*/ 12 h 40"/>
                  <a:gd name="T28" fmla="*/ 12 w 28"/>
                  <a:gd name="T29" fmla="*/ 8 h 40"/>
                  <a:gd name="T30" fmla="*/ 16 w 28"/>
                  <a:gd name="T31" fmla="*/ 8 h 40"/>
                  <a:gd name="T32" fmla="*/ 20 w 28"/>
                  <a:gd name="T33" fmla="*/ 12 h 40"/>
                  <a:gd name="T34" fmla="*/ 20 w 28"/>
                  <a:gd name="T35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0">
                    <a:moveTo>
                      <a:pt x="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5"/>
                      <a:pt x="6" y="40"/>
                      <a:pt x="12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22" y="40"/>
                      <a:pt x="28" y="35"/>
                      <a:pt x="28" y="28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5"/>
                      <a:pt x="22" y="0"/>
                      <a:pt x="16" y="0"/>
                    </a:cubicBezTo>
                    <a:close/>
                    <a:moveTo>
                      <a:pt x="20" y="28"/>
                    </a:moveTo>
                    <a:cubicBezTo>
                      <a:pt x="20" y="31"/>
                      <a:pt x="18" y="32"/>
                      <a:pt x="16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32"/>
                      <a:pt x="8" y="31"/>
                      <a:pt x="8" y="2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20" y="9"/>
                      <a:pt x="20" y="12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74" name="Freeform 117">
                <a:extLst>
                  <a:ext uri="{FF2B5EF4-FFF2-40B4-BE49-F238E27FC236}">
                    <a16:creationId xmlns:a16="http://schemas.microsoft.com/office/drawing/2014/main" id="{73534CC3-4506-4489-11C9-22D4B88B39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74350" y="865189"/>
                <a:ext cx="30163" cy="39688"/>
              </a:xfrm>
              <a:custGeom>
                <a:avLst/>
                <a:gdLst>
                  <a:gd name="T0" fmla="*/ 15 w 27"/>
                  <a:gd name="T1" fmla="*/ 0 h 34"/>
                  <a:gd name="T2" fmla="*/ 12 w 27"/>
                  <a:gd name="T3" fmla="*/ 0 h 34"/>
                  <a:gd name="T4" fmla="*/ 0 w 27"/>
                  <a:gd name="T5" fmla="*/ 12 h 34"/>
                  <a:gd name="T6" fmla="*/ 0 w 27"/>
                  <a:gd name="T7" fmla="*/ 22 h 34"/>
                  <a:gd name="T8" fmla="*/ 12 w 27"/>
                  <a:gd name="T9" fmla="*/ 34 h 34"/>
                  <a:gd name="T10" fmla="*/ 15 w 27"/>
                  <a:gd name="T11" fmla="*/ 34 h 34"/>
                  <a:gd name="T12" fmla="*/ 27 w 27"/>
                  <a:gd name="T13" fmla="*/ 22 h 34"/>
                  <a:gd name="T14" fmla="*/ 27 w 27"/>
                  <a:gd name="T15" fmla="*/ 12 h 34"/>
                  <a:gd name="T16" fmla="*/ 15 w 27"/>
                  <a:gd name="T17" fmla="*/ 0 h 34"/>
                  <a:gd name="T18" fmla="*/ 19 w 27"/>
                  <a:gd name="T19" fmla="*/ 22 h 34"/>
                  <a:gd name="T20" fmla="*/ 15 w 27"/>
                  <a:gd name="T21" fmla="*/ 26 h 34"/>
                  <a:gd name="T22" fmla="*/ 12 w 27"/>
                  <a:gd name="T23" fmla="*/ 26 h 34"/>
                  <a:gd name="T24" fmla="*/ 8 w 27"/>
                  <a:gd name="T25" fmla="*/ 22 h 34"/>
                  <a:gd name="T26" fmla="*/ 8 w 27"/>
                  <a:gd name="T27" fmla="*/ 12 h 34"/>
                  <a:gd name="T28" fmla="*/ 12 w 27"/>
                  <a:gd name="T29" fmla="*/ 8 h 34"/>
                  <a:gd name="T30" fmla="*/ 15 w 27"/>
                  <a:gd name="T31" fmla="*/ 8 h 34"/>
                  <a:gd name="T32" fmla="*/ 19 w 27"/>
                  <a:gd name="T33" fmla="*/ 12 h 34"/>
                  <a:gd name="T34" fmla="*/ 19 w 27"/>
                  <a:gd name="T35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34">
                    <a:moveTo>
                      <a:pt x="15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9"/>
                      <a:pt x="5" y="34"/>
                      <a:pt x="12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22" y="34"/>
                      <a:pt x="27" y="29"/>
                      <a:pt x="27" y="2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5"/>
                      <a:pt x="22" y="0"/>
                      <a:pt x="15" y="0"/>
                    </a:cubicBezTo>
                    <a:close/>
                    <a:moveTo>
                      <a:pt x="19" y="22"/>
                    </a:moveTo>
                    <a:cubicBezTo>
                      <a:pt x="19" y="25"/>
                      <a:pt x="18" y="26"/>
                      <a:pt x="15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0" y="26"/>
                      <a:pt x="8" y="25"/>
                      <a:pt x="8" y="2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8" y="8"/>
                      <a:pt x="19" y="10"/>
                      <a:pt x="19" y="12"/>
                    </a:cubicBezTo>
                    <a:lnTo>
                      <a:pt x="19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75" name="Freeform 118">
                <a:extLst>
                  <a:ext uri="{FF2B5EF4-FFF2-40B4-BE49-F238E27FC236}">
                    <a16:creationId xmlns:a16="http://schemas.microsoft.com/office/drawing/2014/main" id="{5F19227E-DF44-27AB-1BDB-07CE748200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96588" y="850901"/>
                <a:ext cx="30163" cy="53975"/>
              </a:xfrm>
              <a:custGeom>
                <a:avLst/>
                <a:gdLst>
                  <a:gd name="T0" fmla="*/ 15 w 27"/>
                  <a:gd name="T1" fmla="*/ 0 h 47"/>
                  <a:gd name="T2" fmla="*/ 12 w 27"/>
                  <a:gd name="T3" fmla="*/ 0 h 47"/>
                  <a:gd name="T4" fmla="*/ 0 w 27"/>
                  <a:gd name="T5" fmla="*/ 12 h 47"/>
                  <a:gd name="T6" fmla="*/ 0 w 27"/>
                  <a:gd name="T7" fmla="*/ 35 h 47"/>
                  <a:gd name="T8" fmla="*/ 12 w 27"/>
                  <a:gd name="T9" fmla="*/ 47 h 47"/>
                  <a:gd name="T10" fmla="*/ 15 w 27"/>
                  <a:gd name="T11" fmla="*/ 47 h 47"/>
                  <a:gd name="T12" fmla="*/ 27 w 27"/>
                  <a:gd name="T13" fmla="*/ 35 h 47"/>
                  <a:gd name="T14" fmla="*/ 27 w 27"/>
                  <a:gd name="T15" fmla="*/ 12 h 47"/>
                  <a:gd name="T16" fmla="*/ 15 w 27"/>
                  <a:gd name="T17" fmla="*/ 0 h 47"/>
                  <a:gd name="T18" fmla="*/ 19 w 27"/>
                  <a:gd name="T19" fmla="*/ 35 h 47"/>
                  <a:gd name="T20" fmla="*/ 15 w 27"/>
                  <a:gd name="T21" fmla="*/ 39 h 47"/>
                  <a:gd name="T22" fmla="*/ 12 w 27"/>
                  <a:gd name="T23" fmla="*/ 39 h 47"/>
                  <a:gd name="T24" fmla="*/ 8 w 27"/>
                  <a:gd name="T25" fmla="*/ 35 h 47"/>
                  <a:gd name="T26" fmla="*/ 8 w 27"/>
                  <a:gd name="T27" fmla="*/ 12 h 47"/>
                  <a:gd name="T28" fmla="*/ 12 w 27"/>
                  <a:gd name="T29" fmla="*/ 8 h 47"/>
                  <a:gd name="T30" fmla="*/ 15 w 27"/>
                  <a:gd name="T31" fmla="*/ 8 h 47"/>
                  <a:gd name="T32" fmla="*/ 19 w 27"/>
                  <a:gd name="T33" fmla="*/ 12 h 47"/>
                  <a:gd name="T34" fmla="*/ 19 w 27"/>
                  <a:gd name="T35" fmla="*/ 3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47">
                    <a:moveTo>
                      <a:pt x="15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2"/>
                      <a:pt x="5" y="47"/>
                      <a:pt x="12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22" y="47"/>
                      <a:pt x="27" y="42"/>
                      <a:pt x="27" y="3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6"/>
                      <a:pt x="22" y="0"/>
                      <a:pt x="15" y="0"/>
                    </a:cubicBezTo>
                    <a:close/>
                    <a:moveTo>
                      <a:pt x="19" y="35"/>
                    </a:moveTo>
                    <a:cubicBezTo>
                      <a:pt x="19" y="38"/>
                      <a:pt x="18" y="39"/>
                      <a:pt x="15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0" y="39"/>
                      <a:pt x="8" y="38"/>
                      <a:pt x="8" y="35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8" y="8"/>
                      <a:pt x="19" y="10"/>
                      <a:pt x="19" y="12"/>
                    </a:cubicBezTo>
                    <a:lnTo>
                      <a:pt x="19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76" name="Freeform 119">
                <a:extLst>
                  <a:ext uri="{FF2B5EF4-FFF2-40B4-BE49-F238E27FC236}">
                    <a16:creationId xmlns:a16="http://schemas.microsoft.com/office/drawing/2014/main" id="{DBBACD72-385F-771E-F63E-78C0903C7A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37863" y="819151"/>
                <a:ext cx="31750" cy="85725"/>
              </a:xfrm>
              <a:custGeom>
                <a:avLst/>
                <a:gdLst>
                  <a:gd name="T0" fmla="*/ 16 w 28"/>
                  <a:gd name="T1" fmla="*/ 0 h 75"/>
                  <a:gd name="T2" fmla="*/ 12 w 28"/>
                  <a:gd name="T3" fmla="*/ 0 h 75"/>
                  <a:gd name="T4" fmla="*/ 0 w 28"/>
                  <a:gd name="T5" fmla="*/ 12 h 75"/>
                  <a:gd name="T6" fmla="*/ 0 w 28"/>
                  <a:gd name="T7" fmla="*/ 63 h 75"/>
                  <a:gd name="T8" fmla="*/ 12 w 28"/>
                  <a:gd name="T9" fmla="*/ 75 h 75"/>
                  <a:gd name="T10" fmla="*/ 16 w 28"/>
                  <a:gd name="T11" fmla="*/ 75 h 75"/>
                  <a:gd name="T12" fmla="*/ 28 w 28"/>
                  <a:gd name="T13" fmla="*/ 63 h 75"/>
                  <a:gd name="T14" fmla="*/ 28 w 28"/>
                  <a:gd name="T15" fmla="*/ 12 h 75"/>
                  <a:gd name="T16" fmla="*/ 16 w 28"/>
                  <a:gd name="T17" fmla="*/ 0 h 75"/>
                  <a:gd name="T18" fmla="*/ 20 w 28"/>
                  <a:gd name="T19" fmla="*/ 63 h 75"/>
                  <a:gd name="T20" fmla="*/ 16 w 28"/>
                  <a:gd name="T21" fmla="*/ 67 h 75"/>
                  <a:gd name="T22" fmla="*/ 12 w 28"/>
                  <a:gd name="T23" fmla="*/ 67 h 75"/>
                  <a:gd name="T24" fmla="*/ 8 w 28"/>
                  <a:gd name="T25" fmla="*/ 63 h 75"/>
                  <a:gd name="T26" fmla="*/ 8 w 28"/>
                  <a:gd name="T27" fmla="*/ 12 h 75"/>
                  <a:gd name="T28" fmla="*/ 12 w 28"/>
                  <a:gd name="T29" fmla="*/ 8 h 75"/>
                  <a:gd name="T30" fmla="*/ 16 w 28"/>
                  <a:gd name="T31" fmla="*/ 8 h 75"/>
                  <a:gd name="T32" fmla="*/ 20 w 28"/>
                  <a:gd name="T33" fmla="*/ 12 h 75"/>
                  <a:gd name="T34" fmla="*/ 20 w 28"/>
                  <a:gd name="T35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75">
                    <a:moveTo>
                      <a:pt x="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70"/>
                      <a:pt x="6" y="75"/>
                      <a:pt x="12" y="75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22" y="75"/>
                      <a:pt x="28" y="70"/>
                      <a:pt x="28" y="63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5"/>
                      <a:pt x="22" y="0"/>
                      <a:pt x="16" y="0"/>
                    </a:cubicBezTo>
                    <a:close/>
                    <a:moveTo>
                      <a:pt x="20" y="63"/>
                    </a:moveTo>
                    <a:cubicBezTo>
                      <a:pt x="20" y="66"/>
                      <a:pt x="18" y="67"/>
                      <a:pt x="16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0" y="67"/>
                      <a:pt x="8" y="66"/>
                      <a:pt x="8" y="6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20" y="10"/>
                      <a:pt x="20" y="12"/>
                    </a:cubicBezTo>
                    <a:lnTo>
                      <a:pt x="2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77" name="Freeform 120">
                <a:extLst>
                  <a:ext uri="{FF2B5EF4-FFF2-40B4-BE49-F238E27FC236}">
                    <a16:creationId xmlns:a16="http://schemas.microsoft.com/office/drawing/2014/main" id="{052771A0-EE76-0BC5-70C3-E471F55C4F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80725" y="787401"/>
                <a:ext cx="31750" cy="117475"/>
              </a:xfrm>
              <a:custGeom>
                <a:avLst/>
                <a:gdLst>
                  <a:gd name="T0" fmla="*/ 15 w 27"/>
                  <a:gd name="T1" fmla="*/ 0 h 103"/>
                  <a:gd name="T2" fmla="*/ 12 w 27"/>
                  <a:gd name="T3" fmla="*/ 0 h 103"/>
                  <a:gd name="T4" fmla="*/ 0 w 27"/>
                  <a:gd name="T5" fmla="*/ 12 h 103"/>
                  <a:gd name="T6" fmla="*/ 0 w 27"/>
                  <a:gd name="T7" fmla="*/ 91 h 103"/>
                  <a:gd name="T8" fmla="*/ 12 w 27"/>
                  <a:gd name="T9" fmla="*/ 103 h 103"/>
                  <a:gd name="T10" fmla="*/ 15 w 27"/>
                  <a:gd name="T11" fmla="*/ 103 h 103"/>
                  <a:gd name="T12" fmla="*/ 27 w 27"/>
                  <a:gd name="T13" fmla="*/ 91 h 103"/>
                  <a:gd name="T14" fmla="*/ 27 w 27"/>
                  <a:gd name="T15" fmla="*/ 12 h 103"/>
                  <a:gd name="T16" fmla="*/ 15 w 27"/>
                  <a:gd name="T17" fmla="*/ 0 h 103"/>
                  <a:gd name="T18" fmla="*/ 19 w 27"/>
                  <a:gd name="T19" fmla="*/ 91 h 103"/>
                  <a:gd name="T20" fmla="*/ 15 w 27"/>
                  <a:gd name="T21" fmla="*/ 95 h 103"/>
                  <a:gd name="T22" fmla="*/ 12 w 27"/>
                  <a:gd name="T23" fmla="*/ 95 h 103"/>
                  <a:gd name="T24" fmla="*/ 8 w 27"/>
                  <a:gd name="T25" fmla="*/ 91 h 103"/>
                  <a:gd name="T26" fmla="*/ 8 w 27"/>
                  <a:gd name="T27" fmla="*/ 12 h 103"/>
                  <a:gd name="T28" fmla="*/ 12 w 27"/>
                  <a:gd name="T29" fmla="*/ 8 h 103"/>
                  <a:gd name="T30" fmla="*/ 15 w 27"/>
                  <a:gd name="T31" fmla="*/ 8 h 103"/>
                  <a:gd name="T32" fmla="*/ 19 w 27"/>
                  <a:gd name="T33" fmla="*/ 12 h 103"/>
                  <a:gd name="T34" fmla="*/ 19 w 27"/>
                  <a:gd name="T35" fmla="*/ 9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103">
                    <a:moveTo>
                      <a:pt x="15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8"/>
                      <a:pt x="5" y="103"/>
                      <a:pt x="12" y="103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22" y="103"/>
                      <a:pt x="27" y="98"/>
                      <a:pt x="27" y="91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5"/>
                      <a:pt x="22" y="0"/>
                      <a:pt x="15" y="0"/>
                    </a:cubicBezTo>
                    <a:close/>
                    <a:moveTo>
                      <a:pt x="19" y="91"/>
                    </a:moveTo>
                    <a:cubicBezTo>
                      <a:pt x="19" y="94"/>
                      <a:pt x="17" y="95"/>
                      <a:pt x="15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0" y="95"/>
                      <a:pt x="8" y="94"/>
                      <a:pt x="8" y="9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8"/>
                      <a:pt x="19" y="10"/>
                      <a:pt x="19" y="12"/>
                    </a:cubicBezTo>
                    <a:lnTo>
                      <a:pt x="19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78" name="Freeform 121">
                <a:extLst>
                  <a:ext uri="{FF2B5EF4-FFF2-40B4-BE49-F238E27FC236}">
                    <a16:creationId xmlns:a16="http://schemas.microsoft.com/office/drawing/2014/main" id="{1DE18388-6578-4DA7-F83F-B05BD88BC6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3588" y="773114"/>
                <a:ext cx="31750" cy="131763"/>
              </a:xfrm>
              <a:custGeom>
                <a:avLst/>
                <a:gdLst>
                  <a:gd name="T0" fmla="*/ 16 w 28"/>
                  <a:gd name="T1" fmla="*/ 0 h 116"/>
                  <a:gd name="T2" fmla="*/ 12 w 28"/>
                  <a:gd name="T3" fmla="*/ 0 h 116"/>
                  <a:gd name="T4" fmla="*/ 0 w 28"/>
                  <a:gd name="T5" fmla="*/ 12 h 116"/>
                  <a:gd name="T6" fmla="*/ 0 w 28"/>
                  <a:gd name="T7" fmla="*/ 104 h 116"/>
                  <a:gd name="T8" fmla="*/ 12 w 28"/>
                  <a:gd name="T9" fmla="*/ 116 h 116"/>
                  <a:gd name="T10" fmla="*/ 16 w 28"/>
                  <a:gd name="T11" fmla="*/ 116 h 116"/>
                  <a:gd name="T12" fmla="*/ 28 w 28"/>
                  <a:gd name="T13" fmla="*/ 104 h 116"/>
                  <a:gd name="T14" fmla="*/ 28 w 28"/>
                  <a:gd name="T15" fmla="*/ 12 h 116"/>
                  <a:gd name="T16" fmla="*/ 16 w 28"/>
                  <a:gd name="T17" fmla="*/ 0 h 116"/>
                  <a:gd name="T18" fmla="*/ 20 w 28"/>
                  <a:gd name="T19" fmla="*/ 104 h 116"/>
                  <a:gd name="T20" fmla="*/ 16 w 28"/>
                  <a:gd name="T21" fmla="*/ 108 h 116"/>
                  <a:gd name="T22" fmla="*/ 12 w 28"/>
                  <a:gd name="T23" fmla="*/ 108 h 116"/>
                  <a:gd name="T24" fmla="*/ 8 w 28"/>
                  <a:gd name="T25" fmla="*/ 104 h 116"/>
                  <a:gd name="T26" fmla="*/ 8 w 28"/>
                  <a:gd name="T27" fmla="*/ 12 h 116"/>
                  <a:gd name="T28" fmla="*/ 12 w 28"/>
                  <a:gd name="T29" fmla="*/ 8 h 116"/>
                  <a:gd name="T30" fmla="*/ 16 w 28"/>
                  <a:gd name="T31" fmla="*/ 8 h 116"/>
                  <a:gd name="T32" fmla="*/ 20 w 28"/>
                  <a:gd name="T33" fmla="*/ 12 h 116"/>
                  <a:gd name="T34" fmla="*/ 20 w 28"/>
                  <a:gd name="T35" fmla="*/ 10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116">
                    <a:moveTo>
                      <a:pt x="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6" y="116"/>
                      <a:pt x="12" y="116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22" y="116"/>
                      <a:pt x="28" y="111"/>
                      <a:pt x="28" y="104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6"/>
                      <a:pt x="22" y="0"/>
                      <a:pt x="16" y="0"/>
                    </a:cubicBezTo>
                    <a:close/>
                    <a:moveTo>
                      <a:pt x="20" y="104"/>
                    </a:moveTo>
                    <a:cubicBezTo>
                      <a:pt x="20" y="107"/>
                      <a:pt x="18" y="108"/>
                      <a:pt x="16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0" y="108"/>
                      <a:pt x="8" y="107"/>
                      <a:pt x="8" y="10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20" y="10"/>
                      <a:pt x="20" y="12"/>
                    </a:cubicBezTo>
                    <a:lnTo>
                      <a:pt x="20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79" name="Freeform 122">
                <a:extLst>
                  <a:ext uri="{FF2B5EF4-FFF2-40B4-BE49-F238E27FC236}">
                    <a16:creationId xmlns:a16="http://schemas.microsoft.com/office/drawing/2014/main" id="{B851AE77-278B-C3C9-BFB2-D8334F194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63275" y="741364"/>
                <a:ext cx="31750" cy="163513"/>
              </a:xfrm>
              <a:custGeom>
                <a:avLst/>
                <a:gdLst>
                  <a:gd name="T0" fmla="*/ 16 w 28"/>
                  <a:gd name="T1" fmla="*/ 0 h 144"/>
                  <a:gd name="T2" fmla="*/ 12 w 28"/>
                  <a:gd name="T3" fmla="*/ 0 h 144"/>
                  <a:gd name="T4" fmla="*/ 0 w 28"/>
                  <a:gd name="T5" fmla="*/ 12 h 144"/>
                  <a:gd name="T6" fmla="*/ 0 w 28"/>
                  <a:gd name="T7" fmla="*/ 132 h 144"/>
                  <a:gd name="T8" fmla="*/ 12 w 28"/>
                  <a:gd name="T9" fmla="*/ 144 h 144"/>
                  <a:gd name="T10" fmla="*/ 16 w 28"/>
                  <a:gd name="T11" fmla="*/ 144 h 144"/>
                  <a:gd name="T12" fmla="*/ 28 w 28"/>
                  <a:gd name="T13" fmla="*/ 132 h 144"/>
                  <a:gd name="T14" fmla="*/ 28 w 28"/>
                  <a:gd name="T15" fmla="*/ 12 h 144"/>
                  <a:gd name="T16" fmla="*/ 16 w 28"/>
                  <a:gd name="T17" fmla="*/ 0 h 144"/>
                  <a:gd name="T18" fmla="*/ 20 w 28"/>
                  <a:gd name="T19" fmla="*/ 132 h 144"/>
                  <a:gd name="T20" fmla="*/ 16 w 28"/>
                  <a:gd name="T21" fmla="*/ 136 h 144"/>
                  <a:gd name="T22" fmla="*/ 12 w 28"/>
                  <a:gd name="T23" fmla="*/ 136 h 144"/>
                  <a:gd name="T24" fmla="*/ 8 w 28"/>
                  <a:gd name="T25" fmla="*/ 132 h 144"/>
                  <a:gd name="T26" fmla="*/ 8 w 28"/>
                  <a:gd name="T27" fmla="*/ 12 h 144"/>
                  <a:gd name="T28" fmla="*/ 12 w 28"/>
                  <a:gd name="T29" fmla="*/ 8 h 144"/>
                  <a:gd name="T30" fmla="*/ 16 w 28"/>
                  <a:gd name="T31" fmla="*/ 8 h 144"/>
                  <a:gd name="T32" fmla="*/ 20 w 28"/>
                  <a:gd name="T33" fmla="*/ 12 h 144"/>
                  <a:gd name="T34" fmla="*/ 20 w 28"/>
                  <a:gd name="T35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144">
                    <a:moveTo>
                      <a:pt x="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9"/>
                      <a:pt x="6" y="144"/>
                      <a:pt x="12" y="144"/>
                    </a:cubicBezTo>
                    <a:cubicBezTo>
                      <a:pt x="16" y="144"/>
                      <a:pt x="16" y="144"/>
                      <a:pt x="16" y="144"/>
                    </a:cubicBezTo>
                    <a:cubicBezTo>
                      <a:pt x="22" y="144"/>
                      <a:pt x="28" y="139"/>
                      <a:pt x="28" y="13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5"/>
                      <a:pt x="22" y="0"/>
                      <a:pt x="16" y="0"/>
                    </a:cubicBezTo>
                    <a:close/>
                    <a:moveTo>
                      <a:pt x="20" y="132"/>
                    </a:moveTo>
                    <a:cubicBezTo>
                      <a:pt x="20" y="135"/>
                      <a:pt x="18" y="136"/>
                      <a:pt x="16" y="136"/>
                    </a:cubicBezTo>
                    <a:cubicBezTo>
                      <a:pt x="12" y="136"/>
                      <a:pt x="12" y="136"/>
                      <a:pt x="12" y="136"/>
                    </a:cubicBezTo>
                    <a:cubicBezTo>
                      <a:pt x="10" y="136"/>
                      <a:pt x="8" y="135"/>
                      <a:pt x="8" y="13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20" y="10"/>
                      <a:pt x="20" y="12"/>
                    </a:cubicBezTo>
                    <a:lnTo>
                      <a:pt x="2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D9BBCDF-8AAA-AB0F-155A-B18B5E222407}"/>
                </a:ext>
              </a:extLst>
            </p:cNvPr>
            <p:cNvGrpSpPr/>
            <p:nvPr/>
          </p:nvGrpSpPr>
          <p:grpSpPr>
            <a:xfrm>
              <a:off x="965257" y="5027573"/>
              <a:ext cx="254000" cy="373062"/>
              <a:chOff x="10847388" y="3646488"/>
              <a:chExt cx="254000" cy="373062"/>
            </a:xfrm>
            <a:solidFill>
              <a:schemeClr val="bg1"/>
            </a:solidFill>
          </p:grpSpPr>
          <p:sp>
            <p:nvSpPr>
              <p:cNvPr id="68" name="Freeform 306">
                <a:extLst>
                  <a:ext uri="{FF2B5EF4-FFF2-40B4-BE49-F238E27FC236}">
                    <a16:creationId xmlns:a16="http://schemas.microsoft.com/office/drawing/2014/main" id="{2B037B22-B988-0FD8-AFA7-48DCA9A403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47388" y="3646488"/>
                <a:ext cx="254000" cy="373062"/>
              </a:xfrm>
              <a:custGeom>
                <a:avLst/>
                <a:gdLst>
                  <a:gd name="T0" fmla="*/ 117 w 235"/>
                  <a:gd name="T1" fmla="*/ 0 h 345"/>
                  <a:gd name="T2" fmla="*/ 0 w 235"/>
                  <a:gd name="T3" fmla="*/ 117 h 345"/>
                  <a:gd name="T4" fmla="*/ 55 w 235"/>
                  <a:gd name="T5" fmla="*/ 217 h 345"/>
                  <a:gd name="T6" fmla="*/ 55 w 235"/>
                  <a:gd name="T7" fmla="*/ 341 h 345"/>
                  <a:gd name="T8" fmla="*/ 57 w 235"/>
                  <a:gd name="T9" fmla="*/ 344 h 345"/>
                  <a:gd name="T10" fmla="*/ 60 w 235"/>
                  <a:gd name="T11" fmla="*/ 344 h 345"/>
                  <a:gd name="T12" fmla="*/ 117 w 235"/>
                  <a:gd name="T13" fmla="*/ 289 h 345"/>
                  <a:gd name="T14" fmla="*/ 174 w 235"/>
                  <a:gd name="T15" fmla="*/ 344 h 345"/>
                  <a:gd name="T16" fmla="*/ 176 w 235"/>
                  <a:gd name="T17" fmla="*/ 344 h 345"/>
                  <a:gd name="T18" fmla="*/ 177 w 235"/>
                  <a:gd name="T19" fmla="*/ 344 h 345"/>
                  <a:gd name="T20" fmla="*/ 179 w 235"/>
                  <a:gd name="T21" fmla="*/ 341 h 345"/>
                  <a:gd name="T22" fmla="*/ 179 w 235"/>
                  <a:gd name="T23" fmla="*/ 217 h 345"/>
                  <a:gd name="T24" fmla="*/ 235 w 235"/>
                  <a:gd name="T25" fmla="*/ 117 h 345"/>
                  <a:gd name="T26" fmla="*/ 117 w 235"/>
                  <a:gd name="T27" fmla="*/ 0 h 345"/>
                  <a:gd name="T28" fmla="*/ 225 w 235"/>
                  <a:gd name="T29" fmla="*/ 117 h 345"/>
                  <a:gd name="T30" fmla="*/ 117 w 235"/>
                  <a:gd name="T31" fmla="*/ 225 h 345"/>
                  <a:gd name="T32" fmla="*/ 10 w 235"/>
                  <a:gd name="T33" fmla="*/ 117 h 345"/>
                  <a:gd name="T34" fmla="*/ 117 w 235"/>
                  <a:gd name="T35" fmla="*/ 9 h 345"/>
                  <a:gd name="T36" fmla="*/ 225 w 235"/>
                  <a:gd name="T37" fmla="*/ 117 h 345"/>
                  <a:gd name="T38" fmla="*/ 65 w 235"/>
                  <a:gd name="T39" fmla="*/ 222 h 345"/>
                  <a:gd name="T40" fmla="*/ 117 w 235"/>
                  <a:gd name="T41" fmla="*/ 234 h 345"/>
                  <a:gd name="T42" fmla="*/ 169 w 235"/>
                  <a:gd name="T43" fmla="*/ 222 h 345"/>
                  <a:gd name="T44" fmla="*/ 169 w 235"/>
                  <a:gd name="T45" fmla="*/ 326 h 345"/>
                  <a:gd name="T46" fmla="*/ 119 w 235"/>
                  <a:gd name="T47" fmla="*/ 278 h 345"/>
                  <a:gd name="T48" fmla="*/ 115 w 235"/>
                  <a:gd name="T49" fmla="*/ 278 h 345"/>
                  <a:gd name="T50" fmla="*/ 65 w 235"/>
                  <a:gd name="T51" fmla="*/ 326 h 345"/>
                  <a:gd name="T52" fmla="*/ 65 w 235"/>
                  <a:gd name="T53" fmla="*/ 222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5" h="345">
                    <a:moveTo>
                      <a:pt x="117" y="0"/>
                    </a:moveTo>
                    <a:cubicBezTo>
                      <a:pt x="53" y="0"/>
                      <a:pt x="0" y="52"/>
                      <a:pt x="0" y="117"/>
                    </a:cubicBezTo>
                    <a:cubicBezTo>
                      <a:pt x="0" y="157"/>
                      <a:pt x="21" y="195"/>
                      <a:pt x="55" y="217"/>
                    </a:cubicBezTo>
                    <a:cubicBezTo>
                      <a:pt x="55" y="341"/>
                      <a:pt x="55" y="341"/>
                      <a:pt x="55" y="341"/>
                    </a:cubicBezTo>
                    <a:cubicBezTo>
                      <a:pt x="55" y="343"/>
                      <a:pt x="56" y="344"/>
                      <a:pt x="57" y="344"/>
                    </a:cubicBezTo>
                    <a:cubicBezTo>
                      <a:pt x="58" y="345"/>
                      <a:pt x="60" y="344"/>
                      <a:pt x="60" y="344"/>
                    </a:cubicBezTo>
                    <a:cubicBezTo>
                      <a:pt x="117" y="289"/>
                      <a:pt x="117" y="289"/>
                      <a:pt x="117" y="289"/>
                    </a:cubicBezTo>
                    <a:cubicBezTo>
                      <a:pt x="174" y="344"/>
                      <a:pt x="174" y="344"/>
                      <a:pt x="174" y="344"/>
                    </a:cubicBezTo>
                    <a:cubicBezTo>
                      <a:pt x="174" y="344"/>
                      <a:pt x="175" y="344"/>
                      <a:pt x="176" y="344"/>
                    </a:cubicBezTo>
                    <a:cubicBezTo>
                      <a:pt x="176" y="344"/>
                      <a:pt x="177" y="344"/>
                      <a:pt x="177" y="344"/>
                    </a:cubicBezTo>
                    <a:cubicBezTo>
                      <a:pt x="178" y="344"/>
                      <a:pt x="179" y="343"/>
                      <a:pt x="179" y="341"/>
                    </a:cubicBezTo>
                    <a:cubicBezTo>
                      <a:pt x="179" y="217"/>
                      <a:pt x="179" y="217"/>
                      <a:pt x="179" y="217"/>
                    </a:cubicBezTo>
                    <a:cubicBezTo>
                      <a:pt x="213" y="196"/>
                      <a:pt x="235" y="158"/>
                      <a:pt x="235" y="117"/>
                    </a:cubicBezTo>
                    <a:cubicBezTo>
                      <a:pt x="235" y="52"/>
                      <a:pt x="182" y="0"/>
                      <a:pt x="117" y="0"/>
                    </a:cubicBezTo>
                    <a:close/>
                    <a:moveTo>
                      <a:pt x="225" y="117"/>
                    </a:moveTo>
                    <a:cubicBezTo>
                      <a:pt x="225" y="177"/>
                      <a:pt x="177" y="225"/>
                      <a:pt x="117" y="225"/>
                    </a:cubicBezTo>
                    <a:cubicBezTo>
                      <a:pt x="58" y="225"/>
                      <a:pt x="10" y="177"/>
                      <a:pt x="10" y="117"/>
                    </a:cubicBezTo>
                    <a:cubicBezTo>
                      <a:pt x="10" y="58"/>
                      <a:pt x="58" y="9"/>
                      <a:pt x="117" y="9"/>
                    </a:cubicBezTo>
                    <a:cubicBezTo>
                      <a:pt x="177" y="9"/>
                      <a:pt x="225" y="58"/>
                      <a:pt x="225" y="117"/>
                    </a:cubicBezTo>
                    <a:close/>
                    <a:moveTo>
                      <a:pt x="65" y="222"/>
                    </a:moveTo>
                    <a:cubicBezTo>
                      <a:pt x="81" y="230"/>
                      <a:pt x="99" y="234"/>
                      <a:pt x="117" y="234"/>
                    </a:cubicBezTo>
                    <a:cubicBezTo>
                      <a:pt x="135" y="234"/>
                      <a:pt x="153" y="230"/>
                      <a:pt x="169" y="222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18" y="276"/>
                      <a:pt x="116" y="277"/>
                      <a:pt x="115" y="278"/>
                    </a:cubicBezTo>
                    <a:cubicBezTo>
                      <a:pt x="65" y="326"/>
                      <a:pt x="65" y="326"/>
                      <a:pt x="65" y="326"/>
                    </a:cubicBezTo>
                    <a:lnTo>
                      <a:pt x="65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69" name="Freeform 307">
                <a:extLst>
                  <a:ext uri="{FF2B5EF4-FFF2-40B4-BE49-F238E27FC236}">
                    <a16:creationId xmlns:a16="http://schemas.microsoft.com/office/drawing/2014/main" id="{F68ECA33-F99D-385F-6C4D-42C31208E0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1200" y="3670301"/>
                <a:ext cx="204788" cy="204787"/>
              </a:xfrm>
              <a:custGeom>
                <a:avLst/>
                <a:gdLst>
                  <a:gd name="T0" fmla="*/ 95 w 190"/>
                  <a:gd name="T1" fmla="*/ 0 h 190"/>
                  <a:gd name="T2" fmla="*/ 0 w 190"/>
                  <a:gd name="T3" fmla="*/ 95 h 190"/>
                  <a:gd name="T4" fmla="*/ 95 w 190"/>
                  <a:gd name="T5" fmla="*/ 190 h 190"/>
                  <a:gd name="T6" fmla="*/ 190 w 190"/>
                  <a:gd name="T7" fmla="*/ 95 h 190"/>
                  <a:gd name="T8" fmla="*/ 95 w 190"/>
                  <a:gd name="T9" fmla="*/ 0 h 190"/>
                  <a:gd name="T10" fmla="*/ 181 w 190"/>
                  <a:gd name="T11" fmla="*/ 95 h 190"/>
                  <a:gd name="T12" fmla="*/ 95 w 190"/>
                  <a:gd name="T13" fmla="*/ 181 h 190"/>
                  <a:gd name="T14" fmla="*/ 10 w 190"/>
                  <a:gd name="T15" fmla="*/ 95 h 190"/>
                  <a:gd name="T16" fmla="*/ 95 w 190"/>
                  <a:gd name="T17" fmla="*/ 10 h 190"/>
                  <a:gd name="T18" fmla="*/ 181 w 190"/>
                  <a:gd name="T19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" h="190">
                    <a:moveTo>
                      <a:pt x="95" y="0"/>
                    </a:moveTo>
                    <a:cubicBezTo>
                      <a:pt x="43" y="0"/>
                      <a:pt x="0" y="43"/>
                      <a:pt x="0" y="95"/>
                    </a:cubicBezTo>
                    <a:cubicBezTo>
                      <a:pt x="0" y="148"/>
                      <a:pt x="43" y="190"/>
                      <a:pt x="95" y="190"/>
                    </a:cubicBezTo>
                    <a:cubicBezTo>
                      <a:pt x="148" y="190"/>
                      <a:pt x="190" y="148"/>
                      <a:pt x="190" y="95"/>
                    </a:cubicBezTo>
                    <a:cubicBezTo>
                      <a:pt x="190" y="43"/>
                      <a:pt x="148" y="0"/>
                      <a:pt x="95" y="0"/>
                    </a:cubicBezTo>
                    <a:close/>
                    <a:moveTo>
                      <a:pt x="181" y="95"/>
                    </a:moveTo>
                    <a:cubicBezTo>
                      <a:pt x="181" y="142"/>
                      <a:pt x="143" y="181"/>
                      <a:pt x="95" y="181"/>
                    </a:cubicBezTo>
                    <a:cubicBezTo>
                      <a:pt x="48" y="181"/>
                      <a:pt x="10" y="142"/>
                      <a:pt x="10" y="95"/>
                    </a:cubicBezTo>
                    <a:cubicBezTo>
                      <a:pt x="10" y="48"/>
                      <a:pt x="48" y="10"/>
                      <a:pt x="95" y="10"/>
                    </a:cubicBezTo>
                    <a:cubicBezTo>
                      <a:pt x="143" y="10"/>
                      <a:pt x="181" y="48"/>
                      <a:pt x="181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70" name="Freeform 308">
                <a:extLst>
                  <a:ext uri="{FF2B5EF4-FFF2-40B4-BE49-F238E27FC236}">
                    <a16:creationId xmlns:a16="http://schemas.microsoft.com/office/drawing/2014/main" id="{CA40BEC4-D06E-999D-744D-4C27BFABF0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18825" y="3698876"/>
                <a:ext cx="111125" cy="155575"/>
              </a:xfrm>
              <a:custGeom>
                <a:avLst/>
                <a:gdLst>
                  <a:gd name="T0" fmla="*/ 91 w 103"/>
                  <a:gd name="T1" fmla="*/ 71 h 145"/>
                  <a:gd name="T2" fmla="*/ 77 w 103"/>
                  <a:gd name="T3" fmla="*/ 64 h 145"/>
                  <a:gd name="T4" fmla="*/ 59 w 103"/>
                  <a:gd name="T5" fmla="*/ 60 h 145"/>
                  <a:gd name="T6" fmla="*/ 59 w 103"/>
                  <a:gd name="T7" fmla="*/ 21 h 145"/>
                  <a:gd name="T8" fmla="*/ 71 w 103"/>
                  <a:gd name="T9" fmla="*/ 27 h 145"/>
                  <a:gd name="T10" fmla="*/ 78 w 103"/>
                  <a:gd name="T11" fmla="*/ 39 h 145"/>
                  <a:gd name="T12" fmla="*/ 78 w 103"/>
                  <a:gd name="T13" fmla="*/ 40 h 145"/>
                  <a:gd name="T14" fmla="*/ 100 w 103"/>
                  <a:gd name="T15" fmla="*/ 37 h 145"/>
                  <a:gd name="T16" fmla="*/ 99 w 103"/>
                  <a:gd name="T17" fmla="*/ 36 h 145"/>
                  <a:gd name="T18" fmla="*/ 84 w 103"/>
                  <a:gd name="T19" fmla="*/ 14 h 145"/>
                  <a:gd name="T20" fmla="*/ 59 w 103"/>
                  <a:gd name="T21" fmla="*/ 7 h 145"/>
                  <a:gd name="T22" fmla="*/ 59 w 103"/>
                  <a:gd name="T23" fmla="*/ 0 h 145"/>
                  <a:gd name="T24" fmla="*/ 45 w 103"/>
                  <a:gd name="T25" fmla="*/ 0 h 145"/>
                  <a:gd name="T26" fmla="*/ 45 w 103"/>
                  <a:gd name="T27" fmla="*/ 7 h 145"/>
                  <a:gd name="T28" fmla="*/ 18 w 103"/>
                  <a:gd name="T29" fmla="*/ 14 h 145"/>
                  <a:gd name="T30" fmla="*/ 3 w 103"/>
                  <a:gd name="T31" fmla="*/ 40 h 145"/>
                  <a:gd name="T32" fmla="*/ 8 w 103"/>
                  <a:gd name="T33" fmla="*/ 56 h 145"/>
                  <a:gd name="T34" fmla="*/ 22 w 103"/>
                  <a:gd name="T35" fmla="*/ 67 h 145"/>
                  <a:gd name="T36" fmla="*/ 45 w 103"/>
                  <a:gd name="T37" fmla="*/ 74 h 145"/>
                  <a:gd name="T38" fmla="*/ 45 w 103"/>
                  <a:gd name="T39" fmla="*/ 116 h 145"/>
                  <a:gd name="T40" fmla="*/ 28 w 103"/>
                  <a:gd name="T41" fmla="*/ 108 h 145"/>
                  <a:gd name="T42" fmla="*/ 21 w 103"/>
                  <a:gd name="T43" fmla="*/ 92 h 145"/>
                  <a:gd name="T44" fmla="*/ 21 w 103"/>
                  <a:gd name="T45" fmla="*/ 91 h 145"/>
                  <a:gd name="T46" fmla="*/ 0 w 103"/>
                  <a:gd name="T47" fmla="*/ 94 h 145"/>
                  <a:gd name="T48" fmla="*/ 0 w 103"/>
                  <a:gd name="T49" fmla="*/ 95 h 145"/>
                  <a:gd name="T50" fmla="*/ 7 w 103"/>
                  <a:gd name="T51" fmla="*/ 115 h 145"/>
                  <a:gd name="T52" fmla="*/ 23 w 103"/>
                  <a:gd name="T53" fmla="*/ 126 h 145"/>
                  <a:gd name="T54" fmla="*/ 45 w 103"/>
                  <a:gd name="T55" fmla="*/ 131 h 145"/>
                  <a:gd name="T56" fmla="*/ 45 w 103"/>
                  <a:gd name="T57" fmla="*/ 145 h 145"/>
                  <a:gd name="T58" fmla="*/ 59 w 103"/>
                  <a:gd name="T59" fmla="*/ 145 h 145"/>
                  <a:gd name="T60" fmla="*/ 59 w 103"/>
                  <a:gd name="T61" fmla="*/ 131 h 145"/>
                  <a:gd name="T62" fmla="*/ 90 w 103"/>
                  <a:gd name="T63" fmla="*/ 120 h 145"/>
                  <a:gd name="T64" fmla="*/ 103 w 103"/>
                  <a:gd name="T65" fmla="*/ 94 h 145"/>
                  <a:gd name="T66" fmla="*/ 100 w 103"/>
                  <a:gd name="T67" fmla="*/ 81 h 145"/>
                  <a:gd name="T68" fmla="*/ 91 w 103"/>
                  <a:gd name="T69" fmla="*/ 71 h 145"/>
                  <a:gd name="T70" fmla="*/ 81 w 103"/>
                  <a:gd name="T71" fmla="*/ 95 h 145"/>
                  <a:gd name="T72" fmla="*/ 75 w 103"/>
                  <a:gd name="T73" fmla="*/ 110 h 145"/>
                  <a:gd name="T74" fmla="*/ 59 w 103"/>
                  <a:gd name="T75" fmla="*/ 116 h 145"/>
                  <a:gd name="T76" fmla="*/ 59 w 103"/>
                  <a:gd name="T77" fmla="*/ 76 h 145"/>
                  <a:gd name="T78" fmla="*/ 77 w 103"/>
                  <a:gd name="T79" fmla="*/ 84 h 145"/>
                  <a:gd name="T80" fmla="*/ 81 w 103"/>
                  <a:gd name="T81" fmla="*/ 95 h 145"/>
                  <a:gd name="T82" fmla="*/ 29 w 103"/>
                  <a:gd name="T83" fmla="*/ 50 h 145"/>
                  <a:gd name="T84" fmla="*/ 24 w 103"/>
                  <a:gd name="T85" fmla="*/ 39 h 145"/>
                  <a:gd name="T86" fmla="*/ 30 w 103"/>
                  <a:gd name="T87" fmla="*/ 27 h 145"/>
                  <a:gd name="T88" fmla="*/ 45 w 103"/>
                  <a:gd name="T89" fmla="*/ 21 h 145"/>
                  <a:gd name="T90" fmla="*/ 45 w 103"/>
                  <a:gd name="T91" fmla="*/ 57 h 145"/>
                  <a:gd name="T92" fmla="*/ 29 w 103"/>
                  <a:gd name="T93" fmla="*/ 5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3" h="145">
                    <a:moveTo>
                      <a:pt x="91" y="71"/>
                    </a:moveTo>
                    <a:cubicBezTo>
                      <a:pt x="87" y="68"/>
                      <a:pt x="82" y="66"/>
                      <a:pt x="77" y="64"/>
                    </a:cubicBezTo>
                    <a:cubicBezTo>
                      <a:pt x="74" y="63"/>
                      <a:pt x="67" y="61"/>
                      <a:pt x="59" y="6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64" y="22"/>
                      <a:pt x="68" y="24"/>
                      <a:pt x="71" y="27"/>
                    </a:cubicBezTo>
                    <a:cubicBezTo>
                      <a:pt x="74" y="29"/>
                      <a:pt x="77" y="33"/>
                      <a:pt x="78" y="39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100" y="37"/>
                      <a:pt x="100" y="37"/>
                      <a:pt x="100" y="37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8" y="27"/>
                      <a:pt x="92" y="19"/>
                      <a:pt x="84" y="14"/>
                    </a:cubicBezTo>
                    <a:cubicBezTo>
                      <a:pt x="78" y="10"/>
                      <a:pt x="69" y="7"/>
                      <a:pt x="59" y="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33" y="8"/>
                      <a:pt x="24" y="10"/>
                      <a:pt x="18" y="14"/>
                    </a:cubicBezTo>
                    <a:cubicBezTo>
                      <a:pt x="8" y="21"/>
                      <a:pt x="3" y="30"/>
                      <a:pt x="3" y="40"/>
                    </a:cubicBezTo>
                    <a:cubicBezTo>
                      <a:pt x="3" y="46"/>
                      <a:pt x="5" y="51"/>
                      <a:pt x="8" y="56"/>
                    </a:cubicBezTo>
                    <a:cubicBezTo>
                      <a:pt x="11" y="61"/>
                      <a:pt x="16" y="64"/>
                      <a:pt x="22" y="67"/>
                    </a:cubicBezTo>
                    <a:cubicBezTo>
                      <a:pt x="30" y="70"/>
                      <a:pt x="38" y="72"/>
                      <a:pt x="45" y="74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39" y="116"/>
                      <a:pt x="33" y="113"/>
                      <a:pt x="28" y="108"/>
                    </a:cubicBezTo>
                    <a:cubicBezTo>
                      <a:pt x="25" y="105"/>
                      <a:pt x="22" y="100"/>
                      <a:pt x="21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3"/>
                      <a:pt x="3" y="109"/>
                      <a:pt x="7" y="115"/>
                    </a:cubicBezTo>
                    <a:cubicBezTo>
                      <a:pt x="12" y="120"/>
                      <a:pt x="17" y="124"/>
                      <a:pt x="23" y="126"/>
                    </a:cubicBezTo>
                    <a:cubicBezTo>
                      <a:pt x="29" y="128"/>
                      <a:pt x="36" y="130"/>
                      <a:pt x="45" y="131"/>
                    </a:cubicBezTo>
                    <a:cubicBezTo>
                      <a:pt x="45" y="145"/>
                      <a:pt x="45" y="145"/>
                      <a:pt x="45" y="145"/>
                    </a:cubicBezTo>
                    <a:cubicBezTo>
                      <a:pt x="59" y="145"/>
                      <a:pt x="59" y="145"/>
                      <a:pt x="59" y="145"/>
                    </a:cubicBezTo>
                    <a:cubicBezTo>
                      <a:pt x="59" y="131"/>
                      <a:pt x="59" y="131"/>
                      <a:pt x="59" y="131"/>
                    </a:cubicBezTo>
                    <a:cubicBezTo>
                      <a:pt x="71" y="130"/>
                      <a:pt x="82" y="126"/>
                      <a:pt x="90" y="120"/>
                    </a:cubicBezTo>
                    <a:cubicBezTo>
                      <a:pt x="99" y="113"/>
                      <a:pt x="103" y="105"/>
                      <a:pt x="103" y="94"/>
                    </a:cubicBezTo>
                    <a:cubicBezTo>
                      <a:pt x="103" y="90"/>
                      <a:pt x="102" y="85"/>
                      <a:pt x="100" y="81"/>
                    </a:cubicBezTo>
                    <a:cubicBezTo>
                      <a:pt x="98" y="77"/>
                      <a:pt x="95" y="74"/>
                      <a:pt x="91" y="71"/>
                    </a:cubicBezTo>
                    <a:close/>
                    <a:moveTo>
                      <a:pt x="81" y="95"/>
                    </a:moveTo>
                    <a:cubicBezTo>
                      <a:pt x="81" y="101"/>
                      <a:pt x="79" y="106"/>
                      <a:pt x="75" y="110"/>
                    </a:cubicBezTo>
                    <a:cubicBezTo>
                      <a:pt x="70" y="113"/>
                      <a:pt x="65" y="116"/>
                      <a:pt x="59" y="11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8" y="78"/>
                      <a:pt x="74" y="81"/>
                      <a:pt x="77" y="84"/>
                    </a:cubicBezTo>
                    <a:cubicBezTo>
                      <a:pt x="80" y="87"/>
                      <a:pt x="81" y="90"/>
                      <a:pt x="81" y="95"/>
                    </a:cubicBezTo>
                    <a:close/>
                    <a:moveTo>
                      <a:pt x="29" y="50"/>
                    </a:moveTo>
                    <a:cubicBezTo>
                      <a:pt x="26" y="47"/>
                      <a:pt x="24" y="43"/>
                      <a:pt x="24" y="39"/>
                    </a:cubicBezTo>
                    <a:cubicBezTo>
                      <a:pt x="24" y="34"/>
                      <a:pt x="26" y="30"/>
                      <a:pt x="30" y="27"/>
                    </a:cubicBezTo>
                    <a:cubicBezTo>
                      <a:pt x="34" y="24"/>
                      <a:pt x="39" y="22"/>
                      <a:pt x="45" y="21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8" y="55"/>
                      <a:pt x="32" y="53"/>
                      <a:pt x="2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Franklin Gothic Medium Cond" panose="020B06060304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123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59624719-560C-69A2-8173-B7B7382F55F9}"/>
              </a:ext>
            </a:extLst>
          </p:cNvPr>
          <p:cNvSpPr/>
          <p:nvPr/>
        </p:nvSpPr>
        <p:spPr>
          <a:xfrm>
            <a:off x="4495312" y="1985306"/>
            <a:ext cx="3018504" cy="3018504"/>
          </a:xfrm>
          <a:prstGeom prst="blockArc">
            <a:avLst>
              <a:gd name="adj1" fmla="val 10800000"/>
              <a:gd name="adj2" fmla="val 16200000"/>
              <a:gd name="adj3" fmla="val 464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CBEDBA3F-94CE-47D4-2099-DAF57728D382}"/>
              </a:ext>
            </a:extLst>
          </p:cNvPr>
          <p:cNvSpPr/>
          <p:nvPr/>
        </p:nvSpPr>
        <p:spPr>
          <a:xfrm>
            <a:off x="4525314" y="1985306"/>
            <a:ext cx="3018504" cy="3018504"/>
          </a:xfrm>
          <a:prstGeom prst="blockArc">
            <a:avLst>
              <a:gd name="adj1" fmla="val 5400000"/>
              <a:gd name="adj2" fmla="val 10800000"/>
              <a:gd name="adj3" fmla="val 464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F6465726-F485-9AAF-16AA-E1E247CB26E3}"/>
              </a:ext>
            </a:extLst>
          </p:cNvPr>
          <p:cNvSpPr/>
          <p:nvPr/>
        </p:nvSpPr>
        <p:spPr>
          <a:xfrm>
            <a:off x="4555316" y="1946232"/>
            <a:ext cx="3018504" cy="3018504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5A5A9431-AA40-BA11-B7E7-7918D4001E7A}"/>
              </a:ext>
            </a:extLst>
          </p:cNvPr>
          <p:cNvSpPr/>
          <p:nvPr/>
        </p:nvSpPr>
        <p:spPr>
          <a:xfrm>
            <a:off x="4541220" y="1907157"/>
            <a:ext cx="3018504" cy="3018504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DA91C67-C689-BC3E-D9B4-8E8B963F0202}"/>
              </a:ext>
            </a:extLst>
          </p:cNvPr>
          <p:cNvSpPr/>
          <p:nvPr/>
        </p:nvSpPr>
        <p:spPr>
          <a:xfrm>
            <a:off x="5374625" y="2734032"/>
            <a:ext cx="1389932" cy="1389932"/>
          </a:xfrm>
          <a:custGeom>
            <a:avLst/>
            <a:gdLst>
              <a:gd name="connsiteX0" fmla="*/ 0 w 2779864"/>
              <a:gd name="connsiteY0" fmla="*/ 1389932 h 2779864"/>
              <a:gd name="connsiteX1" fmla="*/ 1389932 w 2779864"/>
              <a:gd name="connsiteY1" fmla="*/ 0 h 2779864"/>
              <a:gd name="connsiteX2" fmla="*/ 2779864 w 2779864"/>
              <a:gd name="connsiteY2" fmla="*/ 1389932 h 2779864"/>
              <a:gd name="connsiteX3" fmla="*/ 1389932 w 2779864"/>
              <a:gd name="connsiteY3" fmla="*/ 2779864 h 2779864"/>
              <a:gd name="connsiteX4" fmla="*/ 0 w 2779864"/>
              <a:gd name="connsiteY4" fmla="*/ 1389932 h 27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864" h="2779864">
                <a:moveTo>
                  <a:pt x="0" y="1389932"/>
                </a:moveTo>
                <a:cubicBezTo>
                  <a:pt x="0" y="622294"/>
                  <a:pt x="622294" y="0"/>
                  <a:pt x="1389932" y="0"/>
                </a:cubicBezTo>
                <a:cubicBezTo>
                  <a:pt x="2157570" y="0"/>
                  <a:pt x="2779864" y="622294"/>
                  <a:pt x="2779864" y="1389932"/>
                </a:cubicBezTo>
                <a:cubicBezTo>
                  <a:pt x="2779864" y="2157570"/>
                  <a:pt x="2157570" y="2779864"/>
                  <a:pt x="1389932" y="2779864"/>
                </a:cubicBezTo>
                <a:cubicBezTo>
                  <a:pt x="622294" y="2779864"/>
                  <a:pt x="0" y="2157570"/>
                  <a:pt x="0" y="13899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651" tIns="241651" rIns="241651" bIns="241651" numCol="1" spcCol="1270" anchor="ctr" anchorCtr="0">
            <a:noAutofit/>
          </a:bodyPr>
          <a:lstStyle/>
          <a:p>
            <a:pPr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000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BF9FF3B-25B5-DC57-F8AF-1723EB77946F}"/>
              </a:ext>
            </a:extLst>
          </p:cNvPr>
          <p:cNvSpPr/>
          <p:nvPr/>
        </p:nvSpPr>
        <p:spPr>
          <a:xfrm>
            <a:off x="5583116" y="1468297"/>
            <a:ext cx="972953" cy="972953"/>
          </a:xfrm>
          <a:custGeom>
            <a:avLst/>
            <a:gdLst>
              <a:gd name="connsiteX0" fmla="*/ 0 w 1945905"/>
              <a:gd name="connsiteY0" fmla="*/ 972953 h 1945905"/>
              <a:gd name="connsiteX1" fmla="*/ 972953 w 1945905"/>
              <a:gd name="connsiteY1" fmla="*/ 0 h 1945905"/>
              <a:gd name="connsiteX2" fmla="*/ 1945906 w 1945905"/>
              <a:gd name="connsiteY2" fmla="*/ 972953 h 1945905"/>
              <a:gd name="connsiteX3" fmla="*/ 972953 w 1945905"/>
              <a:gd name="connsiteY3" fmla="*/ 1945906 h 1945905"/>
              <a:gd name="connsiteX4" fmla="*/ 0 w 1945905"/>
              <a:gd name="connsiteY4" fmla="*/ 972953 h 194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05" h="1945905">
                <a:moveTo>
                  <a:pt x="0" y="972953"/>
                </a:moveTo>
                <a:cubicBezTo>
                  <a:pt x="0" y="435606"/>
                  <a:pt x="435606" y="0"/>
                  <a:pt x="972953" y="0"/>
                </a:cubicBezTo>
                <a:cubicBezTo>
                  <a:pt x="1510300" y="0"/>
                  <a:pt x="1945906" y="435606"/>
                  <a:pt x="1945906" y="972953"/>
                </a:cubicBezTo>
                <a:cubicBezTo>
                  <a:pt x="1945906" y="1510300"/>
                  <a:pt x="1510300" y="1945906"/>
                  <a:pt x="972953" y="1945906"/>
                </a:cubicBezTo>
                <a:cubicBezTo>
                  <a:pt x="435606" y="1945906"/>
                  <a:pt x="0" y="1510300"/>
                  <a:pt x="0" y="9729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156" tIns="169156" rIns="169156" bIns="169156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14253A4-2EB1-3879-77BD-CAA16AD36A03}"/>
              </a:ext>
            </a:extLst>
          </p:cNvPr>
          <p:cNvSpPr/>
          <p:nvPr/>
        </p:nvSpPr>
        <p:spPr>
          <a:xfrm>
            <a:off x="7057342" y="2942523"/>
            <a:ext cx="972953" cy="972953"/>
          </a:xfrm>
          <a:custGeom>
            <a:avLst/>
            <a:gdLst>
              <a:gd name="connsiteX0" fmla="*/ 0 w 1945905"/>
              <a:gd name="connsiteY0" fmla="*/ 972953 h 1945905"/>
              <a:gd name="connsiteX1" fmla="*/ 972953 w 1945905"/>
              <a:gd name="connsiteY1" fmla="*/ 0 h 1945905"/>
              <a:gd name="connsiteX2" fmla="*/ 1945906 w 1945905"/>
              <a:gd name="connsiteY2" fmla="*/ 972953 h 1945905"/>
              <a:gd name="connsiteX3" fmla="*/ 972953 w 1945905"/>
              <a:gd name="connsiteY3" fmla="*/ 1945906 h 1945905"/>
              <a:gd name="connsiteX4" fmla="*/ 0 w 1945905"/>
              <a:gd name="connsiteY4" fmla="*/ 972953 h 194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05" h="1945905">
                <a:moveTo>
                  <a:pt x="0" y="972953"/>
                </a:moveTo>
                <a:cubicBezTo>
                  <a:pt x="0" y="435606"/>
                  <a:pt x="435606" y="0"/>
                  <a:pt x="972953" y="0"/>
                </a:cubicBezTo>
                <a:cubicBezTo>
                  <a:pt x="1510300" y="0"/>
                  <a:pt x="1945906" y="435606"/>
                  <a:pt x="1945906" y="972953"/>
                </a:cubicBezTo>
                <a:cubicBezTo>
                  <a:pt x="1945906" y="1510300"/>
                  <a:pt x="1510300" y="1945906"/>
                  <a:pt x="972953" y="1945906"/>
                </a:cubicBezTo>
                <a:cubicBezTo>
                  <a:pt x="435606" y="1945906"/>
                  <a:pt x="0" y="1510300"/>
                  <a:pt x="0" y="9729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156" tIns="169156" rIns="169156" bIns="169156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5A7EFEA-214F-2003-E884-6AFC1562BA07}"/>
              </a:ext>
            </a:extLst>
          </p:cNvPr>
          <p:cNvSpPr/>
          <p:nvPr/>
        </p:nvSpPr>
        <p:spPr>
          <a:xfrm>
            <a:off x="5583116" y="4416749"/>
            <a:ext cx="972953" cy="972953"/>
          </a:xfrm>
          <a:custGeom>
            <a:avLst/>
            <a:gdLst>
              <a:gd name="connsiteX0" fmla="*/ 0 w 1945905"/>
              <a:gd name="connsiteY0" fmla="*/ 972953 h 1945905"/>
              <a:gd name="connsiteX1" fmla="*/ 972953 w 1945905"/>
              <a:gd name="connsiteY1" fmla="*/ 0 h 1945905"/>
              <a:gd name="connsiteX2" fmla="*/ 1945906 w 1945905"/>
              <a:gd name="connsiteY2" fmla="*/ 972953 h 1945905"/>
              <a:gd name="connsiteX3" fmla="*/ 972953 w 1945905"/>
              <a:gd name="connsiteY3" fmla="*/ 1945906 h 1945905"/>
              <a:gd name="connsiteX4" fmla="*/ 0 w 1945905"/>
              <a:gd name="connsiteY4" fmla="*/ 972953 h 194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05" h="1945905">
                <a:moveTo>
                  <a:pt x="0" y="972953"/>
                </a:moveTo>
                <a:cubicBezTo>
                  <a:pt x="0" y="435606"/>
                  <a:pt x="435606" y="0"/>
                  <a:pt x="972953" y="0"/>
                </a:cubicBezTo>
                <a:cubicBezTo>
                  <a:pt x="1510300" y="0"/>
                  <a:pt x="1945906" y="435606"/>
                  <a:pt x="1945906" y="972953"/>
                </a:cubicBezTo>
                <a:cubicBezTo>
                  <a:pt x="1945906" y="1510300"/>
                  <a:pt x="1510300" y="1945906"/>
                  <a:pt x="972953" y="1945906"/>
                </a:cubicBezTo>
                <a:cubicBezTo>
                  <a:pt x="435606" y="1945906"/>
                  <a:pt x="0" y="1510300"/>
                  <a:pt x="0" y="9729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156" tIns="169156" rIns="169156" bIns="169156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FEC336B-868D-AA84-802D-1630EB8AE340}"/>
              </a:ext>
            </a:extLst>
          </p:cNvPr>
          <p:cNvSpPr/>
          <p:nvPr/>
        </p:nvSpPr>
        <p:spPr>
          <a:xfrm>
            <a:off x="4108890" y="2942523"/>
            <a:ext cx="972953" cy="972953"/>
          </a:xfrm>
          <a:custGeom>
            <a:avLst/>
            <a:gdLst>
              <a:gd name="connsiteX0" fmla="*/ 0 w 1945905"/>
              <a:gd name="connsiteY0" fmla="*/ 972953 h 1945905"/>
              <a:gd name="connsiteX1" fmla="*/ 972953 w 1945905"/>
              <a:gd name="connsiteY1" fmla="*/ 0 h 1945905"/>
              <a:gd name="connsiteX2" fmla="*/ 1945906 w 1945905"/>
              <a:gd name="connsiteY2" fmla="*/ 972953 h 1945905"/>
              <a:gd name="connsiteX3" fmla="*/ 972953 w 1945905"/>
              <a:gd name="connsiteY3" fmla="*/ 1945906 h 1945905"/>
              <a:gd name="connsiteX4" fmla="*/ 0 w 1945905"/>
              <a:gd name="connsiteY4" fmla="*/ 972953 h 194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05" h="1945905">
                <a:moveTo>
                  <a:pt x="0" y="972953"/>
                </a:moveTo>
                <a:cubicBezTo>
                  <a:pt x="0" y="435606"/>
                  <a:pt x="435606" y="0"/>
                  <a:pt x="972953" y="0"/>
                </a:cubicBezTo>
                <a:cubicBezTo>
                  <a:pt x="1510300" y="0"/>
                  <a:pt x="1945906" y="435606"/>
                  <a:pt x="1945906" y="972953"/>
                </a:cubicBezTo>
                <a:cubicBezTo>
                  <a:pt x="1945906" y="1510300"/>
                  <a:pt x="1510300" y="1945906"/>
                  <a:pt x="972953" y="1945906"/>
                </a:cubicBezTo>
                <a:cubicBezTo>
                  <a:pt x="435606" y="1945906"/>
                  <a:pt x="0" y="1510300"/>
                  <a:pt x="0" y="9729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156" tIns="169156" rIns="169156" bIns="169156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4" name="Freeform 127">
            <a:extLst>
              <a:ext uri="{FF2B5EF4-FFF2-40B4-BE49-F238E27FC236}">
                <a16:creationId xmlns:a16="http://schemas.microsoft.com/office/drawing/2014/main" id="{80FC319C-D08E-D76E-19D1-4FD42C8E2266}"/>
              </a:ext>
            </a:extLst>
          </p:cNvPr>
          <p:cNvSpPr>
            <a:spLocks noEditPoints="1"/>
          </p:cNvSpPr>
          <p:nvPr/>
        </p:nvSpPr>
        <p:spPr bwMode="auto">
          <a:xfrm>
            <a:off x="4349470" y="3133738"/>
            <a:ext cx="385506" cy="520472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E64E41-DB37-B302-74AF-DF3F571A4C49}"/>
              </a:ext>
            </a:extLst>
          </p:cNvPr>
          <p:cNvGrpSpPr/>
          <p:nvPr/>
        </p:nvGrpSpPr>
        <p:grpSpPr>
          <a:xfrm>
            <a:off x="5817612" y="1761785"/>
            <a:ext cx="514590" cy="423436"/>
            <a:chOff x="6369689" y="2031259"/>
            <a:chExt cx="386534" cy="314469"/>
          </a:xfrm>
          <a:solidFill>
            <a:schemeClr val="bg1"/>
          </a:solidFill>
        </p:grpSpPr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BB4909D7-4279-C333-25DD-97F2BCF3CE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9689" y="2031259"/>
              <a:ext cx="386534" cy="314469"/>
            </a:xfrm>
            <a:custGeom>
              <a:avLst/>
              <a:gdLst>
                <a:gd name="T0" fmla="*/ 248 w 256"/>
                <a:gd name="T1" fmla="*/ 0 h 208"/>
                <a:gd name="T2" fmla="*/ 40 w 256"/>
                <a:gd name="T3" fmla="*/ 0 h 208"/>
                <a:gd name="T4" fmla="*/ 32 w 256"/>
                <a:gd name="T5" fmla="*/ 8 h 208"/>
                <a:gd name="T6" fmla="*/ 32 w 256"/>
                <a:gd name="T7" fmla="*/ 32 h 208"/>
                <a:gd name="T8" fmla="*/ 8 w 256"/>
                <a:gd name="T9" fmla="*/ 32 h 208"/>
                <a:gd name="T10" fmla="*/ 0 w 256"/>
                <a:gd name="T11" fmla="*/ 40 h 208"/>
                <a:gd name="T12" fmla="*/ 0 w 256"/>
                <a:gd name="T13" fmla="*/ 200 h 208"/>
                <a:gd name="T14" fmla="*/ 8 w 256"/>
                <a:gd name="T15" fmla="*/ 208 h 208"/>
                <a:gd name="T16" fmla="*/ 216 w 256"/>
                <a:gd name="T17" fmla="*/ 208 h 208"/>
                <a:gd name="T18" fmla="*/ 224 w 256"/>
                <a:gd name="T19" fmla="*/ 200 h 208"/>
                <a:gd name="T20" fmla="*/ 224 w 256"/>
                <a:gd name="T21" fmla="*/ 176 h 208"/>
                <a:gd name="T22" fmla="*/ 248 w 256"/>
                <a:gd name="T23" fmla="*/ 176 h 208"/>
                <a:gd name="T24" fmla="*/ 256 w 256"/>
                <a:gd name="T25" fmla="*/ 168 h 208"/>
                <a:gd name="T26" fmla="*/ 256 w 256"/>
                <a:gd name="T27" fmla="*/ 8 h 208"/>
                <a:gd name="T28" fmla="*/ 248 w 256"/>
                <a:gd name="T29" fmla="*/ 0 h 208"/>
                <a:gd name="T30" fmla="*/ 208 w 256"/>
                <a:gd name="T31" fmla="*/ 48 h 208"/>
                <a:gd name="T32" fmla="*/ 208 w 256"/>
                <a:gd name="T33" fmla="*/ 175 h 208"/>
                <a:gd name="T34" fmla="*/ 165 w 256"/>
                <a:gd name="T35" fmla="*/ 138 h 208"/>
                <a:gd name="T36" fmla="*/ 156 w 256"/>
                <a:gd name="T37" fmla="*/ 137 h 208"/>
                <a:gd name="T38" fmla="*/ 122 w 256"/>
                <a:gd name="T39" fmla="*/ 158 h 208"/>
                <a:gd name="T40" fmla="*/ 70 w 256"/>
                <a:gd name="T41" fmla="*/ 99 h 208"/>
                <a:gd name="T42" fmla="*/ 64 w 256"/>
                <a:gd name="T43" fmla="*/ 96 h 208"/>
                <a:gd name="T44" fmla="*/ 58 w 256"/>
                <a:gd name="T45" fmla="*/ 98 h 208"/>
                <a:gd name="T46" fmla="*/ 16 w 256"/>
                <a:gd name="T47" fmla="*/ 141 h 208"/>
                <a:gd name="T48" fmla="*/ 16 w 256"/>
                <a:gd name="T49" fmla="*/ 48 h 208"/>
                <a:gd name="T50" fmla="*/ 208 w 256"/>
                <a:gd name="T51" fmla="*/ 48 h 208"/>
                <a:gd name="T52" fmla="*/ 16 w 256"/>
                <a:gd name="T53" fmla="*/ 163 h 208"/>
                <a:gd name="T54" fmla="*/ 64 w 256"/>
                <a:gd name="T55" fmla="*/ 116 h 208"/>
                <a:gd name="T56" fmla="*/ 114 w 256"/>
                <a:gd name="T57" fmla="*/ 173 h 208"/>
                <a:gd name="T58" fmla="*/ 124 w 256"/>
                <a:gd name="T59" fmla="*/ 175 h 208"/>
                <a:gd name="T60" fmla="*/ 159 w 256"/>
                <a:gd name="T61" fmla="*/ 154 h 208"/>
                <a:gd name="T62" fmla="*/ 204 w 256"/>
                <a:gd name="T63" fmla="*/ 192 h 208"/>
                <a:gd name="T64" fmla="*/ 16 w 256"/>
                <a:gd name="T65" fmla="*/ 192 h 208"/>
                <a:gd name="T66" fmla="*/ 16 w 256"/>
                <a:gd name="T67" fmla="*/ 163 h 208"/>
                <a:gd name="T68" fmla="*/ 240 w 256"/>
                <a:gd name="T69" fmla="*/ 160 h 208"/>
                <a:gd name="T70" fmla="*/ 224 w 256"/>
                <a:gd name="T71" fmla="*/ 160 h 208"/>
                <a:gd name="T72" fmla="*/ 224 w 256"/>
                <a:gd name="T73" fmla="*/ 40 h 208"/>
                <a:gd name="T74" fmla="*/ 216 w 256"/>
                <a:gd name="T75" fmla="*/ 32 h 208"/>
                <a:gd name="T76" fmla="*/ 48 w 256"/>
                <a:gd name="T77" fmla="*/ 32 h 208"/>
                <a:gd name="T78" fmla="*/ 48 w 256"/>
                <a:gd name="T79" fmla="*/ 16 h 208"/>
                <a:gd name="T80" fmla="*/ 240 w 256"/>
                <a:gd name="T81" fmla="*/ 16 h 208"/>
                <a:gd name="T82" fmla="*/ 240 w 256"/>
                <a:gd name="T83" fmla="*/ 16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20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4"/>
                    <a:pt x="4" y="208"/>
                    <a:pt x="8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20" y="208"/>
                    <a:pt x="224" y="204"/>
                    <a:pt x="224" y="200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48" y="176"/>
                    <a:pt x="248" y="176"/>
                    <a:pt x="248" y="176"/>
                  </a:cubicBezTo>
                  <a:cubicBezTo>
                    <a:pt x="252" y="176"/>
                    <a:pt x="256" y="172"/>
                    <a:pt x="256" y="168"/>
                  </a:cubicBezTo>
                  <a:cubicBezTo>
                    <a:pt x="256" y="8"/>
                    <a:pt x="256" y="8"/>
                    <a:pt x="256" y="8"/>
                  </a:cubicBezTo>
                  <a:cubicBezTo>
                    <a:pt x="256" y="4"/>
                    <a:pt x="252" y="0"/>
                    <a:pt x="248" y="0"/>
                  </a:cubicBezTo>
                  <a:close/>
                  <a:moveTo>
                    <a:pt x="208" y="48"/>
                  </a:moveTo>
                  <a:cubicBezTo>
                    <a:pt x="208" y="175"/>
                    <a:pt x="208" y="175"/>
                    <a:pt x="208" y="175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3" y="136"/>
                    <a:pt x="159" y="135"/>
                    <a:pt x="156" y="137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9" y="97"/>
                    <a:pt x="66" y="96"/>
                    <a:pt x="64" y="96"/>
                  </a:cubicBezTo>
                  <a:cubicBezTo>
                    <a:pt x="62" y="96"/>
                    <a:pt x="60" y="97"/>
                    <a:pt x="58" y="98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48"/>
                    <a:pt x="16" y="48"/>
                    <a:pt x="16" y="48"/>
                  </a:cubicBezTo>
                  <a:lnTo>
                    <a:pt x="208" y="48"/>
                  </a:lnTo>
                  <a:close/>
                  <a:moveTo>
                    <a:pt x="16" y="163"/>
                  </a:moveTo>
                  <a:cubicBezTo>
                    <a:pt x="64" y="116"/>
                    <a:pt x="64" y="116"/>
                    <a:pt x="64" y="116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7" y="176"/>
                    <a:pt x="121" y="177"/>
                    <a:pt x="124" y="175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204" y="192"/>
                    <a:pt x="204" y="192"/>
                    <a:pt x="204" y="192"/>
                  </a:cubicBezTo>
                  <a:cubicBezTo>
                    <a:pt x="16" y="192"/>
                    <a:pt x="16" y="192"/>
                    <a:pt x="16" y="192"/>
                  </a:cubicBezTo>
                  <a:lnTo>
                    <a:pt x="16" y="163"/>
                  </a:lnTo>
                  <a:close/>
                  <a:moveTo>
                    <a:pt x="240" y="160"/>
                  </a:moveTo>
                  <a:cubicBezTo>
                    <a:pt x="224" y="160"/>
                    <a:pt x="224" y="160"/>
                    <a:pt x="224" y="160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6"/>
                    <a:pt x="220" y="32"/>
                    <a:pt x="216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2711586F-770D-3E9C-F286-24F88E03E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5404" y="2128221"/>
              <a:ext cx="83858" cy="85169"/>
            </a:xfrm>
            <a:custGeom>
              <a:avLst/>
              <a:gdLst>
                <a:gd name="T0" fmla="*/ 28 w 56"/>
                <a:gd name="T1" fmla="*/ 56 h 56"/>
                <a:gd name="T2" fmla="*/ 56 w 56"/>
                <a:gd name="T3" fmla="*/ 28 h 56"/>
                <a:gd name="T4" fmla="*/ 28 w 56"/>
                <a:gd name="T5" fmla="*/ 0 h 56"/>
                <a:gd name="T6" fmla="*/ 0 w 56"/>
                <a:gd name="T7" fmla="*/ 28 h 56"/>
                <a:gd name="T8" fmla="*/ 28 w 56"/>
                <a:gd name="T9" fmla="*/ 56 h 56"/>
                <a:gd name="T10" fmla="*/ 28 w 56"/>
                <a:gd name="T11" fmla="*/ 16 h 56"/>
                <a:gd name="T12" fmla="*/ 40 w 56"/>
                <a:gd name="T13" fmla="*/ 28 h 56"/>
                <a:gd name="T14" fmla="*/ 28 w 56"/>
                <a:gd name="T15" fmla="*/ 40 h 56"/>
                <a:gd name="T16" fmla="*/ 16 w 56"/>
                <a:gd name="T17" fmla="*/ 28 h 56"/>
                <a:gd name="T18" fmla="*/ 28 w 56"/>
                <a:gd name="T1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lose/>
                  <a:moveTo>
                    <a:pt x="28" y="16"/>
                  </a:moveTo>
                  <a:cubicBezTo>
                    <a:pt x="35" y="16"/>
                    <a:pt x="40" y="21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ubicBezTo>
                    <a:pt x="21" y="40"/>
                    <a:pt x="16" y="35"/>
                    <a:pt x="16" y="28"/>
                  </a:cubicBezTo>
                  <a:cubicBezTo>
                    <a:pt x="16" y="21"/>
                    <a:pt x="21" y="16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32C2F2-CDBC-5F30-8272-1C2523CD361E}"/>
              </a:ext>
            </a:extLst>
          </p:cNvPr>
          <p:cNvGrpSpPr/>
          <p:nvPr/>
        </p:nvGrpSpPr>
        <p:grpSpPr>
          <a:xfrm>
            <a:off x="5787610" y="4666351"/>
            <a:ext cx="514590" cy="456957"/>
            <a:chOff x="6369689" y="1149437"/>
            <a:chExt cx="386534" cy="339364"/>
          </a:xfrm>
          <a:solidFill>
            <a:schemeClr val="bg1"/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B445DCC-8BD7-090D-82EE-6B0BB31FEE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9689" y="1149437"/>
              <a:ext cx="386534" cy="339364"/>
            </a:xfrm>
            <a:custGeom>
              <a:avLst/>
              <a:gdLst>
                <a:gd name="T0" fmla="*/ 248 w 256"/>
                <a:gd name="T1" fmla="*/ 16 h 224"/>
                <a:gd name="T2" fmla="*/ 216 w 256"/>
                <a:gd name="T3" fmla="*/ 16 h 224"/>
                <a:gd name="T4" fmla="*/ 216 w 256"/>
                <a:gd name="T5" fmla="*/ 8 h 224"/>
                <a:gd name="T6" fmla="*/ 208 w 256"/>
                <a:gd name="T7" fmla="*/ 0 h 224"/>
                <a:gd name="T8" fmla="*/ 184 w 256"/>
                <a:gd name="T9" fmla="*/ 0 h 224"/>
                <a:gd name="T10" fmla="*/ 176 w 256"/>
                <a:gd name="T11" fmla="*/ 8 h 224"/>
                <a:gd name="T12" fmla="*/ 176 w 256"/>
                <a:gd name="T13" fmla="*/ 16 h 224"/>
                <a:gd name="T14" fmla="*/ 80 w 256"/>
                <a:gd name="T15" fmla="*/ 16 h 224"/>
                <a:gd name="T16" fmla="*/ 80 w 256"/>
                <a:gd name="T17" fmla="*/ 8 h 224"/>
                <a:gd name="T18" fmla="*/ 72 w 256"/>
                <a:gd name="T19" fmla="*/ 0 h 224"/>
                <a:gd name="T20" fmla="*/ 48 w 256"/>
                <a:gd name="T21" fmla="*/ 0 h 224"/>
                <a:gd name="T22" fmla="*/ 40 w 256"/>
                <a:gd name="T23" fmla="*/ 8 h 224"/>
                <a:gd name="T24" fmla="*/ 40 w 256"/>
                <a:gd name="T25" fmla="*/ 16 h 224"/>
                <a:gd name="T26" fmla="*/ 8 w 256"/>
                <a:gd name="T27" fmla="*/ 16 h 224"/>
                <a:gd name="T28" fmla="*/ 0 w 256"/>
                <a:gd name="T29" fmla="*/ 24 h 224"/>
                <a:gd name="T30" fmla="*/ 0 w 256"/>
                <a:gd name="T31" fmla="*/ 216 h 224"/>
                <a:gd name="T32" fmla="*/ 8 w 256"/>
                <a:gd name="T33" fmla="*/ 224 h 224"/>
                <a:gd name="T34" fmla="*/ 248 w 256"/>
                <a:gd name="T35" fmla="*/ 224 h 224"/>
                <a:gd name="T36" fmla="*/ 256 w 256"/>
                <a:gd name="T37" fmla="*/ 216 h 224"/>
                <a:gd name="T38" fmla="*/ 256 w 256"/>
                <a:gd name="T39" fmla="*/ 24 h 224"/>
                <a:gd name="T40" fmla="*/ 248 w 256"/>
                <a:gd name="T41" fmla="*/ 16 h 224"/>
                <a:gd name="T42" fmla="*/ 192 w 256"/>
                <a:gd name="T43" fmla="*/ 16 h 224"/>
                <a:gd name="T44" fmla="*/ 200 w 256"/>
                <a:gd name="T45" fmla="*/ 16 h 224"/>
                <a:gd name="T46" fmla="*/ 200 w 256"/>
                <a:gd name="T47" fmla="*/ 32 h 224"/>
                <a:gd name="T48" fmla="*/ 192 w 256"/>
                <a:gd name="T49" fmla="*/ 32 h 224"/>
                <a:gd name="T50" fmla="*/ 192 w 256"/>
                <a:gd name="T51" fmla="*/ 16 h 224"/>
                <a:gd name="T52" fmla="*/ 56 w 256"/>
                <a:gd name="T53" fmla="*/ 16 h 224"/>
                <a:gd name="T54" fmla="*/ 64 w 256"/>
                <a:gd name="T55" fmla="*/ 16 h 224"/>
                <a:gd name="T56" fmla="*/ 64 w 256"/>
                <a:gd name="T57" fmla="*/ 32 h 224"/>
                <a:gd name="T58" fmla="*/ 56 w 256"/>
                <a:gd name="T59" fmla="*/ 32 h 224"/>
                <a:gd name="T60" fmla="*/ 56 w 256"/>
                <a:gd name="T61" fmla="*/ 16 h 224"/>
                <a:gd name="T62" fmla="*/ 240 w 256"/>
                <a:gd name="T63" fmla="*/ 208 h 224"/>
                <a:gd name="T64" fmla="*/ 16 w 256"/>
                <a:gd name="T65" fmla="*/ 208 h 224"/>
                <a:gd name="T66" fmla="*/ 16 w 256"/>
                <a:gd name="T67" fmla="*/ 32 h 224"/>
                <a:gd name="T68" fmla="*/ 40 w 256"/>
                <a:gd name="T69" fmla="*/ 32 h 224"/>
                <a:gd name="T70" fmla="*/ 40 w 256"/>
                <a:gd name="T71" fmla="*/ 40 h 224"/>
                <a:gd name="T72" fmla="*/ 48 w 256"/>
                <a:gd name="T73" fmla="*/ 48 h 224"/>
                <a:gd name="T74" fmla="*/ 72 w 256"/>
                <a:gd name="T75" fmla="*/ 48 h 224"/>
                <a:gd name="T76" fmla="*/ 80 w 256"/>
                <a:gd name="T77" fmla="*/ 40 h 224"/>
                <a:gd name="T78" fmla="*/ 80 w 256"/>
                <a:gd name="T79" fmla="*/ 32 h 224"/>
                <a:gd name="T80" fmla="*/ 176 w 256"/>
                <a:gd name="T81" fmla="*/ 32 h 224"/>
                <a:gd name="T82" fmla="*/ 176 w 256"/>
                <a:gd name="T83" fmla="*/ 40 h 224"/>
                <a:gd name="T84" fmla="*/ 184 w 256"/>
                <a:gd name="T85" fmla="*/ 48 h 224"/>
                <a:gd name="T86" fmla="*/ 208 w 256"/>
                <a:gd name="T87" fmla="*/ 48 h 224"/>
                <a:gd name="T88" fmla="*/ 216 w 256"/>
                <a:gd name="T89" fmla="*/ 40 h 224"/>
                <a:gd name="T90" fmla="*/ 216 w 256"/>
                <a:gd name="T91" fmla="*/ 32 h 224"/>
                <a:gd name="T92" fmla="*/ 240 w 256"/>
                <a:gd name="T93" fmla="*/ 32 h 224"/>
                <a:gd name="T94" fmla="*/ 240 w 256"/>
                <a:gd name="T95" fmla="*/ 2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6" h="224">
                  <a:moveTo>
                    <a:pt x="248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16" y="4"/>
                    <a:pt x="212" y="0"/>
                    <a:pt x="20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0" y="0"/>
                    <a:pt x="176" y="4"/>
                    <a:pt x="176" y="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0"/>
                    <a:pt x="4" y="224"/>
                    <a:pt x="8" y="224"/>
                  </a:cubicBezTo>
                  <a:cubicBezTo>
                    <a:pt x="248" y="224"/>
                    <a:pt x="248" y="224"/>
                    <a:pt x="248" y="224"/>
                  </a:cubicBezTo>
                  <a:cubicBezTo>
                    <a:pt x="252" y="224"/>
                    <a:pt x="256" y="220"/>
                    <a:pt x="256" y="216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6" y="20"/>
                    <a:pt x="252" y="16"/>
                    <a:pt x="248" y="16"/>
                  </a:cubicBezTo>
                  <a:close/>
                  <a:moveTo>
                    <a:pt x="192" y="16"/>
                  </a:moveTo>
                  <a:cubicBezTo>
                    <a:pt x="200" y="16"/>
                    <a:pt x="200" y="16"/>
                    <a:pt x="200" y="16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92" y="32"/>
                    <a:pt x="192" y="32"/>
                    <a:pt x="192" y="32"/>
                  </a:cubicBezTo>
                  <a:lnTo>
                    <a:pt x="192" y="16"/>
                  </a:lnTo>
                  <a:close/>
                  <a:moveTo>
                    <a:pt x="56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16"/>
                  </a:lnTo>
                  <a:close/>
                  <a:moveTo>
                    <a:pt x="240" y="208"/>
                  </a:moveTo>
                  <a:cubicBezTo>
                    <a:pt x="16" y="208"/>
                    <a:pt x="16" y="208"/>
                    <a:pt x="16" y="20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4" y="48"/>
                    <a:pt x="48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6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4"/>
                    <a:pt x="180" y="48"/>
                    <a:pt x="184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12" y="48"/>
                    <a:pt x="216" y="44"/>
                    <a:pt x="216" y="4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40" y="32"/>
                    <a:pt x="240" y="32"/>
                    <a:pt x="240" y="32"/>
                  </a:cubicBezTo>
                  <a:lnTo>
                    <a:pt x="240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612DBA2-1924-831A-A2B4-53C0F3695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9962" y="1271294"/>
              <a:ext cx="7337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26F66C2-45F7-9240-963F-9FB880750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6923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53C9EF6-2D92-B1BD-AA48-CB868C606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3884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5028217-1422-2FAA-C186-B785272C49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9962" y="1366945"/>
              <a:ext cx="7337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399E558-56EE-4875-8018-7845946B7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6923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854167-5973-0E0E-B8A7-E80EF3DCD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3884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0239E3-FCE8-EA47-9A88-99D3F040EE61}"/>
              </a:ext>
            </a:extLst>
          </p:cNvPr>
          <p:cNvGrpSpPr/>
          <p:nvPr/>
        </p:nvGrpSpPr>
        <p:grpSpPr>
          <a:xfrm>
            <a:off x="7308018" y="3154305"/>
            <a:ext cx="514590" cy="520472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27" name="Freeform 185">
              <a:extLst>
                <a:ext uri="{FF2B5EF4-FFF2-40B4-BE49-F238E27FC236}">
                  <a16:creationId xmlns:a16="http://schemas.microsoft.com/office/drawing/2014/main" id="{EC58B82F-BC18-2EE7-906D-11D9199A44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8" name="Freeform 186">
              <a:extLst>
                <a:ext uri="{FF2B5EF4-FFF2-40B4-BE49-F238E27FC236}">
                  <a16:creationId xmlns:a16="http://schemas.microsoft.com/office/drawing/2014/main" id="{FA447807-F9AF-BD91-FA10-5E661C43B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9" name="Freeform 187">
              <a:extLst>
                <a:ext uri="{FF2B5EF4-FFF2-40B4-BE49-F238E27FC236}">
                  <a16:creationId xmlns:a16="http://schemas.microsoft.com/office/drawing/2014/main" id="{E6AE759D-C7AD-3209-CEC7-89403381F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0" name="Freeform 188">
              <a:extLst>
                <a:ext uri="{FF2B5EF4-FFF2-40B4-BE49-F238E27FC236}">
                  <a16:creationId xmlns:a16="http://schemas.microsoft.com/office/drawing/2014/main" id="{6537AC55-9CF6-62A7-F491-DE8596DDD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4AABDF-C8EF-F524-F642-CAD2339B36E8}"/>
              </a:ext>
            </a:extLst>
          </p:cNvPr>
          <p:cNvGrpSpPr/>
          <p:nvPr/>
        </p:nvGrpSpPr>
        <p:grpSpPr>
          <a:xfrm>
            <a:off x="5720660" y="2998934"/>
            <a:ext cx="762314" cy="762842"/>
            <a:chOff x="-1587" y="-3175"/>
            <a:chExt cx="3670300" cy="3671888"/>
          </a:xfrm>
          <a:solidFill>
            <a:schemeClr val="bg1"/>
          </a:solidFill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395FE06-7C1C-C55D-A022-DB87BFB3F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87" y="-3175"/>
              <a:ext cx="3670300" cy="3671888"/>
            </a:xfrm>
            <a:custGeom>
              <a:avLst/>
              <a:gdLst>
                <a:gd name="T0" fmla="*/ 631 w 976"/>
                <a:gd name="T1" fmla="*/ 306 h 976"/>
                <a:gd name="T2" fmla="*/ 488 w 976"/>
                <a:gd name="T3" fmla="*/ 0 h 976"/>
                <a:gd name="T4" fmla="*/ 275 w 976"/>
                <a:gd name="T5" fmla="*/ 312 h 976"/>
                <a:gd name="T6" fmla="*/ 244 w 976"/>
                <a:gd name="T7" fmla="*/ 329 h 976"/>
                <a:gd name="T8" fmla="*/ 92 w 976"/>
                <a:gd name="T9" fmla="*/ 305 h 976"/>
                <a:gd name="T10" fmla="*/ 0 w 976"/>
                <a:gd name="T11" fmla="*/ 885 h 976"/>
                <a:gd name="T12" fmla="*/ 183 w 976"/>
                <a:gd name="T13" fmla="*/ 976 h 976"/>
                <a:gd name="T14" fmla="*/ 266 w 976"/>
                <a:gd name="T15" fmla="*/ 924 h 976"/>
                <a:gd name="T16" fmla="*/ 275 w 976"/>
                <a:gd name="T17" fmla="*/ 926 h 976"/>
                <a:gd name="T18" fmla="*/ 580 w 976"/>
                <a:gd name="T19" fmla="*/ 976 h 976"/>
                <a:gd name="T20" fmla="*/ 856 w 976"/>
                <a:gd name="T21" fmla="*/ 917 h 976"/>
                <a:gd name="T22" fmla="*/ 870 w 976"/>
                <a:gd name="T23" fmla="*/ 831 h 976"/>
                <a:gd name="T24" fmla="*/ 920 w 976"/>
                <a:gd name="T25" fmla="*/ 669 h 976"/>
                <a:gd name="T26" fmla="*/ 949 w 976"/>
                <a:gd name="T27" fmla="*/ 512 h 976"/>
                <a:gd name="T28" fmla="*/ 976 w 976"/>
                <a:gd name="T29" fmla="*/ 439 h 976"/>
                <a:gd name="T30" fmla="*/ 890 w 976"/>
                <a:gd name="T31" fmla="*/ 319 h 976"/>
                <a:gd name="T32" fmla="*/ 183 w 976"/>
                <a:gd name="T33" fmla="*/ 915 h 976"/>
                <a:gd name="T34" fmla="*/ 61 w 976"/>
                <a:gd name="T35" fmla="*/ 885 h 976"/>
                <a:gd name="T36" fmla="*/ 92 w 976"/>
                <a:gd name="T37" fmla="*/ 366 h 976"/>
                <a:gd name="T38" fmla="*/ 214 w 976"/>
                <a:gd name="T39" fmla="*/ 397 h 976"/>
                <a:gd name="T40" fmla="*/ 914 w 976"/>
                <a:gd name="T41" fmla="*/ 443 h 976"/>
                <a:gd name="T42" fmla="*/ 793 w 976"/>
                <a:gd name="T43" fmla="*/ 488 h 976"/>
                <a:gd name="T44" fmla="*/ 793 w 976"/>
                <a:gd name="T45" fmla="*/ 519 h 976"/>
                <a:gd name="T46" fmla="*/ 901 w 976"/>
                <a:gd name="T47" fmla="*/ 575 h 976"/>
                <a:gd name="T48" fmla="*/ 763 w 976"/>
                <a:gd name="T49" fmla="*/ 641 h 976"/>
                <a:gd name="T50" fmla="*/ 763 w 976"/>
                <a:gd name="T51" fmla="*/ 671 h 976"/>
                <a:gd name="T52" fmla="*/ 862 w 976"/>
                <a:gd name="T53" fmla="*/ 734 h 976"/>
                <a:gd name="T54" fmla="*/ 732 w 976"/>
                <a:gd name="T55" fmla="*/ 793 h 976"/>
                <a:gd name="T56" fmla="*/ 732 w 976"/>
                <a:gd name="T57" fmla="*/ 824 h 976"/>
                <a:gd name="T58" fmla="*/ 811 w 976"/>
                <a:gd name="T59" fmla="*/ 866 h 976"/>
                <a:gd name="T60" fmla="*/ 747 w 976"/>
                <a:gd name="T61" fmla="*/ 915 h 976"/>
                <a:gd name="T62" fmla="*/ 411 w 976"/>
                <a:gd name="T63" fmla="*/ 896 h 976"/>
                <a:gd name="T64" fmla="*/ 244 w 976"/>
                <a:gd name="T65" fmla="*/ 835 h 976"/>
                <a:gd name="T66" fmla="*/ 268 w 976"/>
                <a:gd name="T67" fmla="*/ 382 h 976"/>
                <a:gd name="T68" fmla="*/ 458 w 976"/>
                <a:gd name="T69" fmla="*/ 92 h 976"/>
                <a:gd name="T70" fmla="*/ 577 w 976"/>
                <a:gd name="T71" fmla="*/ 206 h 976"/>
                <a:gd name="T72" fmla="*/ 879 w 976"/>
                <a:gd name="T73" fmla="*/ 377 h 976"/>
                <a:gd name="T74" fmla="*/ 914 w 976"/>
                <a:gd name="T75" fmla="*/ 44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6" h="976">
                  <a:moveTo>
                    <a:pt x="890" y="319"/>
                  </a:moveTo>
                  <a:cubicBezTo>
                    <a:pt x="851" y="309"/>
                    <a:pt x="762" y="309"/>
                    <a:pt x="631" y="306"/>
                  </a:cubicBezTo>
                  <a:cubicBezTo>
                    <a:pt x="637" y="277"/>
                    <a:pt x="638" y="252"/>
                    <a:pt x="638" y="206"/>
                  </a:cubicBezTo>
                  <a:cubicBezTo>
                    <a:pt x="638" y="96"/>
                    <a:pt x="559" y="0"/>
                    <a:pt x="488" y="0"/>
                  </a:cubicBezTo>
                  <a:cubicBezTo>
                    <a:pt x="438" y="0"/>
                    <a:pt x="397" y="41"/>
                    <a:pt x="397" y="91"/>
                  </a:cubicBezTo>
                  <a:cubicBezTo>
                    <a:pt x="396" y="152"/>
                    <a:pt x="377" y="258"/>
                    <a:pt x="275" y="312"/>
                  </a:cubicBezTo>
                  <a:cubicBezTo>
                    <a:pt x="267" y="316"/>
                    <a:pt x="246" y="327"/>
                    <a:pt x="242" y="328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8" y="316"/>
                    <a:pt x="206" y="305"/>
                    <a:pt x="183" y="305"/>
                  </a:cubicBezTo>
                  <a:cubicBezTo>
                    <a:pt x="92" y="305"/>
                    <a:pt x="92" y="305"/>
                    <a:pt x="92" y="305"/>
                  </a:cubicBezTo>
                  <a:cubicBezTo>
                    <a:pt x="41" y="305"/>
                    <a:pt x="0" y="346"/>
                    <a:pt x="0" y="397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0" y="935"/>
                    <a:pt x="41" y="976"/>
                    <a:pt x="92" y="976"/>
                  </a:cubicBezTo>
                  <a:cubicBezTo>
                    <a:pt x="183" y="976"/>
                    <a:pt x="183" y="976"/>
                    <a:pt x="183" y="976"/>
                  </a:cubicBezTo>
                  <a:cubicBezTo>
                    <a:pt x="219" y="976"/>
                    <a:pt x="250" y="954"/>
                    <a:pt x="264" y="923"/>
                  </a:cubicBezTo>
                  <a:cubicBezTo>
                    <a:pt x="265" y="923"/>
                    <a:pt x="265" y="924"/>
                    <a:pt x="266" y="924"/>
                  </a:cubicBezTo>
                  <a:cubicBezTo>
                    <a:pt x="268" y="924"/>
                    <a:pt x="270" y="925"/>
                    <a:pt x="273" y="926"/>
                  </a:cubicBezTo>
                  <a:cubicBezTo>
                    <a:pt x="274" y="926"/>
                    <a:pt x="274" y="926"/>
                    <a:pt x="275" y="926"/>
                  </a:cubicBezTo>
                  <a:cubicBezTo>
                    <a:pt x="292" y="930"/>
                    <a:pt x="326" y="938"/>
                    <a:pt x="398" y="955"/>
                  </a:cubicBezTo>
                  <a:cubicBezTo>
                    <a:pt x="414" y="959"/>
                    <a:pt x="496" y="976"/>
                    <a:pt x="580" y="976"/>
                  </a:cubicBezTo>
                  <a:cubicBezTo>
                    <a:pt x="747" y="976"/>
                    <a:pt x="747" y="976"/>
                    <a:pt x="747" y="976"/>
                  </a:cubicBezTo>
                  <a:cubicBezTo>
                    <a:pt x="798" y="976"/>
                    <a:pt x="835" y="956"/>
                    <a:pt x="856" y="917"/>
                  </a:cubicBezTo>
                  <a:cubicBezTo>
                    <a:pt x="857" y="917"/>
                    <a:pt x="864" y="903"/>
                    <a:pt x="869" y="884"/>
                  </a:cubicBezTo>
                  <a:cubicBezTo>
                    <a:pt x="874" y="870"/>
                    <a:pt x="875" y="851"/>
                    <a:pt x="870" y="831"/>
                  </a:cubicBezTo>
                  <a:cubicBezTo>
                    <a:pt x="903" y="808"/>
                    <a:pt x="913" y="774"/>
                    <a:pt x="920" y="752"/>
                  </a:cubicBezTo>
                  <a:cubicBezTo>
                    <a:pt x="932" y="716"/>
                    <a:pt x="928" y="688"/>
                    <a:pt x="920" y="669"/>
                  </a:cubicBezTo>
                  <a:cubicBezTo>
                    <a:pt x="939" y="651"/>
                    <a:pt x="954" y="625"/>
                    <a:pt x="961" y="585"/>
                  </a:cubicBezTo>
                  <a:cubicBezTo>
                    <a:pt x="965" y="559"/>
                    <a:pt x="961" y="534"/>
                    <a:pt x="949" y="512"/>
                  </a:cubicBezTo>
                  <a:cubicBezTo>
                    <a:pt x="966" y="493"/>
                    <a:pt x="974" y="468"/>
                    <a:pt x="975" y="446"/>
                  </a:cubicBezTo>
                  <a:cubicBezTo>
                    <a:pt x="976" y="439"/>
                    <a:pt x="976" y="439"/>
                    <a:pt x="976" y="439"/>
                  </a:cubicBezTo>
                  <a:cubicBezTo>
                    <a:pt x="976" y="435"/>
                    <a:pt x="976" y="433"/>
                    <a:pt x="976" y="424"/>
                  </a:cubicBezTo>
                  <a:cubicBezTo>
                    <a:pt x="976" y="386"/>
                    <a:pt x="949" y="336"/>
                    <a:pt x="890" y="319"/>
                  </a:cubicBezTo>
                  <a:close/>
                  <a:moveTo>
                    <a:pt x="214" y="885"/>
                  </a:moveTo>
                  <a:cubicBezTo>
                    <a:pt x="214" y="901"/>
                    <a:pt x="200" y="915"/>
                    <a:pt x="183" y="915"/>
                  </a:cubicBezTo>
                  <a:cubicBezTo>
                    <a:pt x="92" y="915"/>
                    <a:pt x="92" y="915"/>
                    <a:pt x="92" y="915"/>
                  </a:cubicBezTo>
                  <a:cubicBezTo>
                    <a:pt x="75" y="915"/>
                    <a:pt x="61" y="901"/>
                    <a:pt x="61" y="885"/>
                  </a:cubicBezTo>
                  <a:cubicBezTo>
                    <a:pt x="61" y="397"/>
                    <a:pt x="61" y="397"/>
                    <a:pt x="61" y="397"/>
                  </a:cubicBezTo>
                  <a:cubicBezTo>
                    <a:pt x="61" y="380"/>
                    <a:pt x="75" y="366"/>
                    <a:pt x="92" y="366"/>
                  </a:cubicBezTo>
                  <a:cubicBezTo>
                    <a:pt x="183" y="366"/>
                    <a:pt x="183" y="366"/>
                    <a:pt x="183" y="366"/>
                  </a:cubicBezTo>
                  <a:cubicBezTo>
                    <a:pt x="200" y="366"/>
                    <a:pt x="214" y="380"/>
                    <a:pt x="214" y="397"/>
                  </a:cubicBezTo>
                  <a:lnTo>
                    <a:pt x="214" y="885"/>
                  </a:lnTo>
                  <a:close/>
                  <a:moveTo>
                    <a:pt x="914" y="443"/>
                  </a:moveTo>
                  <a:cubicBezTo>
                    <a:pt x="914" y="458"/>
                    <a:pt x="907" y="488"/>
                    <a:pt x="854" y="488"/>
                  </a:cubicBezTo>
                  <a:cubicBezTo>
                    <a:pt x="808" y="488"/>
                    <a:pt x="793" y="488"/>
                    <a:pt x="793" y="488"/>
                  </a:cubicBezTo>
                  <a:cubicBezTo>
                    <a:pt x="785" y="488"/>
                    <a:pt x="778" y="495"/>
                    <a:pt x="778" y="503"/>
                  </a:cubicBezTo>
                  <a:cubicBezTo>
                    <a:pt x="778" y="512"/>
                    <a:pt x="785" y="519"/>
                    <a:pt x="793" y="519"/>
                  </a:cubicBezTo>
                  <a:cubicBezTo>
                    <a:pt x="793" y="519"/>
                    <a:pt x="806" y="519"/>
                    <a:pt x="852" y="519"/>
                  </a:cubicBezTo>
                  <a:cubicBezTo>
                    <a:pt x="898" y="519"/>
                    <a:pt x="904" y="556"/>
                    <a:pt x="901" y="575"/>
                  </a:cubicBezTo>
                  <a:cubicBezTo>
                    <a:pt x="897" y="598"/>
                    <a:pt x="886" y="641"/>
                    <a:pt x="835" y="641"/>
                  </a:cubicBezTo>
                  <a:cubicBezTo>
                    <a:pt x="783" y="641"/>
                    <a:pt x="763" y="641"/>
                    <a:pt x="763" y="641"/>
                  </a:cubicBezTo>
                  <a:cubicBezTo>
                    <a:pt x="754" y="641"/>
                    <a:pt x="747" y="647"/>
                    <a:pt x="747" y="656"/>
                  </a:cubicBezTo>
                  <a:cubicBezTo>
                    <a:pt x="747" y="664"/>
                    <a:pt x="754" y="671"/>
                    <a:pt x="763" y="671"/>
                  </a:cubicBezTo>
                  <a:cubicBezTo>
                    <a:pt x="763" y="671"/>
                    <a:pt x="799" y="671"/>
                    <a:pt x="823" y="671"/>
                  </a:cubicBezTo>
                  <a:cubicBezTo>
                    <a:pt x="874" y="671"/>
                    <a:pt x="870" y="710"/>
                    <a:pt x="862" y="734"/>
                  </a:cubicBezTo>
                  <a:cubicBezTo>
                    <a:pt x="852" y="764"/>
                    <a:pt x="846" y="793"/>
                    <a:pt x="782" y="793"/>
                  </a:cubicBezTo>
                  <a:cubicBezTo>
                    <a:pt x="760" y="793"/>
                    <a:pt x="732" y="793"/>
                    <a:pt x="732" y="793"/>
                  </a:cubicBezTo>
                  <a:cubicBezTo>
                    <a:pt x="723" y="793"/>
                    <a:pt x="717" y="800"/>
                    <a:pt x="717" y="808"/>
                  </a:cubicBezTo>
                  <a:cubicBezTo>
                    <a:pt x="717" y="817"/>
                    <a:pt x="723" y="824"/>
                    <a:pt x="732" y="824"/>
                  </a:cubicBezTo>
                  <a:cubicBezTo>
                    <a:pt x="732" y="824"/>
                    <a:pt x="753" y="824"/>
                    <a:pt x="780" y="824"/>
                  </a:cubicBezTo>
                  <a:cubicBezTo>
                    <a:pt x="813" y="824"/>
                    <a:pt x="815" y="855"/>
                    <a:pt x="811" y="866"/>
                  </a:cubicBezTo>
                  <a:cubicBezTo>
                    <a:pt x="807" y="879"/>
                    <a:pt x="803" y="888"/>
                    <a:pt x="803" y="888"/>
                  </a:cubicBezTo>
                  <a:cubicBezTo>
                    <a:pt x="793" y="905"/>
                    <a:pt x="779" y="915"/>
                    <a:pt x="747" y="915"/>
                  </a:cubicBezTo>
                  <a:cubicBezTo>
                    <a:pt x="580" y="915"/>
                    <a:pt x="580" y="915"/>
                    <a:pt x="580" y="915"/>
                  </a:cubicBezTo>
                  <a:cubicBezTo>
                    <a:pt x="497" y="915"/>
                    <a:pt x="414" y="896"/>
                    <a:pt x="411" y="896"/>
                  </a:cubicBezTo>
                  <a:cubicBezTo>
                    <a:pt x="285" y="866"/>
                    <a:pt x="278" y="864"/>
                    <a:pt x="270" y="862"/>
                  </a:cubicBezTo>
                  <a:cubicBezTo>
                    <a:pt x="270" y="862"/>
                    <a:pt x="244" y="857"/>
                    <a:pt x="244" y="835"/>
                  </a:cubicBezTo>
                  <a:cubicBezTo>
                    <a:pt x="244" y="414"/>
                    <a:pt x="244" y="414"/>
                    <a:pt x="244" y="414"/>
                  </a:cubicBezTo>
                  <a:cubicBezTo>
                    <a:pt x="244" y="399"/>
                    <a:pt x="253" y="386"/>
                    <a:pt x="268" y="382"/>
                  </a:cubicBezTo>
                  <a:cubicBezTo>
                    <a:pt x="270" y="381"/>
                    <a:pt x="273" y="380"/>
                    <a:pt x="275" y="380"/>
                  </a:cubicBezTo>
                  <a:cubicBezTo>
                    <a:pt x="414" y="322"/>
                    <a:pt x="456" y="195"/>
                    <a:pt x="458" y="92"/>
                  </a:cubicBezTo>
                  <a:cubicBezTo>
                    <a:pt x="458" y="77"/>
                    <a:pt x="469" y="61"/>
                    <a:pt x="488" y="61"/>
                  </a:cubicBezTo>
                  <a:cubicBezTo>
                    <a:pt x="520" y="61"/>
                    <a:pt x="577" y="126"/>
                    <a:pt x="577" y="206"/>
                  </a:cubicBezTo>
                  <a:cubicBezTo>
                    <a:pt x="577" y="278"/>
                    <a:pt x="574" y="291"/>
                    <a:pt x="549" y="366"/>
                  </a:cubicBezTo>
                  <a:cubicBezTo>
                    <a:pt x="854" y="366"/>
                    <a:pt x="852" y="370"/>
                    <a:pt x="879" y="377"/>
                  </a:cubicBezTo>
                  <a:cubicBezTo>
                    <a:pt x="912" y="387"/>
                    <a:pt x="915" y="415"/>
                    <a:pt x="915" y="424"/>
                  </a:cubicBezTo>
                  <a:cubicBezTo>
                    <a:pt x="915" y="435"/>
                    <a:pt x="915" y="433"/>
                    <a:pt x="914" y="4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D1A0E51-675D-9CCD-0CA7-1496BEEF57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2979738"/>
              <a:ext cx="341313" cy="346075"/>
            </a:xfrm>
            <a:custGeom>
              <a:avLst/>
              <a:gdLst>
                <a:gd name="T0" fmla="*/ 45 w 91"/>
                <a:gd name="T1" fmla="*/ 0 h 92"/>
                <a:gd name="T2" fmla="*/ 0 w 91"/>
                <a:gd name="T3" fmla="*/ 46 h 92"/>
                <a:gd name="T4" fmla="*/ 45 w 91"/>
                <a:gd name="T5" fmla="*/ 92 h 92"/>
                <a:gd name="T6" fmla="*/ 91 w 91"/>
                <a:gd name="T7" fmla="*/ 46 h 92"/>
                <a:gd name="T8" fmla="*/ 45 w 91"/>
                <a:gd name="T9" fmla="*/ 0 h 92"/>
                <a:gd name="T10" fmla="*/ 45 w 91"/>
                <a:gd name="T11" fmla="*/ 61 h 92"/>
                <a:gd name="T12" fmla="*/ 30 w 91"/>
                <a:gd name="T13" fmla="*/ 46 h 92"/>
                <a:gd name="T14" fmla="*/ 45 w 91"/>
                <a:gd name="T15" fmla="*/ 31 h 92"/>
                <a:gd name="T16" fmla="*/ 61 w 91"/>
                <a:gd name="T17" fmla="*/ 46 h 92"/>
                <a:gd name="T18" fmla="*/ 45 w 91"/>
                <a:gd name="T19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5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0"/>
                    <a:pt x="71" y="0"/>
                    <a:pt x="45" y="0"/>
                  </a:cubicBezTo>
                  <a:close/>
                  <a:moveTo>
                    <a:pt x="45" y="61"/>
                  </a:moveTo>
                  <a:cubicBezTo>
                    <a:pt x="37" y="61"/>
                    <a:pt x="30" y="54"/>
                    <a:pt x="30" y="46"/>
                  </a:cubicBezTo>
                  <a:cubicBezTo>
                    <a:pt x="30" y="37"/>
                    <a:pt x="37" y="31"/>
                    <a:pt x="45" y="31"/>
                  </a:cubicBezTo>
                  <a:cubicBezTo>
                    <a:pt x="54" y="31"/>
                    <a:pt x="61" y="37"/>
                    <a:pt x="61" y="46"/>
                  </a:cubicBezTo>
                  <a:cubicBezTo>
                    <a:pt x="61" y="54"/>
                    <a:pt x="54" y="6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E86B04-6165-BC13-686E-AA57C8D49803}"/>
              </a:ext>
            </a:extLst>
          </p:cNvPr>
          <p:cNvGrpSpPr/>
          <p:nvPr/>
        </p:nvGrpSpPr>
        <p:grpSpPr>
          <a:xfrm>
            <a:off x="6678832" y="1058396"/>
            <a:ext cx="2138959" cy="1015706"/>
            <a:chOff x="1191573" y="3145103"/>
            <a:chExt cx="2138959" cy="10157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8429C0-1367-B110-E7B6-CB8C25433719}"/>
                </a:ext>
              </a:extLst>
            </p:cNvPr>
            <p:cNvSpPr txBox="1"/>
            <p:nvPr/>
          </p:nvSpPr>
          <p:spPr>
            <a:xfrm>
              <a:off x="1191573" y="3145103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747BC1-F444-5D19-3C19-B302625C379F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2E5FC9-EDC1-28DE-6FDF-21C05373CDF1}"/>
              </a:ext>
            </a:extLst>
          </p:cNvPr>
          <p:cNvGrpSpPr/>
          <p:nvPr/>
        </p:nvGrpSpPr>
        <p:grpSpPr>
          <a:xfrm>
            <a:off x="8426517" y="2872502"/>
            <a:ext cx="2138959" cy="1015706"/>
            <a:chOff x="1191573" y="3145103"/>
            <a:chExt cx="2138959" cy="10157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31559-D4B1-A481-34D0-A25DB2A806D7}"/>
                </a:ext>
              </a:extLst>
            </p:cNvPr>
            <p:cNvSpPr txBox="1"/>
            <p:nvPr/>
          </p:nvSpPr>
          <p:spPr>
            <a:xfrm>
              <a:off x="1191573" y="3145103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349A71-5D51-CA5E-473A-6563F55D7D7C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A3E624-ADFD-5185-038D-9D0B8166DDA8}"/>
              </a:ext>
            </a:extLst>
          </p:cNvPr>
          <p:cNvGrpSpPr/>
          <p:nvPr/>
        </p:nvGrpSpPr>
        <p:grpSpPr>
          <a:xfrm>
            <a:off x="1795657" y="2930506"/>
            <a:ext cx="2081673" cy="1015706"/>
            <a:chOff x="1250714" y="3145103"/>
            <a:chExt cx="2081673" cy="10157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0A9279-599B-AABE-5BA6-2944AD676F5F}"/>
                </a:ext>
              </a:extLst>
            </p:cNvPr>
            <p:cNvSpPr txBox="1"/>
            <p:nvPr/>
          </p:nvSpPr>
          <p:spPr>
            <a:xfrm>
              <a:off x="2285498" y="3145103"/>
              <a:ext cx="1046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210888-94E9-7829-2EAC-4EA855FAC62A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A1E2A1B-250B-88FA-A5FF-AE28A02D69FB}"/>
              </a:ext>
            </a:extLst>
          </p:cNvPr>
          <p:cNvGrpSpPr/>
          <p:nvPr/>
        </p:nvGrpSpPr>
        <p:grpSpPr>
          <a:xfrm>
            <a:off x="3440608" y="4764681"/>
            <a:ext cx="2081673" cy="1015706"/>
            <a:chOff x="1250714" y="3145103"/>
            <a:chExt cx="2081673" cy="10157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C93F4E-16F4-209E-D298-D54997315CF4}"/>
                </a:ext>
              </a:extLst>
            </p:cNvPr>
            <p:cNvSpPr txBox="1"/>
            <p:nvPr/>
          </p:nvSpPr>
          <p:spPr>
            <a:xfrm>
              <a:off x="2285498" y="3145103"/>
              <a:ext cx="1046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024BFD2-C065-0F68-E0E1-E02D290BBE85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21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7288-4E53-F631-AAEF-554F2C587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91CC1-7600-2AA4-4B90-B58E660E5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702FB-3658-B57F-3F34-9DF3ECF5AE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7304"/>
            <a:ext cx="519003" cy="365125"/>
          </a:xfrm>
        </p:spPr>
        <p:txBody>
          <a:bodyPr/>
          <a:lstStyle/>
          <a:p>
            <a:fld id="{D8476C60-180B-DE40-B11B-081531059F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D1EA091-7C39-DBC6-FD23-BFA672EC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662577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79980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F40FB3-D493-8B40-1925-5194E5AAA934}"/>
              </a:ext>
            </a:extLst>
          </p:cNvPr>
          <p:cNvGrpSpPr/>
          <p:nvPr/>
        </p:nvGrpSpPr>
        <p:grpSpPr>
          <a:xfrm>
            <a:off x="1304534" y="1779884"/>
            <a:ext cx="3823072" cy="3997613"/>
            <a:chOff x="4400550" y="2119313"/>
            <a:chExt cx="2886075" cy="301783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2E1BAFD-81B4-8537-DD3D-85DD97700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550" y="3733800"/>
              <a:ext cx="1444625" cy="1403350"/>
            </a:xfrm>
            <a:custGeom>
              <a:avLst/>
              <a:gdLst>
                <a:gd name="T0" fmla="*/ 910 w 910"/>
                <a:gd name="T1" fmla="*/ 884 h 884"/>
                <a:gd name="T2" fmla="*/ 910 w 910"/>
                <a:gd name="T3" fmla="*/ 614 h 884"/>
                <a:gd name="T4" fmla="*/ 0 w 910"/>
                <a:gd name="T5" fmla="*/ 0 h 884"/>
                <a:gd name="T6" fmla="*/ 0 w 910"/>
                <a:gd name="T7" fmla="*/ 270 h 884"/>
                <a:gd name="T8" fmla="*/ 910 w 910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0" h="884">
                  <a:moveTo>
                    <a:pt x="910" y="884"/>
                  </a:moveTo>
                  <a:lnTo>
                    <a:pt x="910" y="614"/>
                  </a:lnTo>
                  <a:lnTo>
                    <a:pt x="0" y="0"/>
                  </a:lnTo>
                  <a:lnTo>
                    <a:pt x="0" y="270"/>
                  </a:lnTo>
                  <a:lnTo>
                    <a:pt x="910" y="8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BC15264-A9CF-7ADC-779C-C3D0EBCF7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733800"/>
              <a:ext cx="1441450" cy="1403350"/>
            </a:xfrm>
            <a:custGeom>
              <a:avLst/>
              <a:gdLst>
                <a:gd name="T0" fmla="*/ 0 w 908"/>
                <a:gd name="T1" fmla="*/ 884 h 884"/>
                <a:gd name="T2" fmla="*/ 0 w 908"/>
                <a:gd name="T3" fmla="*/ 614 h 884"/>
                <a:gd name="T4" fmla="*/ 908 w 908"/>
                <a:gd name="T5" fmla="*/ 0 h 884"/>
                <a:gd name="T6" fmla="*/ 908 w 908"/>
                <a:gd name="T7" fmla="*/ 270 h 884"/>
                <a:gd name="T8" fmla="*/ 0 w 908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8" h="884">
                  <a:moveTo>
                    <a:pt x="0" y="884"/>
                  </a:moveTo>
                  <a:lnTo>
                    <a:pt x="0" y="614"/>
                  </a:lnTo>
                  <a:lnTo>
                    <a:pt x="908" y="0"/>
                  </a:lnTo>
                  <a:lnTo>
                    <a:pt x="908" y="270"/>
                  </a:lnTo>
                  <a:lnTo>
                    <a:pt x="0" y="88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AF17FC-4E2F-14EF-37BF-D27D01F0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3629025"/>
              <a:ext cx="157163" cy="211138"/>
            </a:xfrm>
            <a:custGeom>
              <a:avLst/>
              <a:gdLst>
                <a:gd name="T0" fmla="*/ 99 w 99"/>
                <a:gd name="T1" fmla="*/ 133 h 133"/>
                <a:gd name="T2" fmla="*/ 99 w 99"/>
                <a:gd name="T3" fmla="*/ 0 h 133"/>
                <a:gd name="T4" fmla="*/ 0 w 99"/>
                <a:gd name="T5" fmla="*/ 66 h 133"/>
                <a:gd name="T6" fmla="*/ 99 w 99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3">
                  <a:moveTo>
                    <a:pt x="99" y="133"/>
                  </a:moveTo>
                  <a:lnTo>
                    <a:pt x="99" y="0"/>
                  </a:lnTo>
                  <a:lnTo>
                    <a:pt x="0" y="66"/>
                  </a:lnTo>
                  <a:lnTo>
                    <a:pt x="99" y="13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59AD5E2-C1F6-5D28-50C3-A99BB561E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5" y="3629025"/>
              <a:ext cx="158750" cy="211138"/>
            </a:xfrm>
            <a:custGeom>
              <a:avLst/>
              <a:gdLst>
                <a:gd name="T0" fmla="*/ 0 w 100"/>
                <a:gd name="T1" fmla="*/ 0 h 133"/>
                <a:gd name="T2" fmla="*/ 0 w 100"/>
                <a:gd name="T3" fmla="*/ 133 h 133"/>
                <a:gd name="T4" fmla="*/ 100 w 100"/>
                <a:gd name="T5" fmla="*/ 66 h 133"/>
                <a:gd name="T6" fmla="*/ 0 w 100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33">
                  <a:moveTo>
                    <a:pt x="0" y="0"/>
                  </a:moveTo>
                  <a:lnTo>
                    <a:pt x="0" y="133"/>
                  </a:lnTo>
                  <a:lnTo>
                    <a:pt x="10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E15B54C-FBFF-4088-20B0-E279378BB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3414713"/>
              <a:ext cx="1203325" cy="1238250"/>
            </a:xfrm>
            <a:custGeom>
              <a:avLst/>
              <a:gdLst>
                <a:gd name="T0" fmla="*/ 758 w 758"/>
                <a:gd name="T1" fmla="*/ 780 h 780"/>
                <a:gd name="T2" fmla="*/ 758 w 758"/>
                <a:gd name="T3" fmla="*/ 509 h 780"/>
                <a:gd name="T4" fmla="*/ 0 w 758"/>
                <a:gd name="T5" fmla="*/ 0 h 780"/>
                <a:gd name="T6" fmla="*/ 0 w 758"/>
                <a:gd name="T7" fmla="*/ 268 h 780"/>
                <a:gd name="T8" fmla="*/ 758 w 758"/>
                <a:gd name="T9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80">
                  <a:moveTo>
                    <a:pt x="758" y="780"/>
                  </a:moveTo>
                  <a:lnTo>
                    <a:pt x="758" y="509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758" y="7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941E439-7421-51F7-D69B-90D5CD784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414713"/>
              <a:ext cx="1200150" cy="1238250"/>
            </a:xfrm>
            <a:custGeom>
              <a:avLst/>
              <a:gdLst>
                <a:gd name="T0" fmla="*/ 0 w 756"/>
                <a:gd name="T1" fmla="*/ 780 h 780"/>
                <a:gd name="T2" fmla="*/ 0 w 756"/>
                <a:gd name="T3" fmla="*/ 509 h 780"/>
                <a:gd name="T4" fmla="*/ 756 w 756"/>
                <a:gd name="T5" fmla="*/ 0 h 780"/>
                <a:gd name="T6" fmla="*/ 756 w 756"/>
                <a:gd name="T7" fmla="*/ 268 h 780"/>
                <a:gd name="T8" fmla="*/ 0 w 756"/>
                <a:gd name="T9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780">
                  <a:moveTo>
                    <a:pt x="0" y="780"/>
                  </a:moveTo>
                  <a:lnTo>
                    <a:pt x="0" y="509"/>
                  </a:lnTo>
                  <a:lnTo>
                    <a:pt x="756" y="0"/>
                  </a:lnTo>
                  <a:lnTo>
                    <a:pt x="756" y="268"/>
                  </a:lnTo>
                  <a:lnTo>
                    <a:pt x="0" y="7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FEB046B6-24B3-F548-F603-C1CFF107E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3308350"/>
              <a:ext cx="153988" cy="211138"/>
            </a:xfrm>
            <a:custGeom>
              <a:avLst/>
              <a:gdLst>
                <a:gd name="T0" fmla="*/ 97 w 97"/>
                <a:gd name="T1" fmla="*/ 133 h 133"/>
                <a:gd name="T2" fmla="*/ 97 w 97"/>
                <a:gd name="T3" fmla="*/ 0 h 133"/>
                <a:gd name="T4" fmla="*/ 0 w 97"/>
                <a:gd name="T5" fmla="*/ 67 h 133"/>
                <a:gd name="T6" fmla="*/ 97 w 97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3">
                  <a:moveTo>
                    <a:pt x="97" y="133"/>
                  </a:moveTo>
                  <a:lnTo>
                    <a:pt x="97" y="0"/>
                  </a:lnTo>
                  <a:lnTo>
                    <a:pt x="0" y="67"/>
                  </a:lnTo>
                  <a:lnTo>
                    <a:pt x="97" y="13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BD860E8B-5F1A-D3E6-A7DB-2E665109E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8788" y="3308350"/>
              <a:ext cx="153988" cy="211138"/>
            </a:xfrm>
            <a:custGeom>
              <a:avLst/>
              <a:gdLst>
                <a:gd name="T0" fmla="*/ 0 w 97"/>
                <a:gd name="T1" fmla="*/ 0 h 133"/>
                <a:gd name="T2" fmla="*/ 0 w 97"/>
                <a:gd name="T3" fmla="*/ 133 h 133"/>
                <a:gd name="T4" fmla="*/ 97 w 97"/>
                <a:gd name="T5" fmla="*/ 67 h 133"/>
                <a:gd name="T6" fmla="*/ 0 w 97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3">
                  <a:moveTo>
                    <a:pt x="0" y="0"/>
                  </a:moveTo>
                  <a:lnTo>
                    <a:pt x="0" y="133"/>
                  </a:lnTo>
                  <a:lnTo>
                    <a:pt x="97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B255EAF-2714-0067-CBC4-1348422DC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3090863"/>
              <a:ext cx="966788" cy="1076325"/>
            </a:xfrm>
            <a:custGeom>
              <a:avLst/>
              <a:gdLst>
                <a:gd name="T0" fmla="*/ 609 w 609"/>
                <a:gd name="T1" fmla="*/ 678 h 678"/>
                <a:gd name="T2" fmla="*/ 609 w 609"/>
                <a:gd name="T3" fmla="*/ 410 h 678"/>
                <a:gd name="T4" fmla="*/ 0 w 609"/>
                <a:gd name="T5" fmla="*/ 0 h 678"/>
                <a:gd name="T6" fmla="*/ 0 w 609"/>
                <a:gd name="T7" fmla="*/ 270 h 678"/>
                <a:gd name="T8" fmla="*/ 609 w 609"/>
                <a:gd name="T9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9" h="678">
                  <a:moveTo>
                    <a:pt x="609" y="678"/>
                  </a:moveTo>
                  <a:lnTo>
                    <a:pt x="609" y="410"/>
                  </a:lnTo>
                  <a:lnTo>
                    <a:pt x="0" y="0"/>
                  </a:lnTo>
                  <a:lnTo>
                    <a:pt x="0" y="270"/>
                  </a:lnTo>
                  <a:lnTo>
                    <a:pt x="609" y="6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4CB1B85-FFFE-760D-338B-E4BCC86FE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090863"/>
              <a:ext cx="963613" cy="1076325"/>
            </a:xfrm>
            <a:custGeom>
              <a:avLst/>
              <a:gdLst>
                <a:gd name="T0" fmla="*/ 0 w 607"/>
                <a:gd name="T1" fmla="*/ 678 h 678"/>
                <a:gd name="T2" fmla="*/ 0 w 607"/>
                <a:gd name="T3" fmla="*/ 410 h 678"/>
                <a:gd name="T4" fmla="*/ 607 w 607"/>
                <a:gd name="T5" fmla="*/ 0 h 678"/>
                <a:gd name="T6" fmla="*/ 607 w 607"/>
                <a:gd name="T7" fmla="*/ 270 h 678"/>
                <a:gd name="T8" fmla="*/ 0 w 607"/>
                <a:gd name="T9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678">
                  <a:moveTo>
                    <a:pt x="0" y="678"/>
                  </a:moveTo>
                  <a:lnTo>
                    <a:pt x="0" y="410"/>
                  </a:lnTo>
                  <a:lnTo>
                    <a:pt x="607" y="0"/>
                  </a:lnTo>
                  <a:lnTo>
                    <a:pt x="607" y="270"/>
                  </a:lnTo>
                  <a:lnTo>
                    <a:pt x="0" y="67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680C5D99-B75D-7E54-FF5E-FDF80467D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5700" y="2984500"/>
              <a:ext cx="153988" cy="211138"/>
            </a:xfrm>
            <a:custGeom>
              <a:avLst/>
              <a:gdLst>
                <a:gd name="T0" fmla="*/ 97 w 97"/>
                <a:gd name="T1" fmla="*/ 133 h 133"/>
                <a:gd name="T2" fmla="*/ 97 w 97"/>
                <a:gd name="T3" fmla="*/ 0 h 133"/>
                <a:gd name="T4" fmla="*/ 0 w 97"/>
                <a:gd name="T5" fmla="*/ 67 h 133"/>
                <a:gd name="T6" fmla="*/ 97 w 97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3">
                  <a:moveTo>
                    <a:pt x="97" y="133"/>
                  </a:moveTo>
                  <a:lnTo>
                    <a:pt x="97" y="0"/>
                  </a:lnTo>
                  <a:lnTo>
                    <a:pt x="0" y="67"/>
                  </a:lnTo>
                  <a:lnTo>
                    <a:pt x="97" y="133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7E0B7094-BCF6-FF8C-6D2F-BF6051FE8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488" y="2984500"/>
              <a:ext cx="155575" cy="211138"/>
            </a:xfrm>
            <a:custGeom>
              <a:avLst/>
              <a:gdLst>
                <a:gd name="T0" fmla="*/ 0 w 98"/>
                <a:gd name="T1" fmla="*/ 133 h 133"/>
                <a:gd name="T2" fmla="*/ 0 w 98"/>
                <a:gd name="T3" fmla="*/ 0 h 133"/>
                <a:gd name="T4" fmla="*/ 98 w 98"/>
                <a:gd name="T5" fmla="*/ 67 h 133"/>
                <a:gd name="T6" fmla="*/ 0 w 98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33">
                  <a:moveTo>
                    <a:pt x="0" y="133"/>
                  </a:moveTo>
                  <a:lnTo>
                    <a:pt x="0" y="0"/>
                  </a:lnTo>
                  <a:lnTo>
                    <a:pt x="98" y="67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0A80C1BD-A308-52BC-4EC1-877B34A7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688" y="2767013"/>
              <a:ext cx="725488" cy="917575"/>
            </a:xfrm>
            <a:custGeom>
              <a:avLst/>
              <a:gdLst>
                <a:gd name="T0" fmla="*/ 457 w 457"/>
                <a:gd name="T1" fmla="*/ 578 h 578"/>
                <a:gd name="T2" fmla="*/ 457 w 457"/>
                <a:gd name="T3" fmla="*/ 308 h 578"/>
                <a:gd name="T4" fmla="*/ 0 w 457"/>
                <a:gd name="T5" fmla="*/ 0 h 578"/>
                <a:gd name="T6" fmla="*/ 0 w 457"/>
                <a:gd name="T7" fmla="*/ 270 h 578"/>
                <a:gd name="T8" fmla="*/ 457 w 457"/>
                <a:gd name="T9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578">
                  <a:moveTo>
                    <a:pt x="457" y="578"/>
                  </a:moveTo>
                  <a:lnTo>
                    <a:pt x="457" y="308"/>
                  </a:lnTo>
                  <a:lnTo>
                    <a:pt x="0" y="0"/>
                  </a:lnTo>
                  <a:lnTo>
                    <a:pt x="0" y="270"/>
                  </a:lnTo>
                  <a:lnTo>
                    <a:pt x="457" y="5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730DF0C6-112E-B647-FE90-F0D26C61F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2767013"/>
              <a:ext cx="722313" cy="917575"/>
            </a:xfrm>
            <a:custGeom>
              <a:avLst/>
              <a:gdLst>
                <a:gd name="T0" fmla="*/ 0 w 455"/>
                <a:gd name="T1" fmla="*/ 578 h 578"/>
                <a:gd name="T2" fmla="*/ 0 w 455"/>
                <a:gd name="T3" fmla="*/ 308 h 578"/>
                <a:gd name="T4" fmla="*/ 455 w 455"/>
                <a:gd name="T5" fmla="*/ 0 h 578"/>
                <a:gd name="T6" fmla="*/ 455 w 455"/>
                <a:gd name="T7" fmla="*/ 270 h 578"/>
                <a:gd name="T8" fmla="*/ 0 w 455"/>
                <a:gd name="T9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578">
                  <a:moveTo>
                    <a:pt x="0" y="578"/>
                  </a:moveTo>
                  <a:lnTo>
                    <a:pt x="0" y="308"/>
                  </a:lnTo>
                  <a:lnTo>
                    <a:pt x="455" y="0"/>
                  </a:lnTo>
                  <a:lnTo>
                    <a:pt x="455" y="270"/>
                  </a:lnTo>
                  <a:lnTo>
                    <a:pt x="0" y="57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E793671C-06AE-00A3-F5BE-5C5DFA259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2660650"/>
              <a:ext cx="158750" cy="211138"/>
            </a:xfrm>
            <a:custGeom>
              <a:avLst/>
              <a:gdLst>
                <a:gd name="T0" fmla="*/ 100 w 100"/>
                <a:gd name="T1" fmla="*/ 133 h 133"/>
                <a:gd name="T2" fmla="*/ 100 w 100"/>
                <a:gd name="T3" fmla="*/ 0 h 133"/>
                <a:gd name="T4" fmla="*/ 0 w 100"/>
                <a:gd name="T5" fmla="*/ 67 h 133"/>
                <a:gd name="T6" fmla="*/ 100 w 100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33">
                  <a:moveTo>
                    <a:pt x="100" y="133"/>
                  </a:moveTo>
                  <a:lnTo>
                    <a:pt x="100" y="0"/>
                  </a:lnTo>
                  <a:lnTo>
                    <a:pt x="0" y="67"/>
                  </a:lnTo>
                  <a:lnTo>
                    <a:pt x="100" y="13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C80D4A3-79B2-7D65-3A6A-3088EA47D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775" y="2660650"/>
              <a:ext cx="157163" cy="211138"/>
            </a:xfrm>
            <a:custGeom>
              <a:avLst/>
              <a:gdLst>
                <a:gd name="T0" fmla="*/ 0 w 99"/>
                <a:gd name="T1" fmla="*/ 133 h 133"/>
                <a:gd name="T2" fmla="*/ 0 w 99"/>
                <a:gd name="T3" fmla="*/ 0 h 133"/>
                <a:gd name="T4" fmla="*/ 99 w 99"/>
                <a:gd name="T5" fmla="*/ 67 h 133"/>
                <a:gd name="T6" fmla="*/ 0 w 99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3">
                  <a:moveTo>
                    <a:pt x="0" y="133"/>
                  </a:moveTo>
                  <a:lnTo>
                    <a:pt x="0" y="0"/>
                  </a:lnTo>
                  <a:lnTo>
                    <a:pt x="99" y="67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92084906-330A-C3D7-9392-1F8A177AB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0988" y="2119313"/>
              <a:ext cx="966788" cy="650875"/>
            </a:xfrm>
            <a:custGeom>
              <a:avLst/>
              <a:gdLst>
                <a:gd name="T0" fmla="*/ 305 w 609"/>
                <a:gd name="T1" fmla="*/ 0 h 410"/>
                <a:gd name="T2" fmla="*/ 0 w 609"/>
                <a:gd name="T3" fmla="*/ 204 h 410"/>
                <a:gd name="T4" fmla="*/ 305 w 609"/>
                <a:gd name="T5" fmla="*/ 410 h 410"/>
                <a:gd name="T6" fmla="*/ 609 w 609"/>
                <a:gd name="T7" fmla="*/ 204 h 410"/>
                <a:gd name="T8" fmla="*/ 305 w 609"/>
                <a:gd name="T9" fmla="*/ 0 h 410"/>
                <a:gd name="T10" fmla="*/ 52 w 609"/>
                <a:gd name="T11" fmla="*/ 204 h 410"/>
                <a:gd name="T12" fmla="*/ 305 w 609"/>
                <a:gd name="T13" fmla="*/ 36 h 410"/>
                <a:gd name="T14" fmla="*/ 557 w 609"/>
                <a:gd name="T15" fmla="*/ 204 h 410"/>
                <a:gd name="T16" fmla="*/ 305 w 609"/>
                <a:gd name="T17" fmla="*/ 375 h 410"/>
                <a:gd name="T18" fmla="*/ 52 w 609"/>
                <a:gd name="T19" fmla="*/ 2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9" h="410">
                  <a:moveTo>
                    <a:pt x="305" y="0"/>
                  </a:moveTo>
                  <a:lnTo>
                    <a:pt x="0" y="204"/>
                  </a:lnTo>
                  <a:lnTo>
                    <a:pt x="305" y="410"/>
                  </a:lnTo>
                  <a:lnTo>
                    <a:pt x="609" y="204"/>
                  </a:lnTo>
                  <a:lnTo>
                    <a:pt x="305" y="0"/>
                  </a:lnTo>
                  <a:close/>
                  <a:moveTo>
                    <a:pt x="52" y="204"/>
                  </a:moveTo>
                  <a:lnTo>
                    <a:pt x="305" y="36"/>
                  </a:lnTo>
                  <a:lnTo>
                    <a:pt x="557" y="204"/>
                  </a:lnTo>
                  <a:lnTo>
                    <a:pt x="305" y="375"/>
                  </a:lnTo>
                  <a:lnTo>
                    <a:pt x="52" y="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294A279C-2FF2-830C-E5D6-B5B9D9395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538" y="2176463"/>
              <a:ext cx="401638" cy="538163"/>
            </a:xfrm>
            <a:custGeom>
              <a:avLst/>
              <a:gdLst>
                <a:gd name="T0" fmla="*/ 0 w 253"/>
                <a:gd name="T1" fmla="*/ 168 h 339"/>
                <a:gd name="T2" fmla="*/ 253 w 253"/>
                <a:gd name="T3" fmla="*/ 339 h 339"/>
                <a:gd name="T4" fmla="*/ 253 w 253"/>
                <a:gd name="T5" fmla="*/ 0 h 339"/>
                <a:gd name="T6" fmla="*/ 0 w 253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339">
                  <a:moveTo>
                    <a:pt x="0" y="168"/>
                  </a:moveTo>
                  <a:lnTo>
                    <a:pt x="253" y="339"/>
                  </a:lnTo>
                  <a:lnTo>
                    <a:pt x="253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EDBFB5E-C64A-E658-DF23-2A9413617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2176463"/>
              <a:ext cx="400050" cy="538163"/>
            </a:xfrm>
            <a:custGeom>
              <a:avLst/>
              <a:gdLst>
                <a:gd name="T0" fmla="*/ 0 w 252"/>
                <a:gd name="T1" fmla="*/ 0 h 339"/>
                <a:gd name="T2" fmla="*/ 0 w 252"/>
                <a:gd name="T3" fmla="*/ 339 h 339"/>
                <a:gd name="T4" fmla="*/ 252 w 252"/>
                <a:gd name="T5" fmla="*/ 168 h 339"/>
                <a:gd name="T6" fmla="*/ 0 w 252"/>
                <a:gd name="T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" h="339">
                  <a:moveTo>
                    <a:pt x="0" y="0"/>
                  </a:moveTo>
                  <a:lnTo>
                    <a:pt x="0" y="339"/>
                  </a:lnTo>
                  <a:lnTo>
                    <a:pt x="252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92EA714D-C3CB-D5B6-1FC5-79ABE2FD3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2443163"/>
              <a:ext cx="484188" cy="755650"/>
            </a:xfrm>
            <a:custGeom>
              <a:avLst/>
              <a:gdLst>
                <a:gd name="T0" fmla="*/ 305 w 305"/>
                <a:gd name="T1" fmla="*/ 476 h 476"/>
                <a:gd name="T2" fmla="*/ 305 w 305"/>
                <a:gd name="T3" fmla="*/ 206 h 476"/>
                <a:gd name="T4" fmla="*/ 0 w 305"/>
                <a:gd name="T5" fmla="*/ 0 h 476"/>
                <a:gd name="T6" fmla="*/ 0 w 305"/>
                <a:gd name="T7" fmla="*/ 270 h 476"/>
                <a:gd name="T8" fmla="*/ 305 w 305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476">
                  <a:moveTo>
                    <a:pt x="305" y="476"/>
                  </a:moveTo>
                  <a:lnTo>
                    <a:pt x="305" y="206"/>
                  </a:lnTo>
                  <a:lnTo>
                    <a:pt x="0" y="0"/>
                  </a:lnTo>
                  <a:lnTo>
                    <a:pt x="0" y="270"/>
                  </a:lnTo>
                  <a:lnTo>
                    <a:pt x="305" y="4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373426CD-E8F4-5563-A4DB-7995E0BFE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2443163"/>
              <a:ext cx="482600" cy="755650"/>
            </a:xfrm>
            <a:custGeom>
              <a:avLst/>
              <a:gdLst>
                <a:gd name="T0" fmla="*/ 0 w 304"/>
                <a:gd name="T1" fmla="*/ 476 h 476"/>
                <a:gd name="T2" fmla="*/ 0 w 304"/>
                <a:gd name="T3" fmla="*/ 206 h 476"/>
                <a:gd name="T4" fmla="*/ 304 w 304"/>
                <a:gd name="T5" fmla="*/ 0 h 476"/>
                <a:gd name="T6" fmla="*/ 304 w 304"/>
                <a:gd name="T7" fmla="*/ 270 h 476"/>
                <a:gd name="T8" fmla="*/ 0 w 304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476">
                  <a:moveTo>
                    <a:pt x="0" y="476"/>
                  </a:moveTo>
                  <a:lnTo>
                    <a:pt x="0" y="206"/>
                  </a:lnTo>
                  <a:lnTo>
                    <a:pt x="304" y="0"/>
                  </a:lnTo>
                  <a:lnTo>
                    <a:pt x="304" y="270"/>
                  </a:lnTo>
                  <a:lnTo>
                    <a:pt x="0" y="4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CCFB9D-9804-6892-6048-9A54D7439CD3}"/>
              </a:ext>
            </a:extLst>
          </p:cNvPr>
          <p:cNvCxnSpPr/>
          <p:nvPr/>
        </p:nvCxnSpPr>
        <p:spPr>
          <a:xfrm>
            <a:off x="4018818" y="2208876"/>
            <a:ext cx="6161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DD1BF0-E23F-3E02-F897-EB681DC33107}"/>
              </a:ext>
            </a:extLst>
          </p:cNvPr>
          <p:cNvCxnSpPr/>
          <p:nvPr/>
        </p:nvCxnSpPr>
        <p:spPr>
          <a:xfrm>
            <a:off x="4883912" y="3292203"/>
            <a:ext cx="52959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B86B0E-1330-BC06-3E3D-DDFA3B428BC0}"/>
              </a:ext>
            </a:extLst>
          </p:cNvPr>
          <p:cNvCxnSpPr/>
          <p:nvPr/>
        </p:nvCxnSpPr>
        <p:spPr>
          <a:xfrm>
            <a:off x="5574194" y="4359003"/>
            <a:ext cx="45981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3992D2-6D1E-CF25-B8A4-63B08F7DF353}"/>
              </a:ext>
            </a:extLst>
          </p:cNvPr>
          <p:cNvCxnSpPr/>
          <p:nvPr/>
        </p:nvCxnSpPr>
        <p:spPr>
          <a:xfrm>
            <a:off x="4542441" y="2776658"/>
            <a:ext cx="5637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EDB3D7-8214-6ACA-8E7A-5C70D85D3FAC}"/>
              </a:ext>
            </a:extLst>
          </p:cNvPr>
          <p:cNvCxnSpPr/>
          <p:nvPr/>
        </p:nvCxnSpPr>
        <p:spPr>
          <a:xfrm>
            <a:off x="5288970" y="3779742"/>
            <a:ext cx="489090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9A43D-6F18-1F44-F451-1900CF0E5326}"/>
              </a:ext>
            </a:extLst>
          </p:cNvPr>
          <p:cNvSpPr/>
          <p:nvPr/>
        </p:nvSpPr>
        <p:spPr>
          <a:xfrm>
            <a:off x="4172889" y="1862409"/>
            <a:ext cx="50028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C1ACF6-FA71-2E37-3DD5-F99DFDAC3A61}"/>
              </a:ext>
            </a:extLst>
          </p:cNvPr>
          <p:cNvSpPr/>
          <p:nvPr/>
        </p:nvSpPr>
        <p:spPr>
          <a:xfrm>
            <a:off x="4596625" y="2498697"/>
            <a:ext cx="50028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B701C0-046A-33D7-D74D-012CC7D896DE}"/>
              </a:ext>
            </a:extLst>
          </p:cNvPr>
          <p:cNvSpPr/>
          <p:nvPr/>
        </p:nvSpPr>
        <p:spPr>
          <a:xfrm>
            <a:off x="5015663" y="2966037"/>
            <a:ext cx="50028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13785F-CE8D-6F8F-FEAC-96D4C0150E45}"/>
              </a:ext>
            </a:extLst>
          </p:cNvPr>
          <p:cNvSpPr/>
          <p:nvPr/>
        </p:nvSpPr>
        <p:spPr>
          <a:xfrm>
            <a:off x="5504748" y="3417701"/>
            <a:ext cx="50028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16DA8-4F91-B50C-9144-6B1CD87953C2}"/>
              </a:ext>
            </a:extLst>
          </p:cNvPr>
          <p:cNvSpPr/>
          <p:nvPr/>
        </p:nvSpPr>
        <p:spPr>
          <a:xfrm>
            <a:off x="5775299" y="3994887"/>
            <a:ext cx="50028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7973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BC8769-8DB8-0CD9-DB77-F9DED9FEA470}"/>
              </a:ext>
            </a:extLst>
          </p:cNvPr>
          <p:cNvGrpSpPr/>
          <p:nvPr/>
        </p:nvGrpSpPr>
        <p:grpSpPr>
          <a:xfrm>
            <a:off x="4260123" y="1716941"/>
            <a:ext cx="3533165" cy="3684494"/>
            <a:chOff x="6277926" y="1615967"/>
            <a:chExt cx="3286239" cy="3282353"/>
          </a:xfrm>
          <a:solidFill>
            <a:schemeClr val="accent2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CD9221E-C482-09BA-2E5D-DA9BD483F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3446" y="1620629"/>
              <a:ext cx="1900719" cy="1958222"/>
            </a:xfrm>
            <a:custGeom>
              <a:avLst/>
              <a:gdLst>
                <a:gd name="T0" fmla="*/ 286 w 2446"/>
                <a:gd name="T1" fmla="*/ 0 h 2520"/>
                <a:gd name="T2" fmla="*/ 314 w 2446"/>
                <a:gd name="T3" fmla="*/ 0 h 2520"/>
                <a:gd name="T4" fmla="*/ 391 w 2446"/>
                <a:gd name="T5" fmla="*/ 0 h 2520"/>
                <a:gd name="T6" fmla="*/ 427 w 2446"/>
                <a:gd name="T7" fmla="*/ 0 h 2520"/>
                <a:gd name="T8" fmla="*/ 505 w 2446"/>
                <a:gd name="T9" fmla="*/ 0 h 2520"/>
                <a:gd name="T10" fmla="*/ 577 w 2446"/>
                <a:gd name="T11" fmla="*/ 0 h 2520"/>
                <a:gd name="T12" fmla="*/ 729 w 2446"/>
                <a:gd name="T13" fmla="*/ 0 h 2520"/>
                <a:gd name="T14" fmla="*/ 864 w 2446"/>
                <a:gd name="T15" fmla="*/ 0 h 2520"/>
                <a:gd name="T16" fmla="*/ 1029 w 2446"/>
                <a:gd name="T17" fmla="*/ 0 h 2520"/>
                <a:gd name="T18" fmla="*/ 1232 w 2446"/>
                <a:gd name="T19" fmla="*/ 0 h 2520"/>
                <a:gd name="T20" fmla="*/ 1381 w 2446"/>
                <a:gd name="T21" fmla="*/ 12 h 2520"/>
                <a:gd name="T22" fmla="*/ 1525 w 2446"/>
                <a:gd name="T23" fmla="*/ 41 h 2520"/>
                <a:gd name="T24" fmla="*/ 1663 w 2446"/>
                <a:gd name="T25" fmla="*/ 90 h 2520"/>
                <a:gd name="T26" fmla="*/ 1793 w 2446"/>
                <a:gd name="T27" fmla="*/ 157 h 2520"/>
                <a:gd name="T28" fmla="*/ 1915 w 2446"/>
                <a:gd name="T29" fmla="*/ 238 h 2520"/>
                <a:gd name="T30" fmla="*/ 2027 w 2446"/>
                <a:gd name="T31" fmla="*/ 334 h 2520"/>
                <a:gd name="T32" fmla="*/ 2128 w 2446"/>
                <a:gd name="T33" fmla="*/ 442 h 2520"/>
                <a:gd name="T34" fmla="*/ 2218 w 2446"/>
                <a:gd name="T35" fmla="*/ 560 h 2520"/>
                <a:gd name="T36" fmla="*/ 2294 w 2446"/>
                <a:gd name="T37" fmla="*/ 688 h 2520"/>
                <a:gd name="T38" fmla="*/ 2356 w 2446"/>
                <a:gd name="T39" fmla="*/ 824 h 2520"/>
                <a:gd name="T40" fmla="*/ 2402 w 2446"/>
                <a:gd name="T41" fmla="*/ 966 h 2520"/>
                <a:gd name="T42" fmla="*/ 2433 w 2446"/>
                <a:gd name="T43" fmla="*/ 1114 h 2520"/>
                <a:gd name="T44" fmla="*/ 2446 w 2446"/>
                <a:gd name="T45" fmla="*/ 1264 h 2520"/>
                <a:gd name="T46" fmla="*/ 2439 w 2446"/>
                <a:gd name="T47" fmla="*/ 1417 h 2520"/>
                <a:gd name="T48" fmla="*/ 2412 w 2446"/>
                <a:gd name="T49" fmla="*/ 1569 h 2520"/>
                <a:gd name="T50" fmla="*/ 2366 w 2446"/>
                <a:gd name="T51" fmla="*/ 1721 h 2520"/>
                <a:gd name="T52" fmla="*/ 2297 w 2446"/>
                <a:gd name="T53" fmla="*/ 1869 h 2520"/>
                <a:gd name="T54" fmla="*/ 2205 w 2446"/>
                <a:gd name="T55" fmla="*/ 2013 h 2520"/>
                <a:gd name="T56" fmla="*/ 2087 w 2446"/>
                <a:gd name="T57" fmla="*/ 2153 h 2520"/>
                <a:gd name="T58" fmla="*/ 1945 w 2446"/>
                <a:gd name="T59" fmla="*/ 2284 h 2520"/>
                <a:gd name="T60" fmla="*/ 1777 w 2446"/>
                <a:gd name="T61" fmla="*/ 2407 h 2520"/>
                <a:gd name="T62" fmla="*/ 1579 w 2446"/>
                <a:gd name="T63" fmla="*/ 2520 h 2520"/>
                <a:gd name="T64" fmla="*/ 1534 w 2446"/>
                <a:gd name="T65" fmla="*/ 2417 h 2520"/>
                <a:gd name="T66" fmla="*/ 1484 w 2446"/>
                <a:gd name="T67" fmla="*/ 2302 h 2520"/>
                <a:gd name="T68" fmla="*/ 1428 w 2446"/>
                <a:gd name="T69" fmla="*/ 2176 h 2520"/>
                <a:gd name="T70" fmla="*/ 1370 w 2446"/>
                <a:gd name="T71" fmla="*/ 2043 h 2520"/>
                <a:gd name="T72" fmla="*/ 1309 w 2446"/>
                <a:gd name="T73" fmla="*/ 1903 h 2520"/>
                <a:gd name="T74" fmla="*/ 1246 w 2446"/>
                <a:gd name="T75" fmla="*/ 1762 h 2520"/>
                <a:gd name="T76" fmla="*/ 1184 w 2446"/>
                <a:gd name="T77" fmla="*/ 1619 h 2520"/>
                <a:gd name="T78" fmla="*/ 1123 w 2446"/>
                <a:gd name="T79" fmla="*/ 1481 h 2520"/>
                <a:gd name="T80" fmla="*/ 1064 w 2446"/>
                <a:gd name="T81" fmla="*/ 1346 h 2520"/>
                <a:gd name="T82" fmla="*/ 1008 w 2446"/>
                <a:gd name="T83" fmla="*/ 1219 h 2520"/>
                <a:gd name="T84" fmla="*/ 958 w 2446"/>
                <a:gd name="T85" fmla="*/ 1104 h 2520"/>
                <a:gd name="T86" fmla="*/ 911 w 2446"/>
                <a:gd name="T87" fmla="*/ 1000 h 2520"/>
                <a:gd name="T88" fmla="*/ 873 w 2446"/>
                <a:gd name="T89" fmla="*/ 912 h 2520"/>
                <a:gd name="T90" fmla="*/ 842 w 2446"/>
                <a:gd name="T91" fmla="*/ 842 h 2520"/>
                <a:gd name="T92" fmla="*/ 820 w 2446"/>
                <a:gd name="T93" fmla="*/ 793 h 2520"/>
                <a:gd name="T94" fmla="*/ 809 w 2446"/>
                <a:gd name="T95" fmla="*/ 767 h 2520"/>
                <a:gd name="T96" fmla="*/ 806 w 2446"/>
                <a:gd name="T97" fmla="*/ 761 h 2520"/>
                <a:gd name="T98" fmla="*/ 793 w 2446"/>
                <a:gd name="T99" fmla="*/ 735 h 2520"/>
                <a:gd name="T100" fmla="*/ 768 w 2446"/>
                <a:gd name="T101" fmla="*/ 689 h 2520"/>
                <a:gd name="T102" fmla="*/ 729 w 2446"/>
                <a:gd name="T103" fmla="*/ 625 h 2520"/>
                <a:gd name="T104" fmla="*/ 677 w 2446"/>
                <a:gd name="T105" fmla="*/ 547 h 2520"/>
                <a:gd name="T106" fmla="*/ 611 w 2446"/>
                <a:gd name="T107" fmla="*/ 461 h 2520"/>
                <a:gd name="T108" fmla="*/ 532 w 2446"/>
                <a:gd name="T109" fmla="*/ 369 h 2520"/>
                <a:gd name="T110" fmla="*/ 438 w 2446"/>
                <a:gd name="T111" fmla="*/ 276 h 2520"/>
                <a:gd name="T112" fmla="*/ 331 w 2446"/>
                <a:gd name="T113" fmla="*/ 186 h 2520"/>
                <a:gd name="T114" fmla="*/ 209 w 2446"/>
                <a:gd name="T115" fmla="*/ 103 h 2520"/>
                <a:gd name="T116" fmla="*/ 73 w 2446"/>
                <a:gd name="T117" fmla="*/ 31 h 2520"/>
                <a:gd name="T118" fmla="*/ 51 w 2446"/>
                <a:gd name="T119" fmla="*/ 0 h 2520"/>
                <a:gd name="T120" fmla="*/ 136 w 2446"/>
                <a:gd name="T121" fmla="*/ 0 h 2520"/>
                <a:gd name="T122" fmla="*/ 200 w 2446"/>
                <a:gd name="T123" fmla="*/ 0 h 2520"/>
                <a:gd name="T124" fmla="*/ 268 w 2446"/>
                <a:gd name="T125" fmla="*/ 0 h 2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6" h="2520">
                  <a:moveTo>
                    <a:pt x="268" y="0"/>
                  </a:moveTo>
                  <a:lnTo>
                    <a:pt x="286" y="0"/>
                  </a:lnTo>
                  <a:lnTo>
                    <a:pt x="300" y="0"/>
                  </a:lnTo>
                  <a:lnTo>
                    <a:pt x="314" y="0"/>
                  </a:lnTo>
                  <a:lnTo>
                    <a:pt x="377" y="0"/>
                  </a:lnTo>
                  <a:lnTo>
                    <a:pt x="391" y="0"/>
                  </a:lnTo>
                  <a:lnTo>
                    <a:pt x="408" y="0"/>
                  </a:lnTo>
                  <a:lnTo>
                    <a:pt x="427" y="0"/>
                  </a:lnTo>
                  <a:lnTo>
                    <a:pt x="450" y="0"/>
                  </a:lnTo>
                  <a:lnTo>
                    <a:pt x="505" y="0"/>
                  </a:lnTo>
                  <a:lnTo>
                    <a:pt x="538" y="0"/>
                  </a:lnTo>
                  <a:lnTo>
                    <a:pt x="577" y="0"/>
                  </a:lnTo>
                  <a:lnTo>
                    <a:pt x="672" y="0"/>
                  </a:lnTo>
                  <a:lnTo>
                    <a:pt x="729" y="0"/>
                  </a:lnTo>
                  <a:lnTo>
                    <a:pt x="792" y="0"/>
                  </a:lnTo>
                  <a:lnTo>
                    <a:pt x="864" y="0"/>
                  </a:lnTo>
                  <a:lnTo>
                    <a:pt x="942" y="0"/>
                  </a:lnTo>
                  <a:lnTo>
                    <a:pt x="1029" y="0"/>
                  </a:lnTo>
                  <a:lnTo>
                    <a:pt x="1125" y="0"/>
                  </a:lnTo>
                  <a:lnTo>
                    <a:pt x="1232" y="0"/>
                  </a:lnTo>
                  <a:lnTo>
                    <a:pt x="1307" y="3"/>
                  </a:lnTo>
                  <a:lnTo>
                    <a:pt x="1381" y="12"/>
                  </a:lnTo>
                  <a:lnTo>
                    <a:pt x="1454" y="25"/>
                  </a:lnTo>
                  <a:lnTo>
                    <a:pt x="1525" y="41"/>
                  </a:lnTo>
                  <a:lnTo>
                    <a:pt x="1595" y="65"/>
                  </a:lnTo>
                  <a:lnTo>
                    <a:pt x="1663" y="90"/>
                  </a:lnTo>
                  <a:lnTo>
                    <a:pt x="1729" y="122"/>
                  </a:lnTo>
                  <a:lnTo>
                    <a:pt x="1793" y="157"/>
                  </a:lnTo>
                  <a:lnTo>
                    <a:pt x="1855" y="195"/>
                  </a:lnTo>
                  <a:lnTo>
                    <a:pt x="1915" y="238"/>
                  </a:lnTo>
                  <a:lnTo>
                    <a:pt x="1973" y="284"/>
                  </a:lnTo>
                  <a:lnTo>
                    <a:pt x="2027" y="334"/>
                  </a:lnTo>
                  <a:lnTo>
                    <a:pt x="2079" y="385"/>
                  </a:lnTo>
                  <a:lnTo>
                    <a:pt x="2128" y="442"/>
                  </a:lnTo>
                  <a:lnTo>
                    <a:pt x="2175" y="499"/>
                  </a:lnTo>
                  <a:lnTo>
                    <a:pt x="2218" y="560"/>
                  </a:lnTo>
                  <a:lnTo>
                    <a:pt x="2257" y="623"/>
                  </a:lnTo>
                  <a:lnTo>
                    <a:pt x="2294" y="688"/>
                  </a:lnTo>
                  <a:lnTo>
                    <a:pt x="2327" y="755"/>
                  </a:lnTo>
                  <a:lnTo>
                    <a:pt x="2356" y="824"/>
                  </a:lnTo>
                  <a:lnTo>
                    <a:pt x="2382" y="894"/>
                  </a:lnTo>
                  <a:lnTo>
                    <a:pt x="2402" y="966"/>
                  </a:lnTo>
                  <a:lnTo>
                    <a:pt x="2420" y="1039"/>
                  </a:lnTo>
                  <a:lnTo>
                    <a:pt x="2433" y="1114"/>
                  </a:lnTo>
                  <a:lnTo>
                    <a:pt x="2441" y="1188"/>
                  </a:lnTo>
                  <a:lnTo>
                    <a:pt x="2446" y="1264"/>
                  </a:lnTo>
                  <a:lnTo>
                    <a:pt x="2444" y="1340"/>
                  </a:lnTo>
                  <a:lnTo>
                    <a:pt x="2439" y="1417"/>
                  </a:lnTo>
                  <a:lnTo>
                    <a:pt x="2429" y="1492"/>
                  </a:lnTo>
                  <a:lnTo>
                    <a:pt x="2412" y="1569"/>
                  </a:lnTo>
                  <a:lnTo>
                    <a:pt x="2392" y="1645"/>
                  </a:lnTo>
                  <a:lnTo>
                    <a:pt x="2366" y="1721"/>
                  </a:lnTo>
                  <a:lnTo>
                    <a:pt x="2334" y="1795"/>
                  </a:lnTo>
                  <a:lnTo>
                    <a:pt x="2297" y="1869"/>
                  </a:lnTo>
                  <a:lnTo>
                    <a:pt x="2253" y="1942"/>
                  </a:lnTo>
                  <a:lnTo>
                    <a:pt x="2205" y="2013"/>
                  </a:lnTo>
                  <a:lnTo>
                    <a:pt x="2148" y="2084"/>
                  </a:lnTo>
                  <a:lnTo>
                    <a:pt x="2087" y="2153"/>
                  </a:lnTo>
                  <a:lnTo>
                    <a:pt x="2020" y="2220"/>
                  </a:lnTo>
                  <a:lnTo>
                    <a:pt x="1945" y="2284"/>
                  </a:lnTo>
                  <a:lnTo>
                    <a:pt x="1864" y="2347"/>
                  </a:lnTo>
                  <a:lnTo>
                    <a:pt x="1777" y="2407"/>
                  </a:lnTo>
                  <a:lnTo>
                    <a:pt x="1682" y="2465"/>
                  </a:lnTo>
                  <a:lnTo>
                    <a:pt x="1579" y="2520"/>
                  </a:lnTo>
                  <a:lnTo>
                    <a:pt x="1557" y="2470"/>
                  </a:lnTo>
                  <a:lnTo>
                    <a:pt x="1534" y="2417"/>
                  </a:lnTo>
                  <a:lnTo>
                    <a:pt x="1510" y="2361"/>
                  </a:lnTo>
                  <a:lnTo>
                    <a:pt x="1484" y="2302"/>
                  </a:lnTo>
                  <a:lnTo>
                    <a:pt x="1456" y="2240"/>
                  </a:lnTo>
                  <a:lnTo>
                    <a:pt x="1428" y="2176"/>
                  </a:lnTo>
                  <a:lnTo>
                    <a:pt x="1400" y="2110"/>
                  </a:lnTo>
                  <a:lnTo>
                    <a:pt x="1370" y="2043"/>
                  </a:lnTo>
                  <a:lnTo>
                    <a:pt x="1340" y="1973"/>
                  </a:lnTo>
                  <a:lnTo>
                    <a:pt x="1309" y="1903"/>
                  </a:lnTo>
                  <a:lnTo>
                    <a:pt x="1278" y="1832"/>
                  </a:lnTo>
                  <a:lnTo>
                    <a:pt x="1246" y="1762"/>
                  </a:lnTo>
                  <a:lnTo>
                    <a:pt x="1215" y="1691"/>
                  </a:lnTo>
                  <a:lnTo>
                    <a:pt x="1184" y="1619"/>
                  </a:lnTo>
                  <a:lnTo>
                    <a:pt x="1154" y="1550"/>
                  </a:lnTo>
                  <a:lnTo>
                    <a:pt x="1123" y="1481"/>
                  </a:lnTo>
                  <a:lnTo>
                    <a:pt x="1093" y="1413"/>
                  </a:lnTo>
                  <a:lnTo>
                    <a:pt x="1064" y="1346"/>
                  </a:lnTo>
                  <a:lnTo>
                    <a:pt x="1036" y="1282"/>
                  </a:lnTo>
                  <a:lnTo>
                    <a:pt x="1008" y="1219"/>
                  </a:lnTo>
                  <a:lnTo>
                    <a:pt x="982" y="1160"/>
                  </a:lnTo>
                  <a:lnTo>
                    <a:pt x="958" y="1104"/>
                  </a:lnTo>
                  <a:lnTo>
                    <a:pt x="933" y="1050"/>
                  </a:lnTo>
                  <a:lnTo>
                    <a:pt x="911" y="1000"/>
                  </a:lnTo>
                  <a:lnTo>
                    <a:pt x="891" y="953"/>
                  </a:lnTo>
                  <a:lnTo>
                    <a:pt x="873" y="912"/>
                  </a:lnTo>
                  <a:lnTo>
                    <a:pt x="856" y="875"/>
                  </a:lnTo>
                  <a:lnTo>
                    <a:pt x="842" y="842"/>
                  </a:lnTo>
                  <a:lnTo>
                    <a:pt x="831" y="815"/>
                  </a:lnTo>
                  <a:lnTo>
                    <a:pt x="820" y="793"/>
                  </a:lnTo>
                  <a:lnTo>
                    <a:pt x="814" y="778"/>
                  </a:lnTo>
                  <a:lnTo>
                    <a:pt x="809" y="767"/>
                  </a:lnTo>
                  <a:lnTo>
                    <a:pt x="808" y="764"/>
                  </a:lnTo>
                  <a:lnTo>
                    <a:pt x="806" y="761"/>
                  </a:lnTo>
                  <a:lnTo>
                    <a:pt x="801" y="751"/>
                  </a:lnTo>
                  <a:lnTo>
                    <a:pt x="793" y="735"/>
                  </a:lnTo>
                  <a:lnTo>
                    <a:pt x="782" y="715"/>
                  </a:lnTo>
                  <a:lnTo>
                    <a:pt x="768" y="689"/>
                  </a:lnTo>
                  <a:lnTo>
                    <a:pt x="750" y="658"/>
                  </a:lnTo>
                  <a:lnTo>
                    <a:pt x="729" y="625"/>
                  </a:lnTo>
                  <a:lnTo>
                    <a:pt x="704" y="587"/>
                  </a:lnTo>
                  <a:lnTo>
                    <a:pt x="677" y="547"/>
                  </a:lnTo>
                  <a:lnTo>
                    <a:pt x="646" y="505"/>
                  </a:lnTo>
                  <a:lnTo>
                    <a:pt x="611" y="461"/>
                  </a:lnTo>
                  <a:lnTo>
                    <a:pt x="573" y="415"/>
                  </a:lnTo>
                  <a:lnTo>
                    <a:pt x="532" y="369"/>
                  </a:lnTo>
                  <a:lnTo>
                    <a:pt x="487" y="322"/>
                  </a:lnTo>
                  <a:lnTo>
                    <a:pt x="438" y="276"/>
                  </a:lnTo>
                  <a:lnTo>
                    <a:pt x="386" y="230"/>
                  </a:lnTo>
                  <a:lnTo>
                    <a:pt x="331" y="186"/>
                  </a:lnTo>
                  <a:lnTo>
                    <a:pt x="272" y="143"/>
                  </a:lnTo>
                  <a:lnTo>
                    <a:pt x="209" y="103"/>
                  </a:lnTo>
                  <a:lnTo>
                    <a:pt x="144" y="66"/>
                  </a:lnTo>
                  <a:lnTo>
                    <a:pt x="73" y="31"/>
                  </a:lnTo>
                  <a:lnTo>
                    <a:pt x="0" y="0"/>
                  </a:lnTo>
                  <a:lnTo>
                    <a:pt x="51" y="0"/>
                  </a:lnTo>
                  <a:lnTo>
                    <a:pt x="96" y="0"/>
                  </a:lnTo>
                  <a:lnTo>
                    <a:pt x="136" y="0"/>
                  </a:lnTo>
                  <a:lnTo>
                    <a:pt x="170" y="0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ru-RU" sz="156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6463AE-198B-2C93-AFE2-A59A513F0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926" y="1615967"/>
              <a:ext cx="1958222" cy="1900719"/>
            </a:xfrm>
            <a:custGeom>
              <a:avLst/>
              <a:gdLst>
                <a:gd name="T0" fmla="*/ 1341 w 2520"/>
                <a:gd name="T1" fmla="*/ 0 h 2446"/>
                <a:gd name="T2" fmla="*/ 1493 w 2520"/>
                <a:gd name="T3" fmla="*/ 17 h 2446"/>
                <a:gd name="T4" fmla="*/ 1646 w 2520"/>
                <a:gd name="T5" fmla="*/ 53 h 2446"/>
                <a:gd name="T6" fmla="*/ 1796 w 2520"/>
                <a:gd name="T7" fmla="*/ 112 h 2446"/>
                <a:gd name="T8" fmla="*/ 1943 w 2520"/>
                <a:gd name="T9" fmla="*/ 192 h 2446"/>
                <a:gd name="T10" fmla="*/ 2086 w 2520"/>
                <a:gd name="T11" fmla="*/ 296 h 2446"/>
                <a:gd name="T12" fmla="*/ 2220 w 2520"/>
                <a:gd name="T13" fmla="*/ 426 h 2446"/>
                <a:gd name="T14" fmla="*/ 2348 w 2520"/>
                <a:gd name="T15" fmla="*/ 581 h 2446"/>
                <a:gd name="T16" fmla="*/ 2465 w 2520"/>
                <a:gd name="T17" fmla="*/ 765 h 2446"/>
                <a:gd name="T18" fmla="*/ 2471 w 2520"/>
                <a:gd name="T19" fmla="*/ 888 h 2446"/>
                <a:gd name="T20" fmla="*/ 2362 w 2520"/>
                <a:gd name="T21" fmla="*/ 936 h 2446"/>
                <a:gd name="T22" fmla="*/ 2241 w 2520"/>
                <a:gd name="T23" fmla="*/ 989 h 2446"/>
                <a:gd name="T24" fmla="*/ 2111 w 2520"/>
                <a:gd name="T25" fmla="*/ 1047 h 2446"/>
                <a:gd name="T26" fmla="*/ 1974 w 2520"/>
                <a:gd name="T27" fmla="*/ 1107 h 2446"/>
                <a:gd name="T28" fmla="*/ 1833 w 2520"/>
                <a:gd name="T29" fmla="*/ 1169 h 2446"/>
                <a:gd name="T30" fmla="*/ 1692 w 2520"/>
                <a:gd name="T31" fmla="*/ 1231 h 2446"/>
                <a:gd name="T32" fmla="*/ 1551 w 2520"/>
                <a:gd name="T33" fmla="*/ 1293 h 2446"/>
                <a:gd name="T34" fmla="*/ 1414 w 2520"/>
                <a:gd name="T35" fmla="*/ 1353 h 2446"/>
                <a:gd name="T36" fmla="*/ 1282 w 2520"/>
                <a:gd name="T37" fmla="*/ 1411 h 2446"/>
                <a:gd name="T38" fmla="*/ 1160 w 2520"/>
                <a:gd name="T39" fmla="*/ 1465 h 2446"/>
                <a:gd name="T40" fmla="*/ 1050 w 2520"/>
                <a:gd name="T41" fmla="*/ 1512 h 2446"/>
                <a:gd name="T42" fmla="*/ 955 w 2520"/>
                <a:gd name="T43" fmla="*/ 1555 h 2446"/>
                <a:gd name="T44" fmla="*/ 875 w 2520"/>
                <a:gd name="T45" fmla="*/ 1589 h 2446"/>
                <a:gd name="T46" fmla="*/ 815 w 2520"/>
                <a:gd name="T47" fmla="*/ 1616 h 2446"/>
                <a:gd name="T48" fmla="*/ 778 w 2520"/>
                <a:gd name="T49" fmla="*/ 1633 h 2446"/>
                <a:gd name="T50" fmla="*/ 764 w 2520"/>
                <a:gd name="T51" fmla="*/ 1638 h 2446"/>
                <a:gd name="T52" fmla="*/ 751 w 2520"/>
                <a:gd name="T53" fmla="*/ 1644 h 2446"/>
                <a:gd name="T54" fmla="*/ 715 w 2520"/>
                <a:gd name="T55" fmla="*/ 1664 h 2446"/>
                <a:gd name="T56" fmla="*/ 659 w 2520"/>
                <a:gd name="T57" fmla="*/ 1697 h 2446"/>
                <a:gd name="T58" fmla="*/ 587 w 2520"/>
                <a:gd name="T59" fmla="*/ 1742 h 2446"/>
                <a:gd name="T60" fmla="*/ 505 w 2520"/>
                <a:gd name="T61" fmla="*/ 1801 h 2446"/>
                <a:gd name="T62" fmla="*/ 414 w 2520"/>
                <a:gd name="T63" fmla="*/ 1874 h 2446"/>
                <a:gd name="T64" fmla="*/ 322 w 2520"/>
                <a:gd name="T65" fmla="*/ 1960 h 2446"/>
                <a:gd name="T66" fmla="*/ 229 w 2520"/>
                <a:gd name="T67" fmla="*/ 2060 h 2446"/>
                <a:gd name="T68" fmla="*/ 142 w 2520"/>
                <a:gd name="T69" fmla="*/ 2174 h 2446"/>
                <a:gd name="T70" fmla="*/ 64 w 2520"/>
                <a:gd name="T71" fmla="*/ 2304 h 2446"/>
                <a:gd name="T72" fmla="*/ 0 w 2520"/>
                <a:gd name="T73" fmla="*/ 2446 h 2446"/>
                <a:gd name="T74" fmla="*/ 0 w 2520"/>
                <a:gd name="T75" fmla="*/ 2351 h 2446"/>
                <a:gd name="T76" fmla="*/ 0 w 2520"/>
                <a:gd name="T77" fmla="*/ 2277 h 2446"/>
                <a:gd name="T78" fmla="*/ 0 w 2520"/>
                <a:gd name="T79" fmla="*/ 2220 h 2446"/>
                <a:gd name="T80" fmla="*/ 0 w 2520"/>
                <a:gd name="T81" fmla="*/ 2141 h 2446"/>
                <a:gd name="T82" fmla="*/ 0 w 2520"/>
                <a:gd name="T83" fmla="*/ 2125 h 2446"/>
                <a:gd name="T84" fmla="*/ 0 w 2520"/>
                <a:gd name="T85" fmla="*/ 1416 h 2446"/>
                <a:gd name="T86" fmla="*/ 0 w 2520"/>
                <a:gd name="T87" fmla="*/ 1215 h 2446"/>
                <a:gd name="T88" fmla="*/ 10 w 2520"/>
                <a:gd name="T89" fmla="*/ 1065 h 2446"/>
                <a:gd name="T90" fmla="*/ 41 w 2520"/>
                <a:gd name="T91" fmla="*/ 921 h 2446"/>
                <a:gd name="T92" fmla="*/ 90 w 2520"/>
                <a:gd name="T93" fmla="*/ 782 h 2446"/>
                <a:gd name="T94" fmla="*/ 156 w 2520"/>
                <a:gd name="T95" fmla="*/ 653 h 2446"/>
                <a:gd name="T96" fmla="*/ 237 w 2520"/>
                <a:gd name="T97" fmla="*/ 531 h 2446"/>
                <a:gd name="T98" fmla="*/ 333 w 2520"/>
                <a:gd name="T99" fmla="*/ 418 h 2446"/>
                <a:gd name="T100" fmla="*/ 441 w 2520"/>
                <a:gd name="T101" fmla="*/ 317 h 2446"/>
                <a:gd name="T102" fmla="*/ 560 w 2520"/>
                <a:gd name="T103" fmla="*/ 227 h 2446"/>
                <a:gd name="T104" fmla="*/ 688 w 2520"/>
                <a:gd name="T105" fmla="*/ 151 h 2446"/>
                <a:gd name="T106" fmla="*/ 824 w 2520"/>
                <a:gd name="T107" fmla="*/ 90 h 2446"/>
                <a:gd name="T108" fmla="*/ 966 w 2520"/>
                <a:gd name="T109" fmla="*/ 42 h 2446"/>
                <a:gd name="T110" fmla="*/ 1114 w 2520"/>
                <a:gd name="T111" fmla="*/ 13 h 2446"/>
                <a:gd name="T112" fmla="*/ 1264 w 2520"/>
                <a:gd name="T113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2446">
                  <a:moveTo>
                    <a:pt x="1264" y="0"/>
                  </a:moveTo>
                  <a:lnTo>
                    <a:pt x="1341" y="0"/>
                  </a:lnTo>
                  <a:lnTo>
                    <a:pt x="1416" y="6"/>
                  </a:lnTo>
                  <a:lnTo>
                    <a:pt x="1493" y="17"/>
                  </a:lnTo>
                  <a:lnTo>
                    <a:pt x="1569" y="32"/>
                  </a:lnTo>
                  <a:lnTo>
                    <a:pt x="1646" y="53"/>
                  </a:lnTo>
                  <a:lnTo>
                    <a:pt x="1721" y="80"/>
                  </a:lnTo>
                  <a:lnTo>
                    <a:pt x="1796" y="112"/>
                  </a:lnTo>
                  <a:lnTo>
                    <a:pt x="1870" y="149"/>
                  </a:lnTo>
                  <a:lnTo>
                    <a:pt x="1943" y="192"/>
                  </a:lnTo>
                  <a:lnTo>
                    <a:pt x="2015" y="241"/>
                  </a:lnTo>
                  <a:lnTo>
                    <a:pt x="2086" y="296"/>
                  </a:lnTo>
                  <a:lnTo>
                    <a:pt x="2153" y="358"/>
                  </a:lnTo>
                  <a:lnTo>
                    <a:pt x="2220" y="426"/>
                  </a:lnTo>
                  <a:lnTo>
                    <a:pt x="2285" y="500"/>
                  </a:lnTo>
                  <a:lnTo>
                    <a:pt x="2348" y="581"/>
                  </a:lnTo>
                  <a:lnTo>
                    <a:pt x="2409" y="670"/>
                  </a:lnTo>
                  <a:lnTo>
                    <a:pt x="2465" y="765"/>
                  </a:lnTo>
                  <a:lnTo>
                    <a:pt x="2520" y="866"/>
                  </a:lnTo>
                  <a:lnTo>
                    <a:pt x="2471" y="888"/>
                  </a:lnTo>
                  <a:lnTo>
                    <a:pt x="2419" y="911"/>
                  </a:lnTo>
                  <a:lnTo>
                    <a:pt x="2362" y="936"/>
                  </a:lnTo>
                  <a:lnTo>
                    <a:pt x="2303" y="962"/>
                  </a:lnTo>
                  <a:lnTo>
                    <a:pt x="2241" y="989"/>
                  </a:lnTo>
                  <a:lnTo>
                    <a:pt x="2177" y="1017"/>
                  </a:lnTo>
                  <a:lnTo>
                    <a:pt x="2111" y="1047"/>
                  </a:lnTo>
                  <a:lnTo>
                    <a:pt x="2043" y="1076"/>
                  </a:lnTo>
                  <a:lnTo>
                    <a:pt x="1974" y="1107"/>
                  </a:lnTo>
                  <a:lnTo>
                    <a:pt x="1905" y="1138"/>
                  </a:lnTo>
                  <a:lnTo>
                    <a:pt x="1833" y="1169"/>
                  </a:lnTo>
                  <a:lnTo>
                    <a:pt x="1763" y="1199"/>
                  </a:lnTo>
                  <a:lnTo>
                    <a:pt x="1692" y="1231"/>
                  </a:lnTo>
                  <a:lnTo>
                    <a:pt x="1620" y="1262"/>
                  </a:lnTo>
                  <a:lnTo>
                    <a:pt x="1551" y="1293"/>
                  </a:lnTo>
                  <a:lnTo>
                    <a:pt x="1482" y="1324"/>
                  </a:lnTo>
                  <a:lnTo>
                    <a:pt x="1414" y="1353"/>
                  </a:lnTo>
                  <a:lnTo>
                    <a:pt x="1347" y="1383"/>
                  </a:lnTo>
                  <a:lnTo>
                    <a:pt x="1282" y="1411"/>
                  </a:lnTo>
                  <a:lnTo>
                    <a:pt x="1220" y="1438"/>
                  </a:lnTo>
                  <a:lnTo>
                    <a:pt x="1160" y="1465"/>
                  </a:lnTo>
                  <a:lnTo>
                    <a:pt x="1104" y="1489"/>
                  </a:lnTo>
                  <a:lnTo>
                    <a:pt x="1050" y="1512"/>
                  </a:lnTo>
                  <a:lnTo>
                    <a:pt x="1001" y="1534"/>
                  </a:lnTo>
                  <a:lnTo>
                    <a:pt x="955" y="1555"/>
                  </a:lnTo>
                  <a:lnTo>
                    <a:pt x="913" y="1574"/>
                  </a:lnTo>
                  <a:lnTo>
                    <a:pt x="875" y="1589"/>
                  </a:lnTo>
                  <a:lnTo>
                    <a:pt x="842" y="1605"/>
                  </a:lnTo>
                  <a:lnTo>
                    <a:pt x="815" y="1616"/>
                  </a:lnTo>
                  <a:lnTo>
                    <a:pt x="793" y="1625"/>
                  </a:lnTo>
                  <a:lnTo>
                    <a:pt x="778" y="1633"/>
                  </a:lnTo>
                  <a:lnTo>
                    <a:pt x="768" y="1637"/>
                  </a:lnTo>
                  <a:lnTo>
                    <a:pt x="764" y="1638"/>
                  </a:lnTo>
                  <a:lnTo>
                    <a:pt x="761" y="1641"/>
                  </a:lnTo>
                  <a:lnTo>
                    <a:pt x="751" y="1644"/>
                  </a:lnTo>
                  <a:lnTo>
                    <a:pt x="736" y="1653"/>
                  </a:lnTo>
                  <a:lnTo>
                    <a:pt x="715" y="1664"/>
                  </a:lnTo>
                  <a:lnTo>
                    <a:pt x="688" y="1679"/>
                  </a:lnTo>
                  <a:lnTo>
                    <a:pt x="659" y="1697"/>
                  </a:lnTo>
                  <a:lnTo>
                    <a:pt x="624" y="1718"/>
                  </a:lnTo>
                  <a:lnTo>
                    <a:pt x="587" y="1742"/>
                  </a:lnTo>
                  <a:lnTo>
                    <a:pt x="547" y="1770"/>
                  </a:lnTo>
                  <a:lnTo>
                    <a:pt x="505" y="1801"/>
                  </a:lnTo>
                  <a:lnTo>
                    <a:pt x="460" y="1836"/>
                  </a:lnTo>
                  <a:lnTo>
                    <a:pt x="414" y="1874"/>
                  </a:lnTo>
                  <a:lnTo>
                    <a:pt x="368" y="1915"/>
                  </a:lnTo>
                  <a:lnTo>
                    <a:pt x="322" y="1960"/>
                  </a:lnTo>
                  <a:lnTo>
                    <a:pt x="276" y="2009"/>
                  </a:lnTo>
                  <a:lnTo>
                    <a:pt x="229" y="2060"/>
                  </a:lnTo>
                  <a:lnTo>
                    <a:pt x="185" y="2115"/>
                  </a:lnTo>
                  <a:lnTo>
                    <a:pt x="142" y="2174"/>
                  </a:lnTo>
                  <a:lnTo>
                    <a:pt x="103" y="2237"/>
                  </a:lnTo>
                  <a:lnTo>
                    <a:pt x="64" y="2304"/>
                  </a:lnTo>
                  <a:lnTo>
                    <a:pt x="31" y="2373"/>
                  </a:lnTo>
                  <a:lnTo>
                    <a:pt x="0" y="2446"/>
                  </a:lnTo>
                  <a:lnTo>
                    <a:pt x="0" y="2396"/>
                  </a:lnTo>
                  <a:lnTo>
                    <a:pt x="0" y="2351"/>
                  </a:lnTo>
                  <a:lnTo>
                    <a:pt x="0" y="2311"/>
                  </a:lnTo>
                  <a:lnTo>
                    <a:pt x="0" y="2277"/>
                  </a:lnTo>
                  <a:lnTo>
                    <a:pt x="0" y="2236"/>
                  </a:lnTo>
                  <a:lnTo>
                    <a:pt x="0" y="2220"/>
                  </a:lnTo>
                  <a:lnTo>
                    <a:pt x="0" y="2197"/>
                  </a:lnTo>
                  <a:lnTo>
                    <a:pt x="0" y="2141"/>
                  </a:lnTo>
                  <a:lnTo>
                    <a:pt x="0" y="2133"/>
                  </a:lnTo>
                  <a:lnTo>
                    <a:pt x="0" y="2125"/>
                  </a:lnTo>
                  <a:lnTo>
                    <a:pt x="0" y="1469"/>
                  </a:lnTo>
                  <a:lnTo>
                    <a:pt x="0" y="1416"/>
                  </a:lnTo>
                  <a:lnTo>
                    <a:pt x="0" y="1320"/>
                  </a:lnTo>
                  <a:lnTo>
                    <a:pt x="0" y="1215"/>
                  </a:lnTo>
                  <a:lnTo>
                    <a:pt x="3" y="1139"/>
                  </a:lnTo>
                  <a:lnTo>
                    <a:pt x="10" y="1065"/>
                  </a:lnTo>
                  <a:lnTo>
                    <a:pt x="23" y="992"/>
                  </a:lnTo>
                  <a:lnTo>
                    <a:pt x="41" y="921"/>
                  </a:lnTo>
                  <a:lnTo>
                    <a:pt x="63" y="850"/>
                  </a:lnTo>
                  <a:lnTo>
                    <a:pt x="90" y="782"/>
                  </a:lnTo>
                  <a:lnTo>
                    <a:pt x="120" y="717"/>
                  </a:lnTo>
                  <a:lnTo>
                    <a:pt x="156" y="653"/>
                  </a:lnTo>
                  <a:lnTo>
                    <a:pt x="195" y="590"/>
                  </a:lnTo>
                  <a:lnTo>
                    <a:pt x="237" y="531"/>
                  </a:lnTo>
                  <a:lnTo>
                    <a:pt x="283" y="473"/>
                  </a:lnTo>
                  <a:lnTo>
                    <a:pt x="333" y="418"/>
                  </a:lnTo>
                  <a:lnTo>
                    <a:pt x="386" y="366"/>
                  </a:lnTo>
                  <a:lnTo>
                    <a:pt x="441" y="317"/>
                  </a:lnTo>
                  <a:lnTo>
                    <a:pt x="499" y="271"/>
                  </a:lnTo>
                  <a:lnTo>
                    <a:pt x="560" y="227"/>
                  </a:lnTo>
                  <a:lnTo>
                    <a:pt x="623" y="187"/>
                  </a:lnTo>
                  <a:lnTo>
                    <a:pt x="688" y="151"/>
                  </a:lnTo>
                  <a:lnTo>
                    <a:pt x="755" y="118"/>
                  </a:lnTo>
                  <a:lnTo>
                    <a:pt x="824" y="90"/>
                  </a:lnTo>
                  <a:lnTo>
                    <a:pt x="895" y="64"/>
                  </a:lnTo>
                  <a:lnTo>
                    <a:pt x="966" y="42"/>
                  </a:lnTo>
                  <a:lnTo>
                    <a:pt x="1040" y="26"/>
                  </a:lnTo>
                  <a:lnTo>
                    <a:pt x="1114" y="13"/>
                  </a:lnTo>
                  <a:lnTo>
                    <a:pt x="1188" y="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ru-RU" sz="156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6B8CA8-3371-1626-BDFC-9351241C5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8702" y="2938544"/>
              <a:ext cx="1899942" cy="1959776"/>
            </a:xfrm>
            <a:custGeom>
              <a:avLst/>
              <a:gdLst>
                <a:gd name="T0" fmla="*/ 887 w 2445"/>
                <a:gd name="T1" fmla="*/ 49 h 2522"/>
                <a:gd name="T2" fmla="*/ 935 w 2445"/>
                <a:gd name="T3" fmla="*/ 158 h 2522"/>
                <a:gd name="T4" fmla="*/ 989 w 2445"/>
                <a:gd name="T5" fmla="*/ 279 h 2522"/>
                <a:gd name="T6" fmla="*/ 1045 w 2445"/>
                <a:gd name="T7" fmla="*/ 408 h 2522"/>
                <a:gd name="T8" fmla="*/ 1105 w 2445"/>
                <a:gd name="T9" fmla="*/ 547 h 2522"/>
                <a:gd name="T10" fmla="*/ 1168 w 2445"/>
                <a:gd name="T11" fmla="*/ 686 h 2522"/>
                <a:gd name="T12" fmla="*/ 1230 w 2445"/>
                <a:gd name="T13" fmla="*/ 829 h 2522"/>
                <a:gd name="T14" fmla="*/ 1292 w 2445"/>
                <a:gd name="T15" fmla="*/ 970 h 2522"/>
                <a:gd name="T16" fmla="*/ 1353 w 2445"/>
                <a:gd name="T17" fmla="*/ 1107 h 2522"/>
                <a:gd name="T18" fmla="*/ 1410 w 2445"/>
                <a:gd name="T19" fmla="*/ 1238 h 2522"/>
                <a:gd name="T20" fmla="*/ 1463 w 2445"/>
                <a:gd name="T21" fmla="*/ 1360 h 2522"/>
                <a:gd name="T22" fmla="*/ 1512 w 2445"/>
                <a:gd name="T23" fmla="*/ 1470 h 2522"/>
                <a:gd name="T24" fmla="*/ 1554 w 2445"/>
                <a:gd name="T25" fmla="*/ 1566 h 2522"/>
                <a:gd name="T26" fmla="*/ 1588 w 2445"/>
                <a:gd name="T27" fmla="*/ 1646 h 2522"/>
                <a:gd name="T28" fmla="*/ 1615 w 2445"/>
                <a:gd name="T29" fmla="*/ 1706 h 2522"/>
                <a:gd name="T30" fmla="*/ 1632 w 2445"/>
                <a:gd name="T31" fmla="*/ 1743 h 2522"/>
                <a:gd name="T32" fmla="*/ 1637 w 2445"/>
                <a:gd name="T33" fmla="*/ 1756 h 2522"/>
                <a:gd name="T34" fmla="*/ 1644 w 2445"/>
                <a:gd name="T35" fmla="*/ 1770 h 2522"/>
                <a:gd name="T36" fmla="*/ 1663 w 2445"/>
                <a:gd name="T37" fmla="*/ 1806 h 2522"/>
                <a:gd name="T38" fmla="*/ 1695 w 2445"/>
                <a:gd name="T39" fmla="*/ 1863 h 2522"/>
                <a:gd name="T40" fmla="*/ 1741 w 2445"/>
                <a:gd name="T41" fmla="*/ 1935 h 2522"/>
                <a:gd name="T42" fmla="*/ 1800 w 2445"/>
                <a:gd name="T43" fmla="*/ 2017 h 2522"/>
                <a:gd name="T44" fmla="*/ 1872 w 2445"/>
                <a:gd name="T45" fmla="*/ 2106 h 2522"/>
                <a:gd name="T46" fmla="*/ 1959 w 2445"/>
                <a:gd name="T47" fmla="*/ 2200 h 2522"/>
                <a:gd name="T48" fmla="*/ 2059 w 2445"/>
                <a:gd name="T49" fmla="*/ 2292 h 2522"/>
                <a:gd name="T50" fmla="*/ 2173 w 2445"/>
                <a:gd name="T51" fmla="*/ 2380 h 2522"/>
                <a:gd name="T52" fmla="*/ 2301 w 2445"/>
                <a:gd name="T53" fmla="*/ 2457 h 2522"/>
                <a:gd name="T54" fmla="*/ 2445 w 2445"/>
                <a:gd name="T55" fmla="*/ 2522 h 2522"/>
                <a:gd name="T56" fmla="*/ 2349 w 2445"/>
                <a:gd name="T57" fmla="*/ 2522 h 2522"/>
                <a:gd name="T58" fmla="*/ 2274 w 2445"/>
                <a:gd name="T59" fmla="*/ 2522 h 2522"/>
                <a:gd name="T60" fmla="*/ 2234 w 2445"/>
                <a:gd name="T61" fmla="*/ 2522 h 2522"/>
                <a:gd name="T62" fmla="*/ 2196 w 2445"/>
                <a:gd name="T63" fmla="*/ 2522 h 2522"/>
                <a:gd name="T64" fmla="*/ 2131 w 2445"/>
                <a:gd name="T65" fmla="*/ 2522 h 2522"/>
                <a:gd name="T66" fmla="*/ 2095 w 2445"/>
                <a:gd name="T67" fmla="*/ 2522 h 2522"/>
                <a:gd name="T68" fmla="*/ 2069 w 2445"/>
                <a:gd name="T69" fmla="*/ 2522 h 2522"/>
                <a:gd name="T70" fmla="*/ 2037 w 2445"/>
                <a:gd name="T71" fmla="*/ 2522 h 2522"/>
                <a:gd name="T72" fmla="*/ 1927 w 2445"/>
                <a:gd name="T73" fmla="*/ 2522 h 2522"/>
                <a:gd name="T74" fmla="*/ 1868 w 2445"/>
                <a:gd name="T75" fmla="*/ 2522 h 2522"/>
                <a:gd name="T76" fmla="*/ 1582 w 2445"/>
                <a:gd name="T77" fmla="*/ 2522 h 2522"/>
                <a:gd name="T78" fmla="*/ 1468 w 2445"/>
                <a:gd name="T79" fmla="*/ 2522 h 2522"/>
                <a:gd name="T80" fmla="*/ 1319 w 2445"/>
                <a:gd name="T81" fmla="*/ 2522 h 2522"/>
                <a:gd name="T82" fmla="*/ 1139 w 2445"/>
                <a:gd name="T83" fmla="*/ 2519 h 2522"/>
                <a:gd name="T84" fmla="*/ 991 w 2445"/>
                <a:gd name="T85" fmla="*/ 2499 h 2522"/>
                <a:gd name="T86" fmla="*/ 850 w 2445"/>
                <a:gd name="T87" fmla="*/ 2458 h 2522"/>
                <a:gd name="T88" fmla="*/ 716 w 2445"/>
                <a:gd name="T89" fmla="*/ 2400 h 2522"/>
                <a:gd name="T90" fmla="*/ 590 w 2445"/>
                <a:gd name="T91" fmla="*/ 2327 h 2522"/>
                <a:gd name="T92" fmla="*/ 473 w 2445"/>
                <a:gd name="T93" fmla="*/ 2239 h 2522"/>
                <a:gd name="T94" fmla="*/ 366 w 2445"/>
                <a:gd name="T95" fmla="*/ 2136 h 2522"/>
                <a:gd name="T96" fmla="*/ 271 w 2445"/>
                <a:gd name="T97" fmla="*/ 2023 h 2522"/>
                <a:gd name="T98" fmla="*/ 187 w 2445"/>
                <a:gd name="T99" fmla="*/ 1899 h 2522"/>
                <a:gd name="T100" fmla="*/ 118 w 2445"/>
                <a:gd name="T101" fmla="*/ 1766 h 2522"/>
                <a:gd name="T102" fmla="*/ 64 w 2445"/>
                <a:gd name="T103" fmla="*/ 1627 h 2522"/>
                <a:gd name="T104" fmla="*/ 26 w 2445"/>
                <a:gd name="T105" fmla="*/ 1482 h 2522"/>
                <a:gd name="T106" fmla="*/ 4 w 2445"/>
                <a:gd name="T107" fmla="*/ 1333 h 2522"/>
                <a:gd name="T108" fmla="*/ 0 w 2445"/>
                <a:gd name="T109" fmla="*/ 1180 h 2522"/>
                <a:gd name="T110" fmla="*/ 17 w 2445"/>
                <a:gd name="T111" fmla="*/ 1028 h 2522"/>
                <a:gd name="T112" fmla="*/ 53 w 2445"/>
                <a:gd name="T113" fmla="*/ 875 h 2522"/>
                <a:gd name="T114" fmla="*/ 111 w 2445"/>
                <a:gd name="T115" fmla="*/ 725 h 2522"/>
                <a:gd name="T116" fmla="*/ 191 w 2445"/>
                <a:gd name="T117" fmla="*/ 577 h 2522"/>
                <a:gd name="T118" fmla="*/ 296 w 2445"/>
                <a:gd name="T119" fmla="*/ 435 h 2522"/>
                <a:gd name="T120" fmla="*/ 426 w 2445"/>
                <a:gd name="T121" fmla="*/ 300 h 2522"/>
                <a:gd name="T122" fmla="*/ 581 w 2445"/>
                <a:gd name="T123" fmla="*/ 172 h 2522"/>
                <a:gd name="T124" fmla="*/ 764 w 2445"/>
                <a:gd name="T125" fmla="*/ 54 h 2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5" h="2522">
                  <a:moveTo>
                    <a:pt x="866" y="0"/>
                  </a:moveTo>
                  <a:lnTo>
                    <a:pt x="887" y="49"/>
                  </a:lnTo>
                  <a:lnTo>
                    <a:pt x="910" y="102"/>
                  </a:lnTo>
                  <a:lnTo>
                    <a:pt x="935" y="158"/>
                  </a:lnTo>
                  <a:lnTo>
                    <a:pt x="962" y="217"/>
                  </a:lnTo>
                  <a:lnTo>
                    <a:pt x="989" y="279"/>
                  </a:lnTo>
                  <a:lnTo>
                    <a:pt x="1017" y="343"/>
                  </a:lnTo>
                  <a:lnTo>
                    <a:pt x="1045" y="408"/>
                  </a:lnTo>
                  <a:lnTo>
                    <a:pt x="1076" y="477"/>
                  </a:lnTo>
                  <a:lnTo>
                    <a:pt x="1105" y="547"/>
                  </a:lnTo>
                  <a:lnTo>
                    <a:pt x="1136" y="616"/>
                  </a:lnTo>
                  <a:lnTo>
                    <a:pt x="1168" y="686"/>
                  </a:lnTo>
                  <a:lnTo>
                    <a:pt x="1199" y="758"/>
                  </a:lnTo>
                  <a:lnTo>
                    <a:pt x="1230" y="829"/>
                  </a:lnTo>
                  <a:lnTo>
                    <a:pt x="1262" y="899"/>
                  </a:lnTo>
                  <a:lnTo>
                    <a:pt x="1292" y="970"/>
                  </a:lnTo>
                  <a:lnTo>
                    <a:pt x="1322" y="1039"/>
                  </a:lnTo>
                  <a:lnTo>
                    <a:pt x="1353" y="1107"/>
                  </a:lnTo>
                  <a:lnTo>
                    <a:pt x="1381" y="1174"/>
                  </a:lnTo>
                  <a:lnTo>
                    <a:pt x="1410" y="1238"/>
                  </a:lnTo>
                  <a:lnTo>
                    <a:pt x="1437" y="1301"/>
                  </a:lnTo>
                  <a:lnTo>
                    <a:pt x="1463" y="1360"/>
                  </a:lnTo>
                  <a:lnTo>
                    <a:pt x="1488" y="1418"/>
                  </a:lnTo>
                  <a:lnTo>
                    <a:pt x="1512" y="1470"/>
                  </a:lnTo>
                  <a:lnTo>
                    <a:pt x="1533" y="1520"/>
                  </a:lnTo>
                  <a:lnTo>
                    <a:pt x="1554" y="1566"/>
                  </a:lnTo>
                  <a:lnTo>
                    <a:pt x="1572" y="1609"/>
                  </a:lnTo>
                  <a:lnTo>
                    <a:pt x="1588" y="1646"/>
                  </a:lnTo>
                  <a:lnTo>
                    <a:pt x="1603" y="1678"/>
                  </a:lnTo>
                  <a:lnTo>
                    <a:pt x="1615" y="1706"/>
                  </a:lnTo>
                  <a:lnTo>
                    <a:pt x="1624" y="1728"/>
                  </a:lnTo>
                  <a:lnTo>
                    <a:pt x="1632" y="1743"/>
                  </a:lnTo>
                  <a:lnTo>
                    <a:pt x="1636" y="1754"/>
                  </a:lnTo>
                  <a:lnTo>
                    <a:pt x="1637" y="1756"/>
                  </a:lnTo>
                  <a:lnTo>
                    <a:pt x="1638" y="1760"/>
                  </a:lnTo>
                  <a:lnTo>
                    <a:pt x="1644" y="1770"/>
                  </a:lnTo>
                  <a:lnTo>
                    <a:pt x="1651" y="1786"/>
                  </a:lnTo>
                  <a:lnTo>
                    <a:pt x="1663" y="1806"/>
                  </a:lnTo>
                  <a:lnTo>
                    <a:pt x="1677" y="1832"/>
                  </a:lnTo>
                  <a:lnTo>
                    <a:pt x="1695" y="1863"/>
                  </a:lnTo>
                  <a:lnTo>
                    <a:pt x="1717" y="1897"/>
                  </a:lnTo>
                  <a:lnTo>
                    <a:pt x="1741" y="1935"/>
                  </a:lnTo>
                  <a:lnTo>
                    <a:pt x="1768" y="1974"/>
                  </a:lnTo>
                  <a:lnTo>
                    <a:pt x="1800" y="2017"/>
                  </a:lnTo>
                  <a:lnTo>
                    <a:pt x="1835" y="2062"/>
                  </a:lnTo>
                  <a:lnTo>
                    <a:pt x="1872" y="2106"/>
                  </a:lnTo>
                  <a:lnTo>
                    <a:pt x="1914" y="2154"/>
                  </a:lnTo>
                  <a:lnTo>
                    <a:pt x="1959" y="2200"/>
                  </a:lnTo>
                  <a:lnTo>
                    <a:pt x="2006" y="2246"/>
                  </a:lnTo>
                  <a:lnTo>
                    <a:pt x="2059" y="2292"/>
                  </a:lnTo>
                  <a:lnTo>
                    <a:pt x="2114" y="2336"/>
                  </a:lnTo>
                  <a:lnTo>
                    <a:pt x="2173" y="2380"/>
                  </a:lnTo>
                  <a:lnTo>
                    <a:pt x="2236" y="2419"/>
                  </a:lnTo>
                  <a:lnTo>
                    <a:pt x="2301" y="2457"/>
                  </a:lnTo>
                  <a:lnTo>
                    <a:pt x="2372" y="2491"/>
                  </a:lnTo>
                  <a:lnTo>
                    <a:pt x="2445" y="2522"/>
                  </a:lnTo>
                  <a:lnTo>
                    <a:pt x="2393" y="2522"/>
                  </a:lnTo>
                  <a:lnTo>
                    <a:pt x="2349" y="2522"/>
                  </a:lnTo>
                  <a:lnTo>
                    <a:pt x="2309" y="2522"/>
                  </a:lnTo>
                  <a:lnTo>
                    <a:pt x="2274" y="2522"/>
                  </a:lnTo>
                  <a:lnTo>
                    <a:pt x="2256" y="2522"/>
                  </a:lnTo>
                  <a:lnTo>
                    <a:pt x="2234" y="2522"/>
                  </a:lnTo>
                  <a:lnTo>
                    <a:pt x="2219" y="2522"/>
                  </a:lnTo>
                  <a:lnTo>
                    <a:pt x="2196" y="2522"/>
                  </a:lnTo>
                  <a:lnTo>
                    <a:pt x="2145" y="2522"/>
                  </a:lnTo>
                  <a:lnTo>
                    <a:pt x="2131" y="2522"/>
                  </a:lnTo>
                  <a:lnTo>
                    <a:pt x="2118" y="2522"/>
                  </a:lnTo>
                  <a:lnTo>
                    <a:pt x="2095" y="2522"/>
                  </a:lnTo>
                  <a:lnTo>
                    <a:pt x="2082" y="2522"/>
                  </a:lnTo>
                  <a:lnTo>
                    <a:pt x="2069" y="2522"/>
                  </a:lnTo>
                  <a:lnTo>
                    <a:pt x="2054" y="2522"/>
                  </a:lnTo>
                  <a:lnTo>
                    <a:pt x="2037" y="2522"/>
                  </a:lnTo>
                  <a:lnTo>
                    <a:pt x="2018" y="2522"/>
                  </a:lnTo>
                  <a:lnTo>
                    <a:pt x="1927" y="2522"/>
                  </a:lnTo>
                  <a:lnTo>
                    <a:pt x="1906" y="2522"/>
                  </a:lnTo>
                  <a:lnTo>
                    <a:pt x="1868" y="2522"/>
                  </a:lnTo>
                  <a:lnTo>
                    <a:pt x="1624" y="2522"/>
                  </a:lnTo>
                  <a:lnTo>
                    <a:pt x="1582" y="2522"/>
                  </a:lnTo>
                  <a:lnTo>
                    <a:pt x="1535" y="2522"/>
                  </a:lnTo>
                  <a:lnTo>
                    <a:pt x="1468" y="2522"/>
                  </a:lnTo>
                  <a:lnTo>
                    <a:pt x="1415" y="2522"/>
                  </a:lnTo>
                  <a:lnTo>
                    <a:pt x="1319" y="2522"/>
                  </a:lnTo>
                  <a:lnTo>
                    <a:pt x="1213" y="2522"/>
                  </a:lnTo>
                  <a:lnTo>
                    <a:pt x="1139" y="2519"/>
                  </a:lnTo>
                  <a:lnTo>
                    <a:pt x="1064" y="2512"/>
                  </a:lnTo>
                  <a:lnTo>
                    <a:pt x="991" y="2499"/>
                  </a:lnTo>
                  <a:lnTo>
                    <a:pt x="921" y="2481"/>
                  </a:lnTo>
                  <a:lnTo>
                    <a:pt x="850" y="2458"/>
                  </a:lnTo>
                  <a:lnTo>
                    <a:pt x="782" y="2432"/>
                  </a:lnTo>
                  <a:lnTo>
                    <a:pt x="716" y="2400"/>
                  </a:lnTo>
                  <a:lnTo>
                    <a:pt x="651" y="2366"/>
                  </a:lnTo>
                  <a:lnTo>
                    <a:pt x="590" y="2327"/>
                  </a:lnTo>
                  <a:lnTo>
                    <a:pt x="530" y="2285"/>
                  </a:lnTo>
                  <a:lnTo>
                    <a:pt x="473" y="2239"/>
                  </a:lnTo>
                  <a:lnTo>
                    <a:pt x="418" y="2188"/>
                  </a:lnTo>
                  <a:lnTo>
                    <a:pt x="366" y="2136"/>
                  </a:lnTo>
                  <a:lnTo>
                    <a:pt x="317" y="2081"/>
                  </a:lnTo>
                  <a:lnTo>
                    <a:pt x="271" y="2023"/>
                  </a:lnTo>
                  <a:lnTo>
                    <a:pt x="227" y="1961"/>
                  </a:lnTo>
                  <a:lnTo>
                    <a:pt x="187" y="1899"/>
                  </a:lnTo>
                  <a:lnTo>
                    <a:pt x="152" y="1833"/>
                  </a:lnTo>
                  <a:lnTo>
                    <a:pt x="118" y="1766"/>
                  </a:lnTo>
                  <a:lnTo>
                    <a:pt x="89" y="1697"/>
                  </a:lnTo>
                  <a:lnTo>
                    <a:pt x="64" y="1627"/>
                  </a:lnTo>
                  <a:lnTo>
                    <a:pt x="43" y="1555"/>
                  </a:lnTo>
                  <a:lnTo>
                    <a:pt x="26" y="1482"/>
                  </a:lnTo>
                  <a:lnTo>
                    <a:pt x="12" y="1407"/>
                  </a:lnTo>
                  <a:lnTo>
                    <a:pt x="4" y="1333"/>
                  </a:lnTo>
                  <a:lnTo>
                    <a:pt x="0" y="1256"/>
                  </a:lnTo>
                  <a:lnTo>
                    <a:pt x="0" y="1180"/>
                  </a:lnTo>
                  <a:lnTo>
                    <a:pt x="7" y="1105"/>
                  </a:lnTo>
                  <a:lnTo>
                    <a:pt x="17" y="1028"/>
                  </a:lnTo>
                  <a:lnTo>
                    <a:pt x="32" y="951"/>
                  </a:lnTo>
                  <a:lnTo>
                    <a:pt x="53" y="875"/>
                  </a:lnTo>
                  <a:lnTo>
                    <a:pt x="80" y="799"/>
                  </a:lnTo>
                  <a:lnTo>
                    <a:pt x="111" y="725"/>
                  </a:lnTo>
                  <a:lnTo>
                    <a:pt x="149" y="651"/>
                  </a:lnTo>
                  <a:lnTo>
                    <a:pt x="191" y="577"/>
                  </a:lnTo>
                  <a:lnTo>
                    <a:pt x="241" y="506"/>
                  </a:lnTo>
                  <a:lnTo>
                    <a:pt x="296" y="435"/>
                  </a:lnTo>
                  <a:lnTo>
                    <a:pt x="358" y="367"/>
                  </a:lnTo>
                  <a:lnTo>
                    <a:pt x="426" y="300"/>
                  </a:lnTo>
                  <a:lnTo>
                    <a:pt x="500" y="235"/>
                  </a:lnTo>
                  <a:lnTo>
                    <a:pt x="581" y="172"/>
                  </a:lnTo>
                  <a:lnTo>
                    <a:pt x="669" y="112"/>
                  </a:lnTo>
                  <a:lnTo>
                    <a:pt x="764" y="54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ru-RU" sz="156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DF069B-1163-2F01-3756-7873729E2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833" y="2996825"/>
              <a:ext cx="1955891" cy="1900719"/>
            </a:xfrm>
            <a:custGeom>
              <a:avLst/>
              <a:gdLst>
                <a:gd name="T0" fmla="*/ 2517 w 2517"/>
                <a:gd name="T1" fmla="*/ 50 h 2446"/>
                <a:gd name="T2" fmla="*/ 2517 w 2517"/>
                <a:gd name="T3" fmla="*/ 134 h 2446"/>
                <a:gd name="T4" fmla="*/ 2517 w 2517"/>
                <a:gd name="T5" fmla="*/ 200 h 2446"/>
                <a:gd name="T6" fmla="*/ 2517 w 2517"/>
                <a:gd name="T7" fmla="*/ 300 h 2446"/>
                <a:gd name="T8" fmla="*/ 2517 w 2517"/>
                <a:gd name="T9" fmla="*/ 325 h 2446"/>
                <a:gd name="T10" fmla="*/ 2517 w 2517"/>
                <a:gd name="T11" fmla="*/ 350 h 2446"/>
                <a:gd name="T12" fmla="*/ 2517 w 2517"/>
                <a:gd name="T13" fmla="*/ 375 h 2446"/>
                <a:gd name="T14" fmla="*/ 2517 w 2517"/>
                <a:gd name="T15" fmla="*/ 407 h 2446"/>
                <a:gd name="T16" fmla="*/ 2517 w 2517"/>
                <a:gd name="T17" fmla="*/ 1231 h 2446"/>
                <a:gd name="T18" fmla="*/ 2507 w 2517"/>
                <a:gd name="T19" fmla="*/ 1381 h 2446"/>
                <a:gd name="T20" fmla="*/ 2476 w 2517"/>
                <a:gd name="T21" fmla="*/ 1525 h 2446"/>
                <a:gd name="T22" fmla="*/ 2428 w 2517"/>
                <a:gd name="T23" fmla="*/ 1663 h 2446"/>
                <a:gd name="T24" fmla="*/ 2361 w 2517"/>
                <a:gd name="T25" fmla="*/ 1794 h 2446"/>
                <a:gd name="T26" fmla="*/ 2280 w 2517"/>
                <a:gd name="T27" fmla="*/ 1916 h 2446"/>
                <a:gd name="T28" fmla="*/ 2185 w 2517"/>
                <a:gd name="T29" fmla="*/ 2028 h 2446"/>
                <a:gd name="T30" fmla="*/ 2078 w 2517"/>
                <a:gd name="T31" fmla="*/ 2129 h 2446"/>
                <a:gd name="T32" fmla="*/ 1958 w 2517"/>
                <a:gd name="T33" fmla="*/ 2219 h 2446"/>
                <a:gd name="T34" fmla="*/ 1830 w 2517"/>
                <a:gd name="T35" fmla="*/ 2294 h 2446"/>
                <a:gd name="T36" fmla="*/ 1694 w 2517"/>
                <a:gd name="T37" fmla="*/ 2357 h 2446"/>
                <a:gd name="T38" fmla="*/ 1552 w 2517"/>
                <a:gd name="T39" fmla="*/ 2403 h 2446"/>
                <a:gd name="T40" fmla="*/ 1406 w 2517"/>
                <a:gd name="T41" fmla="*/ 2433 h 2446"/>
                <a:gd name="T42" fmla="*/ 1255 w 2517"/>
                <a:gd name="T43" fmla="*/ 2446 h 2446"/>
                <a:gd name="T44" fmla="*/ 1103 w 2517"/>
                <a:gd name="T45" fmla="*/ 2439 h 2446"/>
                <a:gd name="T46" fmla="*/ 950 w 2517"/>
                <a:gd name="T47" fmla="*/ 2414 h 2446"/>
                <a:gd name="T48" fmla="*/ 798 w 2517"/>
                <a:gd name="T49" fmla="*/ 2366 h 2446"/>
                <a:gd name="T50" fmla="*/ 650 w 2517"/>
                <a:gd name="T51" fmla="*/ 2297 h 2446"/>
                <a:gd name="T52" fmla="*/ 506 w 2517"/>
                <a:gd name="T53" fmla="*/ 2205 h 2446"/>
                <a:gd name="T54" fmla="*/ 366 w 2517"/>
                <a:gd name="T55" fmla="*/ 2088 h 2446"/>
                <a:gd name="T56" fmla="*/ 236 w 2517"/>
                <a:gd name="T57" fmla="*/ 1945 h 2446"/>
                <a:gd name="T58" fmla="*/ 113 w 2517"/>
                <a:gd name="T59" fmla="*/ 1776 h 2446"/>
                <a:gd name="T60" fmla="*/ 0 w 2517"/>
                <a:gd name="T61" fmla="*/ 1580 h 2446"/>
                <a:gd name="T62" fmla="*/ 102 w 2517"/>
                <a:gd name="T63" fmla="*/ 1535 h 2446"/>
                <a:gd name="T64" fmla="*/ 218 w 2517"/>
                <a:gd name="T65" fmla="*/ 1484 h 2446"/>
                <a:gd name="T66" fmla="*/ 343 w 2517"/>
                <a:gd name="T67" fmla="*/ 1429 h 2446"/>
                <a:gd name="T68" fmla="*/ 477 w 2517"/>
                <a:gd name="T69" fmla="*/ 1370 h 2446"/>
                <a:gd name="T70" fmla="*/ 616 w 2517"/>
                <a:gd name="T71" fmla="*/ 1308 h 2446"/>
                <a:gd name="T72" fmla="*/ 757 w 2517"/>
                <a:gd name="T73" fmla="*/ 1246 h 2446"/>
                <a:gd name="T74" fmla="*/ 900 w 2517"/>
                <a:gd name="T75" fmla="*/ 1184 h 2446"/>
                <a:gd name="T76" fmla="*/ 1038 w 2517"/>
                <a:gd name="T77" fmla="*/ 1122 h 2446"/>
                <a:gd name="T78" fmla="*/ 1173 w 2517"/>
                <a:gd name="T79" fmla="*/ 1063 h 2446"/>
                <a:gd name="T80" fmla="*/ 1300 w 2517"/>
                <a:gd name="T81" fmla="*/ 1008 h 2446"/>
                <a:gd name="T82" fmla="*/ 1415 w 2517"/>
                <a:gd name="T83" fmla="*/ 956 h 2446"/>
                <a:gd name="T84" fmla="*/ 1519 w 2517"/>
                <a:gd name="T85" fmla="*/ 912 h 2446"/>
                <a:gd name="T86" fmla="*/ 1606 w 2517"/>
                <a:gd name="T87" fmla="*/ 873 h 2446"/>
                <a:gd name="T88" fmla="*/ 1676 w 2517"/>
                <a:gd name="T89" fmla="*/ 842 h 2446"/>
                <a:gd name="T90" fmla="*/ 1725 w 2517"/>
                <a:gd name="T91" fmla="*/ 821 h 2446"/>
                <a:gd name="T92" fmla="*/ 1751 w 2517"/>
                <a:gd name="T93" fmla="*/ 809 h 2446"/>
                <a:gd name="T94" fmla="*/ 1757 w 2517"/>
                <a:gd name="T95" fmla="*/ 806 h 2446"/>
                <a:gd name="T96" fmla="*/ 1783 w 2517"/>
                <a:gd name="T97" fmla="*/ 794 h 2446"/>
                <a:gd name="T98" fmla="*/ 1830 w 2517"/>
                <a:gd name="T99" fmla="*/ 767 h 2446"/>
                <a:gd name="T100" fmla="*/ 1894 w 2517"/>
                <a:gd name="T101" fmla="*/ 728 h 2446"/>
                <a:gd name="T102" fmla="*/ 1971 w 2517"/>
                <a:gd name="T103" fmla="*/ 676 h 2446"/>
                <a:gd name="T104" fmla="*/ 2057 w 2517"/>
                <a:gd name="T105" fmla="*/ 610 h 2446"/>
                <a:gd name="T106" fmla="*/ 2149 w 2517"/>
                <a:gd name="T107" fmla="*/ 531 h 2446"/>
                <a:gd name="T108" fmla="*/ 2242 w 2517"/>
                <a:gd name="T109" fmla="*/ 437 h 2446"/>
                <a:gd name="T110" fmla="*/ 2333 w 2517"/>
                <a:gd name="T111" fmla="*/ 331 h 2446"/>
                <a:gd name="T112" fmla="*/ 2415 w 2517"/>
                <a:gd name="T113" fmla="*/ 209 h 2446"/>
                <a:gd name="T114" fmla="*/ 2487 w 2517"/>
                <a:gd name="T115" fmla="*/ 73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17" h="2446">
                  <a:moveTo>
                    <a:pt x="2517" y="0"/>
                  </a:moveTo>
                  <a:lnTo>
                    <a:pt x="2517" y="50"/>
                  </a:lnTo>
                  <a:lnTo>
                    <a:pt x="2517" y="96"/>
                  </a:lnTo>
                  <a:lnTo>
                    <a:pt x="2517" y="134"/>
                  </a:lnTo>
                  <a:lnTo>
                    <a:pt x="2517" y="169"/>
                  </a:lnTo>
                  <a:lnTo>
                    <a:pt x="2517" y="200"/>
                  </a:lnTo>
                  <a:lnTo>
                    <a:pt x="2517" y="225"/>
                  </a:lnTo>
                  <a:lnTo>
                    <a:pt x="2517" y="300"/>
                  </a:lnTo>
                  <a:lnTo>
                    <a:pt x="2517" y="314"/>
                  </a:lnTo>
                  <a:lnTo>
                    <a:pt x="2517" y="325"/>
                  </a:lnTo>
                  <a:lnTo>
                    <a:pt x="2517" y="338"/>
                  </a:lnTo>
                  <a:lnTo>
                    <a:pt x="2517" y="350"/>
                  </a:lnTo>
                  <a:lnTo>
                    <a:pt x="2517" y="363"/>
                  </a:lnTo>
                  <a:lnTo>
                    <a:pt x="2517" y="375"/>
                  </a:lnTo>
                  <a:lnTo>
                    <a:pt x="2517" y="391"/>
                  </a:lnTo>
                  <a:lnTo>
                    <a:pt x="2517" y="407"/>
                  </a:lnTo>
                  <a:lnTo>
                    <a:pt x="2517" y="427"/>
                  </a:lnTo>
                  <a:lnTo>
                    <a:pt x="2517" y="1231"/>
                  </a:lnTo>
                  <a:lnTo>
                    <a:pt x="2515" y="1307"/>
                  </a:lnTo>
                  <a:lnTo>
                    <a:pt x="2507" y="1381"/>
                  </a:lnTo>
                  <a:lnTo>
                    <a:pt x="2494" y="1454"/>
                  </a:lnTo>
                  <a:lnTo>
                    <a:pt x="2476" y="1525"/>
                  </a:lnTo>
                  <a:lnTo>
                    <a:pt x="2453" y="1595"/>
                  </a:lnTo>
                  <a:lnTo>
                    <a:pt x="2428" y="1663"/>
                  </a:lnTo>
                  <a:lnTo>
                    <a:pt x="2397" y="1730"/>
                  </a:lnTo>
                  <a:lnTo>
                    <a:pt x="2361" y="1794"/>
                  </a:lnTo>
                  <a:lnTo>
                    <a:pt x="2322" y="1856"/>
                  </a:lnTo>
                  <a:lnTo>
                    <a:pt x="2280" y="1916"/>
                  </a:lnTo>
                  <a:lnTo>
                    <a:pt x="2234" y="1972"/>
                  </a:lnTo>
                  <a:lnTo>
                    <a:pt x="2185" y="2028"/>
                  </a:lnTo>
                  <a:lnTo>
                    <a:pt x="2133" y="2080"/>
                  </a:lnTo>
                  <a:lnTo>
                    <a:pt x="2078" y="2129"/>
                  </a:lnTo>
                  <a:lnTo>
                    <a:pt x="2019" y="2175"/>
                  </a:lnTo>
                  <a:lnTo>
                    <a:pt x="1958" y="2219"/>
                  </a:lnTo>
                  <a:lnTo>
                    <a:pt x="1896" y="2258"/>
                  </a:lnTo>
                  <a:lnTo>
                    <a:pt x="1830" y="2294"/>
                  </a:lnTo>
                  <a:lnTo>
                    <a:pt x="1764" y="2328"/>
                  </a:lnTo>
                  <a:lnTo>
                    <a:pt x="1694" y="2357"/>
                  </a:lnTo>
                  <a:lnTo>
                    <a:pt x="1624" y="2382"/>
                  </a:lnTo>
                  <a:lnTo>
                    <a:pt x="1552" y="2403"/>
                  </a:lnTo>
                  <a:lnTo>
                    <a:pt x="1479" y="2420"/>
                  </a:lnTo>
                  <a:lnTo>
                    <a:pt x="1406" y="2433"/>
                  </a:lnTo>
                  <a:lnTo>
                    <a:pt x="1330" y="2442"/>
                  </a:lnTo>
                  <a:lnTo>
                    <a:pt x="1255" y="2446"/>
                  </a:lnTo>
                  <a:lnTo>
                    <a:pt x="1179" y="2446"/>
                  </a:lnTo>
                  <a:lnTo>
                    <a:pt x="1103" y="2439"/>
                  </a:lnTo>
                  <a:lnTo>
                    <a:pt x="1027" y="2429"/>
                  </a:lnTo>
                  <a:lnTo>
                    <a:pt x="950" y="2414"/>
                  </a:lnTo>
                  <a:lnTo>
                    <a:pt x="874" y="2393"/>
                  </a:lnTo>
                  <a:lnTo>
                    <a:pt x="798" y="2366"/>
                  </a:lnTo>
                  <a:lnTo>
                    <a:pt x="724" y="2335"/>
                  </a:lnTo>
                  <a:lnTo>
                    <a:pt x="650" y="2297"/>
                  </a:lnTo>
                  <a:lnTo>
                    <a:pt x="578" y="2255"/>
                  </a:lnTo>
                  <a:lnTo>
                    <a:pt x="506" y="2205"/>
                  </a:lnTo>
                  <a:lnTo>
                    <a:pt x="436" y="2149"/>
                  </a:lnTo>
                  <a:lnTo>
                    <a:pt x="366" y="2088"/>
                  </a:lnTo>
                  <a:lnTo>
                    <a:pt x="300" y="2020"/>
                  </a:lnTo>
                  <a:lnTo>
                    <a:pt x="236" y="1945"/>
                  </a:lnTo>
                  <a:lnTo>
                    <a:pt x="173" y="1865"/>
                  </a:lnTo>
                  <a:lnTo>
                    <a:pt x="113" y="1776"/>
                  </a:lnTo>
                  <a:lnTo>
                    <a:pt x="55" y="1681"/>
                  </a:lnTo>
                  <a:lnTo>
                    <a:pt x="0" y="1580"/>
                  </a:lnTo>
                  <a:lnTo>
                    <a:pt x="50" y="1558"/>
                  </a:lnTo>
                  <a:lnTo>
                    <a:pt x="102" y="1535"/>
                  </a:lnTo>
                  <a:lnTo>
                    <a:pt x="159" y="1509"/>
                  </a:lnTo>
                  <a:lnTo>
                    <a:pt x="218" y="1484"/>
                  </a:lnTo>
                  <a:lnTo>
                    <a:pt x="279" y="1457"/>
                  </a:lnTo>
                  <a:lnTo>
                    <a:pt x="343" y="1429"/>
                  </a:lnTo>
                  <a:lnTo>
                    <a:pt x="409" y="1399"/>
                  </a:lnTo>
                  <a:lnTo>
                    <a:pt x="477" y="1370"/>
                  </a:lnTo>
                  <a:lnTo>
                    <a:pt x="546" y="1340"/>
                  </a:lnTo>
                  <a:lnTo>
                    <a:pt x="616" y="1308"/>
                  </a:lnTo>
                  <a:lnTo>
                    <a:pt x="687" y="1277"/>
                  </a:lnTo>
                  <a:lnTo>
                    <a:pt x="757" y="1246"/>
                  </a:lnTo>
                  <a:lnTo>
                    <a:pt x="829" y="1216"/>
                  </a:lnTo>
                  <a:lnTo>
                    <a:pt x="900" y="1184"/>
                  </a:lnTo>
                  <a:lnTo>
                    <a:pt x="969" y="1153"/>
                  </a:lnTo>
                  <a:lnTo>
                    <a:pt x="1038" y="1122"/>
                  </a:lnTo>
                  <a:lnTo>
                    <a:pt x="1106" y="1092"/>
                  </a:lnTo>
                  <a:lnTo>
                    <a:pt x="1173" y="1063"/>
                  </a:lnTo>
                  <a:lnTo>
                    <a:pt x="1237" y="1035"/>
                  </a:lnTo>
                  <a:lnTo>
                    <a:pt x="1300" y="1008"/>
                  </a:lnTo>
                  <a:lnTo>
                    <a:pt x="1359" y="982"/>
                  </a:lnTo>
                  <a:lnTo>
                    <a:pt x="1415" y="956"/>
                  </a:lnTo>
                  <a:lnTo>
                    <a:pt x="1469" y="933"/>
                  </a:lnTo>
                  <a:lnTo>
                    <a:pt x="1519" y="912"/>
                  </a:lnTo>
                  <a:lnTo>
                    <a:pt x="1565" y="891"/>
                  </a:lnTo>
                  <a:lnTo>
                    <a:pt x="1606" y="873"/>
                  </a:lnTo>
                  <a:lnTo>
                    <a:pt x="1644" y="856"/>
                  </a:lnTo>
                  <a:lnTo>
                    <a:pt x="1676" y="842"/>
                  </a:lnTo>
                  <a:lnTo>
                    <a:pt x="1703" y="829"/>
                  </a:lnTo>
                  <a:lnTo>
                    <a:pt x="1725" y="821"/>
                  </a:lnTo>
                  <a:lnTo>
                    <a:pt x="1742" y="813"/>
                  </a:lnTo>
                  <a:lnTo>
                    <a:pt x="1751" y="809"/>
                  </a:lnTo>
                  <a:lnTo>
                    <a:pt x="1755" y="808"/>
                  </a:lnTo>
                  <a:lnTo>
                    <a:pt x="1757" y="806"/>
                  </a:lnTo>
                  <a:lnTo>
                    <a:pt x="1767" y="801"/>
                  </a:lnTo>
                  <a:lnTo>
                    <a:pt x="1783" y="794"/>
                  </a:lnTo>
                  <a:lnTo>
                    <a:pt x="1805" y="782"/>
                  </a:lnTo>
                  <a:lnTo>
                    <a:pt x="1830" y="767"/>
                  </a:lnTo>
                  <a:lnTo>
                    <a:pt x="1860" y="750"/>
                  </a:lnTo>
                  <a:lnTo>
                    <a:pt x="1894" y="728"/>
                  </a:lnTo>
                  <a:lnTo>
                    <a:pt x="1932" y="704"/>
                  </a:lnTo>
                  <a:lnTo>
                    <a:pt x="1971" y="676"/>
                  </a:lnTo>
                  <a:lnTo>
                    <a:pt x="2014" y="645"/>
                  </a:lnTo>
                  <a:lnTo>
                    <a:pt x="2057" y="610"/>
                  </a:lnTo>
                  <a:lnTo>
                    <a:pt x="2103" y="573"/>
                  </a:lnTo>
                  <a:lnTo>
                    <a:pt x="2149" y="531"/>
                  </a:lnTo>
                  <a:lnTo>
                    <a:pt x="2196" y="486"/>
                  </a:lnTo>
                  <a:lnTo>
                    <a:pt x="2242" y="437"/>
                  </a:lnTo>
                  <a:lnTo>
                    <a:pt x="2288" y="386"/>
                  </a:lnTo>
                  <a:lnTo>
                    <a:pt x="2333" y="331"/>
                  </a:lnTo>
                  <a:lnTo>
                    <a:pt x="2375" y="272"/>
                  </a:lnTo>
                  <a:lnTo>
                    <a:pt x="2415" y="209"/>
                  </a:lnTo>
                  <a:lnTo>
                    <a:pt x="2452" y="142"/>
                  </a:lnTo>
                  <a:lnTo>
                    <a:pt x="2487" y="73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ru-RU" sz="1560" dirty="0">
                <a:latin typeface="Franklin Gothic Medium Cond" panose="020B0606030402020204" pitchFamily="34" charset="0"/>
              </a:endParaRPr>
            </a:p>
          </p:txBody>
        </p:sp>
      </p:grpSp>
      <p:sp>
        <p:nvSpPr>
          <p:cNvPr id="10" name="Shape 2753">
            <a:extLst>
              <a:ext uri="{FF2B5EF4-FFF2-40B4-BE49-F238E27FC236}">
                <a16:creationId xmlns:a16="http://schemas.microsoft.com/office/drawing/2014/main" id="{B398D9D8-4B42-56D4-2595-210324D76817}"/>
              </a:ext>
            </a:extLst>
          </p:cNvPr>
          <p:cNvSpPr/>
          <p:nvPr/>
        </p:nvSpPr>
        <p:spPr>
          <a:xfrm>
            <a:off x="4691500" y="4361953"/>
            <a:ext cx="405594" cy="45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Franklin Gothic Medium Cond" panose="020B0606030402020204" pitchFamily="34" charset="0"/>
            </a:endParaRPr>
          </a:p>
        </p:txBody>
      </p:sp>
      <p:sp>
        <p:nvSpPr>
          <p:cNvPr id="11" name="Shape 2787">
            <a:extLst>
              <a:ext uri="{FF2B5EF4-FFF2-40B4-BE49-F238E27FC236}">
                <a16:creationId xmlns:a16="http://schemas.microsoft.com/office/drawing/2014/main" id="{C1544F50-B668-68D8-AD1B-5C0060A8F75A}"/>
              </a:ext>
            </a:extLst>
          </p:cNvPr>
          <p:cNvSpPr/>
          <p:nvPr/>
        </p:nvSpPr>
        <p:spPr>
          <a:xfrm>
            <a:off x="4849385" y="2267098"/>
            <a:ext cx="495418" cy="456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Franklin Gothic Medium Cond" panose="020B0606030402020204" pitchFamily="34" charset="0"/>
            </a:endParaRPr>
          </a:p>
        </p:txBody>
      </p:sp>
      <p:sp>
        <p:nvSpPr>
          <p:cNvPr id="12" name="Shape 2784">
            <a:extLst>
              <a:ext uri="{FF2B5EF4-FFF2-40B4-BE49-F238E27FC236}">
                <a16:creationId xmlns:a16="http://schemas.microsoft.com/office/drawing/2014/main" id="{95DA6484-38B5-AC2B-F97E-3EC131AE88ED}"/>
              </a:ext>
            </a:extLst>
          </p:cNvPr>
          <p:cNvSpPr/>
          <p:nvPr/>
        </p:nvSpPr>
        <p:spPr>
          <a:xfrm>
            <a:off x="6954747" y="2449433"/>
            <a:ext cx="495725" cy="45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Franklin Gothic Medium Cond" panose="020B0606030402020204" pitchFamily="34" charset="0"/>
            </a:endParaRPr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4B0240F2-25E2-894F-267D-6602B166A7B9}"/>
              </a:ext>
            </a:extLst>
          </p:cNvPr>
          <p:cNvSpPr>
            <a:spLocks noEditPoints="1"/>
          </p:cNvSpPr>
          <p:nvPr/>
        </p:nvSpPr>
        <p:spPr bwMode="auto">
          <a:xfrm>
            <a:off x="6779009" y="4333770"/>
            <a:ext cx="533079" cy="513039"/>
          </a:xfrm>
          <a:custGeom>
            <a:avLst/>
            <a:gdLst>
              <a:gd name="T0" fmla="*/ 188 w 263"/>
              <a:gd name="T1" fmla="*/ 0 h 256"/>
              <a:gd name="T2" fmla="*/ 111 w 263"/>
              <a:gd name="T3" fmla="*/ 54 h 256"/>
              <a:gd name="T4" fmla="*/ 111 w 263"/>
              <a:gd name="T5" fmla="*/ 55 h 256"/>
              <a:gd name="T6" fmla="*/ 28 w 263"/>
              <a:gd name="T7" fmla="*/ 138 h 256"/>
              <a:gd name="T8" fmla="*/ 1 w 263"/>
              <a:gd name="T9" fmla="*/ 220 h 256"/>
              <a:gd name="T10" fmla="*/ 28 w 263"/>
              <a:gd name="T11" fmla="*/ 256 h 256"/>
              <a:gd name="T12" fmla="*/ 105 w 263"/>
              <a:gd name="T13" fmla="*/ 237 h 256"/>
              <a:gd name="T14" fmla="*/ 241 w 263"/>
              <a:gd name="T15" fmla="*/ 105 h 256"/>
              <a:gd name="T16" fmla="*/ 128 w 263"/>
              <a:gd name="T17" fmla="*/ 190 h 256"/>
              <a:gd name="T18" fmla="*/ 198 w 263"/>
              <a:gd name="T19" fmla="*/ 94 h 256"/>
              <a:gd name="T20" fmla="*/ 190 w 263"/>
              <a:gd name="T21" fmla="*/ 134 h 256"/>
              <a:gd name="T22" fmla="*/ 128 w 263"/>
              <a:gd name="T23" fmla="*/ 196 h 256"/>
              <a:gd name="T24" fmla="*/ 118 w 263"/>
              <a:gd name="T25" fmla="*/ 162 h 256"/>
              <a:gd name="T26" fmla="*/ 91 w 263"/>
              <a:gd name="T27" fmla="*/ 136 h 256"/>
              <a:gd name="T28" fmla="*/ 184 w 263"/>
              <a:gd name="T29" fmla="*/ 72 h 256"/>
              <a:gd name="T30" fmla="*/ 118 w 263"/>
              <a:gd name="T31" fmla="*/ 162 h 256"/>
              <a:gd name="T32" fmla="*/ 61 w 263"/>
              <a:gd name="T33" fmla="*/ 128 h 256"/>
              <a:gd name="T34" fmla="*/ 159 w 263"/>
              <a:gd name="T35" fmla="*/ 57 h 256"/>
              <a:gd name="T36" fmla="*/ 33 w 263"/>
              <a:gd name="T37" fmla="*/ 239 h 256"/>
              <a:gd name="T38" fmla="*/ 16 w 263"/>
              <a:gd name="T39" fmla="*/ 228 h 256"/>
              <a:gd name="T40" fmla="*/ 25 w 263"/>
              <a:gd name="T41" fmla="*/ 193 h 256"/>
              <a:gd name="T42" fmla="*/ 63 w 263"/>
              <a:gd name="T43" fmla="*/ 231 h 256"/>
              <a:gd name="T44" fmla="*/ 71 w 263"/>
              <a:gd name="T45" fmla="*/ 229 h 256"/>
              <a:gd name="T46" fmla="*/ 27 w 263"/>
              <a:gd name="T47" fmla="*/ 185 h 256"/>
              <a:gd name="T48" fmla="*/ 39 w 263"/>
              <a:gd name="T49" fmla="*/ 150 h 256"/>
              <a:gd name="T50" fmla="*/ 103 w 263"/>
              <a:gd name="T51" fmla="*/ 220 h 256"/>
              <a:gd name="T52" fmla="*/ 71 w 263"/>
              <a:gd name="T53" fmla="*/ 229 h 256"/>
              <a:gd name="T54" fmla="*/ 216 w 263"/>
              <a:gd name="T55" fmla="*/ 108 h 256"/>
              <a:gd name="T56" fmla="*/ 196 w 263"/>
              <a:gd name="T57" fmla="*/ 60 h 256"/>
              <a:gd name="T58" fmla="*/ 162 w 263"/>
              <a:gd name="T59" fmla="*/ 26 h 256"/>
              <a:gd name="T60" fmla="*/ 224 w 263"/>
              <a:gd name="T61" fmla="*/ 32 h 256"/>
              <a:gd name="T62" fmla="*/ 230 w 263"/>
              <a:gd name="T63" fmla="*/ 9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3" h="256">
                <a:moveTo>
                  <a:pt x="235" y="21"/>
                </a:moveTo>
                <a:cubicBezTo>
                  <a:pt x="222" y="8"/>
                  <a:pt x="205" y="0"/>
                  <a:pt x="188" y="0"/>
                </a:cubicBezTo>
                <a:cubicBezTo>
                  <a:pt x="173" y="0"/>
                  <a:pt x="160" y="5"/>
                  <a:pt x="150" y="15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1" y="54"/>
                  <a:pt x="111" y="54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42"/>
                  <a:pt x="22" y="147"/>
                  <a:pt x="20" y="152"/>
                </a:cubicBezTo>
                <a:cubicBezTo>
                  <a:pt x="1" y="220"/>
                  <a:pt x="1" y="220"/>
                  <a:pt x="1" y="220"/>
                </a:cubicBezTo>
                <a:cubicBezTo>
                  <a:pt x="1" y="220"/>
                  <a:pt x="0" y="225"/>
                  <a:pt x="0" y="228"/>
                </a:cubicBezTo>
                <a:cubicBezTo>
                  <a:pt x="0" y="243"/>
                  <a:pt x="13" y="256"/>
                  <a:pt x="28" y="256"/>
                </a:cubicBezTo>
                <a:cubicBezTo>
                  <a:pt x="31" y="256"/>
                  <a:pt x="37" y="255"/>
                  <a:pt x="37" y="255"/>
                </a:cubicBezTo>
                <a:cubicBezTo>
                  <a:pt x="105" y="237"/>
                  <a:pt x="105" y="237"/>
                  <a:pt x="105" y="237"/>
                </a:cubicBezTo>
                <a:cubicBezTo>
                  <a:pt x="110" y="235"/>
                  <a:pt x="115" y="232"/>
                  <a:pt x="119" y="229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63" y="83"/>
                  <a:pt x="261" y="46"/>
                  <a:pt x="235" y="21"/>
                </a:cubicBezTo>
                <a:close/>
                <a:moveTo>
                  <a:pt x="128" y="190"/>
                </a:moveTo>
                <a:cubicBezTo>
                  <a:pt x="127" y="183"/>
                  <a:pt x="125" y="176"/>
                  <a:pt x="122" y="169"/>
                </a:cubicBezTo>
                <a:cubicBezTo>
                  <a:pt x="198" y="94"/>
                  <a:pt x="198" y="94"/>
                  <a:pt x="198" y="94"/>
                </a:cubicBezTo>
                <a:cubicBezTo>
                  <a:pt x="203" y="108"/>
                  <a:pt x="200" y="12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28" y="196"/>
                  <a:pt x="128" y="196"/>
                  <a:pt x="128" y="196"/>
                </a:cubicBezTo>
                <a:cubicBezTo>
                  <a:pt x="128" y="194"/>
                  <a:pt x="128" y="192"/>
                  <a:pt x="128" y="190"/>
                </a:cubicBezTo>
                <a:close/>
                <a:moveTo>
                  <a:pt x="118" y="162"/>
                </a:moveTo>
                <a:cubicBezTo>
                  <a:pt x="115" y="157"/>
                  <a:pt x="112" y="152"/>
                  <a:pt x="108" y="148"/>
                </a:cubicBezTo>
                <a:cubicBezTo>
                  <a:pt x="103" y="143"/>
                  <a:pt x="97" y="140"/>
                  <a:pt x="91" y="136"/>
                </a:cubicBezTo>
                <a:cubicBezTo>
                  <a:pt x="168" y="60"/>
                  <a:pt x="168" y="60"/>
                  <a:pt x="168" y="60"/>
                </a:cubicBezTo>
                <a:cubicBezTo>
                  <a:pt x="174" y="63"/>
                  <a:pt x="179" y="66"/>
                  <a:pt x="184" y="72"/>
                </a:cubicBezTo>
                <a:cubicBezTo>
                  <a:pt x="189" y="76"/>
                  <a:pt x="192" y="81"/>
                  <a:pt x="195" y="86"/>
                </a:cubicBezTo>
                <a:lnTo>
                  <a:pt x="118" y="162"/>
                </a:lnTo>
                <a:close/>
                <a:moveTo>
                  <a:pt x="84" y="133"/>
                </a:moveTo>
                <a:cubicBezTo>
                  <a:pt x="76" y="130"/>
                  <a:pt x="69" y="128"/>
                  <a:pt x="61" y="12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32" y="56"/>
                  <a:pt x="146" y="54"/>
                  <a:pt x="159" y="57"/>
                </a:cubicBezTo>
                <a:lnTo>
                  <a:pt x="84" y="133"/>
                </a:lnTo>
                <a:close/>
                <a:moveTo>
                  <a:pt x="33" y="239"/>
                </a:moveTo>
                <a:cubicBezTo>
                  <a:pt x="32" y="239"/>
                  <a:pt x="30" y="240"/>
                  <a:pt x="28" y="240"/>
                </a:cubicBezTo>
                <a:cubicBezTo>
                  <a:pt x="21" y="240"/>
                  <a:pt x="16" y="235"/>
                  <a:pt x="16" y="228"/>
                </a:cubicBezTo>
                <a:cubicBezTo>
                  <a:pt x="16" y="227"/>
                  <a:pt x="17" y="224"/>
                  <a:pt x="17" y="224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34" y="193"/>
                  <a:pt x="44" y="196"/>
                  <a:pt x="52" y="204"/>
                </a:cubicBezTo>
                <a:cubicBezTo>
                  <a:pt x="60" y="212"/>
                  <a:pt x="64" y="222"/>
                  <a:pt x="63" y="231"/>
                </a:cubicBezTo>
                <a:lnTo>
                  <a:pt x="33" y="239"/>
                </a:lnTo>
                <a:close/>
                <a:moveTo>
                  <a:pt x="71" y="229"/>
                </a:moveTo>
                <a:cubicBezTo>
                  <a:pt x="71" y="218"/>
                  <a:pt x="66" y="207"/>
                  <a:pt x="58" y="198"/>
                </a:cubicBezTo>
                <a:cubicBezTo>
                  <a:pt x="49" y="190"/>
                  <a:pt x="38" y="185"/>
                  <a:pt x="27" y="185"/>
                </a:cubicBezTo>
                <a:cubicBezTo>
                  <a:pt x="35" y="156"/>
                  <a:pt x="35" y="156"/>
                  <a:pt x="35" y="156"/>
                </a:cubicBezTo>
                <a:cubicBezTo>
                  <a:pt x="36" y="154"/>
                  <a:pt x="37" y="152"/>
                  <a:pt x="39" y="150"/>
                </a:cubicBezTo>
                <a:cubicBezTo>
                  <a:pt x="55" y="139"/>
                  <a:pt x="79" y="142"/>
                  <a:pt x="96" y="160"/>
                </a:cubicBezTo>
                <a:cubicBezTo>
                  <a:pt x="115" y="178"/>
                  <a:pt x="117" y="204"/>
                  <a:pt x="103" y="220"/>
                </a:cubicBezTo>
                <a:cubicBezTo>
                  <a:pt x="103" y="221"/>
                  <a:pt x="102" y="221"/>
                  <a:pt x="101" y="221"/>
                </a:cubicBezTo>
                <a:lnTo>
                  <a:pt x="71" y="229"/>
                </a:lnTo>
                <a:close/>
                <a:moveTo>
                  <a:pt x="230" y="94"/>
                </a:moveTo>
                <a:cubicBezTo>
                  <a:pt x="216" y="108"/>
                  <a:pt x="216" y="108"/>
                  <a:pt x="216" y="108"/>
                </a:cubicBezTo>
                <a:cubicBezTo>
                  <a:pt x="216" y="106"/>
                  <a:pt x="216" y="104"/>
                  <a:pt x="216" y="102"/>
                </a:cubicBezTo>
                <a:cubicBezTo>
                  <a:pt x="215" y="87"/>
                  <a:pt x="207" y="72"/>
                  <a:pt x="196" y="60"/>
                </a:cubicBezTo>
                <a:cubicBezTo>
                  <a:pt x="183" y="47"/>
                  <a:pt x="165" y="40"/>
                  <a:pt x="148" y="40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68" y="20"/>
                  <a:pt x="177" y="16"/>
                  <a:pt x="188" y="16"/>
                </a:cubicBezTo>
                <a:cubicBezTo>
                  <a:pt x="200" y="16"/>
                  <a:pt x="214" y="22"/>
                  <a:pt x="224" y="32"/>
                </a:cubicBezTo>
                <a:cubicBezTo>
                  <a:pt x="233" y="41"/>
                  <a:pt x="239" y="53"/>
                  <a:pt x="240" y="65"/>
                </a:cubicBezTo>
                <a:cubicBezTo>
                  <a:pt x="241" y="76"/>
                  <a:pt x="237" y="87"/>
                  <a:pt x="230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544954-BCA6-DD96-A869-EED2FA6217C5}"/>
              </a:ext>
            </a:extLst>
          </p:cNvPr>
          <p:cNvGrpSpPr/>
          <p:nvPr/>
        </p:nvGrpSpPr>
        <p:grpSpPr>
          <a:xfrm>
            <a:off x="8027942" y="1966556"/>
            <a:ext cx="2138959" cy="1015706"/>
            <a:chOff x="1191573" y="3145103"/>
            <a:chExt cx="2138959" cy="10157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3557E5-293F-CF18-FF6D-3EAD5180BC7A}"/>
                </a:ext>
              </a:extLst>
            </p:cNvPr>
            <p:cNvSpPr txBox="1"/>
            <p:nvPr/>
          </p:nvSpPr>
          <p:spPr>
            <a:xfrm>
              <a:off x="1191573" y="3145103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AC8C33-1B89-8899-2DDF-8663C068DB12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57C500-D1CB-2DC9-BF88-B595BD5603AE}"/>
              </a:ext>
            </a:extLst>
          </p:cNvPr>
          <p:cNvGrpSpPr/>
          <p:nvPr/>
        </p:nvGrpSpPr>
        <p:grpSpPr>
          <a:xfrm>
            <a:off x="1828120" y="1890398"/>
            <a:ext cx="2081673" cy="1015706"/>
            <a:chOff x="1250714" y="3145103"/>
            <a:chExt cx="2081673" cy="10157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AC24BA-435E-B3B4-3348-094BB5304FF6}"/>
                </a:ext>
              </a:extLst>
            </p:cNvPr>
            <p:cNvSpPr txBox="1"/>
            <p:nvPr/>
          </p:nvSpPr>
          <p:spPr>
            <a:xfrm>
              <a:off x="2285498" y="3145103"/>
              <a:ext cx="1046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96A7A5-D0A1-9D59-541F-ADE5FB35816E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F50C72-57B9-4C71-793A-60C5D47B627D}"/>
              </a:ext>
            </a:extLst>
          </p:cNvPr>
          <p:cNvGrpSpPr/>
          <p:nvPr/>
        </p:nvGrpSpPr>
        <p:grpSpPr>
          <a:xfrm>
            <a:off x="8027942" y="3943053"/>
            <a:ext cx="2138959" cy="1015706"/>
            <a:chOff x="1191573" y="3145103"/>
            <a:chExt cx="2138959" cy="10157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2D52D-8336-84CF-65BE-DCD52B9FCE5C}"/>
                </a:ext>
              </a:extLst>
            </p:cNvPr>
            <p:cNvSpPr txBox="1"/>
            <p:nvPr/>
          </p:nvSpPr>
          <p:spPr>
            <a:xfrm>
              <a:off x="1191573" y="3145103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7A28DF-E0C6-5C43-EEE7-1E018C56B114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F52E1B-5768-9F8D-034B-278C66B9ECEE}"/>
              </a:ext>
            </a:extLst>
          </p:cNvPr>
          <p:cNvGrpSpPr/>
          <p:nvPr/>
        </p:nvGrpSpPr>
        <p:grpSpPr>
          <a:xfrm>
            <a:off x="1828120" y="3866895"/>
            <a:ext cx="2081673" cy="1015706"/>
            <a:chOff x="1250714" y="3145103"/>
            <a:chExt cx="2081673" cy="10157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9E5F04-A933-6D46-86DA-D0789CD3D767}"/>
                </a:ext>
              </a:extLst>
            </p:cNvPr>
            <p:cNvSpPr txBox="1"/>
            <p:nvPr/>
          </p:nvSpPr>
          <p:spPr>
            <a:xfrm>
              <a:off x="2285498" y="3145103"/>
              <a:ext cx="1046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782D4C-086B-817F-E0E0-810CAEB68634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84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BF2C68-0D0F-850E-7C37-065576F877C4}"/>
              </a:ext>
            </a:extLst>
          </p:cNvPr>
          <p:cNvGrpSpPr/>
          <p:nvPr/>
        </p:nvGrpSpPr>
        <p:grpSpPr>
          <a:xfrm>
            <a:off x="4208394" y="1572105"/>
            <a:ext cx="3775212" cy="3713790"/>
            <a:chOff x="679098" y="1617487"/>
            <a:chExt cx="3327327" cy="3322708"/>
          </a:xfrm>
          <a:solidFill>
            <a:schemeClr val="accent2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B0C0DB9-1DC6-55F1-9A11-DA5D27C3E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98" y="1794594"/>
              <a:ext cx="1747213" cy="1876580"/>
            </a:xfrm>
            <a:custGeom>
              <a:avLst/>
              <a:gdLst>
                <a:gd name="T0" fmla="*/ 1485 w 2269"/>
                <a:gd name="T1" fmla="*/ 4 h 2437"/>
                <a:gd name="T2" fmla="*/ 1632 w 2269"/>
                <a:gd name="T3" fmla="*/ 33 h 2437"/>
                <a:gd name="T4" fmla="*/ 1770 w 2269"/>
                <a:gd name="T5" fmla="*/ 81 h 2437"/>
                <a:gd name="T6" fmla="*/ 1897 w 2269"/>
                <a:gd name="T7" fmla="*/ 144 h 2437"/>
                <a:gd name="T8" fmla="*/ 2008 w 2269"/>
                <a:gd name="T9" fmla="*/ 219 h 2437"/>
                <a:gd name="T10" fmla="*/ 2104 w 2269"/>
                <a:gd name="T11" fmla="*/ 299 h 2437"/>
                <a:gd name="T12" fmla="*/ 2181 w 2269"/>
                <a:gd name="T13" fmla="*/ 379 h 2437"/>
                <a:gd name="T14" fmla="*/ 2236 w 2269"/>
                <a:gd name="T15" fmla="*/ 454 h 2437"/>
                <a:gd name="T16" fmla="*/ 2269 w 2269"/>
                <a:gd name="T17" fmla="*/ 519 h 2437"/>
                <a:gd name="T18" fmla="*/ 2212 w 2269"/>
                <a:gd name="T19" fmla="*/ 468 h 2437"/>
                <a:gd name="T20" fmla="*/ 2159 w 2269"/>
                <a:gd name="T21" fmla="*/ 447 h 2437"/>
                <a:gd name="T22" fmla="*/ 2112 w 2269"/>
                <a:gd name="T23" fmla="*/ 454 h 2437"/>
                <a:gd name="T24" fmla="*/ 2067 w 2269"/>
                <a:gd name="T25" fmla="*/ 483 h 2437"/>
                <a:gd name="T26" fmla="*/ 2025 w 2269"/>
                <a:gd name="T27" fmla="*/ 531 h 2437"/>
                <a:gd name="T28" fmla="*/ 1986 w 2269"/>
                <a:gd name="T29" fmla="*/ 595 h 2437"/>
                <a:gd name="T30" fmla="*/ 1948 w 2269"/>
                <a:gd name="T31" fmla="*/ 670 h 2437"/>
                <a:gd name="T32" fmla="*/ 1911 w 2269"/>
                <a:gd name="T33" fmla="*/ 752 h 2437"/>
                <a:gd name="T34" fmla="*/ 1873 w 2269"/>
                <a:gd name="T35" fmla="*/ 838 h 2437"/>
                <a:gd name="T36" fmla="*/ 1834 w 2269"/>
                <a:gd name="T37" fmla="*/ 923 h 2437"/>
                <a:gd name="T38" fmla="*/ 1793 w 2269"/>
                <a:gd name="T39" fmla="*/ 1005 h 2437"/>
                <a:gd name="T40" fmla="*/ 1750 w 2269"/>
                <a:gd name="T41" fmla="*/ 1078 h 2437"/>
                <a:gd name="T42" fmla="*/ 1704 w 2269"/>
                <a:gd name="T43" fmla="*/ 1139 h 2437"/>
                <a:gd name="T44" fmla="*/ 1653 w 2269"/>
                <a:gd name="T45" fmla="*/ 1184 h 2437"/>
                <a:gd name="T46" fmla="*/ 1559 w 2269"/>
                <a:gd name="T47" fmla="*/ 1237 h 2437"/>
                <a:gd name="T48" fmla="*/ 1450 w 2269"/>
                <a:gd name="T49" fmla="*/ 1280 h 2437"/>
                <a:gd name="T50" fmla="*/ 1337 w 2269"/>
                <a:gd name="T51" fmla="*/ 1314 h 2437"/>
                <a:gd name="T52" fmla="*/ 1226 w 2269"/>
                <a:gd name="T53" fmla="*/ 1339 h 2437"/>
                <a:gd name="T54" fmla="*/ 1123 w 2269"/>
                <a:gd name="T55" fmla="*/ 1356 h 2437"/>
                <a:gd name="T56" fmla="*/ 1036 w 2269"/>
                <a:gd name="T57" fmla="*/ 1369 h 2437"/>
                <a:gd name="T58" fmla="*/ 970 w 2269"/>
                <a:gd name="T59" fmla="*/ 1376 h 2437"/>
                <a:gd name="T60" fmla="*/ 935 w 2269"/>
                <a:gd name="T61" fmla="*/ 1379 h 2437"/>
                <a:gd name="T62" fmla="*/ 927 w 2269"/>
                <a:gd name="T63" fmla="*/ 1379 h 2437"/>
                <a:gd name="T64" fmla="*/ 908 w 2269"/>
                <a:gd name="T65" fmla="*/ 1381 h 2437"/>
                <a:gd name="T66" fmla="*/ 874 w 2269"/>
                <a:gd name="T67" fmla="*/ 1388 h 2437"/>
                <a:gd name="T68" fmla="*/ 826 w 2269"/>
                <a:gd name="T69" fmla="*/ 1398 h 2437"/>
                <a:gd name="T70" fmla="*/ 767 w 2269"/>
                <a:gd name="T71" fmla="*/ 1415 h 2437"/>
                <a:gd name="T72" fmla="*/ 699 w 2269"/>
                <a:gd name="T73" fmla="*/ 1439 h 2437"/>
                <a:gd name="T74" fmla="*/ 624 w 2269"/>
                <a:gd name="T75" fmla="*/ 1472 h 2437"/>
                <a:gd name="T76" fmla="*/ 545 w 2269"/>
                <a:gd name="T77" fmla="*/ 1514 h 2437"/>
                <a:gd name="T78" fmla="*/ 465 w 2269"/>
                <a:gd name="T79" fmla="*/ 1568 h 2437"/>
                <a:gd name="T80" fmla="*/ 387 w 2269"/>
                <a:gd name="T81" fmla="*/ 1633 h 2437"/>
                <a:gd name="T82" fmla="*/ 311 w 2269"/>
                <a:gd name="T83" fmla="*/ 1712 h 2437"/>
                <a:gd name="T84" fmla="*/ 240 w 2269"/>
                <a:gd name="T85" fmla="*/ 1805 h 2437"/>
                <a:gd name="T86" fmla="*/ 178 w 2269"/>
                <a:gd name="T87" fmla="*/ 1914 h 2437"/>
                <a:gd name="T88" fmla="*/ 128 w 2269"/>
                <a:gd name="T89" fmla="*/ 2040 h 2437"/>
                <a:gd name="T90" fmla="*/ 90 w 2269"/>
                <a:gd name="T91" fmla="*/ 2184 h 2437"/>
                <a:gd name="T92" fmla="*/ 68 w 2269"/>
                <a:gd name="T93" fmla="*/ 2348 h 2437"/>
                <a:gd name="T94" fmla="*/ 34 w 2269"/>
                <a:gd name="T95" fmla="*/ 2311 h 2437"/>
                <a:gd name="T96" fmla="*/ 3 w 2269"/>
                <a:gd name="T97" fmla="*/ 2059 h 2437"/>
                <a:gd name="T98" fmla="*/ 5 w 2269"/>
                <a:gd name="T99" fmla="*/ 1808 h 2437"/>
                <a:gd name="T100" fmla="*/ 35 w 2269"/>
                <a:gd name="T101" fmla="*/ 1561 h 2437"/>
                <a:gd name="T102" fmla="*/ 93 w 2269"/>
                <a:gd name="T103" fmla="*/ 1320 h 2437"/>
                <a:gd name="T104" fmla="*/ 176 w 2269"/>
                <a:gd name="T105" fmla="*/ 1090 h 2437"/>
                <a:gd name="T106" fmla="*/ 278 w 2269"/>
                <a:gd name="T107" fmla="*/ 872 h 2437"/>
                <a:gd name="T108" fmla="*/ 400 w 2269"/>
                <a:gd name="T109" fmla="*/ 672 h 2437"/>
                <a:gd name="T110" fmla="*/ 536 w 2269"/>
                <a:gd name="T111" fmla="*/ 490 h 2437"/>
                <a:gd name="T112" fmla="*/ 686 w 2269"/>
                <a:gd name="T113" fmla="*/ 332 h 2437"/>
                <a:gd name="T114" fmla="*/ 844 w 2269"/>
                <a:gd name="T115" fmla="*/ 198 h 2437"/>
                <a:gd name="T116" fmla="*/ 1009 w 2269"/>
                <a:gd name="T117" fmla="*/ 94 h 2437"/>
                <a:gd name="T118" fmla="*/ 1172 w 2269"/>
                <a:gd name="T119" fmla="*/ 30 h 2437"/>
                <a:gd name="T120" fmla="*/ 1331 w 2269"/>
                <a:gd name="T121" fmla="*/ 1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9" h="2437">
                  <a:moveTo>
                    <a:pt x="1409" y="0"/>
                  </a:moveTo>
                  <a:lnTo>
                    <a:pt x="1485" y="4"/>
                  </a:lnTo>
                  <a:lnTo>
                    <a:pt x="1560" y="16"/>
                  </a:lnTo>
                  <a:lnTo>
                    <a:pt x="1632" y="33"/>
                  </a:lnTo>
                  <a:lnTo>
                    <a:pt x="1703" y="54"/>
                  </a:lnTo>
                  <a:lnTo>
                    <a:pt x="1770" y="81"/>
                  </a:lnTo>
                  <a:lnTo>
                    <a:pt x="1835" y="111"/>
                  </a:lnTo>
                  <a:lnTo>
                    <a:pt x="1897" y="144"/>
                  </a:lnTo>
                  <a:lnTo>
                    <a:pt x="1955" y="181"/>
                  </a:lnTo>
                  <a:lnTo>
                    <a:pt x="2008" y="219"/>
                  </a:lnTo>
                  <a:lnTo>
                    <a:pt x="2058" y="258"/>
                  </a:lnTo>
                  <a:lnTo>
                    <a:pt x="2104" y="299"/>
                  </a:lnTo>
                  <a:lnTo>
                    <a:pt x="2145" y="340"/>
                  </a:lnTo>
                  <a:lnTo>
                    <a:pt x="2181" y="379"/>
                  </a:lnTo>
                  <a:lnTo>
                    <a:pt x="2212" y="417"/>
                  </a:lnTo>
                  <a:lnTo>
                    <a:pt x="2236" y="454"/>
                  </a:lnTo>
                  <a:lnTo>
                    <a:pt x="2256" y="488"/>
                  </a:lnTo>
                  <a:lnTo>
                    <a:pt x="2269" y="519"/>
                  </a:lnTo>
                  <a:lnTo>
                    <a:pt x="2240" y="489"/>
                  </a:lnTo>
                  <a:lnTo>
                    <a:pt x="2212" y="468"/>
                  </a:lnTo>
                  <a:lnTo>
                    <a:pt x="2185" y="454"/>
                  </a:lnTo>
                  <a:lnTo>
                    <a:pt x="2159" y="447"/>
                  </a:lnTo>
                  <a:lnTo>
                    <a:pt x="2135" y="447"/>
                  </a:lnTo>
                  <a:lnTo>
                    <a:pt x="2112" y="454"/>
                  </a:lnTo>
                  <a:lnTo>
                    <a:pt x="2090" y="466"/>
                  </a:lnTo>
                  <a:lnTo>
                    <a:pt x="2067" y="483"/>
                  </a:lnTo>
                  <a:lnTo>
                    <a:pt x="2046" y="505"/>
                  </a:lnTo>
                  <a:lnTo>
                    <a:pt x="2025" y="531"/>
                  </a:lnTo>
                  <a:lnTo>
                    <a:pt x="2006" y="561"/>
                  </a:lnTo>
                  <a:lnTo>
                    <a:pt x="1986" y="595"/>
                  </a:lnTo>
                  <a:lnTo>
                    <a:pt x="1968" y="631"/>
                  </a:lnTo>
                  <a:lnTo>
                    <a:pt x="1948" y="670"/>
                  </a:lnTo>
                  <a:lnTo>
                    <a:pt x="1930" y="711"/>
                  </a:lnTo>
                  <a:lnTo>
                    <a:pt x="1911" y="752"/>
                  </a:lnTo>
                  <a:lnTo>
                    <a:pt x="1892" y="795"/>
                  </a:lnTo>
                  <a:lnTo>
                    <a:pt x="1873" y="838"/>
                  </a:lnTo>
                  <a:lnTo>
                    <a:pt x="1854" y="881"/>
                  </a:lnTo>
                  <a:lnTo>
                    <a:pt x="1834" y="923"/>
                  </a:lnTo>
                  <a:lnTo>
                    <a:pt x="1814" y="965"/>
                  </a:lnTo>
                  <a:lnTo>
                    <a:pt x="1793" y="1005"/>
                  </a:lnTo>
                  <a:lnTo>
                    <a:pt x="1772" y="1043"/>
                  </a:lnTo>
                  <a:lnTo>
                    <a:pt x="1750" y="1078"/>
                  </a:lnTo>
                  <a:lnTo>
                    <a:pt x="1728" y="1110"/>
                  </a:lnTo>
                  <a:lnTo>
                    <a:pt x="1704" y="1139"/>
                  </a:lnTo>
                  <a:lnTo>
                    <a:pt x="1679" y="1163"/>
                  </a:lnTo>
                  <a:lnTo>
                    <a:pt x="1653" y="1184"/>
                  </a:lnTo>
                  <a:lnTo>
                    <a:pt x="1607" y="1212"/>
                  </a:lnTo>
                  <a:lnTo>
                    <a:pt x="1559" y="1237"/>
                  </a:lnTo>
                  <a:lnTo>
                    <a:pt x="1505" y="1261"/>
                  </a:lnTo>
                  <a:lnTo>
                    <a:pt x="1450" y="1280"/>
                  </a:lnTo>
                  <a:lnTo>
                    <a:pt x="1393" y="1299"/>
                  </a:lnTo>
                  <a:lnTo>
                    <a:pt x="1337" y="1314"/>
                  </a:lnTo>
                  <a:lnTo>
                    <a:pt x="1281" y="1327"/>
                  </a:lnTo>
                  <a:lnTo>
                    <a:pt x="1226" y="1339"/>
                  </a:lnTo>
                  <a:lnTo>
                    <a:pt x="1173" y="1348"/>
                  </a:lnTo>
                  <a:lnTo>
                    <a:pt x="1123" y="1356"/>
                  </a:lnTo>
                  <a:lnTo>
                    <a:pt x="1078" y="1364"/>
                  </a:lnTo>
                  <a:lnTo>
                    <a:pt x="1036" y="1369"/>
                  </a:lnTo>
                  <a:lnTo>
                    <a:pt x="1000" y="1373"/>
                  </a:lnTo>
                  <a:lnTo>
                    <a:pt x="970" y="1376"/>
                  </a:lnTo>
                  <a:lnTo>
                    <a:pt x="949" y="1377"/>
                  </a:lnTo>
                  <a:lnTo>
                    <a:pt x="935" y="1379"/>
                  </a:lnTo>
                  <a:lnTo>
                    <a:pt x="929" y="1379"/>
                  </a:lnTo>
                  <a:lnTo>
                    <a:pt x="927" y="1379"/>
                  </a:lnTo>
                  <a:lnTo>
                    <a:pt x="920" y="1380"/>
                  </a:lnTo>
                  <a:lnTo>
                    <a:pt x="908" y="1381"/>
                  </a:lnTo>
                  <a:lnTo>
                    <a:pt x="894" y="1384"/>
                  </a:lnTo>
                  <a:lnTo>
                    <a:pt x="874" y="1388"/>
                  </a:lnTo>
                  <a:lnTo>
                    <a:pt x="852" y="1392"/>
                  </a:lnTo>
                  <a:lnTo>
                    <a:pt x="826" y="1398"/>
                  </a:lnTo>
                  <a:lnTo>
                    <a:pt x="798" y="1406"/>
                  </a:lnTo>
                  <a:lnTo>
                    <a:pt x="767" y="1415"/>
                  </a:lnTo>
                  <a:lnTo>
                    <a:pt x="734" y="1426"/>
                  </a:lnTo>
                  <a:lnTo>
                    <a:pt x="699" y="1439"/>
                  </a:lnTo>
                  <a:lnTo>
                    <a:pt x="662" y="1455"/>
                  </a:lnTo>
                  <a:lnTo>
                    <a:pt x="624" y="1472"/>
                  </a:lnTo>
                  <a:lnTo>
                    <a:pt x="585" y="1491"/>
                  </a:lnTo>
                  <a:lnTo>
                    <a:pt x="545" y="1514"/>
                  </a:lnTo>
                  <a:lnTo>
                    <a:pt x="505" y="1540"/>
                  </a:lnTo>
                  <a:lnTo>
                    <a:pt x="465" y="1568"/>
                  </a:lnTo>
                  <a:lnTo>
                    <a:pt x="426" y="1599"/>
                  </a:lnTo>
                  <a:lnTo>
                    <a:pt x="387" y="1633"/>
                  </a:lnTo>
                  <a:lnTo>
                    <a:pt x="347" y="1671"/>
                  </a:lnTo>
                  <a:lnTo>
                    <a:pt x="311" y="1712"/>
                  </a:lnTo>
                  <a:lnTo>
                    <a:pt x="274" y="1756"/>
                  </a:lnTo>
                  <a:lnTo>
                    <a:pt x="240" y="1805"/>
                  </a:lnTo>
                  <a:lnTo>
                    <a:pt x="208" y="1857"/>
                  </a:lnTo>
                  <a:lnTo>
                    <a:pt x="178" y="1914"/>
                  </a:lnTo>
                  <a:lnTo>
                    <a:pt x="152" y="1974"/>
                  </a:lnTo>
                  <a:lnTo>
                    <a:pt x="128" y="2040"/>
                  </a:lnTo>
                  <a:lnTo>
                    <a:pt x="107" y="2109"/>
                  </a:lnTo>
                  <a:lnTo>
                    <a:pt x="90" y="2184"/>
                  </a:lnTo>
                  <a:lnTo>
                    <a:pt x="76" y="2263"/>
                  </a:lnTo>
                  <a:lnTo>
                    <a:pt x="68" y="2348"/>
                  </a:lnTo>
                  <a:lnTo>
                    <a:pt x="63" y="2437"/>
                  </a:lnTo>
                  <a:lnTo>
                    <a:pt x="34" y="2311"/>
                  </a:lnTo>
                  <a:lnTo>
                    <a:pt x="14" y="2185"/>
                  </a:lnTo>
                  <a:lnTo>
                    <a:pt x="3" y="2059"/>
                  </a:lnTo>
                  <a:lnTo>
                    <a:pt x="0" y="1934"/>
                  </a:lnTo>
                  <a:lnTo>
                    <a:pt x="5" y="1808"/>
                  </a:lnTo>
                  <a:lnTo>
                    <a:pt x="17" y="1684"/>
                  </a:lnTo>
                  <a:lnTo>
                    <a:pt x="35" y="1561"/>
                  </a:lnTo>
                  <a:lnTo>
                    <a:pt x="62" y="1439"/>
                  </a:lnTo>
                  <a:lnTo>
                    <a:pt x="93" y="1320"/>
                  </a:lnTo>
                  <a:lnTo>
                    <a:pt x="131" y="1204"/>
                  </a:lnTo>
                  <a:lnTo>
                    <a:pt x="176" y="1090"/>
                  </a:lnTo>
                  <a:lnTo>
                    <a:pt x="224" y="980"/>
                  </a:lnTo>
                  <a:lnTo>
                    <a:pt x="278" y="872"/>
                  </a:lnTo>
                  <a:lnTo>
                    <a:pt x="337" y="770"/>
                  </a:lnTo>
                  <a:lnTo>
                    <a:pt x="400" y="672"/>
                  </a:lnTo>
                  <a:lnTo>
                    <a:pt x="465" y="578"/>
                  </a:lnTo>
                  <a:lnTo>
                    <a:pt x="536" y="490"/>
                  </a:lnTo>
                  <a:lnTo>
                    <a:pt x="610" y="408"/>
                  </a:lnTo>
                  <a:lnTo>
                    <a:pt x="686" y="332"/>
                  </a:lnTo>
                  <a:lnTo>
                    <a:pt x="763" y="262"/>
                  </a:lnTo>
                  <a:lnTo>
                    <a:pt x="844" y="198"/>
                  </a:lnTo>
                  <a:lnTo>
                    <a:pt x="926" y="143"/>
                  </a:lnTo>
                  <a:lnTo>
                    <a:pt x="1009" y="94"/>
                  </a:lnTo>
                  <a:lnTo>
                    <a:pt x="1091" y="56"/>
                  </a:lnTo>
                  <a:lnTo>
                    <a:pt x="1172" y="30"/>
                  </a:lnTo>
                  <a:lnTo>
                    <a:pt x="1252" y="12"/>
                  </a:lnTo>
                  <a:lnTo>
                    <a:pt x="1331" y="1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ru-RU" sz="156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A5D02EC-3715-875A-F7CD-7AEAF1A93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626" y="1617487"/>
              <a:ext cx="2126071" cy="1410707"/>
            </a:xfrm>
            <a:custGeom>
              <a:avLst/>
              <a:gdLst>
                <a:gd name="T0" fmla="*/ 1202 w 2761"/>
                <a:gd name="T1" fmla="*/ 2 h 1832"/>
                <a:gd name="T2" fmla="*/ 1388 w 2761"/>
                <a:gd name="T3" fmla="*/ 15 h 1832"/>
                <a:gd name="T4" fmla="*/ 1563 w 2761"/>
                <a:gd name="T5" fmla="*/ 44 h 1832"/>
                <a:gd name="T6" fmla="*/ 1724 w 2761"/>
                <a:gd name="T7" fmla="*/ 84 h 1832"/>
                <a:gd name="T8" fmla="*/ 1873 w 2761"/>
                <a:gd name="T9" fmla="*/ 133 h 1832"/>
                <a:gd name="T10" fmla="*/ 2008 w 2761"/>
                <a:gd name="T11" fmla="*/ 189 h 1832"/>
                <a:gd name="T12" fmla="*/ 2130 w 2761"/>
                <a:gd name="T13" fmla="*/ 248 h 1832"/>
                <a:gd name="T14" fmla="*/ 2238 w 2761"/>
                <a:gd name="T15" fmla="*/ 309 h 1832"/>
                <a:gd name="T16" fmla="*/ 2329 w 2761"/>
                <a:gd name="T17" fmla="*/ 368 h 1832"/>
                <a:gd name="T18" fmla="*/ 2405 w 2761"/>
                <a:gd name="T19" fmla="*/ 421 h 1832"/>
                <a:gd name="T20" fmla="*/ 2466 w 2761"/>
                <a:gd name="T21" fmla="*/ 469 h 1832"/>
                <a:gd name="T22" fmla="*/ 2509 w 2761"/>
                <a:gd name="T23" fmla="*/ 505 h 1832"/>
                <a:gd name="T24" fmla="*/ 2535 w 2761"/>
                <a:gd name="T25" fmla="*/ 529 h 1832"/>
                <a:gd name="T26" fmla="*/ 2548 w 2761"/>
                <a:gd name="T27" fmla="*/ 545 h 1832"/>
                <a:gd name="T28" fmla="*/ 2571 w 2761"/>
                <a:gd name="T29" fmla="*/ 575 h 1832"/>
                <a:gd name="T30" fmla="*/ 2601 w 2761"/>
                <a:gd name="T31" fmla="*/ 618 h 1832"/>
                <a:gd name="T32" fmla="*/ 2635 w 2761"/>
                <a:gd name="T33" fmla="*/ 673 h 1832"/>
                <a:gd name="T34" fmla="*/ 2672 w 2761"/>
                <a:gd name="T35" fmla="*/ 741 h 1832"/>
                <a:gd name="T36" fmla="*/ 2706 w 2761"/>
                <a:gd name="T37" fmla="*/ 821 h 1832"/>
                <a:gd name="T38" fmla="*/ 2733 w 2761"/>
                <a:gd name="T39" fmla="*/ 913 h 1832"/>
                <a:gd name="T40" fmla="*/ 2753 w 2761"/>
                <a:gd name="T41" fmla="*/ 1016 h 1832"/>
                <a:gd name="T42" fmla="*/ 2761 w 2761"/>
                <a:gd name="T43" fmla="*/ 1128 h 1832"/>
                <a:gd name="T44" fmla="*/ 2753 w 2761"/>
                <a:gd name="T45" fmla="*/ 1250 h 1832"/>
                <a:gd name="T46" fmla="*/ 2728 w 2761"/>
                <a:gd name="T47" fmla="*/ 1383 h 1832"/>
                <a:gd name="T48" fmla="*/ 2679 w 2761"/>
                <a:gd name="T49" fmla="*/ 1525 h 1832"/>
                <a:gd name="T50" fmla="*/ 2606 w 2761"/>
                <a:gd name="T51" fmla="*/ 1674 h 1832"/>
                <a:gd name="T52" fmla="*/ 2505 w 2761"/>
                <a:gd name="T53" fmla="*/ 1832 h 1832"/>
                <a:gd name="T54" fmla="*/ 2533 w 2761"/>
                <a:gd name="T55" fmla="*/ 1770 h 1832"/>
                <a:gd name="T56" fmla="*/ 2537 w 2761"/>
                <a:gd name="T57" fmla="*/ 1720 h 1832"/>
                <a:gd name="T58" fmla="*/ 2521 w 2761"/>
                <a:gd name="T59" fmla="*/ 1679 h 1832"/>
                <a:gd name="T60" fmla="*/ 2488 w 2761"/>
                <a:gd name="T61" fmla="*/ 1648 h 1832"/>
                <a:gd name="T62" fmla="*/ 2445 w 2761"/>
                <a:gd name="T63" fmla="*/ 1626 h 1832"/>
                <a:gd name="T64" fmla="*/ 2394 w 2761"/>
                <a:gd name="T65" fmla="*/ 1611 h 1832"/>
                <a:gd name="T66" fmla="*/ 2340 w 2761"/>
                <a:gd name="T67" fmla="*/ 1605 h 1832"/>
                <a:gd name="T68" fmla="*/ 2286 w 2761"/>
                <a:gd name="T69" fmla="*/ 1603 h 1832"/>
                <a:gd name="T70" fmla="*/ 2221 w 2761"/>
                <a:gd name="T71" fmla="*/ 1597 h 1832"/>
                <a:gd name="T72" fmla="*/ 2142 w 2761"/>
                <a:gd name="T73" fmla="*/ 1589 h 1832"/>
                <a:gd name="T74" fmla="*/ 2053 w 2761"/>
                <a:gd name="T75" fmla="*/ 1577 h 1832"/>
                <a:gd name="T76" fmla="*/ 1960 w 2761"/>
                <a:gd name="T77" fmla="*/ 1560 h 1832"/>
                <a:gd name="T78" fmla="*/ 1863 w 2761"/>
                <a:gd name="T79" fmla="*/ 1534 h 1832"/>
                <a:gd name="T80" fmla="*/ 1767 w 2761"/>
                <a:gd name="T81" fmla="*/ 1497 h 1832"/>
                <a:gd name="T82" fmla="*/ 1675 w 2761"/>
                <a:gd name="T83" fmla="*/ 1449 h 1832"/>
                <a:gd name="T84" fmla="*/ 1590 w 2761"/>
                <a:gd name="T85" fmla="*/ 1384 h 1832"/>
                <a:gd name="T86" fmla="*/ 1514 w 2761"/>
                <a:gd name="T87" fmla="*/ 1304 h 1832"/>
                <a:gd name="T88" fmla="*/ 1452 w 2761"/>
                <a:gd name="T89" fmla="*/ 1205 h 1832"/>
                <a:gd name="T90" fmla="*/ 1399 w 2761"/>
                <a:gd name="T91" fmla="*/ 1075 h 1832"/>
                <a:gd name="T92" fmla="*/ 1333 w 2761"/>
                <a:gd name="T93" fmla="*/ 932 h 1832"/>
                <a:gd name="T94" fmla="*/ 1254 w 2761"/>
                <a:gd name="T95" fmla="*/ 795 h 1832"/>
                <a:gd name="T96" fmla="*/ 1165 w 2761"/>
                <a:gd name="T97" fmla="*/ 668 h 1832"/>
                <a:gd name="T98" fmla="*/ 1064 w 2761"/>
                <a:gd name="T99" fmla="*/ 553 h 1832"/>
                <a:gd name="T100" fmla="*/ 953 w 2761"/>
                <a:gd name="T101" fmla="*/ 452 h 1832"/>
                <a:gd name="T102" fmla="*/ 831 w 2761"/>
                <a:gd name="T103" fmla="*/ 368 h 1832"/>
                <a:gd name="T104" fmla="*/ 699 w 2761"/>
                <a:gd name="T105" fmla="*/ 302 h 1832"/>
                <a:gd name="T106" fmla="*/ 558 w 2761"/>
                <a:gd name="T107" fmla="*/ 257 h 1832"/>
                <a:gd name="T108" fmla="*/ 409 w 2761"/>
                <a:gd name="T109" fmla="*/ 238 h 1832"/>
                <a:gd name="T110" fmla="*/ 250 w 2761"/>
                <a:gd name="T111" fmla="*/ 244 h 1832"/>
                <a:gd name="T112" fmla="*/ 85 w 2761"/>
                <a:gd name="T113" fmla="*/ 281 h 1832"/>
                <a:gd name="T114" fmla="*/ 121 w 2761"/>
                <a:gd name="T115" fmla="*/ 248 h 1832"/>
                <a:gd name="T116" fmla="*/ 355 w 2761"/>
                <a:gd name="T117" fmla="*/ 147 h 1832"/>
                <a:gd name="T118" fmla="*/ 582 w 2761"/>
                <a:gd name="T119" fmla="*/ 75 h 1832"/>
                <a:gd name="T120" fmla="*/ 798 w 2761"/>
                <a:gd name="T121" fmla="*/ 29 h 1832"/>
                <a:gd name="T122" fmla="*/ 1005 w 2761"/>
                <a:gd name="T123" fmla="*/ 5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1" h="1832">
                  <a:moveTo>
                    <a:pt x="1105" y="0"/>
                  </a:moveTo>
                  <a:lnTo>
                    <a:pt x="1202" y="2"/>
                  </a:lnTo>
                  <a:lnTo>
                    <a:pt x="1296" y="7"/>
                  </a:lnTo>
                  <a:lnTo>
                    <a:pt x="1388" y="15"/>
                  </a:lnTo>
                  <a:lnTo>
                    <a:pt x="1477" y="28"/>
                  </a:lnTo>
                  <a:lnTo>
                    <a:pt x="1563" y="44"/>
                  </a:lnTo>
                  <a:lnTo>
                    <a:pt x="1645" y="62"/>
                  </a:lnTo>
                  <a:lnTo>
                    <a:pt x="1724" y="84"/>
                  </a:lnTo>
                  <a:lnTo>
                    <a:pt x="1800" y="108"/>
                  </a:lnTo>
                  <a:lnTo>
                    <a:pt x="1873" y="133"/>
                  </a:lnTo>
                  <a:lnTo>
                    <a:pt x="1943" y="160"/>
                  </a:lnTo>
                  <a:lnTo>
                    <a:pt x="2008" y="189"/>
                  </a:lnTo>
                  <a:lnTo>
                    <a:pt x="2071" y="219"/>
                  </a:lnTo>
                  <a:lnTo>
                    <a:pt x="2130" y="248"/>
                  </a:lnTo>
                  <a:lnTo>
                    <a:pt x="2187" y="280"/>
                  </a:lnTo>
                  <a:lnTo>
                    <a:pt x="2238" y="309"/>
                  </a:lnTo>
                  <a:lnTo>
                    <a:pt x="2286" y="339"/>
                  </a:lnTo>
                  <a:lnTo>
                    <a:pt x="2329" y="368"/>
                  </a:lnTo>
                  <a:lnTo>
                    <a:pt x="2370" y="395"/>
                  </a:lnTo>
                  <a:lnTo>
                    <a:pt x="2405" y="421"/>
                  </a:lnTo>
                  <a:lnTo>
                    <a:pt x="2438" y="446"/>
                  </a:lnTo>
                  <a:lnTo>
                    <a:pt x="2466" y="469"/>
                  </a:lnTo>
                  <a:lnTo>
                    <a:pt x="2489" y="488"/>
                  </a:lnTo>
                  <a:lnTo>
                    <a:pt x="2509" y="505"/>
                  </a:lnTo>
                  <a:lnTo>
                    <a:pt x="2525" y="518"/>
                  </a:lnTo>
                  <a:lnTo>
                    <a:pt x="2535" y="529"/>
                  </a:lnTo>
                  <a:lnTo>
                    <a:pt x="2540" y="534"/>
                  </a:lnTo>
                  <a:lnTo>
                    <a:pt x="2548" y="545"/>
                  </a:lnTo>
                  <a:lnTo>
                    <a:pt x="2559" y="558"/>
                  </a:lnTo>
                  <a:lnTo>
                    <a:pt x="2571" y="575"/>
                  </a:lnTo>
                  <a:lnTo>
                    <a:pt x="2585" y="595"/>
                  </a:lnTo>
                  <a:lnTo>
                    <a:pt x="2601" y="618"/>
                  </a:lnTo>
                  <a:lnTo>
                    <a:pt x="2618" y="644"/>
                  </a:lnTo>
                  <a:lnTo>
                    <a:pt x="2635" y="673"/>
                  </a:lnTo>
                  <a:lnTo>
                    <a:pt x="2653" y="706"/>
                  </a:lnTo>
                  <a:lnTo>
                    <a:pt x="2672" y="741"/>
                  </a:lnTo>
                  <a:lnTo>
                    <a:pt x="2689" y="781"/>
                  </a:lnTo>
                  <a:lnTo>
                    <a:pt x="2706" y="821"/>
                  </a:lnTo>
                  <a:lnTo>
                    <a:pt x="2720" y="866"/>
                  </a:lnTo>
                  <a:lnTo>
                    <a:pt x="2733" y="913"/>
                  </a:lnTo>
                  <a:lnTo>
                    <a:pt x="2745" y="963"/>
                  </a:lnTo>
                  <a:lnTo>
                    <a:pt x="2753" y="1016"/>
                  </a:lnTo>
                  <a:lnTo>
                    <a:pt x="2758" y="1071"/>
                  </a:lnTo>
                  <a:lnTo>
                    <a:pt x="2761" y="1128"/>
                  </a:lnTo>
                  <a:lnTo>
                    <a:pt x="2759" y="1187"/>
                  </a:lnTo>
                  <a:lnTo>
                    <a:pt x="2753" y="1250"/>
                  </a:lnTo>
                  <a:lnTo>
                    <a:pt x="2742" y="1316"/>
                  </a:lnTo>
                  <a:lnTo>
                    <a:pt x="2728" y="1383"/>
                  </a:lnTo>
                  <a:lnTo>
                    <a:pt x="2706" y="1452"/>
                  </a:lnTo>
                  <a:lnTo>
                    <a:pt x="2679" y="1525"/>
                  </a:lnTo>
                  <a:lnTo>
                    <a:pt x="2647" y="1598"/>
                  </a:lnTo>
                  <a:lnTo>
                    <a:pt x="2606" y="1674"/>
                  </a:lnTo>
                  <a:lnTo>
                    <a:pt x="2560" y="1752"/>
                  </a:lnTo>
                  <a:lnTo>
                    <a:pt x="2505" y="1832"/>
                  </a:lnTo>
                  <a:lnTo>
                    <a:pt x="2522" y="1800"/>
                  </a:lnTo>
                  <a:lnTo>
                    <a:pt x="2533" y="1770"/>
                  </a:lnTo>
                  <a:lnTo>
                    <a:pt x="2538" y="1744"/>
                  </a:lnTo>
                  <a:lnTo>
                    <a:pt x="2537" y="1720"/>
                  </a:lnTo>
                  <a:lnTo>
                    <a:pt x="2531" y="1698"/>
                  </a:lnTo>
                  <a:lnTo>
                    <a:pt x="2521" y="1679"/>
                  </a:lnTo>
                  <a:lnTo>
                    <a:pt x="2506" y="1662"/>
                  </a:lnTo>
                  <a:lnTo>
                    <a:pt x="2488" y="1648"/>
                  </a:lnTo>
                  <a:lnTo>
                    <a:pt x="2467" y="1636"/>
                  </a:lnTo>
                  <a:lnTo>
                    <a:pt x="2445" y="1626"/>
                  </a:lnTo>
                  <a:lnTo>
                    <a:pt x="2420" y="1618"/>
                  </a:lnTo>
                  <a:lnTo>
                    <a:pt x="2394" y="1611"/>
                  </a:lnTo>
                  <a:lnTo>
                    <a:pt x="2366" y="1607"/>
                  </a:lnTo>
                  <a:lnTo>
                    <a:pt x="2340" y="1605"/>
                  </a:lnTo>
                  <a:lnTo>
                    <a:pt x="2312" y="1603"/>
                  </a:lnTo>
                  <a:lnTo>
                    <a:pt x="2286" y="1603"/>
                  </a:lnTo>
                  <a:lnTo>
                    <a:pt x="2255" y="1601"/>
                  </a:lnTo>
                  <a:lnTo>
                    <a:pt x="2221" y="1597"/>
                  </a:lnTo>
                  <a:lnTo>
                    <a:pt x="2183" y="1594"/>
                  </a:lnTo>
                  <a:lnTo>
                    <a:pt x="2142" y="1589"/>
                  </a:lnTo>
                  <a:lnTo>
                    <a:pt x="2099" y="1584"/>
                  </a:lnTo>
                  <a:lnTo>
                    <a:pt x="2053" y="1577"/>
                  </a:lnTo>
                  <a:lnTo>
                    <a:pt x="2007" y="1569"/>
                  </a:lnTo>
                  <a:lnTo>
                    <a:pt x="1960" y="1560"/>
                  </a:lnTo>
                  <a:lnTo>
                    <a:pt x="1911" y="1548"/>
                  </a:lnTo>
                  <a:lnTo>
                    <a:pt x="1863" y="1534"/>
                  </a:lnTo>
                  <a:lnTo>
                    <a:pt x="1816" y="1517"/>
                  </a:lnTo>
                  <a:lnTo>
                    <a:pt x="1767" y="1497"/>
                  </a:lnTo>
                  <a:lnTo>
                    <a:pt x="1720" y="1475"/>
                  </a:lnTo>
                  <a:lnTo>
                    <a:pt x="1675" y="1449"/>
                  </a:lnTo>
                  <a:lnTo>
                    <a:pt x="1631" y="1418"/>
                  </a:lnTo>
                  <a:lnTo>
                    <a:pt x="1590" y="1384"/>
                  </a:lnTo>
                  <a:lnTo>
                    <a:pt x="1551" y="1346"/>
                  </a:lnTo>
                  <a:lnTo>
                    <a:pt x="1514" y="1304"/>
                  </a:lnTo>
                  <a:lnTo>
                    <a:pt x="1481" y="1257"/>
                  </a:lnTo>
                  <a:lnTo>
                    <a:pt x="1452" y="1205"/>
                  </a:lnTo>
                  <a:lnTo>
                    <a:pt x="1428" y="1147"/>
                  </a:lnTo>
                  <a:lnTo>
                    <a:pt x="1399" y="1075"/>
                  </a:lnTo>
                  <a:lnTo>
                    <a:pt x="1367" y="1003"/>
                  </a:lnTo>
                  <a:lnTo>
                    <a:pt x="1333" y="932"/>
                  </a:lnTo>
                  <a:lnTo>
                    <a:pt x="1295" y="862"/>
                  </a:lnTo>
                  <a:lnTo>
                    <a:pt x="1254" y="795"/>
                  </a:lnTo>
                  <a:lnTo>
                    <a:pt x="1211" y="730"/>
                  </a:lnTo>
                  <a:lnTo>
                    <a:pt x="1165" y="668"/>
                  </a:lnTo>
                  <a:lnTo>
                    <a:pt x="1116" y="609"/>
                  </a:lnTo>
                  <a:lnTo>
                    <a:pt x="1064" y="553"/>
                  </a:lnTo>
                  <a:lnTo>
                    <a:pt x="1009" y="500"/>
                  </a:lnTo>
                  <a:lnTo>
                    <a:pt x="953" y="452"/>
                  </a:lnTo>
                  <a:lnTo>
                    <a:pt x="893" y="407"/>
                  </a:lnTo>
                  <a:lnTo>
                    <a:pt x="831" y="368"/>
                  </a:lnTo>
                  <a:lnTo>
                    <a:pt x="766" y="332"/>
                  </a:lnTo>
                  <a:lnTo>
                    <a:pt x="699" y="302"/>
                  </a:lnTo>
                  <a:lnTo>
                    <a:pt x="629" y="277"/>
                  </a:lnTo>
                  <a:lnTo>
                    <a:pt x="558" y="257"/>
                  </a:lnTo>
                  <a:lnTo>
                    <a:pt x="485" y="244"/>
                  </a:lnTo>
                  <a:lnTo>
                    <a:pt x="409" y="238"/>
                  </a:lnTo>
                  <a:lnTo>
                    <a:pt x="330" y="238"/>
                  </a:lnTo>
                  <a:lnTo>
                    <a:pt x="250" y="244"/>
                  </a:lnTo>
                  <a:lnTo>
                    <a:pt x="169" y="259"/>
                  </a:lnTo>
                  <a:lnTo>
                    <a:pt x="85" y="281"/>
                  </a:lnTo>
                  <a:lnTo>
                    <a:pt x="0" y="310"/>
                  </a:lnTo>
                  <a:lnTo>
                    <a:pt x="121" y="248"/>
                  </a:lnTo>
                  <a:lnTo>
                    <a:pt x="239" y="194"/>
                  </a:lnTo>
                  <a:lnTo>
                    <a:pt x="355" y="147"/>
                  </a:lnTo>
                  <a:lnTo>
                    <a:pt x="469" y="108"/>
                  </a:lnTo>
                  <a:lnTo>
                    <a:pt x="582" y="75"/>
                  </a:lnTo>
                  <a:lnTo>
                    <a:pt x="691" y="49"/>
                  </a:lnTo>
                  <a:lnTo>
                    <a:pt x="798" y="29"/>
                  </a:lnTo>
                  <a:lnTo>
                    <a:pt x="903" y="15"/>
                  </a:lnTo>
                  <a:lnTo>
                    <a:pt x="1005" y="5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ru-RU" sz="156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6CC4CEE-2D11-315F-871E-6BF2605E3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301" y="2028685"/>
              <a:ext cx="1148124" cy="2261598"/>
            </a:xfrm>
            <a:custGeom>
              <a:avLst/>
              <a:gdLst>
                <a:gd name="T0" fmla="*/ 918 w 1491"/>
                <a:gd name="T1" fmla="*/ 162 h 2937"/>
                <a:gd name="T2" fmla="*/ 1130 w 1491"/>
                <a:gd name="T3" fmla="*/ 428 h 2937"/>
                <a:gd name="T4" fmla="*/ 1291 w 1491"/>
                <a:gd name="T5" fmla="*/ 718 h 2937"/>
                <a:gd name="T6" fmla="*/ 1404 w 1491"/>
                <a:gd name="T7" fmla="*/ 1022 h 2937"/>
                <a:gd name="T8" fmla="*/ 1470 w 1491"/>
                <a:gd name="T9" fmla="*/ 1332 h 2937"/>
                <a:gd name="T10" fmla="*/ 1491 w 1491"/>
                <a:gd name="T11" fmla="*/ 1640 h 2937"/>
                <a:gd name="T12" fmla="*/ 1482 w 1491"/>
                <a:gd name="T13" fmla="*/ 1839 h 2937"/>
                <a:gd name="T14" fmla="*/ 1433 w 1491"/>
                <a:gd name="T15" fmla="*/ 2125 h 2937"/>
                <a:gd name="T16" fmla="*/ 1347 w 1491"/>
                <a:gd name="T17" fmla="*/ 2386 h 2937"/>
                <a:gd name="T18" fmla="*/ 1206 w 1491"/>
                <a:gd name="T19" fmla="*/ 2606 h 2937"/>
                <a:gd name="T20" fmla="*/ 1040 w 1491"/>
                <a:gd name="T21" fmla="*/ 2760 h 2937"/>
                <a:gd name="T22" fmla="*/ 867 w 1491"/>
                <a:gd name="T23" fmla="*/ 2860 h 2937"/>
                <a:gd name="T24" fmla="*/ 692 w 1491"/>
                <a:gd name="T25" fmla="*/ 2916 h 2937"/>
                <a:gd name="T26" fmla="*/ 523 w 1491"/>
                <a:gd name="T27" fmla="*/ 2936 h 2937"/>
                <a:gd name="T28" fmla="*/ 367 w 1491"/>
                <a:gd name="T29" fmla="*/ 2931 h 2937"/>
                <a:gd name="T30" fmla="*/ 230 w 1491"/>
                <a:gd name="T31" fmla="*/ 2909 h 2937"/>
                <a:gd name="T32" fmla="*/ 120 w 1491"/>
                <a:gd name="T33" fmla="*/ 2878 h 2937"/>
                <a:gd name="T34" fmla="*/ 41 w 1491"/>
                <a:gd name="T35" fmla="*/ 2851 h 2937"/>
                <a:gd name="T36" fmla="*/ 3 w 1491"/>
                <a:gd name="T37" fmla="*/ 2835 h 2937"/>
                <a:gd name="T38" fmla="*/ 7 w 1491"/>
                <a:gd name="T39" fmla="*/ 2836 h 2937"/>
                <a:gd name="T40" fmla="*/ 37 w 1491"/>
                <a:gd name="T41" fmla="*/ 2844 h 2937"/>
                <a:gd name="T42" fmla="*/ 83 w 1491"/>
                <a:gd name="T43" fmla="*/ 2851 h 2937"/>
                <a:gd name="T44" fmla="*/ 135 w 1491"/>
                <a:gd name="T45" fmla="*/ 2848 h 2937"/>
                <a:gd name="T46" fmla="*/ 185 w 1491"/>
                <a:gd name="T47" fmla="*/ 2830 h 2937"/>
                <a:gd name="T48" fmla="*/ 224 w 1491"/>
                <a:gd name="T49" fmla="*/ 2787 h 2937"/>
                <a:gd name="T50" fmla="*/ 243 w 1491"/>
                <a:gd name="T51" fmla="*/ 2711 h 2937"/>
                <a:gd name="T52" fmla="*/ 231 w 1491"/>
                <a:gd name="T53" fmla="*/ 2595 h 2937"/>
                <a:gd name="T54" fmla="*/ 218 w 1491"/>
                <a:gd name="T55" fmla="*/ 2515 h 2937"/>
                <a:gd name="T56" fmla="*/ 196 w 1491"/>
                <a:gd name="T57" fmla="*/ 2384 h 2937"/>
                <a:gd name="T58" fmla="*/ 177 w 1491"/>
                <a:gd name="T59" fmla="*/ 2225 h 2937"/>
                <a:gd name="T60" fmla="*/ 175 w 1491"/>
                <a:gd name="T61" fmla="*/ 2060 h 2937"/>
                <a:gd name="T62" fmla="*/ 200 w 1491"/>
                <a:gd name="T63" fmla="*/ 1910 h 2937"/>
                <a:gd name="T64" fmla="*/ 247 w 1491"/>
                <a:gd name="T65" fmla="*/ 1811 h 2937"/>
                <a:gd name="T66" fmla="*/ 324 w 1491"/>
                <a:gd name="T67" fmla="*/ 1700 h 2937"/>
                <a:gd name="T68" fmla="*/ 417 w 1491"/>
                <a:gd name="T69" fmla="*/ 1589 h 2937"/>
                <a:gd name="T70" fmla="*/ 514 w 1491"/>
                <a:gd name="T71" fmla="*/ 1483 h 2937"/>
                <a:gd name="T72" fmla="*/ 605 w 1491"/>
                <a:gd name="T73" fmla="*/ 1392 h 2937"/>
                <a:gd name="T74" fmla="*/ 673 w 1491"/>
                <a:gd name="T75" fmla="*/ 1325 h 2937"/>
                <a:gd name="T76" fmla="*/ 709 w 1491"/>
                <a:gd name="T77" fmla="*/ 1292 h 2937"/>
                <a:gd name="T78" fmla="*/ 721 w 1491"/>
                <a:gd name="T79" fmla="*/ 1279 h 2937"/>
                <a:gd name="T80" fmla="*/ 759 w 1491"/>
                <a:gd name="T81" fmla="*/ 1225 h 2937"/>
                <a:gd name="T82" fmla="*/ 816 w 1491"/>
                <a:gd name="T83" fmla="*/ 1132 h 2937"/>
                <a:gd name="T84" fmla="*/ 876 w 1491"/>
                <a:gd name="T85" fmla="*/ 1002 h 2937"/>
                <a:gd name="T86" fmla="*/ 927 w 1491"/>
                <a:gd name="T87" fmla="*/ 842 h 2937"/>
                <a:gd name="T88" fmla="*/ 953 w 1491"/>
                <a:gd name="T89" fmla="*/ 657 h 2937"/>
                <a:gd name="T90" fmla="*/ 941 w 1491"/>
                <a:gd name="T91" fmla="*/ 451 h 2937"/>
                <a:gd name="T92" fmla="*/ 879 w 1491"/>
                <a:gd name="T93" fmla="*/ 231 h 2937"/>
                <a:gd name="T94" fmla="*/ 747 w 1491"/>
                <a:gd name="T95" fmla="*/ 0 h 2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91" h="2937">
                  <a:moveTo>
                    <a:pt x="747" y="0"/>
                  </a:moveTo>
                  <a:lnTo>
                    <a:pt x="837" y="79"/>
                  </a:lnTo>
                  <a:lnTo>
                    <a:pt x="918" y="162"/>
                  </a:lnTo>
                  <a:lnTo>
                    <a:pt x="995" y="247"/>
                  </a:lnTo>
                  <a:lnTo>
                    <a:pt x="1066" y="336"/>
                  </a:lnTo>
                  <a:lnTo>
                    <a:pt x="1130" y="428"/>
                  </a:lnTo>
                  <a:lnTo>
                    <a:pt x="1189" y="522"/>
                  </a:lnTo>
                  <a:lnTo>
                    <a:pt x="1243" y="619"/>
                  </a:lnTo>
                  <a:lnTo>
                    <a:pt x="1291" y="718"/>
                  </a:lnTo>
                  <a:lnTo>
                    <a:pt x="1335" y="817"/>
                  </a:lnTo>
                  <a:lnTo>
                    <a:pt x="1371" y="920"/>
                  </a:lnTo>
                  <a:lnTo>
                    <a:pt x="1404" y="1022"/>
                  </a:lnTo>
                  <a:lnTo>
                    <a:pt x="1432" y="1124"/>
                  </a:lnTo>
                  <a:lnTo>
                    <a:pt x="1453" y="1228"/>
                  </a:lnTo>
                  <a:lnTo>
                    <a:pt x="1470" y="1332"/>
                  </a:lnTo>
                  <a:lnTo>
                    <a:pt x="1482" y="1435"/>
                  </a:lnTo>
                  <a:lnTo>
                    <a:pt x="1489" y="1538"/>
                  </a:lnTo>
                  <a:lnTo>
                    <a:pt x="1491" y="1640"/>
                  </a:lnTo>
                  <a:lnTo>
                    <a:pt x="1491" y="1640"/>
                  </a:lnTo>
                  <a:lnTo>
                    <a:pt x="1489" y="1740"/>
                  </a:lnTo>
                  <a:lnTo>
                    <a:pt x="1482" y="1839"/>
                  </a:lnTo>
                  <a:lnTo>
                    <a:pt x="1470" y="1937"/>
                  </a:lnTo>
                  <a:lnTo>
                    <a:pt x="1454" y="2032"/>
                  </a:lnTo>
                  <a:lnTo>
                    <a:pt x="1433" y="2125"/>
                  </a:lnTo>
                  <a:lnTo>
                    <a:pt x="1408" y="2216"/>
                  </a:lnTo>
                  <a:lnTo>
                    <a:pt x="1379" y="2303"/>
                  </a:lnTo>
                  <a:lnTo>
                    <a:pt x="1347" y="2386"/>
                  </a:lnTo>
                  <a:lnTo>
                    <a:pt x="1309" y="2468"/>
                  </a:lnTo>
                  <a:lnTo>
                    <a:pt x="1259" y="2540"/>
                  </a:lnTo>
                  <a:lnTo>
                    <a:pt x="1206" y="2606"/>
                  </a:lnTo>
                  <a:lnTo>
                    <a:pt x="1153" y="2663"/>
                  </a:lnTo>
                  <a:lnTo>
                    <a:pt x="1096" y="2714"/>
                  </a:lnTo>
                  <a:lnTo>
                    <a:pt x="1040" y="2760"/>
                  </a:lnTo>
                  <a:lnTo>
                    <a:pt x="983" y="2798"/>
                  </a:lnTo>
                  <a:lnTo>
                    <a:pt x="926" y="2833"/>
                  </a:lnTo>
                  <a:lnTo>
                    <a:pt x="867" y="2860"/>
                  </a:lnTo>
                  <a:lnTo>
                    <a:pt x="809" y="2884"/>
                  </a:lnTo>
                  <a:lnTo>
                    <a:pt x="750" y="2902"/>
                  </a:lnTo>
                  <a:lnTo>
                    <a:pt x="692" y="2916"/>
                  </a:lnTo>
                  <a:lnTo>
                    <a:pt x="635" y="2927"/>
                  </a:lnTo>
                  <a:lnTo>
                    <a:pt x="578" y="2934"/>
                  </a:lnTo>
                  <a:lnTo>
                    <a:pt x="523" y="2936"/>
                  </a:lnTo>
                  <a:lnTo>
                    <a:pt x="470" y="2937"/>
                  </a:lnTo>
                  <a:lnTo>
                    <a:pt x="417" y="2935"/>
                  </a:lnTo>
                  <a:lnTo>
                    <a:pt x="367" y="2931"/>
                  </a:lnTo>
                  <a:lnTo>
                    <a:pt x="319" y="2924"/>
                  </a:lnTo>
                  <a:lnTo>
                    <a:pt x="273" y="2918"/>
                  </a:lnTo>
                  <a:lnTo>
                    <a:pt x="230" y="2909"/>
                  </a:lnTo>
                  <a:lnTo>
                    <a:pt x="190" y="2899"/>
                  </a:lnTo>
                  <a:lnTo>
                    <a:pt x="152" y="2889"/>
                  </a:lnTo>
                  <a:lnTo>
                    <a:pt x="120" y="2878"/>
                  </a:lnTo>
                  <a:lnTo>
                    <a:pt x="89" y="2869"/>
                  </a:lnTo>
                  <a:lnTo>
                    <a:pt x="63" y="2860"/>
                  </a:lnTo>
                  <a:lnTo>
                    <a:pt x="41" y="2851"/>
                  </a:lnTo>
                  <a:lnTo>
                    <a:pt x="24" y="2844"/>
                  </a:lnTo>
                  <a:lnTo>
                    <a:pt x="11" y="2839"/>
                  </a:lnTo>
                  <a:lnTo>
                    <a:pt x="3" y="2835"/>
                  </a:lnTo>
                  <a:lnTo>
                    <a:pt x="0" y="2834"/>
                  </a:lnTo>
                  <a:lnTo>
                    <a:pt x="2" y="2834"/>
                  </a:lnTo>
                  <a:lnTo>
                    <a:pt x="7" y="2836"/>
                  </a:lnTo>
                  <a:lnTo>
                    <a:pt x="15" y="2838"/>
                  </a:lnTo>
                  <a:lnTo>
                    <a:pt x="25" y="2840"/>
                  </a:lnTo>
                  <a:lnTo>
                    <a:pt x="37" y="2844"/>
                  </a:lnTo>
                  <a:lnTo>
                    <a:pt x="50" y="2847"/>
                  </a:lnTo>
                  <a:lnTo>
                    <a:pt x="66" y="2850"/>
                  </a:lnTo>
                  <a:lnTo>
                    <a:pt x="83" y="2851"/>
                  </a:lnTo>
                  <a:lnTo>
                    <a:pt x="100" y="2852"/>
                  </a:lnTo>
                  <a:lnTo>
                    <a:pt x="117" y="2851"/>
                  </a:lnTo>
                  <a:lnTo>
                    <a:pt x="135" y="2848"/>
                  </a:lnTo>
                  <a:lnTo>
                    <a:pt x="152" y="2844"/>
                  </a:lnTo>
                  <a:lnTo>
                    <a:pt x="169" y="2839"/>
                  </a:lnTo>
                  <a:lnTo>
                    <a:pt x="185" y="2830"/>
                  </a:lnTo>
                  <a:lnTo>
                    <a:pt x="201" y="2818"/>
                  </a:lnTo>
                  <a:lnTo>
                    <a:pt x="214" y="2804"/>
                  </a:lnTo>
                  <a:lnTo>
                    <a:pt x="224" y="2787"/>
                  </a:lnTo>
                  <a:lnTo>
                    <a:pt x="234" y="2766"/>
                  </a:lnTo>
                  <a:lnTo>
                    <a:pt x="239" y="2741"/>
                  </a:lnTo>
                  <a:lnTo>
                    <a:pt x="243" y="2711"/>
                  </a:lnTo>
                  <a:lnTo>
                    <a:pt x="243" y="2676"/>
                  </a:lnTo>
                  <a:lnTo>
                    <a:pt x="239" y="2638"/>
                  </a:lnTo>
                  <a:lnTo>
                    <a:pt x="231" y="2595"/>
                  </a:lnTo>
                  <a:lnTo>
                    <a:pt x="228" y="2575"/>
                  </a:lnTo>
                  <a:lnTo>
                    <a:pt x="223" y="2548"/>
                  </a:lnTo>
                  <a:lnTo>
                    <a:pt x="218" y="2515"/>
                  </a:lnTo>
                  <a:lnTo>
                    <a:pt x="211" y="2476"/>
                  </a:lnTo>
                  <a:lnTo>
                    <a:pt x="203" y="2431"/>
                  </a:lnTo>
                  <a:lnTo>
                    <a:pt x="196" y="2384"/>
                  </a:lnTo>
                  <a:lnTo>
                    <a:pt x="189" y="2333"/>
                  </a:lnTo>
                  <a:lnTo>
                    <a:pt x="182" y="2279"/>
                  </a:lnTo>
                  <a:lnTo>
                    <a:pt x="177" y="2225"/>
                  </a:lnTo>
                  <a:lnTo>
                    <a:pt x="173" y="2169"/>
                  </a:lnTo>
                  <a:lnTo>
                    <a:pt x="173" y="2114"/>
                  </a:lnTo>
                  <a:lnTo>
                    <a:pt x="175" y="2060"/>
                  </a:lnTo>
                  <a:lnTo>
                    <a:pt x="179" y="2007"/>
                  </a:lnTo>
                  <a:lnTo>
                    <a:pt x="186" y="1957"/>
                  </a:lnTo>
                  <a:lnTo>
                    <a:pt x="200" y="1910"/>
                  </a:lnTo>
                  <a:lnTo>
                    <a:pt x="211" y="1879"/>
                  </a:lnTo>
                  <a:lnTo>
                    <a:pt x="227" y="1846"/>
                  </a:lnTo>
                  <a:lnTo>
                    <a:pt x="247" y="1811"/>
                  </a:lnTo>
                  <a:lnTo>
                    <a:pt x="270" y="1775"/>
                  </a:lnTo>
                  <a:lnTo>
                    <a:pt x="295" y="1738"/>
                  </a:lnTo>
                  <a:lnTo>
                    <a:pt x="324" y="1700"/>
                  </a:lnTo>
                  <a:lnTo>
                    <a:pt x="354" y="1664"/>
                  </a:lnTo>
                  <a:lnTo>
                    <a:pt x="384" y="1626"/>
                  </a:lnTo>
                  <a:lnTo>
                    <a:pt x="417" y="1589"/>
                  </a:lnTo>
                  <a:lnTo>
                    <a:pt x="450" y="1552"/>
                  </a:lnTo>
                  <a:lnTo>
                    <a:pt x="483" y="1517"/>
                  </a:lnTo>
                  <a:lnTo>
                    <a:pt x="514" y="1483"/>
                  </a:lnTo>
                  <a:lnTo>
                    <a:pt x="546" y="1450"/>
                  </a:lnTo>
                  <a:lnTo>
                    <a:pt x="576" y="1420"/>
                  </a:lnTo>
                  <a:lnTo>
                    <a:pt x="605" y="1392"/>
                  </a:lnTo>
                  <a:lnTo>
                    <a:pt x="629" y="1367"/>
                  </a:lnTo>
                  <a:lnTo>
                    <a:pt x="653" y="1345"/>
                  </a:lnTo>
                  <a:lnTo>
                    <a:pt x="673" y="1325"/>
                  </a:lnTo>
                  <a:lnTo>
                    <a:pt x="690" y="1311"/>
                  </a:lnTo>
                  <a:lnTo>
                    <a:pt x="702" y="1299"/>
                  </a:lnTo>
                  <a:lnTo>
                    <a:pt x="709" y="1292"/>
                  </a:lnTo>
                  <a:lnTo>
                    <a:pt x="712" y="1290"/>
                  </a:lnTo>
                  <a:lnTo>
                    <a:pt x="715" y="1287"/>
                  </a:lnTo>
                  <a:lnTo>
                    <a:pt x="721" y="1279"/>
                  </a:lnTo>
                  <a:lnTo>
                    <a:pt x="730" y="1266"/>
                  </a:lnTo>
                  <a:lnTo>
                    <a:pt x="744" y="1248"/>
                  </a:lnTo>
                  <a:lnTo>
                    <a:pt x="759" y="1225"/>
                  </a:lnTo>
                  <a:lnTo>
                    <a:pt x="776" y="1199"/>
                  </a:lnTo>
                  <a:lnTo>
                    <a:pt x="796" y="1168"/>
                  </a:lnTo>
                  <a:lnTo>
                    <a:pt x="816" y="1132"/>
                  </a:lnTo>
                  <a:lnTo>
                    <a:pt x="837" y="1092"/>
                  </a:lnTo>
                  <a:lnTo>
                    <a:pt x="856" y="1050"/>
                  </a:lnTo>
                  <a:lnTo>
                    <a:pt x="876" y="1002"/>
                  </a:lnTo>
                  <a:lnTo>
                    <a:pt x="894" y="953"/>
                  </a:lnTo>
                  <a:lnTo>
                    <a:pt x="911" y="899"/>
                  </a:lnTo>
                  <a:lnTo>
                    <a:pt x="927" y="842"/>
                  </a:lnTo>
                  <a:lnTo>
                    <a:pt x="939" y="783"/>
                  </a:lnTo>
                  <a:lnTo>
                    <a:pt x="948" y="722"/>
                  </a:lnTo>
                  <a:lnTo>
                    <a:pt x="953" y="657"/>
                  </a:lnTo>
                  <a:lnTo>
                    <a:pt x="955" y="591"/>
                  </a:lnTo>
                  <a:lnTo>
                    <a:pt x="951" y="522"/>
                  </a:lnTo>
                  <a:lnTo>
                    <a:pt x="941" y="451"/>
                  </a:lnTo>
                  <a:lnTo>
                    <a:pt x="927" y="379"/>
                  </a:lnTo>
                  <a:lnTo>
                    <a:pt x="906" y="306"/>
                  </a:lnTo>
                  <a:lnTo>
                    <a:pt x="879" y="231"/>
                  </a:lnTo>
                  <a:lnTo>
                    <a:pt x="843" y="155"/>
                  </a:lnTo>
                  <a:lnTo>
                    <a:pt x="800" y="79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ru-RU" sz="156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1ABCBEF-9FFE-573B-EEB5-1E8FF76AB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152" y="3951468"/>
              <a:ext cx="2238496" cy="988727"/>
            </a:xfrm>
            <a:custGeom>
              <a:avLst/>
              <a:gdLst>
                <a:gd name="T0" fmla="*/ 2785 w 2907"/>
                <a:gd name="T1" fmla="*/ 223 h 1284"/>
                <a:gd name="T2" fmla="*/ 2586 w 2907"/>
                <a:gd name="T3" fmla="*/ 507 h 1284"/>
                <a:gd name="T4" fmla="*/ 2371 w 2907"/>
                <a:gd name="T5" fmla="*/ 737 h 1284"/>
                <a:gd name="T6" fmla="*/ 2146 w 2907"/>
                <a:gd name="T7" fmla="*/ 915 h 1284"/>
                <a:gd name="T8" fmla="*/ 1919 w 2907"/>
                <a:gd name="T9" fmla="*/ 1052 h 1284"/>
                <a:gd name="T10" fmla="*/ 1696 w 2907"/>
                <a:gd name="T11" fmla="*/ 1149 h 1284"/>
                <a:gd name="T12" fmla="*/ 1482 w 2907"/>
                <a:gd name="T13" fmla="*/ 1216 h 1284"/>
                <a:gd name="T14" fmla="*/ 1286 w 2907"/>
                <a:gd name="T15" fmla="*/ 1256 h 1284"/>
                <a:gd name="T16" fmla="*/ 1114 w 2907"/>
                <a:gd name="T17" fmla="*/ 1277 h 1284"/>
                <a:gd name="T18" fmla="*/ 971 w 2907"/>
                <a:gd name="T19" fmla="*/ 1284 h 1284"/>
                <a:gd name="T20" fmla="*/ 865 w 2907"/>
                <a:gd name="T21" fmla="*/ 1283 h 1284"/>
                <a:gd name="T22" fmla="*/ 801 w 2907"/>
                <a:gd name="T23" fmla="*/ 1280 h 1284"/>
                <a:gd name="T24" fmla="*/ 633 w 2907"/>
                <a:gd name="T25" fmla="*/ 1228 h 1284"/>
                <a:gd name="T26" fmla="*/ 437 w 2907"/>
                <a:gd name="T27" fmla="*/ 1123 h 1284"/>
                <a:gd name="T28" fmla="*/ 287 w 2907"/>
                <a:gd name="T29" fmla="*/ 993 h 1284"/>
                <a:gd name="T30" fmla="*/ 174 w 2907"/>
                <a:gd name="T31" fmla="*/ 848 h 1284"/>
                <a:gd name="T32" fmla="*/ 94 w 2907"/>
                <a:gd name="T33" fmla="*/ 700 h 1284"/>
                <a:gd name="T34" fmla="*/ 42 w 2907"/>
                <a:gd name="T35" fmla="*/ 556 h 1284"/>
                <a:gd name="T36" fmla="*/ 13 w 2907"/>
                <a:gd name="T37" fmla="*/ 427 h 1284"/>
                <a:gd name="T38" fmla="*/ 1 w 2907"/>
                <a:gd name="T39" fmla="*/ 324 h 1284"/>
                <a:gd name="T40" fmla="*/ 0 w 2907"/>
                <a:gd name="T41" fmla="*/ 255 h 1284"/>
                <a:gd name="T42" fmla="*/ 5 w 2907"/>
                <a:gd name="T43" fmla="*/ 236 h 1284"/>
                <a:gd name="T44" fmla="*/ 10 w 2907"/>
                <a:gd name="T45" fmla="*/ 255 h 1284"/>
                <a:gd name="T46" fmla="*/ 19 w 2907"/>
                <a:gd name="T47" fmla="*/ 288 h 1284"/>
                <a:gd name="T48" fmla="*/ 40 w 2907"/>
                <a:gd name="T49" fmla="*/ 324 h 1284"/>
                <a:gd name="T50" fmla="*/ 78 w 2907"/>
                <a:gd name="T51" fmla="*/ 351 h 1284"/>
                <a:gd name="T52" fmla="*/ 139 w 2907"/>
                <a:gd name="T53" fmla="*/ 359 h 1284"/>
                <a:gd name="T54" fmla="*/ 229 w 2907"/>
                <a:gd name="T55" fmla="*/ 337 h 1284"/>
                <a:gd name="T56" fmla="*/ 371 w 2907"/>
                <a:gd name="T57" fmla="*/ 266 h 1284"/>
                <a:gd name="T58" fmla="*/ 540 w 2907"/>
                <a:gd name="T59" fmla="*/ 175 h 1284"/>
                <a:gd name="T60" fmla="*/ 692 w 2907"/>
                <a:gd name="T61" fmla="*/ 112 h 1284"/>
                <a:gd name="T62" fmla="*/ 839 w 2907"/>
                <a:gd name="T63" fmla="*/ 77 h 1284"/>
                <a:gd name="T64" fmla="*/ 989 w 2907"/>
                <a:gd name="T65" fmla="*/ 74 h 1284"/>
                <a:gd name="T66" fmla="*/ 1153 w 2907"/>
                <a:gd name="T67" fmla="*/ 109 h 1284"/>
                <a:gd name="T68" fmla="*/ 1338 w 2907"/>
                <a:gd name="T69" fmla="*/ 181 h 1284"/>
                <a:gd name="T70" fmla="*/ 1554 w 2907"/>
                <a:gd name="T71" fmla="*/ 295 h 1284"/>
                <a:gd name="T72" fmla="*/ 1813 w 2907"/>
                <a:gd name="T73" fmla="*/ 396 h 1284"/>
                <a:gd name="T74" fmla="*/ 2050 w 2907"/>
                <a:gd name="T75" fmla="*/ 431 h 1284"/>
                <a:gd name="T76" fmla="*/ 2257 w 2907"/>
                <a:gd name="T77" fmla="*/ 422 h 1284"/>
                <a:gd name="T78" fmla="*/ 2435 w 2907"/>
                <a:gd name="T79" fmla="*/ 376 h 1284"/>
                <a:gd name="T80" fmla="*/ 2587 w 2907"/>
                <a:gd name="T81" fmla="*/ 301 h 1284"/>
                <a:gd name="T82" fmla="*/ 2714 w 2907"/>
                <a:gd name="T83" fmla="*/ 208 h 1284"/>
                <a:gd name="T84" fmla="*/ 2821 w 2907"/>
                <a:gd name="T85" fmla="*/ 105 h 1284"/>
                <a:gd name="T86" fmla="*/ 2907 w 2907"/>
                <a:gd name="T8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07" h="1284">
                  <a:moveTo>
                    <a:pt x="2907" y="0"/>
                  </a:moveTo>
                  <a:lnTo>
                    <a:pt x="2847" y="114"/>
                  </a:lnTo>
                  <a:lnTo>
                    <a:pt x="2785" y="223"/>
                  </a:lnTo>
                  <a:lnTo>
                    <a:pt x="2721" y="324"/>
                  </a:lnTo>
                  <a:lnTo>
                    <a:pt x="2654" y="419"/>
                  </a:lnTo>
                  <a:lnTo>
                    <a:pt x="2586" y="507"/>
                  </a:lnTo>
                  <a:lnTo>
                    <a:pt x="2515" y="590"/>
                  </a:lnTo>
                  <a:lnTo>
                    <a:pt x="2443" y="666"/>
                  </a:lnTo>
                  <a:lnTo>
                    <a:pt x="2371" y="737"/>
                  </a:lnTo>
                  <a:lnTo>
                    <a:pt x="2296" y="801"/>
                  </a:lnTo>
                  <a:lnTo>
                    <a:pt x="2222" y="862"/>
                  </a:lnTo>
                  <a:lnTo>
                    <a:pt x="2146" y="915"/>
                  </a:lnTo>
                  <a:lnTo>
                    <a:pt x="2071" y="965"/>
                  </a:lnTo>
                  <a:lnTo>
                    <a:pt x="1995" y="1011"/>
                  </a:lnTo>
                  <a:lnTo>
                    <a:pt x="1919" y="1052"/>
                  </a:lnTo>
                  <a:lnTo>
                    <a:pt x="1844" y="1089"/>
                  </a:lnTo>
                  <a:lnTo>
                    <a:pt x="1769" y="1120"/>
                  </a:lnTo>
                  <a:lnTo>
                    <a:pt x="1696" y="1149"/>
                  </a:lnTo>
                  <a:lnTo>
                    <a:pt x="1622" y="1175"/>
                  </a:lnTo>
                  <a:lnTo>
                    <a:pt x="1552" y="1197"/>
                  </a:lnTo>
                  <a:lnTo>
                    <a:pt x="1482" y="1216"/>
                  </a:lnTo>
                  <a:lnTo>
                    <a:pt x="1415" y="1232"/>
                  </a:lnTo>
                  <a:lnTo>
                    <a:pt x="1350" y="1245"/>
                  </a:lnTo>
                  <a:lnTo>
                    <a:pt x="1286" y="1256"/>
                  </a:lnTo>
                  <a:lnTo>
                    <a:pt x="1225" y="1264"/>
                  </a:lnTo>
                  <a:lnTo>
                    <a:pt x="1168" y="1272"/>
                  </a:lnTo>
                  <a:lnTo>
                    <a:pt x="1114" y="1277"/>
                  </a:lnTo>
                  <a:lnTo>
                    <a:pt x="1063" y="1280"/>
                  </a:lnTo>
                  <a:lnTo>
                    <a:pt x="1014" y="1283"/>
                  </a:lnTo>
                  <a:lnTo>
                    <a:pt x="971" y="1284"/>
                  </a:lnTo>
                  <a:lnTo>
                    <a:pt x="930" y="1284"/>
                  </a:lnTo>
                  <a:lnTo>
                    <a:pt x="895" y="1284"/>
                  </a:lnTo>
                  <a:lnTo>
                    <a:pt x="865" y="1283"/>
                  </a:lnTo>
                  <a:lnTo>
                    <a:pt x="839" y="1281"/>
                  </a:lnTo>
                  <a:lnTo>
                    <a:pt x="816" y="1280"/>
                  </a:lnTo>
                  <a:lnTo>
                    <a:pt x="801" y="1280"/>
                  </a:lnTo>
                  <a:lnTo>
                    <a:pt x="790" y="1280"/>
                  </a:lnTo>
                  <a:lnTo>
                    <a:pt x="709" y="1255"/>
                  </a:lnTo>
                  <a:lnTo>
                    <a:pt x="633" y="1228"/>
                  </a:lnTo>
                  <a:lnTo>
                    <a:pt x="563" y="1196"/>
                  </a:lnTo>
                  <a:lnTo>
                    <a:pt x="498" y="1161"/>
                  </a:lnTo>
                  <a:lnTo>
                    <a:pt x="437" y="1123"/>
                  </a:lnTo>
                  <a:lnTo>
                    <a:pt x="382" y="1081"/>
                  </a:lnTo>
                  <a:lnTo>
                    <a:pt x="333" y="1037"/>
                  </a:lnTo>
                  <a:lnTo>
                    <a:pt x="287" y="993"/>
                  </a:lnTo>
                  <a:lnTo>
                    <a:pt x="245" y="946"/>
                  </a:lnTo>
                  <a:lnTo>
                    <a:pt x="207" y="897"/>
                  </a:lnTo>
                  <a:lnTo>
                    <a:pt x="174" y="848"/>
                  </a:lnTo>
                  <a:lnTo>
                    <a:pt x="144" y="799"/>
                  </a:lnTo>
                  <a:lnTo>
                    <a:pt x="118" y="749"/>
                  </a:lnTo>
                  <a:lnTo>
                    <a:pt x="94" y="700"/>
                  </a:lnTo>
                  <a:lnTo>
                    <a:pt x="74" y="650"/>
                  </a:lnTo>
                  <a:lnTo>
                    <a:pt x="57" y="603"/>
                  </a:lnTo>
                  <a:lnTo>
                    <a:pt x="42" y="556"/>
                  </a:lnTo>
                  <a:lnTo>
                    <a:pt x="30" y="511"/>
                  </a:lnTo>
                  <a:lnTo>
                    <a:pt x="21" y="468"/>
                  </a:lnTo>
                  <a:lnTo>
                    <a:pt x="13" y="427"/>
                  </a:lnTo>
                  <a:lnTo>
                    <a:pt x="7" y="391"/>
                  </a:lnTo>
                  <a:lnTo>
                    <a:pt x="4" y="355"/>
                  </a:lnTo>
                  <a:lnTo>
                    <a:pt x="1" y="324"/>
                  </a:lnTo>
                  <a:lnTo>
                    <a:pt x="0" y="296"/>
                  </a:lnTo>
                  <a:lnTo>
                    <a:pt x="0" y="274"/>
                  </a:lnTo>
                  <a:lnTo>
                    <a:pt x="0" y="255"/>
                  </a:lnTo>
                  <a:lnTo>
                    <a:pt x="1" y="241"/>
                  </a:lnTo>
                  <a:lnTo>
                    <a:pt x="4" y="233"/>
                  </a:lnTo>
                  <a:lnTo>
                    <a:pt x="5" y="236"/>
                  </a:lnTo>
                  <a:lnTo>
                    <a:pt x="6" y="240"/>
                  </a:lnTo>
                  <a:lnTo>
                    <a:pt x="7" y="246"/>
                  </a:lnTo>
                  <a:lnTo>
                    <a:pt x="10" y="255"/>
                  </a:lnTo>
                  <a:lnTo>
                    <a:pt x="11" y="266"/>
                  </a:lnTo>
                  <a:lnTo>
                    <a:pt x="15" y="276"/>
                  </a:lnTo>
                  <a:lnTo>
                    <a:pt x="19" y="288"/>
                  </a:lnTo>
                  <a:lnTo>
                    <a:pt x="24" y="301"/>
                  </a:lnTo>
                  <a:lnTo>
                    <a:pt x="31" y="313"/>
                  </a:lnTo>
                  <a:lnTo>
                    <a:pt x="40" y="324"/>
                  </a:lnTo>
                  <a:lnTo>
                    <a:pt x="51" y="334"/>
                  </a:lnTo>
                  <a:lnTo>
                    <a:pt x="63" y="343"/>
                  </a:lnTo>
                  <a:lnTo>
                    <a:pt x="78" y="351"/>
                  </a:lnTo>
                  <a:lnTo>
                    <a:pt x="95" y="357"/>
                  </a:lnTo>
                  <a:lnTo>
                    <a:pt x="116" y="359"/>
                  </a:lnTo>
                  <a:lnTo>
                    <a:pt x="139" y="359"/>
                  </a:lnTo>
                  <a:lnTo>
                    <a:pt x="166" y="355"/>
                  </a:lnTo>
                  <a:lnTo>
                    <a:pt x="196" y="349"/>
                  </a:lnTo>
                  <a:lnTo>
                    <a:pt x="229" y="337"/>
                  </a:lnTo>
                  <a:lnTo>
                    <a:pt x="267" y="321"/>
                  </a:lnTo>
                  <a:lnTo>
                    <a:pt x="309" y="301"/>
                  </a:lnTo>
                  <a:lnTo>
                    <a:pt x="371" y="266"/>
                  </a:lnTo>
                  <a:lnTo>
                    <a:pt x="430" y="233"/>
                  </a:lnTo>
                  <a:lnTo>
                    <a:pt x="485" y="203"/>
                  </a:lnTo>
                  <a:lnTo>
                    <a:pt x="540" y="175"/>
                  </a:lnTo>
                  <a:lnTo>
                    <a:pt x="591" y="152"/>
                  </a:lnTo>
                  <a:lnTo>
                    <a:pt x="642" y="131"/>
                  </a:lnTo>
                  <a:lnTo>
                    <a:pt x="692" y="112"/>
                  </a:lnTo>
                  <a:lnTo>
                    <a:pt x="742" y="97"/>
                  </a:lnTo>
                  <a:lnTo>
                    <a:pt x="790" y="85"/>
                  </a:lnTo>
                  <a:lnTo>
                    <a:pt x="839" y="77"/>
                  </a:lnTo>
                  <a:lnTo>
                    <a:pt x="888" y="73"/>
                  </a:lnTo>
                  <a:lnTo>
                    <a:pt x="938" y="72"/>
                  </a:lnTo>
                  <a:lnTo>
                    <a:pt x="989" y="74"/>
                  </a:lnTo>
                  <a:lnTo>
                    <a:pt x="1042" y="82"/>
                  </a:lnTo>
                  <a:lnTo>
                    <a:pt x="1097" y="93"/>
                  </a:lnTo>
                  <a:lnTo>
                    <a:pt x="1153" y="109"/>
                  </a:lnTo>
                  <a:lnTo>
                    <a:pt x="1212" y="127"/>
                  </a:lnTo>
                  <a:lnTo>
                    <a:pt x="1274" y="152"/>
                  </a:lnTo>
                  <a:lnTo>
                    <a:pt x="1338" y="181"/>
                  </a:lnTo>
                  <a:lnTo>
                    <a:pt x="1406" y="214"/>
                  </a:lnTo>
                  <a:lnTo>
                    <a:pt x="1478" y="252"/>
                  </a:lnTo>
                  <a:lnTo>
                    <a:pt x="1554" y="295"/>
                  </a:lnTo>
                  <a:lnTo>
                    <a:pt x="1636" y="342"/>
                  </a:lnTo>
                  <a:lnTo>
                    <a:pt x="1726" y="372"/>
                  </a:lnTo>
                  <a:lnTo>
                    <a:pt x="1813" y="396"/>
                  </a:lnTo>
                  <a:lnTo>
                    <a:pt x="1895" y="413"/>
                  </a:lnTo>
                  <a:lnTo>
                    <a:pt x="1974" y="425"/>
                  </a:lnTo>
                  <a:lnTo>
                    <a:pt x="2050" y="431"/>
                  </a:lnTo>
                  <a:lnTo>
                    <a:pt x="2122" y="433"/>
                  </a:lnTo>
                  <a:lnTo>
                    <a:pt x="2191" y="430"/>
                  </a:lnTo>
                  <a:lnTo>
                    <a:pt x="2257" y="422"/>
                  </a:lnTo>
                  <a:lnTo>
                    <a:pt x="2319" y="410"/>
                  </a:lnTo>
                  <a:lnTo>
                    <a:pt x="2379" y="395"/>
                  </a:lnTo>
                  <a:lnTo>
                    <a:pt x="2435" y="376"/>
                  </a:lnTo>
                  <a:lnTo>
                    <a:pt x="2489" y="354"/>
                  </a:lnTo>
                  <a:lnTo>
                    <a:pt x="2539" y="329"/>
                  </a:lnTo>
                  <a:lnTo>
                    <a:pt x="2587" y="301"/>
                  </a:lnTo>
                  <a:lnTo>
                    <a:pt x="2632" y="273"/>
                  </a:lnTo>
                  <a:lnTo>
                    <a:pt x="2675" y="241"/>
                  </a:lnTo>
                  <a:lnTo>
                    <a:pt x="2714" y="208"/>
                  </a:lnTo>
                  <a:lnTo>
                    <a:pt x="2753" y="175"/>
                  </a:lnTo>
                  <a:lnTo>
                    <a:pt x="2788" y="140"/>
                  </a:lnTo>
                  <a:lnTo>
                    <a:pt x="2821" y="105"/>
                  </a:lnTo>
                  <a:lnTo>
                    <a:pt x="2851" y="69"/>
                  </a:lnTo>
                  <a:lnTo>
                    <a:pt x="2880" y="34"/>
                  </a:lnTo>
                  <a:lnTo>
                    <a:pt x="290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ru-RU" sz="156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6C0F42D-8677-8471-FECB-0AB3F3F66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0" y="2864176"/>
              <a:ext cx="1528522" cy="2072939"/>
            </a:xfrm>
            <a:custGeom>
              <a:avLst/>
              <a:gdLst>
                <a:gd name="T0" fmla="*/ 731 w 1985"/>
                <a:gd name="T1" fmla="*/ 43 h 2692"/>
                <a:gd name="T2" fmla="*/ 680 w 1985"/>
                <a:gd name="T3" fmla="*/ 110 h 2692"/>
                <a:gd name="T4" fmla="*/ 693 w 1985"/>
                <a:gd name="T5" fmla="*/ 182 h 2692"/>
                <a:gd name="T6" fmla="*/ 755 w 1985"/>
                <a:gd name="T7" fmla="*/ 261 h 2692"/>
                <a:gd name="T8" fmla="*/ 847 w 1985"/>
                <a:gd name="T9" fmla="*/ 349 h 2692"/>
                <a:gd name="T10" fmla="*/ 956 w 1985"/>
                <a:gd name="T11" fmla="*/ 449 h 2692"/>
                <a:gd name="T12" fmla="*/ 1066 w 1985"/>
                <a:gd name="T13" fmla="*/ 562 h 2692"/>
                <a:gd name="T14" fmla="*/ 1160 w 1985"/>
                <a:gd name="T15" fmla="*/ 690 h 2692"/>
                <a:gd name="T16" fmla="*/ 1224 w 1985"/>
                <a:gd name="T17" fmla="*/ 837 h 2692"/>
                <a:gd name="T18" fmla="*/ 1252 w 1985"/>
                <a:gd name="T19" fmla="*/ 1005 h 2692"/>
                <a:gd name="T20" fmla="*/ 1243 w 1985"/>
                <a:gd name="T21" fmla="*/ 1186 h 2692"/>
                <a:gd name="T22" fmla="*/ 1214 w 1985"/>
                <a:gd name="T23" fmla="*/ 1367 h 2692"/>
                <a:gd name="T24" fmla="*/ 1180 w 1985"/>
                <a:gd name="T25" fmla="*/ 1531 h 2692"/>
                <a:gd name="T26" fmla="*/ 1158 w 1985"/>
                <a:gd name="T27" fmla="*/ 1662 h 2692"/>
                <a:gd name="T28" fmla="*/ 1158 w 1985"/>
                <a:gd name="T29" fmla="*/ 1746 h 2692"/>
                <a:gd name="T30" fmla="*/ 1173 w 1985"/>
                <a:gd name="T31" fmla="*/ 1846 h 2692"/>
                <a:gd name="T32" fmla="*/ 1206 w 1985"/>
                <a:gd name="T33" fmla="*/ 1972 h 2692"/>
                <a:gd name="T34" fmla="*/ 1264 w 1985"/>
                <a:gd name="T35" fmla="*/ 2112 h 2692"/>
                <a:gd name="T36" fmla="*/ 1349 w 1985"/>
                <a:gd name="T37" fmla="*/ 2259 h 2692"/>
                <a:gd name="T38" fmla="*/ 1467 w 1985"/>
                <a:gd name="T39" fmla="*/ 2402 h 2692"/>
                <a:gd name="T40" fmla="*/ 1624 w 1985"/>
                <a:gd name="T41" fmla="*/ 2532 h 2692"/>
                <a:gd name="T42" fmla="*/ 1823 w 1985"/>
                <a:gd name="T43" fmla="*/ 2638 h 2692"/>
                <a:gd name="T44" fmla="*/ 1860 w 1985"/>
                <a:gd name="T45" fmla="*/ 2679 h 2692"/>
                <a:gd name="T46" fmla="*/ 1521 w 1985"/>
                <a:gd name="T47" fmla="*/ 2613 h 2692"/>
                <a:gd name="T48" fmla="*/ 1223 w 1985"/>
                <a:gd name="T49" fmla="*/ 2510 h 2692"/>
                <a:gd name="T50" fmla="*/ 966 w 1985"/>
                <a:gd name="T51" fmla="*/ 2379 h 2692"/>
                <a:gd name="T52" fmla="*/ 747 w 1985"/>
                <a:gd name="T53" fmla="*/ 2224 h 2692"/>
                <a:gd name="T54" fmla="*/ 561 w 1985"/>
                <a:gd name="T55" fmla="*/ 2054 h 2692"/>
                <a:gd name="T56" fmla="*/ 409 w 1985"/>
                <a:gd name="T57" fmla="*/ 1877 h 2692"/>
                <a:gd name="T58" fmla="*/ 284 w 1985"/>
                <a:gd name="T59" fmla="*/ 1700 h 2692"/>
                <a:gd name="T60" fmla="*/ 187 w 1985"/>
                <a:gd name="T61" fmla="*/ 1530 h 2692"/>
                <a:gd name="T62" fmla="*/ 113 w 1985"/>
                <a:gd name="T63" fmla="*/ 1374 h 2692"/>
                <a:gd name="T64" fmla="*/ 60 w 1985"/>
                <a:gd name="T65" fmla="*/ 1239 h 2692"/>
                <a:gd name="T66" fmla="*/ 26 w 1985"/>
                <a:gd name="T67" fmla="*/ 1132 h 2692"/>
                <a:gd name="T68" fmla="*/ 8 w 1985"/>
                <a:gd name="T69" fmla="*/ 1063 h 2692"/>
                <a:gd name="T70" fmla="*/ 1 w 1985"/>
                <a:gd name="T71" fmla="*/ 884 h 2692"/>
                <a:gd name="T72" fmla="*/ 41 w 1985"/>
                <a:gd name="T73" fmla="*/ 664 h 2692"/>
                <a:gd name="T74" fmla="*/ 122 w 1985"/>
                <a:gd name="T75" fmla="*/ 475 h 2692"/>
                <a:gd name="T76" fmla="*/ 235 w 1985"/>
                <a:gd name="T77" fmla="*/ 319 h 2692"/>
                <a:gd name="T78" fmla="*/ 370 w 1985"/>
                <a:gd name="T79" fmla="*/ 193 h 2692"/>
                <a:gd name="T80" fmla="*/ 516 w 1985"/>
                <a:gd name="T81" fmla="*/ 97 h 2692"/>
                <a:gd name="T82" fmla="*/ 666 w 1985"/>
                <a:gd name="T83" fmla="*/ 33 h 2692"/>
                <a:gd name="T84" fmla="*/ 808 w 1985"/>
                <a:gd name="T85" fmla="*/ 0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5" h="2692">
                  <a:moveTo>
                    <a:pt x="808" y="0"/>
                  </a:moveTo>
                  <a:lnTo>
                    <a:pt x="764" y="22"/>
                  </a:lnTo>
                  <a:lnTo>
                    <a:pt x="731" y="43"/>
                  </a:lnTo>
                  <a:lnTo>
                    <a:pt x="707" y="66"/>
                  </a:lnTo>
                  <a:lnTo>
                    <a:pt x="690" y="88"/>
                  </a:lnTo>
                  <a:lnTo>
                    <a:pt x="680" y="110"/>
                  </a:lnTo>
                  <a:lnTo>
                    <a:pt x="679" y="134"/>
                  </a:lnTo>
                  <a:lnTo>
                    <a:pt x="684" y="158"/>
                  </a:lnTo>
                  <a:lnTo>
                    <a:pt x="693" y="182"/>
                  </a:lnTo>
                  <a:lnTo>
                    <a:pt x="709" y="209"/>
                  </a:lnTo>
                  <a:lnTo>
                    <a:pt x="730" y="234"/>
                  </a:lnTo>
                  <a:lnTo>
                    <a:pt x="755" y="261"/>
                  </a:lnTo>
                  <a:lnTo>
                    <a:pt x="783" y="290"/>
                  </a:lnTo>
                  <a:lnTo>
                    <a:pt x="814" y="319"/>
                  </a:lnTo>
                  <a:lnTo>
                    <a:pt x="847" y="349"/>
                  </a:lnTo>
                  <a:lnTo>
                    <a:pt x="882" y="381"/>
                  </a:lnTo>
                  <a:lnTo>
                    <a:pt x="919" y="413"/>
                  </a:lnTo>
                  <a:lnTo>
                    <a:pt x="956" y="449"/>
                  </a:lnTo>
                  <a:lnTo>
                    <a:pt x="994" y="484"/>
                  </a:lnTo>
                  <a:lnTo>
                    <a:pt x="1030" y="522"/>
                  </a:lnTo>
                  <a:lnTo>
                    <a:pt x="1066" y="562"/>
                  </a:lnTo>
                  <a:lnTo>
                    <a:pt x="1100" y="602"/>
                  </a:lnTo>
                  <a:lnTo>
                    <a:pt x="1131" y="646"/>
                  </a:lnTo>
                  <a:lnTo>
                    <a:pt x="1160" y="690"/>
                  </a:lnTo>
                  <a:lnTo>
                    <a:pt x="1186" y="737"/>
                  </a:lnTo>
                  <a:lnTo>
                    <a:pt x="1207" y="786"/>
                  </a:lnTo>
                  <a:lnTo>
                    <a:pt x="1224" y="837"/>
                  </a:lnTo>
                  <a:lnTo>
                    <a:pt x="1239" y="891"/>
                  </a:lnTo>
                  <a:lnTo>
                    <a:pt x="1248" y="946"/>
                  </a:lnTo>
                  <a:lnTo>
                    <a:pt x="1252" y="1005"/>
                  </a:lnTo>
                  <a:lnTo>
                    <a:pt x="1253" y="1064"/>
                  </a:lnTo>
                  <a:lnTo>
                    <a:pt x="1249" y="1124"/>
                  </a:lnTo>
                  <a:lnTo>
                    <a:pt x="1243" y="1186"/>
                  </a:lnTo>
                  <a:lnTo>
                    <a:pt x="1235" y="1248"/>
                  </a:lnTo>
                  <a:lnTo>
                    <a:pt x="1224" y="1308"/>
                  </a:lnTo>
                  <a:lnTo>
                    <a:pt x="1214" y="1367"/>
                  </a:lnTo>
                  <a:lnTo>
                    <a:pt x="1202" y="1423"/>
                  </a:lnTo>
                  <a:lnTo>
                    <a:pt x="1190" y="1479"/>
                  </a:lnTo>
                  <a:lnTo>
                    <a:pt x="1180" y="1531"/>
                  </a:lnTo>
                  <a:lnTo>
                    <a:pt x="1171" y="1580"/>
                  </a:lnTo>
                  <a:lnTo>
                    <a:pt x="1163" y="1623"/>
                  </a:lnTo>
                  <a:lnTo>
                    <a:pt x="1158" y="1662"/>
                  </a:lnTo>
                  <a:lnTo>
                    <a:pt x="1156" y="1696"/>
                  </a:lnTo>
                  <a:lnTo>
                    <a:pt x="1156" y="1719"/>
                  </a:lnTo>
                  <a:lnTo>
                    <a:pt x="1158" y="1746"/>
                  </a:lnTo>
                  <a:lnTo>
                    <a:pt x="1161" y="1776"/>
                  </a:lnTo>
                  <a:lnTo>
                    <a:pt x="1167" y="1809"/>
                  </a:lnTo>
                  <a:lnTo>
                    <a:pt x="1173" y="1846"/>
                  </a:lnTo>
                  <a:lnTo>
                    <a:pt x="1182" y="1887"/>
                  </a:lnTo>
                  <a:lnTo>
                    <a:pt x="1193" y="1929"/>
                  </a:lnTo>
                  <a:lnTo>
                    <a:pt x="1206" y="1972"/>
                  </a:lnTo>
                  <a:lnTo>
                    <a:pt x="1223" y="2018"/>
                  </a:lnTo>
                  <a:lnTo>
                    <a:pt x="1241" y="2065"/>
                  </a:lnTo>
                  <a:lnTo>
                    <a:pt x="1264" y="2112"/>
                  </a:lnTo>
                  <a:lnTo>
                    <a:pt x="1289" y="2162"/>
                  </a:lnTo>
                  <a:lnTo>
                    <a:pt x="1316" y="2211"/>
                  </a:lnTo>
                  <a:lnTo>
                    <a:pt x="1349" y="2259"/>
                  </a:lnTo>
                  <a:lnTo>
                    <a:pt x="1384" y="2308"/>
                  </a:lnTo>
                  <a:lnTo>
                    <a:pt x="1424" y="2356"/>
                  </a:lnTo>
                  <a:lnTo>
                    <a:pt x="1467" y="2402"/>
                  </a:lnTo>
                  <a:lnTo>
                    <a:pt x="1515" y="2447"/>
                  </a:lnTo>
                  <a:lnTo>
                    <a:pt x="1567" y="2490"/>
                  </a:lnTo>
                  <a:lnTo>
                    <a:pt x="1624" y="2532"/>
                  </a:lnTo>
                  <a:lnTo>
                    <a:pt x="1686" y="2570"/>
                  </a:lnTo>
                  <a:lnTo>
                    <a:pt x="1753" y="2605"/>
                  </a:lnTo>
                  <a:lnTo>
                    <a:pt x="1823" y="2638"/>
                  </a:lnTo>
                  <a:lnTo>
                    <a:pt x="1901" y="2667"/>
                  </a:lnTo>
                  <a:lnTo>
                    <a:pt x="1985" y="2692"/>
                  </a:lnTo>
                  <a:lnTo>
                    <a:pt x="1860" y="2679"/>
                  </a:lnTo>
                  <a:lnTo>
                    <a:pt x="1742" y="2662"/>
                  </a:lnTo>
                  <a:lnTo>
                    <a:pt x="1629" y="2640"/>
                  </a:lnTo>
                  <a:lnTo>
                    <a:pt x="1521" y="2613"/>
                  </a:lnTo>
                  <a:lnTo>
                    <a:pt x="1417" y="2582"/>
                  </a:lnTo>
                  <a:lnTo>
                    <a:pt x="1317" y="2548"/>
                  </a:lnTo>
                  <a:lnTo>
                    <a:pt x="1223" y="2510"/>
                  </a:lnTo>
                  <a:lnTo>
                    <a:pt x="1134" y="2469"/>
                  </a:lnTo>
                  <a:lnTo>
                    <a:pt x="1047" y="2424"/>
                  </a:lnTo>
                  <a:lnTo>
                    <a:pt x="966" y="2379"/>
                  </a:lnTo>
                  <a:lnTo>
                    <a:pt x="889" y="2329"/>
                  </a:lnTo>
                  <a:lnTo>
                    <a:pt x="815" y="2278"/>
                  </a:lnTo>
                  <a:lnTo>
                    <a:pt x="747" y="2224"/>
                  </a:lnTo>
                  <a:lnTo>
                    <a:pt x="682" y="2169"/>
                  </a:lnTo>
                  <a:lnTo>
                    <a:pt x="620" y="2112"/>
                  </a:lnTo>
                  <a:lnTo>
                    <a:pt x="561" y="2054"/>
                  </a:lnTo>
                  <a:lnTo>
                    <a:pt x="507" y="1995"/>
                  </a:lnTo>
                  <a:lnTo>
                    <a:pt x="456" y="1936"/>
                  </a:lnTo>
                  <a:lnTo>
                    <a:pt x="409" y="1877"/>
                  </a:lnTo>
                  <a:lnTo>
                    <a:pt x="364" y="1817"/>
                  </a:lnTo>
                  <a:lnTo>
                    <a:pt x="322" y="1758"/>
                  </a:lnTo>
                  <a:lnTo>
                    <a:pt x="284" y="1700"/>
                  </a:lnTo>
                  <a:lnTo>
                    <a:pt x="249" y="1641"/>
                  </a:lnTo>
                  <a:lnTo>
                    <a:pt x="216" y="1585"/>
                  </a:lnTo>
                  <a:lnTo>
                    <a:pt x="187" y="1530"/>
                  </a:lnTo>
                  <a:lnTo>
                    <a:pt x="160" y="1476"/>
                  </a:lnTo>
                  <a:lnTo>
                    <a:pt x="135" y="1423"/>
                  </a:lnTo>
                  <a:lnTo>
                    <a:pt x="113" y="1374"/>
                  </a:lnTo>
                  <a:lnTo>
                    <a:pt x="93" y="1325"/>
                  </a:lnTo>
                  <a:lnTo>
                    <a:pt x="76" y="1280"/>
                  </a:lnTo>
                  <a:lnTo>
                    <a:pt x="60" y="1239"/>
                  </a:lnTo>
                  <a:lnTo>
                    <a:pt x="47" y="1199"/>
                  </a:lnTo>
                  <a:lnTo>
                    <a:pt x="35" y="1164"/>
                  </a:lnTo>
                  <a:lnTo>
                    <a:pt x="26" y="1132"/>
                  </a:lnTo>
                  <a:lnTo>
                    <a:pt x="18" y="1105"/>
                  </a:lnTo>
                  <a:lnTo>
                    <a:pt x="12" y="1081"/>
                  </a:lnTo>
                  <a:lnTo>
                    <a:pt x="8" y="1063"/>
                  </a:lnTo>
                  <a:lnTo>
                    <a:pt x="4" y="1048"/>
                  </a:lnTo>
                  <a:lnTo>
                    <a:pt x="0" y="964"/>
                  </a:lnTo>
                  <a:lnTo>
                    <a:pt x="1" y="884"/>
                  </a:lnTo>
                  <a:lnTo>
                    <a:pt x="9" y="807"/>
                  </a:lnTo>
                  <a:lnTo>
                    <a:pt x="22" y="733"/>
                  </a:lnTo>
                  <a:lnTo>
                    <a:pt x="41" y="664"/>
                  </a:lnTo>
                  <a:lnTo>
                    <a:pt x="64" y="598"/>
                  </a:lnTo>
                  <a:lnTo>
                    <a:pt x="90" y="534"/>
                  </a:lnTo>
                  <a:lnTo>
                    <a:pt x="122" y="475"/>
                  </a:lnTo>
                  <a:lnTo>
                    <a:pt x="156" y="420"/>
                  </a:lnTo>
                  <a:lnTo>
                    <a:pt x="194" y="367"/>
                  </a:lnTo>
                  <a:lnTo>
                    <a:pt x="235" y="319"/>
                  </a:lnTo>
                  <a:lnTo>
                    <a:pt x="278" y="273"/>
                  </a:lnTo>
                  <a:lnTo>
                    <a:pt x="322" y="231"/>
                  </a:lnTo>
                  <a:lnTo>
                    <a:pt x="370" y="193"/>
                  </a:lnTo>
                  <a:lnTo>
                    <a:pt x="418" y="158"/>
                  </a:lnTo>
                  <a:lnTo>
                    <a:pt x="467" y="126"/>
                  </a:lnTo>
                  <a:lnTo>
                    <a:pt x="516" y="97"/>
                  </a:lnTo>
                  <a:lnTo>
                    <a:pt x="566" y="72"/>
                  </a:lnTo>
                  <a:lnTo>
                    <a:pt x="616" y="51"/>
                  </a:lnTo>
                  <a:lnTo>
                    <a:pt x="666" y="33"/>
                  </a:lnTo>
                  <a:lnTo>
                    <a:pt x="714" y="18"/>
                  </a:lnTo>
                  <a:lnTo>
                    <a:pt x="762" y="8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ru-RU" sz="1560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37F537-54EB-F28B-FAAC-03CF05BB6710}"/>
              </a:ext>
            </a:extLst>
          </p:cNvPr>
          <p:cNvGrpSpPr/>
          <p:nvPr/>
        </p:nvGrpSpPr>
        <p:grpSpPr>
          <a:xfrm>
            <a:off x="4700982" y="3635873"/>
            <a:ext cx="386534" cy="339364"/>
            <a:chOff x="6369689" y="1149437"/>
            <a:chExt cx="386534" cy="339364"/>
          </a:xfrm>
          <a:solidFill>
            <a:schemeClr val="bg1"/>
          </a:solidFill>
        </p:grpSpPr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A1B3AE2C-E45C-65C5-723D-451512E66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9689" y="1149437"/>
              <a:ext cx="386534" cy="339364"/>
            </a:xfrm>
            <a:custGeom>
              <a:avLst/>
              <a:gdLst>
                <a:gd name="T0" fmla="*/ 248 w 256"/>
                <a:gd name="T1" fmla="*/ 16 h 224"/>
                <a:gd name="T2" fmla="*/ 216 w 256"/>
                <a:gd name="T3" fmla="*/ 16 h 224"/>
                <a:gd name="T4" fmla="*/ 216 w 256"/>
                <a:gd name="T5" fmla="*/ 8 h 224"/>
                <a:gd name="T6" fmla="*/ 208 w 256"/>
                <a:gd name="T7" fmla="*/ 0 h 224"/>
                <a:gd name="T8" fmla="*/ 184 w 256"/>
                <a:gd name="T9" fmla="*/ 0 h 224"/>
                <a:gd name="T10" fmla="*/ 176 w 256"/>
                <a:gd name="T11" fmla="*/ 8 h 224"/>
                <a:gd name="T12" fmla="*/ 176 w 256"/>
                <a:gd name="T13" fmla="*/ 16 h 224"/>
                <a:gd name="T14" fmla="*/ 80 w 256"/>
                <a:gd name="T15" fmla="*/ 16 h 224"/>
                <a:gd name="T16" fmla="*/ 80 w 256"/>
                <a:gd name="T17" fmla="*/ 8 h 224"/>
                <a:gd name="T18" fmla="*/ 72 w 256"/>
                <a:gd name="T19" fmla="*/ 0 h 224"/>
                <a:gd name="T20" fmla="*/ 48 w 256"/>
                <a:gd name="T21" fmla="*/ 0 h 224"/>
                <a:gd name="T22" fmla="*/ 40 w 256"/>
                <a:gd name="T23" fmla="*/ 8 h 224"/>
                <a:gd name="T24" fmla="*/ 40 w 256"/>
                <a:gd name="T25" fmla="*/ 16 h 224"/>
                <a:gd name="T26" fmla="*/ 8 w 256"/>
                <a:gd name="T27" fmla="*/ 16 h 224"/>
                <a:gd name="T28" fmla="*/ 0 w 256"/>
                <a:gd name="T29" fmla="*/ 24 h 224"/>
                <a:gd name="T30" fmla="*/ 0 w 256"/>
                <a:gd name="T31" fmla="*/ 216 h 224"/>
                <a:gd name="T32" fmla="*/ 8 w 256"/>
                <a:gd name="T33" fmla="*/ 224 h 224"/>
                <a:gd name="T34" fmla="*/ 248 w 256"/>
                <a:gd name="T35" fmla="*/ 224 h 224"/>
                <a:gd name="T36" fmla="*/ 256 w 256"/>
                <a:gd name="T37" fmla="*/ 216 h 224"/>
                <a:gd name="T38" fmla="*/ 256 w 256"/>
                <a:gd name="T39" fmla="*/ 24 h 224"/>
                <a:gd name="T40" fmla="*/ 248 w 256"/>
                <a:gd name="T41" fmla="*/ 16 h 224"/>
                <a:gd name="T42" fmla="*/ 192 w 256"/>
                <a:gd name="T43" fmla="*/ 16 h 224"/>
                <a:gd name="T44" fmla="*/ 200 w 256"/>
                <a:gd name="T45" fmla="*/ 16 h 224"/>
                <a:gd name="T46" fmla="*/ 200 w 256"/>
                <a:gd name="T47" fmla="*/ 32 h 224"/>
                <a:gd name="T48" fmla="*/ 192 w 256"/>
                <a:gd name="T49" fmla="*/ 32 h 224"/>
                <a:gd name="T50" fmla="*/ 192 w 256"/>
                <a:gd name="T51" fmla="*/ 16 h 224"/>
                <a:gd name="T52" fmla="*/ 56 w 256"/>
                <a:gd name="T53" fmla="*/ 16 h 224"/>
                <a:gd name="T54" fmla="*/ 64 w 256"/>
                <a:gd name="T55" fmla="*/ 16 h 224"/>
                <a:gd name="T56" fmla="*/ 64 w 256"/>
                <a:gd name="T57" fmla="*/ 32 h 224"/>
                <a:gd name="T58" fmla="*/ 56 w 256"/>
                <a:gd name="T59" fmla="*/ 32 h 224"/>
                <a:gd name="T60" fmla="*/ 56 w 256"/>
                <a:gd name="T61" fmla="*/ 16 h 224"/>
                <a:gd name="T62" fmla="*/ 240 w 256"/>
                <a:gd name="T63" fmla="*/ 208 h 224"/>
                <a:gd name="T64" fmla="*/ 16 w 256"/>
                <a:gd name="T65" fmla="*/ 208 h 224"/>
                <a:gd name="T66" fmla="*/ 16 w 256"/>
                <a:gd name="T67" fmla="*/ 32 h 224"/>
                <a:gd name="T68" fmla="*/ 40 w 256"/>
                <a:gd name="T69" fmla="*/ 32 h 224"/>
                <a:gd name="T70" fmla="*/ 40 w 256"/>
                <a:gd name="T71" fmla="*/ 40 h 224"/>
                <a:gd name="T72" fmla="*/ 48 w 256"/>
                <a:gd name="T73" fmla="*/ 48 h 224"/>
                <a:gd name="T74" fmla="*/ 72 w 256"/>
                <a:gd name="T75" fmla="*/ 48 h 224"/>
                <a:gd name="T76" fmla="*/ 80 w 256"/>
                <a:gd name="T77" fmla="*/ 40 h 224"/>
                <a:gd name="T78" fmla="*/ 80 w 256"/>
                <a:gd name="T79" fmla="*/ 32 h 224"/>
                <a:gd name="T80" fmla="*/ 176 w 256"/>
                <a:gd name="T81" fmla="*/ 32 h 224"/>
                <a:gd name="T82" fmla="*/ 176 w 256"/>
                <a:gd name="T83" fmla="*/ 40 h 224"/>
                <a:gd name="T84" fmla="*/ 184 w 256"/>
                <a:gd name="T85" fmla="*/ 48 h 224"/>
                <a:gd name="T86" fmla="*/ 208 w 256"/>
                <a:gd name="T87" fmla="*/ 48 h 224"/>
                <a:gd name="T88" fmla="*/ 216 w 256"/>
                <a:gd name="T89" fmla="*/ 40 h 224"/>
                <a:gd name="T90" fmla="*/ 216 w 256"/>
                <a:gd name="T91" fmla="*/ 32 h 224"/>
                <a:gd name="T92" fmla="*/ 240 w 256"/>
                <a:gd name="T93" fmla="*/ 32 h 224"/>
                <a:gd name="T94" fmla="*/ 240 w 256"/>
                <a:gd name="T95" fmla="*/ 2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6" h="224">
                  <a:moveTo>
                    <a:pt x="248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16" y="4"/>
                    <a:pt x="212" y="0"/>
                    <a:pt x="20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0" y="0"/>
                    <a:pt x="176" y="4"/>
                    <a:pt x="176" y="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0"/>
                    <a:pt x="4" y="224"/>
                    <a:pt x="8" y="224"/>
                  </a:cubicBezTo>
                  <a:cubicBezTo>
                    <a:pt x="248" y="224"/>
                    <a:pt x="248" y="224"/>
                    <a:pt x="248" y="224"/>
                  </a:cubicBezTo>
                  <a:cubicBezTo>
                    <a:pt x="252" y="224"/>
                    <a:pt x="256" y="220"/>
                    <a:pt x="256" y="216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6" y="20"/>
                    <a:pt x="252" y="16"/>
                    <a:pt x="248" y="16"/>
                  </a:cubicBezTo>
                  <a:close/>
                  <a:moveTo>
                    <a:pt x="192" y="16"/>
                  </a:moveTo>
                  <a:cubicBezTo>
                    <a:pt x="200" y="16"/>
                    <a:pt x="200" y="16"/>
                    <a:pt x="200" y="16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92" y="32"/>
                    <a:pt x="192" y="32"/>
                    <a:pt x="192" y="32"/>
                  </a:cubicBezTo>
                  <a:lnTo>
                    <a:pt x="192" y="16"/>
                  </a:lnTo>
                  <a:close/>
                  <a:moveTo>
                    <a:pt x="56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16"/>
                  </a:lnTo>
                  <a:close/>
                  <a:moveTo>
                    <a:pt x="240" y="208"/>
                  </a:moveTo>
                  <a:cubicBezTo>
                    <a:pt x="16" y="208"/>
                    <a:pt x="16" y="208"/>
                    <a:pt x="16" y="20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4" y="48"/>
                    <a:pt x="48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6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4"/>
                    <a:pt x="180" y="48"/>
                    <a:pt x="184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12" y="48"/>
                    <a:pt x="216" y="44"/>
                    <a:pt x="216" y="4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40" y="32"/>
                    <a:pt x="240" y="32"/>
                    <a:pt x="240" y="32"/>
                  </a:cubicBezTo>
                  <a:lnTo>
                    <a:pt x="240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80CF218C-C1D5-D2F2-036E-1A2B52B64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9962" y="1271294"/>
              <a:ext cx="7337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7B3A72BE-7BDF-FA69-E5E3-8B01882EF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6923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5F5F879E-DEAB-A51B-302E-F2F5F45AA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3884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4BB460C6-F931-7765-3E69-ECB7713206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9962" y="1366945"/>
              <a:ext cx="7337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A0AD8552-F633-7314-667F-400FF0F832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6923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E9752275-6578-8BFF-2B90-80988C4448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3884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B37599-FB93-5697-E155-4DC4D8B3DBA1}"/>
              </a:ext>
            </a:extLst>
          </p:cNvPr>
          <p:cNvGrpSpPr/>
          <p:nvPr/>
        </p:nvGrpSpPr>
        <p:grpSpPr>
          <a:xfrm>
            <a:off x="7140133" y="375773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20" name="Freeform 185">
              <a:extLst>
                <a:ext uri="{FF2B5EF4-FFF2-40B4-BE49-F238E27FC236}">
                  <a16:creationId xmlns:a16="http://schemas.microsoft.com/office/drawing/2014/main" id="{896C299A-51FF-2676-AADB-773179348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1" name="Freeform 186">
              <a:extLst>
                <a:ext uri="{FF2B5EF4-FFF2-40B4-BE49-F238E27FC236}">
                  <a16:creationId xmlns:a16="http://schemas.microsoft.com/office/drawing/2014/main" id="{342306FD-F808-ADEB-5386-7130DDB60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2" name="Freeform 187">
              <a:extLst>
                <a:ext uri="{FF2B5EF4-FFF2-40B4-BE49-F238E27FC236}">
                  <a16:creationId xmlns:a16="http://schemas.microsoft.com/office/drawing/2014/main" id="{EF73E8C1-3DE1-57D9-1B8B-019B4D2FD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3" name="Freeform 188">
              <a:extLst>
                <a:ext uri="{FF2B5EF4-FFF2-40B4-BE49-F238E27FC236}">
                  <a16:creationId xmlns:a16="http://schemas.microsoft.com/office/drawing/2014/main" id="{5937FE95-673D-9147-8C2B-D7C09FB27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2AF7E0-31A4-48AE-EFAB-3C548A06E1D1}"/>
              </a:ext>
            </a:extLst>
          </p:cNvPr>
          <p:cNvGrpSpPr/>
          <p:nvPr/>
        </p:nvGrpSpPr>
        <p:grpSpPr>
          <a:xfrm>
            <a:off x="5168732" y="2247816"/>
            <a:ext cx="386534" cy="386534"/>
            <a:chOff x="8103197" y="5479932"/>
            <a:chExt cx="386534" cy="386534"/>
          </a:xfrm>
          <a:solidFill>
            <a:schemeClr val="bg1"/>
          </a:solidFill>
        </p:grpSpPr>
        <p:sp>
          <p:nvSpPr>
            <p:cNvPr id="25" name="Freeform 172">
              <a:extLst>
                <a:ext uri="{FF2B5EF4-FFF2-40B4-BE49-F238E27FC236}">
                  <a16:creationId xmlns:a16="http://schemas.microsoft.com/office/drawing/2014/main" id="{35DAF76F-9EA9-49A5-38EE-3AA7F4BB0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3197" y="5479932"/>
              <a:ext cx="386534" cy="386534"/>
            </a:xfrm>
            <a:custGeom>
              <a:avLst/>
              <a:gdLst>
                <a:gd name="T0" fmla="*/ 8 w 256"/>
                <a:gd name="T1" fmla="*/ 216 h 256"/>
                <a:gd name="T2" fmla="*/ 56 w 256"/>
                <a:gd name="T3" fmla="*/ 216 h 256"/>
                <a:gd name="T4" fmla="*/ 56 w 256"/>
                <a:gd name="T5" fmla="*/ 248 h 256"/>
                <a:gd name="T6" fmla="*/ 64 w 256"/>
                <a:gd name="T7" fmla="*/ 256 h 256"/>
                <a:gd name="T8" fmla="*/ 192 w 256"/>
                <a:gd name="T9" fmla="*/ 256 h 256"/>
                <a:gd name="T10" fmla="*/ 200 w 256"/>
                <a:gd name="T11" fmla="*/ 248 h 256"/>
                <a:gd name="T12" fmla="*/ 200 w 256"/>
                <a:gd name="T13" fmla="*/ 216 h 256"/>
                <a:gd name="T14" fmla="*/ 248 w 256"/>
                <a:gd name="T15" fmla="*/ 216 h 256"/>
                <a:gd name="T16" fmla="*/ 256 w 256"/>
                <a:gd name="T17" fmla="*/ 208 h 256"/>
                <a:gd name="T18" fmla="*/ 256 w 256"/>
                <a:gd name="T19" fmla="*/ 80 h 256"/>
                <a:gd name="T20" fmla="*/ 248 w 256"/>
                <a:gd name="T21" fmla="*/ 72 h 256"/>
                <a:gd name="T22" fmla="*/ 200 w 256"/>
                <a:gd name="T23" fmla="*/ 72 h 256"/>
                <a:gd name="T24" fmla="*/ 200 w 256"/>
                <a:gd name="T25" fmla="*/ 8 h 256"/>
                <a:gd name="T26" fmla="*/ 192 w 256"/>
                <a:gd name="T27" fmla="*/ 0 h 256"/>
                <a:gd name="T28" fmla="*/ 64 w 256"/>
                <a:gd name="T29" fmla="*/ 0 h 256"/>
                <a:gd name="T30" fmla="*/ 56 w 256"/>
                <a:gd name="T31" fmla="*/ 8 h 256"/>
                <a:gd name="T32" fmla="*/ 56 w 256"/>
                <a:gd name="T33" fmla="*/ 72 h 256"/>
                <a:gd name="T34" fmla="*/ 8 w 256"/>
                <a:gd name="T35" fmla="*/ 72 h 256"/>
                <a:gd name="T36" fmla="*/ 0 w 256"/>
                <a:gd name="T37" fmla="*/ 80 h 256"/>
                <a:gd name="T38" fmla="*/ 0 w 256"/>
                <a:gd name="T39" fmla="*/ 208 h 256"/>
                <a:gd name="T40" fmla="*/ 8 w 256"/>
                <a:gd name="T41" fmla="*/ 216 h 256"/>
                <a:gd name="T42" fmla="*/ 184 w 256"/>
                <a:gd name="T43" fmla="*/ 240 h 256"/>
                <a:gd name="T44" fmla="*/ 72 w 256"/>
                <a:gd name="T45" fmla="*/ 240 h 256"/>
                <a:gd name="T46" fmla="*/ 72 w 256"/>
                <a:gd name="T47" fmla="*/ 160 h 256"/>
                <a:gd name="T48" fmla="*/ 184 w 256"/>
                <a:gd name="T49" fmla="*/ 160 h 256"/>
                <a:gd name="T50" fmla="*/ 184 w 256"/>
                <a:gd name="T51" fmla="*/ 240 h 256"/>
                <a:gd name="T52" fmla="*/ 72 w 256"/>
                <a:gd name="T53" fmla="*/ 16 h 256"/>
                <a:gd name="T54" fmla="*/ 184 w 256"/>
                <a:gd name="T55" fmla="*/ 16 h 256"/>
                <a:gd name="T56" fmla="*/ 184 w 256"/>
                <a:gd name="T57" fmla="*/ 72 h 256"/>
                <a:gd name="T58" fmla="*/ 72 w 256"/>
                <a:gd name="T59" fmla="*/ 72 h 256"/>
                <a:gd name="T60" fmla="*/ 72 w 256"/>
                <a:gd name="T61" fmla="*/ 16 h 256"/>
                <a:gd name="T62" fmla="*/ 16 w 256"/>
                <a:gd name="T63" fmla="*/ 88 h 256"/>
                <a:gd name="T64" fmla="*/ 64 w 256"/>
                <a:gd name="T65" fmla="*/ 88 h 256"/>
                <a:gd name="T66" fmla="*/ 192 w 256"/>
                <a:gd name="T67" fmla="*/ 88 h 256"/>
                <a:gd name="T68" fmla="*/ 240 w 256"/>
                <a:gd name="T69" fmla="*/ 88 h 256"/>
                <a:gd name="T70" fmla="*/ 240 w 256"/>
                <a:gd name="T71" fmla="*/ 200 h 256"/>
                <a:gd name="T72" fmla="*/ 200 w 256"/>
                <a:gd name="T73" fmla="*/ 200 h 256"/>
                <a:gd name="T74" fmla="*/ 200 w 256"/>
                <a:gd name="T75" fmla="*/ 152 h 256"/>
                <a:gd name="T76" fmla="*/ 192 w 256"/>
                <a:gd name="T77" fmla="*/ 144 h 256"/>
                <a:gd name="T78" fmla="*/ 64 w 256"/>
                <a:gd name="T79" fmla="*/ 144 h 256"/>
                <a:gd name="T80" fmla="*/ 56 w 256"/>
                <a:gd name="T81" fmla="*/ 152 h 256"/>
                <a:gd name="T82" fmla="*/ 56 w 256"/>
                <a:gd name="T83" fmla="*/ 200 h 256"/>
                <a:gd name="T84" fmla="*/ 16 w 256"/>
                <a:gd name="T85" fmla="*/ 200 h 256"/>
                <a:gd name="T86" fmla="*/ 16 w 256"/>
                <a:gd name="T87" fmla="*/ 8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6" h="256">
                  <a:moveTo>
                    <a:pt x="8" y="216"/>
                  </a:moveTo>
                  <a:cubicBezTo>
                    <a:pt x="56" y="216"/>
                    <a:pt x="56" y="216"/>
                    <a:pt x="56" y="216"/>
                  </a:cubicBezTo>
                  <a:cubicBezTo>
                    <a:pt x="56" y="248"/>
                    <a:pt x="56" y="248"/>
                    <a:pt x="56" y="248"/>
                  </a:cubicBezTo>
                  <a:cubicBezTo>
                    <a:pt x="56" y="252"/>
                    <a:pt x="60" y="256"/>
                    <a:pt x="64" y="256"/>
                  </a:cubicBezTo>
                  <a:cubicBezTo>
                    <a:pt x="192" y="256"/>
                    <a:pt x="192" y="256"/>
                    <a:pt x="192" y="256"/>
                  </a:cubicBezTo>
                  <a:cubicBezTo>
                    <a:pt x="196" y="256"/>
                    <a:pt x="200" y="252"/>
                    <a:pt x="200" y="248"/>
                  </a:cubicBezTo>
                  <a:cubicBezTo>
                    <a:pt x="200" y="216"/>
                    <a:pt x="200" y="216"/>
                    <a:pt x="200" y="216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2" y="216"/>
                    <a:pt x="256" y="212"/>
                    <a:pt x="256" y="208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6"/>
                    <a:pt x="252" y="72"/>
                    <a:pt x="248" y="72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0" y="4"/>
                    <a:pt x="196" y="0"/>
                    <a:pt x="19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6" y="4"/>
                    <a:pt x="56" y="8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76"/>
                    <a:pt x="0" y="80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2"/>
                    <a:pt x="4" y="216"/>
                    <a:pt x="8" y="216"/>
                  </a:cubicBezTo>
                  <a:close/>
                  <a:moveTo>
                    <a:pt x="184" y="240"/>
                  </a:moveTo>
                  <a:cubicBezTo>
                    <a:pt x="72" y="240"/>
                    <a:pt x="72" y="240"/>
                    <a:pt x="72" y="24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184" y="160"/>
                    <a:pt x="184" y="160"/>
                    <a:pt x="184" y="160"/>
                  </a:cubicBezTo>
                  <a:lnTo>
                    <a:pt x="184" y="240"/>
                  </a:lnTo>
                  <a:close/>
                  <a:moveTo>
                    <a:pt x="72" y="16"/>
                  </a:moveTo>
                  <a:cubicBezTo>
                    <a:pt x="184" y="16"/>
                    <a:pt x="184" y="16"/>
                    <a:pt x="184" y="16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72" y="16"/>
                  </a:lnTo>
                  <a:close/>
                  <a:moveTo>
                    <a:pt x="16" y="88"/>
                  </a:moveTo>
                  <a:cubicBezTo>
                    <a:pt x="64" y="88"/>
                    <a:pt x="64" y="88"/>
                    <a:pt x="64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200"/>
                    <a:pt x="240" y="200"/>
                    <a:pt x="24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0" y="148"/>
                    <a:pt x="196" y="144"/>
                    <a:pt x="192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0" y="144"/>
                    <a:pt x="56" y="148"/>
                    <a:pt x="56" y="152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16" y="200"/>
                    <a:pt x="16" y="200"/>
                    <a:pt x="16" y="200"/>
                  </a:cubicBezTo>
                  <a:lnTo>
                    <a:pt x="16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6" name="Freeform 173">
              <a:extLst>
                <a:ext uri="{FF2B5EF4-FFF2-40B4-BE49-F238E27FC236}">
                  <a16:creationId xmlns:a16="http://schemas.microsoft.com/office/drawing/2014/main" id="{17D3923B-97D6-8A8B-3A31-653BD7E6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0367" y="5629304"/>
              <a:ext cx="24895" cy="26206"/>
            </a:xfrm>
            <a:custGeom>
              <a:avLst/>
              <a:gdLst>
                <a:gd name="T0" fmla="*/ 14 w 16"/>
                <a:gd name="T1" fmla="*/ 3 h 17"/>
                <a:gd name="T2" fmla="*/ 2 w 16"/>
                <a:gd name="T3" fmla="*/ 3 h 17"/>
                <a:gd name="T4" fmla="*/ 0 w 16"/>
                <a:gd name="T5" fmla="*/ 9 h 17"/>
                <a:gd name="T6" fmla="*/ 2 w 16"/>
                <a:gd name="T7" fmla="*/ 15 h 17"/>
                <a:gd name="T8" fmla="*/ 8 w 16"/>
                <a:gd name="T9" fmla="*/ 17 h 17"/>
                <a:gd name="T10" fmla="*/ 14 w 16"/>
                <a:gd name="T11" fmla="*/ 15 h 17"/>
                <a:gd name="T12" fmla="*/ 16 w 16"/>
                <a:gd name="T13" fmla="*/ 9 h 17"/>
                <a:gd name="T14" fmla="*/ 14 w 16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14" y="3"/>
                  </a:move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7" name="Freeform 174">
              <a:extLst>
                <a:ext uri="{FF2B5EF4-FFF2-40B4-BE49-F238E27FC236}">
                  <a16:creationId xmlns:a16="http://schemas.microsoft.com/office/drawing/2014/main" id="{001FE5EA-8871-FB36-3196-88C102201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7055" y="5629304"/>
              <a:ext cx="24895" cy="26206"/>
            </a:xfrm>
            <a:custGeom>
              <a:avLst/>
              <a:gdLst>
                <a:gd name="T0" fmla="*/ 8 w 16"/>
                <a:gd name="T1" fmla="*/ 17 h 17"/>
                <a:gd name="T2" fmla="*/ 14 w 16"/>
                <a:gd name="T3" fmla="*/ 15 h 17"/>
                <a:gd name="T4" fmla="*/ 16 w 16"/>
                <a:gd name="T5" fmla="*/ 9 h 17"/>
                <a:gd name="T6" fmla="*/ 14 w 16"/>
                <a:gd name="T7" fmla="*/ 3 h 17"/>
                <a:gd name="T8" fmla="*/ 2 w 16"/>
                <a:gd name="T9" fmla="*/ 3 h 17"/>
                <a:gd name="T10" fmla="*/ 0 w 16"/>
                <a:gd name="T11" fmla="*/ 9 h 17"/>
                <a:gd name="T12" fmla="*/ 2 w 16"/>
                <a:gd name="T13" fmla="*/ 15 h 17"/>
                <a:gd name="T14" fmla="*/ 8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8" name="Freeform 175">
              <a:extLst>
                <a:ext uri="{FF2B5EF4-FFF2-40B4-BE49-F238E27FC236}">
                  <a16:creationId xmlns:a16="http://schemas.microsoft.com/office/drawing/2014/main" id="{C76FB55D-59C9-154B-4DE9-E7884F2A4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743" y="5745920"/>
              <a:ext cx="144131" cy="23585"/>
            </a:xfrm>
            <a:custGeom>
              <a:avLst/>
              <a:gdLst>
                <a:gd name="T0" fmla="*/ 88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88 w 96"/>
                <a:gd name="T9" fmla="*/ 16 h 16"/>
                <a:gd name="T10" fmla="*/ 96 w 96"/>
                <a:gd name="T11" fmla="*/ 8 h 16"/>
                <a:gd name="T12" fmla="*/ 88 w 9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9" name="Freeform 176">
              <a:extLst>
                <a:ext uri="{FF2B5EF4-FFF2-40B4-BE49-F238E27FC236}">
                  <a16:creationId xmlns:a16="http://schemas.microsoft.com/office/drawing/2014/main" id="{CFAC173B-D319-4A6F-4982-9888AEE96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743" y="5794400"/>
              <a:ext cx="144131" cy="23585"/>
            </a:xfrm>
            <a:custGeom>
              <a:avLst/>
              <a:gdLst>
                <a:gd name="T0" fmla="*/ 88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88 w 96"/>
                <a:gd name="T9" fmla="*/ 16 h 16"/>
                <a:gd name="T10" fmla="*/ 96 w 96"/>
                <a:gd name="T11" fmla="*/ 8 h 16"/>
                <a:gd name="T12" fmla="*/ 88 w 9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sp>
        <p:nvSpPr>
          <p:cNvPr id="30" name="Freeform 127">
            <a:extLst>
              <a:ext uri="{FF2B5EF4-FFF2-40B4-BE49-F238E27FC236}">
                <a16:creationId xmlns:a16="http://schemas.microsoft.com/office/drawing/2014/main" id="{E8A60900-DA7B-5F30-B4B4-6EFC70F6636C}"/>
              </a:ext>
            </a:extLst>
          </p:cNvPr>
          <p:cNvSpPr>
            <a:spLocks noEditPoints="1"/>
          </p:cNvSpPr>
          <p:nvPr/>
        </p:nvSpPr>
        <p:spPr bwMode="auto">
          <a:xfrm>
            <a:off x="6852779" y="2294475"/>
            <a:ext cx="384969" cy="339875"/>
          </a:xfrm>
          <a:custGeom>
            <a:avLst/>
            <a:gdLst>
              <a:gd name="T0" fmla="*/ 8 w 256"/>
              <a:gd name="T1" fmla="*/ 40 h 248"/>
              <a:gd name="T2" fmla="*/ 48 w 256"/>
              <a:gd name="T3" fmla="*/ 217 h 248"/>
              <a:gd name="T4" fmla="*/ 80 w 256"/>
              <a:gd name="T5" fmla="*/ 248 h 248"/>
              <a:gd name="T6" fmla="*/ 145 w 256"/>
              <a:gd name="T7" fmla="*/ 224 h 248"/>
              <a:gd name="T8" fmla="*/ 208 w 256"/>
              <a:gd name="T9" fmla="*/ 216 h 248"/>
              <a:gd name="T10" fmla="*/ 145 w 256"/>
              <a:gd name="T11" fmla="*/ 208 h 248"/>
              <a:gd name="T12" fmla="*/ 80 w 256"/>
              <a:gd name="T13" fmla="*/ 184 h 248"/>
              <a:gd name="T14" fmla="*/ 60 w 256"/>
              <a:gd name="T15" fmla="*/ 164 h 248"/>
              <a:gd name="T16" fmla="*/ 60 w 256"/>
              <a:gd name="T17" fmla="*/ 164 h 248"/>
              <a:gd name="T18" fmla="*/ 232 w 256"/>
              <a:gd name="T19" fmla="*/ 150 h 248"/>
              <a:gd name="T20" fmla="*/ 254 w 256"/>
              <a:gd name="T21" fmla="*/ 59 h 248"/>
              <a:gd name="T22" fmla="*/ 222 w 256"/>
              <a:gd name="T23" fmla="*/ 56 h 248"/>
              <a:gd name="T24" fmla="*/ 200 w 256"/>
              <a:gd name="T25" fmla="*/ 0 h 248"/>
              <a:gd name="T26" fmla="*/ 138 w 256"/>
              <a:gd name="T27" fmla="*/ 2 h 248"/>
              <a:gd name="T28" fmla="*/ 80 w 256"/>
              <a:gd name="T29" fmla="*/ 24 h 248"/>
              <a:gd name="T30" fmla="*/ 66 w 256"/>
              <a:gd name="T31" fmla="*/ 56 h 248"/>
              <a:gd name="T32" fmla="*/ 48 w 256"/>
              <a:gd name="T33" fmla="*/ 31 h 248"/>
              <a:gd name="T34" fmla="*/ 8 w 256"/>
              <a:gd name="T35" fmla="*/ 24 h 248"/>
              <a:gd name="T36" fmla="*/ 176 w 256"/>
              <a:gd name="T37" fmla="*/ 200 h 248"/>
              <a:gd name="T38" fmla="*/ 176 w 256"/>
              <a:gd name="T39" fmla="*/ 232 h 248"/>
              <a:gd name="T40" fmla="*/ 176 w 256"/>
              <a:gd name="T41" fmla="*/ 200 h 248"/>
              <a:gd name="T42" fmla="*/ 96 w 256"/>
              <a:gd name="T43" fmla="*/ 216 h 248"/>
              <a:gd name="T44" fmla="*/ 64 w 256"/>
              <a:gd name="T45" fmla="*/ 216 h 248"/>
              <a:gd name="T46" fmla="*/ 147 w 256"/>
              <a:gd name="T47" fmla="*/ 16 h 248"/>
              <a:gd name="T48" fmla="*/ 205 w 256"/>
              <a:gd name="T49" fmla="*/ 56 h 248"/>
              <a:gd name="T50" fmla="*/ 129 w 256"/>
              <a:gd name="T51" fmla="*/ 34 h 248"/>
              <a:gd name="T52" fmla="*/ 86 w 256"/>
              <a:gd name="T53" fmla="*/ 40 h 248"/>
              <a:gd name="T54" fmla="*/ 118 w 256"/>
              <a:gd name="T55" fmla="*/ 56 h 248"/>
              <a:gd name="T56" fmla="*/ 86 w 256"/>
              <a:gd name="T57" fmla="*/ 40 h 248"/>
              <a:gd name="T58" fmla="*/ 216 w 256"/>
              <a:gd name="T59" fmla="*/ 72 h 248"/>
              <a:gd name="T60" fmla="*/ 237 w 256"/>
              <a:gd name="T61" fmla="*/ 72 h 248"/>
              <a:gd name="T62" fmla="*/ 60 w 256"/>
              <a:gd name="T63" fmla="*/ 148 h 248"/>
              <a:gd name="T64" fmla="*/ 52 w 256"/>
              <a:gd name="T65" fmla="*/ 72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6" h="248">
                <a:moveTo>
                  <a:pt x="0" y="32"/>
                </a:moveTo>
                <a:cubicBezTo>
                  <a:pt x="0" y="36"/>
                  <a:pt x="4" y="40"/>
                  <a:pt x="8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34"/>
                  <a:pt x="63" y="248"/>
                  <a:pt x="80" y="248"/>
                </a:cubicBezTo>
                <a:cubicBezTo>
                  <a:pt x="95" y="248"/>
                  <a:pt x="107" y="238"/>
                  <a:pt x="111" y="224"/>
                </a:cubicBezTo>
                <a:cubicBezTo>
                  <a:pt x="145" y="224"/>
                  <a:pt x="145" y="224"/>
                  <a:pt x="145" y="224"/>
                </a:cubicBezTo>
                <a:cubicBezTo>
                  <a:pt x="149" y="238"/>
                  <a:pt x="161" y="248"/>
                  <a:pt x="176" y="248"/>
                </a:cubicBezTo>
                <a:cubicBezTo>
                  <a:pt x="194" y="248"/>
                  <a:pt x="208" y="234"/>
                  <a:pt x="208" y="216"/>
                </a:cubicBezTo>
                <a:cubicBezTo>
                  <a:pt x="208" y="198"/>
                  <a:pt x="194" y="184"/>
                  <a:pt x="176" y="184"/>
                </a:cubicBezTo>
                <a:cubicBezTo>
                  <a:pt x="161" y="184"/>
                  <a:pt x="149" y="194"/>
                  <a:pt x="145" y="208"/>
                </a:cubicBezTo>
                <a:cubicBezTo>
                  <a:pt x="111" y="208"/>
                  <a:pt x="111" y="208"/>
                  <a:pt x="111" y="208"/>
                </a:cubicBezTo>
                <a:cubicBezTo>
                  <a:pt x="107" y="194"/>
                  <a:pt x="95" y="184"/>
                  <a:pt x="80" y="184"/>
                </a:cubicBezTo>
                <a:cubicBezTo>
                  <a:pt x="73" y="184"/>
                  <a:pt x="67" y="186"/>
                  <a:pt x="62" y="190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28" y="156"/>
                  <a:pt x="231" y="153"/>
                  <a:pt x="232" y="150"/>
                </a:cubicBezTo>
                <a:cubicBezTo>
                  <a:pt x="256" y="66"/>
                  <a:pt x="256" y="66"/>
                  <a:pt x="256" y="66"/>
                </a:cubicBezTo>
                <a:cubicBezTo>
                  <a:pt x="256" y="64"/>
                  <a:pt x="256" y="61"/>
                  <a:pt x="254" y="59"/>
                </a:cubicBezTo>
                <a:cubicBezTo>
                  <a:pt x="253" y="57"/>
                  <a:pt x="251" y="56"/>
                  <a:pt x="248" y="56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08" y="6"/>
                  <a:pt x="208" y="6"/>
                  <a:pt x="208" y="6"/>
                </a:cubicBezTo>
                <a:cubicBezTo>
                  <a:pt x="207" y="2"/>
                  <a:pt x="204" y="0"/>
                  <a:pt x="200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2" y="0"/>
                  <a:pt x="140" y="1"/>
                  <a:pt x="138" y="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76" y="24"/>
                  <a:pt x="73" y="27"/>
                  <a:pt x="72" y="30"/>
                </a:cubicBezTo>
                <a:cubicBezTo>
                  <a:pt x="66" y="56"/>
                  <a:pt x="66" y="56"/>
                  <a:pt x="66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27"/>
                  <a:pt x="44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lose/>
                <a:moveTo>
                  <a:pt x="176" y="200"/>
                </a:moveTo>
                <a:cubicBezTo>
                  <a:pt x="185" y="200"/>
                  <a:pt x="192" y="207"/>
                  <a:pt x="192" y="216"/>
                </a:cubicBezTo>
                <a:cubicBezTo>
                  <a:pt x="192" y="225"/>
                  <a:pt x="185" y="232"/>
                  <a:pt x="176" y="232"/>
                </a:cubicBezTo>
                <a:cubicBezTo>
                  <a:pt x="167" y="232"/>
                  <a:pt x="160" y="225"/>
                  <a:pt x="160" y="216"/>
                </a:cubicBezTo>
                <a:cubicBezTo>
                  <a:pt x="160" y="207"/>
                  <a:pt x="167" y="200"/>
                  <a:pt x="176" y="200"/>
                </a:cubicBezTo>
                <a:close/>
                <a:moveTo>
                  <a:pt x="80" y="200"/>
                </a:moveTo>
                <a:cubicBezTo>
                  <a:pt x="89" y="200"/>
                  <a:pt x="96" y="207"/>
                  <a:pt x="96" y="216"/>
                </a:cubicBezTo>
                <a:cubicBezTo>
                  <a:pt x="96" y="225"/>
                  <a:pt x="89" y="232"/>
                  <a:pt x="80" y="232"/>
                </a:cubicBezTo>
                <a:cubicBezTo>
                  <a:pt x="71" y="232"/>
                  <a:pt x="64" y="225"/>
                  <a:pt x="64" y="216"/>
                </a:cubicBezTo>
                <a:cubicBezTo>
                  <a:pt x="64" y="207"/>
                  <a:pt x="71" y="200"/>
                  <a:pt x="80" y="200"/>
                </a:cubicBezTo>
                <a:close/>
                <a:moveTo>
                  <a:pt x="147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205" y="56"/>
                  <a:pt x="205" y="56"/>
                  <a:pt x="205" y="56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29" y="34"/>
                  <a:pt x="129" y="34"/>
                  <a:pt x="129" y="34"/>
                </a:cubicBezTo>
                <a:lnTo>
                  <a:pt x="147" y="16"/>
                </a:lnTo>
                <a:close/>
                <a:moveTo>
                  <a:pt x="86" y="40"/>
                </a:moveTo>
                <a:cubicBezTo>
                  <a:pt x="114" y="40"/>
                  <a:pt x="114" y="40"/>
                  <a:pt x="114" y="40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82" y="56"/>
                  <a:pt x="82" y="56"/>
                  <a:pt x="82" y="56"/>
                </a:cubicBezTo>
                <a:lnTo>
                  <a:pt x="86" y="40"/>
                </a:lnTo>
                <a:close/>
                <a:moveTo>
                  <a:pt x="216" y="72"/>
                </a:moveTo>
                <a:cubicBezTo>
                  <a:pt x="216" y="72"/>
                  <a:pt x="216" y="72"/>
                  <a:pt x="21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37" y="72"/>
                  <a:pt x="237" y="72"/>
                  <a:pt x="237" y="72"/>
                </a:cubicBezTo>
                <a:cubicBezTo>
                  <a:pt x="218" y="140"/>
                  <a:pt x="218" y="140"/>
                  <a:pt x="218" y="140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59" y="148"/>
                  <a:pt x="59" y="148"/>
                  <a:pt x="58" y="148"/>
                </a:cubicBezTo>
                <a:cubicBezTo>
                  <a:pt x="52" y="72"/>
                  <a:pt x="52" y="72"/>
                  <a:pt x="52" y="72"/>
                </a:cubicBezTo>
                <a:lnTo>
                  <a:pt x="2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A7A6F0-908D-F3B1-0800-1EBBEF0DD389}"/>
              </a:ext>
            </a:extLst>
          </p:cNvPr>
          <p:cNvGrpSpPr/>
          <p:nvPr/>
        </p:nvGrpSpPr>
        <p:grpSpPr>
          <a:xfrm>
            <a:off x="5951041" y="4584984"/>
            <a:ext cx="386534" cy="314469"/>
            <a:chOff x="6369689" y="2031259"/>
            <a:chExt cx="386534" cy="314469"/>
          </a:xfrm>
          <a:solidFill>
            <a:schemeClr val="bg1"/>
          </a:solidFill>
        </p:grpSpPr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1E038ADF-7706-A7B6-EC97-8A973009B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9689" y="2031259"/>
              <a:ext cx="386534" cy="314469"/>
            </a:xfrm>
            <a:custGeom>
              <a:avLst/>
              <a:gdLst>
                <a:gd name="T0" fmla="*/ 248 w 256"/>
                <a:gd name="T1" fmla="*/ 0 h 208"/>
                <a:gd name="T2" fmla="*/ 40 w 256"/>
                <a:gd name="T3" fmla="*/ 0 h 208"/>
                <a:gd name="T4" fmla="*/ 32 w 256"/>
                <a:gd name="T5" fmla="*/ 8 h 208"/>
                <a:gd name="T6" fmla="*/ 32 w 256"/>
                <a:gd name="T7" fmla="*/ 32 h 208"/>
                <a:gd name="T8" fmla="*/ 8 w 256"/>
                <a:gd name="T9" fmla="*/ 32 h 208"/>
                <a:gd name="T10" fmla="*/ 0 w 256"/>
                <a:gd name="T11" fmla="*/ 40 h 208"/>
                <a:gd name="T12" fmla="*/ 0 w 256"/>
                <a:gd name="T13" fmla="*/ 200 h 208"/>
                <a:gd name="T14" fmla="*/ 8 w 256"/>
                <a:gd name="T15" fmla="*/ 208 h 208"/>
                <a:gd name="T16" fmla="*/ 216 w 256"/>
                <a:gd name="T17" fmla="*/ 208 h 208"/>
                <a:gd name="T18" fmla="*/ 224 w 256"/>
                <a:gd name="T19" fmla="*/ 200 h 208"/>
                <a:gd name="T20" fmla="*/ 224 w 256"/>
                <a:gd name="T21" fmla="*/ 176 h 208"/>
                <a:gd name="T22" fmla="*/ 248 w 256"/>
                <a:gd name="T23" fmla="*/ 176 h 208"/>
                <a:gd name="T24" fmla="*/ 256 w 256"/>
                <a:gd name="T25" fmla="*/ 168 h 208"/>
                <a:gd name="T26" fmla="*/ 256 w 256"/>
                <a:gd name="T27" fmla="*/ 8 h 208"/>
                <a:gd name="T28" fmla="*/ 248 w 256"/>
                <a:gd name="T29" fmla="*/ 0 h 208"/>
                <a:gd name="T30" fmla="*/ 208 w 256"/>
                <a:gd name="T31" fmla="*/ 48 h 208"/>
                <a:gd name="T32" fmla="*/ 208 w 256"/>
                <a:gd name="T33" fmla="*/ 175 h 208"/>
                <a:gd name="T34" fmla="*/ 165 w 256"/>
                <a:gd name="T35" fmla="*/ 138 h 208"/>
                <a:gd name="T36" fmla="*/ 156 w 256"/>
                <a:gd name="T37" fmla="*/ 137 h 208"/>
                <a:gd name="T38" fmla="*/ 122 w 256"/>
                <a:gd name="T39" fmla="*/ 158 h 208"/>
                <a:gd name="T40" fmla="*/ 70 w 256"/>
                <a:gd name="T41" fmla="*/ 99 h 208"/>
                <a:gd name="T42" fmla="*/ 64 w 256"/>
                <a:gd name="T43" fmla="*/ 96 h 208"/>
                <a:gd name="T44" fmla="*/ 58 w 256"/>
                <a:gd name="T45" fmla="*/ 98 h 208"/>
                <a:gd name="T46" fmla="*/ 16 w 256"/>
                <a:gd name="T47" fmla="*/ 141 h 208"/>
                <a:gd name="T48" fmla="*/ 16 w 256"/>
                <a:gd name="T49" fmla="*/ 48 h 208"/>
                <a:gd name="T50" fmla="*/ 208 w 256"/>
                <a:gd name="T51" fmla="*/ 48 h 208"/>
                <a:gd name="T52" fmla="*/ 16 w 256"/>
                <a:gd name="T53" fmla="*/ 163 h 208"/>
                <a:gd name="T54" fmla="*/ 64 w 256"/>
                <a:gd name="T55" fmla="*/ 116 h 208"/>
                <a:gd name="T56" fmla="*/ 114 w 256"/>
                <a:gd name="T57" fmla="*/ 173 h 208"/>
                <a:gd name="T58" fmla="*/ 124 w 256"/>
                <a:gd name="T59" fmla="*/ 175 h 208"/>
                <a:gd name="T60" fmla="*/ 159 w 256"/>
                <a:gd name="T61" fmla="*/ 154 h 208"/>
                <a:gd name="T62" fmla="*/ 204 w 256"/>
                <a:gd name="T63" fmla="*/ 192 h 208"/>
                <a:gd name="T64" fmla="*/ 16 w 256"/>
                <a:gd name="T65" fmla="*/ 192 h 208"/>
                <a:gd name="T66" fmla="*/ 16 w 256"/>
                <a:gd name="T67" fmla="*/ 163 h 208"/>
                <a:gd name="T68" fmla="*/ 240 w 256"/>
                <a:gd name="T69" fmla="*/ 160 h 208"/>
                <a:gd name="T70" fmla="*/ 224 w 256"/>
                <a:gd name="T71" fmla="*/ 160 h 208"/>
                <a:gd name="T72" fmla="*/ 224 w 256"/>
                <a:gd name="T73" fmla="*/ 40 h 208"/>
                <a:gd name="T74" fmla="*/ 216 w 256"/>
                <a:gd name="T75" fmla="*/ 32 h 208"/>
                <a:gd name="T76" fmla="*/ 48 w 256"/>
                <a:gd name="T77" fmla="*/ 32 h 208"/>
                <a:gd name="T78" fmla="*/ 48 w 256"/>
                <a:gd name="T79" fmla="*/ 16 h 208"/>
                <a:gd name="T80" fmla="*/ 240 w 256"/>
                <a:gd name="T81" fmla="*/ 16 h 208"/>
                <a:gd name="T82" fmla="*/ 240 w 256"/>
                <a:gd name="T83" fmla="*/ 16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20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4"/>
                    <a:pt x="4" y="208"/>
                    <a:pt x="8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20" y="208"/>
                    <a:pt x="224" y="204"/>
                    <a:pt x="224" y="200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48" y="176"/>
                    <a:pt x="248" y="176"/>
                    <a:pt x="248" y="176"/>
                  </a:cubicBezTo>
                  <a:cubicBezTo>
                    <a:pt x="252" y="176"/>
                    <a:pt x="256" y="172"/>
                    <a:pt x="256" y="168"/>
                  </a:cubicBezTo>
                  <a:cubicBezTo>
                    <a:pt x="256" y="8"/>
                    <a:pt x="256" y="8"/>
                    <a:pt x="256" y="8"/>
                  </a:cubicBezTo>
                  <a:cubicBezTo>
                    <a:pt x="256" y="4"/>
                    <a:pt x="252" y="0"/>
                    <a:pt x="248" y="0"/>
                  </a:cubicBezTo>
                  <a:close/>
                  <a:moveTo>
                    <a:pt x="208" y="48"/>
                  </a:moveTo>
                  <a:cubicBezTo>
                    <a:pt x="208" y="175"/>
                    <a:pt x="208" y="175"/>
                    <a:pt x="208" y="175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3" y="136"/>
                    <a:pt x="159" y="135"/>
                    <a:pt x="156" y="137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9" y="97"/>
                    <a:pt x="66" y="96"/>
                    <a:pt x="64" y="96"/>
                  </a:cubicBezTo>
                  <a:cubicBezTo>
                    <a:pt x="62" y="96"/>
                    <a:pt x="60" y="97"/>
                    <a:pt x="58" y="98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48"/>
                    <a:pt x="16" y="48"/>
                    <a:pt x="16" y="48"/>
                  </a:cubicBezTo>
                  <a:lnTo>
                    <a:pt x="208" y="48"/>
                  </a:lnTo>
                  <a:close/>
                  <a:moveTo>
                    <a:pt x="16" y="163"/>
                  </a:moveTo>
                  <a:cubicBezTo>
                    <a:pt x="64" y="116"/>
                    <a:pt x="64" y="116"/>
                    <a:pt x="64" y="116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7" y="176"/>
                    <a:pt x="121" y="177"/>
                    <a:pt x="124" y="175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204" y="192"/>
                    <a:pt x="204" y="192"/>
                    <a:pt x="204" y="192"/>
                  </a:cubicBezTo>
                  <a:cubicBezTo>
                    <a:pt x="16" y="192"/>
                    <a:pt x="16" y="192"/>
                    <a:pt x="16" y="192"/>
                  </a:cubicBezTo>
                  <a:lnTo>
                    <a:pt x="16" y="163"/>
                  </a:lnTo>
                  <a:close/>
                  <a:moveTo>
                    <a:pt x="240" y="160"/>
                  </a:moveTo>
                  <a:cubicBezTo>
                    <a:pt x="224" y="160"/>
                    <a:pt x="224" y="160"/>
                    <a:pt x="224" y="160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6"/>
                    <a:pt x="220" y="32"/>
                    <a:pt x="216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04A1B6D2-7AD8-E849-5990-462D9893A8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5404" y="2128221"/>
              <a:ext cx="83858" cy="85169"/>
            </a:xfrm>
            <a:custGeom>
              <a:avLst/>
              <a:gdLst>
                <a:gd name="T0" fmla="*/ 28 w 56"/>
                <a:gd name="T1" fmla="*/ 56 h 56"/>
                <a:gd name="T2" fmla="*/ 56 w 56"/>
                <a:gd name="T3" fmla="*/ 28 h 56"/>
                <a:gd name="T4" fmla="*/ 28 w 56"/>
                <a:gd name="T5" fmla="*/ 0 h 56"/>
                <a:gd name="T6" fmla="*/ 0 w 56"/>
                <a:gd name="T7" fmla="*/ 28 h 56"/>
                <a:gd name="T8" fmla="*/ 28 w 56"/>
                <a:gd name="T9" fmla="*/ 56 h 56"/>
                <a:gd name="T10" fmla="*/ 28 w 56"/>
                <a:gd name="T11" fmla="*/ 16 h 56"/>
                <a:gd name="T12" fmla="*/ 40 w 56"/>
                <a:gd name="T13" fmla="*/ 28 h 56"/>
                <a:gd name="T14" fmla="*/ 28 w 56"/>
                <a:gd name="T15" fmla="*/ 40 h 56"/>
                <a:gd name="T16" fmla="*/ 16 w 56"/>
                <a:gd name="T17" fmla="*/ 28 h 56"/>
                <a:gd name="T18" fmla="*/ 28 w 56"/>
                <a:gd name="T1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lose/>
                  <a:moveTo>
                    <a:pt x="28" y="16"/>
                  </a:moveTo>
                  <a:cubicBezTo>
                    <a:pt x="35" y="16"/>
                    <a:pt x="40" y="21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ubicBezTo>
                    <a:pt x="21" y="40"/>
                    <a:pt x="16" y="35"/>
                    <a:pt x="16" y="28"/>
                  </a:cubicBezTo>
                  <a:cubicBezTo>
                    <a:pt x="16" y="21"/>
                    <a:pt x="21" y="16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8EE689-08D0-E6FC-ACEE-6827AB8DA241}"/>
              </a:ext>
            </a:extLst>
          </p:cNvPr>
          <p:cNvGrpSpPr/>
          <p:nvPr/>
        </p:nvGrpSpPr>
        <p:grpSpPr>
          <a:xfrm>
            <a:off x="8117049" y="1743403"/>
            <a:ext cx="2138959" cy="1015706"/>
            <a:chOff x="1191573" y="3145103"/>
            <a:chExt cx="2138959" cy="10157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26D465-4FD3-877E-7A8B-B85AA2E8DB13}"/>
                </a:ext>
              </a:extLst>
            </p:cNvPr>
            <p:cNvSpPr txBox="1"/>
            <p:nvPr/>
          </p:nvSpPr>
          <p:spPr>
            <a:xfrm>
              <a:off x="1191573" y="3145103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0BCB1C-E6FB-898A-6502-351D21873A15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97F8C8-E082-0AA3-77C3-38A9868AD6E8}"/>
              </a:ext>
            </a:extLst>
          </p:cNvPr>
          <p:cNvGrpSpPr/>
          <p:nvPr/>
        </p:nvGrpSpPr>
        <p:grpSpPr>
          <a:xfrm>
            <a:off x="1917227" y="1667245"/>
            <a:ext cx="2081673" cy="1015706"/>
            <a:chOff x="1250714" y="3145103"/>
            <a:chExt cx="2081673" cy="10157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7C726B-F325-B159-A9FD-7059B3BC3C9A}"/>
                </a:ext>
              </a:extLst>
            </p:cNvPr>
            <p:cNvSpPr txBox="1"/>
            <p:nvPr/>
          </p:nvSpPr>
          <p:spPr>
            <a:xfrm>
              <a:off x="2285498" y="3145103"/>
              <a:ext cx="1046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1025A7-0066-58DA-2D5C-B547DE2BECD1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8621AD-A878-474D-2308-BE80DC4D0161}"/>
              </a:ext>
            </a:extLst>
          </p:cNvPr>
          <p:cNvGrpSpPr/>
          <p:nvPr/>
        </p:nvGrpSpPr>
        <p:grpSpPr>
          <a:xfrm>
            <a:off x="8117049" y="3518152"/>
            <a:ext cx="2138959" cy="1015706"/>
            <a:chOff x="1191573" y="3145103"/>
            <a:chExt cx="2138959" cy="10157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EEA4E3-2E2F-2264-49B5-7E785297B162}"/>
                </a:ext>
              </a:extLst>
            </p:cNvPr>
            <p:cNvSpPr txBox="1"/>
            <p:nvPr/>
          </p:nvSpPr>
          <p:spPr>
            <a:xfrm>
              <a:off x="1191573" y="3145103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4FC591-91F1-0EF3-2952-5E20CEE5226C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8D2405-07B7-C1FA-8BDE-BE2CA8975982}"/>
              </a:ext>
            </a:extLst>
          </p:cNvPr>
          <p:cNvGrpSpPr/>
          <p:nvPr/>
        </p:nvGrpSpPr>
        <p:grpSpPr>
          <a:xfrm>
            <a:off x="1917227" y="3441994"/>
            <a:ext cx="2081673" cy="1015706"/>
            <a:chOff x="1250714" y="3145103"/>
            <a:chExt cx="2081673" cy="10157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15D30A-A283-029F-95D2-87A89E5C4F87}"/>
                </a:ext>
              </a:extLst>
            </p:cNvPr>
            <p:cNvSpPr txBox="1"/>
            <p:nvPr/>
          </p:nvSpPr>
          <p:spPr>
            <a:xfrm>
              <a:off x="2285498" y="3145103"/>
              <a:ext cx="1046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4615DFC-43C6-68A6-B869-93F7097332DF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BDFCBE-FBD2-AB02-D703-4ACC0A41581E}"/>
              </a:ext>
            </a:extLst>
          </p:cNvPr>
          <p:cNvGrpSpPr/>
          <p:nvPr/>
        </p:nvGrpSpPr>
        <p:grpSpPr>
          <a:xfrm>
            <a:off x="5114410" y="5278162"/>
            <a:ext cx="2079818" cy="988121"/>
            <a:chOff x="1250714" y="3172688"/>
            <a:chExt cx="2079818" cy="98812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436715-0626-F4FE-848C-86F14D187AE1}"/>
                </a:ext>
              </a:extLst>
            </p:cNvPr>
            <p:cNvSpPr txBox="1"/>
            <p:nvPr/>
          </p:nvSpPr>
          <p:spPr>
            <a:xfrm>
              <a:off x="1767177" y="3172688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DA993D3-0095-535C-1D86-84360ED0CCD3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702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42D96E4-021F-40D5-7D72-AF27DCD8BEB6}"/>
              </a:ext>
            </a:extLst>
          </p:cNvPr>
          <p:cNvSpPr/>
          <p:nvPr/>
        </p:nvSpPr>
        <p:spPr>
          <a:xfrm flipH="1">
            <a:off x="3751041" y="450598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/>
            </a:solidFill>
            <a:prstDash val="sysDash"/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Franklin Gothic Medium Cond" panose="020B06060304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B158038-D984-DBD8-2D12-E53100C8CFC9}"/>
              </a:ext>
            </a:extLst>
          </p:cNvPr>
          <p:cNvSpPr/>
          <p:nvPr/>
        </p:nvSpPr>
        <p:spPr>
          <a:xfrm flipH="1" flipV="1">
            <a:off x="3751041" y="2538191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prstDash val="sysDash"/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Franklin Gothic Medium Cond" panose="020B0606030402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79A6FA8-BA66-6344-79E1-7E63A45905D9}"/>
              </a:ext>
            </a:extLst>
          </p:cNvPr>
          <p:cNvSpPr/>
          <p:nvPr/>
        </p:nvSpPr>
        <p:spPr>
          <a:xfrm>
            <a:off x="7501713" y="4505986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4"/>
            </a:solidFill>
            <a:prstDash val="sysDash"/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Franklin Gothic Medium Cond" panose="020B0606030402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E5B5937-4D34-6E8F-1A43-1F7ACC3E1918}"/>
              </a:ext>
            </a:extLst>
          </p:cNvPr>
          <p:cNvSpPr/>
          <p:nvPr/>
        </p:nvSpPr>
        <p:spPr>
          <a:xfrm flipV="1">
            <a:off x="7501713" y="2538191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3"/>
            </a:solidFill>
            <a:prstDash val="sysDash"/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Franklin Gothic Medium Cond" panose="020B06060304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7F680-4FD5-F3F1-095D-175BBD12FD73}"/>
              </a:ext>
            </a:extLst>
          </p:cNvPr>
          <p:cNvGrpSpPr/>
          <p:nvPr/>
        </p:nvGrpSpPr>
        <p:grpSpPr>
          <a:xfrm>
            <a:off x="3804419" y="1440743"/>
            <a:ext cx="4521741" cy="4519819"/>
            <a:chOff x="4230687" y="1876258"/>
            <a:chExt cx="3736976" cy="3735387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DFD983F-41CC-964C-EF97-F105649CF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687" y="3147845"/>
              <a:ext cx="1865313" cy="2238375"/>
            </a:xfrm>
            <a:custGeom>
              <a:avLst/>
              <a:gdLst/>
              <a:ahLst/>
              <a:cxnLst>
                <a:cxn ang="0">
                  <a:pos x="248" y="158"/>
                </a:cxn>
                <a:cxn ang="0">
                  <a:pos x="248" y="160"/>
                </a:cxn>
                <a:cxn ang="0">
                  <a:pos x="250" y="192"/>
                </a:cxn>
                <a:cxn ang="0">
                  <a:pos x="321" y="335"/>
                </a:cxn>
                <a:cxn ang="0">
                  <a:pos x="437" y="401"/>
                </a:cxn>
                <a:cxn ang="0">
                  <a:pos x="496" y="408"/>
                </a:cxn>
                <a:cxn ang="0">
                  <a:pos x="496" y="595"/>
                </a:cxn>
                <a:cxn ang="0">
                  <a:pos x="430" y="591"/>
                </a:cxn>
                <a:cxn ang="0">
                  <a:pos x="189" y="468"/>
                </a:cxn>
                <a:cxn ang="0">
                  <a:pos x="62" y="192"/>
                </a:cxn>
                <a:cxn ang="0">
                  <a:pos x="61" y="160"/>
                </a:cxn>
                <a:cxn ang="0">
                  <a:pos x="61" y="158"/>
                </a:cxn>
                <a:cxn ang="0">
                  <a:pos x="0" y="158"/>
                </a:cxn>
                <a:cxn ang="0">
                  <a:pos x="157" y="0"/>
                </a:cxn>
                <a:cxn ang="0">
                  <a:pos x="313" y="158"/>
                </a:cxn>
                <a:cxn ang="0">
                  <a:pos x="248" y="158"/>
                </a:cxn>
              </a:cxnLst>
              <a:rect l="0" t="0" r="r" b="b"/>
              <a:pathLst>
                <a:path w="496" h="595">
                  <a:moveTo>
                    <a:pt x="248" y="158"/>
                  </a:moveTo>
                  <a:cubicBezTo>
                    <a:pt x="248" y="158"/>
                    <a:pt x="248" y="159"/>
                    <a:pt x="248" y="160"/>
                  </a:cubicBezTo>
                  <a:cubicBezTo>
                    <a:pt x="248" y="171"/>
                    <a:pt x="249" y="182"/>
                    <a:pt x="250" y="192"/>
                  </a:cubicBezTo>
                  <a:cubicBezTo>
                    <a:pt x="257" y="247"/>
                    <a:pt x="281" y="295"/>
                    <a:pt x="321" y="335"/>
                  </a:cubicBezTo>
                  <a:cubicBezTo>
                    <a:pt x="355" y="369"/>
                    <a:pt x="393" y="391"/>
                    <a:pt x="437" y="401"/>
                  </a:cubicBezTo>
                  <a:cubicBezTo>
                    <a:pt x="456" y="406"/>
                    <a:pt x="475" y="408"/>
                    <a:pt x="496" y="408"/>
                  </a:cubicBezTo>
                  <a:cubicBezTo>
                    <a:pt x="496" y="595"/>
                    <a:pt x="496" y="595"/>
                    <a:pt x="496" y="595"/>
                  </a:cubicBezTo>
                  <a:cubicBezTo>
                    <a:pt x="474" y="595"/>
                    <a:pt x="452" y="594"/>
                    <a:pt x="430" y="591"/>
                  </a:cubicBezTo>
                  <a:cubicBezTo>
                    <a:pt x="338" y="578"/>
                    <a:pt x="258" y="537"/>
                    <a:pt x="189" y="468"/>
                  </a:cubicBezTo>
                  <a:cubicBezTo>
                    <a:pt x="112" y="390"/>
                    <a:pt x="69" y="299"/>
                    <a:pt x="62" y="192"/>
                  </a:cubicBezTo>
                  <a:cubicBezTo>
                    <a:pt x="61" y="182"/>
                    <a:pt x="61" y="171"/>
                    <a:pt x="61" y="160"/>
                  </a:cubicBezTo>
                  <a:cubicBezTo>
                    <a:pt x="61" y="159"/>
                    <a:pt x="61" y="158"/>
                    <a:pt x="61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313" y="158"/>
                    <a:pt x="313" y="158"/>
                    <a:pt x="313" y="158"/>
                  </a:cubicBezTo>
                  <a:lnTo>
                    <a:pt x="248" y="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630D00-9032-F642-4CFD-3C07D827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337" y="3741570"/>
              <a:ext cx="2244725" cy="1870075"/>
            </a:xfrm>
            <a:custGeom>
              <a:avLst/>
              <a:gdLst/>
              <a:ahLst/>
              <a:cxnLst>
                <a:cxn ang="0">
                  <a:pos x="403" y="61"/>
                </a:cxn>
                <a:cxn ang="0">
                  <a:pos x="410" y="2"/>
                </a:cxn>
                <a:cxn ang="0">
                  <a:pos x="410" y="0"/>
                </a:cxn>
                <a:cxn ang="0">
                  <a:pos x="597" y="0"/>
                </a:cxn>
                <a:cxn ang="0">
                  <a:pos x="597" y="2"/>
                </a:cxn>
                <a:cxn ang="0">
                  <a:pos x="592" y="68"/>
                </a:cxn>
                <a:cxn ang="0">
                  <a:pos x="469" y="310"/>
                </a:cxn>
                <a:cxn ang="0">
                  <a:pos x="161" y="437"/>
                </a:cxn>
                <a:cxn ang="0">
                  <a:pos x="160" y="437"/>
                </a:cxn>
                <a:cxn ang="0">
                  <a:pos x="160" y="497"/>
                </a:cxn>
                <a:cxn ang="0">
                  <a:pos x="0" y="341"/>
                </a:cxn>
                <a:cxn ang="0">
                  <a:pos x="160" y="185"/>
                </a:cxn>
                <a:cxn ang="0">
                  <a:pos x="160" y="250"/>
                </a:cxn>
                <a:cxn ang="0">
                  <a:pos x="161" y="250"/>
                </a:cxn>
                <a:cxn ang="0">
                  <a:pos x="337" y="177"/>
                </a:cxn>
                <a:cxn ang="0">
                  <a:pos x="403" y="61"/>
                </a:cxn>
              </a:cxnLst>
              <a:rect l="0" t="0" r="r" b="b"/>
              <a:pathLst>
                <a:path w="597" h="497">
                  <a:moveTo>
                    <a:pt x="403" y="61"/>
                  </a:moveTo>
                  <a:cubicBezTo>
                    <a:pt x="408" y="42"/>
                    <a:pt x="410" y="22"/>
                    <a:pt x="410" y="2"/>
                  </a:cubicBezTo>
                  <a:cubicBezTo>
                    <a:pt x="410" y="1"/>
                    <a:pt x="410" y="0"/>
                    <a:pt x="41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597" y="0"/>
                    <a:pt x="597" y="1"/>
                    <a:pt x="597" y="2"/>
                  </a:cubicBezTo>
                  <a:cubicBezTo>
                    <a:pt x="597" y="24"/>
                    <a:pt x="595" y="46"/>
                    <a:pt x="592" y="68"/>
                  </a:cubicBezTo>
                  <a:cubicBezTo>
                    <a:pt x="579" y="160"/>
                    <a:pt x="538" y="241"/>
                    <a:pt x="469" y="310"/>
                  </a:cubicBezTo>
                  <a:cubicBezTo>
                    <a:pt x="384" y="395"/>
                    <a:pt x="281" y="437"/>
                    <a:pt x="161" y="437"/>
                  </a:cubicBezTo>
                  <a:cubicBezTo>
                    <a:pt x="161" y="437"/>
                    <a:pt x="160" y="437"/>
                    <a:pt x="160" y="437"/>
                  </a:cubicBezTo>
                  <a:cubicBezTo>
                    <a:pt x="160" y="497"/>
                    <a:pt x="160" y="497"/>
                    <a:pt x="160" y="497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60" y="250"/>
                    <a:pt x="161" y="250"/>
                    <a:pt x="161" y="250"/>
                  </a:cubicBezTo>
                  <a:cubicBezTo>
                    <a:pt x="230" y="250"/>
                    <a:pt x="288" y="226"/>
                    <a:pt x="337" y="177"/>
                  </a:cubicBezTo>
                  <a:cubicBezTo>
                    <a:pt x="371" y="143"/>
                    <a:pt x="393" y="104"/>
                    <a:pt x="403" y="6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7E2A6E5-ABD7-1319-BDA8-A08A9AFE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2104858"/>
              <a:ext cx="1871663" cy="2246312"/>
            </a:xfrm>
            <a:custGeom>
              <a:avLst/>
              <a:gdLst/>
              <a:ahLst/>
              <a:cxnLst>
                <a:cxn ang="0">
                  <a:pos x="67" y="5"/>
                </a:cxn>
                <a:cxn ang="0">
                  <a:pos x="309" y="129"/>
                </a:cxn>
                <a:cxn ang="0">
                  <a:pos x="437" y="435"/>
                </a:cxn>
                <a:cxn ang="0">
                  <a:pos x="498" y="435"/>
                </a:cxn>
                <a:cxn ang="0">
                  <a:pos x="341" y="597"/>
                </a:cxn>
                <a:cxn ang="0">
                  <a:pos x="184" y="435"/>
                </a:cxn>
                <a:cxn ang="0">
                  <a:pos x="250" y="435"/>
                </a:cxn>
                <a:cxn ang="0">
                  <a:pos x="177" y="261"/>
                </a:cxn>
                <a:cxn ang="0">
                  <a:pos x="60" y="194"/>
                </a:cxn>
                <a:cxn ang="0">
                  <a:pos x="1" y="188"/>
                </a:cxn>
                <a:cxn ang="0">
                  <a:pos x="0" y="188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67" y="5"/>
                </a:cxn>
              </a:cxnLst>
              <a:rect l="0" t="0" r="r" b="b"/>
              <a:pathLst>
                <a:path w="498" h="597">
                  <a:moveTo>
                    <a:pt x="67" y="5"/>
                  </a:moveTo>
                  <a:cubicBezTo>
                    <a:pt x="159" y="18"/>
                    <a:pt x="240" y="59"/>
                    <a:pt x="309" y="129"/>
                  </a:cubicBezTo>
                  <a:cubicBezTo>
                    <a:pt x="394" y="213"/>
                    <a:pt x="436" y="315"/>
                    <a:pt x="437" y="435"/>
                  </a:cubicBezTo>
                  <a:cubicBezTo>
                    <a:pt x="498" y="435"/>
                    <a:pt x="498" y="435"/>
                    <a:pt x="498" y="435"/>
                  </a:cubicBezTo>
                  <a:cubicBezTo>
                    <a:pt x="341" y="597"/>
                    <a:pt x="341" y="597"/>
                    <a:pt x="341" y="597"/>
                  </a:cubicBezTo>
                  <a:cubicBezTo>
                    <a:pt x="184" y="435"/>
                    <a:pt x="184" y="435"/>
                    <a:pt x="184" y="435"/>
                  </a:cubicBezTo>
                  <a:cubicBezTo>
                    <a:pt x="250" y="435"/>
                    <a:pt x="250" y="435"/>
                    <a:pt x="250" y="435"/>
                  </a:cubicBezTo>
                  <a:cubicBezTo>
                    <a:pt x="249" y="367"/>
                    <a:pt x="225" y="309"/>
                    <a:pt x="177" y="261"/>
                  </a:cubicBezTo>
                  <a:cubicBezTo>
                    <a:pt x="143" y="227"/>
                    <a:pt x="104" y="205"/>
                    <a:pt x="60" y="194"/>
                  </a:cubicBezTo>
                  <a:cubicBezTo>
                    <a:pt x="41" y="190"/>
                    <a:pt x="21" y="188"/>
                    <a:pt x="1" y="188"/>
                  </a:cubicBezTo>
                  <a:cubicBezTo>
                    <a:pt x="1" y="188"/>
                    <a:pt x="0" y="188"/>
                    <a:pt x="0" y="1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4" y="0"/>
                    <a:pt x="46" y="2"/>
                    <a:pt x="67" y="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11E44EC-CAF9-2742-21BC-AFCDD5681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9287" y="1876258"/>
              <a:ext cx="2238375" cy="1865312"/>
            </a:xfrm>
            <a:custGeom>
              <a:avLst/>
              <a:gdLst/>
              <a:ahLst/>
              <a:cxnLst>
                <a:cxn ang="0">
                  <a:pos x="96" y="338"/>
                </a:cxn>
                <a:cxn ang="0">
                  <a:pos x="95" y="338"/>
                </a:cxn>
                <a:cxn ang="0">
                  <a:pos x="96" y="338"/>
                </a:cxn>
                <a:cxn ang="0">
                  <a:pos x="435" y="0"/>
                </a:cxn>
                <a:cxn ang="0">
                  <a:pos x="595" y="157"/>
                </a:cxn>
                <a:cxn ang="0">
                  <a:pos x="435" y="314"/>
                </a:cxn>
                <a:cxn ang="0">
                  <a:pos x="435" y="249"/>
                </a:cxn>
                <a:cxn ang="0">
                  <a:pos x="260" y="322"/>
                </a:cxn>
                <a:cxn ang="0">
                  <a:pos x="194" y="437"/>
                </a:cxn>
                <a:cxn ang="0">
                  <a:pos x="187" y="496"/>
                </a:cxn>
                <a:cxn ang="0">
                  <a:pos x="0" y="496"/>
                </a:cxn>
                <a:cxn ang="0">
                  <a:pos x="5" y="429"/>
                </a:cxn>
                <a:cxn ang="0">
                  <a:pos x="128" y="190"/>
                </a:cxn>
                <a:cxn ang="0">
                  <a:pos x="435" y="61"/>
                </a:cxn>
                <a:cxn ang="0">
                  <a:pos x="435" y="0"/>
                </a:cxn>
              </a:cxnLst>
              <a:rect l="0" t="0" r="r" b="b"/>
              <a:pathLst>
                <a:path w="595" h="496">
                  <a:moveTo>
                    <a:pt x="96" y="338"/>
                  </a:moveTo>
                  <a:cubicBezTo>
                    <a:pt x="96" y="338"/>
                    <a:pt x="95" y="338"/>
                    <a:pt x="95" y="338"/>
                  </a:cubicBezTo>
                  <a:cubicBezTo>
                    <a:pt x="96" y="338"/>
                    <a:pt x="96" y="338"/>
                    <a:pt x="96" y="338"/>
                  </a:cubicBezTo>
                  <a:close/>
                  <a:moveTo>
                    <a:pt x="435" y="0"/>
                  </a:moveTo>
                  <a:cubicBezTo>
                    <a:pt x="595" y="157"/>
                    <a:pt x="595" y="157"/>
                    <a:pt x="595" y="157"/>
                  </a:cubicBezTo>
                  <a:cubicBezTo>
                    <a:pt x="435" y="314"/>
                    <a:pt x="435" y="314"/>
                    <a:pt x="435" y="314"/>
                  </a:cubicBezTo>
                  <a:cubicBezTo>
                    <a:pt x="435" y="249"/>
                    <a:pt x="435" y="249"/>
                    <a:pt x="435" y="249"/>
                  </a:cubicBezTo>
                  <a:cubicBezTo>
                    <a:pt x="367" y="249"/>
                    <a:pt x="309" y="273"/>
                    <a:pt x="260" y="322"/>
                  </a:cubicBezTo>
                  <a:cubicBezTo>
                    <a:pt x="227" y="356"/>
                    <a:pt x="204" y="394"/>
                    <a:pt x="194" y="437"/>
                  </a:cubicBezTo>
                  <a:cubicBezTo>
                    <a:pt x="190" y="456"/>
                    <a:pt x="187" y="475"/>
                    <a:pt x="187" y="496"/>
                  </a:cubicBezTo>
                  <a:cubicBezTo>
                    <a:pt x="0" y="496"/>
                    <a:pt x="0" y="496"/>
                    <a:pt x="0" y="496"/>
                  </a:cubicBezTo>
                  <a:cubicBezTo>
                    <a:pt x="0" y="473"/>
                    <a:pt x="2" y="451"/>
                    <a:pt x="5" y="429"/>
                  </a:cubicBezTo>
                  <a:cubicBezTo>
                    <a:pt x="18" y="338"/>
                    <a:pt x="59" y="258"/>
                    <a:pt x="128" y="190"/>
                  </a:cubicBezTo>
                  <a:cubicBezTo>
                    <a:pt x="213" y="104"/>
                    <a:pt x="315" y="62"/>
                    <a:pt x="435" y="61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77F007A-3D93-5720-9CD9-B375487F4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606" y="3157412"/>
              <a:ext cx="1176338" cy="720725"/>
            </a:xfrm>
            <a:custGeom>
              <a:avLst/>
              <a:gdLst/>
              <a:ahLst/>
              <a:cxnLst>
                <a:cxn ang="0">
                  <a:pos x="250" y="192"/>
                </a:cxn>
                <a:cxn ang="0">
                  <a:pos x="62" y="192"/>
                </a:cxn>
                <a:cxn ang="0">
                  <a:pos x="61" y="160"/>
                </a:cxn>
                <a:cxn ang="0">
                  <a:pos x="61" y="158"/>
                </a:cxn>
                <a:cxn ang="0">
                  <a:pos x="0" y="158"/>
                </a:cxn>
                <a:cxn ang="0">
                  <a:pos x="157" y="0"/>
                </a:cxn>
                <a:cxn ang="0">
                  <a:pos x="313" y="158"/>
                </a:cxn>
                <a:cxn ang="0">
                  <a:pos x="248" y="158"/>
                </a:cxn>
                <a:cxn ang="0">
                  <a:pos x="248" y="160"/>
                </a:cxn>
                <a:cxn ang="0">
                  <a:pos x="250" y="192"/>
                </a:cxn>
              </a:cxnLst>
              <a:rect l="0" t="0" r="r" b="b"/>
              <a:pathLst>
                <a:path w="313" h="192">
                  <a:moveTo>
                    <a:pt x="250" y="192"/>
                  </a:moveTo>
                  <a:cubicBezTo>
                    <a:pt x="62" y="192"/>
                    <a:pt x="62" y="192"/>
                    <a:pt x="62" y="192"/>
                  </a:cubicBezTo>
                  <a:cubicBezTo>
                    <a:pt x="61" y="182"/>
                    <a:pt x="61" y="171"/>
                    <a:pt x="61" y="160"/>
                  </a:cubicBezTo>
                  <a:cubicBezTo>
                    <a:pt x="61" y="159"/>
                    <a:pt x="61" y="158"/>
                    <a:pt x="61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248" y="158"/>
                    <a:pt x="248" y="158"/>
                    <a:pt x="248" y="158"/>
                  </a:cubicBezTo>
                  <a:cubicBezTo>
                    <a:pt x="248" y="158"/>
                    <a:pt x="248" y="159"/>
                    <a:pt x="248" y="160"/>
                  </a:cubicBezTo>
                  <a:cubicBezTo>
                    <a:pt x="248" y="171"/>
                    <a:pt x="249" y="182"/>
                    <a:pt x="250" y="19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80EB1789-D62B-BC34-FF28-11244F081A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01325" y="2275014"/>
            <a:ext cx="612000" cy="6120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1253AE-BE63-1DED-A26A-2A6489A45A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01325" y="4597571"/>
            <a:ext cx="612000" cy="6120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08A180-2F5B-D83A-1FFB-697C3419F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92773" y="4542085"/>
            <a:ext cx="612000" cy="6120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6CBFF3-E2EC-5F4A-FCAE-1C97CBA85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4068" y="2190399"/>
            <a:ext cx="612000" cy="612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B15D73-58F4-906D-6C14-D034882E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273" y="4733584"/>
            <a:ext cx="495000" cy="303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F76205-4F39-B49F-410B-99520655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750" y="4761974"/>
            <a:ext cx="335362" cy="283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76BF30-3BFE-8F44-BBA8-16E7546D0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575" y="2366732"/>
            <a:ext cx="427500" cy="4387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89F72B-937D-A3B7-948E-05CA4D13D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019" y="2190398"/>
            <a:ext cx="405000" cy="50625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9531468-8A5E-9515-2A74-0746C06BAD0F}"/>
              </a:ext>
            </a:extLst>
          </p:cNvPr>
          <p:cNvGrpSpPr/>
          <p:nvPr/>
        </p:nvGrpSpPr>
        <p:grpSpPr>
          <a:xfrm>
            <a:off x="8905575" y="1988546"/>
            <a:ext cx="2138959" cy="1015706"/>
            <a:chOff x="1191573" y="3145103"/>
            <a:chExt cx="2138959" cy="10157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2470A-81A3-6439-1DFD-CAABC8FE303F}"/>
                </a:ext>
              </a:extLst>
            </p:cNvPr>
            <p:cNvSpPr txBox="1"/>
            <p:nvPr/>
          </p:nvSpPr>
          <p:spPr>
            <a:xfrm>
              <a:off x="1191573" y="3145103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3791C-BD54-84AF-AC9E-495C82D75CD0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06319A-E7AB-3EF9-4CAD-25DEE6B031D4}"/>
              </a:ext>
            </a:extLst>
          </p:cNvPr>
          <p:cNvGrpSpPr/>
          <p:nvPr/>
        </p:nvGrpSpPr>
        <p:grpSpPr>
          <a:xfrm>
            <a:off x="8943750" y="4395718"/>
            <a:ext cx="2138959" cy="1015706"/>
            <a:chOff x="1191573" y="3145103"/>
            <a:chExt cx="2138959" cy="10157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D56ADE-A835-9457-AEFC-233C3ACBC55D}"/>
                </a:ext>
              </a:extLst>
            </p:cNvPr>
            <p:cNvSpPr txBox="1"/>
            <p:nvPr/>
          </p:nvSpPr>
          <p:spPr>
            <a:xfrm>
              <a:off x="1191573" y="3145103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88362E-BE61-1543-886A-15F51E095DA5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698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0C3DD29-B4F8-6E81-9AD1-5BD1962F43DE}"/>
              </a:ext>
            </a:extLst>
          </p:cNvPr>
          <p:cNvSpPr>
            <a:spLocks/>
          </p:cNvSpPr>
          <p:nvPr/>
        </p:nvSpPr>
        <p:spPr bwMode="auto">
          <a:xfrm>
            <a:off x="3591829" y="3121061"/>
            <a:ext cx="2422226" cy="2424605"/>
          </a:xfrm>
          <a:custGeom>
            <a:avLst/>
            <a:gdLst>
              <a:gd name="T0" fmla="*/ 646 w 861"/>
              <a:gd name="T1" fmla="*/ 430 h 861"/>
              <a:gd name="T2" fmla="*/ 430 w 861"/>
              <a:gd name="T3" fmla="*/ 645 h 861"/>
              <a:gd name="T4" fmla="*/ 215 w 861"/>
              <a:gd name="T5" fmla="*/ 430 h 861"/>
              <a:gd name="T6" fmla="*/ 430 w 861"/>
              <a:gd name="T7" fmla="*/ 215 h 861"/>
              <a:gd name="T8" fmla="*/ 488 w 861"/>
              <a:gd name="T9" fmla="*/ 223 h 861"/>
              <a:gd name="T10" fmla="*/ 418 w 861"/>
              <a:gd name="T11" fmla="*/ 0 h 861"/>
              <a:gd name="T12" fmla="*/ 0 w 861"/>
              <a:gd name="T13" fmla="*/ 430 h 861"/>
              <a:gd name="T14" fmla="*/ 430 w 861"/>
              <a:gd name="T15" fmla="*/ 861 h 861"/>
              <a:gd name="T16" fmla="*/ 861 w 861"/>
              <a:gd name="T17" fmla="*/ 430 h 861"/>
              <a:gd name="T18" fmla="*/ 742 w 861"/>
              <a:gd name="T19" fmla="*/ 133 h 861"/>
              <a:gd name="T20" fmla="*/ 590 w 861"/>
              <a:gd name="T21" fmla="*/ 286 h 861"/>
              <a:gd name="T22" fmla="*/ 646 w 861"/>
              <a:gd name="T23" fmla="*/ 43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1" h="861">
                <a:moveTo>
                  <a:pt x="646" y="430"/>
                </a:moveTo>
                <a:cubicBezTo>
                  <a:pt x="646" y="549"/>
                  <a:pt x="549" y="645"/>
                  <a:pt x="430" y="645"/>
                </a:cubicBezTo>
                <a:cubicBezTo>
                  <a:pt x="311" y="645"/>
                  <a:pt x="215" y="549"/>
                  <a:pt x="215" y="430"/>
                </a:cubicBezTo>
                <a:cubicBezTo>
                  <a:pt x="215" y="311"/>
                  <a:pt x="311" y="215"/>
                  <a:pt x="430" y="215"/>
                </a:cubicBezTo>
                <a:cubicBezTo>
                  <a:pt x="450" y="215"/>
                  <a:pt x="470" y="218"/>
                  <a:pt x="488" y="223"/>
                </a:cubicBezTo>
                <a:cubicBezTo>
                  <a:pt x="447" y="156"/>
                  <a:pt x="422" y="80"/>
                  <a:pt x="418" y="0"/>
                </a:cubicBezTo>
                <a:cubicBezTo>
                  <a:pt x="186" y="6"/>
                  <a:pt x="0" y="196"/>
                  <a:pt x="0" y="430"/>
                </a:cubicBezTo>
                <a:cubicBezTo>
                  <a:pt x="0" y="668"/>
                  <a:pt x="192" y="861"/>
                  <a:pt x="430" y="861"/>
                </a:cubicBezTo>
                <a:cubicBezTo>
                  <a:pt x="668" y="861"/>
                  <a:pt x="861" y="668"/>
                  <a:pt x="861" y="430"/>
                </a:cubicBezTo>
                <a:cubicBezTo>
                  <a:pt x="861" y="315"/>
                  <a:pt x="816" y="211"/>
                  <a:pt x="742" y="133"/>
                </a:cubicBezTo>
                <a:cubicBezTo>
                  <a:pt x="590" y="286"/>
                  <a:pt x="590" y="286"/>
                  <a:pt x="590" y="286"/>
                </a:cubicBezTo>
                <a:cubicBezTo>
                  <a:pt x="625" y="325"/>
                  <a:pt x="646" y="375"/>
                  <a:pt x="646" y="4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1E78026-4FBA-07EA-C094-D5D4C1D05F6A}"/>
              </a:ext>
            </a:extLst>
          </p:cNvPr>
          <p:cNvSpPr>
            <a:spLocks/>
          </p:cNvSpPr>
          <p:nvPr/>
        </p:nvSpPr>
        <p:spPr bwMode="auto">
          <a:xfrm>
            <a:off x="4879640" y="1835139"/>
            <a:ext cx="2422226" cy="2111867"/>
          </a:xfrm>
          <a:custGeom>
            <a:avLst/>
            <a:gdLst>
              <a:gd name="T0" fmla="*/ 739 w 861"/>
              <a:gd name="T1" fmla="*/ 731 h 750"/>
              <a:gd name="T2" fmla="*/ 739 w 861"/>
              <a:gd name="T3" fmla="*/ 730 h 750"/>
              <a:gd name="T4" fmla="*/ 861 w 861"/>
              <a:gd name="T5" fmla="*/ 431 h 750"/>
              <a:gd name="T6" fmla="*/ 430 w 861"/>
              <a:gd name="T7" fmla="*/ 0 h 750"/>
              <a:gd name="T8" fmla="*/ 0 w 861"/>
              <a:gd name="T9" fmla="*/ 431 h 750"/>
              <a:gd name="T10" fmla="*/ 120 w 861"/>
              <a:gd name="T11" fmla="*/ 729 h 750"/>
              <a:gd name="T12" fmla="*/ 120 w 861"/>
              <a:gd name="T13" fmla="*/ 730 h 750"/>
              <a:gd name="T14" fmla="*/ 132 w 861"/>
              <a:gd name="T15" fmla="*/ 742 h 750"/>
              <a:gd name="T16" fmla="*/ 284 w 861"/>
              <a:gd name="T17" fmla="*/ 589 h 750"/>
              <a:gd name="T18" fmla="*/ 278 w 861"/>
              <a:gd name="T19" fmla="*/ 583 h 750"/>
              <a:gd name="T20" fmla="*/ 277 w 861"/>
              <a:gd name="T21" fmla="*/ 582 h 750"/>
              <a:gd name="T22" fmla="*/ 215 w 861"/>
              <a:gd name="T23" fmla="*/ 431 h 750"/>
              <a:gd name="T24" fmla="*/ 430 w 861"/>
              <a:gd name="T25" fmla="*/ 215 h 750"/>
              <a:gd name="T26" fmla="*/ 645 w 861"/>
              <a:gd name="T27" fmla="*/ 431 h 750"/>
              <a:gd name="T28" fmla="*/ 584 w 861"/>
              <a:gd name="T29" fmla="*/ 581 h 750"/>
              <a:gd name="T30" fmla="*/ 584 w 861"/>
              <a:gd name="T31" fmla="*/ 581 h 750"/>
              <a:gd name="T32" fmla="*/ 584 w 861"/>
              <a:gd name="T33" fmla="*/ 581 h 750"/>
              <a:gd name="T34" fmla="*/ 563 w 861"/>
              <a:gd name="T35" fmla="*/ 603 h 750"/>
              <a:gd name="T36" fmla="*/ 721 w 861"/>
              <a:gd name="T37" fmla="*/ 750 h 750"/>
              <a:gd name="T38" fmla="*/ 739 w 861"/>
              <a:gd name="T39" fmla="*/ 731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61" h="750">
                <a:moveTo>
                  <a:pt x="739" y="731"/>
                </a:moveTo>
                <a:cubicBezTo>
                  <a:pt x="739" y="730"/>
                  <a:pt x="739" y="730"/>
                  <a:pt x="739" y="730"/>
                </a:cubicBezTo>
                <a:cubicBezTo>
                  <a:pt x="814" y="653"/>
                  <a:pt x="861" y="547"/>
                  <a:pt x="861" y="431"/>
                </a:cubicBezTo>
                <a:cubicBezTo>
                  <a:pt x="861" y="193"/>
                  <a:pt x="668" y="0"/>
                  <a:pt x="430" y="0"/>
                </a:cubicBezTo>
                <a:cubicBezTo>
                  <a:pt x="192" y="0"/>
                  <a:pt x="0" y="193"/>
                  <a:pt x="0" y="431"/>
                </a:cubicBezTo>
                <a:cubicBezTo>
                  <a:pt x="0" y="547"/>
                  <a:pt x="45" y="652"/>
                  <a:pt x="120" y="729"/>
                </a:cubicBezTo>
                <a:cubicBezTo>
                  <a:pt x="120" y="730"/>
                  <a:pt x="120" y="730"/>
                  <a:pt x="120" y="730"/>
                </a:cubicBezTo>
                <a:cubicBezTo>
                  <a:pt x="124" y="734"/>
                  <a:pt x="128" y="738"/>
                  <a:pt x="132" y="742"/>
                </a:cubicBezTo>
                <a:cubicBezTo>
                  <a:pt x="284" y="589"/>
                  <a:pt x="284" y="589"/>
                  <a:pt x="284" y="589"/>
                </a:cubicBezTo>
                <a:cubicBezTo>
                  <a:pt x="282" y="587"/>
                  <a:pt x="280" y="585"/>
                  <a:pt x="278" y="583"/>
                </a:cubicBezTo>
                <a:cubicBezTo>
                  <a:pt x="277" y="582"/>
                  <a:pt x="277" y="582"/>
                  <a:pt x="277" y="582"/>
                </a:cubicBezTo>
                <a:cubicBezTo>
                  <a:pt x="239" y="543"/>
                  <a:pt x="215" y="490"/>
                  <a:pt x="215" y="431"/>
                </a:cubicBezTo>
                <a:cubicBezTo>
                  <a:pt x="215" y="312"/>
                  <a:pt x="311" y="215"/>
                  <a:pt x="430" y="215"/>
                </a:cubicBezTo>
                <a:cubicBezTo>
                  <a:pt x="549" y="215"/>
                  <a:pt x="645" y="312"/>
                  <a:pt x="645" y="431"/>
                </a:cubicBezTo>
                <a:cubicBezTo>
                  <a:pt x="645" y="489"/>
                  <a:pt x="622" y="542"/>
                  <a:pt x="584" y="581"/>
                </a:cubicBezTo>
                <a:cubicBezTo>
                  <a:pt x="584" y="581"/>
                  <a:pt x="584" y="581"/>
                  <a:pt x="584" y="581"/>
                </a:cubicBezTo>
                <a:cubicBezTo>
                  <a:pt x="584" y="581"/>
                  <a:pt x="584" y="581"/>
                  <a:pt x="584" y="581"/>
                </a:cubicBezTo>
                <a:cubicBezTo>
                  <a:pt x="577" y="588"/>
                  <a:pt x="570" y="596"/>
                  <a:pt x="563" y="603"/>
                </a:cubicBezTo>
                <a:cubicBezTo>
                  <a:pt x="721" y="750"/>
                  <a:pt x="721" y="750"/>
                  <a:pt x="721" y="750"/>
                </a:cubicBezTo>
                <a:cubicBezTo>
                  <a:pt x="727" y="743"/>
                  <a:pt x="733" y="737"/>
                  <a:pt x="739" y="7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4EA4A94-9AF2-7D58-55FB-22F084B29108}"/>
              </a:ext>
            </a:extLst>
          </p:cNvPr>
          <p:cNvSpPr>
            <a:spLocks/>
          </p:cNvSpPr>
          <p:nvPr/>
        </p:nvSpPr>
        <p:spPr bwMode="auto">
          <a:xfrm>
            <a:off x="6165073" y="3121061"/>
            <a:ext cx="2425793" cy="2424605"/>
          </a:xfrm>
          <a:custGeom>
            <a:avLst/>
            <a:gdLst>
              <a:gd name="T0" fmla="*/ 443 w 862"/>
              <a:gd name="T1" fmla="*/ 0 h 861"/>
              <a:gd name="T2" fmla="*/ 373 w 862"/>
              <a:gd name="T3" fmla="*/ 223 h 861"/>
              <a:gd name="T4" fmla="*/ 431 w 862"/>
              <a:gd name="T5" fmla="*/ 215 h 861"/>
              <a:gd name="T6" fmla="*/ 646 w 862"/>
              <a:gd name="T7" fmla="*/ 430 h 861"/>
              <a:gd name="T8" fmla="*/ 431 w 862"/>
              <a:gd name="T9" fmla="*/ 645 h 861"/>
              <a:gd name="T10" fmla="*/ 216 w 862"/>
              <a:gd name="T11" fmla="*/ 430 h 861"/>
              <a:gd name="T12" fmla="*/ 264 w 862"/>
              <a:gd name="T13" fmla="*/ 294 h 861"/>
              <a:gd name="T14" fmla="*/ 106 w 862"/>
              <a:gd name="T15" fmla="*/ 147 h 861"/>
              <a:gd name="T16" fmla="*/ 0 w 862"/>
              <a:gd name="T17" fmla="*/ 430 h 861"/>
              <a:gd name="T18" fmla="*/ 431 w 862"/>
              <a:gd name="T19" fmla="*/ 861 h 861"/>
              <a:gd name="T20" fmla="*/ 862 w 862"/>
              <a:gd name="T21" fmla="*/ 430 h 861"/>
              <a:gd name="T22" fmla="*/ 443 w 862"/>
              <a:gd name="T23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2" h="861">
                <a:moveTo>
                  <a:pt x="443" y="0"/>
                </a:moveTo>
                <a:cubicBezTo>
                  <a:pt x="439" y="80"/>
                  <a:pt x="415" y="156"/>
                  <a:pt x="373" y="223"/>
                </a:cubicBezTo>
                <a:cubicBezTo>
                  <a:pt x="391" y="218"/>
                  <a:pt x="411" y="215"/>
                  <a:pt x="431" y="215"/>
                </a:cubicBezTo>
                <a:cubicBezTo>
                  <a:pt x="550" y="215"/>
                  <a:pt x="646" y="311"/>
                  <a:pt x="646" y="430"/>
                </a:cubicBezTo>
                <a:cubicBezTo>
                  <a:pt x="646" y="549"/>
                  <a:pt x="550" y="645"/>
                  <a:pt x="431" y="645"/>
                </a:cubicBezTo>
                <a:cubicBezTo>
                  <a:pt x="312" y="645"/>
                  <a:pt x="216" y="549"/>
                  <a:pt x="216" y="430"/>
                </a:cubicBezTo>
                <a:cubicBezTo>
                  <a:pt x="216" y="378"/>
                  <a:pt x="234" y="331"/>
                  <a:pt x="264" y="294"/>
                </a:cubicBezTo>
                <a:cubicBezTo>
                  <a:pt x="106" y="147"/>
                  <a:pt x="106" y="147"/>
                  <a:pt x="106" y="147"/>
                </a:cubicBezTo>
                <a:cubicBezTo>
                  <a:pt x="40" y="223"/>
                  <a:pt x="0" y="322"/>
                  <a:pt x="0" y="430"/>
                </a:cubicBezTo>
                <a:cubicBezTo>
                  <a:pt x="0" y="668"/>
                  <a:pt x="193" y="861"/>
                  <a:pt x="431" y="861"/>
                </a:cubicBezTo>
                <a:cubicBezTo>
                  <a:pt x="669" y="861"/>
                  <a:pt x="862" y="668"/>
                  <a:pt x="862" y="430"/>
                </a:cubicBezTo>
                <a:cubicBezTo>
                  <a:pt x="862" y="196"/>
                  <a:pt x="675" y="6"/>
                  <a:pt x="4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sp>
        <p:nvSpPr>
          <p:cNvPr id="8" name="Freeform 136">
            <a:extLst>
              <a:ext uri="{FF2B5EF4-FFF2-40B4-BE49-F238E27FC236}">
                <a16:creationId xmlns:a16="http://schemas.microsoft.com/office/drawing/2014/main" id="{7EC43073-BB58-3AEA-2028-C16228F6060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1322" y="3973455"/>
            <a:ext cx="643240" cy="587551"/>
          </a:xfrm>
          <a:custGeom>
            <a:avLst/>
            <a:gdLst>
              <a:gd name="T0" fmla="*/ 48 w 256"/>
              <a:gd name="T1" fmla="*/ 216 h 256"/>
              <a:gd name="T2" fmla="*/ 86 w 256"/>
              <a:gd name="T3" fmla="*/ 197 h 256"/>
              <a:gd name="T4" fmla="*/ 152 w 256"/>
              <a:gd name="T5" fmla="*/ 222 h 256"/>
              <a:gd name="T6" fmla="*/ 192 w 256"/>
              <a:gd name="T7" fmla="*/ 256 h 256"/>
              <a:gd name="T8" fmla="*/ 232 w 256"/>
              <a:gd name="T9" fmla="*/ 216 h 256"/>
              <a:gd name="T10" fmla="*/ 192 w 256"/>
              <a:gd name="T11" fmla="*/ 176 h 256"/>
              <a:gd name="T12" fmla="*/ 154 w 256"/>
              <a:gd name="T13" fmla="*/ 205 h 256"/>
              <a:gd name="T14" fmla="*/ 94 w 256"/>
              <a:gd name="T15" fmla="*/ 183 h 256"/>
              <a:gd name="T16" fmla="*/ 96 w 256"/>
              <a:gd name="T17" fmla="*/ 168 h 256"/>
              <a:gd name="T18" fmla="*/ 88 w 256"/>
              <a:gd name="T19" fmla="*/ 141 h 256"/>
              <a:gd name="T20" fmla="*/ 161 w 256"/>
              <a:gd name="T21" fmla="*/ 96 h 256"/>
              <a:gd name="T22" fmla="*/ 200 w 256"/>
              <a:gd name="T23" fmla="*/ 112 h 256"/>
              <a:gd name="T24" fmla="*/ 256 w 256"/>
              <a:gd name="T25" fmla="*/ 56 h 256"/>
              <a:gd name="T26" fmla="*/ 200 w 256"/>
              <a:gd name="T27" fmla="*/ 0 h 256"/>
              <a:gd name="T28" fmla="*/ 144 w 256"/>
              <a:gd name="T29" fmla="*/ 56 h 256"/>
              <a:gd name="T30" fmla="*/ 151 w 256"/>
              <a:gd name="T31" fmla="*/ 84 h 256"/>
              <a:gd name="T32" fmla="*/ 76 w 256"/>
              <a:gd name="T33" fmla="*/ 129 h 256"/>
              <a:gd name="T34" fmla="*/ 48 w 256"/>
              <a:gd name="T35" fmla="*/ 120 h 256"/>
              <a:gd name="T36" fmla="*/ 0 w 256"/>
              <a:gd name="T37" fmla="*/ 168 h 256"/>
              <a:gd name="T38" fmla="*/ 48 w 256"/>
              <a:gd name="T39" fmla="*/ 216 h 256"/>
              <a:gd name="T40" fmla="*/ 192 w 256"/>
              <a:gd name="T41" fmla="*/ 192 h 256"/>
              <a:gd name="T42" fmla="*/ 216 w 256"/>
              <a:gd name="T43" fmla="*/ 216 h 256"/>
              <a:gd name="T44" fmla="*/ 192 w 256"/>
              <a:gd name="T45" fmla="*/ 240 h 256"/>
              <a:gd name="T46" fmla="*/ 168 w 256"/>
              <a:gd name="T47" fmla="*/ 216 h 256"/>
              <a:gd name="T48" fmla="*/ 192 w 256"/>
              <a:gd name="T49" fmla="*/ 192 h 256"/>
              <a:gd name="T50" fmla="*/ 200 w 256"/>
              <a:gd name="T51" fmla="*/ 16 h 256"/>
              <a:gd name="T52" fmla="*/ 240 w 256"/>
              <a:gd name="T53" fmla="*/ 56 h 256"/>
              <a:gd name="T54" fmla="*/ 200 w 256"/>
              <a:gd name="T55" fmla="*/ 96 h 256"/>
              <a:gd name="T56" fmla="*/ 160 w 256"/>
              <a:gd name="T57" fmla="*/ 56 h 256"/>
              <a:gd name="T58" fmla="*/ 200 w 256"/>
              <a:gd name="T59" fmla="*/ 16 h 256"/>
              <a:gd name="T60" fmla="*/ 48 w 256"/>
              <a:gd name="T61" fmla="*/ 136 h 256"/>
              <a:gd name="T62" fmla="*/ 80 w 256"/>
              <a:gd name="T63" fmla="*/ 168 h 256"/>
              <a:gd name="T64" fmla="*/ 48 w 256"/>
              <a:gd name="T65" fmla="*/ 200 h 256"/>
              <a:gd name="T66" fmla="*/ 16 w 256"/>
              <a:gd name="T67" fmla="*/ 168 h 256"/>
              <a:gd name="T68" fmla="*/ 48 w 256"/>
              <a:gd name="T69" fmla="*/ 13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56">
                <a:moveTo>
                  <a:pt x="48" y="216"/>
                </a:moveTo>
                <a:cubicBezTo>
                  <a:pt x="63" y="216"/>
                  <a:pt x="77" y="209"/>
                  <a:pt x="86" y="197"/>
                </a:cubicBezTo>
                <a:cubicBezTo>
                  <a:pt x="152" y="222"/>
                  <a:pt x="152" y="222"/>
                  <a:pt x="152" y="222"/>
                </a:cubicBezTo>
                <a:cubicBezTo>
                  <a:pt x="155" y="241"/>
                  <a:pt x="172" y="256"/>
                  <a:pt x="192" y="256"/>
                </a:cubicBezTo>
                <a:cubicBezTo>
                  <a:pt x="214" y="256"/>
                  <a:pt x="232" y="238"/>
                  <a:pt x="232" y="216"/>
                </a:cubicBezTo>
                <a:cubicBezTo>
                  <a:pt x="232" y="194"/>
                  <a:pt x="214" y="176"/>
                  <a:pt x="192" y="176"/>
                </a:cubicBezTo>
                <a:cubicBezTo>
                  <a:pt x="174" y="176"/>
                  <a:pt x="158" y="188"/>
                  <a:pt x="154" y="205"/>
                </a:cubicBezTo>
                <a:cubicBezTo>
                  <a:pt x="94" y="183"/>
                  <a:pt x="94" y="183"/>
                  <a:pt x="94" y="183"/>
                </a:cubicBezTo>
                <a:cubicBezTo>
                  <a:pt x="95" y="178"/>
                  <a:pt x="96" y="173"/>
                  <a:pt x="96" y="168"/>
                </a:cubicBezTo>
                <a:cubicBezTo>
                  <a:pt x="96" y="158"/>
                  <a:pt x="93" y="149"/>
                  <a:pt x="88" y="141"/>
                </a:cubicBezTo>
                <a:cubicBezTo>
                  <a:pt x="161" y="96"/>
                  <a:pt x="161" y="96"/>
                  <a:pt x="161" y="96"/>
                </a:cubicBezTo>
                <a:cubicBezTo>
                  <a:pt x="171" y="106"/>
                  <a:pt x="185" y="112"/>
                  <a:pt x="200" y="112"/>
                </a:cubicBezTo>
                <a:cubicBezTo>
                  <a:pt x="231" y="112"/>
                  <a:pt x="256" y="87"/>
                  <a:pt x="256" y="56"/>
                </a:cubicBezTo>
                <a:cubicBezTo>
                  <a:pt x="256" y="25"/>
                  <a:pt x="231" y="0"/>
                  <a:pt x="200" y="0"/>
                </a:cubicBezTo>
                <a:cubicBezTo>
                  <a:pt x="169" y="0"/>
                  <a:pt x="144" y="25"/>
                  <a:pt x="144" y="56"/>
                </a:cubicBezTo>
                <a:cubicBezTo>
                  <a:pt x="144" y="66"/>
                  <a:pt x="147" y="76"/>
                  <a:pt x="151" y="84"/>
                </a:cubicBezTo>
                <a:cubicBezTo>
                  <a:pt x="76" y="129"/>
                  <a:pt x="76" y="129"/>
                  <a:pt x="76" y="129"/>
                </a:cubicBezTo>
                <a:cubicBezTo>
                  <a:pt x="68" y="123"/>
                  <a:pt x="58" y="120"/>
                  <a:pt x="48" y="120"/>
                </a:cubicBezTo>
                <a:cubicBezTo>
                  <a:pt x="22" y="120"/>
                  <a:pt x="0" y="142"/>
                  <a:pt x="0" y="168"/>
                </a:cubicBezTo>
                <a:cubicBezTo>
                  <a:pt x="0" y="194"/>
                  <a:pt x="22" y="216"/>
                  <a:pt x="48" y="216"/>
                </a:cubicBezTo>
                <a:close/>
                <a:moveTo>
                  <a:pt x="192" y="192"/>
                </a:moveTo>
                <a:cubicBezTo>
                  <a:pt x="205" y="192"/>
                  <a:pt x="216" y="203"/>
                  <a:pt x="216" y="216"/>
                </a:cubicBezTo>
                <a:cubicBezTo>
                  <a:pt x="216" y="229"/>
                  <a:pt x="205" y="240"/>
                  <a:pt x="192" y="240"/>
                </a:cubicBezTo>
                <a:cubicBezTo>
                  <a:pt x="179" y="240"/>
                  <a:pt x="168" y="229"/>
                  <a:pt x="168" y="216"/>
                </a:cubicBezTo>
                <a:cubicBezTo>
                  <a:pt x="168" y="203"/>
                  <a:pt x="179" y="192"/>
                  <a:pt x="192" y="192"/>
                </a:cubicBezTo>
                <a:close/>
                <a:moveTo>
                  <a:pt x="200" y="16"/>
                </a:moveTo>
                <a:cubicBezTo>
                  <a:pt x="222" y="16"/>
                  <a:pt x="240" y="34"/>
                  <a:pt x="240" y="56"/>
                </a:cubicBezTo>
                <a:cubicBezTo>
                  <a:pt x="240" y="78"/>
                  <a:pt x="222" y="96"/>
                  <a:pt x="200" y="96"/>
                </a:cubicBezTo>
                <a:cubicBezTo>
                  <a:pt x="178" y="96"/>
                  <a:pt x="160" y="78"/>
                  <a:pt x="160" y="56"/>
                </a:cubicBezTo>
                <a:cubicBezTo>
                  <a:pt x="160" y="34"/>
                  <a:pt x="178" y="16"/>
                  <a:pt x="200" y="16"/>
                </a:cubicBezTo>
                <a:close/>
                <a:moveTo>
                  <a:pt x="48" y="136"/>
                </a:moveTo>
                <a:cubicBezTo>
                  <a:pt x="66" y="136"/>
                  <a:pt x="80" y="150"/>
                  <a:pt x="80" y="168"/>
                </a:cubicBezTo>
                <a:cubicBezTo>
                  <a:pt x="80" y="186"/>
                  <a:pt x="66" y="200"/>
                  <a:pt x="48" y="200"/>
                </a:cubicBezTo>
                <a:cubicBezTo>
                  <a:pt x="30" y="200"/>
                  <a:pt x="16" y="186"/>
                  <a:pt x="16" y="168"/>
                </a:cubicBezTo>
                <a:cubicBezTo>
                  <a:pt x="16" y="150"/>
                  <a:pt x="30" y="136"/>
                  <a:pt x="48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EF79E56-FADE-4DE0-F12C-95D6085750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59844" y="2699598"/>
            <a:ext cx="665506" cy="587551"/>
          </a:xfrm>
          <a:custGeom>
            <a:avLst/>
            <a:gdLst>
              <a:gd name="T0" fmla="*/ 8 w 256"/>
              <a:gd name="T1" fmla="*/ 40 h 248"/>
              <a:gd name="T2" fmla="*/ 48 w 256"/>
              <a:gd name="T3" fmla="*/ 217 h 248"/>
              <a:gd name="T4" fmla="*/ 80 w 256"/>
              <a:gd name="T5" fmla="*/ 248 h 248"/>
              <a:gd name="T6" fmla="*/ 145 w 256"/>
              <a:gd name="T7" fmla="*/ 224 h 248"/>
              <a:gd name="T8" fmla="*/ 208 w 256"/>
              <a:gd name="T9" fmla="*/ 216 h 248"/>
              <a:gd name="T10" fmla="*/ 145 w 256"/>
              <a:gd name="T11" fmla="*/ 208 h 248"/>
              <a:gd name="T12" fmla="*/ 80 w 256"/>
              <a:gd name="T13" fmla="*/ 184 h 248"/>
              <a:gd name="T14" fmla="*/ 60 w 256"/>
              <a:gd name="T15" fmla="*/ 164 h 248"/>
              <a:gd name="T16" fmla="*/ 60 w 256"/>
              <a:gd name="T17" fmla="*/ 164 h 248"/>
              <a:gd name="T18" fmla="*/ 232 w 256"/>
              <a:gd name="T19" fmla="*/ 150 h 248"/>
              <a:gd name="T20" fmla="*/ 254 w 256"/>
              <a:gd name="T21" fmla="*/ 59 h 248"/>
              <a:gd name="T22" fmla="*/ 222 w 256"/>
              <a:gd name="T23" fmla="*/ 56 h 248"/>
              <a:gd name="T24" fmla="*/ 200 w 256"/>
              <a:gd name="T25" fmla="*/ 0 h 248"/>
              <a:gd name="T26" fmla="*/ 138 w 256"/>
              <a:gd name="T27" fmla="*/ 2 h 248"/>
              <a:gd name="T28" fmla="*/ 80 w 256"/>
              <a:gd name="T29" fmla="*/ 24 h 248"/>
              <a:gd name="T30" fmla="*/ 66 w 256"/>
              <a:gd name="T31" fmla="*/ 56 h 248"/>
              <a:gd name="T32" fmla="*/ 48 w 256"/>
              <a:gd name="T33" fmla="*/ 31 h 248"/>
              <a:gd name="T34" fmla="*/ 8 w 256"/>
              <a:gd name="T35" fmla="*/ 24 h 248"/>
              <a:gd name="T36" fmla="*/ 176 w 256"/>
              <a:gd name="T37" fmla="*/ 200 h 248"/>
              <a:gd name="T38" fmla="*/ 176 w 256"/>
              <a:gd name="T39" fmla="*/ 232 h 248"/>
              <a:gd name="T40" fmla="*/ 176 w 256"/>
              <a:gd name="T41" fmla="*/ 200 h 248"/>
              <a:gd name="T42" fmla="*/ 96 w 256"/>
              <a:gd name="T43" fmla="*/ 216 h 248"/>
              <a:gd name="T44" fmla="*/ 64 w 256"/>
              <a:gd name="T45" fmla="*/ 216 h 248"/>
              <a:gd name="T46" fmla="*/ 147 w 256"/>
              <a:gd name="T47" fmla="*/ 16 h 248"/>
              <a:gd name="T48" fmla="*/ 205 w 256"/>
              <a:gd name="T49" fmla="*/ 56 h 248"/>
              <a:gd name="T50" fmla="*/ 129 w 256"/>
              <a:gd name="T51" fmla="*/ 34 h 248"/>
              <a:gd name="T52" fmla="*/ 86 w 256"/>
              <a:gd name="T53" fmla="*/ 40 h 248"/>
              <a:gd name="T54" fmla="*/ 118 w 256"/>
              <a:gd name="T55" fmla="*/ 56 h 248"/>
              <a:gd name="T56" fmla="*/ 86 w 256"/>
              <a:gd name="T57" fmla="*/ 40 h 248"/>
              <a:gd name="T58" fmla="*/ 216 w 256"/>
              <a:gd name="T59" fmla="*/ 72 h 248"/>
              <a:gd name="T60" fmla="*/ 237 w 256"/>
              <a:gd name="T61" fmla="*/ 72 h 248"/>
              <a:gd name="T62" fmla="*/ 60 w 256"/>
              <a:gd name="T63" fmla="*/ 148 h 248"/>
              <a:gd name="T64" fmla="*/ 52 w 256"/>
              <a:gd name="T65" fmla="*/ 72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6" h="248">
                <a:moveTo>
                  <a:pt x="0" y="32"/>
                </a:moveTo>
                <a:cubicBezTo>
                  <a:pt x="0" y="36"/>
                  <a:pt x="4" y="40"/>
                  <a:pt x="8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17"/>
                  <a:pt x="48" y="217"/>
                  <a:pt x="48" y="217"/>
                </a:cubicBezTo>
                <a:cubicBezTo>
                  <a:pt x="48" y="234"/>
                  <a:pt x="63" y="248"/>
                  <a:pt x="80" y="248"/>
                </a:cubicBezTo>
                <a:cubicBezTo>
                  <a:pt x="95" y="248"/>
                  <a:pt x="107" y="238"/>
                  <a:pt x="111" y="224"/>
                </a:cubicBezTo>
                <a:cubicBezTo>
                  <a:pt x="145" y="224"/>
                  <a:pt x="145" y="224"/>
                  <a:pt x="145" y="224"/>
                </a:cubicBezTo>
                <a:cubicBezTo>
                  <a:pt x="149" y="238"/>
                  <a:pt x="161" y="248"/>
                  <a:pt x="176" y="248"/>
                </a:cubicBezTo>
                <a:cubicBezTo>
                  <a:pt x="194" y="248"/>
                  <a:pt x="208" y="234"/>
                  <a:pt x="208" y="216"/>
                </a:cubicBezTo>
                <a:cubicBezTo>
                  <a:pt x="208" y="198"/>
                  <a:pt x="194" y="184"/>
                  <a:pt x="176" y="184"/>
                </a:cubicBezTo>
                <a:cubicBezTo>
                  <a:pt x="161" y="184"/>
                  <a:pt x="149" y="194"/>
                  <a:pt x="145" y="208"/>
                </a:cubicBezTo>
                <a:cubicBezTo>
                  <a:pt x="111" y="208"/>
                  <a:pt x="111" y="208"/>
                  <a:pt x="111" y="208"/>
                </a:cubicBezTo>
                <a:cubicBezTo>
                  <a:pt x="107" y="194"/>
                  <a:pt x="95" y="184"/>
                  <a:pt x="80" y="184"/>
                </a:cubicBezTo>
                <a:cubicBezTo>
                  <a:pt x="73" y="184"/>
                  <a:pt x="67" y="186"/>
                  <a:pt x="62" y="190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28" y="156"/>
                  <a:pt x="231" y="153"/>
                  <a:pt x="232" y="150"/>
                </a:cubicBezTo>
                <a:cubicBezTo>
                  <a:pt x="256" y="66"/>
                  <a:pt x="256" y="66"/>
                  <a:pt x="256" y="66"/>
                </a:cubicBezTo>
                <a:cubicBezTo>
                  <a:pt x="256" y="64"/>
                  <a:pt x="256" y="61"/>
                  <a:pt x="254" y="59"/>
                </a:cubicBezTo>
                <a:cubicBezTo>
                  <a:pt x="253" y="57"/>
                  <a:pt x="251" y="56"/>
                  <a:pt x="248" y="56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08" y="6"/>
                  <a:pt x="208" y="6"/>
                  <a:pt x="208" y="6"/>
                </a:cubicBezTo>
                <a:cubicBezTo>
                  <a:pt x="207" y="2"/>
                  <a:pt x="204" y="0"/>
                  <a:pt x="200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2" y="0"/>
                  <a:pt x="140" y="1"/>
                  <a:pt x="138" y="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76" y="24"/>
                  <a:pt x="73" y="27"/>
                  <a:pt x="72" y="30"/>
                </a:cubicBezTo>
                <a:cubicBezTo>
                  <a:pt x="66" y="56"/>
                  <a:pt x="66" y="56"/>
                  <a:pt x="66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27"/>
                  <a:pt x="44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lose/>
                <a:moveTo>
                  <a:pt x="176" y="200"/>
                </a:moveTo>
                <a:cubicBezTo>
                  <a:pt x="185" y="200"/>
                  <a:pt x="192" y="207"/>
                  <a:pt x="192" y="216"/>
                </a:cubicBezTo>
                <a:cubicBezTo>
                  <a:pt x="192" y="225"/>
                  <a:pt x="185" y="232"/>
                  <a:pt x="176" y="232"/>
                </a:cubicBezTo>
                <a:cubicBezTo>
                  <a:pt x="167" y="232"/>
                  <a:pt x="160" y="225"/>
                  <a:pt x="160" y="216"/>
                </a:cubicBezTo>
                <a:cubicBezTo>
                  <a:pt x="160" y="207"/>
                  <a:pt x="167" y="200"/>
                  <a:pt x="176" y="200"/>
                </a:cubicBezTo>
                <a:close/>
                <a:moveTo>
                  <a:pt x="80" y="200"/>
                </a:moveTo>
                <a:cubicBezTo>
                  <a:pt x="89" y="200"/>
                  <a:pt x="96" y="207"/>
                  <a:pt x="96" y="216"/>
                </a:cubicBezTo>
                <a:cubicBezTo>
                  <a:pt x="96" y="225"/>
                  <a:pt x="89" y="232"/>
                  <a:pt x="80" y="232"/>
                </a:cubicBezTo>
                <a:cubicBezTo>
                  <a:pt x="71" y="232"/>
                  <a:pt x="64" y="225"/>
                  <a:pt x="64" y="216"/>
                </a:cubicBezTo>
                <a:cubicBezTo>
                  <a:pt x="64" y="207"/>
                  <a:pt x="71" y="200"/>
                  <a:pt x="80" y="200"/>
                </a:cubicBezTo>
                <a:close/>
                <a:moveTo>
                  <a:pt x="147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205" y="56"/>
                  <a:pt x="205" y="56"/>
                  <a:pt x="205" y="56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29" y="34"/>
                  <a:pt x="129" y="34"/>
                  <a:pt x="129" y="34"/>
                </a:cubicBezTo>
                <a:lnTo>
                  <a:pt x="147" y="16"/>
                </a:lnTo>
                <a:close/>
                <a:moveTo>
                  <a:pt x="86" y="40"/>
                </a:moveTo>
                <a:cubicBezTo>
                  <a:pt x="114" y="40"/>
                  <a:pt x="114" y="40"/>
                  <a:pt x="114" y="40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82" y="56"/>
                  <a:pt x="82" y="56"/>
                  <a:pt x="82" y="56"/>
                </a:cubicBezTo>
                <a:lnTo>
                  <a:pt x="86" y="40"/>
                </a:lnTo>
                <a:close/>
                <a:moveTo>
                  <a:pt x="216" y="72"/>
                </a:moveTo>
                <a:cubicBezTo>
                  <a:pt x="216" y="72"/>
                  <a:pt x="216" y="72"/>
                  <a:pt x="21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37" y="72"/>
                  <a:pt x="237" y="72"/>
                  <a:pt x="237" y="72"/>
                </a:cubicBezTo>
                <a:cubicBezTo>
                  <a:pt x="218" y="140"/>
                  <a:pt x="218" y="140"/>
                  <a:pt x="218" y="140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59" y="148"/>
                  <a:pt x="59" y="148"/>
                  <a:pt x="58" y="148"/>
                </a:cubicBezTo>
                <a:cubicBezTo>
                  <a:pt x="52" y="72"/>
                  <a:pt x="52" y="72"/>
                  <a:pt x="52" y="72"/>
                </a:cubicBezTo>
                <a:lnTo>
                  <a:pt x="216" y="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Franklin Gothic Medium Cond" panose="020B06060304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AF0418-8390-FACD-25FD-45261876BF61}"/>
              </a:ext>
            </a:extLst>
          </p:cNvPr>
          <p:cNvGrpSpPr>
            <a:grpSpLocks noChangeAspect="1"/>
          </p:cNvGrpSpPr>
          <p:nvPr/>
        </p:nvGrpSpPr>
        <p:grpSpPr>
          <a:xfrm>
            <a:off x="7136455" y="4039587"/>
            <a:ext cx="483027" cy="587551"/>
            <a:chOff x="5454393" y="4787929"/>
            <a:chExt cx="289084" cy="351640"/>
          </a:xfrm>
          <a:solidFill>
            <a:schemeClr val="accent3"/>
          </a:solidFill>
        </p:grpSpPr>
        <p:sp>
          <p:nvSpPr>
            <p:cNvPr id="11" name="Freeform 108">
              <a:extLst>
                <a:ext uri="{FF2B5EF4-FFF2-40B4-BE49-F238E27FC236}">
                  <a16:creationId xmlns:a16="http://schemas.microsoft.com/office/drawing/2014/main" id="{4535E768-82B0-3E12-0B50-F0DB5CF41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393" y="4787929"/>
              <a:ext cx="289084" cy="351640"/>
            </a:xfrm>
            <a:custGeom>
              <a:avLst/>
              <a:gdLst>
                <a:gd name="T0" fmla="*/ 145 w 192"/>
                <a:gd name="T1" fmla="*/ 24 h 256"/>
                <a:gd name="T2" fmla="*/ 135 w 192"/>
                <a:gd name="T3" fmla="*/ 4 h 256"/>
                <a:gd name="T4" fmla="*/ 128 w 192"/>
                <a:gd name="T5" fmla="*/ 0 h 256"/>
                <a:gd name="T6" fmla="*/ 64 w 192"/>
                <a:gd name="T7" fmla="*/ 0 h 256"/>
                <a:gd name="T8" fmla="*/ 57 w 192"/>
                <a:gd name="T9" fmla="*/ 4 h 256"/>
                <a:gd name="T10" fmla="*/ 47 w 192"/>
                <a:gd name="T11" fmla="*/ 24 h 256"/>
                <a:gd name="T12" fmla="*/ 8 w 192"/>
                <a:gd name="T13" fmla="*/ 24 h 256"/>
                <a:gd name="T14" fmla="*/ 0 w 192"/>
                <a:gd name="T15" fmla="*/ 32 h 256"/>
                <a:gd name="T16" fmla="*/ 0 w 192"/>
                <a:gd name="T17" fmla="*/ 248 h 256"/>
                <a:gd name="T18" fmla="*/ 8 w 192"/>
                <a:gd name="T19" fmla="*/ 256 h 256"/>
                <a:gd name="T20" fmla="*/ 184 w 192"/>
                <a:gd name="T21" fmla="*/ 256 h 256"/>
                <a:gd name="T22" fmla="*/ 192 w 192"/>
                <a:gd name="T23" fmla="*/ 248 h 256"/>
                <a:gd name="T24" fmla="*/ 192 w 192"/>
                <a:gd name="T25" fmla="*/ 32 h 256"/>
                <a:gd name="T26" fmla="*/ 184 w 192"/>
                <a:gd name="T27" fmla="*/ 24 h 256"/>
                <a:gd name="T28" fmla="*/ 145 w 192"/>
                <a:gd name="T29" fmla="*/ 24 h 256"/>
                <a:gd name="T30" fmla="*/ 69 w 192"/>
                <a:gd name="T31" fmla="*/ 16 h 256"/>
                <a:gd name="T32" fmla="*/ 123 w 192"/>
                <a:gd name="T33" fmla="*/ 16 h 256"/>
                <a:gd name="T34" fmla="*/ 139 w 192"/>
                <a:gd name="T35" fmla="*/ 48 h 256"/>
                <a:gd name="T36" fmla="*/ 53 w 192"/>
                <a:gd name="T37" fmla="*/ 48 h 256"/>
                <a:gd name="T38" fmla="*/ 69 w 192"/>
                <a:gd name="T39" fmla="*/ 16 h 256"/>
                <a:gd name="T40" fmla="*/ 176 w 192"/>
                <a:gd name="T41" fmla="*/ 240 h 256"/>
                <a:gd name="T42" fmla="*/ 16 w 192"/>
                <a:gd name="T43" fmla="*/ 240 h 256"/>
                <a:gd name="T44" fmla="*/ 16 w 192"/>
                <a:gd name="T45" fmla="*/ 40 h 256"/>
                <a:gd name="T46" fmla="*/ 39 w 192"/>
                <a:gd name="T47" fmla="*/ 40 h 256"/>
                <a:gd name="T48" fmla="*/ 33 w 192"/>
                <a:gd name="T49" fmla="*/ 52 h 256"/>
                <a:gd name="T50" fmla="*/ 33 w 192"/>
                <a:gd name="T51" fmla="*/ 60 h 256"/>
                <a:gd name="T52" fmla="*/ 40 w 192"/>
                <a:gd name="T53" fmla="*/ 64 h 256"/>
                <a:gd name="T54" fmla="*/ 152 w 192"/>
                <a:gd name="T55" fmla="*/ 64 h 256"/>
                <a:gd name="T56" fmla="*/ 152 w 192"/>
                <a:gd name="T57" fmla="*/ 64 h 256"/>
                <a:gd name="T58" fmla="*/ 160 w 192"/>
                <a:gd name="T59" fmla="*/ 56 h 256"/>
                <a:gd name="T60" fmla="*/ 159 w 192"/>
                <a:gd name="T61" fmla="*/ 51 h 256"/>
                <a:gd name="T62" fmla="*/ 153 w 192"/>
                <a:gd name="T63" fmla="*/ 40 h 256"/>
                <a:gd name="T64" fmla="*/ 176 w 192"/>
                <a:gd name="T65" fmla="*/ 40 h 256"/>
                <a:gd name="T66" fmla="*/ 176 w 192"/>
                <a:gd name="T67" fmla="*/ 24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2" h="256">
                  <a:moveTo>
                    <a:pt x="145" y="24"/>
                  </a:moveTo>
                  <a:cubicBezTo>
                    <a:pt x="135" y="4"/>
                    <a:pt x="135" y="4"/>
                    <a:pt x="135" y="4"/>
                  </a:cubicBezTo>
                  <a:cubicBezTo>
                    <a:pt x="134" y="2"/>
                    <a:pt x="131" y="0"/>
                    <a:pt x="12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1" y="0"/>
                    <a:pt x="58" y="2"/>
                    <a:pt x="57" y="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2"/>
                    <a:pt x="4" y="256"/>
                    <a:pt x="8" y="256"/>
                  </a:cubicBezTo>
                  <a:cubicBezTo>
                    <a:pt x="184" y="256"/>
                    <a:pt x="184" y="256"/>
                    <a:pt x="184" y="256"/>
                  </a:cubicBezTo>
                  <a:cubicBezTo>
                    <a:pt x="188" y="256"/>
                    <a:pt x="192" y="252"/>
                    <a:pt x="192" y="248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28"/>
                    <a:pt x="188" y="24"/>
                    <a:pt x="184" y="24"/>
                  </a:cubicBezTo>
                  <a:lnTo>
                    <a:pt x="145" y="24"/>
                  </a:lnTo>
                  <a:close/>
                  <a:moveTo>
                    <a:pt x="69" y="1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69" y="16"/>
                  </a:lnTo>
                  <a:close/>
                  <a:moveTo>
                    <a:pt x="176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5"/>
                    <a:pt x="32" y="58"/>
                    <a:pt x="33" y="60"/>
                  </a:cubicBezTo>
                  <a:cubicBezTo>
                    <a:pt x="35" y="63"/>
                    <a:pt x="37" y="64"/>
                    <a:pt x="40" y="64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6" y="64"/>
                    <a:pt x="160" y="60"/>
                    <a:pt x="160" y="56"/>
                  </a:cubicBezTo>
                  <a:cubicBezTo>
                    <a:pt x="160" y="54"/>
                    <a:pt x="160" y="53"/>
                    <a:pt x="159" y="51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76" y="40"/>
                    <a:pt x="176" y="40"/>
                    <a:pt x="176" y="40"/>
                  </a:cubicBezTo>
                  <a:lnTo>
                    <a:pt x="176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2" name="Freeform 109">
              <a:extLst>
                <a:ext uri="{FF2B5EF4-FFF2-40B4-BE49-F238E27FC236}">
                  <a16:creationId xmlns:a16="http://schemas.microsoft.com/office/drawing/2014/main" id="{32D9A97B-361A-5903-633C-78A6F5D1D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157" y="4908193"/>
              <a:ext cx="131662" cy="22223"/>
            </a:xfrm>
            <a:custGeom>
              <a:avLst/>
              <a:gdLst>
                <a:gd name="T0" fmla="*/ 80 w 88"/>
                <a:gd name="T1" fmla="*/ 0 h 16"/>
                <a:gd name="T2" fmla="*/ 8 w 88"/>
                <a:gd name="T3" fmla="*/ 0 h 16"/>
                <a:gd name="T4" fmla="*/ 0 w 88"/>
                <a:gd name="T5" fmla="*/ 8 h 16"/>
                <a:gd name="T6" fmla="*/ 8 w 88"/>
                <a:gd name="T7" fmla="*/ 16 h 16"/>
                <a:gd name="T8" fmla="*/ 80 w 88"/>
                <a:gd name="T9" fmla="*/ 16 h 16"/>
                <a:gd name="T10" fmla="*/ 88 w 88"/>
                <a:gd name="T11" fmla="*/ 8 h 16"/>
                <a:gd name="T12" fmla="*/ 80 w 8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6">
                  <a:moveTo>
                    <a:pt x="8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4" y="16"/>
                    <a:pt x="88" y="12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3" name="Freeform 110">
              <a:extLst>
                <a:ext uri="{FF2B5EF4-FFF2-40B4-BE49-F238E27FC236}">
                  <a16:creationId xmlns:a16="http://schemas.microsoft.com/office/drawing/2014/main" id="{9B465661-0B9E-5492-B3F8-6251EE768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157" y="4963096"/>
              <a:ext cx="131662" cy="22223"/>
            </a:xfrm>
            <a:custGeom>
              <a:avLst/>
              <a:gdLst>
                <a:gd name="T0" fmla="*/ 80 w 88"/>
                <a:gd name="T1" fmla="*/ 0 h 16"/>
                <a:gd name="T2" fmla="*/ 8 w 88"/>
                <a:gd name="T3" fmla="*/ 0 h 16"/>
                <a:gd name="T4" fmla="*/ 0 w 88"/>
                <a:gd name="T5" fmla="*/ 8 h 16"/>
                <a:gd name="T6" fmla="*/ 8 w 88"/>
                <a:gd name="T7" fmla="*/ 16 h 16"/>
                <a:gd name="T8" fmla="*/ 80 w 88"/>
                <a:gd name="T9" fmla="*/ 16 h 16"/>
                <a:gd name="T10" fmla="*/ 88 w 88"/>
                <a:gd name="T11" fmla="*/ 8 h 16"/>
                <a:gd name="T12" fmla="*/ 80 w 8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6">
                  <a:moveTo>
                    <a:pt x="8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4" y="16"/>
                    <a:pt x="88" y="12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4" name="Freeform 111">
              <a:extLst>
                <a:ext uri="{FF2B5EF4-FFF2-40B4-BE49-F238E27FC236}">
                  <a16:creationId xmlns:a16="http://schemas.microsoft.com/office/drawing/2014/main" id="{E67C0FE1-F31D-3439-8C73-B875E7D1C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157" y="5017999"/>
              <a:ext cx="131662" cy="22223"/>
            </a:xfrm>
            <a:custGeom>
              <a:avLst/>
              <a:gdLst>
                <a:gd name="T0" fmla="*/ 80 w 88"/>
                <a:gd name="T1" fmla="*/ 0 h 16"/>
                <a:gd name="T2" fmla="*/ 8 w 88"/>
                <a:gd name="T3" fmla="*/ 0 h 16"/>
                <a:gd name="T4" fmla="*/ 0 w 88"/>
                <a:gd name="T5" fmla="*/ 8 h 16"/>
                <a:gd name="T6" fmla="*/ 8 w 88"/>
                <a:gd name="T7" fmla="*/ 16 h 16"/>
                <a:gd name="T8" fmla="*/ 80 w 88"/>
                <a:gd name="T9" fmla="*/ 16 h 16"/>
                <a:gd name="T10" fmla="*/ 88 w 88"/>
                <a:gd name="T11" fmla="*/ 8 h 16"/>
                <a:gd name="T12" fmla="*/ 80 w 8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6">
                  <a:moveTo>
                    <a:pt x="8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4" y="16"/>
                    <a:pt x="88" y="12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5" name="Freeform 112">
              <a:extLst>
                <a:ext uri="{FF2B5EF4-FFF2-40B4-BE49-F238E27FC236}">
                  <a16:creationId xmlns:a16="http://schemas.microsoft.com/office/drawing/2014/main" id="{5CD09BCB-33BC-8FD3-0402-256E5879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157" y="5072902"/>
              <a:ext cx="131662" cy="22223"/>
            </a:xfrm>
            <a:custGeom>
              <a:avLst/>
              <a:gdLst>
                <a:gd name="T0" fmla="*/ 80 w 88"/>
                <a:gd name="T1" fmla="*/ 0 h 16"/>
                <a:gd name="T2" fmla="*/ 8 w 88"/>
                <a:gd name="T3" fmla="*/ 0 h 16"/>
                <a:gd name="T4" fmla="*/ 0 w 88"/>
                <a:gd name="T5" fmla="*/ 8 h 16"/>
                <a:gd name="T6" fmla="*/ 8 w 88"/>
                <a:gd name="T7" fmla="*/ 16 h 16"/>
                <a:gd name="T8" fmla="*/ 80 w 88"/>
                <a:gd name="T9" fmla="*/ 16 h 16"/>
                <a:gd name="T10" fmla="*/ 88 w 88"/>
                <a:gd name="T11" fmla="*/ 8 h 16"/>
                <a:gd name="T12" fmla="*/ 80 w 8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6">
                  <a:moveTo>
                    <a:pt x="8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4" y="16"/>
                    <a:pt x="88" y="12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6" name="Freeform 113">
              <a:extLst>
                <a:ext uri="{FF2B5EF4-FFF2-40B4-BE49-F238E27FC236}">
                  <a16:creationId xmlns:a16="http://schemas.microsoft.com/office/drawing/2014/main" id="{463EAFC0-A2A2-2286-784B-DA2ECCBB1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050" y="4908193"/>
              <a:ext cx="35778" cy="22223"/>
            </a:xfrm>
            <a:custGeom>
              <a:avLst/>
              <a:gdLst>
                <a:gd name="T0" fmla="*/ 16 w 24"/>
                <a:gd name="T1" fmla="*/ 0 h 16"/>
                <a:gd name="T2" fmla="*/ 8 w 24"/>
                <a:gd name="T3" fmla="*/ 0 h 16"/>
                <a:gd name="T4" fmla="*/ 0 w 24"/>
                <a:gd name="T5" fmla="*/ 8 h 16"/>
                <a:gd name="T6" fmla="*/ 8 w 24"/>
                <a:gd name="T7" fmla="*/ 16 h 16"/>
                <a:gd name="T8" fmla="*/ 16 w 24"/>
                <a:gd name="T9" fmla="*/ 16 h 16"/>
                <a:gd name="T10" fmla="*/ 24 w 24"/>
                <a:gd name="T11" fmla="*/ 8 h 16"/>
                <a:gd name="T12" fmla="*/ 16 w 2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6"/>
                    <a:pt x="24" y="12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7" name="Freeform 114">
              <a:extLst>
                <a:ext uri="{FF2B5EF4-FFF2-40B4-BE49-F238E27FC236}">
                  <a16:creationId xmlns:a16="http://schemas.microsoft.com/office/drawing/2014/main" id="{C8912EC7-93C2-267F-8364-70EE3E1A9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050" y="4963096"/>
              <a:ext cx="35778" cy="22223"/>
            </a:xfrm>
            <a:custGeom>
              <a:avLst/>
              <a:gdLst>
                <a:gd name="T0" fmla="*/ 16 w 24"/>
                <a:gd name="T1" fmla="*/ 0 h 16"/>
                <a:gd name="T2" fmla="*/ 8 w 24"/>
                <a:gd name="T3" fmla="*/ 0 h 16"/>
                <a:gd name="T4" fmla="*/ 0 w 24"/>
                <a:gd name="T5" fmla="*/ 8 h 16"/>
                <a:gd name="T6" fmla="*/ 8 w 24"/>
                <a:gd name="T7" fmla="*/ 16 h 16"/>
                <a:gd name="T8" fmla="*/ 16 w 24"/>
                <a:gd name="T9" fmla="*/ 16 h 16"/>
                <a:gd name="T10" fmla="*/ 24 w 24"/>
                <a:gd name="T11" fmla="*/ 8 h 16"/>
                <a:gd name="T12" fmla="*/ 16 w 2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6"/>
                    <a:pt x="24" y="12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8" name="Freeform 115">
              <a:extLst>
                <a:ext uri="{FF2B5EF4-FFF2-40B4-BE49-F238E27FC236}">
                  <a16:creationId xmlns:a16="http://schemas.microsoft.com/office/drawing/2014/main" id="{705C8F11-0D4F-308F-972C-33B9DDF3B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050" y="5017999"/>
              <a:ext cx="35778" cy="22223"/>
            </a:xfrm>
            <a:custGeom>
              <a:avLst/>
              <a:gdLst>
                <a:gd name="T0" fmla="*/ 16 w 24"/>
                <a:gd name="T1" fmla="*/ 0 h 16"/>
                <a:gd name="T2" fmla="*/ 8 w 24"/>
                <a:gd name="T3" fmla="*/ 0 h 16"/>
                <a:gd name="T4" fmla="*/ 0 w 24"/>
                <a:gd name="T5" fmla="*/ 8 h 16"/>
                <a:gd name="T6" fmla="*/ 8 w 24"/>
                <a:gd name="T7" fmla="*/ 16 h 16"/>
                <a:gd name="T8" fmla="*/ 16 w 24"/>
                <a:gd name="T9" fmla="*/ 16 h 16"/>
                <a:gd name="T10" fmla="*/ 24 w 24"/>
                <a:gd name="T11" fmla="*/ 8 h 16"/>
                <a:gd name="T12" fmla="*/ 16 w 2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6"/>
                    <a:pt x="24" y="12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9" name="Freeform 116">
              <a:extLst>
                <a:ext uri="{FF2B5EF4-FFF2-40B4-BE49-F238E27FC236}">
                  <a16:creationId xmlns:a16="http://schemas.microsoft.com/office/drawing/2014/main" id="{E0A1269D-9780-DA43-177D-12961C93A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050" y="5072902"/>
              <a:ext cx="35778" cy="22223"/>
            </a:xfrm>
            <a:custGeom>
              <a:avLst/>
              <a:gdLst>
                <a:gd name="T0" fmla="*/ 16 w 24"/>
                <a:gd name="T1" fmla="*/ 0 h 16"/>
                <a:gd name="T2" fmla="*/ 8 w 24"/>
                <a:gd name="T3" fmla="*/ 0 h 16"/>
                <a:gd name="T4" fmla="*/ 0 w 24"/>
                <a:gd name="T5" fmla="*/ 8 h 16"/>
                <a:gd name="T6" fmla="*/ 8 w 24"/>
                <a:gd name="T7" fmla="*/ 16 h 16"/>
                <a:gd name="T8" fmla="*/ 16 w 24"/>
                <a:gd name="T9" fmla="*/ 16 h 16"/>
                <a:gd name="T10" fmla="*/ 24 w 24"/>
                <a:gd name="T11" fmla="*/ 8 h 16"/>
                <a:gd name="T12" fmla="*/ 16 w 2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6"/>
                    <a:pt x="24" y="12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F58CBD2-5D7C-3DF5-3D78-FFA967708158}"/>
              </a:ext>
            </a:extLst>
          </p:cNvPr>
          <p:cNvSpPr txBox="1">
            <a:spLocks/>
          </p:cNvSpPr>
          <p:nvPr/>
        </p:nvSpPr>
        <p:spPr>
          <a:xfrm>
            <a:off x="7544998" y="2242778"/>
            <a:ext cx="2687022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</a:t>
            </a:r>
            <a:r>
              <a:rPr lang="id-ID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dudu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latin typeface="Franklin Gothic Medium Cond" panose="020B06060304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00106-D305-D043-8584-9EA1B04DE531}"/>
              </a:ext>
            </a:extLst>
          </p:cNvPr>
          <p:cNvSpPr txBox="1"/>
          <p:nvPr/>
        </p:nvSpPr>
        <p:spPr>
          <a:xfrm>
            <a:off x="7509482" y="1907150"/>
            <a:ext cx="112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Franklin Gothic Medium Cond" panose="020B0606030402020204" pitchFamily="34" charset="0"/>
              </a:rPr>
              <a:t>Technology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56AAF80-D57C-0B60-9E3B-55C34BB0C161}"/>
              </a:ext>
            </a:extLst>
          </p:cNvPr>
          <p:cNvSpPr txBox="1">
            <a:spLocks/>
          </p:cNvSpPr>
          <p:nvPr/>
        </p:nvSpPr>
        <p:spPr>
          <a:xfrm>
            <a:off x="8938039" y="4413637"/>
            <a:ext cx="259034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</a:t>
            </a:r>
            <a:r>
              <a:rPr lang="id-ID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dudu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latin typeface="Franklin Gothic Medium Cond" panose="020B06060304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97FE77-091D-3931-DB76-37A101E1B6F3}"/>
              </a:ext>
            </a:extLst>
          </p:cNvPr>
          <p:cNvSpPr txBox="1"/>
          <p:nvPr/>
        </p:nvSpPr>
        <p:spPr>
          <a:xfrm>
            <a:off x="8893700" y="4039587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err="1">
                <a:latin typeface="Franklin Gothic Medium Cond" panose="020B0606030402020204" pitchFamily="34" charset="0"/>
              </a:rPr>
              <a:t>Creative</a:t>
            </a:r>
            <a:r>
              <a:rPr lang="id-ID" dirty="0">
                <a:latin typeface="Franklin Gothic Medium Cond" panose="020B0606030402020204" pitchFamily="34" charset="0"/>
              </a:rPr>
              <a:t> Vision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40622BB8-E9E6-2464-F631-908467D3C2EF}"/>
              </a:ext>
            </a:extLst>
          </p:cNvPr>
          <p:cNvSpPr txBox="1">
            <a:spLocks/>
          </p:cNvSpPr>
          <p:nvPr/>
        </p:nvSpPr>
        <p:spPr>
          <a:xfrm>
            <a:off x="868100" y="4211058"/>
            <a:ext cx="2641837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</a:t>
            </a:r>
            <a:r>
              <a:rPr lang="id-ID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dudu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latin typeface="Franklin Gothic Medium Cond" panose="020B06060304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C8BA62-1611-ACF4-5A28-FD63F6DC2BED}"/>
              </a:ext>
            </a:extLst>
          </p:cNvPr>
          <p:cNvSpPr txBox="1"/>
          <p:nvPr/>
        </p:nvSpPr>
        <p:spPr>
          <a:xfrm>
            <a:off x="2203101" y="3869163"/>
            <a:ext cx="12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dirty="0">
                <a:latin typeface="Franklin Gothic Medium Cond" panose="020B0606030402020204" pitchFamily="34" charset="0"/>
              </a:rPr>
              <a:t>Power </a:t>
            </a:r>
            <a:r>
              <a:rPr lang="id-ID" dirty="0" err="1">
                <a:latin typeface="Franklin Gothic Medium Cond" panose="020B0606030402020204" pitchFamily="34" charset="0"/>
              </a:rPr>
              <a:t>saving</a:t>
            </a:r>
            <a:endParaRPr lang="id-ID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213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5F6260-BA3C-46C6-1ABF-40EBD49FEA71}"/>
              </a:ext>
            </a:extLst>
          </p:cNvPr>
          <p:cNvGrpSpPr/>
          <p:nvPr/>
        </p:nvGrpSpPr>
        <p:grpSpPr>
          <a:xfrm>
            <a:off x="1887481" y="1222051"/>
            <a:ext cx="1954601" cy="3490742"/>
            <a:chOff x="4847772" y="1587974"/>
            <a:chExt cx="762001" cy="145143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A9DDE6-94E4-B823-1980-55C5CB83BBAD}"/>
                </a:ext>
              </a:extLst>
            </p:cNvPr>
            <p:cNvCxnSpPr/>
            <p:nvPr/>
          </p:nvCxnSpPr>
          <p:spPr>
            <a:xfrm>
              <a:off x="5228773" y="2910670"/>
              <a:ext cx="0" cy="128740"/>
            </a:xfrm>
            <a:prstGeom prst="line">
              <a:avLst/>
            </a:prstGeom>
            <a:ln>
              <a:solidFill>
                <a:schemeClr val="accent3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CA9B03A-1B1F-78C4-409A-C815FD1DE0FA}"/>
                </a:ext>
              </a:extLst>
            </p:cNvPr>
            <p:cNvSpPr/>
            <p:nvPr/>
          </p:nvSpPr>
          <p:spPr>
            <a:xfrm rot="5400000">
              <a:off x="4581073" y="1896470"/>
              <a:ext cx="1295400" cy="762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A184C839-446D-959F-28A4-30D5F0017E44}"/>
                </a:ext>
              </a:extLst>
            </p:cNvPr>
            <p:cNvSpPr/>
            <p:nvPr/>
          </p:nvSpPr>
          <p:spPr>
            <a:xfrm>
              <a:off x="4847772" y="1587974"/>
              <a:ext cx="762000" cy="304800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845B7-B2D7-DEC1-42DE-5646E4DE6671}"/>
              </a:ext>
            </a:extLst>
          </p:cNvPr>
          <p:cNvGrpSpPr/>
          <p:nvPr/>
        </p:nvGrpSpPr>
        <p:grpSpPr>
          <a:xfrm>
            <a:off x="4043493" y="1222051"/>
            <a:ext cx="1954601" cy="3490742"/>
            <a:chOff x="4847772" y="1587974"/>
            <a:chExt cx="762001" cy="145143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3DD35D-C175-4FC3-788E-46AF29DC33A7}"/>
                </a:ext>
              </a:extLst>
            </p:cNvPr>
            <p:cNvCxnSpPr/>
            <p:nvPr/>
          </p:nvCxnSpPr>
          <p:spPr>
            <a:xfrm>
              <a:off x="5228773" y="2910670"/>
              <a:ext cx="0" cy="128740"/>
            </a:xfrm>
            <a:prstGeom prst="line">
              <a:avLst/>
            </a:prstGeom>
            <a:ln>
              <a:solidFill>
                <a:schemeClr val="accent3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6DC4A842-0E71-9C58-13DA-D772C177EDAE}"/>
                </a:ext>
              </a:extLst>
            </p:cNvPr>
            <p:cNvSpPr/>
            <p:nvPr/>
          </p:nvSpPr>
          <p:spPr>
            <a:xfrm rot="5400000">
              <a:off x="4581073" y="1896470"/>
              <a:ext cx="1295400" cy="762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2" name="Round Same Side Corner Rectangle 11">
              <a:extLst>
                <a:ext uri="{FF2B5EF4-FFF2-40B4-BE49-F238E27FC236}">
                  <a16:creationId xmlns:a16="http://schemas.microsoft.com/office/drawing/2014/main" id="{0D8FD803-EBF0-5A11-CA5D-CF83ED711EDE}"/>
                </a:ext>
              </a:extLst>
            </p:cNvPr>
            <p:cNvSpPr/>
            <p:nvPr/>
          </p:nvSpPr>
          <p:spPr>
            <a:xfrm>
              <a:off x="4847772" y="1587974"/>
              <a:ext cx="762000" cy="304800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4A8E58-974D-BD59-6411-CDE8C0DF394F}"/>
              </a:ext>
            </a:extLst>
          </p:cNvPr>
          <p:cNvGrpSpPr/>
          <p:nvPr/>
        </p:nvGrpSpPr>
        <p:grpSpPr>
          <a:xfrm>
            <a:off x="6199501" y="1222051"/>
            <a:ext cx="1954601" cy="3490742"/>
            <a:chOff x="4847772" y="1587974"/>
            <a:chExt cx="762001" cy="145143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5A889E-4B47-8641-37FE-F597B9650905}"/>
                </a:ext>
              </a:extLst>
            </p:cNvPr>
            <p:cNvCxnSpPr/>
            <p:nvPr/>
          </p:nvCxnSpPr>
          <p:spPr>
            <a:xfrm>
              <a:off x="5228773" y="2910670"/>
              <a:ext cx="0" cy="128740"/>
            </a:xfrm>
            <a:prstGeom prst="line">
              <a:avLst/>
            </a:prstGeom>
            <a:ln>
              <a:solidFill>
                <a:schemeClr val="accent3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entagon 14">
              <a:extLst>
                <a:ext uri="{FF2B5EF4-FFF2-40B4-BE49-F238E27FC236}">
                  <a16:creationId xmlns:a16="http://schemas.microsoft.com/office/drawing/2014/main" id="{CF4B27E6-036D-F03F-3B9D-1C45EE0EDB8A}"/>
                </a:ext>
              </a:extLst>
            </p:cNvPr>
            <p:cNvSpPr/>
            <p:nvPr/>
          </p:nvSpPr>
          <p:spPr>
            <a:xfrm rot="5400000">
              <a:off x="4581073" y="1896470"/>
              <a:ext cx="1295400" cy="762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6" name="Round Same Side Corner Rectangle 15">
              <a:extLst>
                <a:ext uri="{FF2B5EF4-FFF2-40B4-BE49-F238E27FC236}">
                  <a16:creationId xmlns:a16="http://schemas.microsoft.com/office/drawing/2014/main" id="{E5826012-FC48-B3A3-1324-AB33A344C111}"/>
                </a:ext>
              </a:extLst>
            </p:cNvPr>
            <p:cNvSpPr/>
            <p:nvPr/>
          </p:nvSpPr>
          <p:spPr>
            <a:xfrm>
              <a:off x="4847772" y="1587974"/>
              <a:ext cx="762000" cy="304800"/>
            </a:xfrm>
            <a:prstGeom prst="round2Same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FBECF6-97EE-76CD-8372-BD900F20F9D0}"/>
              </a:ext>
            </a:extLst>
          </p:cNvPr>
          <p:cNvGrpSpPr/>
          <p:nvPr/>
        </p:nvGrpSpPr>
        <p:grpSpPr>
          <a:xfrm>
            <a:off x="8355507" y="1222051"/>
            <a:ext cx="1954601" cy="3490742"/>
            <a:chOff x="4847772" y="1587974"/>
            <a:chExt cx="762001" cy="145143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2808C-9B0F-EFD9-0808-2C7927B5DD58}"/>
                </a:ext>
              </a:extLst>
            </p:cNvPr>
            <p:cNvCxnSpPr/>
            <p:nvPr/>
          </p:nvCxnSpPr>
          <p:spPr>
            <a:xfrm>
              <a:off x="5228773" y="2910670"/>
              <a:ext cx="0" cy="128740"/>
            </a:xfrm>
            <a:prstGeom prst="line">
              <a:avLst/>
            </a:prstGeom>
            <a:ln>
              <a:solidFill>
                <a:schemeClr val="accent3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Pentagon 18">
              <a:extLst>
                <a:ext uri="{FF2B5EF4-FFF2-40B4-BE49-F238E27FC236}">
                  <a16:creationId xmlns:a16="http://schemas.microsoft.com/office/drawing/2014/main" id="{3811813B-9A7C-C184-5CA8-909E33AD24FF}"/>
                </a:ext>
              </a:extLst>
            </p:cNvPr>
            <p:cNvSpPr/>
            <p:nvPr/>
          </p:nvSpPr>
          <p:spPr>
            <a:xfrm rot="5400000">
              <a:off x="4581073" y="1896470"/>
              <a:ext cx="1295400" cy="7620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0" name="Round Same Side Corner Rectangle 19">
              <a:extLst>
                <a:ext uri="{FF2B5EF4-FFF2-40B4-BE49-F238E27FC236}">
                  <a16:creationId xmlns:a16="http://schemas.microsoft.com/office/drawing/2014/main" id="{1AD9DB4C-4FA1-3E33-3B2E-6D52B7011312}"/>
                </a:ext>
              </a:extLst>
            </p:cNvPr>
            <p:cNvSpPr/>
            <p:nvPr/>
          </p:nvSpPr>
          <p:spPr>
            <a:xfrm>
              <a:off x="4847772" y="1587974"/>
              <a:ext cx="762000" cy="30480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793880-E38E-36F6-2F08-18C9527C3B82}"/>
              </a:ext>
            </a:extLst>
          </p:cNvPr>
          <p:cNvGrpSpPr/>
          <p:nvPr/>
        </p:nvGrpSpPr>
        <p:grpSpPr>
          <a:xfrm rot="16200000" flipH="1">
            <a:off x="9029064" y="2564444"/>
            <a:ext cx="607483" cy="351367"/>
            <a:chOff x="5256213" y="3154363"/>
            <a:chExt cx="455612" cy="263525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0235B08-AC51-F993-8F4B-3A44DE71F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213" y="3205163"/>
              <a:ext cx="287337" cy="60325"/>
            </a:xfrm>
            <a:custGeom>
              <a:avLst/>
              <a:gdLst>
                <a:gd name="T0" fmla="*/ 1416 w 1416"/>
                <a:gd name="T1" fmla="*/ 0 h 292"/>
                <a:gd name="T2" fmla="*/ 1416 w 1416"/>
                <a:gd name="T3" fmla="*/ 0 h 292"/>
                <a:gd name="T4" fmla="*/ 146 w 1416"/>
                <a:gd name="T5" fmla="*/ 0 h 292"/>
                <a:gd name="T6" fmla="*/ 0 w 1416"/>
                <a:gd name="T7" fmla="*/ 146 h 292"/>
                <a:gd name="T8" fmla="*/ 146 w 1416"/>
                <a:gd name="T9" fmla="*/ 292 h 292"/>
                <a:gd name="T10" fmla="*/ 904 w 1416"/>
                <a:gd name="T11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6" h="292">
                  <a:moveTo>
                    <a:pt x="1416" y="0"/>
                  </a:moveTo>
                  <a:lnTo>
                    <a:pt x="1416" y="0"/>
                  </a:ln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227"/>
                    <a:pt x="65" y="292"/>
                    <a:pt x="146" y="292"/>
                  </a:cubicBezTo>
                  <a:lnTo>
                    <a:pt x="904" y="292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544C5AD-A1A5-7689-340B-F6B772531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925" y="3265488"/>
              <a:ext cx="87312" cy="50800"/>
            </a:xfrm>
            <a:custGeom>
              <a:avLst/>
              <a:gdLst>
                <a:gd name="T0" fmla="*/ 50 w 426"/>
                <a:gd name="T1" fmla="*/ 0 h 256"/>
                <a:gd name="T2" fmla="*/ 50 w 426"/>
                <a:gd name="T3" fmla="*/ 0 h 256"/>
                <a:gd name="T4" fmla="*/ 0 w 426"/>
                <a:gd name="T5" fmla="*/ 110 h 256"/>
                <a:gd name="T6" fmla="*/ 146 w 426"/>
                <a:gd name="T7" fmla="*/ 256 h 256"/>
                <a:gd name="T8" fmla="*/ 426 w 42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56">
                  <a:moveTo>
                    <a:pt x="50" y="0"/>
                  </a:moveTo>
                  <a:lnTo>
                    <a:pt x="50" y="0"/>
                  </a:lnTo>
                  <a:cubicBezTo>
                    <a:pt x="19" y="27"/>
                    <a:pt x="0" y="66"/>
                    <a:pt x="0" y="110"/>
                  </a:cubicBezTo>
                  <a:cubicBezTo>
                    <a:pt x="0" y="191"/>
                    <a:pt x="65" y="256"/>
                    <a:pt x="146" y="256"/>
                  </a:cubicBezTo>
                  <a:lnTo>
                    <a:pt x="426" y="256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36E6964-1C0B-65A5-616E-DE4470957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316288"/>
              <a:ext cx="66675" cy="50800"/>
            </a:xfrm>
            <a:custGeom>
              <a:avLst/>
              <a:gdLst>
                <a:gd name="T0" fmla="*/ 40 w 330"/>
                <a:gd name="T1" fmla="*/ 0 h 247"/>
                <a:gd name="T2" fmla="*/ 40 w 330"/>
                <a:gd name="T3" fmla="*/ 0 h 247"/>
                <a:gd name="T4" fmla="*/ 0 w 330"/>
                <a:gd name="T5" fmla="*/ 101 h 247"/>
                <a:gd name="T6" fmla="*/ 146 w 330"/>
                <a:gd name="T7" fmla="*/ 247 h 247"/>
                <a:gd name="T8" fmla="*/ 330 w 330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47">
                  <a:moveTo>
                    <a:pt x="40" y="0"/>
                  </a:moveTo>
                  <a:lnTo>
                    <a:pt x="40" y="0"/>
                  </a:lnTo>
                  <a:cubicBezTo>
                    <a:pt x="15" y="27"/>
                    <a:pt x="0" y="62"/>
                    <a:pt x="0" y="101"/>
                  </a:cubicBezTo>
                  <a:cubicBezTo>
                    <a:pt x="0" y="182"/>
                    <a:pt x="65" y="247"/>
                    <a:pt x="146" y="247"/>
                  </a:cubicBezTo>
                  <a:lnTo>
                    <a:pt x="330" y="247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6FE9D38-20C1-8CCA-6A6B-1AC03CDC3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425" y="3154363"/>
              <a:ext cx="279400" cy="263525"/>
            </a:xfrm>
            <a:custGeom>
              <a:avLst/>
              <a:gdLst>
                <a:gd name="T0" fmla="*/ 92 w 1378"/>
                <a:gd name="T1" fmla="*/ 1047 h 1297"/>
                <a:gd name="T2" fmla="*/ 92 w 1378"/>
                <a:gd name="T3" fmla="*/ 1047 h 1297"/>
                <a:gd name="T4" fmla="*/ 49 w 1378"/>
                <a:gd name="T5" fmla="*/ 1151 h 1297"/>
                <a:gd name="T6" fmla="*/ 195 w 1378"/>
                <a:gd name="T7" fmla="*/ 1297 h 1297"/>
                <a:gd name="T8" fmla="*/ 729 w 1378"/>
                <a:gd name="T9" fmla="*/ 1297 h 1297"/>
                <a:gd name="T10" fmla="*/ 1378 w 1378"/>
                <a:gd name="T11" fmla="*/ 648 h 1297"/>
                <a:gd name="T12" fmla="*/ 729 w 1378"/>
                <a:gd name="T13" fmla="*/ 0 h 1297"/>
                <a:gd name="T14" fmla="*/ 147 w 1378"/>
                <a:gd name="T15" fmla="*/ 0 h 1297"/>
                <a:gd name="T16" fmla="*/ 0 w 1378"/>
                <a:gd name="T17" fmla="*/ 146 h 1297"/>
                <a:gd name="T18" fmla="*/ 43 w 1378"/>
                <a:gd name="T19" fmla="*/ 24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8" h="1297">
                  <a:moveTo>
                    <a:pt x="92" y="1047"/>
                  </a:moveTo>
                  <a:lnTo>
                    <a:pt x="92" y="1047"/>
                  </a:lnTo>
                  <a:cubicBezTo>
                    <a:pt x="65" y="1074"/>
                    <a:pt x="49" y="1111"/>
                    <a:pt x="49" y="1151"/>
                  </a:cubicBezTo>
                  <a:cubicBezTo>
                    <a:pt x="49" y="1232"/>
                    <a:pt x="114" y="1297"/>
                    <a:pt x="195" y="1297"/>
                  </a:cubicBezTo>
                  <a:lnTo>
                    <a:pt x="729" y="1297"/>
                  </a:lnTo>
                  <a:cubicBezTo>
                    <a:pt x="1087" y="1297"/>
                    <a:pt x="1378" y="1007"/>
                    <a:pt x="1378" y="648"/>
                  </a:cubicBezTo>
                  <a:cubicBezTo>
                    <a:pt x="1378" y="290"/>
                    <a:pt x="1087" y="0"/>
                    <a:pt x="729" y="0"/>
                  </a:cubicBezTo>
                  <a:lnTo>
                    <a:pt x="147" y="0"/>
                  </a:lnTo>
                  <a:cubicBezTo>
                    <a:pt x="66" y="0"/>
                    <a:pt x="0" y="65"/>
                    <a:pt x="0" y="146"/>
                  </a:cubicBezTo>
                  <a:cubicBezTo>
                    <a:pt x="0" y="186"/>
                    <a:pt x="17" y="223"/>
                    <a:pt x="43" y="249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26" name="Group 8">
            <a:extLst>
              <a:ext uri="{FF2B5EF4-FFF2-40B4-BE49-F238E27FC236}">
                <a16:creationId xmlns:a16="http://schemas.microsoft.com/office/drawing/2014/main" id="{D4DA92A5-0D74-BE60-7E14-B7528D352E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48652" y="2471789"/>
            <a:ext cx="402167" cy="436033"/>
            <a:chOff x="2853" y="1431"/>
            <a:chExt cx="190" cy="206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AB9F0BFE-287A-EAC6-E577-6A74FAB83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" y="1450"/>
              <a:ext cx="84" cy="0"/>
            </a:xfrm>
            <a:custGeom>
              <a:avLst/>
              <a:gdLst>
                <a:gd name="T0" fmla="*/ 0 w 785"/>
                <a:gd name="T1" fmla="*/ 0 w 785"/>
                <a:gd name="T2" fmla="*/ 785 w 78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85">
                  <a:moveTo>
                    <a:pt x="0" y="0"/>
                  </a:moveTo>
                  <a:lnTo>
                    <a:pt x="0" y="0"/>
                  </a:lnTo>
                  <a:lnTo>
                    <a:pt x="785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3BBA2CB8-0A52-FD7A-FE9E-5286F3F59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450"/>
              <a:ext cx="190" cy="187"/>
            </a:xfrm>
            <a:custGeom>
              <a:avLst/>
              <a:gdLst>
                <a:gd name="T0" fmla="*/ 1427 w 1778"/>
                <a:gd name="T1" fmla="*/ 0 h 1745"/>
                <a:gd name="T2" fmla="*/ 1427 w 1778"/>
                <a:gd name="T3" fmla="*/ 0 h 1745"/>
                <a:gd name="T4" fmla="*/ 1778 w 1778"/>
                <a:gd name="T5" fmla="*/ 0 h 1745"/>
                <a:gd name="T6" fmla="*/ 1778 w 1778"/>
                <a:gd name="T7" fmla="*/ 1745 h 1745"/>
                <a:gd name="T8" fmla="*/ 0 w 1778"/>
                <a:gd name="T9" fmla="*/ 1745 h 1745"/>
                <a:gd name="T10" fmla="*/ 0 w 1778"/>
                <a:gd name="T11" fmla="*/ 0 h 1745"/>
                <a:gd name="T12" fmla="*/ 350 w 1778"/>
                <a:gd name="T13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8" h="1745">
                  <a:moveTo>
                    <a:pt x="1427" y="0"/>
                  </a:moveTo>
                  <a:lnTo>
                    <a:pt x="1427" y="0"/>
                  </a:lnTo>
                  <a:lnTo>
                    <a:pt x="1778" y="0"/>
                  </a:lnTo>
                  <a:lnTo>
                    <a:pt x="1778" y="1745"/>
                  </a:lnTo>
                  <a:lnTo>
                    <a:pt x="0" y="1745"/>
                  </a:lnTo>
                  <a:lnTo>
                    <a:pt x="0" y="0"/>
                  </a:lnTo>
                  <a:lnTo>
                    <a:pt x="35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60C35090-785F-71D8-D750-DD01F26BC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494"/>
              <a:ext cx="190" cy="0"/>
            </a:xfrm>
            <a:custGeom>
              <a:avLst/>
              <a:gdLst>
                <a:gd name="T0" fmla="*/ 0 w 1778"/>
                <a:gd name="T1" fmla="*/ 0 w 1778"/>
                <a:gd name="T2" fmla="*/ 1778 w 177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78">
                  <a:moveTo>
                    <a:pt x="0" y="0"/>
                  </a:moveTo>
                  <a:lnTo>
                    <a:pt x="0" y="0"/>
                  </a:lnTo>
                  <a:lnTo>
                    <a:pt x="1778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7E07E488-500F-B194-FA7D-CEA1918C5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431"/>
              <a:ext cx="16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C7FA206B-A32A-76ED-23D4-25AB3B252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1431"/>
              <a:ext cx="15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FCC850A1-A501-E7F1-8EA6-C02292B6F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1520"/>
              <a:ext cx="112" cy="93"/>
            </a:xfrm>
            <a:custGeom>
              <a:avLst/>
              <a:gdLst>
                <a:gd name="T0" fmla="*/ 0 w 1040"/>
                <a:gd name="T1" fmla="*/ 554 h 863"/>
                <a:gd name="T2" fmla="*/ 0 w 1040"/>
                <a:gd name="T3" fmla="*/ 554 h 863"/>
                <a:gd name="T4" fmla="*/ 346 w 1040"/>
                <a:gd name="T5" fmla="*/ 863 h 863"/>
                <a:gd name="T6" fmla="*/ 1040 w 1040"/>
                <a:gd name="T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0" h="863">
                  <a:moveTo>
                    <a:pt x="0" y="554"/>
                  </a:moveTo>
                  <a:lnTo>
                    <a:pt x="0" y="554"/>
                  </a:lnTo>
                  <a:lnTo>
                    <a:pt x="346" y="863"/>
                  </a:lnTo>
                  <a:lnTo>
                    <a:pt x="104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33" name="Group 17">
            <a:extLst>
              <a:ext uri="{FF2B5EF4-FFF2-40B4-BE49-F238E27FC236}">
                <a16:creationId xmlns:a16="http://schemas.microsoft.com/office/drawing/2014/main" id="{27869857-99C6-1551-1C7D-3468DF9C184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34442" y="2451683"/>
            <a:ext cx="484716" cy="495305"/>
            <a:chOff x="3263" y="1117"/>
            <a:chExt cx="229" cy="234"/>
          </a:xfrm>
        </p:grpSpPr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8D1AD188-E6B5-60E7-2734-41324900B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" y="1202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6"/>
                    <a:pt x="844" y="368"/>
                    <a:pt x="544" y="368"/>
                  </a:cubicBezTo>
                  <a:cubicBezTo>
                    <a:pt x="243" y="368"/>
                    <a:pt x="0" y="286"/>
                    <a:pt x="0" y="184"/>
                  </a:cubicBezTo>
                  <a:cubicBezTo>
                    <a:pt x="0" y="83"/>
                    <a:pt x="243" y="0"/>
                    <a:pt x="544" y="0"/>
                  </a:cubicBezTo>
                  <a:cubicBezTo>
                    <a:pt x="844" y="0"/>
                    <a:pt x="1088" y="83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F8571C9A-564A-0E95-7C40-3BF14016F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" y="1225"/>
              <a:ext cx="133" cy="126"/>
            </a:xfrm>
            <a:custGeom>
              <a:avLst/>
              <a:gdLst>
                <a:gd name="T0" fmla="*/ 1088 w 1088"/>
                <a:gd name="T1" fmla="*/ 0 h 1020"/>
                <a:gd name="T2" fmla="*/ 1088 w 1088"/>
                <a:gd name="T3" fmla="*/ 0 h 1020"/>
                <a:gd name="T4" fmla="*/ 1088 w 1088"/>
                <a:gd name="T5" fmla="*/ 836 h 1020"/>
                <a:gd name="T6" fmla="*/ 544 w 1088"/>
                <a:gd name="T7" fmla="*/ 1020 h 1020"/>
                <a:gd name="T8" fmla="*/ 0 w 1088"/>
                <a:gd name="T9" fmla="*/ 836 h 1020"/>
                <a:gd name="T10" fmla="*/ 0 w 1088"/>
                <a:gd name="T11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8" h="1020">
                  <a:moveTo>
                    <a:pt x="1088" y="0"/>
                  </a:moveTo>
                  <a:lnTo>
                    <a:pt x="1088" y="0"/>
                  </a:lnTo>
                  <a:lnTo>
                    <a:pt x="1088" y="836"/>
                  </a:lnTo>
                  <a:cubicBezTo>
                    <a:pt x="1088" y="938"/>
                    <a:pt x="844" y="1020"/>
                    <a:pt x="544" y="1020"/>
                  </a:cubicBezTo>
                  <a:cubicBezTo>
                    <a:pt x="243" y="1020"/>
                    <a:pt x="0" y="938"/>
                    <a:pt x="0" y="836"/>
                  </a:cubicBez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CCDF25DE-00FC-0133-8015-F9D865641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" y="1295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D097211F-78AC-1EE5-1BD0-C8E13ABD5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" y="1261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D43F3F2E-A56C-2FDA-ACCC-D7C845E98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117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5"/>
                    <a:pt x="845" y="368"/>
                    <a:pt x="544" y="368"/>
                  </a:cubicBezTo>
                  <a:cubicBezTo>
                    <a:pt x="244" y="368"/>
                    <a:pt x="0" y="285"/>
                    <a:pt x="0" y="184"/>
                  </a:cubicBezTo>
                  <a:cubicBezTo>
                    <a:pt x="0" y="82"/>
                    <a:pt x="244" y="0"/>
                    <a:pt x="544" y="0"/>
                  </a:cubicBezTo>
                  <a:cubicBezTo>
                    <a:pt x="845" y="0"/>
                    <a:pt x="1088" y="82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7D198D8E-7C26-F511-09CB-180DE29A3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140"/>
              <a:ext cx="0" cy="64"/>
            </a:xfrm>
            <a:custGeom>
              <a:avLst/>
              <a:gdLst>
                <a:gd name="T0" fmla="*/ 519 h 519"/>
                <a:gd name="T1" fmla="*/ 519 h 519"/>
                <a:gd name="T2" fmla="*/ 0 h 5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19">
                  <a:moveTo>
                    <a:pt x="0" y="519"/>
                  </a:moveTo>
                  <a:lnTo>
                    <a:pt x="0" y="51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5E3EA7B-FB10-B562-CA18-6F2446F9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1140"/>
              <a:ext cx="96" cy="166"/>
            </a:xfrm>
            <a:custGeom>
              <a:avLst/>
              <a:gdLst>
                <a:gd name="T0" fmla="*/ 780 w 780"/>
                <a:gd name="T1" fmla="*/ 0 h 1340"/>
                <a:gd name="T2" fmla="*/ 780 w 780"/>
                <a:gd name="T3" fmla="*/ 0 h 1340"/>
                <a:gd name="T4" fmla="*/ 780 w 780"/>
                <a:gd name="T5" fmla="*/ 1156 h 1340"/>
                <a:gd name="T6" fmla="*/ 236 w 780"/>
                <a:gd name="T7" fmla="*/ 1340 h 1340"/>
                <a:gd name="T8" fmla="*/ 0 w 780"/>
                <a:gd name="T9" fmla="*/ 1322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340">
                  <a:moveTo>
                    <a:pt x="780" y="0"/>
                  </a:moveTo>
                  <a:lnTo>
                    <a:pt x="780" y="0"/>
                  </a:lnTo>
                  <a:lnTo>
                    <a:pt x="780" y="1156"/>
                  </a:lnTo>
                  <a:cubicBezTo>
                    <a:pt x="780" y="1258"/>
                    <a:pt x="537" y="1340"/>
                    <a:pt x="236" y="1340"/>
                  </a:cubicBezTo>
                  <a:cubicBezTo>
                    <a:pt x="152" y="1340"/>
                    <a:pt x="71" y="1334"/>
                    <a:pt x="0" y="1322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DF70181-A1AA-451C-DFD7-48D5594C5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1250"/>
              <a:ext cx="96" cy="22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B92145A5-0F10-85C3-9180-4D0429A79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1214"/>
              <a:ext cx="96" cy="23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5A4434D0-4DFF-83EC-1204-F81229D05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179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5" y="184"/>
                    <a:pt x="544" y="184"/>
                  </a:cubicBezTo>
                  <a:cubicBezTo>
                    <a:pt x="244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Franklin Gothic Medium Cond" panose="020B0606030402020204" pitchFamily="34" charset="0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731485ED-9079-57F8-0976-065F042D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98" y="2451683"/>
            <a:ext cx="650163" cy="65358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71AEF72-BD99-BECB-5229-0A2A08F694FF}"/>
              </a:ext>
            </a:extLst>
          </p:cNvPr>
          <p:cNvGrpSpPr/>
          <p:nvPr/>
        </p:nvGrpSpPr>
        <p:grpSpPr>
          <a:xfrm>
            <a:off x="1762261" y="4935088"/>
            <a:ext cx="2079818" cy="983384"/>
            <a:chOff x="1250714" y="3177425"/>
            <a:chExt cx="2079818" cy="98338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0FC76E-69C7-C564-DE4E-CD6DB5712176}"/>
                </a:ext>
              </a:extLst>
            </p:cNvPr>
            <p:cNvSpPr txBox="1"/>
            <p:nvPr/>
          </p:nvSpPr>
          <p:spPr>
            <a:xfrm>
              <a:off x="1808765" y="3177425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1AF49FC-9358-5B11-D620-50B996D796E3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35ADBC-73E7-9B97-638A-7C92E1FC290F}"/>
              </a:ext>
            </a:extLst>
          </p:cNvPr>
          <p:cNvGrpSpPr/>
          <p:nvPr/>
        </p:nvGrpSpPr>
        <p:grpSpPr>
          <a:xfrm>
            <a:off x="3980883" y="4935088"/>
            <a:ext cx="2079818" cy="983384"/>
            <a:chOff x="1250714" y="3177425"/>
            <a:chExt cx="2079818" cy="98338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579C6C-BE70-751C-78F5-563ED6FD3FF6}"/>
                </a:ext>
              </a:extLst>
            </p:cNvPr>
            <p:cNvSpPr txBox="1"/>
            <p:nvPr/>
          </p:nvSpPr>
          <p:spPr>
            <a:xfrm>
              <a:off x="1808765" y="3177425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3421B7F-13E3-11B4-65DF-48FDAC0D128A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BE4E1C-F5E6-F1AA-B17A-A15EB02F2157}"/>
              </a:ext>
            </a:extLst>
          </p:cNvPr>
          <p:cNvGrpSpPr/>
          <p:nvPr/>
        </p:nvGrpSpPr>
        <p:grpSpPr>
          <a:xfrm>
            <a:off x="6136891" y="4935088"/>
            <a:ext cx="2079818" cy="983384"/>
            <a:chOff x="1250714" y="3177425"/>
            <a:chExt cx="2079818" cy="98338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6A068E-8D2C-088C-3FBD-CB38DB22F442}"/>
                </a:ext>
              </a:extLst>
            </p:cNvPr>
            <p:cNvSpPr txBox="1"/>
            <p:nvPr/>
          </p:nvSpPr>
          <p:spPr>
            <a:xfrm>
              <a:off x="1808765" y="3177425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0C766F-EEC7-C447-4719-9264099D9397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E58B24-8DBC-2C56-7A4D-918E11FF61A1}"/>
              </a:ext>
            </a:extLst>
          </p:cNvPr>
          <p:cNvGrpSpPr/>
          <p:nvPr/>
        </p:nvGrpSpPr>
        <p:grpSpPr>
          <a:xfrm>
            <a:off x="8292899" y="4935088"/>
            <a:ext cx="2079818" cy="983384"/>
            <a:chOff x="1250714" y="3177425"/>
            <a:chExt cx="2079818" cy="98338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89F600-3907-2757-DFCC-882DCC616C51}"/>
                </a:ext>
              </a:extLst>
            </p:cNvPr>
            <p:cNvSpPr txBox="1"/>
            <p:nvPr/>
          </p:nvSpPr>
          <p:spPr>
            <a:xfrm>
              <a:off x="1808765" y="3177425"/>
              <a:ext cx="1046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dirty="0" err="1">
                  <a:latin typeface="Franklin Gothic Medium Cond" panose="020B0606030402020204" pitchFamily="34" charset="0"/>
                </a:rPr>
                <a:t>Title</a:t>
              </a:r>
              <a:r>
                <a:rPr lang="id-ID" sz="2000" dirty="0">
                  <a:latin typeface="Franklin Gothic Medium Cond" panose="020B0606030402020204" pitchFamily="34" charset="0"/>
                </a:rPr>
                <a:t> </a:t>
              </a:r>
              <a:r>
                <a:rPr lang="id-ID" sz="2000" dirty="0" err="1">
                  <a:latin typeface="Franklin Gothic Medium Cond" panose="020B0606030402020204" pitchFamily="34" charset="0"/>
                </a:rPr>
                <a:t>here</a:t>
              </a:r>
              <a:endParaRPr lang="id-ID" sz="2000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911F82-0DF7-8D8C-4FAD-3AE67A817080}"/>
                </a:ext>
              </a:extLst>
            </p:cNvPr>
            <p:cNvSpPr/>
            <p:nvPr/>
          </p:nvSpPr>
          <p:spPr>
            <a:xfrm>
              <a:off x="1250714" y="3514478"/>
              <a:ext cx="20798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200" dirty="0">
                  <a:latin typeface="Franklin Gothic Medium Cond" panose="020B0606030402020204" pitchFamily="34" charset="0"/>
                </a:rPr>
                <a:t>Suitable for all categories business and personal presentation</a:t>
              </a:r>
            </a:p>
          </p:txBody>
        </p:sp>
      </p:grpSp>
      <p:sp>
        <p:nvSpPr>
          <p:cNvPr id="57" name="Pentagon 56">
            <a:extLst>
              <a:ext uri="{FF2B5EF4-FFF2-40B4-BE49-F238E27FC236}">
                <a16:creationId xmlns:a16="http://schemas.microsoft.com/office/drawing/2014/main" id="{F96621F7-1662-248F-252B-663DD563E613}"/>
              </a:ext>
            </a:extLst>
          </p:cNvPr>
          <p:cNvSpPr/>
          <p:nvPr/>
        </p:nvSpPr>
        <p:spPr>
          <a:xfrm rot="5400000">
            <a:off x="2476124" y="882349"/>
            <a:ext cx="831096" cy="1510501"/>
          </a:xfrm>
          <a:prstGeom prst="homePlate">
            <a:avLst>
              <a:gd name="adj" fmla="val 22102"/>
            </a:avLst>
          </a:prstGeom>
          <a:noFill/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Step 01</a:t>
            </a:r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74B9971E-B3E5-243C-47F0-599B4CD8C6DB}"/>
              </a:ext>
            </a:extLst>
          </p:cNvPr>
          <p:cNvSpPr/>
          <p:nvPr/>
        </p:nvSpPr>
        <p:spPr>
          <a:xfrm rot="5400000">
            <a:off x="4650066" y="871769"/>
            <a:ext cx="831096" cy="1510501"/>
          </a:xfrm>
          <a:prstGeom prst="homePlate">
            <a:avLst>
              <a:gd name="adj" fmla="val 22102"/>
            </a:avLst>
          </a:prstGeom>
          <a:noFill/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Step </a:t>
            </a:r>
            <a:r>
              <a:rPr lang="id-ID" sz="320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02</a:t>
            </a:r>
            <a:endParaRPr lang="en-US" sz="3200" dirty="0">
              <a:solidFill>
                <a:srgbClr val="FFFFFF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710E6684-1971-8EC9-3EF1-B9C20DB92658}"/>
              </a:ext>
            </a:extLst>
          </p:cNvPr>
          <p:cNvSpPr/>
          <p:nvPr/>
        </p:nvSpPr>
        <p:spPr>
          <a:xfrm rot="5400000">
            <a:off x="6800410" y="887408"/>
            <a:ext cx="831096" cy="1510501"/>
          </a:xfrm>
          <a:prstGeom prst="homePlate">
            <a:avLst>
              <a:gd name="adj" fmla="val 22102"/>
            </a:avLst>
          </a:prstGeom>
          <a:noFill/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Step </a:t>
            </a:r>
            <a:r>
              <a:rPr lang="id-ID" sz="320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03</a:t>
            </a:r>
            <a:endParaRPr lang="en-US" sz="3200" dirty="0">
              <a:solidFill>
                <a:srgbClr val="FFFFFF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C4660D3D-27FB-EEF9-381E-95B0FC93F41E}"/>
              </a:ext>
            </a:extLst>
          </p:cNvPr>
          <p:cNvSpPr/>
          <p:nvPr/>
        </p:nvSpPr>
        <p:spPr>
          <a:xfrm rot="5400000">
            <a:off x="8917258" y="860201"/>
            <a:ext cx="831096" cy="1510501"/>
          </a:xfrm>
          <a:prstGeom prst="homePlate">
            <a:avLst>
              <a:gd name="adj" fmla="val 22102"/>
            </a:avLst>
          </a:prstGeom>
          <a:noFill/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Step </a:t>
            </a:r>
            <a:r>
              <a:rPr lang="id-ID" sz="320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04</a:t>
            </a:r>
            <a:endParaRPr lang="en-US" sz="3200" dirty="0">
              <a:solidFill>
                <a:srgbClr val="FFFFFF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55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832F7E-C0F3-0073-E9B3-B985EFE986BC}"/>
              </a:ext>
            </a:extLst>
          </p:cNvPr>
          <p:cNvGrpSpPr/>
          <p:nvPr/>
        </p:nvGrpSpPr>
        <p:grpSpPr>
          <a:xfrm>
            <a:off x="4177303" y="1700997"/>
            <a:ext cx="3741736" cy="3779833"/>
            <a:chOff x="1973263" y="-17463"/>
            <a:chExt cx="5167313" cy="51609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40EA12A-ADC8-0DCC-C695-2A26AD1A7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038" y="2125662"/>
              <a:ext cx="2493963" cy="3009900"/>
            </a:xfrm>
            <a:custGeom>
              <a:avLst/>
              <a:gdLst>
                <a:gd name="T0" fmla="*/ 1021 w 1039"/>
                <a:gd name="T1" fmla="*/ 165 h 1254"/>
                <a:gd name="T2" fmla="*/ 1039 w 1039"/>
                <a:gd name="T3" fmla="*/ 0 h 1254"/>
                <a:gd name="T4" fmla="*/ 0 w 1039"/>
                <a:gd name="T5" fmla="*/ 611 h 1254"/>
                <a:gd name="T6" fmla="*/ 302 w 1039"/>
                <a:gd name="T7" fmla="*/ 1192 h 1254"/>
                <a:gd name="T8" fmla="*/ 1021 w 1039"/>
                <a:gd name="T9" fmla="*/ 16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9" h="1254">
                  <a:moveTo>
                    <a:pt x="1021" y="165"/>
                  </a:moveTo>
                  <a:cubicBezTo>
                    <a:pt x="1029" y="108"/>
                    <a:pt x="1035" y="53"/>
                    <a:pt x="1039" y="0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33" y="1001"/>
                    <a:pt x="152" y="1144"/>
                    <a:pt x="302" y="1192"/>
                  </a:cubicBezTo>
                  <a:cubicBezTo>
                    <a:pt x="493" y="1254"/>
                    <a:pt x="937" y="790"/>
                    <a:pt x="1021" y="16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396C031-FF35-31A1-E429-C0023B3CE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2076450"/>
              <a:ext cx="3487738" cy="1516063"/>
            </a:xfrm>
            <a:custGeom>
              <a:avLst/>
              <a:gdLst>
                <a:gd name="T0" fmla="*/ 1453 w 1453"/>
                <a:gd name="T1" fmla="*/ 20 h 631"/>
                <a:gd name="T2" fmla="*/ 1090 w 1453"/>
                <a:gd name="T3" fmla="*/ 0 h 631"/>
                <a:gd name="T4" fmla="*/ 24 w 1453"/>
                <a:gd name="T5" fmla="*/ 370 h 631"/>
                <a:gd name="T6" fmla="*/ 414 w 1453"/>
                <a:gd name="T7" fmla="*/ 631 h 631"/>
                <a:gd name="T8" fmla="*/ 414 w 1453"/>
                <a:gd name="T9" fmla="*/ 631 h 631"/>
                <a:gd name="T10" fmla="*/ 1453 w 1453"/>
                <a:gd name="T11" fmla="*/ 2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631">
                  <a:moveTo>
                    <a:pt x="1453" y="20"/>
                  </a:moveTo>
                  <a:cubicBezTo>
                    <a:pt x="1344" y="7"/>
                    <a:pt x="1223" y="0"/>
                    <a:pt x="1090" y="0"/>
                  </a:cubicBezTo>
                  <a:cubicBezTo>
                    <a:pt x="417" y="0"/>
                    <a:pt x="0" y="201"/>
                    <a:pt x="24" y="370"/>
                  </a:cubicBezTo>
                  <a:cubicBezTo>
                    <a:pt x="38" y="466"/>
                    <a:pt x="185" y="563"/>
                    <a:pt x="414" y="631"/>
                  </a:cubicBezTo>
                  <a:cubicBezTo>
                    <a:pt x="414" y="631"/>
                    <a:pt x="414" y="631"/>
                    <a:pt x="414" y="631"/>
                  </a:cubicBezTo>
                  <a:cubicBezTo>
                    <a:pt x="1453" y="20"/>
                    <a:pt x="1453" y="20"/>
                    <a:pt x="1453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BE8907B-571B-1BDA-9EC1-740CF1402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413" y="2968625"/>
              <a:ext cx="1570038" cy="1984375"/>
            </a:xfrm>
            <a:custGeom>
              <a:avLst/>
              <a:gdLst>
                <a:gd name="T0" fmla="*/ 390 w 654"/>
                <a:gd name="T1" fmla="*/ 260 h 827"/>
                <a:gd name="T2" fmla="*/ 0 w 654"/>
                <a:gd name="T3" fmla="*/ 0 h 827"/>
                <a:gd name="T4" fmla="*/ 654 w 654"/>
                <a:gd name="T5" fmla="*/ 827 h 827"/>
                <a:gd name="T6" fmla="*/ 390 w 654"/>
                <a:gd name="T7" fmla="*/ 26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4" h="827">
                  <a:moveTo>
                    <a:pt x="390" y="260"/>
                  </a:moveTo>
                  <a:cubicBezTo>
                    <a:pt x="162" y="192"/>
                    <a:pt x="14" y="95"/>
                    <a:pt x="0" y="0"/>
                  </a:cubicBezTo>
                  <a:cubicBezTo>
                    <a:pt x="58" y="376"/>
                    <a:pt x="312" y="687"/>
                    <a:pt x="654" y="827"/>
                  </a:cubicBezTo>
                  <a:cubicBezTo>
                    <a:pt x="522" y="767"/>
                    <a:pt x="420" y="616"/>
                    <a:pt x="390" y="2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4EB68E9-BE44-B464-E5E5-1BB4FB81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263775"/>
              <a:ext cx="3533775" cy="1541463"/>
            </a:xfrm>
            <a:custGeom>
              <a:avLst/>
              <a:gdLst>
                <a:gd name="T0" fmla="*/ 1466 w 1472"/>
                <a:gd name="T1" fmla="*/ 292 h 642"/>
                <a:gd name="T2" fmla="*/ 1079 w 1472"/>
                <a:gd name="T3" fmla="*/ 0 h 642"/>
                <a:gd name="T4" fmla="*/ 0 w 1472"/>
                <a:gd name="T5" fmla="*/ 611 h 642"/>
                <a:gd name="T6" fmla="*/ 417 w 1472"/>
                <a:gd name="T7" fmla="*/ 642 h 642"/>
                <a:gd name="T8" fmla="*/ 1466 w 1472"/>
                <a:gd name="T9" fmla="*/ 29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642">
                  <a:moveTo>
                    <a:pt x="1466" y="292"/>
                  </a:moveTo>
                  <a:cubicBezTo>
                    <a:pt x="1472" y="188"/>
                    <a:pt x="1341" y="74"/>
                    <a:pt x="1079" y="0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127" y="631"/>
                    <a:pt x="268" y="642"/>
                    <a:pt x="417" y="642"/>
                  </a:cubicBezTo>
                  <a:cubicBezTo>
                    <a:pt x="999" y="642"/>
                    <a:pt x="1455" y="468"/>
                    <a:pt x="1466" y="2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73211E3-E089-4B9E-7943-DF1C662D9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051" y="2997200"/>
              <a:ext cx="3530600" cy="2146300"/>
            </a:xfrm>
            <a:custGeom>
              <a:avLst/>
              <a:gdLst>
                <a:gd name="T0" fmla="*/ 423 w 1471"/>
                <a:gd name="T1" fmla="*/ 337 h 894"/>
                <a:gd name="T2" fmla="*/ 0 w 1471"/>
                <a:gd name="T3" fmla="*/ 305 h 894"/>
                <a:gd name="T4" fmla="*/ 0 w 1471"/>
                <a:gd name="T5" fmla="*/ 305 h 894"/>
                <a:gd name="T6" fmla="*/ 0 w 1471"/>
                <a:gd name="T7" fmla="*/ 305 h 894"/>
                <a:gd name="T8" fmla="*/ 415 w 1471"/>
                <a:gd name="T9" fmla="*/ 894 h 894"/>
                <a:gd name="T10" fmla="*/ 1471 w 1471"/>
                <a:gd name="T11" fmla="*/ 0 h 894"/>
                <a:gd name="T12" fmla="*/ 423 w 1471"/>
                <a:gd name="T13" fmla="*/ 337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1" h="894">
                  <a:moveTo>
                    <a:pt x="423" y="337"/>
                  </a:moveTo>
                  <a:cubicBezTo>
                    <a:pt x="272" y="337"/>
                    <a:pt x="129" y="32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33" y="755"/>
                    <a:pt x="252" y="894"/>
                    <a:pt x="415" y="894"/>
                  </a:cubicBezTo>
                  <a:cubicBezTo>
                    <a:pt x="946" y="894"/>
                    <a:pt x="1386" y="507"/>
                    <a:pt x="1471" y="0"/>
                  </a:cubicBezTo>
                  <a:cubicBezTo>
                    <a:pt x="1440" y="171"/>
                    <a:pt x="992" y="337"/>
                    <a:pt x="423" y="3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1FE5E54-5DD9-F9E7-ABDC-22462AFB4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6" y="1587"/>
              <a:ext cx="2619375" cy="2913063"/>
            </a:xfrm>
            <a:custGeom>
              <a:avLst/>
              <a:gdLst>
                <a:gd name="T0" fmla="*/ 1064 w 1091"/>
                <a:gd name="T1" fmla="*/ 0 h 1213"/>
                <a:gd name="T2" fmla="*/ 6 w 1091"/>
                <a:gd name="T3" fmla="*/ 908 h 1213"/>
                <a:gd name="T4" fmla="*/ 6 w 1091"/>
                <a:gd name="T5" fmla="*/ 908 h 1213"/>
                <a:gd name="T6" fmla="*/ 386 w 1091"/>
                <a:gd name="T7" fmla="*/ 1213 h 1213"/>
                <a:gd name="T8" fmla="*/ 1091 w 1091"/>
                <a:gd name="T9" fmla="*/ 0 h 1213"/>
                <a:gd name="T10" fmla="*/ 1064 w 1091"/>
                <a:gd name="T11" fmla="*/ 0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1" h="1213">
                  <a:moveTo>
                    <a:pt x="1064" y="0"/>
                  </a:moveTo>
                  <a:cubicBezTo>
                    <a:pt x="528" y="0"/>
                    <a:pt x="84" y="394"/>
                    <a:pt x="6" y="908"/>
                  </a:cubicBezTo>
                  <a:cubicBezTo>
                    <a:pt x="6" y="908"/>
                    <a:pt x="6" y="908"/>
                    <a:pt x="6" y="908"/>
                  </a:cubicBezTo>
                  <a:cubicBezTo>
                    <a:pt x="0" y="1039"/>
                    <a:pt x="152" y="1145"/>
                    <a:pt x="386" y="1213"/>
                  </a:cubicBezTo>
                  <a:cubicBezTo>
                    <a:pt x="401" y="646"/>
                    <a:pt x="775" y="21"/>
                    <a:pt x="1091" y="0"/>
                  </a:cubicBezTo>
                  <a:cubicBezTo>
                    <a:pt x="1082" y="0"/>
                    <a:pt x="1073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AE5509-8E0D-189E-F876-05534E9FB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226" y="-17463"/>
              <a:ext cx="2527300" cy="2932113"/>
            </a:xfrm>
            <a:custGeom>
              <a:avLst/>
              <a:gdLst>
                <a:gd name="T0" fmla="*/ 0 w 1053"/>
                <a:gd name="T1" fmla="*/ 1221 h 1221"/>
                <a:gd name="T2" fmla="*/ 0 w 1053"/>
                <a:gd name="T3" fmla="*/ 1221 h 1221"/>
                <a:gd name="T4" fmla="*/ 1053 w 1053"/>
                <a:gd name="T5" fmla="*/ 590 h 1221"/>
                <a:gd name="T6" fmla="*/ 710 w 1053"/>
                <a:gd name="T7" fmla="*/ 8 h 1221"/>
                <a:gd name="T8" fmla="*/ 0 w 1053"/>
                <a:gd name="T9" fmla="*/ 1221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3" h="1221">
                  <a:moveTo>
                    <a:pt x="0" y="1221"/>
                  </a:moveTo>
                  <a:cubicBezTo>
                    <a:pt x="0" y="1221"/>
                    <a:pt x="0" y="1221"/>
                    <a:pt x="0" y="1221"/>
                  </a:cubicBezTo>
                  <a:cubicBezTo>
                    <a:pt x="1053" y="590"/>
                    <a:pt x="1053" y="590"/>
                    <a:pt x="1053" y="590"/>
                  </a:cubicBezTo>
                  <a:cubicBezTo>
                    <a:pt x="1030" y="218"/>
                    <a:pt x="898" y="0"/>
                    <a:pt x="710" y="8"/>
                  </a:cubicBezTo>
                  <a:cubicBezTo>
                    <a:pt x="394" y="22"/>
                    <a:pt x="15" y="651"/>
                    <a:pt x="0" y="12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9B73E18-E870-A7E0-F124-DD305C464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141287"/>
              <a:ext cx="3560763" cy="2979738"/>
            </a:xfrm>
            <a:custGeom>
              <a:avLst/>
              <a:gdLst>
                <a:gd name="T0" fmla="*/ 1473 w 1483"/>
                <a:gd name="T1" fmla="*/ 867 h 1241"/>
                <a:gd name="T2" fmla="*/ 788 w 1483"/>
                <a:gd name="T3" fmla="*/ 9 h 1241"/>
                <a:gd name="T4" fmla="*/ 788 w 1483"/>
                <a:gd name="T5" fmla="*/ 9 h 1241"/>
                <a:gd name="T6" fmla="*/ 681 w 1483"/>
                <a:gd name="T7" fmla="*/ 3 h 1241"/>
                <a:gd name="T8" fmla="*/ 0 w 1483"/>
                <a:gd name="T9" fmla="*/ 1212 h 1241"/>
                <a:gd name="T10" fmla="*/ 0 w 1483"/>
                <a:gd name="T11" fmla="*/ 1212 h 1241"/>
                <a:gd name="T12" fmla="*/ 0 w 1483"/>
                <a:gd name="T13" fmla="*/ 1212 h 1241"/>
                <a:gd name="T14" fmla="*/ 421 w 1483"/>
                <a:gd name="T15" fmla="*/ 1241 h 1241"/>
                <a:gd name="T16" fmla="*/ 1472 w 1483"/>
                <a:gd name="T17" fmla="*/ 866 h 1241"/>
                <a:gd name="T18" fmla="*/ 1473 w 1483"/>
                <a:gd name="T19" fmla="*/ 867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241">
                  <a:moveTo>
                    <a:pt x="1473" y="867"/>
                  </a:moveTo>
                  <a:cubicBezTo>
                    <a:pt x="1420" y="472"/>
                    <a:pt x="1150" y="145"/>
                    <a:pt x="788" y="9"/>
                  </a:cubicBezTo>
                  <a:cubicBezTo>
                    <a:pt x="788" y="9"/>
                    <a:pt x="788" y="9"/>
                    <a:pt x="788" y="9"/>
                  </a:cubicBezTo>
                  <a:cubicBezTo>
                    <a:pt x="755" y="2"/>
                    <a:pt x="719" y="0"/>
                    <a:pt x="681" y="3"/>
                  </a:cubicBezTo>
                  <a:cubicBezTo>
                    <a:pt x="431" y="23"/>
                    <a:pt x="53" y="498"/>
                    <a:pt x="0" y="1212"/>
                  </a:cubicBezTo>
                  <a:cubicBezTo>
                    <a:pt x="0" y="1212"/>
                    <a:pt x="0" y="1212"/>
                    <a:pt x="0" y="1212"/>
                  </a:cubicBezTo>
                  <a:cubicBezTo>
                    <a:pt x="0" y="1212"/>
                    <a:pt x="0" y="1212"/>
                    <a:pt x="0" y="1212"/>
                  </a:cubicBezTo>
                  <a:cubicBezTo>
                    <a:pt x="131" y="1231"/>
                    <a:pt x="274" y="1241"/>
                    <a:pt x="421" y="1241"/>
                  </a:cubicBezTo>
                  <a:cubicBezTo>
                    <a:pt x="1003" y="1241"/>
                    <a:pt x="1483" y="1049"/>
                    <a:pt x="1472" y="866"/>
                  </a:cubicBezTo>
                  <a:lnTo>
                    <a:pt x="1473" y="8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C918AF-DEC5-934C-1A12-6E38395C68A0}"/>
              </a:ext>
            </a:extLst>
          </p:cNvPr>
          <p:cNvGrpSpPr/>
          <p:nvPr/>
        </p:nvGrpSpPr>
        <p:grpSpPr>
          <a:xfrm>
            <a:off x="7020897" y="2056549"/>
            <a:ext cx="1582795" cy="282804"/>
            <a:chOff x="7528087" y="2680840"/>
            <a:chExt cx="2803259" cy="31619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6C4B3B-E687-91DB-D7B3-4D8650F94C15}"/>
                </a:ext>
              </a:extLst>
            </p:cNvPr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8F54F2-1831-135D-1F02-00A08049D853}"/>
                </a:ext>
              </a:extLst>
            </p:cNvPr>
            <p:cNvCxnSpPr/>
            <p:nvPr/>
          </p:nvCxnSpPr>
          <p:spPr>
            <a:xfrm>
              <a:off x="8026053" y="2680840"/>
              <a:ext cx="230529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2C1053-7169-67A6-9D42-E8D41ADDA66E}"/>
              </a:ext>
            </a:extLst>
          </p:cNvPr>
          <p:cNvGrpSpPr/>
          <p:nvPr/>
        </p:nvGrpSpPr>
        <p:grpSpPr>
          <a:xfrm>
            <a:off x="7143103" y="4637867"/>
            <a:ext cx="1241173" cy="236738"/>
            <a:chOff x="8125333" y="4745260"/>
            <a:chExt cx="2389596" cy="2030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4848C0-5F25-EC75-3242-7FD0A6665B1D}"/>
                </a:ext>
              </a:extLst>
            </p:cNvPr>
            <p:cNvCxnSpPr/>
            <p:nvPr/>
          </p:nvCxnSpPr>
          <p:spPr>
            <a:xfrm>
              <a:off x="8125333" y="4745260"/>
              <a:ext cx="522140" cy="2030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2405E33-7698-7276-E778-DAEE884B87A5}"/>
                </a:ext>
              </a:extLst>
            </p:cNvPr>
            <p:cNvCxnSpPr/>
            <p:nvPr/>
          </p:nvCxnSpPr>
          <p:spPr>
            <a:xfrm>
              <a:off x="8647472" y="4948294"/>
              <a:ext cx="186745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411D50-9841-67AE-ABB0-873B95883520}"/>
              </a:ext>
            </a:extLst>
          </p:cNvPr>
          <p:cNvGrpSpPr/>
          <p:nvPr/>
        </p:nvGrpSpPr>
        <p:grpSpPr>
          <a:xfrm>
            <a:off x="3750198" y="2244765"/>
            <a:ext cx="1010196" cy="416648"/>
            <a:chOff x="1582038" y="2697524"/>
            <a:chExt cx="2577213" cy="31619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B07913-E094-5B6A-97E1-0007C92C0AA2}"/>
                </a:ext>
              </a:extLst>
            </p:cNvPr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2362AF-BB6B-EBAF-F6BC-EAA856828EE0}"/>
                </a:ext>
              </a:extLst>
            </p:cNvPr>
            <p:cNvCxnSpPr/>
            <p:nvPr/>
          </p:nvCxnSpPr>
          <p:spPr>
            <a:xfrm flipH="1">
              <a:off x="1582038" y="2697524"/>
              <a:ext cx="207924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F41468-F0E1-62D3-5CDA-F576489B23DD}"/>
              </a:ext>
            </a:extLst>
          </p:cNvPr>
          <p:cNvGrpSpPr/>
          <p:nvPr/>
        </p:nvGrpSpPr>
        <p:grpSpPr>
          <a:xfrm>
            <a:off x="3763377" y="4417090"/>
            <a:ext cx="891283" cy="387404"/>
            <a:chOff x="1804697" y="4994858"/>
            <a:chExt cx="2493744" cy="31619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0D8CE4-813D-5619-2826-7EAF2BFAABDE}"/>
                </a:ext>
              </a:extLst>
            </p:cNvPr>
            <p:cNvCxnSpPr/>
            <p:nvPr/>
          </p:nvCxnSpPr>
          <p:spPr>
            <a:xfrm flipH="1">
              <a:off x="3800475" y="4994858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B398C41-128B-6091-5E89-A8509DB4FDFB}"/>
                </a:ext>
              </a:extLst>
            </p:cNvPr>
            <p:cNvCxnSpPr/>
            <p:nvPr/>
          </p:nvCxnSpPr>
          <p:spPr>
            <a:xfrm flipH="1">
              <a:off x="1804697" y="5311048"/>
              <a:ext cx="199577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CAD82E2-9AA8-BF72-7131-83FD9F093F41}"/>
              </a:ext>
            </a:extLst>
          </p:cNvPr>
          <p:cNvSpPr txBox="1">
            <a:spLocks/>
          </p:cNvSpPr>
          <p:nvPr/>
        </p:nvSpPr>
        <p:spPr>
          <a:xfrm>
            <a:off x="8639208" y="2024222"/>
            <a:ext cx="2498775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</a:t>
            </a:r>
            <a:r>
              <a:rPr lang="id-ID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dudu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latin typeface="Franklin Gothic Medium Cond" panose="020B06060304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176C44-3120-9E7F-535C-F8745139E464}"/>
              </a:ext>
            </a:extLst>
          </p:cNvPr>
          <p:cNvSpPr txBox="1"/>
          <p:nvPr/>
        </p:nvSpPr>
        <p:spPr>
          <a:xfrm>
            <a:off x="8603692" y="1688594"/>
            <a:ext cx="112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Franklin Gothic Medium Cond" panose="020B0606030402020204" pitchFamily="34" charset="0"/>
              </a:rPr>
              <a:t>Technology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998162D-757F-2889-CF7D-AD3B76E1E14F}"/>
              </a:ext>
            </a:extLst>
          </p:cNvPr>
          <p:cNvSpPr txBox="1">
            <a:spLocks/>
          </p:cNvSpPr>
          <p:nvPr/>
        </p:nvSpPr>
        <p:spPr>
          <a:xfrm>
            <a:off x="8568791" y="4834667"/>
            <a:ext cx="2498775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</a:t>
            </a:r>
            <a:r>
              <a:rPr lang="id-ID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dudu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latin typeface="Franklin Gothic Medium Cond" panose="020B06060304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4E10A-5949-B082-B407-FE5EC6C03ECC}"/>
              </a:ext>
            </a:extLst>
          </p:cNvPr>
          <p:cNvSpPr txBox="1"/>
          <p:nvPr/>
        </p:nvSpPr>
        <p:spPr>
          <a:xfrm>
            <a:off x="8524452" y="4460617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err="1">
                <a:latin typeface="Franklin Gothic Medium Cond" panose="020B0606030402020204" pitchFamily="34" charset="0"/>
              </a:rPr>
              <a:t>Creative</a:t>
            </a:r>
            <a:r>
              <a:rPr lang="id-ID" dirty="0">
                <a:latin typeface="Franklin Gothic Medium Cond" panose="020B0606030402020204" pitchFamily="34" charset="0"/>
              </a:rPr>
              <a:t> Vision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BEE31B0-B4F7-3727-4C5C-789B36E1A0CF}"/>
              </a:ext>
            </a:extLst>
          </p:cNvPr>
          <p:cNvSpPr txBox="1">
            <a:spLocks/>
          </p:cNvSpPr>
          <p:nvPr/>
        </p:nvSpPr>
        <p:spPr>
          <a:xfrm>
            <a:off x="1054017" y="2217328"/>
            <a:ext cx="255656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</a:t>
            </a:r>
            <a:r>
              <a:rPr lang="id-ID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dudu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latin typeface="Franklin Gothic Medium Cond" panose="020B06060304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95F3F-AC0B-7354-D3F6-504B1E396E46}"/>
              </a:ext>
            </a:extLst>
          </p:cNvPr>
          <p:cNvSpPr txBox="1"/>
          <p:nvPr/>
        </p:nvSpPr>
        <p:spPr>
          <a:xfrm>
            <a:off x="2303746" y="1875433"/>
            <a:ext cx="12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dirty="0">
                <a:latin typeface="Franklin Gothic Medium Cond" panose="020B0606030402020204" pitchFamily="34" charset="0"/>
              </a:rPr>
              <a:t>Power </a:t>
            </a:r>
            <a:r>
              <a:rPr lang="id-ID" dirty="0" err="1">
                <a:latin typeface="Franklin Gothic Medium Cond" panose="020B0606030402020204" pitchFamily="34" charset="0"/>
              </a:rPr>
              <a:t>saving</a:t>
            </a:r>
            <a:endParaRPr lang="id-ID" dirty="0">
              <a:latin typeface="Franklin Gothic Medium Cond" panose="020B0606030402020204" pitchFamily="34" charset="0"/>
            </a:endParaRP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3A939A2-EAD9-6835-9C9C-B9CDA2E28D27}"/>
              </a:ext>
            </a:extLst>
          </p:cNvPr>
          <p:cNvSpPr txBox="1">
            <a:spLocks/>
          </p:cNvSpPr>
          <p:nvPr/>
        </p:nvSpPr>
        <p:spPr>
          <a:xfrm>
            <a:off x="1125400" y="4763041"/>
            <a:ext cx="2556566" cy="73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</a:t>
            </a:r>
            <a:r>
              <a:rPr lang="id-ID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dudu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</a:t>
            </a:r>
            <a:r>
              <a:rPr lang="en-US" sz="1400" dirty="0">
                <a:latin typeface="Franklin Gothic Medium Cond" panose="020B06060304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endParaRPr lang="id-ID" sz="1400" dirty="0">
              <a:latin typeface="Franklin Gothic Medium Cond" panose="020B06060304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877993-46FB-572C-0412-654330C8E119}"/>
              </a:ext>
            </a:extLst>
          </p:cNvPr>
          <p:cNvSpPr txBox="1"/>
          <p:nvPr/>
        </p:nvSpPr>
        <p:spPr>
          <a:xfrm>
            <a:off x="2534890" y="4388991"/>
            <a:ext cx="108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dirty="0" err="1">
                <a:latin typeface="Franklin Gothic Medium Cond" panose="020B0606030402020204" pitchFamily="34" charset="0"/>
              </a:rPr>
              <a:t>Play</a:t>
            </a:r>
            <a:r>
              <a:rPr lang="id-ID" dirty="0">
                <a:latin typeface="Franklin Gothic Medium Cond" panose="020B0606030402020204" pitchFamily="34" charset="0"/>
              </a:rPr>
              <a:t> music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6857792-5B5A-2D83-17CF-8D4103FF04E8}"/>
              </a:ext>
            </a:extLst>
          </p:cNvPr>
          <p:cNvGrpSpPr/>
          <p:nvPr/>
        </p:nvGrpSpPr>
        <p:grpSpPr>
          <a:xfrm>
            <a:off x="3660031" y="4444225"/>
            <a:ext cx="732135" cy="732133"/>
            <a:chOff x="8472655" y="2632820"/>
            <a:chExt cx="732135" cy="732133"/>
          </a:xfrm>
        </p:grpSpPr>
        <p:sp>
          <p:nvSpPr>
            <p:cNvPr id="35" name="타원 132">
              <a:extLst>
                <a:ext uri="{FF2B5EF4-FFF2-40B4-BE49-F238E27FC236}">
                  <a16:creationId xmlns:a16="http://schemas.microsoft.com/office/drawing/2014/main" id="{5C274FB5-20C3-D378-560D-4BECDB3D28A8}"/>
                </a:ext>
              </a:extLst>
            </p:cNvPr>
            <p:cNvSpPr/>
            <p:nvPr/>
          </p:nvSpPr>
          <p:spPr>
            <a:xfrm>
              <a:off x="8472655" y="2632820"/>
              <a:ext cx="732135" cy="732133"/>
            </a:xfrm>
            <a:prstGeom prst="ellipse">
              <a:avLst/>
            </a:prstGeom>
            <a:solidFill>
              <a:schemeClr val="accent5"/>
            </a:solidFill>
            <a:ln w="12700"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2000" dirty="0">
                <a:solidFill>
                  <a:srgbClr val="FFFFFF"/>
                </a:solidFill>
                <a:latin typeface="Franklin Gothic Medium Cond" panose="020B0606030402020204" pitchFamily="34" charset="0"/>
                <a:ea typeface="+mj-ea"/>
                <a:cs typeface="Roboto condensed"/>
              </a:endParaRPr>
            </a:p>
          </p:txBody>
        </p:sp>
        <p:sp>
          <p:nvSpPr>
            <p:cNvPr id="36" name="AutoShape 137">
              <a:extLst>
                <a:ext uri="{FF2B5EF4-FFF2-40B4-BE49-F238E27FC236}">
                  <a16:creationId xmlns:a16="http://schemas.microsoft.com/office/drawing/2014/main" id="{7266AA3E-4CED-B461-1F10-1410649A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5062" y="2828919"/>
              <a:ext cx="341667" cy="339342"/>
            </a:xfrm>
            <a:custGeom>
              <a:avLst/>
              <a:gdLst>
                <a:gd name="T0" fmla="*/ 278227252 w 21437"/>
                <a:gd name="T1" fmla="*/ 181512920 h 21437"/>
                <a:gd name="T2" fmla="*/ 224525382 w 21437"/>
                <a:gd name="T3" fmla="*/ 186253815 h 21437"/>
                <a:gd name="T4" fmla="*/ 163746388 w 21437"/>
                <a:gd name="T5" fmla="*/ 127098893 h 21437"/>
                <a:gd name="T6" fmla="*/ 297860420 w 21437"/>
                <a:gd name="T7" fmla="*/ 48183154 h 21437"/>
                <a:gd name="T8" fmla="*/ 275053811 w 21437"/>
                <a:gd name="T9" fmla="*/ 25990522 h 21437"/>
                <a:gd name="T10" fmla="*/ 103373648 w 21437"/>
                <a:gd name="T11" fmla="*/ 68352185 h 21437"/>
                <a:gd name="T12" fmla="*/ 39968114 w 21437"/>
                <a:gd name="T13" fmla="*/ 6668302 h 21437"/>
                <a:gd name="T14" fmla="*/ 6852655 w 21437"/>
                <a:gd name="T15" fmla="*/ 6668302 h 21437"/>
                <a:gd name="T16" fmla="*/ 6852655 w 21437"/>
                <a:gd name="T17" fmla="*/ 38890974 h 21437"/>
                <a:gd name="T18" fmla="*/ 70245387 w 21437"/>
                <a:gd name="T19" fmla="*/ 100574975 h 21437"/>
                <a:gd name="T20" fmla="*/ 26808398 w 21437"/>
                <a:gd name="T21" fmla="*/ 267534270 h 21437"/>
                <a:gd name="T22" fmla="*/ 49629224 w 21437"/>
                <a:gd name="T23" fmla="*/ 289739412 h 21437"/>
                <a:gd name="T24" fmla="*/ 130630929 w 21437"/>
                <a:gd name="T25" fmla="*/ 159320396 h 21437"/>
                <a:gd name="T26" fmla="*/ 191411339 w 21437"/>
                <a:gd name="T27" fmla="*/ 218476486 h 21437"/>
                <a:gd name="T28" fmla="*/ 186538780 w 21437"/>
                <a:gd name="T29" fmla="*/ 270731883 h 21437"/>
                <a:gd name="T30" fmla="*/ 209344203 w 21437"/>
                <a:gd name="T31" fmla="*/ 292937024 h 21437"/>
                <a:gd name="T32" fmla="*/ 242459541 w 21437"/>
                <a:gd name="T33" fmla="*/ 235926948 h 21437"/>
                <a:gd name="T34" fmla="*/ 301048198 w 21437"/>
                <a:gd name="T35" fmla="*/ 203704266 h 21437"/>
                <a:gd name="T36" fmla="*/ 278227252 w 21437"/>
                <a:gd name="T37" fmla="*/ 181512920 h 21437"/>
                <a:gd name="T38" fmla="*/ 278227252 w 21437"/>
                <a:gd name="T39" fmla="*/ 181512920 h 214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437" h="21437">
                  <a:moveTo>
                    <a:pt x="19812" y="13283"/>
                  </a:moveTo>
                  <a:lnTo>
                    <a:pt x="15988" y="13630"/>
                  </a:lnTo>
                  <a:lnTo>
                    <a:pt x="11660" y="9301"/>
                  </a:lnTo>
                  <a:lnTo>
                    <a:pt x="21210" y="3526"/>
                  </a:lnTo>
                  <a:lnTo>
                    <a:pt x="19586" y="1902"/>
                  </a:lnTo>
                  <a:lnTo>
                    <a:pt x="7361" y="5002"/>
                  </a:lnTo>
                  <a:lnTo>
                    <a:pt x="2846" y="488"/>
                  </a:lnTo>
                  <a:cubicBezTo>
                    <a:pt x="2195" y="-163"/>
                    <a:pt x="1140" y="-163"/>
                    <a:pt x="488" y="488"/>
                  </a:cubicBezTo>
                  <a:cubicBezTo>
                    <a:pt x="-163" y="1140"/>
                    <a:pt x="-163" y="2195"/>
                    <a:pt x="488" y="2846"/>
                  </a:cubicBezTo>
                  <a:lnTo>
                    <a:pt x="5002" y="7360"/>
                  </a:lnTo>
                  <a:lnTo>
                    <a:pt x="1909" y="19578"/>
                  </a:lnTo>
                  <a:lnTo>
                    <a:pt x="3534" y="21203"/>
                  </a:lnTo>
                  <a:lnTo>
                    <a:pt x="9302" y="11659"/>
                  </a:lnTo>
                  <a:lnTo>
                    <a:pt x="13630" y="15988"/>
                  </a:lnTo>
                  <a:lnTo>
                    <a:pt x="13283" y="19812"/>
                  </a:lnTo>
                  <a:lnTo>
                    <a:pt x="14907" y="21437"/>
                  </a:lnTo>
                  <a:lnTo>
                    <a:pt x="17265" y="17265"/>
                  </a:lnTo>
                  <a:lnTo>
                    <a:pt x="21437" y="14907"/>
                  </a:lnTo>
                  <a:lnTo>
                    <a:pt x="19812" y="13283"/>
                  </a:lnTo>
                  <a:close/>
                  <a:moveTo>
                    <a:pt x="19812" y="13283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8B804B-D814-51DE-71EA-B3E52DDAA7F9}"/>
              </a:ext>
            </a:extLst>
          </p:cNvPr>
          <p:cNvGrpSpPr/>
          <p:nvPr/>
        </p:nvGrpSpPr>
        <p:grpSpPr>
          <a:xfrm>
            <a:off x="7922487" y="1734664"/>
            <a:ext cx="732135" cy="732133"/>
            <a:chOff x="8472655" y="1706861"/>
            <a:chExt cx="732135" cy="732133"/>
          </a:xfrm>
        </p:grpSpPr>
        <p:sp>
          <p:nvSpPr>
            <p:cNvPr id="38" name="타원 132">
              <a:extLst>
                <a:ext uri="{FF2B5EF4-FFF2-40B4-BE49-F238E27FC236}">
                  <a16:creationId xmlns:a16="http://schemas.microsoft.com/office/drawing/2014/main" id="{C867641C-2BBF-8CA1-0B9B-8706B9A75E69}"/>
                </a:ext>
              </a:extLst>
            </p:cNvPr>
            <p:cNvSpPr/>
            <p:nvPr/>
          </p:nvSpPr>
          <p:spPr>
            <a:xfrm>
              <a:off x="8472655" y="1706861"/>
              <a:ext cx="732135" cy="732133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2000" dirty="0">
                <a:solidFill>
                  <a:srgbClr val="FFFFFF"/>
                </a:solidFill>
                <a:latin typeface="Franklin Gothic Medium Cond" panose="020B0606030402020204" pitchFamily="34" charset="0"/>
                <a:ea typeface="+mj-ea"/>
                <a:cs typeface="Roboto condensed"/>
              </a:endParaRPr>
            </a:p>
          </p:txBody>
        </p:sp>
        <p:sp>
          <p:nvSpPr>
            <p:cNvPr id="39" name="AutoShape 249">
              <a:extLst>
                <a:ext uri="{FF2B5EF4-FFF2-40B4-BE49-F238E27FC236}">
                  <a16:creationId xmlns:a16="http://schemas.microsoft.com/office/drawing/2014/main" id="{E0957762-C30C-CA30-EF8A-69EF3C563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7943" y="1899104"/>
              <a:ext cx="339342" cy="339342"/>
            </a:xfrm>
            <a:custGeom>
              <a:avLst/>
              <a:gdLst>
                <a:gd name="T0" fmla="*/ 224934225 w 21600"/>
                <a:gd name="T1" fmla="*/ 71482854 h 21600"/>
                <a:gd name="T2" fmla="*/ 286355233 w 21600"/>
                <a:gd name="T3" fmla="*/ 10327465 h 21600"/>
                <a:gd name="T4" fmla="*/ 275974686 w 21600"/>
                <a:gd name="T5" fmla="*/ 0 h 21600"/>
                <a:gd name="T6" fmla="*/ 215786592 w 21600"/>
                <a:gd name="T7" fmla="*/ 59935931 h 21600"/>
                <a:gd name="T8" fmla="*/ 88014979 w 21600"/>
                <a:gd name="T9" fmla="*/ 59935931 h 21600"/>
                <a:gd name="T10" fmla="*/ 88014979 w 21600"/>
                <a:gd name="T11" fmla="*/ 11255262 h 21600"/>
                <a:gd name="T12" fmla="*/ 48891949 w 21600"/>
                <a:gd name="T13" fmla="*/ 11255262 h 21600"/>
                <a:gd name="T14" fmla="*/ 48891949 w 21600"/>
                <a:gd name="T15" fmla="*/ 59935931 h 21600"/>
                <a:gd name="T16" fmla="*/ 0 w 21600"/>
                <a:gd name="T17" fmla="*/ 59935931 h 21600"/>
                <a:gd name="T18" fmla="*/ 0 w 21600"/>
                <a:gd name="T19" fmla="*/ 98884754 h 21600"/>
                <a:gd name="T20" fmla="*/ 48891949 w 21600"/>
                <a:gd name="T21" fmla="*/ 98884754 h 21600"/>
                <a:gd name="T22" fmla="*/ 48891949 w 21600"/>
                <a:gd name="T23" fmla="*/ 237662128 h 21600"/>
                <a:gd name="T24" fmla="*/ 185812472 w 21600"/>
                <a:gd name="T25" fmla="*/ 237662128 h 21600"/>
                <a:gd name="T26" fmla="*/ 185812472 w 21600"/>
                <a:gd name="T27" fmla="*/ 286355233 h 21600"/>
                <a:gd name="T28" fmla="*/ 224921789 w 21600"/>
                <a:gd name="T29" fmla="*/ 286355233 h 21600"/>
                <a:gd name="T30" fmla="*/ 224921789 w 21600"/>
                <a:gd name="T31" fmla="*/ 237662128 h 21600"/>
                <a:gd name="T32" fmla="*/ 273840918 w 21600"/>
                <a:gd name="T33" fmla="*/ 237662128 h 21600"/>
                <a:gd name="T34" fmla="*/ 273840918 w 21600"/>
                <a:gd name="T35" fmla="*/ 198712157 h 21600"/>
                <a:gd name="T36" fmla="*/ 224921789 w 21600"/>
                <a:gd name="T37" fmla="*/ 198712157 h 21600"/>
                <a:gd name="T38" fmla="*/ 224921789 w 21600"/>
                <a:gd name="T39" fmla="*/ 71482854 h 21600"/>
                <a:gd name="T40" fmla="*/ 224934225 w 21600"/>
                <a:gd name="T41" fmla="*/ 71482854 h 21600"/>
                <a:gd name="T42" fmla="*/ 176664946 w 21600"/>
                <a:gd name="T43" fmla="*/ 98884754 h 21600"/>
                <a:gd name="T44" fmla="*/ 88014979 w 21600"/>
                <a:gd name="T45" fmla="*/ 187165362 h 21600"/>
                <a:gd name="T46" fmla="*/ 88014979 w 21600"/>
                <a:gd name="T47" fmla="*/ 98884754 h 21600"/>
                <a:gd name="T48" fmla="*/ 176664946 w 21600"/>
                <a:gd name="T49" fmla="*/ 98884754 h 21600"/>
                <a:gd name="T50" fmla="*/ 97174813 w 21600"/>
                <a:gd name="T51" fmla="*/ 198712157 h 21600"/>
                <a:gd name="T52" fmla="*/ 185812472 w 21600"/>
                <a:gd name="T53" fmla="*/ 110445262 h 21600"/>
                <a:gd name="T54" fmla="*/ 185812472 w 21600"/>
                <a:gd name="T55" fmla="*/ 198712157 h 21600"/>
                <a:gd name="T56" fmla="*/ 97174813 w 21600"/>
                <a:gd name="T57" fmla="*/ 198712157 h 21600"/>
                <a:gd name="T58" fmla="*/ 97174813 w 21600"/>
                <a:gd name="T59" fmla="*/ 198712157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16967" y="5392"/>
                  </a:moveTo>
                  <a:lnTo>
                    <a:pt x="21600" y="779"/>
                  </a:lnTo>
                  <a:lnTo>
                    <a:pt x="20817" y="0"/>
                  </a:lnTo>
                  <a:lnTo>
                    <a:pt x="16277" y="4521"/>
                  </a:lnTo>
                  <a:lnTo>
                    <a:pt x="6639" y="4521"/>
                  </a:lnTo>
                  <a:lnTo>
                    <a:pt x="6639" y="849"/>
                  </a:lnTo>
                  <a:lnTo>
                    <a:pt x="3688" y="849"/>
                  </a:lnTo>
                  <a:lnTo>
                    <a:pt x="3688" y="4521"/>
                  </a:lnTo>
                  <a:lnTo>
                    <a:pt x="0" y="4521"/>
                  </a:lnTo>
                  <a:lnTo>
                    <a:pt x="0" y="7459"/>
                  </a:lnTo>
                  <a:lnTo>
                    <a:pt x="3688" y="7459"/>
                  </a:lnTo>
                  <a:lnTo>
                    <a:pt x="3688" y="17927"/>
                  </a:lnTo>
                  <a:lnTo>
                    <a:pt x="14016" y="17927"/>
                  </a:lnTo>
                  <a:lnTo>
                    <a:pt x="14016" y="21600"/>
                  </a:lnTo>
                  <a:lnTo>
                    <a:pt x="16966" y="21600"/>
                  </a:lnTo>
                  <a:lnTo>
                    <a:pt x="16966" y="17927"/>
                  </a:lnTo>
                  <a:lnTo>
                    <a:pt x="20656" y="17927"/>
                  </a:lnTo>
                  <a:lnTo>
                    <a:pt x="20656" y="14989"/>
                  </a:lnTo>
                  <a:lnTo>
                    <a:pt x="16966" y="14989"/>
                  </a:lnTo>
                  <a:lnTo>
                    <a:pt x="16966" y="5392"/>
                  </a:lnTo>
                  <a:lnTo>
                    <a:pt x="16967" y="5392"/>
                  </a:lnTo>
                  <a:close/>
                  <a:moveTo>
                    <a:pt x="13326" y="7459"/>
                  </a:moveTo>
                  <a:lnTo>
                    <a:pt x="6639" y="14118"/>
                  </a:lnTo>
                  <a:lnTo>
                    <a:pt x="6639" y="7459"/>
                  </a:lnTo>
                  <a:lnTo>
                    <a:pt x="13326" y="7459"/>
                  </a:lnTo>
                  <a:close/>
                  <a:moveTo>
                    <a:pt x="7330" y="14989"/>
                  </a:moveTo>
                  <a:lnTo>
                    <a:pt x="14016" y="8331"/>
                  </a:lnTo>
                  <a:lnTo>
                    <a:pt x="14016" y="14989"/>
                  </a:lnTo>
                  <a:lnTo>
                    <a:pt x="7330" y="14989"/>
                  </a:lnTo>
                  <a:close/>
                  <a:moveTo>
                    <a:pt x="7330" y="14989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3E46FE9-0E2F-0CC4-C3EE-F249F9A346F4}"/>
              </a:ext>
            </a:extLst>
          </p:cNvPr>
          <p:cNvGrpSpPr/>
          <p:nvPr/>
        </p:nvGrpSpPr>
        <p:grpSpPr>
          <a:xfrm>
            <a:off x="7811528" y="4468257"/>
            <a:ext cx="732135" cy="732133"/>
            <a:chOff x="8472655" y="3558779"/>
            <a:chExt cx="732135" cy="732133"/>
          </a:xfrm>
        </p:grpSpPr>
        <p:sp>
          <p:nvSpPr>
            <p:cNvPr id="41" name="타원 132">
              <a:extLst>
                <a:ext uri="{FF2B5EF4-FFF2-40B4-BE49-F238E27FC236}">
                  <a16:creationId xmlns:a16="http://schemas.microsoft.com/office/drawing/2014/main" id="{32C889A7-8D56-5391-9E87-C9BAA3345913}"/>
                </a:ext>
              </a:extLst>
            </p:cNvPr>
            <p:cNvSpPr/>
            <p:nvPr/>
          </p:nvSpPr>
          <p:spPr>
            <a:xfrm>
              <a:off x="8472655" y="3558779"/>
              <a:ext cx="732135" cy="732133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2000" dirty="0">
                <a:solidFill>
                  <a:srgbClr val="FFFFFF"/>
                </a:solidFill>
                <a:latin typeface="Franklin Gothic Medium Cond" panose="020B0606030402020204" pitchFamily="34" charset="0"/>
                <a:ea typeface="+mj-ea"/>
                <a:cs typeface="Roboto condensed"/>
              </a:endParaRPr>
            </a:p>
          </p:txBody>
        </p:sp>
        <p:sp>
          <p:nvSpPr>
            <p:cNvPr id="42" name="AutoShape 250">
              <a:extLst>
                <a:ext uri="{FF2B5EF4-FFF2-40B4-BE49-F238E27FC236}">
                  <a16:creationId xmlns:a16="http://schemas.microsoft.com/office/drawing/2014/main" id="{B602E4CA-CD7B-7E8F-4B54-ACEA5A0B0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889" y="3797622"/>
              <a:ext cx="341666" cy="248696"/>
            </a:xfrm>
            <a:custGeom>
              <a:avLst/>
              <a:gdLst>
                <a:gd name="T0" fmla="*/ 284074652 w 21600"/>
                <a:gd name="T1" fmla="*/ 9591959 h 21600"/>
                <a:gd name="T2" fmla="*/ 130722003 w 21600"/>
                <a:gd name="T3" fmla="*/ 9591959 h 21600"/>
                <a:gd name="T4" fmla="*/ 130613565 w 21600"/>
                <a:gd name="T5" fmla="*/ 9477184 h 21600"/>
                <a:gd name="T6" fmla="*/ 120845572 w 21600"/>
                <a:gd name="T7" fmla="*/ 3495796 h 21600"/>
                <a:gd name="T8" fmla="*/ 106076264 w 21600"/>
                <a:gd name="T9" fmla="*/ 0 h 21600"/>
                <a:gd name="T10" fmla="*/ 62397606 w 21600"/>
                <a:gd name="T11" fmla="*/ 0 h 21600"/>
                <a:gd name="T12" fmla="*/ 47629465 w 21600"/>
                <a:gd name="T13" fmla="*/ 3495796 h 21600"/>
                <a:gd name="T14" fmla="*/ 37875355 w 21600"/>
                <a:gd name="T15" fmla="*/ 9477184 h 21600"/>
                <a:gd name="T16" fmla="*/ 37751749 w 21600"/>
                <a:gd name="T17" fmla="*/ 9591959 h 21600"/>
                <a:gd name="T18" fmla="*/ 10204304 w 21600"/>
                <a:gd name="T19" fmla="*/ 9591959 h 21600"/>
                <a:gd name="T20" fmla="*/ 0 w 21600"/>
                <a:gd name="T21" fmla="*/ 13504517 h 21600"/>
                <a:gd name="T22" fmla="*/ 0 w 21600"/>
                <a:gd name="T23" fmla="*/ 78701562 h 21600"/>
                <a:gd name="T24" fmla="*/ 10204304 w 21600"/>
                <a:gd name="T25" fmla="*/ 82610220 h 21600"/>
                <a:gd name="T26" fmla="*/ 284074652 w 21600"/>
                <a:gd name="T27" fmla="*/ 82610220 h 21600"/>
                <a:gd name="T28" fmla="*/ 294279076 w 21600"/>
                <a:gd name="T29" fmla="*/ 78701562 h 21600"/>
                <a:gd name="T30" fmla="*/ 294279076 w 21600"/>
                <a:gd name="T31" fmla="*/ 13504517 h 21600"/>
                <a:gd name="T32" fmla="*/ 284074652 w 21600"/>
                <a:gd name="T33" fmla="*/ 9591959 h 21600"/>
                <a:gd name="T34" fmla="*/ 43284027 w 21600"/>
                <a:gd name="T35" fmla="*/ 76204222 h 21600"/>
                <a:gd name="T36" fmla="*/ 8255980 w 21600"/>
                <a:gd name="T37" fmla="*/ 76204222 h 21600"/>
                <a:gd name="T38" fmla="*/ 8255980 w 21600"/>
                <a:gd name="T39" fmla="*/ 16108848 h 21600"/>
                <a:gd name="T40" fmla="*/ 43284027 w 21600"/>
                <a:gd name="T41" fmla="*/ 16108848 h 21600"/>
                <a:gd name="T42" fmla="*/ 43284027 w 21600"/>
                <a:gd name="T43" fmla="*/ 76204222 h 21600"/>
                <a:gd name="T44" fmla="*/ 146771280 w 21600"/>
                <a:gd name="T45" fmla="*/ 70237863 h 21600"/>
                <a:gd name="T46" fmla="*/ 83951256 w 21600"/>
                <a:gd name="T47" fmla="*/ 46154616 h 21600"/>
                <a:gd name="T48" fmla="*/ 146771280 w 21600"/>
                <a:gd name="T49" fmla="*/ 22075207 h 21600"/>
                <a:gd name="T50" fmla="*/ 209578696 w 21600"/>
                <a:gd name="T51" fmla="*/ 46154616 h 21600"/>
                <a:gd name="T52" fmla="*/ 146771280 w 21600"/>
                <a:gd name="T53" fmla="*/ 70237863 h 21600"/>
                <a:gd name="T54" fmla="*/ 266281437 w 21600"/>
                <a:gd name="T55" fmla="*/ 35713491 h 21600"/>
                <a:gd name="T56" fmla="*/ 229592674 w 21600"/>
                <a:gd name="T57" fmla="*/ 35713491 h 21600"/>
                <a:gd name="T58" fmla="*/ 229592674 w 21600"/>
                <a:gd name="T59" fmla="*/ 21650651 h 21600"/>
                <a:gd name="T60" fmla="*/ 266281437 w 21600"/>
                <a:gd name="T61" fmla="*/ 21650651 h 21600"/>
                <a:gd name="T62" fmla="*/ 266281437 w 21600"/>
                <a:gd name="T63" fmla="*/ 35713491 h 21600"/>
                <a:gd name="T64" fmla="*/ 266281437 w 21600"/>
                <a:gd name="T65" fmla="*/ 35713491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20851" y="2508"/>
                  </a:moveTo>
                  <a:lnTo>
                    <a:pt x="9595" y="2508"/>
                  </a:lnTo>
                  <a:cubicBezTo>
                    <a:pt x="9592" y="2498"/>
                    <a:pt x="9590" y="2487"/>
                    <a:pt x="9587" y="2478"/>
                  </a:cubicBezTo>
                  <a:lnTo>
                    <a:pt x="8870" y="914"/>
                  </a:lnTo>
                  <a:cubicBezTo>
                    <a:pt x="8686" y="411"/>
                    <a:pt x="8199" y="0"/>
                    <a:pt x="7786" y="0"/>
                  </a:cubicBezTo>
                  <a:lnTo>
                    <a:pt x="4580" y="0"/>
                  </a:lnTo>
                  <a:cubicBezTo>
                    <a:pt x="4168" y="0"/>
                    <a:pt x="3680" y="412"/>
                    <a:pt x="3496" y="914"/>
                  </a:cubicBezTo>
                  <a:lnTo>
                    <a:pt x="2780" y="2478"/>
                  </a:lnTo>
                  <a:cubicBezTo>
                    <a:pt x="2776" y="2487"/>
                    <a:pt x="2775" y="2498"/>
                    <a:pt x="2771" y="2508"/>
                  </a:cubicBezTo>
                  <a:lnTo>
                    <a:pt x="749" y="2508"/>
                  </a:lnTo>
                  <a:cubicBezTo>
                    <a:pt x="337" y="2508"/>
                    <a:pt x="0" y="2968"/>
                    <a:pt x="0" y="3531"/>
                  </a:cubicBezTo>
                  <a:lnTo>
                    <a:pt x="0" y="20578"/>
                  </a:lnTo>
                  <a:cubicBezTo>
                    <a:pt x="0" y="21140"/>
                    <a:pt x="337" y="21600"/>
                    <a:pt x="749" y="21600"/>
                  </a:cubicBezTo>
                  <a:lnTo>
                    <a:pt x="20851" y="21600"/>
                  </a:lnTo>
                  <a:cubicBezTo>
                    <a:pt x="21263" y="21600"/>
                    <a:pt x="21600" y="21140"/>
                    <a:pt x="21600" y="20578"/>
                  </a:cubicBezTo>
                  <a:lnTo>
                    <a:pt x="21600" y="3531"/>
                  </a:lnTo>
                  <a:cubicBezTo>
                    <a:pt x="21600" y="2968"/>
                    <a:pt x="21263" y="2508"/>
                    <a:pt x="20851" y="2508"/>
                  </a:cubicBezTo>
                  <a:close/>
                  <a:moveTo>
                    <a:pt x="3177" y="19925"/>
                  </a:moveTo>
                  <a:lnTo>
                    <a:pt x="606" y="19925"/>
                  </a:lnTo>
                  <a:lnTo>
                    <a:pt x="606" y="4212"/>
                  </a:lnTo>
                  <a:lnTo>
                    <a:pt x="3177" y="4212"/>
                  </a:lnTo>
                  <a:lnTo>
                    <a:pt x="3177" y="19925"/>
                  </a:lnTo>
                  <a:close/>
                  <a:moveTo>
                    <a:pt x="10773" y="18365"/>
                  </a:moveTo>
                  <a:cubicBezTo>
                    <a:pt x="8226" y="18365"/>
                    <a:pt x="6162" y="15546"/>
                    <a:pt x="6162" y="12068"/>
                  </a:cubicBezTo>
                  <a:cubicBezTo>
                    <a:pt x="6162" y="8591"/>
                    <a:pt x="8226" y="5772"/>
                    <a:pt x="10773" y="5772"/>
                  </a:cubicBezTo>
                  <a:cubicBezTo>
                    <a:pt x="13319" y="5772"/>
                    <a:pt x="15383" y="8591"/>
                    <a:pt x="15383" y="12068"/>
                  </a:cubicBezTo>
                  <a:cubicBezTo>
                    <a:pt x="15383" y="15546"/>
                    <a:pt x="13319" y="18365"/>
                    <a:pt x="10773" y="18365"/>
                  </a:cubicBezTo>
                  <a:close/>
                  <a:moveTo>
                    <a:pt x="19545" y="9338"/>
                  </a:moveTo>
                  <a:lnTo>
                    <a:pt x="16852" y="9338"/>
                  </a:lnTo>
                  <a:lnTo>
                    <a:pt x="16852" y="5661"/>
                  </a:lnTo>
                  <a:lnTo>
                    <a:pt x="19545" y="5661"/>
                  </a:lnTo>
                  <a:lnTo>
                    <a:pt x="19545" y="9338"/>
                  </a:lnTo>
                  <a:close/>
                  <a:moveTo>
                    <a:pt x="19545" y="9338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7FD389-2B48-5AA4-91B9-88AF667DFE68}"/>
              </a:ext>
            </a:extLst>
          </p:cNvPr>
          <p:cNvGrpSpPr/>
          <p:nvPr/>
        </p:nvGrpSpPr>
        <p:grpSpPr>
          <a:xfrm>
            <a:off x="3619174" y="1878698"/>
            <a:ext cx="732135" cy="732133"/>
            <a:chOff x="2979741" y="1706861"/>
            <a:chExt cx="732135" cy="732133"/>
          </a:xfrm>
        </p:grpSpPr>
        <p:sp>
          <p:nvSpPr>
            <p:cNvPr id="44" name="타원 132">
              <a:extLst>
                <a:ext uri="{FF2B5EF4-FFF2-40B4-BE49-F238E27FC236}">
                  <a16:creationId xmlns:a16="http://schemas.microsoft.com/office/drawing/2014/main" id="{72F05259-C9F9-D145-4154-A9D9C3F2E9E9}"/>
                </a:ext>
              </a:extLst>
            </p:cNvPr>
            <p:cNvSpPr/>
            <p:nvPr/>
          </p:nvSpPr>
          <p:spPr>
            <a:xfrm>
              <a:off x="2979741" y="1706861"/>
              <a:ext cx="732135" cy="732133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2000" dirty="0">
                <a:solidFill>
                  <a:srgbClr val="FFFFFF"/>
                </a:solidFill>
                <a:latin typeface="Franklin Gothic Medium Cond" panose="020B0606030402020204" pitchFamily="34" charset="0"/>
                <a:ea typeface="+mj-ea"/>
                <a:cs typeface="Roboto condensed"/>
              </a:endParaRPr>
            </a:p>
          </p:txBody>
        </p:sp>
        <p:grpSp>
          <p:nvGrpSpPr>
            <p:cNvPr id="45" name="Group 425">
              <a:extLst>
                <a:ext uri="{FF2B5EF4-FFF2-40B4-BE49-F238E27FC236}">
                  <a16:creationId xmlns:a16="http://schemas.microsoft.com/office/drawing/2014/main" id="{F3501C80-F185-ECA5-4186-4D40C0C807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4043" y="1943313"/>
              <a:ext cx="337018" cy="260317"/>
              <a:chOff x="0" y="0"/>
              <a:chExt cx="572" cy="440"/>
            </a:xfrm>
            <a:solidFill>
              <a:srgbClr val="FFFFFF"/>
            </a:solidFill>
          </p:grpSpPr>
          <p:sp>
            <p:nvSpPr>
              <p:cNvPr id="46" name="AutoShape 422">
                <a:extLst>
                  <a:ext uri="{FF2B5EF4-FFF2-40B4-BE49-F238E27FC236}">
                    <a16:creationId xmlns:a16="http://schemas.microsoft.com/office/drawing/2014/main" id="{C553827C-668B-4DE7-732B-0FFFDBDB5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" y="0"/>
                <a:ext cx="450" cy="29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21600" y="1905"/>
                    </a:moveTo>
                    <a:cubicBezTo>
                      <a:pt x="21600" y="610"/>
                      <a:pt x="21195" y="0"/>
                      <a:pt x="20336" y="0"/>
                    </a:cubicBezTo>
                    <a:lnTo>
                      <a:pt x="1264" y="0"/>
                    </a:lnTo>
                    <a:cubicBezTo>
                      <a:pt x="405" y="0"/>
                      <a:pt x="0" y="610"/>
                      <a:pt x="0" y="1905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05"/>
                    </a:lnTo>
                    <a:close/>
                    <a:moveTo>
                      <a:pt x="19849" y="18962"/>
                    </a:moveTo>
                    <a:lnTo>
                      <a:pt x="1751" y="18962"/>
                    </a:lnTo>
                    <a:lnTo>
                      <a:pt x="1751" y="2638"/>
                    </a:lnTo>
                    <a:lnTo>
                      <a:pt x="19849" y="2638"/>
                    </a:lnTo>
                    <a:lnTo>
                      <a:pt x="19849" y="18962"/>
                    </a:lnTo>
                    <a:close/>
                    <a:moveTo>
                      <a:pt x="19849" y="1896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47" name="AutoShape 423">
                <a:extLst>
                  <a:ext uri="{FF2B5EF4-FFF2-40B4-BE49-F238E27FC236}">
                    <a16:creationId xmlns:a16="http://schemas.microsoft.com/office/drawing/2014/main" id="{78AF9C4B-7256-FC8A-049B-0E94414F0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28"/>
                <a:ext cx="572" cy="6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9302" y="0"/>
                    </a:moveTo>
                    <a:lnTo>
                      <a:pt x="2298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9302" y="0"/>
                    </a:lnTo>
                    <a:close/>
                    <a:moveTo>
                      <a:pt x="8272" y="14893"/>
                    </a:moveTo>
                    <a:lnTo>
                      <a:pt x="9191" y="7037"/>
                    </a:lnTo>
                    <a:lnTo>
                      <a:pt x="12408" y="7037"/>
                    </a:lnTo>
                    <a:lnTo>
                      <a:pt x="13328" y="14893"/>
                    </a:lnTo>
                    <a:lnTo>
                      <a:pt x="8272" y="14893"/>
                    </a:lnTo>
                    <a:close/>
                    <a:moveTo>
                      <a:pt x="8272" y="14893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Franklin Gothic Medium Cond" panose="020B0606030402020204" pitchFamily="34" charset="0"/>
                </a:endParaRPr>
              </a:p>
            </p:txBody>
          </p:sp>
          <p:sp>
            <p:nvSpPr>
              <p:cNvPr id="48" name="AutoShape 424">
                <a:extLst>
                  <a:ext uri="{FF2B5EF4-FFF2-40B4-BE49-F238E27FC236}">
                    <a16:creationId xmlns:a16="http://schemas.microsoft.com/office/drawing/2014/main" id="{3CFEFFCB-0996-A04D-CF14-36782DB64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16"/>
                <a:ext cx="572" cy="2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690" y="21600"/>
                    </a:moveTo>
                    <a:cubicBezTo>
                      <a:pt x="1465" y="21600"/>
                      <a:pt x="20318" y="21600"/>
                      <a:pt x="20911" y="21600"/>
                    </a:cubicBezTo>
                    <a:cubicBezTo>
                      <a:pt x="21552" y="21600"/>
                      <a:pt x="21600" y="0"/>
                      <a:pt x="21600" y="0"/>
                    </a:cubicBezTo>
                    <a:lnTo>
                      <a:pt x="0" y="0"/>
                    </a:lnTo>
                    <a:cubicBezTo>
                      <a:pt x="0" y="0"/>
                      <a:pt x="18" y="21600"/>
                      <a:pt x="690" y="21600"/>
                    </a:cubicBezTo>
                    <a:close/>
                    <a:moveTo>
                      <a:pt x="69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Franklin Gothic Medium Cond" panose="020B06060304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14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CDB4-69C9-B999-974F-CD4F6AC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9DB8-F8A6-B064-F657-EC1A7A887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5DEB-F760-B0D8-B42C-81FAD0772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5" name="Group 50">
            <a:extLst>
              <a:ext uri="{FF2B5EF4-FFF2-40B4-BE49-F238E27FC236}">
                <a16:creationId xmlns:a16="http://schemas.microsoft.com/office/drawing/2014/main" id="{D10CFD60-EC21-B570-7BC1-297F234EED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0111" y="1605969"/>
            <a:ext cx="3691777" cy="3661665"/>
            <a:chOff x="1961" y="581"/>
            <a:chExt cx="3678" cy="3648"/>
          </a:xfrm>
        </p:grpSpPr>
        <p:sp>
          <p:nvSpPr>
            <p:cNvPr id="6" name="Freeform 51">
              <a:extLst>
                <a:ext uri="{FF2B5EF4-FFF2-40B4-BE49-F238E27FC236}">
                  <a16:creationId xmlns:a16="http://schemas.microsoft.com/office/drawing/2014/main" id="{669B9A8F-DC13-3049-EE07-0212EA5BC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" y="3390"/>
              <a:ext cx="588" cy="510"/>
            </a:xfrm>
            <a:custGeom>
              <a:avLst/>
              <a:gdLst>
                <a:gd name="T0" fmla="*/ 122 w 286"/>
                <a:gd name="T1" fmla="*/ 248 h 248"/>
                <a:gd name="T2" fmla="*/ 239 w 286"/>
                <a:gd name="T3" fmla="*/ 219 h 248"/>
                <a:gd name="T4" fmla="*/ 20 w 286"/>
                <a:gd name="T5" fmla="*/ 0 h 248"/>
                <a:gd name="T6" fmla="*/ 76 w 286"/>
                <a:gd name="T7" fmla="*/ 241 h 248"/>
                <a:gd name="T8" fmla="*/ 122 w 286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48">
                  <a:moveTo>
                    <a:pt x="122" y="248"/>
                  </a:moveTo>
                  <a:cubicBezTo>
                    <a:pt x="122" y="248"/>
                    <a:pt x="192" y="241"/>
                    <a:pt x="239" y="219"/>
                  </a:cubicBezTo>
                  <a:cubicBezTo>
                    <a:pt x="286" y="197"/>
                    <a:pt x="20" y="0"/>
                    <a:pt x="20" y="0"/>
                  </a:cubicBezTo>
                  <a:cubicBezTo>
                    <a:pt x="20" y="0"/>
                    <a:pt x="0" y="210"/>
                    <a:pt x="76" y="241"/>
                  </a:cubicBezTo>
                  <a:lnTo>
                    <a:pt x="122" y="24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7" name="Freeform 52">
              <a:extLst>
                <a:ext uri="{FF2B5EF4-FFF2-40B4-BE49-F238E27FC236}">
                  <a16:creationId xmlns:a16="http://schemas.microsoft.com/office/drawing/2014/main" id="{74A051BF-D8AC-D2EE-B081-8CF597A1F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" y="2653"/>
              <a:ext cx="509" cy="589"/>
            </a:xfrm>
            <a:custGeom>
              <a:avLst/>
              <a:gdLst>
                <a:gd name="T0" fmla="*/ 248 w 248"/>
                <a:gd name="T1" fmla="*/ 164 h 287"/>
                <a:gd name="T2" fmla="*/ 219 w 248"/>
                <a:gd name="T3" fmla="*/ 48 h 287"/>
                <a:gd name="T4" fmla="*/ 0 w 248"/>
                <a:gd name="T5" fmla="*/ 266 h 287"/>
                <a:gd name="T6" fmla="*/ 241 w 248"/>
                <a:gd name="T7" fmla="*/ 210 h 287"/>
                <a:gd name="T8" fmla="*/ 248 w 248"/>
                <a:gd name="T9" fmla="*/ 1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87">
                  <a:moveTo>
                    <a:pt x="248" y="164"/>
                  </a:moveTo>
                  <a:cubicBezTo>
                    <a:pt x="248" y="164"/>
                    <a:pt x="241" y="95"/>
                    <a:pt x="219" y="48"/>
                  </a:cubicBezTo>
                  <a:cubicBezTo>
                    <a:pt x="197" y="0"/>
                    <a:pt x="0" y="266"/>
                    <a:pt x="0" y="266"/>
                  </a:cubicBezTo>
                  <a:cubicBezTo>
                    <a:pt x="0" y="266"/>
                    <a:pt x="210" y="287"/>
                    <a:pt x="241" y="210"/>
                  </a:cubicBezTo>
                  <a:lnTo>
                    <a:pt x="248" y="1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8" name="Freeform 53">
              <a:extLst>
                <a:ext uri="{FF2B5EF4-FFF2-40B4-BE49-F238E27FC236}">
                  <a16:creationId xmlns:a16="http://schemas.microsoft.com/office/drawing/2014/main" id="{D1DDD1D6-4934-F35A-4333-91AD9CC0E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" y="883"/>
              <a:ext cx="588" cy="508"/>
            </a:xfrm>
            <a:custGeom>
              <a:avLst/>
              <a:gdLst>
                <a:gd name="T0" fmla="*/ 163 w 286"/>
                <a:gd name="T1" fmla="*/ 0 h 247"/>
                <a:gd name="T2" fmla="*/ 47 w 286"/>
                <a:gd name="T3" fmla="*/ 28 h 247"/>
                <a:gd name="T4" fmla="*/ 266 w 286"/>
                <a:gd name="T5" fmla="*/ 247 h 247"/>
                <a:gd name="T6" fmla="*/ 209 w 286"/>
                <a:gd name="T7" fmla="*/ 6 h 247"/>
                <a:gd name="T8" fmla="*/ 163 w 286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47">
                  <a:moveTo>
                    <a:pt x="163" y="0"/>
                  </a:moveTo>
                  <a:cubicBezTo>
                    <a:pt x="163" y="0"/>
                    <a:pt x="94" y="6"/>
                    <a:pt x="47" y="28"/>
                  </a:cubicBezTo>
                  <a:cubicBezTo>
                    <a:pt x="0" y="50"/>
                    <a:pt x="266" y="247"/>
                    <a:pt x="266" y="247"/>
                  </a:cubicBezTo>
                  <a:cubicBezTo>
                    <a:pt x="266" y="247"/>
                    <a:pt x="286" y="37"/>
                    <a:pt x="209" y="6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9" name="Freeform 54">
              <a:extLst>
                <a:ext uri="{FF2B5EF4-FFF2-40B4-BE49-F238E27FC236}">
                  <a16:creationId xmlns:a16="http://schemas.microsoft.com/office/drawing/2014/main" id="{E60F0301-20BB-7FDB-69F9-C78CB212A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541"/>
              <a:ext cx="507" cy="588"/>
            </a:xfrm>
            <a:custGeom>
              <a:avLst/>
              <a:gdLst>
                <a:gd name="T0" fmla="*/ 0 w 247"/>
                <a:gd name="T1" fmla="*/ 122 h 286"/>
                <a:gd name="T2" fmla="*/ 28 w 247"/>
                <a:gd name="T3" fmla="*/ 239 h 286"/>
                <a:gd name="T4" fmla="*/ 247 w 247"/>
                <a:gd name="T5" fmla="*/ 20 h 286"/>
                <a:gd name="T6" fmla="*/ 6 w 247"/>
                <a:gd name="T7" fmla="*/ 76 h 286"/>
                <a:gd name="T8" fmla="*/ 0 w 247"/>
                <a:gd name="T9" fmla="*/ 12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86">
                  <a:moveTo>
                    <a:pt x="0" y="122"/>
                  </a:moveTo>
                  <a:cubicBezTo>
                    <a:pt x="0" y="122"/>
                    <a:pt x="6" y="192"/>
                    <a:pt x="28" y="239"/>
                  </a:cubicBezTo>
                  <a:cubicBezTo>
                    <a:pt x="50" y="286"/>
                    <a:pt x="247" y="20"/>
                    <a:pt x="247" y="20"/>
                  </a:cubicBezTo>
                  <a:cubicBezTo>
                    <a:pt x="247" y="20"/>
                    <a:pt x="37" y="0"/>
                    <a:pt x="6" y="76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0" name="Freeform 55">
              <a:extLst>
                <a:ext uri="{FF2B5EF4-FFF2-40B4-BE49-F238E27FC236}">
                  <a16:creationId xmlns:a16="http://schemas.microsoft.com/office/drawing/2014/main" id="{5AEF6395-F876-7CE7-D805-BB6ADDC18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581"/>
              <a:ext cx="3678" cy="3648"/>
            </a:xfrm>
            <a:custGeom>
              <a:avLst/>
              <a:gdLst>
                <a:gd name="T0" fmla="*/ 921 w 1790"/>
                <a:gd name="T1" fmla="*/ 0 h 1775"/>
                <a:gd name="T2" fmla="*/ 1775 w 1790"/>
                <a:gd name="T3" fmla="*/ 855 h 1775"/>
                <a:gd name="T4" fmla="*/ 1775 w 1790"/>
                <a:gd name="T5" fmla="*/ 907 h 1775"/>
                <a:gd name="T6" fmla="*/ 921 w 1790"/>
                <a:gd name="T7" fmla="*/ 1761 h 1775"/>
                <a:gd name="T8" fmla="*/ 869 w 1790"/>
                <a:gd name="T9" fmla="*/ 1761 h 1775"/>
                <a:gd name="T10" fmla="*/ 14 w 1790"/>
                <a:gd name="T11" fmla="*/ 907 h 1775"/>
                <a:gd name="T12" fmla="*/ 14 w 1790"/>
                <a:gd name="T13" fmla="*/ 855 h 1775"/>
                <a:gd name="T14" fmla="*/ 869 w 1790"/>
                <a:gd name="T15" fmla="*/ 0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0" h="1775">
                  <a:moveTo>
                    <a:pt x="921" y="0"/>
                  </a:moveTo>
                  <a:cubicBezTo>
                    <a:pt x="1775" y="855"/>
                    <a:pt x="1775" y="855"/>
                    <a:pt x="1775" y="855"/>
                  </a:cubicBezTo>
                  <a:cubicBezTo>
                    <a:pt x="1790" y="869"/>
                    <a:pt x="1790" y="892"/>
                    <a:pt x="1775" y="907"/>
                  </a:cubicBezTo>
                  <a:cubicBezTo>
                    <a:pt x="921" y="1761"/>
                    <a:pt x="921" y="1761"/>
                    <a:pt x="921" y="1761"/>
                  </a:cubicBezTo>
                  <a:cubicBezTo>
                    <a:pt x="906" y="1775"/>
                    <a:pt x="883" y="1775"/>
                    <a:pt x="869" y="1761"/>
                  </a:cubicBezTo>
                  <a:cubicBezTo>
                    <a:pt x="14" y="907"/>
                    <a:pt x="14" y="907"/>
                    <a:pt x="14" y="907"/>
                  </a:cubicBezTo>
                  <a:cubicBezTo>
                    <a:pt x="0" y="892"/>
                    <a:pt x="0" y="869"/>
                    <a:pt x="14" y="855"/>
                  </a:cubicBezTo>
                  <a:cubicBezTo>
                    <a:pt x="869" y="0"/>
                    <a:pt x="869" y="0"/>
                    <a:pt x="869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1" name="Freeform 56">
              <a:extLst>
                <a:ext uri="{FF2B5EF4-FFF2-40B4-BE49-F238E27FC236}">
                  <a16:creationId xmlns:a16="http://schemas.microsoft.com/office/drawing/2014/main" id="{82D2C547-B281-7C49-5499-22B4617DA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659"/>
              <a:ext cx="1979" cy="1155"/>
            </a:xfrm>
            <a:custGeom>
              <a:avLst/>
              <a:gdLst>
                <a:gd name="T0" fmla="*/ 691 w 963"/>
                <a:gd name="T1" fmla="*/ 0 h 562"/>
                <a:gd name="T2" fmla="*/ 691 w 963"/>
                <a:gd name="T3" fmla="*/ 95 h 562"/>
                <a:gd name="T4" fmla="*/ 434 w 963"/>
                <a:gd name="T5" fmla="*/ 95 h 562"/>
                <a:gd name="T6" fmla="*/ 390 w 963"/>
                <a:gd name="T7" fmla="*/ 116 h 562"/>
                <a:gd name="T8" fmla="*/ 23 w 963"/>
                <a:gd name="T9" fmla="*/ 482 h 562"/>
                <a:gd name="T10" fmla="*/ 12 w 963"/>
                <a:gd name="T11" fmla="*/ 551 h 562"/>
                <a:gd name="T12" fmla="*/ 28 w 963"/>
                <a:gd name="T13" fmla="*/ 499 h 562"/>
                <a:gd name="T14" fmla="*/ 113 w 963"/>
                <a:gd name="T15" fmla="*/ 465 h 562"/>
                <a:gd name="T16" fmla="*/ 674 w 963"/>
                <a:gd name="T17" fmla="*/ 465 h 562"/>
                <a:gd name="T18" fmla="*/ 674 w 963"/>
                <a:gd name="T19" fmla="*/ 562 h 562"/>
                <a:gd name="T20" fmla="*/ 963 w 963"/>
                <a:gd name="T21" fmla="*/ 273 h 562"/>
                <a:gd name="T22" fmla="*/ 691 w 963"/>
                <a:gd name="T23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3" h="562">
                  <a:moveTo>
                    <a:pt x="691" y="0"/>
                  </a:moveTo>
                  <a:cubicBezTo>
                    <a:pt x="691" y="95"/>
                    <a:pt x="691" y="95"/>
                    <a:pt x="691" y="95"/>
                  </a:cubicBezTo>
                  <a:cubicBezTo>
                    <a:pt x="434" y="95"/>
                    <a:pt x="434" y="95"/>
                    <a:pt x="434" y="95"/>
                  </a:cubicBezTo>
                  <a:cubicBezTo>
                    <a:pt x="434" y="95"/>
                    <a:pt x="412" y="93"/>
                    <a:pt x="390" y="116"/>
                  </a:cubicBezTo>
                  <a:cubicBezTo>
                    <a:pt x="368" y="138"/>
                    <a:pt x="23" y="482"/>
                    <a:pt x="23" y="482"/>
                  </a:cubicBezTo>
                  <a:cubicBezTo>
                    <a:pt x="23" y="482"/>
                    <a:pt x="0" y="504"/>
                    <a:pt x="12" y="551"/>
                  </a:cubicBezTo>
                  <a:cubicBezTo>
                    <a:pt x="12" y="551"/>
                    <a:pt x="8" y="520"/>
                    <a:pt x="28" y="499"/>
                  </a:cubicBezTo>
                  <a:cubicBezTo>
                    <a:pt x="49" y="479"/>
                    <a:pt x="81" y="466"/>
                    <a:pt x="113" y="465"/>
                  </a:cubicBezTo>
                  <a:cubicBezTo>
                    <a:pt x="146" y="465"/>
                    <a:pt x="674" y="465"/>
                    <a:pt x="674" y="465"/>
                  </a:cubicBezTo>
                  <a:cubicBezTo>
                    <a:pt x="674" y="562"/>
                    <a:pt x="674" y="562"/>
                    <a:pt x="674" y="562"/>
                  </a:cubicBezTo>
                  <a:cubicBezTo>
                    <a:pt x="963" y="273"/>
                    <a:pt x="963" y="273"/>
                    <a:pt x="963" y="273"/>
                  </a:cubicBezTo>
                  <a:cubicBezTo>
                    <a:pt x="691" y="0"/>
                    <a:pt x="691" y="0"/>
                    <a:pt x="69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2" name="Freeform 57">
              <a:extLst>
                <a:ext uri="{FF2B5EF4-FFF2-40B4-BE49-F238E27FC236}">
                  <a16:creationId xmlns:a16="http://schemas.microsoft.com/office/drawing/2014/main" id="{2DAB2037-93AB-B304-841E-F43A1EC81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" y="1946"/>
              <a:ext cx="1155" cy="1979"/>
            </a:xfrm>
            <a:custGeom>
              <a:avLst/>
              <a:gdLst>
                <a:gd name="T0" fmla="*/ 551 w 562"/>
                <a:gd name="T1" fmla="*/ 951 h 963"/>
                <a:gd name="T2" fmla="*/ 500 w 562"/>
                <a:gd name="T3" fmla="*/ 934 h 963"/>
                <a:gd name="T4" fmla="*/ 466 w 562"/>
                <a:gd name="T5" fmla="*/ 849 h 963"/>
                <a:gd name="T6" fmla="*/ 466 w 562"/>
                <a:gd name="T7" fmla="*/ 289 h 963"/>
                <a:gd name="T8" fmla="*/ 562 w 562"/>
                <a:gd name="T9" fmla="*/ 289 h 963"/>
                <a:gd name="T10" fmla="*/ 273 w 562"/>
                <a:gd name="T11" fmla="*/ 0 h 963"/>
                <a:gd name="T12" fmla="*/ 0 w 562"/>
                <a:gd name="T13" fmla="*/ 272 h 963"/>
                <a:gd name="T14" fmla="*/ 95 w 562"/>
                <a:gd name="T15" fmla="*/ 272 h 963"/>
                <a:gd name="T16" fmla="*/ 95 w 562"/>
                <a:gd name="T17" fmla="*/ 528 h 963"/>
                <a:gd name="T18" fmla="*/ 116 w 562"/>
                <a:gd name="T19" fmla="*/ 573 h 963"/>
                <a:gd name="T20" fmla="*/ 482 w 562"/>
                <a:gd name="T21" fmla="*/ 939 h 963"/>
                <a:gd name="T22" fmla="*/ 551 w 562"/>
                <a:gd name="T23" fmla="*/ 951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2" h="963">
                  <a:moveTo>
                    <a:pt x="551" y="951"/>
                  </a:moveTo>
                  <a:cubicBezTo>
                    <a:pt x="551" y="951"/>
                    <a:pt x="520" y="955"/>
                    <a:pt x="500" y="934"/>
                  </a:cubicBezTo>
                  <a:cubicBezTo>
                    <a:pt x="479" y="914"/>
                    <a:pt x="466" y="881"/>
                    <a:pt x="466" y="849"/>
                  </a:cubicBezTo>
                  <a:cubicBezTo>
                    <a:pt x="465" y="817"/>
                    <a:pt x="466" y="289"/>
                    <a:pt x="466" y="289"/>
                  </a:cubicBezTo>
                  <a:cubicBezTo>
                    <a:pt x="562" y="289"/>
                    <a:pt x="562" y="289"/>
                    <a:pt x="562" y="289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528"/>
                    <a:pt x="95" y="528"/>
                    <a:pt x="95" y="528"/>
                  </a:cubicBezTo>
                  <a:cubicBezTo>
                    <a:pt x="95" y="528"/>
                    <a:pt x="93" y="551"/>
                    <a:pt x="116" y="573"/>
                  </a:cubicBezTo>
                  <a:cubicBezTo>
                    <a:pt x="138" y="595"/>
                    <a:pt x="482" y="939"/>
                    <a:pt x="482" y="939"/>
                  </a:cubicBezTo>
                  <a:cubicBezTo>
                    <a:pt x="482" y="939"/>
                    <a:pt x="504" y="963"/>
                    <a:pt x="551" y="9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3" name="Freeform 58">
              <a:extLst>
                <a:ext uri="{FF2B5EF4-FFF2-40B4-BE49-F238E27FC236}">
                  <a16:creationId xmlns:a16="http://schemas.microsoft.com/office/drawing/2014/main" id="{FEB19C78-7626-554A-B023-6169CBC1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" y="2969"/>
              <a:ext cx="1979" cy="1153"/>
            </a:xfrm>
            <a:custGeom>
              <a:avLst/>
              <a:gdLst>
                <a:gd name="T0" fmla="*/ 951 w 963"/>
                <a:gd name="T1" fmla="*/ 10 h 561"/>
                <a:gd name="T2" fmla="*/ 934 w 963"/>
                <a:gd name="T3" fmla="*/ 62 h 561"/>
                <a:gd name="T4" fmla="*/ 849 w 963"/>
                <a:gd name="T5" fmla="*/ 96 h 561"/>
                <a:gd name="T6" fmla="*/ 289 w 963"/>
                <a:gd name="T7" fmla="*/ 96 h 561"/>
                <a:gd name="T8" fmla="*/ 289 w 963"/>
                <a:gd name="T9" fmla="*/ 0 h 561"/>
                <a:gd name="T10" fmla="*/ 0 w 963"/>
                <a:gd name="T11" fmla="*/ 289 h 561"/>
                <a:gd name="T12" fmla="*/ 272 w 963"/>
                <a:gd name="T13" fmla="*/ 561 h 561"/>
                <a:gd name="T14" fmla="*/ 272 w 963"/>
                <a:gd name="T15" fmla="*/ 466 h 561"/>
                <a:gd name="T16" fmla="*/ 528 w 963"/>
                <a:gd name="T17" fmla="*/ 466 h 561"/>
                <a:gd name="T18" fmla="*/ 573 w 963"/>
                <a:gd name="T19" fmla="*/ 446 h 561"/>
                <a:gd name="T20" fmla="*/ 939 w 963"/>
                <a:gd name="T21" fmla="*/ 80 h 561"/>
                <a:gd name="T22" fmla="*/ 951 w 963"/>
                <a:gd name="T23" fmla="*/ 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3" h="561">
                  <a:moveTo>
                    <a:pt x="951" y="10"/>
                  </a:moveTo>
                  <a:cubicBezTo>
                    <a:pt x="951" y="10"/>
                    <a:pt x="955" y="42"/>
                    <a:pt x="934" y="62"/>
                  </a:cubicBezTo>
                  <a:cubicBezTo>
                    <a:pt x="914" y="82"/>
                    <a:pt x="882" y="95"/>
                    <a:pt x="849" y="96"/>
                  </a:cubicBezTo>
                  <a:cubicBezTo>
                    <a:pt x="817" y="97"/>
                    <a:pt x="289" y="96"/>
                    <a:pt x="289" y="96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72" y="561"/>
                    <a:pt x="272" y="561"/>
                    <a:pt x="272" y="561"/>
                  </a:cubicBezTo>
                  <a:cubicBezTo>
                    <a:pt x="272" y="466"/>
                    <a:pt x="272" y="466"/>
                    <a:pt x="272" y="466"/>
                  </a:cubicBezTo>
                  <a:cubicBezTo>
                    <a:pt x="528" y="466"/>
                    <a:pt x="528" y="466"/>
                    <a:pt x="528" y="466"/>
                  </a:cubicBezTo>
                  <a:cubicBezTo>
                    <a:pt x="528" y="466"/>
                    <a:pt x="551" y="468"/>
                    <a:pt x="573" y="446"/>
                  </a:cubicBezTo>
                  <a:cubicBezTo>
                    <a:pt x="595" y="424"/>
                    <a:pt x="939" y="80"/>
                    <a:pt x="939" y="80"/>
                  </a:cubicBezTo>
                  <a:cubicBezTo>
                    <a:pt x="939" y="80"/>
                    <a:pt x="963" y="57"/>
                    <a:pt x="951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14" name="Freeform 59">
              <a:extLst>
                <a:ext uri="{FF2B5EF4-FFF2-40B4-BE49-F238E27FC236}">
                  <a16:creationId xmlns:a16="http://schemas.microsoft.com/office/drawing/2014/main" id="{41A83856-A0D2-72B1-9D5F-873A6AC82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865"/>
              <a:ext cx="1153" cy="1979"/>
            </a:xfrm>
            <a:custGeom>
              <a:avLst/>
              <a:gdLst>
                <a:gd name="T0" fmla="*/ 10 w 561"/>
                <a:gd name="T1" fmla="*/ 12 h 963"/>
                <a:gd name="T2" fmla="*/ 62 w 561"/>
                <a:gd name="T3" fmla="*/ 29 h 963"/>
                <a:gd name="T4" fmla="*/ 96 w 561"/>
                <a:gd name="T5" fmla="*/ 114 h 963"/>
                <a:gd name="T6" fmla="*/ 96 w 561"/>
                <a:gd name="T7" fmla="*/ 674 h 963"/>
                <a:gd name="T8" fmla="*/ 0 w 561"/>
                <a:gd name="T9" fmla="*/ 674 h 963"/>
                <a:gd name="T10" fmla="*/ 289 w 561"/>
                <a:gd name="T11" fmla="*/ 963 h 963"/>
                <a:gd name="T12" fmla="*/ 561 w 561"/>
                <a:gd name="T13" fmla="*/ 691 h 963"/>
                <a:gd name="T14" fmla="*/ 466 w 561"/>
                <a:gd name="T15" fmla="*/ 691 h 963"/>
                <a:gd name="T16" fmla="*/ 466 w 561"/>
                <a:gd name="T17" fmla="*/ 435 h 963"/>
                <a:gd name="T18" fmla="*/ 446 w 561"/>
                <a:gd name="T19" fmla="*/ 390 h 963"/>
                <a:gd name="T20" fmla="*/ 80 w 561"/>
                <a:gd name="T21" fmla="*/ 24 h 963"/>
                <a:gd name="T22" fmla="*/ 10 w 561"/>
                <a:gd name="T23" fmla="*/ 1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963">
                  <a:moveTo>
                    <a:pt x="10" y="12"/>
                  </a:moveTo>
                  <a:cubicBezTo>
                    <a:pt x="10" y="12"/>
                    <a:pt x="42" y="8"/>
                    <a:pt x="62" y="29"/>
                  </a:cubicBezTo>
                  <a:cubicBezTo>
                    <a:pt x="82" y="49"/>
                    <a:pt x="95" y="81"/>
                    <a:pt x="96" y="114"/>
                  </a:cubicBezTo>
                  <a:cubicBezTo>
                    <a:pt x="97" y="146"/>
                    <a:pt x="96" y="674"/>
                    <a:pt x="96" y="674"/>
                  </a:cubicBezTo>
                  <a:cubicBezTo>
                    <a:pt x="0" y="674"/>
                    <a:pt x="0" y="674"/>
                    <a:pt x="0" y="674"/>
                  </a:cubicBezTo>
                  <a:cubicBezTo>
                    <a:pt x="289" y="963"/>
                    <a:pt x="289" y="963"/>
                    <a:pt x="289" y="963"/>
                  </a:cubicBezTo>
                  <a:cubicBezTo>
                    <a:pt x="561" y="691"/>
                    <a:pt x="561" y="691"/>
                    <a:pt x="561" y="691"/>
                  </a:cubicBezTo>
                  <a:cubicBezTo>
                    <a:pt x="466" y="691"/>
                    <a:pt x="466" y="691"/>
                    <a:pt x="466" y="691"/>
                  </a:cubicBezTo>
                  <a:cubicBezTo>
                    <a:pt x="466" y="435"/>
                    <a:pt x="466" y="435"/>
                    <a:pt x="466" y="435"/>
                  </a:cubicBezTo>
                  <a:cubicBezTo>
                    <a:pt x="466" y="435"/>
                    <a:pt x="468" y="412"/>
                    <a:pt x="446" y="390"/>
                  </a:cubicBezTo>
                  <a:cubicBezTo>
                    <a:pt x="424" y="368"/>
                    <a:pt x="80" y="24"/>
                    <a:pt x="80" y="24"/>
                  </a:cubicBezTo>
                  <a:cubicBezTo>
                    <a:pt x="80" y="24"/>
                    <a:pt x="57" y="0"/>
                    <a:pt x="10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 Cond" panose="020B06060304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674007-1596-0121-F7D4-22F4B0E144CA}"/>
              </a:ext>
            </a:extLst>
          </p:cNvPr>
          <p:cNvSpPr txBox="1"/>
          <p:nvPr/>
        </p:nvSpPr>
        <p:spPr>
          <a:xfrm>
            <a:off x="5867266" y="2045386"/>
            <a:ext cx="48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400" dirty="0">
                <a:solidFill>
                  <a:schemeClr val="bg1"/>
                </a:solidFill>
                <a:latin typeface="Franklin Gothic Medium Cond" panose="020B0606030402020204" pitchFamily="34" charset="0"/>
                <a:cs typeface="Lato Black" panose="020F0A02020204030203" pitchFamily="34" charset="0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F28DB-2656-05BC-8D26-B802F642C920}"/>
              </a:ext>
            </a:extLst>
          </p:cNvPr>
          <p:cNvSpPr txBox="1"/>
          <p:nvPr/>
        </p:nvSpPr>
        <p:spPr>
          <a:xfrm>
            <a:off x="7110794" y="3205968"/>
            <a:ext cx="498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400" dirty="0">
                <a:solidFill>
                  <a:schemeClr val="bg1"/>
                </a:solidFill>
                <a:latin typeface="Franklin Gothic Medium Cond" panose="020B0606030402020204" pitchFamily="34" charset="0"/>
                <a:cs typeface="Lato Black" panose="020F0A02020204030203" pitchFamily="34" charset="0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CEB6A-E22F-89EF-9E01-865F3067C606}"/>
              </a:ext>
            </a:extLst>
          </p:cNvPr>
          <p:cNvSpPr txBox="1"/>
          <p:nvPr/>
        </p:nvSpPr>
        <p:spPr>
          <a:xfrm>
            <a:off x="5887778" y="4350740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400" dirty="0">
                <a:solidFill>
                  <a:schemeClr val="bg1"/>
                </a:solidFill>
                <a:latin typeface="Franklin Gothic Medium Cond" panose="020B0606030402020204" pitchFamily="34" charset="0"/>
                <a:cs typeface="Lato Black" panose="020F0A02020204030203" pitchFamily="34" charset="0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D00D69-7ACD-6649-81DB-DA2A7F455F72}"/>
              </a:ext>
            </a:extLst>
          </p:cNvPr>
          <p:cNvSpPr txBox="1"/>
          <p:nvPr/>
        </p:nvSpPr>
        <p:spPr>
          <a:xfrm>
            <a:off x="4707112" y="3233307"/>
            <a:ext cx="50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400" dirty="0">
                <a:solidFill>
                  <a:schemeClr val="bg1"/>
                </a:solidFill>
                <a:latin typeface="Franklin Gothic Medium Cond" panose="020B0606030402020204" pitchFamily="34" charset="0"/>
                <a:cs typeface="Lato Black" panose="020F0A02020204030203" pitchFamily="34" charset="0"/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78EBD-99DB-58FB-4A83-7BC72FF3151D}"/>
              </a:ext>
            </a:extLst>
          </p:cNvPr>
          <p:cNvSpPr txBox="1"/>
          <p:nvPr/>
        </p:nvSpPr>
        <p:spPr>
          <a:xfrm>
            <a:off x="2134768" y="1492275"/>
            <a:ext cx="1104914" cy="9902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n-US" sz="6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987EA-85DD-A6D5-B396-F8A12DAF0F1A}"/>
              </a:ext>
            </a:extLst>
          </p:cNvPr>
          <p:cNvSpPr txBox="1"/>
          <p:nvPr/>
        </p:nvSpPr>
        <p:spPr>
          <a:xfrm>
            <a:off x="8685264" y="1403262"/>
            <a:ext cx="1104914" cy="9902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n-US" sz="6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EFF05E-1D9D-347D-3D4D-0E1C6E66B5A1}"/>
              </a:ext>
            </a:extLst>
          </p:cNvPr>
          <p:cNvSpPr txBox="1"/>
          <p:nvPr/>
        </p:nvSpPr>
        <p:spPr>
          <a:xfrm>
            <a:off x="2134768" y="3796205"/>
            <a:ext cx="1104914" cy="9902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n-US" sz="6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70C2CF-E91E-3CCE-6831-2A6B1C8EC199}"/>
              </a:ext>
            </a:extLst>
          </p:cNvPr>
          <p:cNvSpPr txBox="1"/>
          <p:nvPr/>
        </p:nvSpPr>
        <p:spPr>
          <a:xfrm>
            <a:off x="8685264" y="3707192"/>
            <a:ext cx="1104914" cy="99025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n-US" sz="6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3" name="Freeform 229">
            <a:extLst>
              <a:ext uri="{FF2B5EF4-FFF2-40B4-BE49-F238E27FC236}">
                <a16:creationId xmlns:a16="http://schemas.microsoft.com/office/drawing/2014/main" id="{4AE49DD2-08F1-89B4-5AA1-F2B333EAD0E0}"/>
              </a:ext>
            </a:extLst>
          </p:cNvPr>
          <p:cNvSpPr>
            <a:spLocks noEditPoints="1"/>
          </p:cNvSpPr>
          <p:nvPr/>
        </p:nvSpPr>
        <p:spPr bwMode="auto">
          <a:xfrm>
            <a:off x="2474265" y="1766961"/>
            <a:ext cx="446087" cy="446088"/>
          </a:xfrm>
          <a:custGeom>
            <a:avLst/>
            <a:gdLst>
              <a:gd name="T0" fmla="*/ 689 w 791"/>
              <a:gd name="T1" fmla="*/ 131 h 792"/>
              <a:gd name="T2" fmla="*/ 0 w 791"/>
              <a:gd name="T3" fmla="*/ 412 h 792"/>
              <a:gd name="T4" fmla="*/ 8 w 791"/>
              <a:gd name="T5" fmla="*/ 477 h 792"/>
              <a:gd name="T6" fmla="*/ 57 w 791"/>
              <a:gd name="T7" fmla="*/ 601 h 792"/>
              <a:gd name="T8" fmla="*/ 639 w 791"/>
              <a:gd name="T9" fmla="*/ 606 h 792"/>
              <a:gd name="T10" fmla="*/ 581 w 791"/>
              <a:gd name="T11" fmla="*/ 622 h 792"/>
              <a:gd name="T12" fmla="*/ 69 w 791"/>
              <a:gd name="T13" fmla="*/ 594 h 792"/>
              <a:gd name="T14" fmla="*/ 388 w 791"/>
              <a:gd name="T15" fmla="*/ 545 h 792"/>
              <a:gd name="T16" fmla="*/ 64 w 791"/>
              <a:gd name="T17" fmla="*/ 483 h 792"/>
              <a:gd name="T18" fmla="*/ 144 w 791"/>
              <a:gd name="T19" fmla="*/ 271 h 792"/>
              <a:gd name="T20" fmla="*/ 186 w 791"/>
              <a:gd name="T21" fmla="*/ 341 h 792"/>
              <a:gd name="T22" fmla="*/ 184 w 791"/>
              <a:gd name="T23" fmla="*/ 384 h 792"/>
              <a:gd name="T24" fmla="*/ 288 w 791"/>
              <a:gd name="T25" fmla="*/ 338 h 792"/>
              <a:gd name="T26" fmla="*/ 218 w 791"/>
              <a:gd name="T27" fmla="*/ 519 h 792"/>
              <a:gd name="T28" fmla="*/ 351 w 791"/>
              <a:gd name="T29" fmla="*/ 396 h 792"/>
              <a:gd name="T30" fmla="*/ 316 w 791"/>
              <a:gd name="T31" fmla="*/ 352 h 792"/>
              <a:gd name="T32" fmla="*/ 513 w 791"/>
              <a:gd name="T33" fmla="*/ 120 h 792"/>
              <a:gd name="T34" fmla="*/ 584 w 791"/>
              <a:gd name="T35" fmla="*/ 259 h 792"/>
              <a:gd name="T36" fmla="*/ 610 w 791"/>
              <a:gd name="T37" fmla="*/ 485 h 792"/>
              <a:gd name="T38" fmla="*/ 542 w 791"/>
              <a:gd name="T39" fmla="*/ 632 h 792"/>
              <a:gd name="T40" fmla="*/ 398 w 791"/>
              <a:gd name="T41" fmla="*/ 616 h 792"/>
              <a:gd name="T42" fmla="*/ 487 w 791"/>
              <a:gd name="T43" fmla="*/ 496 h 792"/>
              <a:gd name="T44" fmla="*/ 582 w 791"/>
              <a:gd name="T45" fmla="*/ 582 h 792"/>
              <a:gd name="T46" fmla="*/ 392 w 791"/>
              <a:gd name="T47" fmla="*/ 424 h 792"/>
              <a:gd name="T48" fmla="*/ 402 w 791"/>
              <a:gd name="T49" fmla="*/ 461 h 792"/>
              <a:gd name="T50" fmla="*/ 480 w 791"/>
              <a:gd name="T51" fmla="*/ 414 h 792"/>
              <a:gd name="T52" fmla="*/ 575 w 791"/>
              <a:gd name="T53" fmla="*/ 505 h 792"/>
              <a:gd name="T54" fmla="*/ 433 w 791"/>
              <a:gd name="T55" fmla="*/ 519 h 792"/>
              <a:gd name="T56" fmla="*/ 534 w 791"/>
              <a:gd name="T57" fmla="*/ 465 h 792"/>
              <a:gd name="T58" fmla="*/ 402 w 791"/>
              <a:gd name="T59" fmla="*/ 540 h 792"/>
              <a:gd name="T60" fmla="*/ 539 w 791"/>
              <a:gd name="T61" fmla="*/ 119 h 792"/>
              <a:gd name="T62" fmla="*/ 500 w 791"/>
              <a:gd name="T63" fmla="*/ 146 h 792"/>
              <a:gd name="T64" fmla="*/ 504 w 791"/>
              <a:gd name="T65" fmla="*/ 174 h 792"/>
              <a:gd name="T66" fmla="*/ 468 w 791"/>
              <a:gd name="T67" fmla="*/ 162 h 792"/>
              <a:gd name="T68" fmla="*/ 478 w 791"/>
              <a:gd name="T69" fmla="*/ 225 h 792"/>
              <a:gd name="T70" fmla="*/ 527 w 791"/>
              <a:gd name="T71" fmla="*/ 144 h 792"/>
              <a:gd name="T72" fmla="*/ 430 w 791"/>
              <a:gd name="T73" fmla="*/ 194 h 792"/>
              <a:gd name="T74" fmla="*/ 429 w 791"/>
              <a:gd name="T75" fmla="*/ 255 h 792"/>
              <a:gd name="T76" fmla="*/ 402 w 791"/>
              <a:gd name="T77" fmla="*/ 368 h 792"/>
              <a:gd name="T78" fmla="*/ 502 w 791"/>
              <a:gd name="T79" fmla="*/ 662 h 792"/>
              <a:gd name="T80" fmla="*/ 521 w 791"/>
              <a:gd name="T81" fmla="*/ 670 h 792"/>
              <a:gd name="T82" fmla="*/ 479 w 791"/>
              <a:gd name="T83" fmla="*/ 615 h 792"/>
              <a:gd name="T84" fmla="*/ 553 w 791"/>
              <a:gd name="T85" fmla="*/ 130 h 792"/>
              <a:gd name="T86" fmla="*/ 434 w 791"/>
              <a:gd name="T87" fmla="*/ 16 h 792"/>
              <a:gd name="T88" fmla="*/ 511 w 791"/>
              <a:gd name="T89" fmla="*/ 32 h 792"/>
              <a:gd name="T90" fmla="*/ 519 w 791"/>
              <a:gd name="T91" fmla="*/ 71 h 792"/>
              <a:gd name="T92" fmla="*/ 446 w 791"/>
              <a:gd name="T93" fmla="*/ 161 h 792"/>
              <a:gd name="T94" fmla="*/ 398 w 791"/>
              <a:gd name="T95" fmla="*/ 260 h 792"/>
              <a:gd name="T96" fmla="*/ 314 w 791"/>
              <a:gd name="T97" fmla="*/ 338 h 792"/>
              <a:gd name="T98" fmla="*/ 269 w 791"/>
              <a:gd name="T99" fmla="*/ 307 h 792"/>
              <a:gd name="T100" fmla="*/ 144 w 791"/>
              <a:gd name="T101" fmla="*/ 242 h 792"/>
              <a:gd name="T102" fmla="*/ 46 w 791"/>
              <a:gd name="T103" fmla="*/ 402 h 792"/>
              <a:gd name="T104" fmla="*/ 65 w 791"/>
              <a:gd name="T105" fmla="*/ 403 h 792"/>
              <a:gd name="T106" fmla="*/ 39 w 791"/>
              <a:gd name="T107" fmla="*/ 527 h 792"/>
              <a:gd name="T108" fmla="*/ 24 w 791"/>
              <a:gd name="T109" fmla="*/ 484 h 792"/>
              <a:gd name="T110" fmla="*/ 14 w 791"/>
              <a:gd name="T111" fmla="*/ 413 h 792"/>
              <a:gd name="T112" fmla="*/ 458 w 791"/>
              <a:gd name="T113" fmla="*/ 772 h 792"/>
              <a:gd name="T114" fmla="*/ 585 w 791"/>
              <a:gd name="T115" fmla="*/ 67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1" h="792">
                <a:moveTo>
                  <a:pt x="691" y="658"/>
                </a:moveTo>
                <a:cubicBezTo>
                  <a:pt x="724" y="621"/>
                  <a:pt x="751" y="577"/>
                  <a:pt x="768" y="529"/>
                </a:cubicBezTo>
                <a:cubicBezTo>
                  <a:pt x="768" y="528"/>
                  <a:pt x="769" y="528"/>
                  <a:pt x="769" y="527"/>
                </a:cubicBezTo>
                <a:cubicBezTo>
                  <a:pt x="783" y="486"/>
                  <a:pt x="791" y="442"/>
                  <a:pt x="791" y="396"/>
                </a:cubicBezTo>
                <a:cubicBezTo>
                  <a:pt x="791" y="350"/>
                  <a:pt x="783" y="306"/>
                  <a:pt x="769" y="265"/>
                </a:cubicBezTo>
                <a:cubicBezTo>
                  <a:pt x="769" y="264"/>
                  <a:pt x="768" y="264"/>
                  <a:pt x="768" y="263"/>
                </a:cubicBezTo>
                <a:cubicBezTo>
                  <a:pt x="751" y="215"/>
                  <a:pt x="724" y="171"/>
                  <a:pt x="691" y="133"/>
                </a:cubicBezTo>
                <a:cubicBezTo>
                  <a:pt x="691" y="133"/>
                  <a:pt x="690" y="132"/>
                  <a:pt x="689" y="131"/>
                </a:cubicBezTo>
                <a:cubicBezTo>
                  <a:pt x="651" y="89"/>
                  <a:pt x="604" y="55"/>
                  <a:pt x="551" y="32"/>
                </a:cubicBezTo>
                <a:cubicBezTo>
                  <a:pt x="551" y="32"/>
                  <a:pt x="550" y="32"/>
                  <a:pt x="550" y="32"/>
                </a:cubicBezTo>
                <a:cubicBezTo>
                  <a:pt x="504" y="12"/>
                  <a:pt x="456" y="2"/>
                  <a:pt x="40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2" y="0"/>
                  <a:pt x="399" y="0"/>
                  <a:pt x="395" y="0"/>
                </a:cubicBezTo>
                <a:cubicBezTo>
                  <a:pt x="177" y="0"/>
                  <a:pt x="0" y="178"/>
                  <a:pt x="0" y="396"/>
                </a:cubicBezTo>
                <a:cubicBezTo>
                  <a:pt x="0" y="400"/>
                  <a:pt x="0" y="404"/>
                  <a:pt x="0" y="408"/>
                </a:cubicBezTo>
                <a:cubicBezTo>
                  <a:pt x="0" y="409"/>
                  <a:pt x="0" y="411"/>
                  <a:pt x="0" y="412"/>
                </a:cubicBezTo>
                <a:cubicBezTo>
                  <a:pt x="0" y="415"/>
                  <a:pt x="0" y="418"/>
                  <a:pt x="0" y="421"/>
                </a:cubicBezTo>
                <a:cubicBezTo>
                  <a:pt x="1" y="422"/>
                  <a:pt x="1" y="423"/>
                  <a:pt x="1" y="424"/>
                </a:cubicBezTo>
                <a:cubicBezTo>
                  <a:pt x="1" y="433"/>
                  <a:pt x="2" y="441"/>
                  <a:pt x="3" y="449"/>
                </a:cubicBezTo>
                <a:cubicBezTo>
                  <a:pt x="3" y="450"/>
                  <a:pt x="3" y="451"/>
                  <a:pt x="4" y="451"/>
                </a:cubicBezTo>
                <a:cubicBezTo>
                  <a:pt x="4" y="455"/>
                  <a:pt x="5" y="459"/>
                  <a:pt x="5" y="462"/>
                </a:cubicBezTo>
                <a:cubicBezTo>
                  <a:pt x="5" y="463"/>
                  <a:pt x="5" y="463"/>
                  <a:pt x="6" y="464"/>
                </a:cubicBezTo>
                <a:cubicBezTo>
                  <a:pt x="6" y="468"/>
                  <a:pt x="7" y="472"/>
                  <a:pt x="8" y="476"/>
                </a:cubicBezTo>
                <a:cubicBezTo>
                  <a:pt x="8" y="477"/>
                  <a:pt x="8" y="477"/>
                  <a:pt x="8" y="477"/>
                </a:cubicBezTo>
                <a:cubicBezTo>
                  <a:pt x="9" y="481"/>
                  <a:pt x="10" y="485"/>
                  <a:pt x="10" y="488"/>
                </a:cubicBezTo>
                <a:cubicBezTo>
                  <a:pt x="11" y="489"/>
                  <a:pt x="11" y="491"/>
                  <a:pt x="11" y="492"/>
                </a:cubicBezTo>
                <a:cubicBezTo>
                  <a:pt x="12" y="494"/>
                  <a:pt x="13" y="497"/>
                  <a:pt x="14" y="500"/>
                </a:cubicBezTo>
                <a:cubicBezTo>
                  <a:pt x="14" y="501"/>
                  <a:pt x="14" y="503"/>
                  <a:pt x="15" y="504"/>
                </a:cubicBezTo>
                <a:cubicBezTo>
                  <a:pt x="16" y="507"/>
                  <a:pt x="17" y="511"/>
                  <a:pt x="18" y="514"/>
                </a:cubicBezTo>
                <a:cubicBezTo>
                  <a:pt x="18" y="516"/>
                  <a:pt x="19" y="518"/>
                  <a:pt x="20" y="521"/>
                </a:cubicBezTo>
                <a:cubicBezTo>
                  <a:pt x="20" y="522"/>
                  <a:pt x="21" y="523"/>
                  <a:pt x="21" y="524"/>
                </a:cubicBezTo>
                <a:cubicBezTo>
                  <a:pt x="30" y="551"/>
                  <a:pt x="42" y="577"/>
                  <a:pt x="57" y="601"/>
                </a:cubicBezTo>
                <a:cubicBezTo>
                  <a:pt x="57" y="602"/>
                  <a:pt x="58" y="602"/>
                  <a:pt x="58" y="602"/>
                </a:cubicBezTo>
                <a:cubicBezTo>
                  <a:pt x="70" y="622"/>
                  <a:pt x="84" y="641"/>
                  <a:pt x="100" y="659"/>
                </a:cubicBezTo>
                <a:cubicBezTo>
                  <a:pt x="100" y="659"/>
                  <a:pt x="101" y="660"/>
                  <a:pt x="102" y="661"/>
                </a:cubicBezTo>
                <a:cubicBezTo>
                  <a:pt x="174" y="741"/>
                  <a:pt x="279" y="792"/>
                  <a:pt x="395" y="792"/>
                </a:cubicBezTo>
                <a:cubicBezTo>
                  <a:pt x="512" y="792"/>
                  <a:pt x="617" y="741"/>
                  <a:pt x="689" y="661"/>
                </a:cubicBezTo>
                <a:cubicBezTo>
                  <a:pt x="690" y="660"/>
                  <a:pt x="691" y="659"/>
                  <a:pt x="691" y="658"/>
                </a:cubicBezTo>
                <a:moveTo>
                  <a:pt x="652" y="610"/>
                </a:moveTo>
                <a:cubicBezTo>
                  <a:pt x="649" y="606"/>
                  <a:pt x="644" y="604"/>
                  <a:pt x="639" y="606"/>
                </a:cubicBezTo>
                <a:cubicBezTo>
                  <a:pt x="635" y="609"/>
                  <a:pt x="634" y="613"/>
                  <a:pt x="632" y="618"/>
                </a:cubicBezTo>
                <a:cubicBezTo>
                  <a:pt x="632" y="620"/>
                  <a:pt x="631" y="623"/>
                  <a:pt x="630" y="626"/>
                </a:cubicBezTo>
                <a:cubicBezTo>
                  <a:pt x="628" y="629"/>
                  <a:pt x="626" y="633"/>
                  <a:pt x="624" y="637"/>
                </a:cubicBezTo>
                <a:cubicBezTo>
                  <a:pt x="622" y="642"/>
                  <a:pt x="620" y="645"/>
                  <a:pt x="620" y="647"/>
                </a:cubicBezTo>
                <a:cubicBezTo>
                  <a:pt x="620" y="648"/>
                  <a:pt x="620" y="648"/>
                  <a:pt x="620" y="648"/>
                </a:cubicBezTo>
                <a:cubicBezTo>
                  <a:pt x="551" y="648"/>
                  <a:pt x="551" y="648"/>
                  <a:pt x="551" y="648"/>
                </a:cubicBezTo>
                <a:cubicBezTo>
                  <a:pt x="551" y="646"/>
                  <a:pt x="552" y="645"/>
                  <a:pt x="553" y="643"/>
                </a:cubicBezTo>
                <a:cubicBezTo>
                  <a:pt x="563" y="639"/>
                  <a:pt x="573" y="632"/>
                  <a:pt x="581" y="622"/>
                </a:cubicBezTo>
                <a:cubicBezTo>
                  <a:pt x="593" y="609"/>
                  <a:pt x="598" y="593"/>
                  <a:pt x="596" y="579"/>
                </a:cubicBezTo>
                <a:cubicBezTo>
                  <a:pt x="594" y="569"/>
                  <a:pt x="590" y="550"/>
                  <a:pt x="585" y="533"/>
                </a:cubicBezTo>
                <a:cubicBezTo>
                  <a:pt x="752" y="533"/>
                  <a:pt x="752" y="533"/>
                  <a:pt x="752" y="533"/>
                </a:cubicBezTo>
                <a:cubicBezTo>
                  <a:pt x="735" y="575"/>
                  <a:pt x="711" y="614"/>
                  <a:pt x="682" y="648"/>
                </a:cubicBezTo>
                <a:cubicBezTo>
                  <a:pt x="640" y="648"/>
                  <a:pt x="640" y="648"/>
                  <a:pt x="640" y="648"/>
                </a:cubicBezTo>
                <a:cubicBezTo>
                  <a:pt x="644" y="644"/>
                  <a:pt x="648" y="639"/>
                  <a:pt x="649" y="637"/>
                </a:cubicBezTo>
                <a:cubicBezTo>
                  <a:pt x="653" y="632"/>
                  <a:pt x="655" y="617"/>
                  <a:pt x="652" y="610"/>
                </a:cubicBezTo>
                <a:moveTo>
                  <a:pt x="69" y="594"/>
                </a:moveTo>
                <a:cubicBezTo>
                  <a:pt x="61" y="570"/>
                  <a:pt x="54" y="550"/>
                  <a:pt x="49" y="533"/>
                </a:cubicBezTo>
                <a:cubicBezTo>
                  <a:pt x="206" y="533"/>
                  <a:pt x="206" y="533"/>
                  <a:pt x="206" y="533"/>
                </a:cubicBezTo>
                <a:cubicBezTo>
                  <a:pt x="214" y="574"/>
                  <a:pt x="225" y="613"/>
                  <a:pt x="240" y="648"/>
                </a:cubicBezTo>
                <a:cubicBezTo>
                  <a:pt x="109" y="648"/>
                  <a:pt x="109" y="648"/>
                  <a:pt x="109" y="648"/>
                </a:cubicBezTo>
                <a:cubicBezTo>
                  <a:pt x="94" y="631"/>
                  <a:pt x="81" y="613"/>
                  <a:pt x="69" y="594"/>
                </a:cubicBezTo>
                <a:moveTo>
                  <a:pt x="220" y="533"/>
                </a:moveTo>
                <a:cubicBezTo>
                  <a:pt x="388" y="533"/>
                  <a:pt x="388" y="533"/>
                  <a:pt x="388" y="533"/>
                </a:cubicBezTo>
                <a:cubicBezTo>
                  <a:pt x="388" y="545"/>
                  <a:pt x="388" y="545"/>
                  <a:pt x="388" y="545"/>
                </a:cubicBezTo>
                <a:cubicBezTo>
                  <a:pt x="378" y="549"/>
                  <a:pt x="369" y="555"/>
                  <a:pt x="371" y="567"/>
                </a:cubicBezTo>
                <a:cubicBezTo>
                  <a:pt x="377" y="608"/>
                  <a:pt x="384" y="621"/>
                  <a:pt x="388" y="626"/>
                </a:cubicBezTo>
                <a:cubicBezTo>
                  <a:pt x="388" y="648"/>
                  <a:pt x="388" y="648"/>
                  <a:pt x="388" y="648"/>
                </a:cubicBezTo>
                <a:cubicBezTo>
                  <a:pt x="255" y="648"/>
                  <a:pt x="255" y="648"/>
                  <a:pt x="255" y="648"/>
                </a:cubicBezTo>
                <a:cubicBezTo>
                  <a:pt x="240" y="614"/>
                  <a:pt x="228" y="575"/>
                  <a:pt x="220" y="533"/>
                </a:cubicBezTo>
                <a:moveTo>
                  <a:pt x="61" y="426"/>
                </a:moveTo>
                <a:cubicBezTo>
                  <a:pt x="64" y="439"/>
                  <a:pt x="68" y="461"/>
                  <a:pt x="66" y="475"/>
                </a:cubicBezTo>
                <a:cubicBezTo>
                  <a:pt x="65" y="481"/>
                  <a:pt x="64" y="483"/>
                  <a:pt x="64" y="483"/>
                </a:cubicBezTo>
                <a:cubicBezTo>
                  <a:pt x="58" y="478"/>
                  <a:pt x="58" y="445"/>
                  <a:pt x="61" y="426"/>
                </a:cubicBezTo>
                <a:moveTo>
                  <a:pt x="51" y="389"/>
                </a:moveTo>
                <a:cubicBezTo>
                  <a:pt x="54" y="382"/>
                  <a:pt x="58" y="374"/>
                  <a:pt x="61" y="366"/>
                </a:cubicBezTo>
                <a:cubicBezTo>
                  <a:pt x="89" y="303"/>
                  <a:pt x="106" y="280"/>
                  <a:pt x="107" y="279"/>
                </a:cubicBezTo>
                <a:cubicBezTo>
                  <a:pt x="107" y="278"/>
                  <a:pt x="108" y="277"/>
                  <a:pt x="108" y="276"/>
                </a:cubicBezTo>
                <a:cubicBezTo>
                  <a:pt x="108" y="275"/>
                  <a:pt x="109" y="260"/>
                  <a:pt x="110" y="246"/>
                </a:cubicBezTo>
                <a:cubicBezTo>
                  <a:pt x="119" y="249"/>
                  <a:pt x="128" y="251"/>
                  <a:pt x="134" y="251"/>
                </a:cubicBezTo>
                <a:cubicBezTo>
                  <a:pt x="140" y="264"/>
                  <a:pt x="142" y="269"/>
                  <a:pt x="144" y="271"/>
                </a:cubicBezTo>
                <a:cubicBezTo>
                  <a:pt x="144" y="273"/>
                  <a:pt x="145" y="277"/>
                  <a:pt x="145" y="281"/>
                </a:cubicBezTo>
                <a:cubicBezTo>
                  <a:pt x="152" y="337"/>
                  <a:pt x="157" y="354"/>
                  <a:pt x="168" y="354"/>
                </a:cubicBezTo>
                <a:cubicBezTo>
                  <a:pt x="170" y="354"/>
                  <a:pt x="172" y="353"/>
                  <a:pt x="173" y="352"/>
                </a:cubicBezTo>
                <a:cubicBezTo>
                  <a:pt x="169" y="362"/>
                  <a:pt x="168" y="376"/>
                  <a:pt x="170" y="385"/>
                </a:cubicBezTo>
                <a:cubicBezTo>
                  <a:pt x="170" y="386"/>
                  <a:pt x="171" y="388"/>
                  <a:pt x="171" y="389"/>
                </a:cubicBezTo>
                <a:lnTo>
                  <a:pt x="51" y="389"/>
                </a:lnTo>
                <a:close/>
                <a:moveTo>
                  <a:pt x="195" y="348"/>
                </a:moveTo>
                <a:cubicBezTo>
                  <a:pt x="193" y="344"/>
                  <a:pt x="190" y="341"/>
                  <a:pt x="186" y="341"/>
                </a:cubicBezTo>
                <a:cubicBezTo>
                  <a:pt x="185" y="341"/>
                  <a:pt x="184" y="341"/>
                  <a:pt x="183" y="341"/>
                </a:cubicBezTo>
                <a:cubicBezTo>
                  <a:pt x="187" y="335"/>
                  <a:pt x="189" y="328"/>
                  <a:pt x="191" y="321"/>
                </a:cubicBezTo>
                <a:cubicBezTo>
                  <a:pt x="192" y="315"/>
                  <a:pt x="194" y="310"/>
                  <a:pt x="196" y="305"/>
                </a:cubicBezTo>
                <a:cubicBezTo>
                  <a:pt x="196" y="304"/>
                  <a:pt x="198" y="302"/>
                  <a:pt x="200" y="299"/>
                </a:cubicBezTo>
                <a:cubicBezTo>
                  <a:pt x="198" y="315"/>
                  <a:pt x="196" y="331"/>
                  <a:pt x="195" y="348"/>
                </a:cubicBezTo>
                <a:moveTo>
                  <a:pt x="183" y="374"/>
                </a:moveTo>
                <a:cubicBezTo>
                  <a:pt x="183" y="369"/>
                  <a:pt x="184" y="363"/>
                  <a:pt x="185" y="360"/>
                </a:cubicBezTo>
                <a:cubicBezTo>
                  <a:pt x="187" y="368"/>
                  <a:pt x="187" y="380"/>
                  <a:pt x="184" y="384"/>
                </a:cubicBezTo>
                <a:cubicBezTo>
                  <a:pt x="184" y="383"/>
                  <a:pt x="183" y="380"/>
                  <a:pt x="183" y="374"/>
                </a:cubicBezTo>
                <a:moveTo>
                  <a:pt x="216" y="287"/>
                </a:moveTo>
                <a:cubicBezTo>
                  <a:pt x="228" y="279"/>
                  <a:pt x="242" y="272"/>
                  <a:pt x="250" y="272"/>
                </a:cubicBezTo>
                <a:cubicBezTo>
                  <a:pt x="251" y="272"/>
                  <a:pt x="252" y="272"/>
                  <a:pt x="252" y="272"/>
                </a:cubicBezTo>
                <a:cubicBezTo>
                  <a:pt x="257" y="273"/>
                  <a:pt x="257" y="293"/>
                  <a:pt x="254" y="311"/>
                </a:cubicBezTo>
                <a:cubicBezTo>
                  <a:pt x="253" y="313"/>
                  <a:pt x="254" y="316"/>
                  <a:pt x="255" y="317"/>
                </a:cubicBezTo>
                <a:cubicBezTo>
                  <a:pt x="256" y="319"/>
                  <a:pt x="258" y="320"/>
                  <a:pt x="260" y="320"/>
                </a:cubicBezTo>
                <a:cubicBezTo>
                  <a:pt x="261" y="320"/>
                  <a:pt x="283" y="321"/>
                  <a:pt x="288" y="338"/>
                </a:cubicBezTo>
                <a:cubicBezTo>
                  <a:pt x="290" y="344"/>
                  <a:pt x="289" y="345"/>
                  <a:pt x="283" y="350"/>
                </a:cubicBezTo>
                <a:cubicBezTo>
                  <a:pt x="276" y="356"/>
                  <a:pt x="265" y="365"/>
                  <a:pt x="263" y="389"/>
                </a:cubicBezTo>
                <a:cubicBezTo>
                  <a:pt x="208" y="389"/>
                  <a:pt x="208" y="389"/>
                  <a:pt x="208" y="389"/>
                </a:cubicBezTo>
                <a:cubicBezTo>
                  <a:pt x="208" y="354"/>
                  <a:pt x="211" y="320"/>
                  <a:pt x="216" y="287"/>
                </a:cubicBezTo>
                <a:moveTo>
                  <a:pt x="264" y="403"/>
                </a:moveTo>
                <a:cubicBezTo>
                  <a:pt x="274" y="439"/>
                  <a:pt x="335" y="462"/>
                  <a:pt x="388" y="476"/>
                </a:cubicBezTo>
                <a:cubicBezTo>
                  <a:pt x="388" y="519"/>
                  <a:pt x="388" y="519"/>
                  <a:pt x="388" y="519"/>
                </a:cubicBezTo>
                <a:cubicBezTo>
                  <a:pt x="218" y="519"/>
                  <a:pt x="218" y="519"/>
                  <a:pt x="218" y="519"/>
                </a:cubicBezTo>
                <a:cubicBezTo>
                  <a:pt x="212" y="482"/>
                  <a:pt x="208" y="443"/>
                  <a:pt x="208" y="403"/>
                </a:cubicBezTo>
                <a:lnTo>
                  <a:pt x="264" y="403"/>
                </a:lnTo>
                <a:close/>
                <a:moveTo>
                  <a:pt x="358" y="299"/>
                </a:moveTo>
                <a:cubicBezTo>
                  <a:pt x="357" y="285"/>
                  <a:pt x="357" y="285"/>
                  <a:pt x="367" y="284"/>
                </a:cubicBezTo>
                <a:cubicBezTo>
                  <a:pt x="373" y="283"/>
                  <a:pt x="381" y="282"/>
                  <a:pt x="388" y="279"/>
                </a:cubicBezTo>
                <a:cubicBezTo>
                  <a:pt x="388" y="370"/>
                  <a:pt x="388" y="370"/>
                  <a:pt x="388" y="370"/>
                </a:cubicBezTo>
                <a:cubicBezTo>
                  <a:pt x="372" y="374"/>
                  <a:pt x="354" y="388"/>
                  <a:pt x="354" y="388"/>
                </a:cubicBezTo>
                <a:cubicBezTo>
                  <a:pt x="351" y="390"/>
                  <a:pt x="350" y="393"/>
                  <a:pt x="351" y="396"/>
                </a:cubicBezTo>
                <a:cubicBezTo>
                  <a:pt x="355" y="406"/>
                  <a:pt x="368" y="439"/>
                  <a:pt x="386" y="440"/>
                </a:cubicBezTo>
                <a:cubicBezTo>
                  <a:pt x="386" y="440"/>
                  <a:pt x="386" y="440"/>
                  <a:pt x="387" y="440"/>
                </a:cubicBezTo>
                <a:cubicBezTo>
                  <a:pt x="387" y="440"/>
                  <a:pt x="387" y="440"/>
                  <a:pt x="387" y="440"/>
                </a:cubicBezTo>
                <a:cubicBezTo>
                  <a:pt x="387" y="440"/>
                  <a:pt x="388" y="440"/>
                  <a:pt x="388" y="440"/>
                </a:cubicBezTo>
                <a:cubicBezTo>
                  <a:pt x="388" y="450"/>
                  <a:pt x="388" y="450"/>
                  <a:pt x="388" y="450"/>
                </a:cubicBezTo>
                <a:cubicBezTo>
                  <a:pt x="387" y="449"/>
                  <a:pt x="385" y="448"/>
                  <a:pt x="383" y="446"/>
                </a:cubicBezTo>
                <a:cubicBezTo>
                  <a:pt x="363" y="432"/>
                  <a:pt x="328" y="407"/>
                  <a:pt x="322" y="391"/>
                </a:cubicBezTo>
                <a:cubicBezTo>
                  <a:pt x="315" y="371"/>
                  <a:pt x="315" y="357"/>
                  <a:pt x="316" y="352"/>
                </a:cubicBezTo>
                <a:cubicBezTo>
                  <a:pt x="317" y="353"/>
                  <a:pt x="319" y="355"/>
                  <a:pt x="323" y="359"/>
                </a:cubicBezTo>
                <a:cubicBezTo>
                  <a:pt x="329" y="366"/>
                  <a:pt x="334" y="369"/>
                  <a:pt x="340" y="369"/>
                </a:cubicBezTo>
                <a:cubicBezTo>
                  <a:pt x="358" y="369"/>
                  <a:pt x="358" y="339"/>
                  <a:pt x="358" y="315"/>
                </a:cubicBezTo>
                <a:cubicBezTo>
                  <a:pt x="359" y="309"/>
                  <a:pt x="358" y="304"/>
                  <a:pt x="358" y="299"/>
                </a:cubicBezTo>
                <a:moveTo>
                  <a:pt x="504" y="86"/>
                </a:moveTo>
                <a:cubicBezTo>
                  <a:pt x="513" y="99"/>
                  <a:pt x="522" y="114"/>
                  <a:pt x="529" y="130"/>
                </a:cubicBezTo>
                <a:cubicBezTo>
                  <a:pt x="517" y="130"/>
                  <a:pt x="517" y="130"/>
                  <a:pt x="517" y="130"/>
                </a:cubicBezTo>
                <a:cubicBezTo>
                  <a:pt x="515" y="126"/>
                  <a:pt x="514" y="122"/>
                  <a:pt x="513" y="120"/>
                </a:cubicBezTo>
                <a:cubicBezTo>
                  <a:pt x="506" y="105"/>
                  <a:pt x="502" y="102"/>
                  <a:pt x="498" y="102"/>
                </a:cubicBezTo>
                <a:cubicBezTo>
                  <a:pt x="494" y="102"/>
                  <a:pt x="491" y="105"/>
                  <a:pt x="491" y="109"/>
                </a:cubicBezTo>
                <a:cubicBezTo>
                  <a:pt x="491" y="110"/>
                  <a:pt x="491" y="112"/>
                  <a:pt x="492" y="113"/>
                </a:cubicBezTo>
                <a:cubicBezTo>
                  <a:pt x="489" y="110"/>
                  <a:pt x="486" y="107"/>
                  <a:pt x="482" y="104"/>
                </a:cubicBezTo>
                <a:cubicBezTo>
                  <a:pt x="476" y="100"/>
                  <a:pt x="475" y="97"/>
                  <a:pt x="475" y="96"/>
                </a:cubicBezTo>
                <a:cubicBezTo>
                  <a:pt x="476" y="93"/>
                  <a:pt x="484" y="88"/>
                  <a:pt x="504" y="86"/>
                </a:cubicBezTo>
                <a:moveTo>
                  <a:pt x="752" y="259"/>
                </a:moveTo>
                <a:cubicBezTo>
                  <a:pt x="584" y="259"/>
                  <a:pt x="584" y="259"/>
                  <a:pt x="584" y="259"/>
                </a:cubicBezTo>
                <a:cubicBezTo>
                  <a:pt x="577" y="218"/>
                  <a:pt x="565" y="178"/>
                  <a:pt x="551" y="144"/>
                </a:cubicBezTo>
                <a:cubicBezTo>
                  <a:pt x="682" y="144"/>
                  <a:pt x="682" y="144"/>
                  <a:pt x="682" y="144"/>
                </a:cubicBezTo>
                <a:cubicBezTo>
                  <a:pt x="711" y="178"/>
                  <a:pt x="735" y="217"/>
                  <a:pt x="752" y="259"/>
                </a:cubicBezTo>
                <a:moveTo>
                  <a:pt x="757" y="519"/>
                </a:moveTo>
                <a:cubicBezTo>
                  <a:pt x="587" y="519"/>
                  <a:pt x="587" y="519"/>
                  <a:pt x="587" y="519"/>
                </a:cubicBezTo>
                <a:cubicBezTo>
                  <a:pt x="588" y="509"/>
                  <a:pt x="590" y="500"/>
                  <a:pt x="591" y="491"/>
                </a:cubicBezTo>
                <a:cubicBezTo>
                  <a:pt x="594" y="492"/>
                  <a:pt x="596" y="493"/>
                  <a:pt x="599" y="493"/>
                </a:cubicBezTo>
                <a:cubicBezTo>
                  <a:pt x="604" y="493"/>
                  <a:pt x="608" y="490"/>
                  <a:pt x="610" y="485"/>
                </a:cubicBezTo>
                <a:cubicBezTo>
                  <a:pt x="613" y="475"/>
                  <a:pt x="604" y="469"/>
                  <a:pt x="599" y="467"/>
                </a:cubicBezTo>
                <a:cubicBezTo>
                  <a:pt x="597" y="465"/>
                  <a:pt x="595" y="464"/>
                  <a:pt x="594" y="463"/>
                </a:cubicBezTo>
                <a:cubicBezTo>
                  <a:pt x="595" y="443"/>
                  <a:pt x="596" y="423"/>
                  <a:pt x="597" y="403"/>
                </a:cubicBezTo>
                <a:cubicBezTo>
                  <a:pt x="777" y="403"/>
                  <a:pt x="777" y="403"/>
                  <a:pt x="777" y="403"/>
                </a:cubicBezTo>
                <a:cubicBezTo>
                  <a:pt x="776" y="443"/>
                  <a:pt x="769" y="482"/>
                  <a:pt x="757" y="519"/>
                </a:cubicBezTo>
                <a:moveTo>
                  <a:pt x="552" y="628"/>
                </a:moveTo>
                <a:cubicBezTo>
                  <a:pt x="552" y="628"/>
                  <a:pt x="552" y="628"/>
                  <a:pt x="551" y="628"/>
                </a:cubicBezTo>
                <a:cubicBezTo>
                  <a:pt x="548" y="626"/>
                  <a:pt x="544" y="628"/>
                  <a:pt x="542" y="632"/>
                </a:cubicBezTo>
                <a:cubicBezTo>
                  <a:pt x="542" y="632"/>
                  <a:pt x="542" y="632"/>
                  <a:pt x="542" y="632"/>
                </a:cubicBezTo>
                <a:cubicBezTo>
                  <a:pt x="538" y="633"/>
                  <a:pt x="534" y="634"/>
                  <a:pt x="530" y="633"/>
                </a:cubicBezTo>
                <a:cubicBezTo>
                  <a:pt x="514" y="633"/>
                  <a:pt x="506" y="623"/>
                  <a:pt x="499" y="615"/>
                </a:cubicBezTo>
                <a:cubicBezTo>
                  <a:pt x="493" y="608"/>
                  <a:pt x="487" y="601"/>
                  <a:pt x="479" y="601"/>
                </a:cubicBezTo>
                <a:cubicBezTo>
                  <a:pt x="477" y="601"/>
                  <a:pt x="476" y="601"/>
                  <a:pt x="475" y="601"/>
                </a:cubicBezTo>
                <a:cubicBezTo>
                  <a:pt x="471" y="602"/>
                  <a:pt x="466" y="604"/>
                  <a:pt x="460" y="606"/>
                </a:cubicBezTo>
                <a:cubicBezTo>
                  <a:pt x="446" y="610"/>
                  <a:pt x="427" y="617"/>
                  <a:pt x="409" y="617"/>
                </a:cubicBezTo>
                <a:cubicBezTo>
                  <a:pt x="405" y="617"/>
                  <a:pt x="401" y="616"/>
                  <a:pt x="398" y="616"/>
                </a:cubicBezTo>
                <a:cubicBezTo>
                  <a:pt x="395" y="612"/>
                  <a:pt x="390" y="596"/>
                  <a:pt x="384" y="565"/>
                </a:cubicBezTo>
                <a:cubicBezTo>
                  <a:pt x="384" y="562"/>
                  <a:pt x="387" y="560"/>
                  <a:pt x="393" y="558"/>
                </a:cubicBezTo>
                <a:cubicBezTo>
                  <a:pt x="394" y="558"/>
                  <a:pt x="394" y="558"/>
                  <a:pt x="395" y="558"/>
                </a:cubicBezTo>
                <a:cubicBezTo>
                  <a:pt x="398" y="558"/>
                  <a:pt x="400" y="557"/>
                  <a:pt x="401" y="555"/>
                </a:cubicBezTo>
                <a:cubicBezTo>
                  <a:pt x="402" y="555"/>
                  <a:pt x="403" y="555"/>
                  <a:pt x="403" y="554"/>
                </a:cubicBezTo>
                <a:cubicBezTo>
                  <a:pt x="415" y="550"/>
                  <a:pt x="429" y="546"/>
                  <a:pt x="438" y="535"/>
                </a:cubicBezTo>
                <a:cubicBezTo>
                  <a:pt x="452" y="518"/>
                  <a:pt x="466" y="500"/>
                  <a:pt x="483" y="496"/>
                </a:cubicBezTo>
                <a:cubicBezTo>
                  <a:pt x="484" y="496"/>
                  <a:pt x="486" y="496"/>
                  <a:pt x="487" y="496"/>
                </a:cubicBezTo>
                <a:cubicBezTo>
                  <a:pt x="496" y="496"/>
                  <a:pt x="500" y="505"/>
                  <a:pt x="500" y="506"/>
                </a:cubicBezTo>
                <a:cubicBezTo>
                  <a:pt x="500" y="507"/>
                  <a:pt x="501" y="508"/>
                  <a:pt x="502" y="509"/>
                </a:cubicBezTo>
                <a:cubicBezTo>
                  <a:pt x="504" y="511"/>
                  <a:pt x="524" y="530"/>
                  <a:pt x="534" y="535"/>
                </a:cubicBezTo>
                <a:cubicBezTo>
                  <a:pt x="535" y="536"/>
                  <a:pt x="537" y="536"/>
                  <a:pt x="538" y="536"/>
                </a:cubicBezTo>
                <a:cubicBezTo>
                  <a:pt x="538" y="536"/>
                  <a:pt x="538" y="536"/>
                  <a:pt x="538" y="536"/>
                </a:cubicBezTo>
                <a:cubicBezTo>
                  <a:pt x="548" y="536"/>
                  <a:pt x="550" y="525"/>
                  <a:pt x="552" y="513"/>
                </a:cubicBezTo>
                <a:cubicBezTo>
                  <a:pt x="552" y="508"/>
                  <a:pt x="554" y="501"/>
                  <a:pt x="555" y="497"/>
                </a:cubicBezTo>
                <a:cubicBezTo>
                  <a:pt x="563" y="507"/>
                  <a:pt x="577" y="552"/>
                  <a:pt x="582" y="582"/>
                </a:cubicBezTo>
                <a:cubicBezTo>
                  <a:pt x="584" y="591"/>
                  <a:pt x="579" y="603"/>
                  <a:pt x="570" y="613"/>
                </a:cubicBezTo>
                <a:cubicBezTo>
                  <a:pt x="565" y="620"/>
                  <a:pt x="559" y="625"/>
                  <a:pt x="552" y="628"/>
                </a:cubicBezTo>
                <a:moveTo>
                  <a:pt x="399" y="382"/>
                </a:moveTo>
                <a:cubicBezTo>
                  <a:pt x="401" y="382"/>
                  <a:pt x="402" y="382"/>
                  <a:pt x="402" y="386"/>
                </a:cubicBezTo>
                <a:cubicBezTo>
                  <a:pt x="402" y="388"/>
                  <a:pt x="402" y="390"/>
                  <a:pt x="402" y="392"/>
                </a:cubicBezTo>
                <a:cubicBezTo>
                  <a:pt x="401" y="393"/>
                  <a:pt x="400" y="394"/>
                  <a:pt x="400" y="396"/>
                </a:cubicBezTo>
                <a:cubicBezTo>
                  <a:pt x="400" y="397"/>
                  <a:pt x="400" y="398"/>
                  <a:pt x="401" y="399"/>
                </a:cubicBezTo>
                <a:cubicBezTo>
                  <a:pt x="399" y="410"/>
                  <a:pt x="396" y="419"/>
                  <a:pt x="392" y="424"/>
                </a:cubicBezTo>
                <a:cubicBezTo>
                  <a:pt x="389" y="426"/>
                  <a:pt x="387" y="426"/>
                  <a:pt x="387" y="426"/>
                </a:cubicBezTo>
                <a:cubicBezTo>
                  <a:pt x="387" y="426"/>
                  <a:pt x="387" y="426"/>
                  <a:pt x="387" y="426"/>
                </a:cubicBezTo>
                <a:cubicBezTo>
                  <a:pt x="386" y="426"/>
                  <a:pt x="386" y="426"/>
                  <a:pt x="386" y="426"/>
                </a:cubicBezTo>
                <a:cubicBezTo>
                  <a:pt x="382" y="426"/>
                  <a:pt x="373" y="412"/>
                  <a:pt x="366" y="396"/>
                </a:cubicBezTo>
                <a:cubicBezTo>
                  <a:pt x="375" y="390"/>
                  <a:pt x="390" y="382"/>
                  <a:pt x="399" y="382"/>
                </a:cubicBezTo>
                <a:moveTo>
                  <a:pt x="402" y="478"/>
                </a:moveTo>
                <a:cubicBezTo>
                  <a:pt x="407" y="478"/>
                  <a:pt x="408" y="474"/>
                  <a:pt x="409" y="473"/>
                </a:cubicBezTo>
                <a:cubicBezTo>
                  <a:pt x="410" y="469"/>
                  <a:pt x="408" y="466"/>
                  <a:pt x="402" y="461"/>
                </a:cubicBezTo>
                <a:cubicBezTo>
                  <a:pt x="402" y="433"/>
                  <a:pt x="402" y="433"/>
                  <a:pt x="402" y="433"/>
                </a:cubicBezTo>
                <a:cubicBezTo>
                  <a:pt x="408" y="426"/>
                  <a:pt x="412" y="416"/>
                  <a:pt x="414" y="403"/>
                </a:cubicBezTo>
                <a:cubicBezTo>
                  <a:pt x="583" y="403"/>
                  <a:pt x="583" y="403"/>
                  <a:pt x="583" y="403"/>
                </a:cubicBezTo>
                <a:cubicBezTo>
                  <a:pt x="582" y="415"/>
                  <a:pt x="582" y="428"/>
                  <a:pt x="581" y="440"/>
                </a:cubicBezTo>
                <a:cubicBezTo>
                  <a:pt x="574" y="433"/>
                  <a:pt x="563" y="429"/>
                  <a:pt x="551" y="425"/>
                </a:cubicBezTo>
                <a:cubicBezTo>
                  <a:pt x="530" y="417"/>
                  <a:pt x="499" y="410"/>
                  <a:pt x="491" y="408"/>
                </a:cubicBezTo>
                <a:cubicBezTo>
                  <a:pt x="490" y="408"/>
                  <a:pt x="489" y="408"/>
                  <a:pt x="489" y="408"/>
                </a:cubicBezTo>
                <a:cubicBezTo>
                  <a:pt x="485" y="408"/>
                  <a:pt x="481" y="410"/>
                  <a:pt x="480" y="414"/>
                </a:cubicBezTo>
                <a:cubicBezTo>
                  <a:pt x="477" y="427"/>
                  <a:pt x="513" y="450"/>
                  <a:pt x="513" y="451"/>
                </a:cubicBezTo>
                <a:cubicBezTo>
                  <a:pt x="519" y="454"/>
                  <a:pt x="519" y="458"/>
                  <a:pt x="519" y="463"/>
                </a:cubicBezTo>
                <a:cubicBezTo>
                  <a:pt x="520" y="468"/>
                  <a:pt x="520" y="478"/>
                  <a:pt x="532" y="479"/>
                </a:cubicBezTo>
                <a:cubicBezTo>
                  <a:pt x="538" y="479"/>
                  <a:pt x="544" y="478"/>
                  <a:pt x="550" y="477"/>
                </a:cubicBezTo>
                <a:cubicBezTo>
                  <a:pt x="556" y="476"/>
                  <a:pt x="562" y="475"/>
                  <a:pt x="566" y="476"/>
                </a:cubicBezTo>
                <a:cubicBezTo>
                  <a:pt x="569" y="477"/>
                  <a:pt x="573" y="480"/>
                  <a:pt x="577" y="483"/>
                </a:cubicBezTo>
                <a:cubicBezTo>
                  <a:pt x="578" y="483"/>
                  <a:pt x="578" y="483"/>
                  <a:pt x="578" y="483"/>
                </a:cubicBezTo>
                <a:cubicBezTo>
                  <a:pt x="577" y="490"/>
                  <a:pt x="576" y="497"/>
                  <a:pt x="575" y="505"/>
                </a:cubicBezTo>
                <a:cubicBezTo>
                  <a:pt x="567" y="486"/>
                  <a:pt x="561" y="482"/>
                  <a:pt x="556" y="482"/>
                </a:cubicBezTo>
                <a:cubicBezTo>
                  <a:pt x="556" y="482"/>
                  <a:pt x="555" y="482"/>
                  <a:pt x="555" y="482"/>
                </a:cubicBezTo>
                <a:cubicBezTo>
                  <a:pt x="543" y="482"/>
                  <a:pt x="540" y="497"/>
                  <a:pt x="538" y="510"/>
                </a:cubicBezTo>
                <a:cubicBezTo>
                  <a:pt x="537" y="513"/>
                  <a:pt x="537" y="517"/>
                  <a:pt x="536" y="520"/>
                </a:cubicBezTo>
                <a:cubicBezTo>
                  <a:pt x="529" y="515"/>
                  <a:pt x="518" y="505"/>
                  <a:pt x="513" y="500"/>
                </a:cubicBezTo>
                <a:cubicBezTo>
                  <a:pt x="510" y="495"/>
                  <a:pt x="503" y="482"/>
                  <a:pt x="487" y="482"/>
                </a:cubicBezTo>
                <a:cubicBezTo>
                  <a:pt x="485" y="482"/>
                  <a:pt x="483" y="482"/>
                  <a:pt x="480" y="483"/>
                </a:cubicBezTo>
                <a:cubicBezTo>
                  <a:pt x="462" y="486"/>
                  <a:pt x="447" y="502"/>
                  <a:pt x="433" y="519"/>
                </a:cubicBezTo>
                <a:cubicBezTo>
                  <a:pt x="433" y="519"/>
                  <a:pt x="433" y="519"/>
                  <a:pt x="432" y="519"/>
                </a:cubicBezTo>
                <a:cubicBezTo>
                  <a:pt x="402" y="519"/>
                  <a:pt x="402" y="519"/>
                  <a:pt x="402" y="519"/>
                </a:cubicBezTo>
                <a:lnTo>
                  <a:pt x="402" y="478"/>
                </a:lnTo>
                <a:close/>
                <a:moveTo>
                  <a:pt x="580" y="467"/>
                </a:moveTo>
                <a:cubicBezTo>
                  <a:pt x="576" y="466"/>
                  <a:pt x="573" y="464"/>
                  <a:pt x="571" y="463"/>
                </a:cubicBezTo>
                <a:cubicBezTo>
                  <a:pt x="568" y="462"/>
                  <a:pt x="565" y="461"/>
                  <a:pt x="561" y="461"/>
                </a:cubicBezTo>
                <a:cubicBezTo>
                  <a:pt x="556" y="461"/>
                  <a:pt x="552" y="462"/>
                  <a:pt x="547" y="463"/>
                </a:cubicBezTo>
                <a:cubicBezTo>
                  <a:pt x="542" y="464"/>
                  <a:pt x="538" y="465"/>
                  <a:pt x="534" y="465"/>
                </a:cubicBezTo>
                <a:cubicBezTo>
                  <a:pt x="534" y="464"/>
                  <a:pt x="533" y="463"/>
                  <a:pt x="533" y="462"/>
                </a:cubicBezTo>
                <a:cubicBezTo>
                  <a:pt x="533" y="456"/>
                  <a:pt x="532" y="446"/>
                  <a:pt x="521" y="439"/>
                </a:cubicBezTo>
                <a:cubicBezTo>
                  <a:pt x="515" y="435"/>
                  <a:pt x="508" y="430"/>
                  <a:pt x="503" y="425"/>
                </a:cubicBezTo>
                <a:cubicBezTo>
                  <a:pt x="515" y="428"/>
                  <a:pt x="533" y="432"/>
                  <a:pt x="546" y="438"/>
                </a:cubicBezTo>
                <a:cubicBezTo>
                  <a:pt x="569" y="446"/>
                  <a:pt x="577" y="452"/>
                  <a:pt x="578" y="460"/>
                </a:cubicBezTo>
                <a:cubicBezTo>
                  <a:pt x="578" y="463"/>
                  <a:pt x="579" y="465"/>
                  <a:pt x="580" y="467"/>
                </a:cubicBezTo>
                <a:moveTo>
                  <a:pt x="420" y="533"/>
                </a:moveTo>
                <a:cubicBezTo>
                  <a:pt x="415" y="536"/>
                  <a:pt x="408" y="538"/>
                  <a:pt x="402" y="540"/>
                </a:cubicBezTo>
                <a:cubicBezTo>
                  <a:pt x="402" y="533"/>
                  <a:pt x="402" y="533"/>
                  <a:pt x="402" y="533"/>
                </a:cubicBezTo>
                <a:lnTo>
                  <a:pt x="420" y="533"/>
                </a:lnTo>
                <a:close/>
                <a:moveTo>
                  <a:pt x="597" y="389"/>
                </a:moveTo>
                <a:cubicBezTo>
                  <a:pt x="596" y="349"/>
                  <a:pt x="593" y="310"/>
                  <a:pt x="587" y="273"/>
                </a:cubicBezTo>
                <a:cubicBezTo>
                  <a:pt x="757" y="273"/>
                  <a:pt x="757" y="273"/>
                  <a:pt x="757" y="273"/>
                </a:cubicBezTo>
                <a:cubicBezTo>
                  <a:pt x="769" y="310"/>
                  <a:pt x="776" y="349"/>
                  <a:pt x="777" y="389"/>
                </a:cubicBezTo>
                <a:lnTo>
                  <a:pt x="597" y="389"/>
                </a:lnTo>
                <a:close/>
                <a:moveTo>
                  <a:pt x="539" y="119"/>
                </a:moveTo>
                <a:cubicBezTo>
                  <a:pt x="534" y="107"/>
                  <a:pt x="527" y="96"/>
                  <a:pt x="520" y="85"/>
                </a:cubicBezTo>
                <a:cubicBezTo>
                  <a:pt x="526" y="85"/>
                  <a:pt x="530" y="87"/>
                  <a:pt x="532" y="90"/>
                </a:cubicBezTo>
                <a:cubicBezTo>
                  <a:pt x="539" y="97"/>
                  <a:pt x="540" y="111"/>
                  <a:pt x="539" y="119"/>
                </a:cubicBezTo>
                <a:moveTo>
                  <a:pt x="506" y="193"/>
                </a:moveTo>
                <a:cubicBezTo>
                  <a:pt x="507" y="193"/>
                  <a:pt x="508" y="193"/>
                  <a:pt x="509" y="192"/>
                </a:cubicBezTo>
                <a:cubicBezTo>
                  <a:pt x="508" y="193"/>
                  <a:pt x="507" y="193"/>
                  <a:pt x="506" y="194"/>
                </a:cubicBezTo>
                <a:lnTo>
                  <a:pt x="506" y="193"/>
                </a:lnTo>
                <a:close/>
                <a:moveTo>
                  <a:pt x="500" y="146"/>
                </a:moveTo>
                <a:cubicBezTo>
                  <a:pt x="502" y="138"/>
                  <a:pt x="502" y="125"/>
                  <a:pt x="493" y="114"/>
                </a:cubicBezTo>
                <a:cubicBezTo>
                  <a:pt x="493" y="115"/>
                  <a:pt x="494" y="115"/>
                  <a:pt x="494" y="115"/>
                </a:cubicBezTo>
                <a:cubicBezTo>
                  <a:pt x="497" y="119"/>
                  <a:pt x="504" y="135"/>
                  <a:pt x="506" y="140"/>
                </a:cubicBezTo>
                <a:cubicBezTo>
                  <a:pt x="505" y="141"/>
                  <a:pt x="505" y="141"/>
                  <a:pt x="505" y="141"/>
                </a:cubicBezTo>
                <a:cubicBezTo>
                  <a:pt x="504" y="142"/>
                  <a:pt x="504" y="144"/>
                  <a:pt x="503" y="145"/>
                </a:cubicBezTo>
                <a:cubicBezTo>
                  <a:pt x="503" y="146"/>
                  <a:pt x="503" y="147"/>
                  <a:pt x="503" y="148"/>
                </a:cubicBezTo>
                <a:cubicBezTo>
                  <a:pt x="501" y="149"/>
                  <a:pt x="498" y="151"/>
                  <a:pt x="497" y="155"/>
                </a:cubicBezTo>
                <a:cubicBezTo>
                  <a:pt x="495" y="160"/>
                  <a:pt x="498" y="167"/>
                  <a:pt x="504" y="174"/>
                </a:cubicBezTo>
                <a:cubicBezTo>
                  <a:pt x="505" y="175"/>
                  <a:pt x="505" y="176"/>
                  <a:pt x="505" y="177"/>
                </a:cubicBezTo>
                <a:cubicBezTo>
                  <a:pt x="505" y="177"/>
                  <a:pt x="504" y="179"/>
                  <a:pt x="500" y="181"/>
                </a:cubicBezTo>
                <a:cubicBezTo>
                  <a:pt x="499" y="181"/>
                  <a:pt x="498" y="182"/>
                  <a:pt x="497" y="182"/>
                </a:cubicBezTo>
                <a:cubicBezTo>
                  <a:pt x="495" y="184"/>
                  <a:pt x="485" y="190"/>
                  <a:pt x="481" y="191"/>
                </a:cubicBezTo>
                <a:cubicBezTo>
                  <a:pt x="479" y="191"/>
                  <a:pt x="477" y="193"/>
                  <a:pt x="475" y="194"/>
                </a:cubicBezTo>
                <a:cubicBezTo>
                  <a:pt x="473" y="185"/>
                  <a:pt x="466" y="176"/>
                  <a:pt x="461" y="171"/>
                </a:cubicBezTo>
                <a:cubicBezTo>
                  <a:pt x="460" y="170"/>
                  <a:pt x="458" y="168"/>
                  <a:pt x="459" y="166"/>
                </a:cubicBezTo>
                <a:cubicBezTo>
                  <a:pt x="460" y="164"/>
                  <a:pt x="463" y="162"/>
                  <a:pt x="468" y="162"/>
                </a:cubicBezTo>
                <a:cubicBezTo>
                  <a:pt x="470" y="162"/>
                  <a:pt x="472" y="162"/>
                  <a:pt x="473" y="162"/>
                </a:cubicBezTo>
                <a:cubicBezTo>
                  <a:pt x="485" y="165"/>
                  <a:pt x="496" y="158"/>
                  <a:pt x="500" y="146"/>
                </a:cubicBezTo>
                <a:moveTo>
                  <a:pt x="464" y="212"/>
                </a:moveTo>
                <a:cubicBezTo>
                  <a:pt x="464" y="212"/>
                  <a:pt x="465" y="212"/>
                  <a:pt x="465" y="212"/>
                </a:cubicBezTo>
                <a:cubicBezTo>
                  <a:pt x="466" y="212"/>
                  <a:pt x="467" y="212"/>
                  <a:pt x="468" y="211"/>
                </a:cubicBezTo>
                <a:cubicBezTo>
                  <a:pt x="468" y="213"/>
                  <a:pt x="468" y="216"/>
                  <a:pt x="469" y="217"/>
                </a:cubicBezTo>
                <a:cubicBezTo>
                  <a:pt x="471" y="223"/>
                  <a:pt x="475" y="224"/>
                  <a:pt x="477" y="225"/>
                </a:cubicBezTo>
                <a:cubicBezTo>
                  <a:pt x="477" y="225"/>
                  <a:pt x="477" y="225"/>
                  <a:pt x="478" y="225"/>
                </a:cubicBezTo>
                <a:cubicBezTo>
                  <a:pt x="484" y="225"/>
                  <a:pt x="488" y="218"/>
                  <a:pt x="492" y="212"/>
                </a:cubicBezTo>
                <a:cubicBezTo>
                  <a:pt x="494" y="209"/>
                  <a:pt x="494" y="209"/>
                  <a:pt x="500" y="208"/>
                </a:cubicBezTo>
                <a:cubicBezTo>
                  <a:pt x="502" y="208"/>
                  <a:pt x="504" y="208"/>
                  <a:pt x="507" y="208"/>
                </a:cubicBezTo>
                <a:cubicBezTo>
                  <a:pt x="523" y="205"/>
                  <a:pt x="529" y="187"/>
                  <a:pt x="527" y="178"/>
                </a:cubicBezTo>
                <a:cubicBezTo>
                  <a:pt x="527" y="174"/>
                  <a:pt x="525" y="170"/>
                  <a:pt x="523" y="166"/>
                </a:cubicBezTo>
                <a:cubicBezTo>
                  <a:pt x="529" y="165"/>
                  <a:pt x="535" y="164"/>
                  <a:pt x="537" y="157"/>
                </a:cubicBezTo>
                <a:cubicBezTo>
                  <a:pt x="537" y="155"/>
                  <a:pt x="537" y="152"/>
                  <a:pt x="535" y="150"/>
                </a:cubicBezTo>
                <a:cubicBezTo>
                  <a:pt x="534" y="148"/>
                  <a:pt x="530" y="145"/>
                  <a:pt x="527" y="144"/>
                </a:cubicBezTo>
                <a:cubicBezTo>
                  <a:pt x="536" y="144"/>
                  <a:pt x="536" y="144"/>
                  <a:pt x="536" y="144"/>
                </a:cubicBezTo>
                <a:cubicBezTo>
                  <a:pt x="550" y="178"/>
                  <a:pt x="562" y="217"/>
                  <a:pt x="570" y="259"/>
                </a:cubicBezTo>
                <a:cubicBezTo>
                  <a:pt x="453" y="259"/>
                  <a:pt x="453" y="259"/>
                  <a:pt x="453" y="259"/>
                </a:cubicBezTo>
                <a:cubicBezTo>
                  <a:pt x="455" y="257"/>
                  <a:pt x="455" y="255"/>
                  <a:pt x="455" y="252"/>
                </a:cubicBezTo>
                <a:cubicBezTo>
                  <a:pt x="456" y="245"/>
                  <a:pt x="452" y="240"/>
                  <a:pt x="445" y="239"/>
                </a:cubicBezTo>
                <a:cubicBezTo>
                  <a:pt x="444" y="239"/>
                  <a:pt x="444" y="239"/>
                  <a:pt x="444" y="239"/>
                </a:cubicBezTo>
                <a:cubicBezTo>
                  <a:pt x="442" y="239"/>
                  <a:pt x="441" y="239"/>
                  <a:pt x="440" y="239"/>
                </a:cubicBezTo>
                <a:cubicBezTo>
                  <a:pt x="448" y="224"/>
                  <a:pt x="438" y="208"/>
                  <a:pt x="430" y="194"/>
                </a:cubicBezTo>
                <a:cubicBezTo>
                  <a:pt x="426" y="189"/>
                  <a:pt x="421" y="181"/>
                  <a:pt x="422" y="179"/>
                </a:cubicBezTo>
                <a:cubicBezTo>
                  <a:pt x="422" y="179"/>
                  <a:pt x="422" y="178"/>
                  <a:pt x="424" y="178"/>
                </a:cubicBezTo>
                <a:cubicBezTo>
                  <a:pt x="425" y="177"/>
                  <a:pt x="427" y="177"/>
                  <a:pt x="428" y="177"/>
                </a:cubicBezTo>
                <a:cubicBezTo>
                  <a:pt x="435" y="177"/>
                  <a:pt x="440" y="185"/>
                  <a:pt x="446" y="196"/>
                </a:cubicBezTo>
                <a:cubicBezTo>
                  <a:pt x="451" y="204"/>
                  <a:pt x="455" y="212"/>
                  <a:pt x="464" y="212"/>
                </a:cubicBezTo>
                <a:moveTo>
                  <a:pt x="429" y="259"/>
                </a:moveTo>
                <a:cubicBezTo>
                  <a:pt x="424" y="259"/>
                  <a:pt x="424" y="259"/>
                  <a:pt x="424" y="259"/>
                </a:cubicBezTo>
                <a:cubicBezTo>
                  <a:pt x="426" y="258"/>
                  <a:pt x="427" y="256"/>
                  <a:pt x="429" y="255"/>
                </a:cubicBezTo>
                <a:cubicBezTo>
                  <a:pt x="429" y="256"/>
                  <a:pt x="429" y="256"/>
                  <a:pt x="429" y="257"/>
                </a:cubicBezTo>
                <a:cubicBezTo>
                  <a:pt x="429" y="258"/>
                  <a:pt x="429" y="259"/>
                  <a:pt x="429" y="259"/>
                </a:cubicBezTo>
                <a:moveTo>
                  <a:pt x="403" y="273"/>
                </a:moveTo>
                <a:cubicBezTo>
                  <a:pt x="573" y="273"/>
                  <a:pt x="573" y="273"/>
                  <a:pt x="573" y="273"/>
                </a:cubicBezTo>
                <a:cubicBezTo>
                  <a:pt x="579" y="310"/>
                  <a:pt x="582" y="349"/>
                  <a:pt x="583" y="389"/>
                </a:cubicBezTo>
                <a:cubicBezTo>
                  <a:pt x="416" y="389"/>
                  <a:pt x="416" y="389"/>
                  <a:pt x="416" y="389"/>
                </a:cubicBezTo>
                <a:cubicBezTo>
                  <a:pt x="416" y="388"/>
                  <a:pt x="416" y="387"/>
                  <a:pt x="416" y="386"/>
                </a:cubicBezTo>
                <a:cubicBezTo>
                  <a:pt x="416" y="376"/>
                  <a:pt x="411" y="370"/>
                  <a:pt x="402" y="368"/>
                </a:cubicBezTo>
                <a:cubicBezTo>
                  <a:pt x="402" y="274"/>
                  <a:pt x="402" y="274"/>
                  <a:pt x="402" y="274"/>
                </a:cubicBezTo>
                <a:cubicBezTo>
                  <a:pt x="402" y="274"/>
                  <a:pt x="402" y="273"/>
                  <a:pt x="403" y="273"/>
                </a:cubicBezTo>
                <a:moveTo>
                  <a:pt x="388" y="662"/>
                </a:moveTo>
                <a:cubicBezTo>
                  <a:pt x="388" y="777"/>
                  <a:pt x="388" y="777"/>
                  <a:pt x="388" y="777"/>
                </a:cubicBezTo>
                <a:cubicBezTo>
                  <a:pt x="339" y="774"/>
                  <a:pt x="294" y="730"/>
                  <a:pt x="261" y="662"/>
                </a:cubicBezTo>
                <a:lnTo>
                  <a:pt x="388" y="662"/>
                </a:lnTo>
                <a:close/>
                <a:moveTo>
                  <a:pt x="402" y="662"/>
                </a:moveTo>
                <a:cubicBezTo>
                  <a:pt x="502" y="662"/>
                  <a:pt x="502" y="662"/>
                  <a:pt x="502" y="662"/>
                </a:cubicBezTo>
                <a:cubicBezTo>
                  <a:pt x="499" y="668"/>
                  <a:pt x="501" y="677"/>
                  <a:pt x="503" y="682"/>
                </a:cubicBezTo>
                <a:cubicBezTo>
                  <a:pt x="506" y="689"/>
                  <a:pt x="508" y="693"/>
                  <a:pt x="512" y="694"/>
                </a:cubicBezTo>
                <a:cubicBezTo>
                  <a:pt x="481" y="745"/>
                  <a:pt x="443" y="774"/>
                  <a:pt x="402" y="777"/>
                </a:cubicBezTo>
                <a:lnTo>
                  <a:pt x="402" y="662"/>
                </a:lnTo>
                <a:close/>
                <a:moveTo>
                  <a:pt x="525" y="672"/>
                </a:moveTo>
                <a:cubicBezTo>
                  <a:pt x="522" y="674"/>
                  <a:pt x="518" y="677"/>
                  <a:pt x="517" y="678"/>
                </a:cubicBezTo>
                <a:cubicBezTo>
                  <a:pt x="516" y="676"/>
                  <a:pt x="515" y="672"/>
                  <a:pt x="514" y="670"/>
                </a:cubicBezTo>
                <a:cubicBezTo>
                  <a:pt x="516" y="670"/>
                  <a:pt x="518" y="670"/>
                  <a:pt x="521" y="670"/>
                </a:cubicBezTo>
                <a:cubicBezTo>
                  <a:pt x="523" y="670"/>
                  <a:pt x="524" y="670"/>
                  <a:pt x="525" y="670"/>
                </a:cubicBezTo>
                <a:cubicBezTo>
                  <a:pt x="525" y="670"/>
                  <a:pt x="525" y="671"/>
                  <a:pt x="525" y="672"/>
                </a:cubicBezTo>
                <a:moveTo>
                  <a:pt x="402" y="648"/>
                </a:moveTo>
                <a:cubicBezTo>
                  <a:pt x="402" y="630"/>
                  <a:pt x="402" y="630"/>
                  <a:pt x="402" y="630"/>
                </a:cubicBezTo>
                <a:cubicBezTo>
                  <a:pt x="404" y="631"/>
                  <a:pt x="406" y="631"/>
                  <a:pt x="409" y="631"/>
                </a:cubicBezTo>
                <a:cubicBezTo>
                  <a:pt x="429" y="631"/>
                  <a:pt x="450" y="624"/>
                  <a:pt x="465" y="619"/>
                </a:cubicBezTo>
                <a:cubicBezTo>
                  <a:pt x="470" y="617"/>
                  <a:pt x="475" y="616"/>
                  <a:pt x="478" y="615"/>
                </a:cubicBezTo>
                <a:cubicBezTo>
                  <a:pt x="478" y="615"/>
                  <a:pt x="478" y="615"/>
                  <a:pt x="479" y="615"/>
                </a:cubicBezTo>
                <a:cubicBezTo>
                  <a:pt x="481" y="615"/>
                  <a:pt x="485" y="619"/>
                  <a:pt x="488" y="624"/>
                </a:cubicBezTo>
                <a:cubicBezTo>
                  <a:pt x="496" y="633"/>
                  <a:pt x="507" y="646"/>
                  <a:pt x="529" y="647"/>
                </a:cubicBezTo>
                <a:cubicBezTo>
                  <a:pt x="530" y="647"/>
                  <a:pt x="531" y="647"/>
                  <a:pt x="532" y="647"/>
                </a:cubicBezTo>
                <a:cubicBezTo>
                  <a:pt x="533" y="647"/>
                  <a:pt x="535" y="647"/>
                  <a:pt x="536" y="647"/>
                </a:cubicBezTo>
                <a:cubicBezTo>
                  <a:pt x="536" y="647"/>
                  <a:pt x="536" y="648"/>
                  <a:pt x="536" y="648"/>
                </a:cubicBezTo>
                <a:lnTo>
                  <a:pt x="402" y="648"/>
                </a:lnTo>
                <a:close/>
                <a:moveTo>
                  <a:pt x="669" y="130"/>
                </a:moveTo>
                <a:cubicBezTo>
                  <a:pt x="553" y="130"/>
                  <a:pt x="553" y="130"/>
                  <a:pt x="553" y="130"/>
                </a:cubicBezTo>
                <a:cubicBezTo>
                  <a:pt x="554" y="128"/>
                  <a:pt x="555" y="126"/>
                  <a:pt x="556" y="124"/>
                </a:cubicBezTo>
                <a:cubicBezTo>
                  <a:pt x="560" y="112"/>
                  <a:pt x="560" y="87"/>
                  <a:pt x="556" y="50"/>
                </a:cubicBezTo>
                <a:cubicBezTo>
                  <a:pt x="598" y="69"/>
                  <a:pt x="636" y="97"/>
                  <a:pt x="669" y="130"/>
                </a:cubicBezTo>
                <a:moveTo>
                  <a:pt x="395" y="14"/>
                </a:moveTo>
                <a:cubicBezTo>
                  <a:pt x="401" y="14"/>
                  <a:pt x="407" y="14"/>
                  <a:pt x="413" y="15"/>
                </a:cubicBezTo>
                <a:cubicBezTo>
                  <a:pt x="414" y="15"/>
                  <a:pt x="414" y="15"/>
                  <a:pt x="415" y="15"/>
                </a:cubicBezTo>
                <a:cubicBezTo>
                  <a:pt x="420" y="15"/>
                  <a:pt x="425" y="15"/>
                  <a:pt x="431" y="16"/>
                </a:cubicBezTo>
                <a:cubicBezTo>
                  <a:pt x="432" y="16"/>
                  <a:pt x="433" y="16"/>
                  <a:pt x="434" y="16"/>
                </a:cubicBezTo>
                <a:cubicBezTo>
                  <a:pt x="439" y="17"/>
                  <a:pt x="443" y="17"/>
                  <a:pt x="448" y="18"/>
                </a:cubicBezTo>
                <a:cubicBezTo>
                  <a:pt x="450" y="18"/>
                  <a:pt x="452" y="18"/>
                  <a:pt x="453" y="19"/>
                </a:cubicBezTo>
                <a:cubicBezTo>
                  <a:pt x="457" y="19"/>
                  <a:pt x="462" y="20"/>
                  <a:pt x="466" y="21"/>
                </a:cubicBezTo>
                <a:cubicBezTo>
                  <a:pt x="468" y="21"/>
                  <a:pt x="470" y="22"/>
                  <a:pt x="472" y="22"/>
                </a:cubicBezTo>
                <a:cubicBezTo>
                  <a:pt x="476" y="23"/>
                  <a:pt x="480" y="24"/>
                  <a:pt x="484" y="25"/>
                </a:cubicBezTo>
                <a:cubicBezTo>
                  <a:pt x="486" y="25"/>
                  <a:pt x="489" y="26"/>
                  <a:pt x="492" y="27"/>
                </a:cubicBezTo>
                <a:cubicBezTo>
                  <a:pt x="495" y="28"/>
                  <a:pt x="498" y="28"/>
                  <a:pt x="501" y="29"/>
                </a:cubicBezTo>
                <a:cubicBezTo>
                  <a:pt x="505" y="30"/>
                  <a:pt x="508" y="31"/>
                  <a:pt x="511" y="32"/>
                </a:cubicBezTo>
                <a:cubicBezTo>
                  <a:pt x="514" y="33"/>
                  <a:pt x="516" y="34"/>
                  <a:pt x="519" y="35"/>
                </a:cubicBezTo>
                <a:cubicBezTo>
                  <a:pt x="523" y="36"/>
                  <a:pt x="527" y="38"/>
                  <a:pt x="531" y="39"/>
                </a:cubicBezTo>
                <a:cubicBezTo>
                  <a:pt x="532" y="40"/>
                  <a:pt x="534" y="40"/>
                  <a:pt x="536" y="41"/>
                </a:cubicBezTo>
                <a:cubicBezTo>
                  <a:pt x="538" y="42"/>
                  <a:pt x="539" y="43"/>
                  <a:pt x="541" y="43"/>
                </a:cubicBezTo>
                <a:cubicBezTo>
                  <a:pt x="543" y="58"/>
                  <a:pt x="544" y="71"/>
                  <a:pt x="545" y="83"/>
                </a:cubicBezTo>
                <a:cubicBezTo>
                  <a:pt x="544" y="82"/>
                  <a:pt x="543" y="81"/>
                  <a:pt x="542" y="80"/>
                </a:cubicBezTo>
                <a:cubicBezTo>
                  <a:pt x="537" y="74"/>
                  <a:pt x="529" y="71"/>
                  <a:pt x="520" y="71"/>
                </a:cubicBezTo>
                <a:cubicBezTo>
                  <a:pt x="519" y="71"/>
                  <a:pt x="519" y="71"/>
                  <a:pt x="519" y="71"/>
                </a:cubicBezTo>
                <a:cubicBezTo>
                  <a:pt x="516" y="71"/>
                  <a:pt x="512" y="71"/>
                  <a:pt x="508" y="72"/>
                </a:cubicBezTo>
                <a:cubicBezTo>
                  <a:pt x="507" y="72"/>
                  <a:pt x="507" y="72"/>
                  <a:pt x="507" y="72"/>
                </a:cubicBezTo>
                <a:cubicBezTo>
                  <a:pt x="490" y="73"/>
                  <a:pt x="466" y="78"/>
                  <a:pt x="462" y="92"/>
                </a:cubicBezTo>
                <a:cubicBezTo>
                  <a:pt x="460" y="97"/>
                  <a:pt x="461" y="106"/>
                  <a:pt x="474" y="116"/>
                </a:cubicBezTo>
                <a:cubicBezTo>
                  <a:pt x="487" y="124"/>
                  <a:pt x="488" y="135"/>
                  <a:pt x="486" y="142"/>
                </a:cubicBezTo>
                <a:cubicBezTo>
                  <a:pt x="486" y="143"/>
                  <a:pt x="484" y="149"/>
                  <a:pt x="478" y="149"/>
                </a:cubicBezTo>
                <a:cubicBezTo>
                  <a:pt x="478" y="149"/>
                  <a:pt x="477" y="149"/>
                  <a:pt x="476" y="149"/>
                </a:cubicBezTo>
                <a:cubicBezTo>
                  <a:pt x="462" y="146"/>
                  <a:pt x="450" y="151"/>
                  <a:pt x="446" y="161"/>
                </a:cubicBezTo>
                <a:cubicBezTo>
                  <a:pt x="445" y="164"/>
                  <a:pt x="444" y="167"/>
                  <a:pt x="445" y="170"/>
                </a:cubicBezTo>
                <a:cubicBezTo>
                  <a:pt x="440" y="166"/>
                  <a:pt x="435" y="163"/>
                  <a:pt x="428" y="163"/>
                </a:cubicBezTo>
                <a:cubicBezTo>
                  <a:pt x="425" y="163"/>
                  <a:pt x="423" y="163"/>
                  <a:pt x="420" y="164"/>
                </a:cubicBezTo>
                <a:cubicBezTo>
                  <a:pt x="414" y="166"/>
                  <a:pt x="410" y="169"/>
                  <a:pt x="409" y="173"/>
                </a:cubicBezTo>
                <a:cubicBezTo>
                  <a:pt x="405" y="182"/>
                  <a:pt x="411" y="191"/>
                  <a:pt x="418" y="202"/>
                </a:cubicBezTo>
                <a:cubicBezTo>
                  <a:pt x="425" y="213"/>
                  <a:pt x="432" y="225"/>
                  <a:pt x="428" y="234"/>
                </a:cubicBezTo>
                <a:cubicBezTo>
                  <a:pt x="421" y="245"/>
                  <a:pt x="410" y="254"/>
                  <a:pt x="398" y="260"/>
                </a:cubicBezTo>
                <a:cubicBezTo>
                  <a:pt x="398" y="260"/>
                  <a:pt x="398" y="260"/>
                  <a:pt x="398" y="260"/>
                </a:cubicBezTo>
                <a:cubicBezTo>
                  <a:pt x="396" y="261"/>
                  <a:pt x="395" y="262"/>
                  <a:pt x="393" y="262"/>
                </a:cubicBezTo>
                <a:cubicBezTo>
                  <a:pt x="393" y="263"/>
                  <a:pt x="392" y="263"/>
                  <a:pt x="392" y="263"/>
                </a:cubicBezTo>
                <a:cubicBezTo>
                  <a:pt x="383" y="267"/>
                  <a:pt x="373" y="269"/>
                  <a:pt x="365" y="270"/>
                </a:cubicBezTo>
                <a:cubicBezTo>
                  <a:pt x="341" y="273"/>
                  <a:pt x="343" y="287"/>
                  <a:pt x="344" y="300"/>
                </a:cubicBezTo>
                <a:cubicBezTo>
                  <a:pt x="344" y="305"/>
                  <a:pt x="345" y="309"/>
                  <a:pt x="344" y="315"/>
                </a:cubicBezTo>
                <a:cubicBezTo>
                  <a:pt x="344" y="338"/>
                  <a:pt x="343" y="352"/>
                  <a:pt x="340" y="355"/>
                </a:cubicBezTo>
                <a:cubicBezTo>
                  <a:pt x="339" y="355"/>
                  <a:pt x="337" y="353"/>
                  <a:pt x="333" y="349"/>
                </a:cubicBezTo>
                <a:cubicBezTo>
                  <a:pt x="326" y="341"/>
                  <a:pt x="320" y="338"/>
                  <a:pt x="314" y="338"/>
                </a:cubicBezTo>
                <a:cubicBezTo>
                  <a:pt x="310" y="338"/>
                  <a:pt x="307" y="339"/>
                  <a:pt x="305" y="343"/>
                </a:cubicBezTo>
                <a:cubicBezTo>
                  <a:pt x="296" y="355"/>
                  <a:pt x="307" y="389"/>
                  <a:pt x="309" y="395"/>
                </a:cubicBezTo>
                <a:cubicBezTo>
                  <a:pt x="316" y="416"/>
                  <a:pt x="350" y="440"/>
                  <a:pt x="375" y="458"/>
                </a:cubicBezTo>
                <a:cubicBezTo>
                  <a:pt x="376" y="458"/>
                  <a:pt x="376" y="458"/>
                  <a:pt x="376" y="458"/>
                </a:cubicBezTo>
                <a:cubicBezTo>
                  <a:pt x="312" y="440"/>
                  <a:pt x="276" y="416"/>
                  <a:pt x="277" y="392"/>
                </a:cubicBezTo>
                <a:cubicBezTo>
                  <a:pt x="278" y="373"/>
                  <a:pt x="285" y="367"/>
                  <a:pt x="292" y="361"/>
                </a:cubicBezTo>
                <a:cubicBezTo>
                  <a:pt x="298" y="356"/>
                  <a:pt x="306" y="349"/>
                  <a:pt x="302" y="334"/>
                </a:cubicBezTo>
                <a:cubicBezTo>
                  <a:pt x="296" y="315"/>
                  <a:pt x="279" y="309"/>
                  <a:pt x="269" y="307"/>
                </a:cubicBezTo>
                <a:cubicBezTo>
                  <a:pt x="275" y="267"/>
                  <a:pt x="261" y="260"/>
                  <a:pt x="256" y="258"/>
                </a:cubicBezTo>
                <a:cubicBezTo>
                  <a:pt x="254" y="258"/>
                  <a:pt x="252" y="258"/>
                  <a:pt x="250" y="258"/>
                </a:cubicBezTo>
                <a:cubicBezTo>
                  <a:pt x="230" y="258"/>
                  <a:pt x="190" y="284"/>
                  <a:pt x="183" y="299"/>
                </a:cubicBezTo>
                <a:cubicBezTo>
                  <a:pt x="180" y="305"/>
                  <a:pt x="179" y="311"/>
                  <a:pt x="177" y="317"/>
                </a:cubicBezTo>
                <a:cubicBezTo>
                  <a:pt x="175" y="325"/>
                  <a:pt x="173" y="333"/>
                  <a:pt x="169" y="338"/>
                </a:cubicBezTo>
                <a:cubicBezTo>
                  <a:pt x="166" y="330"/>
                  <a:pt x="163" y="310"/>
                  <a:pt x="159" y="279"/>
                </a:cubicBezTo>
                <a:cubicBezTo>
                  <a:pt x="157" y="267"/>
                  <a:pt x="157" y="266"/>
                  <a:pt x="156" y="264"/>
                </a:cubicBezTo>
                <a:cubicBezTo>
                  <a:pt x="155" y="262"/>
                  <a:pt x="149" y="251"/>
                  <a:pt x="144" y="242"/>
                </a:cubicBezTo>
                <a:cubicBezTo>
                  <a:pt x="143" y="240"/>
                  <a:pt x="141" y="238"/>
                  <a:pt x="139" y="238"/>
                </a:cubicBezTo>
                <a:cubicBezTo>
                  <a:pt x="133" y="237"/>
                  <a:pt x="115" y="234"/>
                  <a:pt x="107" y="229"/>
                </a:cubicBezTo>
                <a:cubicBezTo>
                  <a:pt x="104" y="228"/>
                  <a:pt x="102" y="227"/>
                  <a:pt x="99" y="229"/>
                </a:cubicBezTo>
                <a:cubicBezTo>
                  <a:pt x="97" y="230"/>
                  <a:pt x="96" y="232"/>
                  <a:pt x="96" y="235"/>
                </a:cubicBezTo>
                <a:cubicBezTo>
                  <a:pt x="96" y="248"/>
                  <a:pt x="95" y="266"/>
                  <a:pt x="94" y="272"/>
                </a:cubicBezTo>
                <a:cubicBezTo>
                  <a:pt x="90" y="279"/>
                  <a:pt x="73" y="304"/>
                  <a:pt x="48" y="360"/>
                </a:cubicBezTo>
                <a:cubicBezTo>
                  <a:pt x="39" y="383"/>
                  <a:pt x="34" y="415"/>
                  <a:pt x="33" y="450"/>
                </a:cubicBezTo>
                <a:cubicBezTo>
                  <a:pt x="34" y="435"/>
                  <a:pt x="39" y="420"/>
                  <a:pt x="46" y="402"/>
                </a:cubicBezTo>
                <a:cubicBezTo>
                  <a:pt x="47" y="403"/>
                  <a:pt x="48" y="403"/>
                  <a:pt x="50" y="403"/>
                </a:cubicBezTo>
                <a:cubicBezTo>
                  <a:pt x="54" y="403"/>
                  <a:pt x="54" y="403"/>
                  <a:pt x="54" y="403"/>
                </a:cubicBezTo>
                <a:cubicBezTo>
                  <a:pt x="51" y="406"/>
                  <a:pt x="48" y="412"/>
                  <a:pt x="46" y="429"/>
                </a:cubicBezTo>
                <a:cubicBezTo>
                  <a:pt x="45" y="443"/>
                  <a:pt x="44" y="458"/>
                  <a:pt x="46" y="469"/>
                </a:cubicBezTo>
                <a:cubicBezTo>
                  <a:pt x="48" y="488"/>
                  <a:pt x="54" y="497"/>
                  <a:pt x="64" y="497"/>
                </a:cubicBezTo>
                <a:cubicBezTo>
                  <a:pt x="64" y="497"/>
                  <a:pt x="64" y="497"/>
                  <a:pt x="65" y="497"/>
                </a:cubicBezTo>
                <a:cubicBezTo>
                  <a:pt x="76" y="496"/>
                  <a:pt x="81" y="483"/>
                  <a:pt x="80" y="459"/>
                </a:cubicBezTo>
                <a:cubicBezTo>
                  <a:pt x="80" y="459"/>
                  <a:pt x="77" y="413"/>
                  <a:pt x="65" y="403"/>
                </a:cubicBezTo>
                <a:cubicBezTo>
                  <a:pt x="194" y="403"/>
                  <a:pt x="194" y="403"/>
                  <a:pt x="194" y="403"/>
                </a:cubicBezTo>
                <a:cubicBezTo>
                  <a:pt x="194" y="443"/>
                  <a:pt x="198" y="482"/>
                  <a:pt x="204" y="519"/>
                </a:cubicBezTo>
                <a:cubicBezTo>
                  <a:pt x="46" y="519"/>
                  <a:pt x="46" y="519"/>
                  <a:pt x="46" y="519"/>
                </a:cubicBezTo>
                <a:cubicBezTo>
                  <a:pt x="45" y="519"/>
                  <a:pt x="45" y="519"/>
                  <a:pt x="44" y="519"/>
                </a:cubicBezTo>
                <a:cubicBezTo>
                  <a:pt x="38" y="498"/>
                  <a:pt x="35" y="482"/>
                  <a:pt x="33" y="468"/>
                </a:cubicBezTo>
                <a:cubicBezTo>
                  <a:pt x="34" y="487"/>
                  <a:pt x="36" y="506"/>
                  <a:pt x="39" y="526"/>
                </a:cubicBezTo>
                <a:cubicBezTo>
                  <a:pt x="39" y="526"/>
                  <a:pt x="39" y="526"/>
                  <a:pt x="39" y="526"/>
                </a:cubicBezTo>
                <a:cubicBezTo>
                  <a:pt x="39" y="526"/>
                  <a:pt x="39" y="527"/>
                  <a:pt x="39" y="527"/>
                </a:cubicBezTo>
                <a:cubicBezTo>
                  <a:pt x="39" y="530"/>
                  <a:pt x="40" y="533"/>
                  <a:pt x="40" y="536"/>
                </a:cubicBezTo>
                <a:cubicBezTo>
                  <a:pt x="40" y="535"/>
                  <a:pt x="39" y="533"/>
                  <a:pt x="39" y="532"/>
                </a:cubicBezTo>
                <a:cubicBezTo>
                  <a:pt x="38" y="529"/>
                  <a:pt x="37" y="526"/>
                  <a:pt x="36" y="523"/>
                </a:cubicBezTo>
                <a:cubicBezTo>
                  <a:pt x="35" y="521"/>
                  <a:pt x="34" y="520"/>
                  <a:pt x="34" y="518"/>
                </a:cubicBezTo>
                <a:cubicBezTo>
                  <a:pt x="32" y="513"/>
                  <a:pt x="31" y="509"/>
                  <a:pt x="30" y="505"/>
                </a:cubicBezTo>
                <a:cubicBezTo>
                  <a:pt x="29" y="504"/>
                  <a:pt x="29" y="503"/>
                  <a:pt x="28" y="501"/>
                </a:cubicBezTo>
                <a:cubicBezTo>
                  <a:pt x="27" y="496"/>
                  <a:pt x="26" y="492"/>
                  <a:pt x="25" y="487"/>
                </a:cubicBezTo>
                <a:cubicBezTo>
                  <a:pt x="24" y="486"/>
                  <a:pt x="24" y="485"/>
                  <a:pt x="24" y="484"/>
                </a:cubicBezTo>
                <a:cubicBezTo>
                  <a:pt x="23" y="479"/>
                  <a:pt x="22" y="474"/>
                  <a:pt x="21" y="469"/>
                </a:cubicBezTo>
                <a:cubicBezTo>
                  <a:pt x="21" y="468"/>
                  <a:pt x="20" y="467"/>
                  <a:pt x="20" y="467"/>
                </a:cubicBezTo>
                <a:cubicBezTo>
                  <a:pt x="19" y="461"/>
                  <a:pt x="18" y="456"/>
                  <a:pt x="18" y="451"/>
                </a:cubicBezTo>
                <a:cubicBezTo>
                  <a:pt x="18" y="450"/>
                  <a:pt x="17" y="450"/>
                  <a:pt x="17" y="449"/>
                </a:cubicBezTo>
                <a:cubicBezTo>
                  <a:pt x="17" y="444"/>
                  <a:pt x="16" y="438"/>
                  <a:pt x="15" y="433"/>
                </a:cubicBezTo>
                <a:cubicBezTo>
                  <a:pt x="15" y="432"/>
                  <a:pt x="15" y="432"/>
                  <a:pt x="15" y="431"/>
                </a:cubicBezTo>
                <a:cubicBezTo>
                  <a:pt x="15" y="426"/>
                  <a:pt x="14" y="420"/>
                  <a:pt x="14" y="414"/>
                </a:cubicBezTo>
                <a:cubicBezTo>
                  <a:pt x="14" y="414"/>
                  <a:pt x="14" y="414"/>
                  <a:pt x="14" y="413"/>
                </a:cubicBezTo>
                <a:cubicBezTo>
                  <a:pt x="14" y="407"/>
                  <a:pt x="14" y="402"/>
                  <a:pt x="14" y="396"/>
                </a:cubicBezTo>
                <a:cubicBezTo>
                  <a:pt x="14" y="186"/>
                  <a:pt x="185" y="14"/>
                  <a:pt x="395" y="14"/>
                </a:cubicBezTo>
                <a:moveTo>
                  <a:pt x="122" y="662"/>
                </a:moveTo>
                <a:cubicBezTo>
                  <a:pt x="246" y="662"/>
                  <a:pt x="246" y="662"/>
                  <a:pt x="246" y="662"/>
                </a:cubicBezTo>
                <a:cubicBezTo>
                  <a:pt x="248" y="666"/>
                  <a:pt x="250" y="670"/>
                  <a:pt x="252" y="674"/>
                </a:cubicBezTo>
                <a:cubicBezTo>
                  <a:pt x="275" y="720"/>
                  <a:pt x="302" y="753"/>
                  <a:pt x="333" y="772"/>
                </a:cubicBezTo>
                <a:cubicBezTo>
                  <a:pt x="251" y="759"/>
                  <a:pt x="178" y="719"/>
                  <a:pt x="122" y="662"/>
                </a:cubicBezTo>
                <a:moveTo>
                  <a:pt x="458" y="772"/>
                </a:moveTo>
                <a:cubicBezTo>
                  <a:pt x="487" y="754"/>
                  <a:pt x="514" y="723"/>
                  <a:pt x="536" y="680"/>
                </a:cubicBezTo>
                <a:cubicBezTo>
                  <a:pt x="541" y="676"/>
                  <a:pt x="544" y="671"/>
                  <a:pt x="543" y="667"/>
                </a:cubicBezTo>
                <a:cubicBezTo>
                  <a:pt x="543" y="666"/>
                  <a:pt x="543" y="666"/>
                  <a:pt x="543" y="666"/>
                </a:cubicBezTo>
                <a:cubicBezTo>
                  <a:pt x="544" y="664"/>
                  <a:pt x="544" y="663"/>
                  <a:pt x="545" y="662"/>
                </a:cubicBezTo>
                <a:cubicBezTo>
                  <a:pt x="605" y="662"/>
                  <a:pt x="605" y="662"/>
                  <a:pt x="605" y="662"/>
                </a:cubicBezTo>
                <a:cubicBezTo>
                  <a:pt x="603" y="663"/>
                  <a:pt x="600" y="665"/>
                  <a:pt x="597" y="667"/>
                </a:cubicBezTo>
                <a:cubicBezTo>
                  <a:pt x="594" y="669"/>
                  <a:pt x="592" y="670"/>
                  <a:pt x="589" y="672"/>
                </a:cubicBezTo>
                <a:cubicBezTo>
                  <a:pt x="585" y="674"/>
                  <a:pt x="585" y="674"/>
                  <a:pt x="585" y="674"/>
                </a:cubicBezTo>
                <a:cubicBezTo>
                  <a:pt x="570" y="684"/>
                  <a:pt x="561" y="689"/>
                  <a:pt x="565" y="697"/>
                </a:cubicBezTo>
                <a:cubicBezTo>
                  <a:pt x="566" y="700"/>
                  <a:pt x="570" y="702"/>
                  <a:pt x="574" y="702"/>
                </a:cubicBezTo>
                <a:cubicBezTo>
                  <a:pt x="585" y="702"/>
                  <a:pt x="613" y="684"/>
                  <a:pt x="619" y="673"/>
                </a:cubicBezTo>
                <a:cubicBezTo>
                  <a:pt x="622" y="668"/>
                  <a:pt x="621" y="664"/>
                  <a:pt x="619" y="662"/>
                </a:cubicBezTo>
                <a:cubicBezTo>
                  <a:pt x="669" y="662"/>
                  <a:pt x="669" y="662"/>
                  <a:pt x="669" y="662"/>
                </a:cubicBezTo>
                <a:cubicBezTo>
                  <a:pt x="613" y="719"/>
                  <a:pt x="540" y="759"/>
                  <a:pt x="458" y="7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sp>
        <p:nvSpPr>
          <p:cNvPr id="24" name="Freeform 122">
            <a:extLst>
              <a:ext uri="{FF2B5EF4-FFF2-40B4-BE49-F238E27FC236}">
                <a16:creationId xmlns:a16="http://schemas.microsoft.com/office/drawing/2014/main" id="{4B7B63E6-5510-932F-2044-D43FAC5FF31F}"/>
              </a:ext>
            </a:extLst>
          </p:cNvPr>
          <p:cNvSpPr>
            <a:spLocks noEditPoints="1"/>
          </p:cNvSpPr>
          <p:nvPr/>
        </p:nvSpPr>
        <p:spPr bwMode="auto">
          <a:xfrm>
            <a:off x="8938440" y="1755255"/>
            <a:ext cx="598561" cy="418972"/>
          </a:xfrm>
          <a:custGeom>
            <a:avLst/>
            <a:gdLst>
              <a:gd name="T0" fmla="*/ 329 w 794"/>
              <a:gd name="T1" fmla="*/ 0 h 460"/>
              <a:gd name="T2" fmla="*/ 212 w 794"/>
              <a:gd name="T3" fmla="*/ 39 h 460"/>
              <a:gd name="T4" fmla="*/ 3 w 794"/>
              <a:gd name="T5" fmla="*/ 211 h 460"/>
              <a:gd name="T6" fmla="*/ 13 w 794"/>
              <a:gd name="T7" fmla="*/ 212 h 460"/>
              <a:gd name="T8" fmla="*/ 283 w 794"/>
              <a:gd name="T9" fmla="*/ 32 h 460"/>
              <a:gd name="T10" fmla="*/ 280 w 794"/>
              <a:gd name="T11" fmla="*/ 244 h 460"/>
              <a:gd name="T12" fmla="*/ 241 w 794"/>
              <a:gd name="T13" fmla="*/ 270 h 460"/>
              <a:gd name="T14" fmla="*/ 450 w 794"/>
              <a:gd name="T15" fmla="*/ 182 h 460"/>
              <a:gd name="T16" fmla="*/ 492 w 794"/>
              <a:gd name="T17" fmla="*/ 261 h 460"/>
              <a:gd name="T18" fmla="*/ 371 w 794"/>
              <a:gd name="T19" fmla="*/ 324 h 460"/>
              <a:gd name="T20" fmla="*/ 369 w 794"/>
              <a:gd name="T21" fmla="*/ 326 h 460"/>
              <a:gd name="T22" fmla="*/ 274 w 794"/>
              <a:gd name="T23" fmla="*/ 409 h 460"/>
              <a:gd name="T24" fmla="*/ 74 w 794"/>
              <a:gd name="T25" fmla="*/ 431 h 460"/>
              <a:gd name="T26" fmla="*/ 81 w 794"/>
              <a:gd name="T27" fmla="*/ 438 h 460"/>
              <a:gd name="T28" fmla="*/ 310 w 794"/>
              <a:gd name="T29" fmla="*/ 406 h 460"/>
              <a:gd name="T30" fmla="*/ 354 w 794"/>
              <a:gd name="T31" fmla="*/ 436 h 460"/>
              <a:gd name="T32" fmla="*/ 386 w 794"/>
              <a:gd name="T33" fmla="*/ 428 h 460"/>
              <a:gd name="T34" fmla="*/ 431 w 794"/>
              <a:gd name="T35" fmla="*/ 460 h 460"/>
              <a:gd name="T36" fmla="*/ 485 w 794"/>
              <a:gd name="T37" fmla="*/ 410 h 460"/>
              <a:gd name="T38" fmla="*/ 530 w 794"/>
              <a:gd name="T39" fmla="*/ 442 h 460"/>
              <a:gd name="T40" fmla="*/ 611 w 794"/>
              <a:gd name="T41" fmla="*/ 337 h 460"/>
              <a:gd name="T42" fmla="*/ 794 w 794"/>
              <a:gd name="T43" fmla="*/ 288 h 460"/>
              <a:gd name="T44" fmla="*/ 745 w 794"/>
              <a:gd name="T45" fmla="*/ 0 h 460"/>
              <a:gd name="T46" fmla="*/ 780 w 794"/>
              <a:gd name="T47" fmla="*/ 82 h 460"/>
              <a:gd name="T48" fmla="*/ 294 w 794"/>
              <a:gd name="T49" fmla="*/ 134 h 460"/>
              <a:gd name="T50" fmla="*/ 329 w 794"/>
              <a:gd name="T51" fmla="*/ 14 h 460"/>
              <a:gd name="T52" fmla="*/ 780 w 794"/>
              <a:gd name="T53" fmla="*/ 49 h 460"/>
              <a:gd name="T54" fmla="*/ 294 w 794"/>
              <a:gd name="T55" fmla="*/ 68 h 460"/>
              <a:gd name="T56" fmla="*/ 329 w 794"/>
              <a:gd name="T57" fmla="*/ 14 h 460"/>
              <a:gd name="T58" fmla="*/ 321 w 794"/>
              <a:gd name="T59" fmla="*/ 396 h 460"/>
              <a:gd name="T60" fmla="*/ 378 w 794"/>
              <a:gd name="T61" fmla="*/ 337 h 460"/>
              <a:gd name="T62" fmla="*/ 383 w 794"/>
              <a:gd name="T63" fmla="*/ 403 h 460"/>
              <a:gd name="T64" fmla="*/ 461 w 794"/>
              <a:gd name="T65" fmla="*/ 428 h 460"/>
              <a:gd name="T66" fmla="*/ 400 w 794"/>
              <a:gd name="T67" fmla="*/ 424 h 460"/>
              <a:gd name="T68" fmla="*/ 432 w 794"/>
              <a:gd name="T69" fmla="*/ 337 h 460"/>
              <a:gd name="T70" fmla="*/ 488 w 794"/>
              <a:gd name="T71" fmla="*/ 374 h 460"/>
              <a:gd name="T72" fmla="*/ 461 w 794"/>
              <a:gd name="T73" fmla="*/ 428 h 460"/>
              <a:gd name="T74" fmla="*/ 515 w 794"/>
              <a:gd name="T75" fmla="*/ 425 h 460"/>
              <a:gd name="T76" fmla="*/ 522 w 794"/>
              <a:gd name="T77" fmla="*/ 337 h 460"/>
              <a:gd name="T78" fmla="*/ 560 w 794"/>
              <a:gd name="T79" fmla="*/ 410 h 460"/>
              <a:gd name="T80" fmla="*/ 398 w 794"/>
              <a:gd name="T81" fmla="*/ 323 h 460"/>
              <a:gd name="T82" fmla="*/ 500 w 794"/>
              <a:gd name="T83" fmla="*/ 273 h 460"/>
              <a:gd name="T84" fmla="*/ 445 w 794"/>
              <a:gd name="T85" fmla="*/ 169 h 460"/>
              <a:gd name="T86" fmla="*/ 294 w 794"/>
              <a:gd name="T87" fmla="*/ 148 h 460"/>
              <a:gd name="T88" fmla="*/ 780 w 794"/>
              <a:gd name="T89" fmla="*/ 288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94" h="460">
                <a:moveTo>
                  <a:pt x="745" y="0"/>
                </a:moveTo>
                <a:cubicBezTo>
                  <a:pt x="329" y="0"/>
                  <a:pt x="329" y="0"/>
                  <a:pt x="329" y="0"/>
                </a:cubicBezTo>
                <a:cubicBezTo>
                  <a:pt x="313" y="0"/>
                  <a:pt x="299" y="7"/>
                  <a:pt x="290" y="20"/>
                </a:cubicBezTo>
                <a:cubicBezTo>
                  <a:pt x="278" y="14"/>
                  <a:pt x="248" y="8"/>
                  <a:pt x="212" y="39"/>
                </a:cubicBezTo>
                <a:cubicBezTo>
                  <a:pt x="168" y="77"/>
                  <a:pt x="6" y="200"/>
                  <a:pt x="4" y="201"/>
                </a:cubicBezTo>
                <a:cubicBezTo>
                  <a:pt x="1" y="204"/>
                  <a:pt x="0" y="208"/>
                  <a:pt x="3" y="211"/>
                </a:cubicBezTo>
                <a:cubicBezTo>
                  <a:pt x="4" y="213"/>
                  <a:pt x="6" y="214"/>
                  <a:pt x="8" y="214"/>
                </a:cubicBezTo>
                <a:cubicBezTo>
                  <a:pt x="10" y="214"/>
                  <a:pt x="11" y="213"/>
                  <a:pt x="13" y="212"/>
                </a:cubicBezTo>
                <a:cubicBezTo>
                  <a:pt x="14" y="211"/>
                  <a:pt x="177" y="88"/>
                  <a:pt x="221" y="50"/>
                </a:cubicBezTo>
                <a:cubicBezTo>
                  <a:pt x="251" y="24"/>
                  <a:pt x="274" y="28"/>
                  <a:pt x="283" y="32"/>
                </a:cubicBezTo>
                <a:cubicBezTo>
                  <a:pt x="281" y="37"/>
                  <a:pt x="280" y="43"/>
                  <a:pt x="280" y="49"/>
                </a:cubicBezTo>
                <a:cubicBezTo>
                  <a:pt x="280" y="244"/>
                  <a:pt x="280" y="244"/>
                  <a:pt x="280" y="244"/>
                </a:cubicBezTo>
                <a:cubicBezTo>
                  <a:pt x="260" y="253"/>
                  <a:pt x="246" y="259"/>
                  <a:pt x="245" y="260"/>
                </a:cubicBezTo>
                <a:cubicBezTo>
                  <a:pt x="241" y="262"/>
                  <a:pt x="240" y="266"/>
                  <a:pt x="241" y="270"/>
                </a:cubicBezTo>
                <a:cubicBezTo>
                  <a:pt x="243" y="273"/>
                  <a:pt x="247" y="275"/>
                  <a:pt x="251" y="273"/>
                </a:cubicBezTo>
                <a:cubicBezTo>
                  <a:pt x="252" y="272"/>
                  <a:pt x="410" y="198"/>
                  <a:pt x="450" y="182"/>
                </a:cubicBezTo>
                <a:cubicBezTo>
                  <a:pt x="479" y="170"/>
                  <a:pt x="498" y="184"/>
                  <a:pt x="507" y="201"/>
                </a:cubicBezTo>
                <a:cubicBezTo>
                  <a:pt x="516" y="221"/>
                  <a:pt x="514" y="248"/>
                  <a:pt x="492" y="261"/>
                </a:cubicBezTo>
                <a:cubicBezTo>
                  <a:pt x="482" y="267"/>
                  <a:pt x="464" y="275"/>
                  <a:pt x="444" y="285"/>
                </a:cubicBezTo>
                <a:cubicBezTo>
                  <a:pt x="411" y="300"/>
                  <a:pt x="381" y="315"/>
                  <a:pt x="371" y="324"/>
                </a:cubicBezTo>
                <a:cubicBezTo>
                  <a:pt x="371" y="324"/>
                  <a:pt x="370" y="324"/>
                  <a:pt x="370" y="325"/>
                </a:cubicBezTo>
                <a:cubicBezTo>
                  <a:pt x="370" y="325"/>
                  <a:pt x="369" y="325"/>
                  <a:pt x="369" y="326"/>
                </a:cubicBezTo>
                <a:cubicBezTo>
                  <a:pt x="366" y="329"/>
                  <a:pt x="361" y="334"/>
                  <a:pt x="356" y="340"/>
                </a:cubicBezTo>
                <a:cubicBezTo>
                  <a:pt x="336" y="363"/>
                  <a:pt x="303" y="401"/>
                  <a:pt x="274" y="409"/>
                </a:cubicBezTo>
                <a:cubicBezTo>
                  <a:pt x="236" y="419"/>
                  <a:pt x="82" y="424"/>
                  <a:pt x="80" y="424"/>
                </a:cubicBezTo>
                <a:cubicBezTo>
                  <a:pt x="76" y="424"/>
                  <a:pt x="73" y="428"/>
                  <a:pt x="74" y="431"/>
                </a:cubicBezTo>
                <a:cubicBezTo>
                  <a:pt x="74" y="435"/>
                  <a:pt x="77" y="438"/>
                  <a:pt x="81" y="438"/>
                </a:cubicBezTo>
                <a:cubicBezTo>
                  <a:pt x="81" y="438"/>
                  <a:pt x="81" y="438"/>
                  <a:pt x="81" y="438"/>
                </a:cubicBezTo>
                <a:cubicBezTo>
                  <a:pt x="87" y="438"/>
                  <a:pt x="238" y="433"/>
                  <a:pt x="278" y="422"/>
                </a:cubicBezTo>
                <a:cubicBezTo>
                  <a:pt x="289" y="419"/>
                  <a:pt x="299" y="413"/>
                  <a:pt x="310" y="406"/>
                </a:cubicBezTo>
                <a:cubicBezTo>
                  <a:pt x="314" y="416"/>
                  <a:pt x="322" y="425"/>
                  <a:pt x="333" y="431"/>
                </a:cubicBezTo>
                <a:cubicBezTo>
                  <a:pt x="339" y="434"/>
                  <a:pt x="347" y="436"/>
                  <a:pt x="354" y="436"/>
                </a:cubicBezTo>
                <a:cubicBezTo>
                  <a:pt x="365" y="436"/>
                  <a:pt x="376" y="431"/>
                  <a:pt x="385" y="423"/>
                </a:cubicBezTo>
                <a:cubicBezTo>
                  <a:pt x="386" y="425"/>
                  <a:pt x="386" y="426"/>
                  <a:pt x="386" y="428"/>
                </a:cubicBezTo>
                <a:cubicBezTo>
                  <a:pt x="391" y="440"/>
                  <a:pt x="399" y="450"/>
                  <a:pt x="410" y="455"/>
                </a:cubicBezTo>
                <a:cubicBezTo>
                  <a:pt x="417" y="459"/>
                  <a:pt x="424" y="460"/>
                  <a:pt x="431" y="460"/>
                </a:cubicBezTo>
                <a:cubicBezTo>
                  <a:pt x="449" y="460"/>
                  <a:pt x="465" y="451"/>
                  <a:pt x="474" y="434"/>
                </a:cubicBezTo>
                <a:cubicBezTo>
                  <a:pt x="485" y="410"/>
                  <a:pt x="485" y="410"/>
                  <a:pt x="485" y="410"/>
                </a:cubicBezTo>
                <a:cubicBezTo>
                  <a:pt x="489" y="421"/>
                  <a:pt x="497" y="431"/>
                  <a:pt x="509" y="437"/>
                </a:cubicBezTo>
                <a:cubicBezTo>
                  <a:pt x="516" y="440"/>
                  <a:pt x="523" y="442"/>
                  <a:pt x="530" y="442"/>
                </a:cubicBezTo>
                <a:cubicBezTo>
                  <a:pt x="547" y="442"/>
                  <a:pt x="564" y="432"/>
                  <a:pt x="572" y="416"/>
                </a:cubicBezTo>
                <a:cubicBezTo>
                  <a:pt x="611" y="337"/>
                  <a:pt x="611" y="337"/>
                  <a:pt x="611" y="337"/>
                </a:cubicBezTo>
                <a:cubicBezTo>
                  <a:pt x="745" y="337"/>
                  <a:pt x="745" y="337"/>
                  <a:pt x="745" y="337"/>
                </a:cubicBezTo>
                <a:cubicBezTo>
                  <a:pt x="772" y="337"/>
                  <a:pt x="794" y="315"/>
                  <a:pt x="794" y="288"/>
                </a:cubicBezTo>
                <a:cubicBezTo>
                  <a:pt x="794" y="49"/>
                  <a:pt x="794" y="49"/>
                  <a:pt x="794" y="49"/>
                </a:cubicBezTo>
                <a:cubicBezTo>
                  <a:pt x="794" y="22"/>
                  <a:pt x="772" y="0"/>
                  <a:pt x="745" y="0"/>
                </a:cubicBezTo>
                <a:moveTo>
                  <a:pt x="294" y="82"/>
                </a:moveTo>
                <a:cubicBezTo>
                  <a:pt x="780" y="82"/>
                  <a:pt x="780" y="82"/>
                  <a:pt x="780" y="82"/>
                </a:cubicBezTo>
                <a:cubicBezTo>
                  <a:pt x="780" y="134"/>
                  <a:pt x="780" y="134"/>
                  <a:pt x="780" y="134"/>
                </a:cubicBezTo>
                <a:cubicBezTo>
                  <a:pt x="294" y="134"/>
                  <a:pt x="294" y="134"/>
                  <a:pt x="294" y="134"/>
                </a:cubicBezTo>
                <a:lnTo>
                  <a:pt x="294" y="82"/>
                </a:lnTo>
                <a:close/>
                <a:moveTo>
                  <a:pt x="329" y="14"/>
                </a:moveTo>
                <a:cubicBezTo>
                  <a:pt x="745" y="14"/>
                  <a:pt x="745" y="14"/>
                  <a:pt x="745" y="14"/>
                </a:cubicBezTo>
                <a:cubicBezTo>
                  <a:pt x="765" y="14"/>
                  <a:pt x="780" y="29"/>
                  <a:pt x="780" y="49"/>
                </a:cubicBezTo>
                <a:cubicBezTo>
                  <a:pt x="780" y="68"/>
                  <a:pt x="780" y="68"/>
                  <a:pt x="780" y="68"/>
                </a:cubicBezTo>
                <a:cubicBezTo>
                  <a:pt x="294" y="68"/>
                  <a:pt x="294" y="68"/>
                  <a:pt x="294" y="68"/>
                </a:cubicBezTo>
                <a:cubicBezTo>
                  <a:pt x="294" y="49"/>
                  <a:pt x="294" y="49"/>
                  <a:pt x="294" y="49"/>
                </a:cubicBezTo>
                <a:cubicBezTo>
                  <a:pt x="294" y="29"/>
                  <a:pt x="310" y="14"/>
                  <a:pt x="329" y="14"/>
                </a:cubicBezTo>
                <a:moveTo>
                  <a:pt x="339" y="418"/>
                </a:moveTo>
                <a:cubicBezTo>
                  <a:pt x="330" y="414"/>
                  <a:pt x="324" y="406"/>
                  <a:pt x="321" y="396"/>
                </a:cubicBezTo>
                <a:cubicBezTo>
                  <a:pt x="338" y="382"/>
                  <a:pt x="354" y="364"/>
                  <a:pt x="366" y="350"/>
                </a:cubicBezTo>
                <a:cubicBezTo>
                  <a:pt x="371" y="345"/>
                  <a:pt x="375" y="340"/>
                  <a:pt x="378" y="337"/>
                </a:cubicBezTo>
                <a:cubicBezTo>
                  <a:pt x="416" y="337"/>
                  <a:pt x="416" y="337"/>
                  <a:pt x="416" y="337"/>
                </a:cubicBezTo>
                <a:cubicBezTo>
                  <a:pt x="383" y="403"/>
                  <a:pt x="383" y="403"/>
                  <a:pt x="383" y="403"/>
                </a:cubicBezTo>
                <a:cubicBezTo>
                  <a:pt x="375" y="420"/>
                  <a:pt x="355" y="426"/>
                  <a:pt x="339" y="418"/>
                </a:cubicBezTo>
                <a:moveTo>
                  <a:pt x="461" y="428"/>
                </a:moveTo>
                <a:cubicBezTo>
                  <a:pt x="453" y="444"/>
                  <a:pt x="433" y="451"/>
                  <a:pt x="416" y="443"/>
                </a:cubicBezTo>
                <a:cubicBezTo>
                  <a:pt x="409" y="439"/>
                  <a:pt x="403" y="432"/>
                  <a:pt x="400" y="424"/>
                </a:cubicBezTo>
                <a:cubicBezTo>
                  <a:pt x="397" y="415"/>
                  <a:pt x="398" y="406"/>
                  <a:pt x="401" y="398"/>
                </a:cubicBezTo>
                <a:cubicBezTo>
                  <a:pt x="432" y="337"/>
                  <a:pt x="432" y="337"/>
                  <a:pt x="432" y="337"/>
                </a:cubicBezTo>
                <a:cubicBezTo>
                  <a:pt x="506" y="337"/>
                  <a:pt x="506" y="337"/>
                  <a:pt x="506" y="337"/>
                </a:cubicBezTo>
                <a:cubicBezTo>
                  <a:pt x="488" y="374"/>
                  <a:pt x="488" y="374"/>
                  <a:pt x="488" y="374"/>
                </a:cubicBezTo>
                <a:cubicBezTo>
                  <a:pt x="488" y="374"/>
                  <a:pt x="488" y="374"/>
                  <a:pt x="488" y="374"/>
                </a:cubicBezTo>
                <a:lnTo>
                  <a:pt x="461" y="428"/>
                </a:lnTo>
                <a:close/>
                <a:moveTo>
                  <a:pt x="560" y="410"/>
                </a:moveTo>
                <a:cubicBezTo>
                  <a:pt x="552" y="426"/>
                  <a:pt x="532" y="433"/>
                  <a:pt x="515" y="425"/>
                </a:cubicBezTo>
                <a:cubicBezTo>
                  <a:pt x="499" y="416"/>
                  <a:pt x="492" y="397"/>
                  <a:pt x="500" y="380"/>
                </a:cubicBezTo>
                <a:cubicBezTo>
                  <a:pt x="522" y="337"/>
                  <a:pt x="522" y="337"/>
                  <a:pt x="522" y="337"/>
                </a:cubicBezTo>
                <a:cubicBezTo>
                  <a:pt x="596" y="337"/>
                  <a:pt x="596" y="337"/>
                  <a:pt x="596" y="337"/>
                </a:cubicBezTo>
                <a:lnTo>
                  <a:pt x="560" y="410"/>
                </a:lnTo>
                <a:close/>
                <a:moveTo>
                  <a:pt x="745" y="323"/>
                </a:moveTo>
                <a:cubicBezTo>
                  <a:pt x="398" y="323"/>
                  <a:pt x="398" y="323"/>
                  <a:pt x="398" y="323"/>
                </a:cubicBezTo>
                <a:cubicBezTo>
                  <a:pt x="412" y="315"/>
                  <a:pt x="432" y="306"/>
                  <a:pt x="450" y="297"/>
                </a:cubicBezTo>
                <a:cubicBezTo>
                  <a:pt x="470" y="288"/>
                  <a:pt x="489" y="279"/>
                  <a:pt x="500" y="273"/>
                </a:cubicBezTo>
                <a:cubicBezTo>
                  <a:pt x="529" y="255"/>
                  <a:pt x="531" y="220"/>
                  <a:pt x="519" y="195"/>
                </a:cubicBezTo>
                <a:cubicBezTo>
                  <a:pt x="509" y="174"/>
                  <a:pt x="483" y="154"/>
                  <a:pt x="445" y="169"/>
                </a:cubicBezTo>
                <a:cubicBezTo>
                  <a:pt x="419" y="179"/>
                  <a:pt x="345" y="214"/>
                  <a:pt x="294" y="237"/>
                </a:cubicBezTo>
                <a:cubicBezTo>
                  <a:pt x="294" y="148"/>
                  <a:pt x="294" y="148"/>
                  <a:pt x="294" y="148"/>
                </a:cubicBezTo>
                <a:cubicBezTo>
                  <a:pt x="780" y="148"/>
                  <a:pt x="780" y="148"/>
                  <a:pt x="780" y="148"/>
                </a:cubicBezTo>
                <a:cubicBezTo>
                  <a:pt x="780" y="288"/>
                  <a:pt x="780" y="288"/>
                  <a:pt x="780" y="288"/>
                </a:cubicBezTo>
                <a:cubicBezTo>
                  <a:pt x="780" y="307"/>
                  <a:pt x="765" y="323"/>
                  <a:pt x="745" y="32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C2177C-5891-1C4C-155F-06855EC74BCA}"/>
              </a:ext>
            </a:extLst>
          </p:cNvPr>
          <p:cNvGrpSpPr/>
          <p:nvPr/>
        </p:nvGrpSpPr>
        <p:grpSpPr>
          <a:xfrm>
            <a:off x="2402059" y="4031587"/>
            <a:ext cx="590500" cy="551285"/>
            <a:chOff x="2574925" y="5208588"/>
            <a:chExt cx="322262" cy="339725"/>
          </a:xfrm>
        </p:grpSpPr>
        <p:sp>
          <p:nvSpPr>
            <p:cNvPr id="26" name="Freeform 217">
              <a:extLst>
                <a:ext uri="{FF2B5EF4-FFF2-40B4-BE49-F238E27FC236}">
                  <a16:creationId xmlns:a16="http://schemas.microsoft.com/office/drawing/2014/main" id="{EB07ED83-E683-8DB6-DDBC-D1B4791DB1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925" y="5341938"/>
              <a:ext cx="61912" cy="206375"/>
            </a:xfrm>
            <a:custGeom>
              <a:avLst/>
              <a:gdLst>
                <a:gd name="T0" fmla="*/ 105 w 112"/>
                <a:gd name="T1" fmla="*/ 122 h 366"/>
                <a:gd name="T2" fmla="*/ 63 w 112"/>
                <a:gd name="T3" fmla="*/ 122 h 366"/>
                <a:gd name="T4" fmla="*/ 63 w 112"/>
                <a:gd name="T5" fmla="*/ 7 h 366"/>
                <a:gd name="T6" fmla="*/ 56 w 112"/>
                <a:gd name="T7" fmla="*/ 0 h 366"/>
                <a:gd name="T8" fmla="*/ 49 w 112"/>
                <a:gd name="T9" fmla="*/ 7 h 366"/>
                <a:gd name="T10" fmla="*/ 49 w 112"/>
                <a:gd name="T11" fmla="*/ 122 h 366"/>
                <a:gd name="T12" fmla="*/ 7 w 112"/>
                <a:gd name="T13" fmla="*/ 122 h 366"/>
                <a:gd name="T14" fmla="*/ 0 w 112"/>
                <a:gd name="T15" fmla="*/ 129 h 366"/>
                <a:gd name="T16" fmla="*/ 0 w 112"/>
                <a:gd name="T17" fmla="*/ 238 h 366"/>
                <a:gd name="T18" fmla="*/ 7 w 112"/>
                <a:gd name="T19" fmla="*/ 245 h 366"/>
                <a:gd name="T20" fmla="*/ 49 w 112"/>
                <a:gd name="T21" fmla="*/ 245 h 366"/>
                <a:gd name="T22" fmla="*/ 49 w 112"/>
                <a:gd name="T23" fmla="*/ 359 h 366"/>
                <a:gd name="T24" fmla="*/ 56 w 112"/>
                <a:gd name="T25" fmla="*/ 366 h 366"/>
                <a:gd name="T26" fmla="*/ 63 w 112"/>
                <a:gd name="T27" fmla="*/ 359 h 366"/>
                <a:gd name="T28" fmla="*/ 63 w 112"/>
                <a:gd name="T29" fmla="*/ 245 h 366"/>
                <a:gd name="T30" fmla="*/ 105 w 112"/>
                <a:gd name="T31" fmla="*/ 245 h 366"/>
                <a:gd name="T32" fmla="*/ 112 w 112"/>
                <a:gd name="T33" fmla="*/ 238 h 366"/>
                <a:gd name="T34" fmla="*/ 112 w 112"/>
                <a:gd name="T35" fmla="*/ 129 h 366"/>
                <a:gd name="T36" fmla="*/ 105 w 112"/>
                <a:gd name="T37" fmla="*/ 122 h 366"/>
                <a:gd name="T38" fmla="*/ 98 w 112"/>
                <a:gd name="T39" fmla="*/ 231 h 366"/>
                <a:gd name="T40" fmla="*/ 14 w 112"/>
                <a:gd name="T41" fmla="*/ 231 h 366"/>
                <a:gd name="T42" fmla="*/ 14 w 112"/>
                <a:gd name="T43" fmla="*/ 136 h 366"/>
                <a:gd name="T44" fmla="*/ 98 w 112"/>
                <a:gd name="T45" fmla="*/ 136 h 366"/>
                <a:gd name="T46" fmla="*/ 98 w 112"/>
                <a:gd name="T47" fmla="*/ 231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366">
                  <a:moveTo>
                    <a:pt x="105" y="122"/>
                  </a:moveTo>
                  <a:cubicBezTo>
                    <a:pt x="63" y="122"/>
                    <a:pt x="63" y="122"/>
                    <a:pt x="63" y="122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4"/>
                    <a:pt x="60" y="0"/>
                    <a:pt x="56" y="0"/>
                  </a:cubicBezTo>
                  <a:cubicBezTo>
                    <a:pt x="52" y="0"/>
                    <a:pt x="49" y="4"/>
                    <a:pt x="49" y="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3" y="122"/>
                    <a:pt x="0" y="125"/>
                    <a:pt x="0" y="129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2"/>
                    <a:pt x="3" y="245"/>
                    <a:pt x="7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359"/>
                    <a:pt x="49" y="359"/>
                    <a:pt x="49" y="359"/>
                  </a:cubicBezTo>
                  <a:cubicBezTo>
                    <a:pt x="49" y="363"/>
                    <a:pt x="52" y="366"/>
                    <a:pt x="56" y="366"/>
                  </a:cubicBezTo>
                  <a:cubicBezTo>
                    <a:pt x="60" y="366"/>
                    <a:pt x="63" y="363"/>
                    <a:pt x="63" y="359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105" y="245"/>
                    <a:pt x="105" y="245"/>
                    <a:pt x="105" y="245"/>
                  </a:cubicBezTo>
                  <a:cubicBezTo>
                    <a:pt x="109" y="245"/>
                    <a:pt x="112" y="242"/>
                    <a:pt x="112" y="238"/>
                  </a:cubicBezTo>
                  <a:cubicBezTo>
                    <a:pt x="112" y="129"/>
                    <a:pt x="112" y="129"/>
                    <a:pt x="112" y="129"/>
                  </a:cubicBezTo>
                  <a:cubicBezTo>
                    <a:pt x="112" y="125"/>
                    <a:pt x="109" y="122"/>
                    <a:pt x="105" y="122"/>
                  </a:cubicBezTo>
                  <a:moveTo>
                    <a:pt x="98" y="231"/>
                  </a:moveTo>
                  <a:cubicBezTo>
                    <a:pt x="14" y="231"/>
                    <a:pt x="14" y="231"/>
                    <a:pt x="14" y="231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98" y="136"/>
                    <a:pt x="98" y="136"/>
                    <a:pt x="98" y="136"/>
                  </a:cubicBezTo>
                  <a:lnTo>
                    <a:pt x="98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7" name="Freeform 218">
              <a:extLst>
                <a:ext uri="{FF2B5EF4-FFF2-40B4-BE49-F238E27FC236}">
                  <a16:creationId xmlns:a16="http://schemas.microsoft.com/office/drawing/2014/main" id="{94DA748D-B89B-8FE5-F8F0-210B2D9BAF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650" y="5265738"/>
              <a:ext cx="63500" cy="206375"/>
            </a:xfrm>
            <a:custGeom>
              <a:avLst/>
              <a:gdLst>
                <a:gd name="T0" fmla="*/ 105 w 112"/>
                <a:gd name="T1" fmla="*/ 121 h 366"/>
                <a:gd name="T2" fmla="*/ 63 w 112"/>
                <a:gd name="T3" fmla="*/ 121 h 366"/>
                <a:gd name="T4" fmla="*/ 63 w 112"/>
                <a:gd name="T5" fmla="*/ 7 h 366"/>
                <a:gd name="T6" fmla="*/ 56 w 112"/>
                <a:gd name="T7" fmla="*/ 0 h 366"/>
                <a:gd name="T8" fmla="*/ 49 w 112"/>
                <a:gd name="T9" fmla="*/ 7 h 366"/>
                <a:gd name="T10" fmla="*/ 49 w 112"/>
                <a:gd name="T11" fmla="*/ 121 h 366"/>
                <a:gd name="T12" fmla="*/ 7 w 112"/>
                <a:gd name="T13" fmla="*/ 121 h 366"/>
                <a:gd name="T14" fmla="*/ 0 w 112"/>
                <a:gd name="T15" fmla="*/ 128 h 366"/>
                <a:gd name="T16" fmla="*/ 0 w 112"/>
                <a:gd name="T17" fmla="*/ 238 h 366"/>
                <a:gd name="T18" fmla="*/ 7 w 112"/>
                <a:gd name="T19" fmla="*/ 245 h 366"/>
                <a:gd name="T20" fmla="*/ 49 w 112"/>
                <a:gd name="T21" fmla="*/ 245 h 366"/>
                <a:gd name="T22" fmla="*/ 49 w 112"/>
                <a:gd name="T23" fmla="*/ 359 h 366"/>
                <a:gd name="T24" fmla="*/ 56 w 112"/>
                <a:gd name="T25" fmla="*/ 366 h 366"/>
                <a:gd name="T26" fmla="*/ 63 w 112"/>
                <a:gd name="T27" fmla="*/ 359 h 366"/>
                <a:gd name="T28" fmla="*/ 63 w 112"/>
                <a:gd name="T29" fmla="*/ 245 h 366"/>
                <a:gd name="T30" fmla="*/ 105 w 112"/>
                <a:gd name="T31" fmla="*/ 245 h 366"/>
                <a:gd name="T32" fmla="*/ 112 w 112"/>
                <a:gd name="T33" fmla="*/ 238 h 366"/>
                <a:gd name="T34" fmla="*/ 112 w 112"/>
                <a:gd name="T35" fmla="*/ 128 h 366"/>
                <a:gd name="T36" fmla="*/ 105 w 112"/>
                <a:gd name="T37" fmla="*/ 121 h 366"/>
                <a:gd name="T38" fmla="*/ 98 w 112"/>
                <a:gd name="T39" fmla="*/ 231 h 366"/>
                <a:gd name="T40" fmla="*/ 14 w 112"/>
                <a:gd name="T41" fmla="*/ 231 h 366"/>
                <a:gd name="T42" fmla="*/ 14 w 112"/>
                <a:gd name="T43" fmla="*/ 135 h 366"/>
                <a:gd name="T44" fmla="*/ 98 w 112"/>
                <a:gd name="T45" fmla="*/ 135 h 366"/>
                <a:gd name="T46" fmla="*/ 98 w 112"/>
                <a:gd name="T47" fmla="*/ 231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366">
                  <a:moveTo>
                    <a:pt x="105" y="121"/>
                  </a:moveTo>
                  <a:cubicBezTo>
                    <a:pt x="63" y="121"/>
                    <a:pt x="63" y="121"/>
                    <a:pt x="63" y="12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2" y="0"/>
                    <a:pt x="49" y="3"/>
                    <a:pt x="49" y="7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1"/>
                    <a:pt x="3" y="245"/>
                    <a:pt x="7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359"/>
                    <a:pt x="49" y="359"/>
                    <a:pt x="49" y="359"/>
                  </a:cubicBezTo>
                  <a:cubicBezTo>
                    <a:pt x="49" y="363"/>
                    <a:pt x="52" y="366"/>
                    <a:pt x="56" y="366"/>
                  </a:cubicBezTo>
                  <a:cubicBezTo>
                    <a:pt x="60" y="366"/>
                    <a:pt x="63" y="363"/>
                    <a:pt x="63" y="359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105" y="245"/>
                    <a:pt x="105" y="245"/>
                    <a:pt x="105" y="245"/>
                  </a:cubicBezTo>
                  <a:cubicBezTo>
                    <a:pt x="109" y="245"/>
                    <a:pt x="112" y="241"/>
                    <a:pt x="112" y="23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12" y="124"/>
                    <a:pt x="109" y="121"/>
                    <a:pt x="105" y="121"/>
                  </a:cubicBezTo>
                  <a:moveTo>
                    <a:pt x="98" y="231"/>
                  </a:moveTo>
                  <a:cubicBezTo>
                    <a:pt x="14" y="231"/>
                    <a:pt x="14" y="231"/>
                    <a:pt x="14" y="231"/>
                  </a:cubicBezTo>
                  <a:cubicBezTo>
                    <a:pt x="14" y="135"/>
                    <a:pt x="14" y="135"/>
                    <a:pt x="14" y="135"/>
                  </a:cubicBezTo>
                  <a:cubicBezTo>
                    <a:pt x="98" y="135"/>
                    <a:pt x="98" y="135"/>
                    <a:pt x="98" y="135"/>
                  </a:cubicBezTo>
                  <a:lnTo>
                    <a:pt x="98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8" name="Freeform 219">
              <a:extLst>
                <a:ext uri="{FF2B5EF4-FFF2-40B4-BE49-F238E27FC236}">
                  <a16:creationId xmlns:a16="http://schemas.microsoft.com/office/drawing/2014/main" id="{ABED150C-70DD-BB35-2D42-0D1E6C2FEC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963" y="5297488"/>
              <a:ext cx="63500" cy="204788"/>
            </a:xfrm>
            <a:custGeom>
              <a:avLst/>
              <a:gdLst>
                <a:gd name="T0" fmla="*/ 105 w 112"/>
                <a:gd name="T1" fmla="*/ 121 h 365"/>
                <a:gd name="T2" fmla="*/ 63 w 112"/>
                <a:gd name="T3" fmla="*/ 121 h 365"/>
                <a:gd name="T4" fmla="*/ 63 w 112"/>
                <a:gd name="T5" fmla="*/ 7 h 365"/>
                <a:gd name="T6" fmla="*/ 56 w 112"/>
                <a:gd name="T7" fmla="*/ 0 h 365"/>
                <a:gd name="T8" fmla="*/ 49 w 112"/>
                <a:gd name="T9" fmla="*/ 7 h 365"/>
                <a:gd name="T10" fmla="*/ 49 w 112"/>
                <a:gd name="T11" fmla="*/ 121 h 365"/>
                <a:gd name="T12" fmla="*/ 7 w 112"/>
                <a:gd name="T13" fmla="*/ 121 h 365"/>
                <a:gd name="T14" fmla="*/ 0 w 112"/>
                <a:gd name="T15" fmla="*/ 128 h 365"/>
                <a:gd name="T16" fmla="*/ 0 w 112"/>
                <a:gd name="T17" fmla="*/ 237 h 365"/>
                <a:gd name="T18" fmla="*/ 7 w 112"/>
                <a:gd name="T19" fmla="*/ 244 h 365"/>
                <a:gd name="T20" fmla="*/ 49 w 112"/>
                <a:gd name="T21" fmla="*/ 244 h 365"/>
                <a:gd name="T22" fmla="*/ 49 w 112"/>
                <a:gd name="T23" fmla="*/ 358 h 365"/>
                <a:gd name="T24" fmla="*/ 56 w 112"/>
                <a:gd name="T25" fmla="*/ 365 h 365"/>
                <a:gd name="T26" fmla="*/ 63 w 112"/>
                <a:gd name="T27" fmla="*/ 358 h 365"/>
                <a:gd name="T28" fmla="*/ 63 w 112"/>
                <a:gd name="T29" fmla="*/ 244 h 365"/>
                <a:gd name="T30" fmla="*/ 105 w 112"/>
                <a:gd name="T31" fmla="*/ 244 h 365"/>
                <a:gd name="T32" fmla="*/ 112 w 112"/>
                <a:gd name="T33" fmla="*/ 237 h 365"/>
                <a:gd name="T34" fmla="*/ 112 w 112"/>
                <a:gd name="T35" fmla="*/ 128 h 365"/>
                <a:gd name="T36" fmla="*/ 105 w 112"/>
                <a:gd name="T37" fmla="*/ 121 h 365"/>
                <a:gd name="T38" fmla="*/ 98 w 112"/>
                <a:gd name="T39" fmla="*/ 230 h 365"/>
                <a:gd name="T40" fmla="*/ 14 w 112"/>
                <a:gd name="T41" fmla="*/ 230 h 365"/>
                <a:gd name="T42" fmla="*/ 14 w 112"/>
                <a:gd name="T43" fmla="*/ 135 h 365"/>
                <a:gd name="T44" fmla="*/ 98 w 112"/>
                <a:gd name="T45" fmla="*/ 135 h 365"/>
                <a:gd name="T46" fmla="*/ 98 w 112"/>
                <a:gd name="T47" fmla="*/ 23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365">
                  <a:moveTo>
                    <a:pt x="105" y="121"/>
                  </a:moveTo>
                  <a:cubicBezTo>
                    <a:pt x="63" y="121"/>
                    <a:pt x="63" y="121"/>
                    <a:pt x="63" y="12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2" y="0"/>
                    <a:pt x="49" y="3"/>
                    <a:pt x="49" y="7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1"/>
                    <a:pt x="3" y="244"/>
                    <a:pt x="7" y="244"/>
                  </a:cubicBezTo>
                  <a:cubicBezTo>
                    <a:pt x="49" y="244"/>
                    <a:pt x="49" y="244"/>
                    <a:pt x="49" y="244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49" y="362"/>
                    <a:pt x="52" y="365"/>
                    <a:pt x="56" y="365"/>
                  </a:cubicBezTo>
                  <a:cubicBezTo>
                    <a:pt x="60" y="365"/>
                    <a:pt x="63" y="362"/>
                    <a:pt x="63" y="358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9" y="244"/>
                    <a:pt x="112" y="241"/>
                    <a:pt x="112" y="237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12" y="124"/>
                    <a:pt x="109" y="121"/>
                    <a:pt x="105" y="121"/>
                  </a:cubicBezTo>
                  <a:moveTo>
                    <a:pt x="98" y="230"/>
                  </a:moveTo>
                  <a:cubicBezTo>
                    <a:pt x="14" y="230"/>
                    <a:pt x="14" y="230"/>
                    <a:pt x="14" y="230"/>
                  </a:cubicBezTo>
                  <a:cubicBezTo>
                    <a:pt x="14" y="135"/>
                    <a:pt x="14" y="135"/>
                    <a:pt x="14" y="135"/>
                  </a:cubicBezTo>
                  <a:cubicBezTo>
                    <a:pt x="98" y="135"/>
                    <a:pt x="98" y="135"/>
                    <a:pt x="98" y="135"/>
                  </a:cubicBezTo>
                  <a:lnTo>
                    <a:pt x="98" y="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Franklin Gothic Medium Cond" panose="020B0606030402020204" pitchFamily="34" charset="0"/>
              </a:endParaRPr>
            </a:p>
          </p:txBody>
        </p:sp>
        <p:sp>
          <p:nvSpPr>
            <p:cNvPr id="29" name="Freeform 220">
              <a:extLst>
                <a:ext uri="{FF2B5EF4-FFF2-40B4-BE49-F238E27FC236}">
                  <a16:creationId xmlns:a16="http://schemas.microsoft.com/office/drawing/2014/main" id="{B73A673C-DB36-ADE4-BA0F-7CA75ADBF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5275" y="5208588"/>
              <a:ext cx="61912" cy="204788"/>
            </a:xfrm>
            <a:custGeom>
              <a:avLst/>
              <a:gdLst>
                <a:gd name="T0" fmla="*/ 105 w 112"/>
                <a:gd name="T1" fmla="*/ 121 h 366"/>
                <a:gd name="T2" fmla="*/ 63 w 112"/>
                <a:gd name="T3" fmla="*/ 121 h 366"/>
                <a:gd name="T4" fmla="*/ 63 w 112"/>
                <a:gd name="T5" fmla="*/ 7 h 366"/>
                <a:gd name="T6" fmla="*/ 56 w 112"/>
                <a:gd name="T7" fmla="*/ 0 h 366"/>
                <a:gd name="T8" fmla="*/ 49 w 112"/>
                <a:gd name="T9" fmla="*/ 7 h 366"/>
                <a:gd name="T10" fmla="*/ 49 w 112"/>
                <a:gd name="T11" fmla="*/ 121 h 366"/>
                <a:gd name="T12" fmla="*/ 7 w 112"/>
                <a:gd name="T13" fmla="*/ 121 h 366"/>
                <a:gd name="T14" fmla="*/ 0 w 112"/>
                <a:gd name="T15" fmla="*/ 128 h 366"/>
                <a:gd name="T16" fmla="*/ 0 w 112"/>
                <a:gd name="T17" fmla="*/ 238 h 366"/>
                <a:gd name="T18" fmla="*/ 7 w 112"/>
                <a:gd name="T19" fmla="*/ 245 h 366"/>
                <a:gd name="T20" fmla="*/ 49 w 112"/>
                <a:gd name="T21" fmla="*/ 245 h 366"/>
                <a:gd name="T22" fmla="*/ 49 w 112"/>
                <a:gd name="T23" fmla="*/ 359 h 366"/>
                <a:gd name="T24" fmla="*/ 56 w 112"/>
                <a:gd name="T25" fmla="*/ 366 h 366"/>
                <a:gd name="T26" fmla="*/ 63 w 112"/>
                <a:gd name="T27" fmla="*/ 359 h 366"/>
                <a:gd name="T28" fmla="*/ 63 w 112"/>
                <a:gd name="T29" fmla="*/ 245 h 366"/>
                <a:gd name="T30" fmla="*/ 105 w 112"/>
                <a:gd name="T31" fmla="*/ 245 h 366"/>
                <a:gd name="T32" fmla="*/ 112 w 112"/>
                <a:gd name="T33" fmla="*/ 238 h 366"/>
                <a:gd name="T34" fmla="*/ 112 w 112"/>
                <a:gd name="T35" fmla="*/ 128 h 366"/>
                <a:gd name="T36" fmla="*/ 105 w 112"/>
                <a:gd name="T37" fmla="*/ 121 h 366"/>
                <a:gd name="T38" fmla="*/ 98 w 112"/>
                <a:gd name="T39" fmla="*/ 231 h 366"/>
                <a:gd name="T40" fmla="*/ 14 w 112"/>
                <a:gd name="T41" fmla="*/ 231 h 366"/>
                <a:gd name="T42" fmla="*/ 14 w 112"/>
                <a:gd name="T43" fmla="*/ 135 h 366"/>
                <a:gd name="T44" fmla="*/ 98 w 112"/>
                <a:gd name="T45" fmla="*/ 135 h 366"/>
                <a:gd name="T46" fmla="*/ 98 w 112"/>
                <a:gd name="T47" fmla="*/ 231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366">
                  <a:moveTo>
                    <a:pt x="105" y="121"/>
                  </a:moveTo>
                  <a:cubicBezTo>
                    <a:pt x="63" y="121"/>
                    <a:pt x="63" y="121"/>
                    <a:pt x="63" y="12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3"/>
                    <a:pt x="60" y="0"/>
                    <a:pt x="56" y="0"/>
                  </a:cubicBezTo>
                  <a:cubicBezTo>
                    <a:pt x="52" y="0"/>
                    <a:pt x="49" y="3"/>
                    <a:pt x="49" y="7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5"/>
                    <a:pt x="0" y="128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1"/>
                    <a:pt x="3" y="245"/>
                    <a:pt x="7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359"/>
                    <a:pt x="49" y="359"/>
                    <a:pt x="49" y="359"/>
                  </a:cubicBezTo>
                  <a:cubicBezTo>
                    <a:pt x="49" y="363"/>
                    <a:pt x="52" y="366"/>
                    <a:pt x="56" y="366"/>
                  </a:cubicBezTo>
                  <a:cubicBezTo>
                    <a:pt x="60" y="366"/>
                    <a:pt x="63" y="363"/>
                    <a:pt x="63" y="359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105" y="245"/>
                    <a:pt x="105" y="245"/>
                    <a:pt x="105" y="245"/>
                  </a:cubicBezTo>
                  <a:cubicBezTo>
                    <a:pt x="109" y="245"/>
                    <a:pt x="112" y="241"/>
                    <a:pt x="112" y="23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12" y="125"/>
                    <a:pt x="109" y="121"/>
                    <a:pt x="105" y="121"/>
                  </a:cubicBezTo>
                  <a:moveTo>
                    <a:pt x="98" y="231"/>
                  </a:moveTo>
                  <a:cubicBezTo>
                    <a:pt x="14" y="231"/>
                    <a:pt x="14" y="231"/>
                    <a:pt x="14" y="231"/>
                  </a:cubicBezTo>
                  <a:cubicBezTo>
                    <a:pt x="14" y="135"/>
                    <a:pt x="14" y="135"/>
                    <a:pt x="14" y="135"/>
                  </a:cubicBezTo>
                  <a:cubicBezTo>
                    <a:pt x="98" y="135"/>
                    <a:pt x="98" y="135"/>
                    <a:pt x="98" y="135"/>
                  </a:cubicBezTo>
                  <a:lnTo>
                    <a:pt x="98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Franklin Gothic Medium Cond" panose="020B0606030402020204" pitchFamily="34" charset="0"/>
              </a:endParaRPr>
            </a:p>
          </p:txBody>
        </p:sp>
      </p:grpSp>
      <p:sp>
        <p:nvSpPr>
          <p:cNvPr id="30" name="Freeform 129">
            <a:extLst>
              <a:ext uri="{FF2B5EF4-FFF2-40B4-BE49-F238E27FC236}">
                <a16:creationId xmlns:a16="http://schemas.microsoft.com/office/drawing/2014/main" id="{D016DF95-3383-D0CB-0888-2F7CBAF7BACD}"/>
              </a:ext>
            </a:extLst>
          </p:cNvPr>
          <p:cNvSpPr>
            <a:spLocks noEditPoints="1"/>
          </p:cNvSpPr>
          <p:nvPr/>
        </p:nvSpPr>
        <p:spPr bwMode="auto">
          <a:xfrm>
            <a:off x="9064551" y="3991660"/>
            <a:ext cx="472450" cy="485005"/>
          </a:xfrm>
          <a:custGeom>
            <a:avLst/>
            <a:gdLst>
              <a:gd name="T0" fmla="*/ 404 w 574"/>
              <a:gd name="T1" fmla="*/ 0 h 581"/>
              <a:gd name="T2" fmla="*/ 234 w 574"/>
              <a:gd name="T3" fmla="*/ 63 h 581"/>
              <a:gd name="T4" fmla="*/ 170 w 574"/>
              <a:gd name="T5" fmla="*/ 206 h 581"/>
              <a:gd name="T6" fmla="*/ 0 w 574"/>
              <a:gd name="T7" fmla="*/ 268 h 581"/>
              <a:gd name="T8" fmla="*/ 52 w 574"/>
              <a:gd name="T9" fmla="*/ 565 h 581"/>
              <a:gd name="T10" fmla="*/ 288 w 574"/>
              <a:gd name="T11" fmla="*/ 565 h 581"/>
              <a:gd name="T12" fmla="*/ 340 w 574"/>
              <a:gd name="T13" fmla="*/ 467 h 581"/>
              <a:gd name="T14" fmla="*/ 522 w 574"/>
              <a:gd name="T15" fmla="*/ 455 h 581"/>
              <a:gd name="T16" fmla="*/ 574 w 574"/>
              <a:gd name="T17" fmla="*/ 63 h 581"/>
              <a:gd name="T18" fmla="*/ 560 w 574"/>
              <a:gd name="T19" fmla="*/ 329 h 581"/>
              <a:gd name="T20" fmla="*/ 340 w 574"/>
              <a:gd name="T21" fmla="*/ 372 h 581"/>
              <a:gd name="T22" fmla="*/ 404 w 574"/>
              <a:gd name="T23" fmla="*/ 305 h 581"/>
              <a:gd name="T24" fmla="*/ 560 w 574"/>
              <a:gd name="T25" fmla="*/ 269 h 581"/>
              <a:gd name="T26" fmla="*/ 326 w 574"/>
              <a:gd name="T27" fmla="*/ 294 h 581"/>
              <a:gd name="T28" fmla="*/ 170 w 574"/>
              <a:gd name="T29" fmla="*/ 406 h 581"/>
              <a:gd name="T30" fmla="*/ 14 w 574"/>
              <a:gd name="T31" fmla="*/ 294 h 581"/>
              <a:gd name="T32" fmla="*/ 170 w 574"/>
              <a:gd name="T33" fmla="*/ 331 h 581"/>
              <a:gd name="T34" fmla="*/ 326 w 574"/>
              <a:gd name="T35" fmla="*/ 294 h 581"/>
              <a:gd name="T36" fmla="*/ 52 w 574"/>
              <a:gd name="T37" fmla="*/ 403 h 581"/>
              <a:gd name="T38" fmla="*/ 288 w 574"/>
              <a:gd name="T39" fmla="*/ 403 h 581"/>
              <a:gd name="T40" fmla="*/ 326 w 574"/>
              <a:gd name="T41" fmla="*/ 438 h 581"/>
              <a:gd name="T42" fmla="*/ 14 w 574"/>
              <a:gd name="T43" fmla="*/ 438 h 581"/>
              <a:gd name="T44" fmla="*/ 560 w 574"/>
              <a:gd name="T45" fmla="*/ 158 h 581"/>
              <a:gd name="T46" fmla="*/ 248 w 574"/>
              <a:gd name="T47" fmla="*/ 158 h 581"/>
              <a:gd name="T48" fmla="*/ 287 w 574"/>
              <a:gd name="T49" fmla="*/ 108 h 581"/>
              <a:gd name="T50" fmla="*/ 522 w 574"/>
              <a:gd name="T51" fmla="*/ 108 h 581"/>
              <a:gd name="T52" fmla="*/ 560 w 574"/>
              <a:gd name="T53" fmla="*/ 158 h 581"/>
              <a:gd name="T54" fmla="*/ 560 w 574"/>
              <a:gd name="T55" fmla="*/ 63 h 581"/>
              <a:gd name="T56" fmla="*/ 248 w 574"/>
              <a:gd name="T57" fmla="*/ 63 h 581"/>
              <a:gd name="T58" fmla="*/ 248 w 574"/>
              <a:gd name="T59" fmla="*/ 183 h 581"/>
              <a:gd name="T60" fmla="*/ 404 w 574"/>
              <a:gd name="T61" fmla="*/ 220 h 581"/>
              <a:gd name="T62" fmla="*/ 560 w 574"/>
              <a:gd name="T63" fmla="*/ 183 h 581"/>
              <a:gd name="T64" fmla="*/ 404 w 574"/>
              <a:gd name="T65" fmla="*/ 291 h 581"/>
              <a:gd name="T66" fmla="*/ 340 w 574"/>
              <a:gd name="T67" fmla="*/ 268 h 581"/>
              <a:gd name="T68" fmla="*/ 248 w 574"/>
              <a:gd name="T69" fmla="*/ 213 h 581"/>
              <a:gd name="T70" fmla="*/ 170 w 574"/>
              <a:gd name="T71" fmla="*/ 220 h 581"/>
              <a:gd name="T72" fmla="*/ 240 w 574"/>
              <a:gd name="T73" fmla="*/ 226 h 581"/>
              <a:gd name="T74" fmla="*/ 170 w 574"/>
              <a:gd name="T75" fmla="*/ 317 h 581"/>
              <a:gd name="T76" fmla="*/ 170 w 574"/>
              <a:gd name="T77" fmla="*/ 220 h 581"/>
              <a:gd name="T78" fmla="*/ 14 w 574"/>
              <a:gd name="T79" fmla="*/ 519 h 581"/>
              <a:gd name="T80" fmla="*/ 52 w 574"/>
              <a:gd name="T81" fmla="*/ 484 h 581"/>
              <a:gd name="T82" fmla="*/ 288 w 574"/>
              <a:gd name="T83" fmla="*/ 484 h 581"/>
              <a:gd name="T84" fmla="*/ 326 w 574"/>
              <a:gd name="T85" fmla="*/ 519 h 581"/>
              <a:gd name="T86" fmla="*/ 404 w 574"/>
              <a:gd name="T87" fmla="*/ 458 h 581"/>
              <a:gd name="T88" fmla="*/ 340 w 574"/>
              <a:gd name="T89" fmla="*/ 387 h 581"/>
              <a:gd name="T90" fmla="*/ 522 w 574"/>
              <a:gd name="T91" fmla="*/ 374 h 581"/>
              <a:gd name="T92" fmla="*/ 560 w 574"/>
              <a:gd name="T93" fmla="*/ 410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4" h="581">
                <a:moveTo>
                  <a:pt x="522" y="17"/>
                </a:moveTo>
                <a:cubicBezTo>
                  <a:pt x="490" y="6"/>
                  <a:pt x="449" y="0"/>
                  <a:pt x="404" y="0"/>
                </a:cubicBezTo>
                <a:cubicBezTo>
                  <a:pt x="360" y="0"/>
                  <a:pt x="318" y="6"/>
                  <a:pt x="287" y="17"/>
                </a:cubicBezTo>
                <a:cubicBezTo>
                  <a:pt x="252" y="29"/>
                  <a:pt x="234" y="44"/>
                  <a:pt x="234" y="63"/>
                </a:cubicBezTo>
                <a:cubicBezTo>
                  <a:pt x="234" y="210"/>
                  <a:pt x="234" y="210"/>
                  <a:pt x="234" y="210"/>
                </a:cubicBezTo>
                <a:cubicBezTo>
                  <a:pt x="214" y="208"/>
                  <a:pt x="192" y="206"/>
                  <a:pt x="170" y="206"/>
                </a:cubicBezTo>
                <a:cubicBezTo>
                  <a:pt x="126" y="206"/>
                  <a:pt x="84" y="212"/>
                  <a:pt x="52" y="223"/>
                </a:cubicBezTo>
                <a:cubicBezTo>
                  <a:pt x="18" y="234"/>
                  <a:pt x="0" y="250"/>
                  <a:pt x="0" y="268"/>
                </a:cubicBezTo>
                <a:cubicBezTo>
                  <a:pt x="0" y="519"/>
                  <a:pt x="0" y="519"/>
                  <a:pt x="0" y="519"/>
                </a:cubicBezTo>
                <a:cubicBezTo>
                  <a:pt x="0" y="537"/>
                  <a:pt x="18" y="553"/>
                  <a:pt x="52" y="565"/>
                </a:cubicBezTo>
                <a:cubicBezTo>
                  <a:pt x="84" y="575"/>
                  <a:pt x="126" y="581"/>
                  <a:pt x="170" y="581"/>
                </a:cubicBezTo>
                <a:cubicBezTo>
                  <a:pt x="214" y="581"/>
                  <a:pt x="256" y="575"/>
                  <a:pt x="288" y="565"/>
                </a:cubicBezTo>
                <a:cubicBezTo>
                  <a:pt x="322" y="553"/>
                  <a:pt x="340" y="537"/>
                  <a:pt x="340" y="519"/>
                </a:cubicBezTo>
                <a:cubicBezTo>
                  <a:pt x="340" y="467"/>
                  <a:pt x="340" y="467"/>
                  <a:pt x="340" y="467"/>
                </a:cubicBezTo>
                <a:cubicBezTo>
                  <a:pt x="360" y="470"/>
                  <a:pt x="382" y="472"/>
                  <a:pt x="404" y="472"/>
                </a:cubicBezTo>
                <a:cubicBezTo>
                  <a:pt x="449" y="472"/>
                  <a:pt x="490" y="466"/>
                  <a:pt x="522" y="455"/>
                </a:cubicBezTo>
                <a:cubicBezTo>
                  <a:pt x="556" y="444"/>
                  <a:pt x="574" y="428"/>
                  <a:pt x="574" y="410"/>
                </a:cubicBezTo>
                <a:cubicBezTo>
                  <a:pt x="574" y="63"/>
                  <a:pt x="574" y="63"/>
                  <a:pt x="574" y="63"/>
                </a:cubicBezTo>
                <a:cubicBezTo>
                  <a:pt x="574" y="44"/>
                  <a:pt x="556" y="29"/>
                  <a:pt x="522" y="17"/>
                </a:cubicBezTo>
                <a:moveTo>
                  <a:pt x="560" y="329"/>
                </a:moveTo>
                <a:cubicBezTo>
                  <a:pt x="560" y="352"/>
                  <a:pt x="496" y="377"/>
                  <a:pt x="404" y="377"/>
                </a:cubicBezTo>
                <a:cubicBezTo>
                  <a:pt x="382" y="377"/>
                  <a:pt x="360" y="375"/>
                  <a:pt x="340" y="372"/>
                </a:cubicBezTo>
                <a:cubicBezTo>
                  <a:pt x="340" y="301"/>
                  <a:pt x="340" y="301"/>
                  <a:pt x="340" y="301"/>
                </a:cubicBezTo>
                <a:cubicBezTo>
                  <a:pt x="360" y="304"/>
                  <a:pt x="382" y="305"/>
                  <a:pt x="404" y="305"/>
                </a:cubicBezTo>
                <a:cubicBezTo>
                  <a:pt x="449" y="305"/>
                  <a:pt x="490" y="300"/>
                  <a:pt x="522" y="289"/>
                </a:cubicBezTo>
                <a:cubicBezTo>
                  <a:pt x="539" y="283"/>
                  <a:pt x="552" y="276"/>
                  <a:pt x="560" y="269"/>
                </a:cubicBezTo>
                <a:lnTo>
                  <a:pt x="560" y="329"/>
                </a:lnTo>
                <a:close/>
                <a:moveTo>
                  <a:pt x="326" y="294"/>
                </a:moveTo>
                <a:cubicBezTo>
                  <a:pt x="326" y="358"/>
                  <a:pt x="326" y="358"/>
                  <a:pt x="326" y="358"/>
                </a:cubicBezTo>
                <a:cubicBezTo>
                  <a:pt x="326" y="380"/>
                  <a:pt x="262" y="406"/>
                  <a:pt x="170" y="406"/>
                </a:cubicBezTo>
                <a:cubicBezTo>
                  <a:pt x="78" y="406"/>
                  <a:pt x="14" y="380"/>
                  <a:pt x="14" y="358"/>
                </a:cubicBezTo>
                <a:cubicBezTo>
                  <a:pt x="14" y="294"/>
                  <a:pt x="14" y="294"/>
                  <a:pt x="14" y="294"/>
                </a:cubicBezTo>
                <a:cubicBezTo>
                  <a:pt x="23" y="302"/>
                  <a:pt x="36" y="308"/>
                  <a:pt x="52" y="314"/>
                </a:cubicBezTo>
                <a:cubicBezTo>
                  <a:pt x="84" y="325"/>
                  <a:pt x="126" y="331"/>
                  <a:pt x="170" y="331"/>
                </a:cubicBezTo>
                <a:cubicBezTo>
                  <a:pt x="214" y="331"/>
                  <a:pt x="256" y="325"/>
                  <a:pt x="288" y="314"/>
                </a:cubicBezTo>
                <a:cubicBezTo>
                  <a:pt x="304" y="308"/>
                  <a:pt x="317" y="302"/>
                  <a:pt x="326" y="294"/>
                </a:cubicBezTo>
                <a:moveTo>
                  <a:pt x="14" y="383"/>
                </a:moveTo>
                <a:cubicBezTo>
                  <a:pt x="23" y="391"/>
                  <a:pt x="36" y="398"/>
                  <a:pt x="52" y="403"/>
                </a:cubicBezTo>
                <a:cubicBezTo>
                  <a:pt x="84" y="414"/>
                  <a:pt x="126" y="420"/>
                  <a:pt x="170" y="420"/>
                </a:cubicBezTo>
                <a:cubicBezTo>
                  <a:pt x="214" y="420"/>
                  <a:pt x="256" y="414"/>
                  <a:pt x="288" y="403"/>
                </a:cubicBezTo>
                <a:cubicBezTo>
                  <a:pt x="304" y="398"/>
                  <a:pt x="317" y="391"/>
                  <a:pt x="326" y="383"/>
                </a:cubicBezTo>
                <a:cubicBezTo>
                  <a:pt x="326" y="438"/>
                  <a:pt x="326" y="438"/>
                  <a:pt x="326" y="438"/>
                </a:cubicBezTo>
                <a:cubicBezTo>
                  <a:pt x="326" y="461"/>
                  <a:pt x="262" y="486"/>
                  <a:pt x="170" y="486"/>
                </a:cubicBezTo>
                <a:cubicBezTo>
                  <a:pt x="78" y="486"/>
                  <a:pt x="14" y="461"/>
                  <a:pt x="14" y="438"/>
                </a:cubicBezTo>
                <a:lnTo>
                  <a:pt x="14" y="383"/>
                </a:lnTo>
                <a:close/>
                <a:moveTo>
                  <a:pt x="560" y="158"/>
                </a:moveTo>
                <a:cubicBezTo>
                  <a:pt x="560" y="180"/>
                  <a:pt x="496" y="206"/>
                  <a:pt x="404" y="206"/>
                </a:cubicBezTo>
                <a:cubicBezTo>
                  <a:pt x="312" y="206"/>
                  <a:pt x="248" y="180"/>
                  <a:pt x="248" y="158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57" y="96"/>
                  <a:pt x="270" y="103"/>
                  <a:pt x="287" y="108"/>
                </a:cubicBezTo>
                <a:cubicBezTo>
                  <a:pt x="318" y="119"/>
                  <a:pt x="360" y="125"/>
                  <a:pt x="404" y="125"/>
                </a:cubicBezTo>
                <a:cubicBezTo>
                  <a:pt x="449" y="125"/>
                  <a:pt x="490" y="119"/>
                  <a:pt x="522" y="108"/>
                </a:cubicBezTo>
                <a:cubicBezTo>
                  <a:pt x="539" y="103"/>
                  <a:pt x="552" y="96"/>
                  <a:pt x="560" y="89"/>
                </a:cubicBezTo>
                <a:lnTo>
                  <a:pt x="560" y="158"/>
                </a:lnTo>
                <a:close/>
                <a:moveTo>
                  <a:pt x="404" y="14"/>
                </a:moveTo>
                <a:cubicBezTo>
                  <a:pt x="496" y="14"/>
                  <a:pt x="560" y="40"/>
                  <a:pt x="560" y="63"/>
                </a:cubicBezTo>
                <a:cubicBezTo>
                  <a:pt x="560" y="85"/>
                  <a:pt x="496" y="111"/>
                  <a:pt x="404" y="111"/>
                </a:cubicBezTo>
                <a:cubicBezTo>
                  <a:pt x="312" y="111"/>
                  <a:pt x="248" y="85"/>
                  <a:pt x="248" y="63"/>
                </a:cubicBezTo>
                <a:cubicBezTo>
                  <a:pt x="248" y="40"/>
                  <a:pt x="312" y="14"/>
                  <a:pt x="404" y="14"/>
                </a:cubicBezTo>
                <a:moveTo>
                  <a:pt x="248" y="183"/>
                </a:moveTo>
                <a:cubicBezTo>
                  <a:pt x="257" y="191"/>
                  <a:pt x="270" y="198"/>
                  <a:pt x="287" y="203"/>
                </a:cubicBezTo>
                <a:cubicBezTo>
                  <a:pt x="318" y="214"/>
                  <a:pt x="360" y="220"/>
                  <a:pt x="404" y="220"/>
                </a:cubicBezTo>
                <a:cubicBezTo>
                  <a:pt x="449" y="220"/>
                  <a:pt x="490" y="214"/>
                  <a:pt x="522" y="203"/>
                </a:cubicBezTo>
                <a:cubicBezTo>
                  <a:pt x="539" y="198"/>
                  <a:pt x="552" y="191"/>
                  <a:pt x="560" y="183"/>
                </a:cubicBezTo>
                <a:cubicBezTo>
                  <a:pt x="560" y="243"/>
                  <a:pt x="560" y="243"/>
                  <a:pt x="560" y="243"/>
                </a:cubicBezTo>
                <a:cubicBezTo>
                  <a:pt x="560" y="266"/>
                  <a:pt x="496" y="291"/>
                  <a:pt x="404" y="291"/>
                </a:cubicBezTo>
                <a:cubicBezTo>
                  <a:pt x="382" y="291"/>
                  <a:pt x="360" y="290"/>
                  <a:pt x="340" y="287"/>
                </a:cubicBezTo>
                <a:cubicBezTo>
                  <a:pt x="340" y="268"/>
                  <a:pt x="340" y="268"/>
                  <a:pt x="340" y="268"/>
                </a:cubicBezTo>
                <a:cubicBezTo>
                  <a:pt x="340" y="250"/>
                  <a:pt x="322" y="234"/>
                  <a:pt x="288" y="223"/>
                </a:cubicBezTo>
                <a:cubicBezTo>
                  <a:pt x="276" y="219"/>
                  <a:pt x="262" y="215"/>
                  <a:pt x="248" y="213"/>
                </a:cubicBezTo>
                <a:lnTo>
                  <a:pt x="248" y="183"/>
                </a:lnTo>
                <a:close/>
                <a:moveTo>
                  <a:pt x="170" y="220"/>
                </a:moveTo>
                <a:cubicBezTo>
                  <a:pt x="196" y="220"/>
                  <a:pt x="219" y="222"/>
                  <a:pt x="239" y="225"/>
                </a:cubicBezTo>
                <a:cubicBezTo>
                  <a:pt x="240" y="225"/>
                  <a:pt x="240" y="226"/>
                  <a:pt x="240" y="226"/>
                </a:cubicBezTo>
                <a:cubicBezTo>
                  <a:pt x="293" y="234"/>
                  <a:pt x="326" y="252"/>
                  <a:pt x="326" y="268"/>
                </a:cubicBezTo>
                <a:cubicBezTo>
                  <a:pt x="326" y="291"/>
                  <a:pt x="262" y="317"/>
                  <a:pt x="170" y="317"/>
                </a:cubicBezTo>
                <a:cubicBezTo>
                  <a:pt x="78" y="317"/>
                  <a:pt x="14" y="291"/>
                  <a:pt x="14" y="268"/>
                </a:cubicBezTo>
                <a:cubicBezTo>
                  <a:pt x="14" y="246"/>
                  <a:pt x="78" y="220"/>
                  <a:pt x="170" y="220"/>
                </a:cubicBezTo>
                <a:moveTo>
                  <a:pt x="170" y="567"/>
                </a:moveTo>
                <a:cubicBezTo>
                  <a:pt x="78" y="567"/>
                  <a:pt x="14" y="542"/>
                  <a:pt x="14" y="519"/>
                </a:cubicBezTo>
                <a:cubicBezTo>
                  <a:pt x="14" y="464"/>
                  <a:pt x="14" y="464"/>
                  <a:pt x="14" y="464"/>
                </a:cubicBezTo>
                <a:cubicBezTo>
                  <a:pt x="23" y="472"/>
                  <a:pt x="36" y="478"/>
                  <a:pt x="52" y="484"/>
                </a:cubicBezTo>
                <a:cubicBezTo>
                  <a:pt x="84" y="495"/>
                  <a:pt x="126" y="500"/>
                  <a:pt x="170" y="500"/>
                </a:cubicBezTo>
                <a:cubicBezTo>
                  <a:pt x="214" y="500"/>
                  <a:pt x="256" y="495"/>
                  <a:pt x="288" y="484"/>
                </a:cubicBezTo>
                <a:cubicBezTo>
                  <a:pt x="304" y="478"/>
                  <a:pt x="317" y="472"/>
                  <a:pt x="326" y="464"/>
                </a:cubicBezTo>
                <a:cubicBezTo>
                  <a:pt x="326" y="519"/>
                  <a:pt x="326" y="519"/>
                  <a:pt x="326" y="519"/>
                </a:cubicBezTo>
                <a:cubicBezTo>
                  <a:pt x="326" y="542"/>
                  <a:pt x="262" y="567"/>
                  <a:pt x="170" y="567"/>
                </a:cubicBezTo>
                <a:moveTo>
                  <a:pt x="404" y="458"/>
                </a:moveTo>
                <a:cubicBezTo>
                  <a:pt x="382" y="458"/>
                  <a:pt x="360" y="456"/>
                  <a:pt x="340" y="453"/>
                </a:cubicBezTo>
                <a:cubicBezTo>
                  <a:pt x="340" y="387"/>
                  <a:pt x="340" y="387"/>
                  <a:pt x="340" y="387"/>
                </a:cubicBezTo>
                <a:cubicBezTo>
                  <a:pt x="361" y="389"/>
                  <a:pt x="382" y="391"/>
                  <a:pt x="404" y="391"/>
                </a:cubicBezTo>
                <a:cubicBezTo>
                  <a:pt x="449" y="391"/>
                  <a:pt x="490" y="385"/>
                  <a:pt x="522" y="374"/>
                </a:cubicBezTo>
                <a:cubicBezTo>
                  <a:pt x="539" y="369"/>
                  <a:pt x="552" y="362"/>
                  <a:pt x="560" y="355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32"/>
                  <a:pt x="496" y="458"/>
                  <a:pt x="404" y="45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Franklin Gothic Medium Cond" panose="020B06060304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AB56E7-DBB2-37CB-09ED-85F8293F5F67}"/>
              </a:ext>
            </a:extLst>
          </p:cNvPr>
          <p:cNvSpPr/>
          <p:nvPr/>
        </p:nvSpPr>
        <p:spPr>
          <a:xfrm>
            <a:off x="1639542" y="2777933"/>
            <a:ext cx="2095366" cy="437812"/>
          </a:xfrm>
          <a:prstGeom prst="rect">
            <a:avLst/>
          </a:prstGeom>
        </p:spPr>
        <p:txBody>
          <a:bodyPr wrap="square" lIns="243840" rIns="24384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200" dirty="0">
                <a:latin typeface="Franklin Gothic Medium Cond" panose="020B0606030402020204" pitchFamily="34" charset="0"/>
              </a:rPr>
              <a:t>Lorem ipsum dolor sit amet, </a:t>
            </a:r>
            <a:r>
              <a:rPr lang="en-US" sz="1200" dirty="0" err="1">
                <a:latin typeface="Franklin Gothic Medium Cond" panose="020B0606030402020204" pitchFamily="34" charset="0"/>
              </a:rPr>
              <a:t>consectetur</a:t>
            </a:r>
            <a:r>
              <a:rPr lang="en-US" sz="1200" dirty="0">
                <a:latin typeface="Franklin Gothic Medium Cond" panose="020B0606030402020204" pitchFamily="34" charset="0"/>
              </a:rPr>
              <a:t> </a:t>
            </a:r>
            <a:r>
              <a:rPr lang="en-US" sz="1200" dirty="0" err="1">
                <a:latin typeface="Franklin Gothic Medium Cond" panose="020B0606030402020204" pitchFamily="34" charset="0"/>
              </a:rPr>
              <a:t>adipiscing</a:t>
            </a:r>
            <a:r>
              <a:rPr lang="en-US" sz="1200" dirty="0">
                <a:latin typeface="Franklin Gothic Medium Cond" panose="020B0606030402020204" pitchFamily="34" charset="0"/>
              </a:rPr>
              <a:t> </a:t>
            </a:r>
            <a:r>
              <a:rPr lang="en-US" sz="1200" dirty="0" err="1">
                <a:latin typeface="Franklin Gothic Medium Cond" panose="020B0606030402020204" pitchFamily="34" charset="0"/>
              </a:rPr>
              <a:t>elit</a:t>
            </a:r>
            <a:endParaRPr lang="en-US" sz="1200" dirty="0">
              <a:latin typeface="Franklin Gothic Medium Cond" panose="020B06060304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5DC617-F0EB-FADF-CC3E-9E1FC3A0E4CB}"/>
              </a:ext>
            </a:extLst>
          </p:cNvPr>
          <p:cNvSpPr txBox="1"/>
          <p:nvPr/>
        </p:nvSpPr>
        <p:spPr>
          <a:xfrm>
            <a:off x="2002534" y="2528460"/>
            <a:ext cx="138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 err="1">
                <a:latin typeface="Franklin Gothic Medium Cond" panose="020B0606030402020204" pitchFamily="34" charset="0"/>
              </a:rPr>
              <a:t>Globalization</a:t>
            </a:r>
            <a:endParaRPr lang="id-ID" sz="1600" dirty="0">
              <a:latin typeface="Franklin Gothic Medium Cond" panose="020B06060304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80B518-3863-4C43-D07A-6D223F42032F}"/>
              </a:ext>
            </a:extLst>
          </p:cNvPr>
          <p:cNvSpPr/>
          <p:nvPr/>
        </p:nvSpPr>
        <p:spPr>
          <a:xfrm>
            <a:off x="8119630" y="2687682"/>
            <a:ext cx="2095366" cy="437812"/>
          </a:xfrm>
          <a:prstGeom prst="rect">
            <a:avLst/>
          </a:prstGeom>
        </p:spPr>
        <p:txBody>
          <a:bodyPr wrap="square" lIns="243840" rIns="24384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200" dirty="0">
                <a:latin typeface="Franklin Gothic Medium Cond" panose="020B0606030402020204" pitchFamily="34" charset="0"/>
              </a:rPr>
              <a:t>Lorem ipsum dolor sit amet, </a:t>
            </a:r>
            <a:r>
              <a:rPr lang="en-US" sz="1200" dirty="0" err="1">
                <a:latin typeface="Franklin Gothic Medium Cond" panose="020B0606030402020204" pitchFamily="34" charset="0"/>
              </a:rPr>
              <a:t>consectetur</a:t>
            </a:r>
            <a:r>
              <a:rPr lang="en-US" sz="1200" dirty="0">
                <a:latin typeface="Franklin Gothic Medium Cond" panose="020B0606030402020204" pitchFamily="34" charset="0"/>
              </a:rPr>
              <a:t> </a:t>
            </a:r>
            <a:r>
              <a:rPr lang="en-US" sz="1200" dirty="0" err="1">
                <a:latin typeface="Franklin Gothic Medium Cond" panose="020B0606030402020204" pitchFamily="34" charset="0"/>
              </a:rPr>
              <a:t>adipiscing</a:t>
            </a:r>
            <a:r>
              <a:rPr lang="en-US" sz="1200" dirty="0">
                <a:latin typeface="Franklin Gothic Medium Cond" panose="020B0606030402020204" pitchFamily="34" charset="0"/>
              </a:rPr>
              <a:t> </a:t>
            </a:r>
            <a:r>
              <a:rPr lang="en-US" sz="1200" dirty="0" err="1">
                <a:latin typeface="Franklin Gothic Medium Cond" panose="020B0606030402020204" pitchFamily="34" charset="0"/>
              </a:rPr>
              <a:t>elit</a:t>
            </a:r>
            <a:endParaRPr lang="en-US" sz="1200" dirty="0">
              <a:latin typeface="Franklin Gothic Medium Cond" panose="020B06060304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A5E2DC-18FB-1EDA-AFAF-02F41191981F}"/>
              </a:ext>
            </a:extLst>
          </p:cNvPr>
          <p:cNvSpPr txBox="1"/>
          <p:nvPr/>
        </p:nvSpPr>
        <p:spPr>
          <a:xfrm>
            <a:off x="8639703" y="2438209"/>
            <a:ext cx="1147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 err="1">
                <a:latin typeface="Franklin Gothic Medium Cond" panose="020B0606030402020204" pitchFamily="34" charset="0"/>
              </a:rPr>
              <a:t>Swipe</a:t>
            </a:r>
            <a:endParaRPr lang="id-ID" sz="1600" dirty="0">
              <a:latin typeface="Franklin Gothic Medium Cond" panose="020B06060304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D94001-98F7-9D07-4D37-4FFDF0A1709E}"/>
              </a:ext>
            </a:extLst>
          </p:cNvPr>
          <p:cNvSpPr/>
          <p:nvPr/>
        </p:nvSpPr>
        <p:spPr>
          <a:xfrm>
            <a:off x="1639542" y="5114372"/>
            <a:ext cx="2095366" cy="437812"/>
          </a:xfrm>
          <a:prstGeom prst="rect">
            <a:avLst/>
          </a:prstGeom>
        </p:spPr>
        <p:txBody>
          <a:bodyPr wrap="square" lIns="243840" rIns="24384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200" dirty="0">
                <a:latin typeface="Franklin Gothic Medium Cond" panose="020B0606030402020204" pitchFamily="34" charset="0"/>
              </a:rPr>
              <a:t>Lorem ipsum dolor sit amet, </a:t>
            </a:r>
            <a:r>
              <a:rPr lang="en-US" sz="1200" dirty="0" err="1">
                <a:latin typeface="Franklin Gothic Medium Cond" panose="020B0606030402020204" pitchFamily="34" charset="0"/>
              </a:rPr>
              <a:t>consectetur</a:t>
            </a:r>
            <a:r>
              <a:rPr lang="en-US" sz="1200" dirty="0">
                <a:latin typeface="Franklin Gothic Medium Cond" panose="020B0606030402020204" pitchFamily="34" charset="0"/>
              </a:rPr>
              <a:t> </a:t>
            </a:r>
            <a:r>
              <a:rPr lang="en-US" sz="1200" dirty="0" err="1">
                <a:latin typeface="Franklin Gothic Medium Cond" panose="020B0606030402020204" pitchFamily="34" charset="0"/>
              </a:rPr>
              <a:t>adipiscing</a:t>
            </a:r>
            <a:r>
              <a:rPr lang="en-US" sz="1200" dirty="0">
                <a:latin typeface="Franklin Gothic Medium Cond" panose="020B0606030402020204" pitchFamily="34" charset="0"/>
              </a:rPr>
              <a:t> </a:t>
            </a:r>
            <a:r>
              <a:rPr lang="en-US" sz="1200" dirty="0" err="1">
                <a:latin typeface="Franklin Gothic Medium Cond" panose="020B0606030402020204" pitchFamily="34" charset="0"/>
              </a:rPr>
              <a:t>elit</a:t>
            </a:r>
            <a:endParaRPr lang="en-US" sz="1200" dirty="0">
              <a:latin typeface="Franklin Gothic Medium Cond" panose="020B06060304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6F2DD5-3C45-261B-F3E6-76CF09D499F2}"/>
              </a:ext>
            </a:extLst>
          </p:cNvPr>
          <p:cNvSpPr txBox="1"/>
          <p:nvPr/>
        </p:nvSpPr>
        <p:spPr>
          <a:xfrm>
            <a:off x="2002534" y="4824558"/>
            <a:ext cx="138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 err="1">
                <a:latin typeface="Franklin Gothic Medium Cond" panose="020B0606030402020204" pitchFamily="34" charset="0"/>
              </a:rPr>
              <a:t>Balance</a:t>
            </a:r>
            <a:endParaRPr lang="id-ID" sz="1600" dirty="0">
              <a:latin typeface="Franklin Gothic Medium Cond" panose="020B06060304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5126FD-6E11-FAEC-61B5-89FC55A4324C}"/>
              </a:ext>
            </a:extLst>
          </p:cNvPr>
          <p:cNvSpPr/>
          <p:nvPr/>
        </p:nvSpPr>
        <p:spPr>
          <a:xfrm>
            <a:off x="8119630" y="5024121"/>
            <a:ext cx="2095366" cy="437812"/>
          </a:xfrm>
          <a:prstGeom prst="rect">
            <a:avLst/>
          </a:prstGeom>
        </p:spPr>
        <p:txBody>
          <a:bodyPr wrap="square" lIns="243840" rIns="24384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200" dirty="0">
                <a:latin typeface="Franklin Gothic Medium Cond" panose="020B0606030402020204" pitchFamily="34" charset="0"/>
              </a:rPr>
              <a:t>Lorem ipsum dolor sit amet, </a:t>
            </a:r>
            <a:r>
              <a:rPr lang="en-US" sz="1200" dirty="0" err="1">
                <a:latin typeface="Franklin Gothic Medium Cond" panose="020B0606030402020204" pitchFamily="34" charset="0"/>
              </a:rPr>
              <a:t>consectetur</a:t>
            </a:r>
            <a:r>
              <a:rPr lang="en-US" sz="1200" dirty="0">
                <a:latin typeface="Franklin Gothic Medium Cond" panose="020B0606030402020204" pitchFamily="34" charset="0"/>
              </a:rPr>
              <a:t> </a:t>
            </a:r>
            <a:r>
              <a:rPr lang="en-US" sz="1200" dirty="0" err="1">
                <a:latin typeface="Franklin Gothic Medium Cond" panose="020B0606030402020204" pitchFamily="34" charset="0"/>
              </a:rPr>
              <a:t>adipiscing</a:t>
            </a:r>
            <a:r>
              <a:rPr lang="en-US" sz="1200" dirty="0">
                <a:latin typeface="Franklin Gothic Medium Cond" panose="020B0606030402020204" pitchFamily="34" charset="0"/>
              </a:rPr>
              <a:t> </a:t>
            </a:r>
            <a:r>
              <a:rPr lang="en-US" sz="1200" dirty="0" err="1">
                <a:latin typeface="Franklin Gothic Medium Cond" panose="020B0606030402020204" pitchFamily="34" charset="0"/>
              </a:rPr>
              <a:t>elit</a:t>
            </a:r>
            <a:endParaRPr lang="en-US" sz="1200" dirty="0">
              <a:latin typeface="Franklin Gothic Medium Cond" panose="020B06060304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8D5B1F-5928-2952-1026-B5C2CB614DEF}"/>
              </a:ext>
            </a:extLst>
          </p:cNvPr>
          <p:cNvSpPr txBox="1"/>
          <p:nvPr/>
        </p:nvSpPr>
        <p:spPr>
          <a:xfrm>
            <a:off x="8639703" y="4734307"/>
            <a:ext cx="1147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 err="1">
                <a:latin typeface="Franklin Gothic Medium Cond" panose="020B0606030402020204" pitchFamily="34" charset="0"/>
              </a:rPr>
              <a:t>Earning</a:t>
            </a:r>
            <a:endParaRPr lang="id-ID" sz="1600" dirty="0">
              <a:latin typeface="Franklin Gothic Medium Cond" panose="020B06060304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6A3C59-96FB-5C0A-13C6-8A8A66387933}"/>
              </a:ext>
            </a:extLst>
          </p:cNvPr>
          <p:cNvGrpSpPr/>
          <p:nvPr/>
        </p:nvGrpSpPr>
        <p:grpSpPr>
          <a:xfrm>
            <a:off x="3579179" y="1987400"/>
            <a:ext cx="1802490" cy="275840"/>
            <a:chOff x="1848067" y="2697524"/>
            <a:chExt cx="2311184" cy="31619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0927529-A2A5-3070-6813-09EB05654DD6}"/>
                </a:ext>
              </a:extLst>
            </p:cNvPr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DC6D2B6-2CC0-3217-98EF-078DC5468AAD}"/>
                </a:ext>
              </a:extLst>
            </p:cNvPr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F9C1FDF-FD5D-B39E-D67E-EFF95E162636}"/>
              </a:ext>
            </a:extLst>
          </p:cNvPr>
          <p:cNvGrpSpPr/>
          <p:nvPr/>
        </p:nvGrpSpPr>
        <p:grpSpPr>
          <a:xfrm>
            <a:off x="3353522" y="3950300"/>
            <a:ext cx="1375047" cy="343140"/>
            <a:chOff x="2185142" y="4994858"/>
            <a:chExt cx="2113299" cy="31619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730D7B-FD74-7639-7A9E-254F39127EF9}"/>
                </a:ext>
              </a:extLst>
            </p:cNvPr>
            <p:cNvCxnSpPr/>
            <p:nvPr/>
          </p:nvCxnSpPr>
          <p:spPr>
            <a:xfrm flipH="1">
              <a:off x="3800475" y="4994858"/>
              <a:ext cx="497966" cy="31619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3C8838-F322-6576-7A8E-33A1E68E33AB}"/>
                </a:ext>
              </a:extLst>
            </p:cNvPr>
            <p:cNvCxnSpPr/>
            <p:nvPr/>
          </p:nvCxnSpPr>
          <p:spPr>
            <a:xfrm flipH="1">
              <a:off x="2185142" y="5311048"/>
              <a:ext cx="1615334" cy="0"/>
            </a:xfrm>
            <a:prstGeom prst="line">
              <a:avLst/>
            </a:prstGeom>
            <a:ln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BBD09B-4F90-8403-061A-8273DD07404C}"/>
              </a:ext>
            </a:extLst>
          </p:cNvPr>
          <p:cNvGrpSpPr/>
          <p:nvPr/>
        </p:nvGrpSpPr>
        <p:grpSpPr>
          <a:xfrm>
            <a:off x="7079578" y="1987401"/>
            <a:ext cx="1380196" cy="257074"/>
            <a:chOff x="7528087" y="2680840"/>
            <a:chExt cx="2061939" cy="3161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49E7363-9122-D621-8A8A-D9118859DFCF}"/>
                </a:ext>
              </a:extLst>
            </p:cNvPr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BDE19D4-4C99-7C46-43B8-E298B9FBC1BE}"/>
                </a:ext>
              </a:extLst>
            </p:cNvPr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A3122A-EDCE-48AE-65F9-4CD3BB31E3D7}"/>
              </a:ext>
            </a:extLst>
          </p:cNvPr>
          <p:cNvGrpSpPr/>
          <p:nvPr/>
        </p:nvGrpSpPr>
        <p:grpSpPr>
          <a:xfrm>
            <a:off x="7541417" y="4036054"/>
            <a:ext cx="863299" cy="257556"/>
            <a:chOff x="8125333" y="4745260"/>
            <a:chExt cx="2389596" cy="2030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A2BE1B6-DB1F-5157-6AF7-7F9D4F2BFBB0}"/>
                </a:ext>
              </a:extLst>
            </p:cNvPr>
            <p:cNvCxnSpPr/>
            <p:nvPr/>
          </p:nvCxnSpPr>
          <p:spPr>
            <a:xfrm>
              <a:off x="8125333" y="4745260"/>
              <a:ext cx="522140" cy="20303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79EA8E9-39D5-B2B0-3445-F192E61CA10E}"/>
                </a:ext>
              </a:extLst>
            </p:cNvPr>
            <p:cNvCxnSpPr/>
            <p:nvPr/>
          </p:nvCxnSpPr>
          <p:spPr>
            <a:xfrm>
              <a:off x="8647472" y="4948294"/>
              <a:ext cx="1867457" cy="0"/>
            </a:xfrm>
            <a:prstGeom prst="line">
              <a:avLst/>
            </a:prstGeom>
            <a:ln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799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125E-070F-B125-5195-56B0F013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D39AA-CDFD-5F38-CA66-7D25FDB79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B0797-B827-5248-209F-DD6C51CE74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B5864-0809-B08E-2199-1C6781EA6A16}"/>
              </a:ext>
            </a:extLst>
          </p:cNvPr>
          <p:cNvGrpSpPr/>
          <p:nvPr/>
        </p:nvGrpSpPr>
        <p:grpSpPr>
          <a:xfrm>
            <a:off x="1663357" y="1433854"/>
            <a:ext cx="8865286" cy="4411447"/>
            <a:chOff x="538789" y="1131575"/>
            <a:chExt cx="5819028" cy="2895599"/>
          </a:xfrm>
          <a:solidFill>
            <a:schemeClr val="bg1">
              <a:lumMod val="85000"/>
            </a:schemeClr>
          </a:solidFill>
        </p:grpSpPr>
        <p:grpSp>
          <p:nvGrpSpPr>
            <p:cNvPr id="6" name="Group 341">
              <a:extLst>
                <a:ext uri="{FF2B5EF4-FFF2-40B4-BE49-F238E27FC236}">
                  <a16:creationId xmlns:a16="http://schemas.microsoft.com/office/drawing/2014/main" id="{5D0D9231-208B-1187-625E-1D3E69D4E103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177" name="Freeform 5">
                <a:extLst>
                  <a:ext uri="{FF2B5EF4-FFF2-40B4-BE49-F238E27FC236}">
                    <a16:creationId xmlns:a16="http://schemas.microsoft.com/office/drawing/2014/main" id="{8FEF692F-91AD-1F66-06AB-AF1351C0E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78" name="Freeform 6">
                <a:extLst>
                  <a:ext uri="{FF2B5EF4-FFF2-40B4-BE49-F238E27FC236}">
                    <a16:creationId xmlns:a16="http://schemas.microsoft.com/office/drawing/2014/main" id="{68DACB92-11EC-120A-7F59-EE365863D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</p:grpSp>
        <p:grpSp>
          <p:nvGrpSpPr>
            <p:cNvPr id="7" name="Group 274">
              <a:extLst>
                <a:ext uri="{FF2B5EF4-FFF2-40B4-BE49-F238E27FC236}">
                  <a16:creationId xmlns:a16="http://schemas.microsoft.com/office/drawing/2014/main" id="{B2F67410-4C2F-CCDB-D548-B8761E1AFBBE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175" name="Freeform 22">
                <a:extLst>
                  <a:ext uri="{FF2B5EF4-FFF2-40B4-BE49-F238E27FC236}">
                    <a16:creationId xmlns:a16="http://schemas.microsoft.com/office/drawing/2014/main" id="{42EF83D3-1B0D-0E5F-0AA8-395E764D8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76" name="Freeform 23">
                <a:extLst>
                  <a:ext uri="{FF2B5EF4-FFF2-40B4-BE49-F238E27FC236}">
                    <a16:creationId xmlns:a16="http://schemas.microsoft.com/office/drawing/2014/main" id="{066C3FEE-B74E-E4A3-14E0-AC892282E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772CB7-53BB-68AB-BF5C-F992DB4BB1DF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112" name="Freeform 21">
                <a:extLst>
                  <a:ext uri="{FF2B5EF4-FFF2-40B4-BE49-F238E27FC236}">
                    <a16:creationId xmlns:a16="http://schemas.microsoft.com/office/drawing/2014/main" id="{2E1F3C5B-3529-6A12-A68E-E55CF7FA4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13" name="Freeform 39">
                <a:extLst>
                  <a:ext uri="{FF2B5EF4-FFF2-40B4-BE49-F238E27FC236}">
                    <a16:creationId xmlns:a16="http://schemas.microsoft.com/office/drawing/2014/main" id="{D218EEFF-2544-29FE-4405-0174C619B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14" name="Freeform 40">
                <a:extLst>
                  <a:ext uri="{FF2B5EF4-FFF2-40B4-BE49-F238E27FC236}">
                    <a16:creationId xmlns:a16="http://schemas.microsoft.com/office/drawing/2014/main" id="{CA7664A0-690F-594D-4596-65EF3D59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15" name="Freeform 41">
                <a:extLst>
                  <a:ext uri="{FF2B5EF4-FFF2-40B4-BE49-F238E27FC236}">
                    <a16:creationId xmlns:a16="http://schemas.microsoft.com/office/drawing/2014/main" id="{50ECD296-F2E2-576E-A1D6-21EB85DE9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16" name="Freeform 42">
                <a:extLst>
                  <a:ext uri="{FF2B5EF4-FFF2-40B4-BE49-F238E27FC236}">
                    <a16:creationId xmlns:a16="http://schemas.microsoft.com/office/drawing/2014/main" id="{91A7C187-6844-71BD-2748-7517855DE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17" name="Freeform 43">
                <a:extLst>
                  <a:ext uri="{FF2B5EF4-FFF2-40B4-BE49-F238E27FC236}">
                    <a16:creationId xmlns:a16="http://schemas.microsoft.com/office/drawing/2014/main" id="{3603B0D7-E6BA-992B-BE09-B7F17D976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18" name="Freeform 44">
                <a:extLst>
                  <a:ext uri="{FF2B5EF4-FFF2-40B4-BE49-F238E27FC236}">
                    <a16:creationId xmlns:a16="http://schemas.microsoft.com/office/drawing/2014/main" id="{0C547A7F-735D-1928-3AC6-0DC7AF524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19" name="Freeform 45">
                <a:extLst>
                  <a:ext uri="{FF2B5EF4-FFF2-40B4-BE49-F238E27FC236}">
                    <a16:creationId xmlns:a16="http://schemas.microsoft.com/office/drawing/2014/main" id="{ECD445AF-D14F-FB3B-0722-55BBC931C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2E75D909-07AE-E77E-E850-902E91166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D0A29F20-006B-92D3-6129-014EFC1A0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6C5882DF-51E7-5B0F-85A6-1672FB4CF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57AE27B9-530A-5281-A8B3-8833980DE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A4089547-285A-5DD2-0E2C-169916D33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AF973BDB-71B8-BE8F-A39B-E1F40A8E7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C5C04855-967E-DEF4-7CF3-C669BA72F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CC3C6865-FE81-9BF8-CF55-9294153C8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8D1B7842-455B-A656-DD90-5BD49F0E8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012FEB17-8E9B-21AE-516B-36BE78839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E8B6A823-B468-6FFD-B887-052872E4D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7F7200C8-8B50-CC7D-566D-7D57EF1A5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D7A4E35B-AB58-7851-F289-B3244EE24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3" name="Freeform 59">
                <a:extLst>
                  <a:ext uri="{FF2B5EF4-FFF2-40B4-BE49-F238E27FC236}">
                    <a16:creationId xmlns:a16="http://schemas.microsoft.com/office/drawing/2014/main" id="{1E6DF3C7-EE65-C455-7C1B-377888F33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4" name="Freeform 60">
                <a:extLst>
                  <a:ext uri="{FF2B5EF4-FFF2-40B4-BE49-F238E27FC236}">
                    <a16:creationId xmlns:a16="http://schemas.microsoft.com/office/drawing/2014/main" id="{6F179800-0EE4-7E1B-888A-6239262DF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EBEA813F-7A56-C169-8D30-6CCE56C57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6" name="Freeform 62">
                <a:extLst>
                  <a:ext uri="{FF2B5EF4-FFF2-40B4-BE49-F238E27FC236}">
                    <a16:creationId xmlns:a16="http://schemas.microsoft.com/office/drawing/2014/main" id="{05EA2754-990F-6DA9-3AF2-E7E84236C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7" name="Freeform 63">
                <a:extLst>
                  <a:ext uri="{FF2B5EF4-FFF2-40B4-BE49-F238E27FC236}">
                    <a16:creationId xmlns:a16="http://schemas.microsoft.com/office/drawing/2014/main" id="{0521D408-42E4-F37A-A3D0-E7E47B118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8" name="Freeform 64">
                <a:extLst>
                  <a:ext uri="{FF2B5EF4-FFF2-40B4-BE49-F238E27FC236}">
                    <a16:creationId xmlns:a16="http://schemas.microsoft.com/office/drawing/2014/main" id="{15116C78-EB3E-B9ED-AF8F-8003026A7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9" name="Freeform 65">
                <a:extLst>
                  <a:ext uri="{FF2B5EF4-FFF2-40B4-BE49-F238E27FC236}">
                    <a16:creationId xmlns:a16="http://schemas.microsoft.com/office/drawing/2014/main" id="{94CA78EB-9FB6-1015-8E70-52E45A57D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0" name="Freeform 66">
                <a:extLst>
                  <a:ext uri="{FF2B5EF4-FFF2-40B4-BE49-F238E27FC236}">
                    <a16:creationId xmlns:a16="http://schemas.microsoft.com/office/drawing/2014/main" id="{0531922C-1F17-5A4E-DBE9-CDE6176BE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1" name="Freeform 67">
                <a:extLst>
                  <a:ext uri="{FF2B5EF4-FFF2-40B4-BE49-F238E27FC236}">
                    <a16:creationId xmlns:a16="http://schemas.microsoft.com/office/drawing/2014/main" id="{4EAFF59F-8DED-41F1-7F2B-FA741329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2" name="Freeform 68">
                <a:extLst>
                  <a:ext uri="{FF2B5EF4-FFF2-40B4-BE49-F238E27FC236}">
                    <a16:creationId xmlns:a16="http://schemas.microsoft.com/office/drawing/2014/main" id="{ADAEB4D6-1FCA-FA5E-D50D-8519B0EAD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3" name="Freeform 69">
                <a:extLst>
                  <a:ext uri="{FF2B5EF4-FFF2-40B4-BE49-F238E27FC236}">
                    <a16:creationId xmlns:a16="http://schemas.microsoft.com/office/drawing/2014/main" id="{48FAE59E-7BB4-126B-B051-CEA734ADF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4" name="Freeform 70">
                <a:extLst>
                  <a:ext uri="{FF2B5EF4-FFF2-40B4-BE49-F238E27FC236}">
                    <a16:creationId xmlns:a16="http://schemas.microsoft.com/office/drawing/2014/main" id="{ED9049FA-BFF2-348D-DCF3-EE38716EA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5" name="Freeform 71">
                <a:extLst>
                  <a:ext uri="{FF2B5EF4-FFF2-40B4-BE49-F238E27FC236}">
                    <a16:creationId xmlns:a16="http://schemas.microsoft.com/office/drawing/2014/main" id="{EB6DB129-E399-0BC4-D3D6-5755BD85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6" name="Freeform 72">
                <a:extLst>
                  <a:ext uri="{FF2B5EF4-FFF2-40B4-BE49-F238E27FC236}">
                    <a16:creationId xmlns:a16="http://schemas.microsoft.com/office/drawing/2014/main" id="{0D183F67-BEB9-2524-0CFB-44B481013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7" name="Freeform 73">
                <a:extLst>
                  <a:ext uri="{FF2B5EF4-FFF2-40B4-BE49-F238E27FC236}">
                    <a16:creationId xmlns:a16="http://schemas.microsoft.com/office/drawing/2014/main" id="{1204A9EC-81BE-53C6-B6E7-9B6DE9369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8" name="Freeform 74">
                <a:extLst>
                  <a:ext uri="{FF2B5EF4-FFF2-40B4-BE49-F238E27FC236}">
                    <a16:creationId xmlns:a16="http://schemas.microsoft.com/office/drawing/2014/main" id="{C13F0F03-9B0E-F486-15AE-C7460D9B4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9" name="Freeform 75">
                <a:extLst>
                  <a:ext uri="{FF2B5EF4-FFF2-40B4-BE49-F238E27FC236}">
                    <a16:creationId xmlns:a16="http://schemas.microsoft.com/office/drawing/2014/main" id="{8A861228-92D2-C216-2055-304DB2C67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0BE536B2-9400-0D9F-9E26-25D98A42F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1" name="Freeform 77">
                <a:extLst>
                  <a:ext uri="{FF2B5EF4-FFF2-40B4-BE49-F238E27FC236}">
                    <a16:creationId xmlns:a16="http://schemas.microsoft.com/office/drawing/2014/main" id="{6CA1D624-C682-9690-1179-EF313858B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2" name="Freeform 78">
                <a:extLst>
                  <a:ext uri="{FF2B5EF4-FFF2-40B4-BE49-F238E27FC236}">
                    <a16:creationId xmlns:a16="http://schemas.microsoft.com/office/drawing/2014/main" id="{E17FCA15-73DF-8E5F-3989-07A5F1DEE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3" name="Freeform 79">
                <a:extLst>
                  <a:ext uri="{FF2B5EF4-FFF2-40B4-BE49-F238E27FC236}">
                    <a16:creationId xmlns:a16="http://schemas.microsoft.com/office/drawing/2014/main" id="{A7D55B6C-F903-3FB0-7585-EDB02763F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4" name="Freeform 80">
                <a:extLst>
                  <a:ext uri="{FF2B5EF4-FFF2-40B4-BE49-F238E27FC236}">
                    <a16:creationId xmlns:a16="http://schemas.microsoft.com/office/drawing/2014/main" id="{9D26B272-7A73-1EC4-E373-998CB8FF3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5" name="Freeform 81">
                <a:extLst>
                  <a:ext uri="{FF2B5EF4-FFF2-40B4-BE49-F238E27FC236}">
                    <a16:creationId xmlns:a16="http://schemas.microsoft.com/office/drawing/2014/main" id="{065FC6D4-C047-692B-3548-DD80F6D0C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6" name="Freeform 82">
                <a:extLst>
                  <a:ext uri="{FF2B5EF4-FFF2-40B4-BE49-F238E27FC236}">
                    <a16:creationId xmlns:a16="http://schemas.microsoft.com/office/drawing/2014/main" id="{00A0B409-CAAE-B37D-7A85-4545283D6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7" name="Freeform 83">
                <a:extLst>
                  <a:ext uri="{FF2B5EF4-FFF2-40B4-BE49-F238E27FC236}">
                    <a16:creationId xmlns:a16="http://schemas.microsoft.com/office/drawing/2014/main" id="{A7A3E87C-9DF0-7E52-9A07-52D0728A9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8" name="Freeform 84">
                <a:extLst>
                  <a:ext uri="{FF2B5EF4-FFF2-40B4-BE49-F238E27FC236}">
                    <a16:creationId xmlns:a16="http://schemas.microsoft.com/office/drawing/2014/main" id="{66A06B84-49F0-21D4-0F6E-D8A8F9760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9" name="Freeform 85">
                <a:extLst>
                  <a:ext uri="{FF2B5EF4-FFF2-40B4-BE49-F238E27FC236}">
                    <a16:creationId xmlns:a16="http://schemas.microsoft.com/office/drawing/2014/main" id="{E386E150-82DE-F1D9-D30A-658269A63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0" name="Freeform 86">
                <a:extLst>
                  <a:ext uri="{FF2B5EF4-FFF2-40B4-BE49-F238E27FC236}">
                    <a16:creationId xmlns:a16="http://schemas.microsoft.com/office/drawing/2014/main" id="{F86F8291-7E27-8DDE-1079-8371C331A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1" name="Freeform 87">
                <a:extLst>
                  <a:ext uri="{FF2B5EF4-FFF2-40B4-BE49-F238E27FC236}">
                    <a16:creationId xmlns:a16="http://schemas.microsoft.com/office/drawing/2014/main" id="{125DC661-A0C5-5B26-A7C1-162950708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2" name="Freeform 88">
                <a:extLst>
                  <a:ext uri="{FF2B5EF4-FFF2-40B4-BE49-F238E27FC236}">
                    <a16:creationId xmlns:a16="http://schemas.microsoft.com/office/drawing/2014/main" id="{E0ACB209-D212-41BC-86DF-E137249FB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3" name="Freeform 89">
                <a:extLst>
                  <a:ext uri="{FF2B5EF4-FFF2-40B4-BE49-F238E27FC236}">
                    <a16:creationId xmlns:a16="http://schemas.microsoft.com/office/drawing/2014/main" id="{F713E6BB-0F10-FF22-A2E0-78BE750E3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4" name="Freeform 90">
                <a:extLst>
                  <a:ext uri="{FF2B5EF4-FFF2-40B4-BE49-F238E27FC236}">
                    <a16:creationId xmlns:a16="http://schemas.microsoft.com/office/drawing/2014/main" id="{2DC7CBC6-EF29-7314-D3D3-DF4BB3EEE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5" name="Freeform 91">
                <a:extLst>
                  <a:ext uri="{FF2B5EF4-FFF2-40B4-BE49-F238E27FC236}">
                    <a16:creationId xmlns:a16="http://schemas.microsoft.com/office/drawing/2014/main" id="{FA8EBD50-6D1C-09F0-0E4E-23F80807A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6" name="Freeform 92">
                <a:extLst>
                  <a:ext uri="{FF2B5EF4-FFF2-40B4-BE49-F238E27FC236}">
                    <a16:creationId xmlns:a16="http://schemas.microsoft.com/office/drawing/2014/main" id="{6F27B1CD-D089-8677-C413-61BB75C50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7" name="Freeform 93">
                <a:extLst>
                  <a:ext uri="{FF2B5EF4-FFF2-40B4-BE49-F238E27FC236}">
                    <a16:creationId xmlns:a16="http://schemas.microsoft.com/office/drawing/2014/main" id="{82DEF4FF-724A-02DA-52D5-51B1CC74E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8" name="Freeform 94">
                <a:extLst>
                  <a:ext uri="{FF2B5EF4-FFF2-40B4-BE49-F238E27FC236}">
                    <a16:creationId xmlns:a16="http://schemas.microsoft.com/office/drawing/2014/main" id="{1BBB889F-AC3A-0BF6-F213-2DF8EF67A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9" name="Freeform 95">
                <a:extLst>
                  <a:ext uri="{FF2B5EF4-FFF2-40B4-BE49-F238E27FC236}">
                    <a16:creationId xmlns:a16="http://schemas.microsoft.com/office/drawing/2014/main" id="{CACD0AF4-4364-E459-0801-FC289F50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70" name="Freeform 96">
                <a:extLst>
                  <a:ext uri="{FF2B5EF4-FFF2-40B4-BE49-F238E27FC236}">
                    <a16:creationId xmlns:a16="http://schemas.microsoft.com/office/drawing/2014/main" id="{31EADD1D-DD29-BE10-A288-142F7C273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71" name="Freeform 97">
                <a:extLst>
                  <a:ext uri="{FF2B5EF4-FFF2-40B4-BE49-F238E27FC236}">
                    <a16:creationId xmlns:a16="http://schemas.microsoft.com/office/drawing/2014/main" id="{B60D0CF6-6094-2E8A-0CC4-12F0B3098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72" name="Freeform 98">
                <a:extLst>
                  <a:ext uri="{FF2B5EF4-FFF2-40B4-BE49-F238E27FC236}">
                    <a16:creationId xmlns:a16="http://schemas.microsoft.com/office/drawing/2014/main" id="{D0A90423-6732-1DC0-B942-C77AC6786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73" name="Freeform 99">
                <a:extLst>
                  <a:ext uri="{FF2B5EF4-FFF2-40B4-BE49-F238E27FC236}">
                    <a16:creationId xmlns:a16="http://schemas.microsoft.com/office/drawing/2014/main" id="{203E79F2-9AD8-B772-EBE0-D979E2C6B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74" name="Freeform 100">
                <a:extLst>
                  <a:ext uri="{FF2B5EF4-FFF2-40B4-BE49-F238E27FC236}">
                    <a16:creationId xmlns:a16="http://schemas.microsoft.com/office/drawing/2014/main" id="{4BA4AF71-02B6-CE9F-4566-B48B747E4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</p:grpSp>
        <p:grpSp>
          <p:nvGrpSpPr>
            <p:cNvPr id="9" name="Group 345">
              <a:extLst>
                <a:ext uri="{FF2B5EF4-FFF2-40B4-BE49-F238E27FC236}">
                  <a16:creationId xmlns:a16="http://schemas.microsoft.com/office/drawing/2014/main" id="{EC0985B8-938F-1E73-E1D3-69B2E4D7D13B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999B3171-A83E-1A64-72AA-E3B64D2B9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grpSp>
            <p:nvGrpSpPr>
              <p:cNvPr id="98" name="Group 343">
                <a:extLst>
                  <a:ext uri="{FF2B5EF4-FFF2-40B4-BE49-F238E27FC236}">
                    <a16:creationId xmlns:a16="http://schemas.microsoft.com/office/drawing/2014/main" id="{647468E1-4CB2-6BA0-1E61-2904038CB98A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9" name="Freeform 24">
                  <a:extLst>
                    <a:ext uri="{FF2B5EF4-FFF2-40B4-BE49-F238E27FC236}">
                      <a16:creationId xmlns:a16="http://schemas.microsoft.com/office/drawing/2014/main" id="{A1E2F747-0F2B-A7CE-A4FC-4B8FF1287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0" name="Freeform 25">
                  <a:extLst>
                    <a:ext uri="{FF2B5EF4-FFF2-40B4-BE49-F238E27FC236}">
                      <a16:creationId xmlns:a16="http://schemas.microsoft.com/office/drawing/2014/main" id="{79B977F1-CC88-E69D-1B72-20A8845A3B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1" name="Freeform 26">
                  <a:extLst>
                    <a:ext uri="{FF2B5EF4-FFF2-40B4-BE49-F238E27FC236}">
                      <a16:creationId xmlns:a16="http://schemas.microsoft.com/office/drawing/2014/main" id="{88C38038-2DB3-2711-04A4-893750857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2" name="Freeform 27">
                  <a:extLst>
                    <a:ext uri="{FF2B5EF4-FFF2-40B4-BE49-F238E27FC236}">
                      <a16:creationId xmlns:a16="http://schemas.microsoft.com/office/drawing/2014/main" id="{342E334D-E10A-78AB-1FF3-49DF8F0F7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3" name="Freeform 28">
                  <a:extLst>
                    <a:ext uri="{FF2B5EF4-FFF2-40B4-BE49-F238E27FC236}">
                      <a16:creationId xmlns:a16="http://schemas.microsoft.com/office/drawing/2014/main" id="{FE7DEA1E-4496-2435-E842-340F37187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4" name="Freeform 29">
                  <a:extLst>
                    <a:ext uri="{FF2B5EF4-FFF2-40B4-BE49-F238E27FC236}">
                      <a16:creationId xmlns:a16="http://schemas.microsoft.com/office/drawing/2014/main" id="{3BF43AB9-56FA-72C2-20A1-986608039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5" name="Freeform 31">
                  <a:extLst>
                    <a:ext uri="{FF2B5EF4-FFF2-40B4-BE49-F238E27FC236}">
                      <a16:creationId xmlns:a16="http://schemas.microsoft.com/office/drawing/2014/main" id="{17F32DB2-069D-D234-2FAA-F55247941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6" name="Freeform 32">
                  <a:extLst>
                    <a:ext uri="{FF2B5EF4-FFF2-40B4-BE49-F238E27FC236}">
                      <a16:creationId xmlns:a16="http://schemas.microsoft.com/office/drawing/2014/main" id="{E0FCA673-5DD4-5B32-4CC9-2C9647F55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7" name="Freeform 33">
                  <a:extLst>
                    <a:ext uri="{FF2B5EF4-FFF2-40B4-BE49-F238E27FC236}">
                      <a16:creationId xmlns:a16="http://schemas.microsoft.com/office/drawing/2014/main" id="{9ACFE789-9D2A-50B6-9F84-22C299028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8" name="Freeform 34">
                  <a:extLst>
                    <a:ext uri="{FF2B5EF4-FFF2-40B4-BE49-F238E27FC236}">
                      <a16:creationId xmlns:a16="http://schemas.microsoft.com/office/drawing/2014/main" id="{FDC2E4A8-5EB9-F6FA-3E9B-8DD5CC4819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09" name="Freeform 35">
                  <a:extLst>
                    <a:ext uri="{FF2B5EF4-FFF2-40B4-BE49-F238E27FC236}">
                      <a16:creationId xmlns:a16="http://schemas.microsoft.com/office/drawing/2014/main" id="{DBB75263-FA35-68A3-0D2A-9FDBEFC97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10" name="Freeform 37">
                  <a:extLst>
                    <a:ext uri="{FF2B5EF4-FFF2-40B4-BE49-F238E27FC236}">
                      <a16:creationId xmlns:a16="http://schemas.microsoft.com/office/drawing/2014/main" id="{AF9B512D-E026-DC30-AF2C-03BC8C239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111" name="Freeform 38">
                  <a:extLst>
                    <a:ext uri="{FF2B5EF4-FFF2-40B4-BE49-F238E27FC236}">
                      <a16:creationId xmlns:a16="http://schemas.microsoft.com/office/drawing/2014/main" id="{4462FCC0-A70A-9777-1916-5169571AB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</p:grpSp>
        </p:grpSp>
        <p:grpSp>
          <p:nvGrpSpPr>
            <p:cNvPr id="10" name="Group 363">
              <a:extLst>
                <a:ext uri="{FF2B5EF4-FFF2-40B4-BE49-F238E27FC236}">
                  <a16:creationId xmlns:a16="http://schemas.microsoft.com/office/drawing/2014/main" id="{21E78B23-46A1-0E2B-C92B-5588A6FACF53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E0FE0BA2-9C1A-1CE4-5B78-FED9FA12A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grpSp>
            <p:nvGrpSpPr>
              <p:cNvPr id="80" name="Group 361">
                <a:extLst>
                  <a:ext uri="{FF2B5EF4-FFF2-40B4-BE49-F238E27FC236}">
                    <a16:creationId xmlns:a16="http://schemas.microsoft.com/office/drawing/2014/main" id="{2CA4BB51-1C61-64C2-CCE8-703C2F8FF094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1" name="Freeform 7">
                  <a:extLst>
                    <a:ext uri="{FF2B5EF4-FFF2-40B4-BE49-F238E27FC236}">
                      <a16:creationId xmlns:a16="http://schemas.microsoft.com/office/drawing/2014/main" id="{DBE5464A-1738-D50B-04EF-8B632B836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82" name="Freeform 8">
                  <a:extLst>
                    <a:ext uri="{FF2B5EF4-FFF2-40B4-BE49-F238E27FC236}">
                      <a16:creationId xmlns:a16="http://schemas.microsoft.com/office/drawing/2014/main" id="{FE6E4247-3472-3B34-3616-1F43FE12E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83" name="Freeform 10">
                  <a:extLst>
                    <a:ext uri="{FF2B5EF4-FFF2-40B4-BE49-F238E27FC236}">
                      <a16:creationId xmlns:a16="http://schemas.microsoft.com/office/drawing/2014/main" id="{530E77F8-E1F8-1F4D-655E-512DCC3553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84" name="Freeform 11">
                  <a:extLst>
                    <a:ext uri="{FF2B5EF4-FFF2-40B4-BE49-F238E27FC236}">
                      <a16:creationId xmlns:a16="http://schemas.microsoft.com/office/drawing/2014/main" id="{54F97C37-FFA4-1432-A85B-B2E6723C7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85" name="Freeform 12">
                  <a:extLst>
                    <a:ext uri="{FF2B5EF4-FFF2-40B4-BE49-F238E27FC236}">
                      <a16:creationId xmlns:a16="http://schemas.microsoft.com/office/drawing/2014/main" id="{8EE1E1F4-041F-F5EC-C96E-D4B014A7B7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86" name="Freeform 13">
                  <a:extLst>
                    <a:ext uri="{FF2B5EF4-FFF2-40B4-BE49-F238E27FC236}">
                      <a16:creationId xmlns:a16="http://schemas.microsoft.com/office/drawing/2014/main" id="{F4C40F02-DCC8-FFCE-019C-B6C92345C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87" name="Freeform 14">
                  <a:extLst>
                    <a:ext uri="{FF2B5EF4-FFF2-40B4-BE49-F238E27FC236}">
                      <a16:creationId xmlns:a16="http://schemas.microsoft.com/office/drawing/2014/main" id="{15FE70A2-02DD-6760-0EB6-A90F4A25D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88" name="Freeform 15">
                  <a:extLst>
                    <a:ext uri="{FF2B5EF4-FFF2-40B4-BE49-F238E27FC236}">
                      <a16:creationId xmlns:a16="http://schemas.microsoft.com/office/drawing/2014/main" id="{578BE1DE-9494-B77B-8F8C-0895EBCB0E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89" name="Freeform 16">
                  <a:extLst>
                    <a:ext uri="{FF2B5EF4-FFF2-40B4-BE49-F238E27FC236}">
                      <a16:creationId xmlns:a16="http://schemas.microsoft.com/office/drawing/2014/main" id="{37B0C794-66CD-D028-6FB0-79EBFF664A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90" name="Freeform 17">
                  <a:extLst>
                    <a:ext uri="{FF2B5EF4-FFF2-40B4-BE49-F238E27FC236}">
                      <a16:creationId xmlns:a16="http://schemas.microsoft.com/office/drawing/2014/main" id="{1079F912-4798-B824-5221-279A134D50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91" name="Freeform 18">
                  <a:extLst>
                    <a:ext uri="{FF2B5EF4-FFF2-40B4-BE49-F238E27FC236}">
                      <a16:creationId xmlns:a16="http://schemas.microsoft.com/office/drawing/2014/main" id="{EEB2B67D-B472-9C37-BA90-D16EDA858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92" name="Freeform 19">
                  <a:extLst>
                    <a:ext uri="{FF2B5EF4-FFF2-40B4-BE49-F238E27FC236}">
                      <a16:creationId xmlns:a16="http://schemas.microsoft.com/office/drawing/2014/main" id="{08DFF18A-CA1B-36B7-2A29-E949263D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93" name="Freeform 20">
                  <a:extLst>
                    <a:ext uri="{FF2B5EF4-FFF2-40B4-BE49-F238E27FC236}">
                      <a16:creationId xmlns:a16="http://schemas.microsoft.com/office/drawing/2014/main" id="{5CB7BA1A-352C-ADCE-A968-7BE521BDA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94" name="Freeform 116">
                  <a:extLst>
                    <a:ext uri="{FF2B5EF4-FFF2-40B4-BE49-F238E27FC236}">
                      <a16:creationId xmlns:a16="http://schemas.microsoft.com/office/drawing/2014/main" id="{B4E32B4B-1E06-EE9F-1791-F0327CE1C9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95" name="Freeform 117">
                  <a:extLst>
                    <a:ext uri="{FF2B5EF4-FFF2-40B4-BE49-F238E27FC236}">
                      <a16:creationId xmlns:a16="http://schemas.microsoft.com/office/drawing/2014/main" id="{391D3BE8-43DF-7503-6EC9-6270DF6E2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  <p:sp>
              <p:nvSpPr>
                <p:cNvPr id="96" name="Freeform 118">
                  <a:extLst>
                    <a:ext uri="{FF2B5EF4-FFF2-40B4-BE49-F238E27FC236}">
                      <a16:creationId xmlns:a16="http://schemas.microsoft.com/office/drawing/2014/main" id="{6DDE874F-257F-453D-3F46-E196F6732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Franklin Gothic Medium Cond" panose="020B0606030402020204" pitchFamily="34" charset="0"/>
                    <a:ea typeface="Roboto Thin" charset="0"/>
                    <a:cs typeface="Roboto Thin" charset="0"/>
                  </a:endParaRPr>
                </a:p>
              </p:txBody>
            </p:sp>
          </p:grpSp>
        </p:grpSp>
        <p:grpSp>
          <p:nvGrpSpPr>
            <p:cNvPr id="11" name="Group 383">
              <a:extLst>
                <a:ext uri="{FF2B5EF4-FFF2-40B4-BE49-F238E27FC236}">
                  <a16:creationId xmlns:a16="http://schemas.microsoft.com/office/drawing/2014/main" id="{B22FD4DF-A09C-2566-9759-1EF64E81B308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12" name="Freeform 101">
                <a:extLst>
                  <a:ext uri="{FF2B5EF4-FFF2-40B4-BE49-F238E27FC236}">
                    <a16:creationId xmlns:a16="http://schemas.microsoft.com/office/drawing/2014/main" id="{8824D334-8C5C-5B73-9213-96BFCE6C6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3" name="Freeform 102">
                <a:extLst>
                  <a:ext uri="{FF2B5EF4-FFF2-40B4-BE49-F238E27FC236}">
                    <a16:creationId xmlns:a16="http://schemas.microsoft.com/office/drawing/2014/main" id="{3048DD5B-D882-9977-7C4B-20D2A81E5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4" name="Freeform 103">
                <a:extLst>
                  <a:ext uri="{FF2B5EF4-FFF2-40B4-BE49-F238E27FC236}">
                    <a16:creationId xmlns:a16="http://schemas.microsoft.com/office/drawing/2014/main" id="{9A0735B7-7234-9716-E580-85F7FFF75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5" name="Freeform 104">
                <a:extLst>
                  <a:ext uri="{FF2B5EF4-FFF2-40B4-BE49-F238E27FC236}">
                    <a16:creationId xmlns:a16="http://schemas.microsoft.com/office/drawing/2014/main" id="{204704AD-8F5F-1E37-D4EC-AA6B86806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6" name="Freeform 105">
                <a:extLst>
                  <a:ext uri="{FF2B5EF4-FFF2-40B4-BE49-F238E27FC236}">
                    <a16:creationId xmlns:a16="http://schemas.microsoft.com/office/drawing/2014/main" id="{92CBB3F0-52CE-BB3A-FBA3-2D51F4E38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7" name="Freeform 106">
                <a:extLst>
                  <a:ext uri="{FF2B5EF4-FFF2-40B4-BE49-F238E27FC236}">
                    <a16:creationId xmlns:a16="http://schemas.microsoft.com/office/drawing/2014/main" id="{B9DE1705-950F-839B-F913-DB985CC2E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8" name="Freeform 107">
                <a:extLst>
                  <a:ext uri="{FF2B5EF4-FFF2-40B4-BE49-F238E27FC236}">
                    <a16:creationId xmlns:a16="http://schemas.microsoft.com/office/drawing/2014/main" id="{1E88F202-FBA5-2F5F-2FA9-61158E240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19" name="Freeform 108">
                <a:extLst>
                  <a:ext uri="{FF2B5EF4-FFF2-40B4-BE49-F238E27FC236}">
                    <a16:creationId xmlns:a16="http://schemas.microsoft.com/office/drawing/2014/main" id="{1FD397D4-BF7C-FB9B-A144-A6C77184C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0" name="Freeform 109">
                <a:extLst>
                  <a:ext uri="{FF2B5EF4-FFF2-40B4-BE49-F238E27FC236}">
                    <a16:creationId xmlns:a16="http://schemas.microsoft.com/office/drawing/2014/main" id="{6935E135-D58D-9C77-BF3B-335386A66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1" name="Freeform 110">
                <a:extLst>
                  <a:ext uri="{FF2B5EF4-FFF2-40B4-BE49-F238E27FC236}">
                    <a16:creationId xmlns:a16="http://schemas.microsoft.com/office/drawing/2014/main" id="{56F142EB-0731-508C-40E8-6F61DAA5E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2" name="Freeform 111">
                <a:extLst>
                  <a:ext uri="{FF2B5EF4-FFF2-40B4-BE49-F238E27FC236}">
                    <a16:creationId xmlns:a16="http://schemas.microsoft.com/office/drawing/2014/main" id="{6B3E8B96-FB5B-20C6-87F7-079F7F9A3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3" name="Freeform 112">
                <a:extLst>
                  <a:ext uri="{FF2B5EF4-FFF2-40B4-BE49-F238E27FC236}">
                    <a16:creationId xmlns:a16="http://schemas.microsoft.com/office/drawing/2014/main" id="{23ED13D2-8F48-1755-3DFF-9F5E5AC45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4" name="Freeform 113">
                <a:extLst>
                  <a:ext uri="{FF2B5EF4-FFF2-40B4-BE49-F238E27FC236}">
                    <a16:creationId xmlns:a16="http://schemas.microsoft.com/office/drawing/2014/main" id="{B06D45CF-176E-23E3-4049-7F481B50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CB6BFC48-71F8-9874-355B-D3C97F897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6" name="Freeform 115">
                <a:extLst>
                  <a:ext uri="{FF2B5EF4-FFF2-40B4-BE49-F238E27FC236}">
                    <a16:creationId xmlns:a16="http://schemas.microsoft.com/office/drawing/2014/main" id="{409EE7D0-0DBE-195D-86B4-518938A7B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7" name="Freeform 119">
                <a:extLst>
                  <a:ext uri="{FF2B5EF4-FFF2-40B4-BE49-F238E27FC236}">
                    <a16:creationId xmlns:a16="http://schemas.microsoft.com/office/drawing/2014/main" id="{D47FC218-BFEB-DDD5-A363-3EA4FDC7C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8" name="Freeform 120">
                <a:extLst>
                  <a:ext uri="{FF2B5EF4-FFF2-40B4-BE49-F238E27FC236}">
                    <a16:creationId xmlns:a16="http://schemas.microsoft.com/office/drawing/2014/main" id="{47F679DA-0B9F-D2F3-6F58-7225EA129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29" name="Freeform 121">
                <a:extLst>
                  <a:ext uri="{FF2B5EF4-FFF2-40B4-BE49-F238E27FC236}">
                    <a16:creationId xmlns:a16="http://schemas.microsoft.com/office/drawing/2014/main" id="{234AF19A-B289-CE52-AE86-C74906C80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0" name="Freeform 122">
                <a:extLst>
                  <a:ext uri="{FF2B5EF4-FFF2-40B4-BE49-F238E27FC236}">
                    <a16:creationId xmlns:a16="http://schemas.microsoft.com/office/drawing/2014/main" id="{66942A74-9268-62B3-8423-06F2D3E9D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1" name="Freeform 123">
                <a:extLst>
                  <a:ext uri="{FF2B5EF4-FFF2-40B4-BE49-F238E27FC236}">
                    <a16:creationId xmlns:a16="http://schemas.microsoft.com/office/drawing/2014/main" id="{6C586DAD-FD05-8A26-0E58-03F4D28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2" name="Freeform 124">
                <a:extLst>
                  <a:ext uri="{FF2B5EF4-FFF2-40B4-BE49-F238E27FC236}">
                    <a16:creationId xmlns:a16="http://schemas.microsoft.com/office/drawing/2014/main" id="{96D17FFD-7EAF-FC07-76F4-95F7F7C04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3" name="Freeform 125">
                <a:extLst>
                  <a:ext uri="{FF2B5EF4-FFF2-40B4-BE49-F238E27FC236}">
                    <a16:creationId xmlns:a16="http://schemas.microsoft.com/office/drawing/2014/main" id="{CA427EA4-6787-FC81-C3A9-8E145B818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4" name="Freeform 126">
                <a:extLst>
                  <a:ext uri="{FF2B5EF4-FFF2-40B4-BE49-F238E27FC236}">
                    <a16:creationId xmlns:a16="http://schemas.microsoft.com/office/drawing/2014/main" id="{8DBEB917-2806-1075-1A6B-F95F4EAE7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5" name="Freeform 127">
                <a:extLst>
                  <a:ext uri="{FF2B5EF4-FFF2-40B4-BE49-F238E27FC236}">
                    <a16:creationId xmlns:a16="http://schemas.microsoft.com/office/drawing/2014/main" id="{E3FB50F2-DFF1-DE00-D353-997F00534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6" name="Freeform 128">
                <a:extLst>
                  <a:ext uri="{FF2B5EF4-FFF2-40B4-BE49-F238E27FC236}">
                    <a16:creationId xmlns:a16="http://schemas.microsoft.com/office/drawing/2014/main" id="{06807DCD-9FC9-5D5F-6F63-780820B27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7" name="Freeform 129">
                <a:extLst>
                  <a:ext uri="{FF2B5EF4-FFF2-40B4-BE49-F238E27FC236}">
                    <a16:creationId xmlns:a16="http://schemas.microsoft.com/office/drawing/2014/main" id="{BBE64BD3-77D6-D675-F4FA-DBAAA20D6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8" name="Freeform 130">
                <a:extLst>
                  <a:ext uri="{FF2B5EF4-FFF2-40B4-BE49-F238E27FC236}">
                    <a16:creationId xmlns:a16="http://schemas.microsoft.com/office/drawing/2014/main" id="{5C578FB4-5F11-C4DE-8306-7C1FE95DB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39" name="Freeform 131">
                <a:extLst>
                  <a:ext uri="{FF2B5EF4-FFF2-40B4-BE49-F238E27FC236}">
                    <a16:creationId xmlns:a16="http://schemas.microsoft.com/office/drawing/2014/main" id="{DF497C10-BB12-1C07-DC09-226C91235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0" name="Freeform 132">
                <a:extLst>
                  <a:ext uri="{FF2B5EF4-FFF2-40B4-BE49-F238E27FC236}">
                    <a16:creationId xmlns:a16="http://schemas.microsoft.com/office/drawing/2014/main" id="{C4200A23-4681-59DA-D373-08F10C7FF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1" name="Freeform 133">
                <a:extLst>
                  <a:ext uri="{FF2B5EF4-FFF2-40B4-BE49-F238E27FC236}">
                    <a16:creationId xmlns:a16="http://schemas.microsoft.com/office/drawing/2014/main" id="{81D2A1EA-E3AA-63F1-9DA0-CD4BA2C49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2" name="Freeform 134">
                <a:extLst>
                  <a:ext uri="{FF2B5EF4-FFF2-40B4-BE49-F238E27FC236}">
                    <a16:creationId xmlns:a16="http://schemas.microsoft.com/office/drawing/2014/main" id="{A20FC0C1-D544-C647-D0DF-E216BB294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3" name="Freeform 135">
                <a:extLst>
                  <a:ext uri="{FF2B5EF4-FFF2-40B4-BE49-F238E27FC236}">
                    <a16:creationId xmlns:a16="http://schemas.microsoft.com/office/drawing/2014/main" id="{369D0CC5-F754-B8EF-8906-B2D727635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4" name="Freeform 136">
                <a:extLst>
                  <a:ext uri="{FF2B5EF4-FFF2-40B4-BE49-F238E27FC236}">
                    <a16:creationId xmlns:a16="http://schemas.microsoft.com/office/drawing/2014/main" id="{D08F33F2-CD74-E3B6-838A-55059C33A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5" name="Freeform 137">
                <a:extLst>
                  <a:ext uri="{FF2B5EF4-FFF2-40B4-BE49-F238E27FC236}">
                    <a16:creationId xmlns:a16="http://schemas.microsoft.com/office/drawing/2014/main" id="{D9018D14-0604-4439-8CD0-F075610C9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6" name="Freeform 138">
                <a:extLst>
                  <a:ext uri="{FF2B5EF4-FFF2-40B4-BE49-F238E27FC236}">
                    <a16:creationId xmlns:a16="http://schemas.microsoft.com/office/drawing/2014/main" id="{410D5791-FBBD-37D4-40D4-CE617C5C2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7" name="Freeform 139">
                <a:extLst>
                  <a:ext uri="{FF2B5EF4-FFF2-40B4-BE49-F238E27FC236}">
                    <a16:creationId xmlns:a16="http://schemas.microsoft.com/office/drawing/2014/main" id="{6A62F03C-0706-C0D4-9235-E77EBAFA9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8" name="Freeform 140">
                <a:extLst>
                  <a:ext uri="{FF2B5EF4-FFF2-40B4-BE49-F238E27FC236}">
                    <a16:creationId xmlns:a16="http://schemas.microsoft.com/office/drawing/2014/main" id="{5FF151A6-AE97-3238-3CDD-D8F58BD2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49" name="Freeform 141">
                <a:extLst>
                  <a:ext uri="{FF2B5EF4-FFF2-40B4-BE49-F238E27FC236}">
                    <a16:creationId xmlns:a16="http://schemas.microsoft.com/office/drawing/2014/main" id="{A3C177B9-C541-AC6E-3FBC-7C4F5F9A2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0" name="Freeform 142">
                <a:extLst>
                  <a:ext uri="{FF2B5EF4-FFF2-40B4-BE49-F238E27FC236}">
                    <a16:creationId xmlns:a16="http://schemas.microsoft.com/office/drawing/2014/main" id="{FA3DBAA2-9FAA-ED38-4AA7-0470A9F50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1" name="Freeform 143">
                <a:extLst>
                  <a:ext uri="{FF2B5EF4-FFF2-40B4-BE49-F238E27FC236}">
                    <a16:creationId xmlns:a16="http://schemas.microsoft.com/office/drawing/2014/main" id="{4A660A1D-34BB-D0A8-61A0-E8979E1EE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2" name="Freeform 144">
                <a:extLst>
                  <a:ext uri="{FF2B5EF4-FFF2-40B4-BE49-F238E27FC236}">
                    <a16:creationId xmlns:a16="http://schemas.microsoft.com/office/drawing/2014/main" id="{64013361-CE6A-DBA1-266E-30D7AA81E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3" name="Freeform 145">
                <a:extLst>
                  <a:ext uri="{FF2B5EF4-FFF2-40B4-BE49-F238E27FC236}">
                    <a16:creationId xmlns:a16="http://schemas.microsoft.com/office/drawing/2014/main" id="{3DB6E439-6DF3-E318-5662-2126C6FB7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4" name="Freeform 146">
                <a:extLst>
                  <a:ext uri="{FF2B5EF4-FFF2-40B4-BE49-F238E27FC236}">
                    <a16:creationId xmlns:a16="http://schemas.microsoft.com/office/drawing/2014/main" id="{632511C8-AD0C-F335-CF7D-B72BF3D60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5" name="Freeform 147">
                <a:extLst>
                  <a:ext uri="{FF2B5EF4-FFF2-40B4-BE49-F238E27FC236}">
                    <a16:creationId xmlns:a16="http://schemas.microsoft.com/office/drawing/2014/main" id="{587F081F-89B3-952C-004C-85028C2A0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6" name="Freeform 148">
                <a:extLst>
                  <a:ext uri="{FF2B5EF4-FFF2-40B4-BE49-F238E27FC236}">
                    <a16:creationId xmlns:a16="http://schemas.microsoft.com/office/drawing/2014/main" id="{1C396CD8-589A-FFD6-2D52-7EC5BD756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7" name="Freeform 149">
                <a:extLst>
                  <a:ext uri="{FF2B5EF4-FFF2-40B4-BE49-F238E27FC236}">
                    <a16:creationId xmlns:a16="http://schemas.microsoft.com/office/drawing/2014/main" id="{02F68BF6-9571-C83E-150D-2F8030856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8" name="Freeform 150">
                <a:extLst>
                  <a:ext uri="{FF2B5EF4-FFF2-40B4-BE49-F238E27FC236}">
                    <a16:creationId xmlns:a16="http://schemas.microsoft.com/office/drawing/2014/main" id="{E1068CB1-DE1F-A689-E13F-B087C6836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59" name="Freeform 151">
                <a:extLst>
                  <a:ext uri="{FF2B5EF4-FFF2-40B4-BE49-F238E27FC236}">
                    <a16:creationId xmlns:a16="http://schemas.microsoft.com/office/drawing/2014/main" id="{1F966FA2-EDA4-8C8E-7E5C-A1E87A3B5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0" name="Freeform 152">
                <a:extLst>
                  <a:ext uri="{FF2B5EF4-FFF2-40B4-BE49-F238E27FC236}">
                    <a16:creationId xmlns:a16="http://schemas.microsoft.com/office/drawing/2014/main" id="{6D5BA7B7-033A-2C6C-E5DD-B19B6405A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1" name="Freeform 153">
                <a:extLst>
                  <a:ext uri="{FF2B5EF4-FFF2-40B4-BE49-F238E27FC236}">
                    <a16:creationId xmlns:a16="http://schemas.microsoft.com/office/drawing/2014/main" id="{832FEB9B-49DB-9852-F5CC-334231C4C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2" name="Freeform 154">
                <a:extLst>
                  <a:ext uri="{FF2B5EF4-FFF2-40B4-BE49-F238E27FC236}">
                    <a16:creationId xmlns:a16="http://schemas.microsoft.com/office/drawing/2014/main" id="{386D981F-754A-928F-199C-8BB2D8B2A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3" name="Freeform 155">
                <a:extLst>
                  <a:ext uri="{FF2B5EF4-FFF2-40B4-BE49-F238E27FC236}">
                    <a16:creationId xmlns:a16="http://schemas.microsoft.com/office/drawing/2014/main" id="{6C0A5052-FCAC-C86F-8F8F-2F7227252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4" name="Freeform 156">
                <a:extLst>
                  <a:ext uri="{FF2B5EF4-FFF2-40B4-BE49-F238E27FC236}">
                    <a16:creationId xmlns:a16="http://schemas.microsoft.com/office/drawing/2014/main" id="{88C35CFA-EAF4-94B0-5823-411FAA735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5" name="Freeform 157">
                <a:extLst>
                  <a:ext uri="{FF2B5EF4-FFF2-40B4-BE49-F238E27FC236}">
                    <a16:creationId xmlns:a16="http://schemas.microsoft.com/office/drawing/2014/main" id="{9CAD1224-7D52-8703-27A3-0F5AA51DE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6" name="Freeform 158">
                <a:extLst>
                  <a:ext uri="{FF2B5EF4-FFF2-40B4-BE49-F238E27FC236}">
                    <a16:creationId xmlns:a16="http://schemas.microsoft.com/office/drawing/2014/main" id="{12A5FBC1-0F93-EA1E-FBBC-A2C7B6CCE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7" name="Freeform 159">
                <a:extLst>
                  <a:ext uri="{FF2B5EF4-FFF2-40B4-BE49-F238E27FC236}">
                    <a16:creationId xmlns:a16="http://schemas.microsoft.com/office/drawing/2014/main" id="{CE5EDD2C-13C6-BF54-4FEA-3609E447D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8" name="Freeform 160">
                <a:extLst>
                  <a:ext uri="{FF2B5EF4-FFF2-40B4-BE49-F238E27FC236}">
                    <a16:creationId xmlns:a16="http://schemas.microsoft.com/office/drawing/2014/main" id="{EB81E837-EBA8-0891-E54C-0E90FA823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69" name="Freeform 161">
                <a:extLst>
                  <a:ext uri="{FF2B5EF4-FFF2-40B4-BE49-F238E27FC236}">
                    <a16:creationId xmlns:a16="http://schemas.microsoft.com/office/drawing/2014/main" id="{79959BDC-8FFE-E95E-C5B3-550E596F5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0" name="Freeform 162">
                <a:extLst>
                  <a:ext uri="{FF2B5EF4-FFF2-40B4-BE49-F238E27FC236}">
                    <a16:creationId xmlns:a16="http://schemas.microsoft.com/office/drawing/2014/main" id="{3CD0698F-7A60-7DCD-832B-75BB62C5A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1" name="Freeform 164">
                <a:extLst>
                  <a:ext uri="{FF2B5EF4-FFF2-40B4-BE49-F238E27FC236}">
                    <a16:creationId xmlns:a16="http://schemas.microsoft.com/office/drawing/2014/main" id="{3665C9FE-4928-BF9D-0455-B119819D1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2" name="Freeform 165">
                <a:extLst>
                  <a:ext uri="{FF2B5EF4-FFF2-40B4-BE49-F238E27FC236}">
                    <a16:creationId xmlns:a16="http://schemas.microsoft.com/office/drawing/2014/main" id="{4F6A5302-56BA-A9C0-43F7-9B870437D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3" name="Freeform 166">
                <a:extLst>
                  <a:ext uri="{FF2B5EF4-FFF2-40B4-BE49-F238E27FC236}">
                    <a16:creationId xmlns:a16="http://schemas.microsoft.com/office/drawing/2014/main" id="{E55A227A-6365-594F-CFE2-22029297A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4" name="Freeform 167">
                <a:extLst>
                  <a:ext uri="{FF2B5EF4-FFF2-40B4-BE49-F238E27FC236}">
                    <a16:creationId xmlns:a16="http://schemas.microsoft.com/office/drawing/2014/main" id="{7E6CF160-9223-082D-3840-5FFB407D6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5" name="Freeform 168">
                <a:extLst>
                  <a:ext uri="{FF2B5EF4-FFF2-40B4-BE49-F238E27FC236}">
                    <a16:creationId xmlns:a16="http://schemas.microsoft.com/office/drawing/2014/main" id="{663F3C63-051D-007E-247B-38E94CE06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6" name="Freeform 169">
                <a:extLst>
                  <a:ext uri="{FF2B5EF4-FFF2-40B4-BE49-F238E27FC236}">
                    <a16:creationId xmlns:a16="http://schemas.microsoft.com/office/drawing/2014/main" id="{F7405BA0-64AC-576B-4935-0BF2BA66A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7" name="Freeform 170">
                <a:extLst>
                  <a:ext uri="{FF2B5EF4-FFF2-40B4-BE49-F238E27FC236}">
                    <a16:creationId xmlns:a16="http://schemas.microsoft.com/office/drawing/2014/main" id="{874D114B-FED7-C0E0-7023-EC4515039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  <p:sp>
            <p:nvSpPr>
              <p:cNvPr id="78" name="Freeform 171">
                <a:extLst>
                  <a:ext uri="{FF2B5EF4-FFF2-40B4-BE49-F238E27FC236}">
                    <a16:creationId xmlns:a16="http://schemas.microsoft.com/office/drawing/2014/main" id="{7C708137-47A9-41A9-E69B-FA54D8722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Franklin Gothic Medium Cond" panose="020B0606030402020204" pitchFamily="34" charset="0"/>
                  <a:ea typeface="Roboto Thin" charset="0"/>
                  <a:cs typeface="Roboto Thin" charset="0"/>
                </a:endParaRPr>
              </a:p>
            </p:txBody>
          </p:sp>
        </p:grpSp>
      </p:grpSp>
      <p:grpSp>
        <p:nvGrpSpPr>
          <p:cNvPr id="179" name="Group 279">
            <a:extLst>
              <a:ext uri="{FF2B5EF4-FFF2-40B4-BE49-F238E27FC236}">
                <a16:creationId xmlns:a16="http://schemas.microsoft.com/office/drawing/2014/main" id="{3A0EACC5-2D92-922A-5C15-708F460FCF28}"/>
              </a:ext>
            </a:extLst>
          </p:cNvPr>
          <p:cNvGrpSpPr/>
          <p:nvPr/>
        </p:nvGrpSpPr>
        <p:grpSpPr>
          <a:xfrm>
            <a:off x="3330275" y="1830712"/>
            <a:ext cx="1063590" cy="1063590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180" name="Teardrop 179">
              <a:extLst>
                <a:ext uri="{FF2B5EF4-FFF2-40B4-BE49-F238E27FC236}">
                  <a16:creationId xmlns:a16="http://schemas.microsoft.com/office/drawing/2014/main" id="{26ABE6CA-C500-0924-E845-4541DF4C1DBD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F97D2A1-88B2-8E7A-0F29-83BC860B6F92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d-ID" dirty="0">
                  <a:solidFill>
                    <a:schemeClr val="tx1"/>
                  </a:solidFill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478</a:t>
              </a:r>
              <a:endParaRPr lang="en-US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</p:grpSp>
      <p:grpSp>
        <p:nvGrpSpPr>
          <p:cNvPr id="182" name="Group 279">
            <a:extLst>
              <a:ext uri="{FF2B5EF4-FFF2-40B4-BE49-F238E27FC236}">
                <a16:creationId xmlns:a16="http://schemas.microsoft.com/office/drawing/2014/main" id="{58996945-A2CF-4DD1-89A2-4035AE9B9E4E}"/>
              </a:ext>
            </a:extLst>
          </p:cNvPr>
          <p:cNvGrpSpPr/>
          <p:nvPr/>
        </p:nvGrpSpPr>
        <p:grpSpPr>
          <a:xfrm>
            <a:off x="2216347" y="1401134"/>
            <a:ext cx="937737" cy="937737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183" name="Teardrop 182">
              <a:extLst>
                <a:ext uri="{FF2B5EF4-FFF2-40B4-BE49-F238E27FC236}">
                  <a16:creationId xmlns:a16="http://schemas.microsoft.com/office/drawing/2014/main" id="{2E35C84C-A4F1-F977-2F31-6F2C53C493E7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6253683-39EF-CD55-10FB-2A5E3BE7562D}"/>
                </a:ext>
              </a:extLst>
            </p:cNvPr>
            <p:cNvSpPr/>
            <p:nvPr/>
          </p:nvSpPr>
          <p:spPr>
            <a:xfrm>
              <a:off x="979684" y="1537516"/>
              <a:ext cx="610251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d-ID" sz="1400" dirty="0">
                  <a:solidFill>
                    <a:schemeClr val="tx1"/>
                  </a:solidFill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1248</a:t>
              </a:r>
              <a:endParaRPr lang="en-US" sz="1400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</p:grpSp>
      <p:grpSp>
        <p:nvGrpSpPr>
          <p:cNvPr id="185" name="Group 279">
            <a:extLst>
              <a:ext uri="{FF2B5EF4-FFF2-40B4-BE49-F238E27FC236}">
                <a16:creationId xmlns:a16="http://schemas.microsoft.com/office/drawing/2014/main" id="{3522B3B4-0960-5508-7502-8A42167C8AF0}"/>
              </a:ext>
            </a:extLst>
          </p:cNvPr>
          <p:cNvGrpSpPr/>
          <p:nvPr/>
        </p:nvGrpSpPr>
        <p:grpSpPr>
          <a:xfrm>
            <a:off x="4064164" y="3595077"/>
            <a:ext cx="875669" cy="87566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186" name="Teardrop 185">
              <a:extLst>
                <a:ext uri="{FF2B5EF4-FFF2-40B4-BE49-F238E27FC236}">
                  <a16:creationId xmlns:a16="http://schemas.microsoft.com/office/drawing/2014/main" id="{936B900B-E810-5C2B-5901-F49D8DB63BDB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5104A84-AF56-10C4-FB53-2BEA8DB908D2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d-ID" sz="1600" dirty="0">
                  <a:solidFill>
                    <a:schemeClr val="tx1"/>
                  </a:solidFill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245</a:t>
              </a:r>
              <a:endParaRPr lang="en-US" sz="1600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</p:grpSp>
      <p:grpSp>
        <p:nvGrpSpPr>
          <p:cNvPr id="188" name="Group 279">
            <a:extLst>
              <a:ext uri="{FF2B5EF4-FFF2-40B4-BE49-F238E27FC236}">
                <a16:creationId xmlns:a16="http://schemas.microsoft.com/office/drawing/2014/main" id="{531730BE-7CE6-F7D5-658E-D9E29AB7AF86}"/>
              </a:ext>
            </a:extLst>
          </p:cNvPr>
          <p:cNvGrpSpPr/>
          <p:nvPr/>
        </p:nvGrpSpPr>
        <p:grpSpPr>
          <a:xfrm>
            <a:off x="7837589" y="2524094"/>
            <a:ext cx="648220" cy="648220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189" name="Teardrop 188">
              <a:extLst>
                <a:ext uri="{FF2B5EF4-FFF2-40B4-BE49-F238E27FC236}">
                  <a16:creationId xmlns:a16="http://schemas.microsoft.com/office/drawing/2014/main" id="{35FF36FD-E7D2-4ACA-37CA-E99B5E87FACC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155073C-8B27-B0C0-1C08-91833300CE00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d-ID" sz="1050" dirty="0">
                  <a:solidFill>
                    <a:schemeClr val="tx1"/>
                  </a:solidFill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58</a:t>
              </a:r>
              <a:endParaRPr lang="en-US" sz="1050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</p:grpSp>
      <p:grpSp>
        <p:nvGrpSpPr>
          <p:cNvPr id="191" name="Group 279">
            <a:extLst>
              <a:ext uri="{FF2B5EF4-FFF2-40B4-BE49-F238E27FC236}">
                <a16:creationId xmlns:a16="http://schemas.microsoft.com/office/drawing/2014/main" id="{CCC45E5A-C01D-06D6-CC38-B7A5AF95E3B8}"/>
              </a:ext>
            </a:extLst>
          </p:cNvPr>
          <p:cNvGrpSpPr/>
          <p:nvPr/>
        </p:nvGrpSpPr>
        <p:grpSpPr>
          <a:xfrm>
            <a:off x="6298209" y="2032094"/>
            <a:ext cx="648220" cy="648220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192" name="Teardrop 191">
              <a:extLst>
                <a:ext uri="{FF2B5EF4-FFF2-40B4-BE49-F238E27FC236}">
                  <a16:creationId xmlns:a16="http://schemas.microsoft.com/office/drawing/2014/main" id="{A4F8481F-4568-6652-8223-3C70125C0014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438CF56-A5EE-0F28-35CD-C4F292101BF9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d-ID" sz="1200" dirty="0">
                  <a:solidFill>
                    <a:schemeClr val="tx1"/>
                  </a:solidFill>
                  <a:latin typeface="Franklin Gothic Medium Cond" panose="020B0606030402020204" pitchFamily="34" charset="0"/>
                  <a:ea typeface="Roboto Thin" charset="0"/>
                  <a:cs typeface="Roboto Thin" charset="0"/>
                </a:rPr>
                <a:t>14</a:t>
              </a:r>
              <a:endParaRPr lang="en-US" sz="1200" dirty="0">
                <a:solidFill>
                  <a:schemeClr val="tx1"/>
                </a:solidFill>
                <a:latin typeface="Franklin Gothic Medium Cond" panose="020B0606030402020204" pitchFamily="34" charset="0"/>
                <a:ea typeface="Roboto Thin" charset="0"/>
                <a:cs typeface="Roboto Thi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758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05DB30B-C3AA-DC21-2C3F-C76FBF0AF273}"/>
              </a:ext>
            </a:extLst>
          </p:cNvPr>
          <p:cNvSpPr/>
          <p:nvPr/>
        </p:nvSpPr>
        <p:spPr>
          <a:xfrm>
            <a:off x="0" y="3429001"/>
            <a:ext cx="12192000" cy="2659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733DCA-5389-AD1D-971F-8A64884DF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100" y="2257116"/>
            <a:ext cx="1186830" cy="71704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D541DB-A2AD-B1BE-B496-F77DB170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7451" y="2257116"/>
            <a:ext cx="1186828" cy="95016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4EA9146-395F-8B08-9803-6F258D855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3800" y="2257116"/>
            <a:ext cx="1186828" cy="95016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8F31887-6D17-ADAF-4CF3-EF38B779CC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0150" y="2257116"/>
            <a:ext cx="1186829" cy="10773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40316C9-015D-8CA4-6388-11DFE699BB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1100" y="3560207"/>
            <a:ext cx="1186830" cy="71704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131FB4-B6DC-0E1C-D6B2-7378D50E43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77452" y="3560207"/>
            <a:ext cx="1186828" cy="95016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5AEDD9E-98E9-8DB0-A35C-5B50322917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03802" y="3560207"/>
            <a:ext cx="1186828" cy="95016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F3F1A37-F2B3-B2DA-CF7C-BD4FBF145B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30152" y="3560207"/>
            <a:ext cx="1186829" cy="1077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681C0-D414-CF1B-CC80-2FC2987B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BRAND ASSETS: LOGOS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1327E-3EEE-CB9E-BC04-FDB24D3C0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D0647-70C8-8E1F-86E6-3B8062E6C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A522C55-185F-8963-7A4E-C4E8A61252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1100" y="4863298"/>
            <a:ext cx="1186830" cy="7170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E83F3BA-2A36-4F4D-42D5-52922E89AC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1100" y="954025"/>
            <a:ext cx="1186830" cy="71704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A91BE72-7672-22F7-ED0E-E74998714E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7451" y="4863298"/>
            <a:ext cx="1186829" cy="95016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5CF9304-9F38-37AD-2C34-34BE4618CC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77452" y="954025"/>
            <a:ext cx="1186828" cy="95016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4AA5835-DA1A-7D66-B84A-14FC0ACA3F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03801" y="4863298"/>
            <a:ext cx="1186829" cy="95016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4F02312-2A6E-5E11-9E7B-86F79641F0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03802" y="954025"/>
            <a:ext cx="1186828" cy="95016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4B2F2EF-0F61-BB08-F7C3-3D097E999A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30150" y="4863298"/>
            <a:ext cx="1186829" cy="107733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9D78F55-3A5B-02EB-6D28-E9B4FE7ED5D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30152" y="954025"/>
            <a:ext cx="1186829" cy="10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25E3-90E4-B156-F2DB-CDA29BB5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A806E-69DE-C7E4-D65D-9BCCC2005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4B51-5664-AB3A-8DC0-8898DBFBB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694D46B-96ED-7952-A16D-0BEE89ECD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662577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2388580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81C0-D414-CF1B-CC80-2FC2987B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BRAND ASSETS: DESIGN ELEMENTS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1327E-3EEE-CB9E-BC04-FDB24D3C0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D0647-70C8-8E1F-86E6-3B8062E6C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B72825D-CF7A-EBDF-EEEC-0CF81BD0A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7809" y="1045479"/>
            <a:ext cx="2186101" cy="28436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E9B4A2D-EC32-749A-D29E-FAB6ACB13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2261" y="1045479"/>
            <a:ext cx="2186101" cy="284361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3568EDB-8E5A-CC39-0F6F-BFED0FD0E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358" y="1045479"/>
            <a:ext cx="2186100" cy="284361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D5EDD66-7DC8-6F62-821C-CB10DD679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6713" y="1021069"/>
            <a:ext cx="2456411" cy="286802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466175DC-385E-A807-F53E-3CDB9292B5D8}"/>
              </a:ext>
            </a:extLst>
          </p:cNvPr>
          <p:cNvSpPr txBox="1">
            <a:spLocks/>
          </p:cNvSpPr>
          <p:nvPr/>
        </p:nvSpPr>
        <p:spPr>
          <a:xfrm>
            <a:off x="274075" y="4094988"/>
            <a:ext cx="2113808" cy="113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eusa Next Pro Condense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COSMIC PHASE: GRADIENT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4D9A394-6D95-F7F6-0C53-83479B4AAF7A}"/>
              </a:ext>
            </a:extLst>
          </p:cNvPr>
          <p:cNvSpPr txBox="1">
            <a:spLocks/>
          </p:cNvSpPr>
          <p:nvPr/>
        </p:nvSpPr>
        <p:spPr>
          <a:xfrm>
            <a:off x="2723955" y="4094990"/>
            <a:ext cx="2113808" cy="113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eusa Next Pro Condense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COSMIC PHASE: DARK BACKGROUND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F1EAA6A-46C2-CF14-633A-51D11446F4D5}"/>
              </a:ext>
            </a:extLst>
          </p:cNvPr>
          <p:cNvSpPr txBox="1">
            <a:spLocks/>
          </p:cNvSpPr>
          <p:nvPr/>
        </p:nvSpPr>
        <p:spPr>
          <a:xfrm>
            <a:off x="5235662" y="4094990"/>
            <a:ext cx="2113808" cy="113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eusa Next Pro Condense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COSMIC PHASE: LIGHT BACKGROUND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E2B665C1-BF96-E509-9D29-7CD43E750225}"/>
              </a:ext>
            </a:extLst>
          </p:cNvPr>
          <p:cNvSpPr txBox="1">
            <a:spLocks/>
          </p:cNvSpPr>
          <p:nvPr/>
        </p:nvSpPr>
        <p:spPr>
          <a:xfrm>
            <a:off x="7701069" y="4094990"/>
            <a:ext cx="2113808" cy="113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eusa Next Pro Condense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HORNS</a:t>
            </a:r>
          </a:p>
        </p:txBody>
      </p:sp>
    </p:spTree>
    <p:extLst>
      <p:ext uri="{BB962C8B-B14F-4D97-AF65-F5344CB8AC3E}">
        <p14:creationId xmlns:p14="http://schemas.microsoft.com/office/powerpoint/2010/main" val="1632684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8991-DC9C-4A7E-537A-91A35BBA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SPORTS ICONS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96918-78C0-3F1B-ECB9-3D642B6D3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B1D6D-B73F-5D33-ECDF-7D27DC052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3198EC-DC4D-23F8-0BD5-A93C5CD07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1679155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DEEC9AE-FCF3-D57D-9C9A-68C3C2DD4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832" y="1679155"/>
            <a:ext cx="609600" cy="609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87AAC0F-BFE5-4C8D-3923-638125D3B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2864" y="1679155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57AB9A-1377-D3DF-4008-0D42C73C42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6896" y="1679155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C5F07F8-E02B-3CAB-845B-F792E67EA5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0928" y="1679155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F7BDA6F-A130-BBD7-80C8-EDF12FD89D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4960" y="1679155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5F8B91-FECF-BBD7-BB82-6D65EE1108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68992" y="1679155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EDFEAE3-2CD1-755D-9093-00E35EFF8F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3024" y="1679155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5D8D74A-E019-8251-9EBC-5E41D7304A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57056" y="1679155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6926407-762D-B0F9-1AF2-D18DB7AFDF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51088" y="1679155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0FC4A63-B67B-3605-8C4B-ABCA679FB88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245125" y="1679155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0FF43D-8CD0-E6D0-26BE-5C369897CB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4800" y="2844284"/>
            <a:ext cx="609600" cy="609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13B7B13-DC49-01E6-6263-F842242CBD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98832" y="2844284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82D9E7-52C5-A463-9222-CB2208592DD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92864" y="2844284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244E4A9-04B4-295C-5191-A573CF406C0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86896" y="2844284"/>
            <a:ext cx="6096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733F635-0674-5637-948E-E057B54BF8F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680928" y="2844284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F68554-947C-B04B-8113-077A24FCCF6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74960" y="2844284"/>
            <a:ext cx="6096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012BF99-A9AB-E826-F1EC-32105D0F238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68992" y="2844284"/>
            <a:ext cx="609600" cy="609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9BF70E7-12D9-8230-32D0-6F21B90E267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63024" y="2844284"/>
            <a:ext cx="6096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E822D5D-F499-CB91-0FDB-F01638A4E34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057056" y="2844284"/>
            <a:ext cx="609600" cy="6096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A019883-A8B1-B6B5-5B76-F59836E4803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151088" y="2844284"/>
            <a:ext cx="609600" cy="609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0A7FA2A-8ADF-0828-2388-5CB52E0A82D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245125" y="2844284"/>
            <a:ext cx="609600" cy="6096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89869E0-93A7-289A-1376-412058CB134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04800" y="4009412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42ABE0A-D0E3-9EFB-A7E3-CB247014745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398832" y="4009412"/>
            <a:ext cx="609600" cy="609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7B9CFA1-50CF-0358-BDB0-9005B15ED37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492864" y="4009412"/>
            <a:ext cx="6096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3066BA2-6C6A-0A07-572D-F3BBEF367FF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586896" y="4009412"/>
            <a:ext cx="609600" cy="609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66090BC-72C1-3DE0-3751-ADD516BC64A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680928" y="4009412"/>
            <a:ext cx="609600" cy="6096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CE51550-B5C3-E57E-052C-71BFA44007C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774960" y="4009412"/>
            <a:ext cx="609600" cy="6096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839F30D-CC02-E133-8239-B89D394A3B9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868992" y="4009412"/>
            <a:ext cx="609600" cy="6096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33557A1-55A9-ED1D-E650-1F7812FB3C9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963024" y="4009412"/>
            <a:ext cx="609600" cy="6096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CAF1FFE-A399-8B21-55BB-8E6F016FF9E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57056" y="4009412"/>
            <a:ext cx="609600" cy="6096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BCF6E0D-7170-0E4A-7FC2-20B6BA5496C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151088" y="4009412"/>
            <a:ext cx="609600" cy="6096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6E35A76-8BD6-3F2F-A51A-97D48C65F21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45125" y="4009412"/>
            <a:ext cx="609600" cy="6096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DB628AC-8BFF-F2D5-52BE-886A6EEA2A7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04800" y="5174541"/>
            <a:ext cx="609600" cy="6096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A3AB0F9-6C85-C617-7679-564ECDF8DF9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398832" y="5174541"/>
            <a:ext cx="609600" cy="6096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2476DF1-8EB9-E7D5-3CBA-81FFBB7ED3C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492864" y="5174541"/>
            <a:ext cx="609600" cy="609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7DB6CB4-0423-16A1-5CB6-69CD1222C37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586896" y="5174541"/>
            <a:ext cx="609600" cy="609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32212D9-0180-E5D5-CD24-B7A60192358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680928" y="5174541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E856859-CB39-B4EA-C695-69546C31B4B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774960" y="5174541"/>
            <a:ext cx="609600" cy="6096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9EED997-0C8E-A703-831A-9B784AA29E7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868992" y="5174541"/>
            <a:ext cx="609600" cy="6096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43D03E7-C598-D292-5E31-E716E5AED62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963024" y="5174541"/>
            <a:ext cx="609600" cy="609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7FACCCA-2FE6-826D-8CC6-0711EF1C590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9057056" y="5174541"/>
            <a:ext cx="609600" cy="6096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6B5B3FA-9BF9-9E9C-6B0A-C4C902D4BC9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151088" y="5174541"/>
            <a:ext cx="609600" cy="6096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5AEAAB4-9217-D181-6FAF-D4E232C002F2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245125" y="51745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18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(1/10)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BFC89F-45B6-D896-EE69-1E618DCA1477}"/>
              </a:ext>
            </a:extLst>
          </p:cNvPr>
          <p:cNvGrpSpPr/>
          <p:nvPr/>
        </p:nvGrpSpPr>
        <p:grpSpPr>
          <a:xfrm>
            <a:off x="311150" y="3909268"/>
            <a:ext cx="10381456" cy="1794669"/>
            <a:chOff x="311150" y="3513028"/>
            <a:chExt cx="10381456" cy="1794669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050EE67-141A-1957-C053-40CCF8D21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4537" y="4973528"/>
              <a:ext cx="334169" cy="327819"/>
            </a:xfrm>
            <a:custGeom>
              <a:avLst/>
              <a:gdLst>
                <a:gd name="T0" fmla="*/ 275 w 461"/>
                <a:gd name="T1" fmla="*/ 0 h 453"/>
                <a:gd name="T2" fmla="*/ 275 w 461"/>
                <a:gd name="T3" fmla="*/ 0 h 453"/>
                <a:gd name="T4" fmla="*/ 97 w 461"/>
                <a:gd name="T5" fmla="*/ 159 h 453"/>
                <a:gd name="T6" fmla="*/ 0 w 461"/>
                <a:gd name="T7" fmla="*/ 302 h 453"/>
                <a:gd name="T8" fmla="*/ 150 w 461"/>
                <a:gd name="T9" fmla="*/ 452 h 453"/>
                <a:gd name="T10" fmla="*/ 292 w 461"/>
                <a:gd name="T11" fmla="*/ 355 h 453"/>
                <a:gd name="T12" fmla="*/ 460 w 461"/>
                <a:gd name="T13" fmla="*/ 177 h 453"/>
                <a:gd name="T14" fmla="*/ 275 w 461"/>
                <a:gd name="T15" fmla="*/ 0 h 453"/>
                <a:gd name="T16" fmla="*/ 150 w 461"/>
                <a:gd name="T17" fmla="*/ 408 h 453"/>
                <a:gd name="T18" fmla="*/ 150 w 461"/>
                <a:gd name="T19" fmla="*/ 408 h 453"/>
                <a:gd name="T20" fmla="*/ 53 w 461"/>
                <a:gd name="T21" fmla="*/ 302 h 453"/>
                <a:gd name="T22" fmla="*/ 106 w 461"/>
                <a:gd name="T23" fmla="*/ 212 h 453"/>
                <a:gd name="T24" fmla="*/ 239 w 461"/>
                <a:gd name="T25" fmla="*/ 355 h 453"/>
                <a:gd name="T26" fmla="*/ 150 w 461"/>
                <a:gd name="T27" fmla="*/ 408 h 453"/>
                <a:gd name="T28" fmla="*/ 150 w 461"/>
                <a:gd name="T29" fmla="*/ 204 h 453"/>
                <a:gd name="T30" fmla="*/ 150 w 461"/>
                <a:gd name="T31" fmla="*/ 204 h 453"/>
                <a:gd name="T32" fmla="*/ 256 w 461"/>
                <a:gd name="T33" fmla="*/ 302 h 453"/>
                <a:gd name="T34" fmla="*/ 150 w 461"/>
                <a:gd name="T35" fmla="*/ 204 h 453"/>
                <a:gd name="T36" fmla="*/ 301 w 461"/>
                <a:gd name="T37" fmla="*/ 302 h 453"/>
                <a:gd name="T38" fmla="*/ 301 w 461"/>
                <a:gd name="T39" fmla="*/ 302 h 453"/>
                <a:gd name="T40" fmla="*/ 150 w 461"/>
                <a:gd name="T41" fmla="*/ 151 h 453"/>
                <a:gd name="T42" fmla="*/ 275 w 461"/>
                <a:gd name="T43" fmla="*/ 53 h 453"/>
                <a:gd name="T44" fmla="*/ 407 w 461"/>
                <a:gd name="T45" fmla="*/ 177 h 453"/>
                <a:gd name="T46" fmla="*/ 301 w 461"/>
                <a:gd name="T47" fmla="*/ 302 h 453"/>
                <a:gd name="T48" fmla="*/ 53 w 461"/>
                <a:gd name="T49" fmla="*/ 106 h 453"/>
                <a:gd name="T50" fmla="*/ 53 w 461"/>
                <a:gd name="T51" fmla="*/ 106 h 453"/>
                <a:gd name="T52" fmla="*/ 106 w 461"/>
                <a:gd name="T53" fmla="*/ 53 h 453"/>
                <a:gd name="T54" fmla="*/ 53 w 461"/>
                <a:gd name="T55" fmla="*/ 0 h 453"/>
                <a:gd name="T56" fmla="*/ 0 w 461"/>
                <a:gd name="T57" fmla="*/ 53 h 453"/>
                <a:gd name="T58" fmla="*/ 53 w 461"/>
                <a:gd name="T59" fmla="*/ 106 h 453"/>
                <a:gd name="T60" fmla="*/ 53 w 461"/>
                <a:gd name="T61" fmla="*/ 27 h 453"/>
                <a:gd name="T62" fmla="*/ 53 w 461"/>
                <a:gd name="T63" fmla="*/ 27 h 453"/>
                <a:gd name="T64" fmla="*/ 79 w 461"/>
                <a:gd name="T65" fmla="*/ 53 h 453"/>
                <a:gd name="T66" fmla="*/ 53 w 461"/>
                <a:gd name="T67" fmla="*/ 80 h 453"/>
                <a:gd name="T68" fmla="*/ 26 w 461"/>
                <a:gd name="T69" fmla="*/ 53 h 453"/>
                <a:gd name="T70" fmla="*/ 53 w 461"/>
                <a:gd name="T71" fmla="*/ 2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1" h="453">
                  <a:moveTo>
                    <a:pt x="275" y="0"/>
                  </a:moveTo>
                  <a:lnTo>
                    <a:pt x="275" y="0"/>
                  </a:lnTo>
                  <a:cubicBezTo>
                    <a:pt x="185" y="0"/>
                    <a:pt x="106" y="71"/>
                    <a:pt x="97" y="159"/>
                  </a:cubicBezTo>
                  <a:cubicBezTo>
                    <a:pt x="44" y="187"/>
                    <a:pt x="0" y="240"/>
                    <a:pt x="0" y="302"/>
                  </a:cubicBezTo>
                  <a:cubicBezTo>
                    <a:pt x="0" y="390"/>
                    <a:pt x="71" y="452"/>
                    <a:pt x="150" y="452"/>
                  </a:cubicBezTo>
                  <a:cubicBezTo>
                    <a:pt x="212" y="452"/>
                    <a:pt x="275" y="417"/>
                    <a:pt x="292" y="355"/>
                  </a:cubicBezTo>
                  <a:cubicBezTo>
                    <a:pt x="390" y="346"/>
                    <a:pt x="460" y="275"/>
                    <a:pt x="460" y="177"/>
                  </a:cubicBezTo>
                  <a:cubicBezTo>
                    <a:pt x="460" y="80"/>
                    <a:pt x="381" y="0"/>
                    <a:pt x="275" y="0"/>
                  </a:cubicBezTo>
                  <a:close/>
                  <a:moveTo>
                    <a:pt x="150" y="408"/>
                  </a:moveTo>
                  <a:lnTo>
                    <a:pt x="150" y="408"/>
                  </a:lnTo>
                  <a:cubicBezTo>
                    <a:pt x="97" y="408"/>
                    <a:pt x="53" y="355"/>
                    <a:pt x="53" y="302"/>
                  </a:cubicBezTo>
                  <a:cubicBezTo>
                    <a:pt x="53" y="266"/>
                    <a:pt x="71" y="231"/>
                    <a:pt x="106" y="212"/>
                  </a:cubicBezTo>
                  <a:cubicBezTo>
                    <a:pt x="115" y="284"/>
                    <a:pt x="168" y="337"/>
                    <a:pt x="239" y="355"/>
                  </a:cubicBezTo>
                  <a:cubicBezTo>
                    <a:pt x="221" y="381"/>
                    <a:pt x="185" y="408"/>
                    <a:pt x="150" y="408"/>
                  </a:cubicBezTo>
                  <a:close/>
                  <a:moveTo>
                    <a:pt x="150" y="204"/>
                  </a:moveTo>
                  <a:lnTo>
                    <a:pt x="150" y="204"/>
                  </a:lnTo>
                  <a:cubicBezTo>
                    <a:pt x="212" y="204"/>
                    <a:pt x="248" y="248"/>
                    <a:pt x="256" y="302"/>
                  </a:cubicBezTo>
                  <a:cubicBezTo>
                    <a:pt x="203" y="293"/>
                    <a:pt x="168" y="248"/>
                    <a:pt x="150" y="204"/>
                  </a:cubicBezTo>
                  <a:close/>
                  <a:moveTo>
                    <a:pt x="301" y="302"/>
                  </a:moveTo>
                  <a:lnTo>
                    <a:pt x="301" y="302"/>
                  </a:lnTo>
                  <a:cubicBezTo>
                    <a:pt x="301" y="222"/>
                    <a:pt x="239" y="151"/>
                    <a:pt x="150" y="151"/>
                  </a:cubicBezTo>
                  <a:cubicBezTo>
                    <a:pt x="168" y="98"/>
                    <a:pt x="221" y="53"/>
                    <a:pt x="275" y="53"/>
                  </a:cubicBezTo>
                  <a:cubicBezTo>
                    <a:pt x="345" y="53"/>
                    <a:pt x="407" y="106"/>
                    <a:pt x="407" y="177"/>
                  </a:cubicBezTo>
                  <a:cubicBezTo>
                    <a:pt x="407" y="240"/>
                    <a:pt x="363" y="293"/>
                    <a:pt x="301" y="302"/>
                  </a:cubicBezTo>
                  <a:close/>
                  <a:moveTo>
                    <a:pt x="53" y="106"/>
                  </a:moveTo>
                  <a:lnTo>
                    <a:pt x="53" y="106"/>
                  </a:lnTo>
                  <a:cubicBezTo>
                    <a:pt x="79" y="106"/>
                    <a:pt x="106" y="80"/>
                    <a:pt x="106" y="53"/>
                  </a:cubicBezTo>
                  <a:cubicBezTo>
                    <a:pt x="106" y="27"/>
                    <a:pt x="79" y="0"/>
                    <a:pt x="53" y="0"/>
                  </a:cubicBezTo>
                  <a:cubicBezTo>
                    <a:pt x="26" y="0"/>
                    <a:pt x="0" y="27"/>
                    <a:pt x="0" y="53"/>
                  </a:cubicBezTo>
                  <a:cubicBezTo>
                    <a:pt x="0" y="80"/>
                    <a:pt x="26" y="106"/>
                    <a:pt x="53" y="106"/>
                  </a:cubicBezTo>
                  <a:close/>
                  <a:moveTo>
                    <a:pt x="53" y="27"/>
                  </a:moveTo>
                  <a:lnTo>
                    <a:pt x="53" y="27"/>
                  </a:lnTo>
                  <a:cubicBezTo>
                    <a:pt x="71" y="27"/>
                    <a:pt x="79" y="36"/>
                    <a:pt x="79" y="53"/>
                  </a:cubicBezTo>
                  <a:cubicBezTo>
                    <a:pt x="79" y="71"/>
                    <a:pt x="71" y="80"/>
                    <a:pt x="53" y="80"/>
                  </a:cubicBezTo>
                  <a:cubicBezTo>
                    <a:pt x="35" y="80"/>
                    <a:pt x="26" y="71"/>
                    <a:pt x="26" y="53"/>
                  </a:cubicBezTo>
                  <a:cubicBezTo>
                    <a:pt x="26" y="36"/>
                    <a:pt x="35" y="27"/>
                    <a:pt x="53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A246FDD4-D66A-5B06-5754-DF21E08C6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525" y="3525728"/>
              <a:ext cx="340519" cy="336550"/>
            </a:xfrm>
            <a:custGeom>
              <a:avLst/>
              <a:gdLst>
                <a:gd name="T0" fmla="*/ 443 w 470"/>
                <a:gd name="T1" fmla="*/ 143 h 463"/>
                <a:gd name="T2" fmla="*/ 443 w 470"/>
                <a:gd name="T3" fmla="*/ 143 h 463"/>
                <a:gd name="T4" fmla="*/ 239 w 470"/>
                <a:gd name="T5" fmla="*/ 435 h 463"/>
                <a:gd name="T6" fmla="*/ 141 w 470"/>
                <a:gd name="T7" fmla="*/ 391 h 463"/>
                <a:gd name="T8" fmla="*/ 62 w 470"/>
                <a:gd name="T9" fmla="*/ 160 h 463"/>
                <a:gd name="T10" fmla="*/ 18 w 470"/>
                <a:gd name="T11" fmla="*/ 178 h 463"/>
                <a:gd name="T12" fmla="*/ 0 w 470"/>
                <a:gd name="T13" fmla="*/ 151 h 463"/>
                <a:gd name="T14" fmla="*/ 132 w 470"/>
                <a:gd name="T15" fmla="*/ 45 h 463"/>
                <a:gd name="T16" fmla="*/ 203 w 470"/>
                <a:gd name="T17" fmla="*/ 204 h 463"/>
                <a:gd name="T18" fmla="*/ 247 w 470"/>
                <a:gd name="T19" fmla="*/ 293 h 463"/>
                <a:gd name="T20" fmla="*/ 310 w 470"/>
                <a:gd name="T21" fmla="*/ 213 h 463"/>
                <a:gd name="T22" fmla="*/ 256 w 470"/>
                <a:gd name="T23" fmla="*/ 151 h 463"/>
                <a:gd name="T24" fmla="*/ 443 w 470"/>
                <a:gd name="T25" fmla="*/ 14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63">
                  <a:moveTo>
                    <a:pt x="443" y="143"/>
                  </a:moveTo>
                  <a:lnTo>
                    <a:pt x="443" y="143"/>
                  </a:lnTo>
                  <a:cubicBezTo>
                    <a:pt x="416" y="284"/>
                    <a:pt x="275" y="408"/>
                    <a:pt x="239" y="435"/>
                  </a:cubicBezTo>
                  <a:cubicBezTo>
                    <a:pt x="194" y="462"/>
                    <a:pt x="159" y="417"/>
                    <a:pt x="141" y="391"/>
                  </a:cubicBezTo>
                  <a:cubicBezTo>
                    <a:pt x="124" y="355"/>
                    <a:pt x="79" y="178"/>
                    <a:pt x="62" y="160"/>
                  </a:cubicBezTo>
                  <a:cubicBezTo>
                    <a:pt x="53" y="151"/>
                    <a:pt x="18" y="178"/>
                    <a:pt x="18" y="178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71" y="63"/>
                    <a:pt x="132" y="45"/>
                  </a:cubicBezTo>
                  <a:cubicBezTo>
                    <a:pt x="194" y="36"/>
                    <a:pt x="194" y="143"/>
                    <a:pt x="203" y="204"/>
                  </a:cubicBezTo>
                  <a:cubicBezTo>
                    <a:pt x="222" y="266"/>
                    <a:pt x="230" y="293"/>
                    <a:pt x="247" y="293"/>
                  </a:cubicBezTo>
                  <a:cubicBezTo>
                    <a:pt x="256" y="293"/>
                    <a:pt x="283" y="266"/>
                    <a:pt x="310" y="213"/>
                  </a:cubicBezTo>
                  <a:cubicBezTo>
                    <a:pt x="328" y="160"/>
                    <a:pt x="301" y="125"/>
                    <a:pt x="256" y="151"/>
                  </a:cubicBezTo>
                  <a:cubicBezTo>
                    <a:pt x="275" y="27"/>
                    <a:pt x="469" y="0"/>
                    <a:pt x="443" y="1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EBD31907-1C08-6218-5468-9837560E8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806" y="3631296"/>
              <a:ext cx="321469" cy="146050"/>
            </a:xfrm>
            <a:custGeom>
              <a:avLst/>
              <a:gdLst>
                <a:gd name="T0" fmla="*/ 98 w 444"/>
                <a:gd name="T1" fmla="*/ 204 h 205"/>
                <a:gd name="T2" fmla="*/ 98 w 444"/>
                <a:gd name="T3" fmla="*/ 204 h 205"/>
                <a:gd name="T4" fmla="*/ 0 w 444"/>
                <a:gd name="T5" fmla="*/ 97 h 205"/>
                <a:gd name="T6" fmla="*/ 98 w 444"/>
                <a:gd name="T7" fmla="*/ 0 h 205"/>
                <a:gd name="T8" fmla="*/ 195 w 444"/>
                <a:gd name="T9" fmla="*/ 97 h 205"/>
                <a:gd name="T10" fmla="*/ 98 w 444"/>
                <a:gd name="T11" fmla="*/ 204 h 205"/>
                <a:gd name="T12" fmla="*/ 345 w 444"/>
                <a:gd name="T13" fmla="*/ 204 h 205"/>
                <a:gd name="T14" fmla="*/ 345 w 444"/>
                <a:gd name="T15" fmla="*/ 204 h 205"/>
                <a:gd name="T16" fmla="*/ 248 w 444"/>
                <a:gd name="T17" fmla="*/ 97 h 205"/>
                <a:gd name="T18" fmla="*/ 345 w 444"/>
                <a:gd name="T19" fmla="*/ 0 h 205"/>
                <a:gd name="T20" fmla="*/ 443 w 444"/>
                <a:gd name="T21" fmla="*/ 97 h 205"/>
                <a:gd name="T22" fmla="*/ 345 w 444"/>
                <a:gd name="T23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4" h="205">
                  <a:moveTo>
                    <a:pt x="98" y="204"/>
                  </a:moveTo>
                  <a:lnTo>
                    <a:pt x="98" y="204"/>
                  </a:lnTo>
                  <a:cubicBezTo>
                    <a:pt x="45" y="204"/>
                    <a:pt x="0" y="159"/>
                    <a:pt x="0" y="97"/>
                  </a:cubicBezTo>
                  <a:cubicBezTo>
                    <a:pt x="0" y="44"/>
                    <a:pt x="45" y="0"/>
                    <a:pt x="98" y="0"/>
                  </a:cubicBezTo>
                  <a:cubicBezTo>
                    <a:pt x="151" y="0"/>
                    <a:pt x="195" y="44"/>
                    <a:pt x="195" y="97"/>
                  </a:cubicBezTo>
                  <a:cubicBezTo>
                    <a:pt x="195" y="159"/>
                    <a:pt x="151" y="204"/>
                    <a:pt x="98" y="204"/>
                  </a:cubicBezTo>
                  <a:close/>
                  <a:moveTo>
                    <a:pt x="345" y="204"/>
                  </a:moveTo>
                  <a:lnTo>
                    <a:pt x="345" y="204"/>
                  </a:lnTo>
                  <a:cubicBezTo>
                    <a:pt x="292" y="204"/>
                    <a:pt x="248" y="159"/>
                    <a:pt x="248" y="97"/>
                  </a:cubicBezTo>
                  <a:cubicBezTo>
                    <a:pt x="248" y="44"/>
                    <a:pt x="292" y="0"/>
                    <a:pt x="345" y="0"/>
                  </a:cubicBezTo>
                  <a:cubicBezTo>
                    <a:pt x="399" y="0"/>
                    <a:pt x="443" y="44"/>
                    <a:pt x="443" y="97"/>
                  </a:cubicBezTo>
                  <a:cubicBezTo>
                    <a:pt x="443" y="159"/>
                    <a:pt x="399" y="204"/>
                    <a:pt x="345" y="2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381586A1-B681-82BC-74DF-03E4DD874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806" y="4262328"/>
              <a:ext cx="69850" cy="315119"/>
            </a:xfrm>
            <a:custGeom>
              <a:avLst/>
              <a:gdLst>
                <a:gd name="T0" fmla="*/ 98 w 99"/>
                <a:gd name="T1" fmla="*/ 44 h 435"/>
                <a:gd name="T2" fmla="*/ 98 w 99"/>
                <a:gd name="T3" fmla="*/ 44 h 435"/>
                <a:gd name="T4" fmla="*/ 45 w 99"/>
                <a:gd name="T5" fmla="*/ 88 h 435"/>
                <a:gd name="T6" fmla="*/ 0 w 99"/>
                <a:gd name="T7" fmla="*/ 44 h 435"/>
                <a:gd name="T8" fmla="*/ 45 w 99"/>
                <a:gd name="T9" fmla="*/ 0 h 435"/>
                <a:gd name="T10" fmla="*/ 98 w 99"/>
                <a:gd name="T11" fmla="*/ 44 h 435"/>
                <a:gd name="T12" fmla="*/ 0 w 99"/>
                <a:gd name="T13" fmla="*/ 434 h 435"/>
                <a:gd name="T14" fmla="*/ 0 w 99"/>
                <a:gd name="T15" fmla="*/ 434 h 435"/>
                <a:gd name="T16" fmla="*/ 0 w 99"/>
                <a:gd name="T17" fmla="*/ 132 h 435"/>
                <a:gd name="T18" fmla="*/ 98 w 99"/>
                <a:gd name="T19" fmla="*/ 132 h 435"/>
                <a:gd name="T20" fmla="*/ 98 w 99"/>
                <a:gd name="T21" fmla="*/ 434 h 435"/>
                <a:gd name="T22" fmla="*/ 0 w 99"/>
                <a:gd name="T23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35">
                  <a:moveTo>
                    <a:pt x="98" y="44"/>
                  </a:moveTo>
                  <a:lnTo>
                    <a:pt x="98" y="44"/>
                  </a:lnTo>
                  <a:cubicBezTo>
                    <a:pt x="98" y="71"/>
                    <a:pt x="80" y="88"/>
                    <a:pt x="45" y="88"/>
                  </a:cubicBezTo>
                  <a:cubicBezTo>
                    <a:pt x="17" y="88"/>
                    <a:pt x="0" y="71"/>
                    <a:pt x="0" y="44"/>
                  </a:cubicBezTo>
                  <a:cubicBezTo>
                    <a:pt x="0" y="18"/>
                    <a:pt x="17" y="0"/>
                    <a:pt x="45" y="0"/>
                  </a:cubicBezTo>
                  <a:cubicBezTo>
                    <a:pt x="80" y="0"/>
                    <a:pt x="98" y="18"/>
                    <a:pt x="98" y="44"/>
                  </a:cubicBezTo>
                  <a:close/>
                  <a:moveTo>
                    <a:pt x="0" y="434"/>
                  </a:moveTo>
                  <a:lnTo>
                    <a:pt x="0" y="434"/>
                  </a:lnTo>
                  <a:cubicBezTo>
                    <a:pt x="0" y="132"/>
                    <a:pt x="0" y="132"/>
                    <a:pt x="0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434"/>
                    <a:pt x="98" y="434"/>
                    <a:pt x="98" y="434"/>
                  </a:cubicBezTo>
                  <a:lnTo>
                    <a:pt x="0" y="4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330CF840-0D7C-1505-2823-D37B7EA36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756" y="4355196"/>
              <a:ext cx="209550" cy="226219"/>
            </a:xfrm>
            <a:custGeom>
              <a:avLst/>
              <a:gdLst>
                <a:gd name="T0" fmla="*/ 0 w 293"/>
                <a:gd name="T1" fmla="*/ 106 h 311"/>
                <a:gd name="T2" fmla="*/ 0 w 293"/>
                <a:gd name="T3" fmla="*/ 106 h 311"/>
                <a:gd name="T4" fmla="*/ 0 w 293"/>
                <a:gd name="T5" fmla="*/ 8 h 311"/>
                <a:gd name="T6" fmla="*/ 79 w 293"/>
                <a:gd name="T7" fmla="*/ 8 h 311"/>
                <a:gd name="T8" fmla="*/ 88 w 293"/>
                <a:gd name="T9" fmla="*/ 44 h 311"/>
                <a:gd name="T10" fmla="*/ 88 w 293"/>
                <a:gd name="T11" fmla="*/ 44 h 311"/>
                <a:gd name="T12" fmla="*/ 186 w 293"/>
                <a:gd name="T13" fmla="*/ 0 h 311"/>
                <a:gd name="T14" fmla="*/ 292 w 293"/>
                <a:gd name="T15" fmla="*/ 132 h 311"/>
                <a:gd name="T16" fmla="*/ 292 w 293"/>
                <a:gd name="T17" fmla="*/ 310 h 311"/>
                <a:gd name="T18" fmla="*/ 194 w 293"/>
                <a:gd name="T19" fmla="*/ 310 h 311"/>
                <a:gd name="T20" fmla="*/ 194 w 293"/>
                <a:gd name="T21" fmla="*/ 141 h 311"/>
                <a:gd name="T22" fmla="*/ 150 w 293"/>
                <a:gd name="T23" fmla="*/ 79 h 311"/>
                <a:gd name="T24" fmla="*/ 97 w 293"/>
                <a:gd name="T25" fmla="*/ 115 h 311"/>
                <a:gd name="T26" fmla="*/ 97 w 293"/>
                <a:gd name="T27" fmla="*/ 132 h 311"/>
                <a:gd name="T28" fmla="*/ 97 w 293"/>
                <a:gd name="T29" fmla="*/ 310 h 311"/>
                <a:gd name="T30" fmla="*/ 0 w 293"/>
                <a:gd name="T31" fmla="*/ 310 h 311"/>
                <a:gd name="T32" fmla="*/ 0 w 293"/>
                <a:gd name="T33" fmla="*/ 10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3" h="311">
                  <a:moveTo>
                    <a:pt x="0" y="106"/>
                  </a:moveTo>
                  <a:lnTo>
                    <a:pt x="0" y="106"/>
                  </a:lnTo>
                  <a:cubicBezTo>
                    <a:pt x="0" y="62"/>
                    <a:pt x="0" y="35"/>
                    <a:pt x="0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88" y="44"/>
                    <a:pt x="88" y="44"/>
                    <a:pt x="88" y="44"/>
                  </a:cubicBezTo>
                  <a:lnTo>
                    <a:pt x="88" y="44"/>
                  </a:lnTo>
                  <a:cubicBezTo>
                    <a:pt x="97" y="26"/>
                    <a:pt x="132" y="0"/>
                    <a:pt x="186" y="0"/>
                  </a:cubicBezTo>
                  <a:cubicBezTo>
                    <a:pt x="248" y="0"/>
                    <a:pt x="292" y="44"/>
                    <a:pt x="292" y="132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194" y="310"/>
                    <a:pt x="194" y="310"/>
                    <a:pt x="194" y="31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4" y="106"/>
                    <a:pt x="186" y="79"/>
                    <a:pt x="150" y="79"/>
                  </a:cubicBezTo>
                  <a:cubicBezTo>
                    <a:pt x="123" y="79"/>
                    <a:pt x="106" y="97"/>
                    <a:pt x="97" y="115"/>
                  </a:cubicBezTo>
                  <a:cubicBezTo>
                    <a:pt x="97" y="115"/>
                    <a:pt x="97" y="124"/>
                    <a:pt x="97" y="132"/>
                  </a:cubicBezTo>
                  <a:cubicBezTo>
                    <a:pt x="97" y="310"/>
                    <a:pt x="97" y="310"/>
                    <a:pt x="97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0" y="10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A12BF4E2-EED5-EBDD-B620-FFC1BB303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275" y="4249628"/>
              <a:ext cx="347663" cy="340519"/>
            </a:xfrm>
            <a:custGeom>
              <a:avLst/>
              <a:gdLst>
                <a:gd name="T0" fmla="*/ 239 w 479"/>
                <a:gd name="T1" fmla="*/ 0 h 471"/>
                <a:gd name="T2" fmla="*/ 239 w 479"/>
                <a:gd name="T3" fmla="*/ 0 h 471"/>
                <a:gd name="T4" fmla="*/ 0 w 479"/>
                <a:gd name="T5" fmla="*/ 231 h 471"/>
                <a:gd name="T6" fmla="*/ 239 w 479"/>
                <a:gd name="T7" fmla="*/ 470 h 471"/>
                <a:gd name="T8" fmla="*/ 478 w 479"/>
                <a:gd name="T9" fmla="*/ 231 h 471"/>
                <a:gd name="T10" fmla="*/ 239 w 479"/>
                <a:gd name="T11" fmla="*/ 0 h 471"/>
                <a:gd name="T12" fmla="*/ 177 w 479"/>
                <a:gd name="T13" fmla="*/ 338 h 471"/>
                <a:gd name="T14" fmla="*/ 177 w 479"/>
                <a:gd name="T15" fmla="*/ 338 h 471"/>
                <a:gd name="T16" fmla="*/ 133 w 479"/>
                <a:gd name="T17" fmla="*/ 338 h 471"/>
                <a:gd name="T18" fmla="*/ 133 w 479"/>
                <a:gd name="T19" fmla="*/ 178 h 471"/>
                <a:gd name="T20" fmla="*/ 177 w 479"/>
                <a:gd name="T21" fmla="*/ 178 h 471"/>
                <a:gd name="T22" fmla="*/ 177 w 479"/>
                <a:gd name="T23" fmla="*/ 338 h 471"/>
                <a:gd name="T24" fmla="*/ 159 w 479"/>
                <a:gd name="T25" fmla="*/ 160 h 471"/>
                <a:gd name="T26" fmla="*/ 159 w 479"/>
                <a:gd name="T27" fmla="*/ 160 h 471"/>
                <a:gd name="T28" fmla="*/ 133 w 479"/>
                <a:gd name="T29" fmla="*/ 134 h 471"/>
                <a:gd name="T30" fmla="*/ 159 w 479"/>
                <a:gd name="T31" fmla="*/ 107 h 471"/>
                <a:gd name="T32" fmla="*/ 186 w 479"/>
                <a:gd name="T33" fmla="*/ 134 h 471"/>
                <a:gd name="T34" fmla="*/ 159 w 479"/>
                <a:gd name="T35" fmla="*/ 160 h 471"/>
                <a:gd name="T36" fmla="*/ 354 w 479"/>
                <a:gd name="T37" fmla="*/ 338 h 471"/>
                <a:gd name="T38" fmla="*/ 354 w 479"/>
                <a:gd name="T39" fmla="*/ 338 h 471"/>
                <a:gd name="T40" fmla="*/ 310 w 479"/>
                <a:gd name="T41" fmla="*/ 338 h 471"/>
                <a:gd name="T42" fmla="*/ 310 w 479"/>
                <a:gd name="T43" fmla="*/ 249 h 471"/>
                <a:gd name="T44" fmla="*/ 284 w 479"/>
                <a:gd name="T45" fmla="*/ 213 h 471"/>
                <a:gd name="T46" fmla="*/ 256 w 479"/>
                <a:gd name="T47" fmla="*/ 231 h 471"/>
                <a:gd name="T48" fmla="*/ 256 w 479"/>
                <a:gd name="T49" fmla="*/ 240 h 471"/>
                <a:gd name="T50" fmla="*/ 256 w 479"/>
                <a:gd name="T51" fmla="*/ 338 h 471"/>
                <a:gd name="T52" fmla="*/ 212 w 479"/>
                <a:gd name="T53" fmla="*/ 338 h 471"/>
                <a:gd name="T54" fmla="*/ 212 w 479"/>
                <a:gd name="T55" fmla="*/ 231 h 471"/>
                <a:gd name="T56" fmla="*/ 203 w 479"/>
                <a:gd name="T57" fmla="*/ 178 h 471"/>
                <a:gd name="T58" fmla="*/ 247 w 479"/>
                <a:gd name="T59" fmla="*/ 178 h 471"/>
                <a:gd name="T60" fmla="*/ 247 w 479"/>
                <a:gd name="T61" fmla="*/ 196 h 471"/>
                <a:gd name="T62" fmla="*/ 256 w 479"/>
                <a:gd name="T63" fmla="*/ 196 h 471"/>
                <a:gd name="T64" fmla="*/ 300 w 479"/>
                <a:gd name="T65" fmla="*/ 178 h 471"/>
                <a:gd name="T66" fmla="*/ 354 w 479"/>
                <a:gd name="T67" fmla="*/ 240 h 471"/>
                <a:gd name="T68" fmla="*/ 354 w 479"/>
                <a:gd name="T69" fmla="*/ 33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9" h="471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4"/>
                    <a:pt x="106" y="470"/>
                    <a:pt x="239" y="470"/>
                  </a:cubicBezTo>
                  <a:cubicBezTo>
                    <a:pt x="372" y="470"/>
                    <a:pt x="478" y="364"/>
                    <a:pt x="478" y="231"/>
                  </a:cubicBezTo>
                  <a:cubicBezTo>
                    <a:pt x="478" y="107"/>
                    <a:pt x="372" y="0"/>
                    <a:pt x="239" y="0"/>
                  </a:cubicBezTo>
                  <a:close/>
                  <a:moveTo>
                    <a:pt x="177" y="338"/>
                  </a:moveTo>
                  <a:lnTo>
                    <a:pt x="177" y="338"/>
                  </a:lnTo>
                  <a:cubicBezTo>
                    <a:pt x="133" y="338"/>
                    <a:pt x="133" y="338"/>
                    <a:pt x="133" y="338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77" y="178"/>
                    <a:pt x="177" y="178"/>
                    <a:pt x="177" y="178"/>
                  </a:cubicBezTo>
                  <a:lnTo>
                    <a:pt x="177" y="338"/>
                  </a:lnTo>
                  <a:close/>
                  <a:moveTo>
                    <a:pt x="159" y="160"/>
                  </a:moveTo>
                  <a:lnTo>
                    <a:pt x="159" y="160"/>
                  </a:lnTo>
                  <a:cubicBezTo>
                    <a:pt x="141" y="160"/>
                    <a:pt x="133" y="151"/>
                    <a:pt x="133" y="134"/>
                  </a:cubicBezTo>
                  <a:cubicBezTo>
                    <a:pt x="133" y="125"/>
                    <a:pt x="141" y="107"/>
                    <a:pt x="159" y="107"/>
                  </a:cubicBezTo>
                  <a:cubicBezTo>
                    <a:pt x="168" y="107"/>
                    <a:pt x="177" y="125"/>
                    <a:pt x="186" y="134"/>
                  </a:cubicBezTo>
                  <a:cubicBezTo>
                    <a:pt x="186" y="151"/>
                    <a:pt x="168" y="160"/>
                    <a:pt x="159" y="160"/>
                  </a:cubicBezTo>
                  <a:close/>
                  <a:moveTo>
                    <a:pt x="354" y="338"/>
                  </a:moveTo>
                  <a:lnTo>
                    <a:pt x="354" y="338"/>
                  </a:lnTo>
                  <a:cubicBezTo>
                    <a:pt x="310" y="338"/>
                    <a:pt x="310" y="338"/>
                    <a:pt x="310" y="338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10" y="231"/>
                    <a:pt x="300" y="213"/>
                    <a:pt x="284" y="213"/>
                  </a:cubicBezTo>
                  <a:cubicBezTo>
                    <a:pt x="275" y="213"/>
                    <a:pt x="265" y="222"/>
                    <a:pt x="256" y="231"/>
                  </a:cubicBezTo>
                  <a:lnTo>
                    <a:pt x="256" y="240"/>
                  </a:lnTo>
                  <a:cubicBezTo>
                    <a:pt x="256" y="338"/>
                    <a:pt x="256" y="338"/>
                    <a:pt x="256" y="338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231"/>
                    <a:pt x="212" y="231"/>
                    <a:pt x="212" y="231"/>
                  </a:cubicBezTo>
                  <a:cubicBezTo>
                    <a:pt x="212" y="205"/>
                    <a:pt x="212" y="196"/>
                    <a:pt x="203" y="178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96"/>
                    <a:pt x="247" y="196"/>
                    <a:pt x="247" y="196"/>
                  </a:cubicBezTo>
                  <a:cubicBezTo>
                    <a:pt x="256" y="196"/>
                    <a:pt x="256" y="196"/>
                    <a:pt x="256" y="196"/>
                  </a:cubicBezTo>
                  <a:cubicBezTo>
                    <a:pt x="256" y="187"/>
                    <a:pt x="275" y="178"/>
                    <a:pt x="300" y="178"/>
                  </a:cubicBezTo>
                  <a:cubicBezTo>
                    <a:pt x="337" y="178"/>
                    <a:pt x="354" y="196"/>
                    <a:pt x="354" y="240"/>
                  </a:cubicBezTo>
                  <a:lnTo>
                    <a:pt x="354" y="3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2" name="Freeform 50">
              <a:extLst>
                <a:ext uri="{FF2B5EF4-FFF2-40B4-BE49-F238E27FC236}">
                  <a16:creationId xmlns:a16="http://schemas.microsoft.com/office/drawing/2014/main" id="{BB2F83C2-3F5F-0F73-E0D5-AD893B02F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556" y="4973528"/>
              <a:ext cx="347663" cy="327819"/>
            </a:xfrm>
            <a:custGeom>
              <a:avLst/>
              <a:gdLst>
                <a:gd name="T0" fmla="*/ 142 w 480"/>
                <a:gd name="T1" fmla="*/ 0 h 453"/>
                <a:gd name="T2" fmla="*/ 142 w 480"/>
                <a:gd name="T3" fmla="*/ 0 h 453"/>
                <a:gd name="T4" fmla="*/ 0 w 480"/>
                <a:gd name="T5" fmla="*/ 89 h 453"/>
                <a:gd name="T6" fmla="*/ 98 w 480"/>
                <a:gd name="T7" fmla="*/ 168 h 453"/>
                <a:gd name="T8" fmla="*/ 239 w 480"/>
                <a:gd name="T9" fmla="*/ 80 h 453"/>
                <a:gd name="T10" fmla="*/ 142 w 480"/>
                <a:gd name="T11" fmla="*/ 0 h 453"/>
                <a:gd name="T12" fmla="*/ 327 w 480"/>
                <a:gd name="T13" fmla="*/ 372 h 453"/>
                <a:gd name="T14" fmla="*/ 327 w 480"/>
                <a:gd name="T15" fmla="*/ 372 h 453"/>
                <a:gd name="T16" fmla="*/ 319 w 480"/>
                <a:gd name="T17" fmla="*/ 372 h 453"/>
                <a:gd name="T18" fmla="*/ 239 w 480"/>
                <a:gd name="T19" fmla="*/ 310 h 453"/>
                <a:gd name="T20" fmla="*/ 159 w 480"/>
                <a:gd name="T21" fmla="*/ 372 h 453"/>
                <a:gd name="T22" fmla="*/ 151 w 480"/>
                <a:gd name="T23" fmla="*/ 372 h 453"/>
                <a:gd name="T24" fmla="*/ 151 w 480"/>
                <a:gd name="T25" fmla="*/ 372 h 453"/>
                <a:gd name="T26" fmla="*/ 88 w 480"/>
                <a:gd name="T27" fmla="*/ 337 h 453"/>
                <a:gd name="T28" fmla="*/ 88 w 480"/>
                <a:gd name="T29" fmla="*/ 355 h 453"/>
                <a:gd name="T30" fmla="*/ 239 w 480"/>
                <a:gd name="T31" fmla="*/ 452 h 453"/>
                <a:gd name="T32" fmla="*/ 389 w 480"/>
                <a:gd name="T33" fmla="*/ 355 h 453"/>
                <a:gd name="T34" fmla="*/ 389 w 480"/>
                <a:gd name="T35" fmla="*/ 337 h 453"/>
                <a:gd name="T36" fmla="*/ 327 w 480"/>
                <a:gd name="T37" fmla="*/ 372 h 453"/>
                <a:gd name="T38" fmla="*/ 479 w 480"/>
                <a:gd name="T39" fmla="*/ 89 h 453"/>
                <a:gd name="T40" fmla="*/ 479 w 480"/>
                <a:gd name="T41" fmla="*/ 89 h 453"/>
                <a:gd name="T42" fmla="*/ 336 w 480"/>
                <a:gd name="T43" fmla="*/ 0 h 453"/>
                <a:gd name="T44" fmla="*/ 239 w 480"/>
                <a:gd name="T45" fmla="*/ 80 h 453"/>
                <a:gd name="T46" fmla="*/ 380 w 480"/>
                <a:gd name="T47" fmla="*/ 168 h 453"/>
                <a:gd name="T48" fmla="*/ 479 w 480"/>
                <a:gd name="T49" fmla="*/ 89 h 453"/>
                <a:gd name="T50" fmla="*/ 239 w 480"/>
                <a:gd name="T51" fmla="*/ 257 h 453"/>
                <a:gd name="T52" fmla="*/ 239 w 480"/>
                <a:gd name="T53" fmla="*/ 257 h 453"/>
                <a:gd name="T54" fmla="*/ 327 w 480"/>
                <a:gd name="T55" fmla="*/ 328 h 453"/>
                <a:gd name="T56" fmla="*/ 470 w 480"/>
                <a:gd name="T57" fmla="*/ 240 h 453"/>
                <a:gd name="T58" fmla="*/ 380 w 480"/>
                <a:gd name="T59" fmla="*/ 168 h 453"/>
                <a:gd name="T60" fmla="*/ 239 w 480"/>
                <a:gd name="T61" fmla="*/ 257 h 453"/>
                <a:gd name="T62" fmla="*/ 151 w 480"/>
                <a:gd name="T63" fmla="*/ 328 h 453"/>
                <a:gd name="T64" fmla="*/ 151 w 480"/>
                <a:gd name="T65" fmla="*/ 328 h 453"/>
                <a:gd name="T66" fmla="*/ 239 w 480"/>
                <a:gd name="T67" fmla="*/ 257 h 453"/>
                <a:gd name="T68" fmla="*/ 98 w 480"/>
                <a:gd name="T69" fmla="*/ 168 h 453"/>
                <a:gd name="T70" fmla="*/ 8 w 480"/>
                <a:gd name="T71" fmla="*/ 240 h 453"/>
                <a:gd name="T72" fmla="*/ 151 w 480"/>
                <a:gd name="T73" fmla="*/ 3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0" h="453">
                  <a:moveTo>
                    <a:pt x="142" y="0"/>
                  </a:moveTo>
                  <a:lnTo>
                    <a:pt x="142" y="0"/>
                  </a:lnTo>
                  <a:cubicBezTo>
                    <a:pt x="0" y="89"/>
                    <a:pt x="0" y="89"/>
                    <a:pt x="0" y="89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239" y="80"/>
                    <a:pt x="239" y="80"/>
                    <a:pt x="239" y="80"/>
                  </a:cubicBezTo>
                  <a:lnTo>
                    <a:pt x="142" y="0"/>
                  </a:lnTo>
                  <a:close/>
                  <a:moveTo>
                    <a:pt x="327" y="372"/>
                  </a:moveTo>
                  <a:lnTo>
                    <a:pt x="327" y="372"/>
                  </a:lnTo>
                  <a:cubicBezTo>
                    <a:pt x="319" y="372"/>
                    <a:pt x="319" y="372"/>
                    <a:pt x="319" y="372"/>
                  </a:cubicBezTo>
                  <a:cubicBezTo>
                    <a:pt x="239" y="310"/>
                    <a:pt x="239" y="310"/>
                    <a:pt x="239" y="310"/>
                  </a:cubicBezTo>
                  <a:cubicBezTo>
                    <a:pt x="159" y="372"/>
                    <a:pt x="159" y="372"/>
                    <a:pt x="159" y="372"/>
                  </a:cubicBezTo>
                  <a:cubicBezTo>
                    <a:pt x="159" y="372"/>
                    <a:pt x="159" y="372"/>
                    <a:pt x="151" y="372"/>
                  </a:cubicBezTo>
                  <a:lnTo>
                    <a:pt x="151" y="372"/>
                  </a:lnTo>
                  <a:cubicBezTo>
                    <a:pt x="88" y="337"/>
                    <a:pt x="88" y="337"/>
                    <a:pt x="88" y="337"/>
                  </a:cubicBezTo>
                  <a:cubicBezTo>
                    <a:pt x="88" y="355"/>
                    <a:pt x="88" y="355"/>
                    <a:pt x="88" y="355"/>
                  </a:cubicBezTo>
                  <a:cubicBezTo>
                    <a:pt x="239" y="452"/>
                    <a:pt x="239" y="452"/>
                    <a:pt x="239" y="452"/>
                  </a:cubicBezTo>
                  <a:cubicBezTo>
                    <a:pt x="389" y="355"/>
                    <a:pt x="389" y="355"/>
                    <a:pt x="389" y="355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27" y="372"/>
                    <a:pt x="327" y="372"/>
                    <a:pt x="327" y="372"/>
                  </a:cubicBezTo>
                  <a:close/>
                  <a:moveTo>
                    <a:pt x="479" y="89"/>
                  </a:moveTo>
                  <a:lnTo>
                    <a:pt x="479" y="89"/>
                  </a:lnTo>
                  <a:cubicBezTo>
                    <a:pt x="336" y="0"/>
                    <a:pt x="336" y="0"/>
                    <a:pt x="336" y="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380" y="168"/>
                    <a:pt x="380" y="168"/>
                    <a:pt x="380" y="168"/>
                  </a:cubicBezTo>
                  <a:lnTo>
                    <a:pt x="479" y="89"/>
                  </a:lnTo>
                  <a:close/>
                  <a:moveTo>
                    <a:pt x="239" y="257"/>
                  </a:moveTo>
                  <a:lnTo>
                    <a:pt x="239" y="257"/>
                  </a:lnTo>
                  <a:cubicBezTo>
                    <a:pt x="327" y="328"/>
                    <a:pt x="327" y="328"/>
                    <a:pt x="327" y="328"/>
                  </a:cubicBezTo>
                  <a:cubicBezTo>
                    <a:pt x="470" y="240"/>
                    <a:pt x="470" y="240"/>
                    <a:pt x="470" y="240"/>
                  </a:cubicBezTo>
                  <a:cubicBezTo>
                    <a:pt x="380" y="168"/>
                    <a:pt x="380" y="168"/>
                    <a:pt x="380" y="168"/>
                  </a:cubicBezTo>
                  <a:lnTo>
                    <a:pt x="239" y="257"/>
                  </a:lnTo>
                  <a:close/>
                  <a:moveTo>
                    <a:pt x="151" y="328"/>
                  </a:moveTo>
                  <a:lnTo>
                    <a:pt x="151" y="328"/>
                  </a:lnTo>
                  <a:cubicBezTo>
                    <a:pt x="239" y="257"/>
                    <a:pt x="239" y="257"/>
                    <a:pt x="239" y="257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8" y="240"/>
                    <a:pt x="8" y="240"/>
                    <a:pt x="8" y="240"/>
                  </a:cubicBezTo>
                  <a:lnTo>
                    <a:pt x="151" y="3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3" name="Freeform 51">
              <a:extLst>
                <a:ext uri="{FF2B5EF4-FFF2-40B4-BE49-F238E27FC236}">
                  <a16:creationId xmlns:a16="http://schemas.microsoft.com/office/drawing/2014/main" id="{A39D08E1-F4F7-2A8C-EBB6-1B3149722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9937" y="3513028"/>
              <a:ext cx="289719" cy="368300"/>
            </a:xfrm>
            <a:custGeom>
              <a:avLst/>
              <a:gdLst>
                <a:gd name="T0" fmla="*/ 160 w 400"/>
                <a:gd name="T1" fmla="*/ 336 h 506"/>
                <a:gd name="T2" fmla="*/ 160 w 400"/>
                <a:gd name="T3" fmla="*/ 336 h 506"/>
                <a:gd name="T4" fmla="*/ 89 w 400"/>
                <a:gd name="T5" fmla="*/ 505 h 506"/>
                <a:gd name="T6" fmla="*/ 124 w 400"/>
                <a:gd name="T7" fmla="*/ 248 h 506"/>
                <a:gd name="T8" fmla="*/ 186 w 400"/>
                <a:gd name="T9" fmla="*/ 124 h 506"/>
                <a:gd name="T10" fmla="*/ 213 w 400"/>
                <a:gd name="T11" fmla="*/ 319 h 506"/>
                <a:gd name="T12" fmla="*/ 293 w 400"/>
                <a:gd name="T13" fmla="*/ 97 h 506"/>
                <a:gd name="T14" fmla="*/ 62 w 400"/>
                <a:gd name="T15" fmla="*/ 213 h 506"/>
                <a:gd name="T16" fmla="*/ 71 w 400"/>
                <a:gd name="T17" fmla="*/ 301 h 506"/>
                <a:gd name="T18" fmla="*/ 0 w 400"/>
                <a:gd name="T19" fmla="*/ 186 h 506"/>
                <a:gd name="T20" fmla="*/ 168 w 400"/>
                <a:gd name="T21" fmla="*/ 17 h 506"/>
                <a:gd name="T22" fmla="*/ 390 w 400"/>
                <a:gd name="T23" fmla="*/ 151 h 506"/>
                <a:gd name="T24" fmla="*/ 231 w 400"/>
                <a:gd name="T25" fmla="*/ 372 h 506"/>
                <a:gd name="T26" fmla="*/ 160 w 400"/>
                <a:gd name="T27" fmla="*/ 33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0" h="506">
                  <a:moveTo>
                    <a:pt x="160" y="336"/>
                  </a:moveTo>
                  <a:lnTo>
                    <a:pt x="160" y="336"/>
                  </a:lnTo>
                  <a:cubicBezTo>
                    <a:pt x="150" y="408"/>
                    <a:pt x="133" y="479"/>
                    <a:pt x="89" y="505"/>
                  </a:cubicBezTo>
                  <a:cubicBezTo>
                    <a:pt x="71" y="408"/>
                    <a:pt x="106" y="327"/>
                    <a:pt x="124" y="248"/>
                  </a:cubicBezTo>
                  <a:cubicBezTo>
                    <a:pt x="97" y="195"/>
                    <a:pt x="124" y="97"/>
                    <a:pt x="186" y="124"/>
                  </a:cubicBezTo>
                  <a:cubicBezTo>
                    <a:pt x="257" y="151"/>
                    <a:pt x="124" y="301"/>
                    <a:pt x="213" y="319"/>
                  </a:cubicBezTo>
                  <a:cubicBezTo>
                    <a:pt x="310" y="336"/>
                    <a:pt x="355" y="151"/>
                    <a:pt x="293" y="97"/>
                  </a:cubicBezTo>
                  <a:cubicBezTo>
                    <a:pt x="204" y="8"/>
                    <a:pt x="36" y="89"/>
                    <a:pt x="62" y="213"/>
                  </a:cubicBezTo>
                  <a:cubicBezTo>
                    <a:pt x="62" y="248"/>
                    <a:pt x="97" y="257"/>
                    <a:pt x="71" y="301"/>
                  </a:cubicBezTo>
                  <a:cubicBezTo>
                    <a:pt x="18" y="283"/>
                    <a:pt x="0" y="239"/>
                    <a:pt x="0" y="186"/>
                  </a:cubicBezTo>
                  <a:cubicBezTo>
                    <a:pt x="9" y="89"/>
                    <a:pt x="89" y="26"/>
                    <a:pt x="168" y="17"/>
                  </a:cubicBezTo>
                  <a:cubicBezTo>
                    <a:pt x="275" y="0"/>
                    <a:pt x="372" y="53"/>
                    <a:pt x="390" y="151"/>
                  </a:cubicBezTo>
                  <a:cubicBezTo>
                    <a:pt x="399" y="257"/>
                    <a:pt x="337" y="380"/>
                    <a:pt x="231" y="372"/>
                  </a:cubicBezTo>
                  <a:cubicBezTo>
                    <a:pt x="195" y="372"/>
                    <a:pt x="186" y="354"/>
                    <a:pt x="160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8A44FC5D-951C-9401-CB8C-E04CD2A4F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737" y="3532078"/>
              <a:ext cx="346869" cy="342900"/>
            </a:xfrm>
            <a:custGeom>
              <a:avLst/>
              <a:gdLst>
                <a:gd name="T0" fmla="*/ 240 w 479"/>
                <a:gd name="T1" fmla="*/ 0 h 471"/>
                <a:gd name="T2" fmla="*/ 240 w 479"/>
                <a:gd name="T3" fmla="*/ 0 h 471"/>
                <a:gd name="T4" fmla="*/ 0 w 479"/>
                <a:gd name="T5" fmla="*/ 231 h 471"/>
                <a:gd name="T6" fmla="*/ 240 w 479"/>
                <a:gd name="T7" fmla="*/ 470 h 471"/>
                <a:gd name="T8" fmla="*/ 478 w 479"/>
                <a:gd name="T9" fmla="*/ 231 h 471"/>
                <a:gd name="T10" fmla="*/ 240 w 479"/>
                <a:gd name="T11" fmla="*/ 0 h 471"/>
                <a:gd name="T12" fmla="*/ 257 w 479"/>
                <a:gd name="T13" fmla="*/ 293 h 471"/>
                <a:gd name="T14" fmla="*/ 257 w 479"/>
                <a:gd name="T15" fmla="*/ 293 h 471"/>
                <a:gd name="T16" fmla="*/ 222 w 479"/>
                <a:gd name="T17" fmla="*/ 275 h 471"/>
                <a:gd name="T18" fmla="*/ 186 w 479"/>
                <a:gd name="T19" fmla="*/ 363 h 471"/>
                <a:gd name="T20" fmla="*/ 204 w 479"/>
                <a:gd name="T21" fmla="*/ 231 h 471"/>
                <a:gd name="T22" fmla="*/ 240 w 479"/>
                <a:gd name="T23" fmla="*/ 169 h 471"/>
                <a:gd name="T24" fmla="*/ 249 w 479"/>
                <a:gd name="T25" fmla="*/ 266 h 471"/>
                <a:gd name="T26" fmla="*/ 284 w 479"/>
                <a:gd name="T27" fmla="*/ 151 h 471"/>
                <a:gd name="T28" fmla="*/ 169 w 479"/>
                <a:gd name="T29" fmla="*/ 213 h 471"/>
                <a:gd name="T30" fmla="*/ 178 w 479"/>
                <a:gd name="T31" fmla="*/ 257 h 471"/>
                <a:gd name="T32" fmla="*/ 142 w 479"/>
                <a:gd name="T33" fmla="*/ 195 h 471"/>
                <a:gd name="T34" fmla="*/ 231 w 479"/>
                <a:gd name="T35" fmla="*/ 107 h 471"/>
                <a:gd name="T36" fmla="*/ 337 w 479"/>
                <a:gd name="T37" fmla="*/ 178 h 471"/>
                <a:gd name="T38" fmla="*/ 257 w 479"/>
                <a:gd name="T39" fmla="*/ 29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57" y="293"/>
                  </a:moveTo>
                  <a:lnTo>
                    <a:pt x="257" y="293"/>
                  </a:lnTo>
                  <a:cubicBezTo>
                    <a:pt x="240" y="293"/>
                    <a:pt x="231" y="284"/>
                    <a:pt x="222" y="275"/>
                  </a:cubicBezTo>
                  <a:cubicBezTo>
                    <a:pt x="213" y="310"/>
                    <a:pt x="204" y="346"/>
                    <a:pt x="186" y="363"/>
                  </a:cubicBezTo>
                  <a:cubicBezTo>
                    <a:pt x="178" y="310"/>
                    <a:pt x="195" y="266"/>
                    <a:pt x="204" y="231"/>
                  </a:cubicBezTo>
                  <a:cubicBezTo>
                    <a:pt x="186" y="204"/>
                    <a:pt x="204" y="151"/>
                    <a:pt x="240" y="169"/>
                  </a:cubicBezTo>
                  <a:cubicBezTo>
                    <a:pt x="275" y="178"/>
                    <a:pt x="204" y="257"/>
                    <a:pt x="249" y="266"/>
                  </a:cubicBezTo>
                  <a:cubicBezTo>
                    <a:pt x="302" y="275"/>
                    <a:pt x="319" y="178"/>
                    <a:pt x="284" y="151"/>
                  </a:cubicBezTo>
                  <a:cubicBezTo>
                    <a:pt x="249" y="107"/>
                    <a:pt x="159" y="151"/>
                    <a:pt x="169" y="213"/>
                  </a:cubicBezTo>
                  <a:cubicBezTo>
                    <a:pt x="178" y="231"/>
                    <a:pt x="186" y="231"/>
                    <a:pt x="178" y="257"/>
                  </a:cubicBezTo>
                  <a:cubicBezTo>
                    <a:pt x="151" y="248"/>
                    <a:pt x="142" y="222"/>
                    <a:pt x="142" y="195"/>
                  </a:cubicBezTo>
                  <a:cubicBezTo>
                    <a:pt x="142" y="151"/>
                    <a:pt x="186" y="116"/>
                    <a:pt x="231" y="107"/>
                  </a:cubicBezTo>
                  <a:cubicBezTo>
                    <a:pt x="284" y="107"/>
                    <a:pt x="328" y="134"/>
                    <a:pt x="337" y="178"/>
                  </a:cubicBezTo>
                  <a:cubicBezTo>
                    <a:pt x="346" y="231"/>
                    <a:pt x="310" y="293"/>
                    <a:pt x="257" y="2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09A4B486-4F9D-A50E-01C7-78F9F2F3F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4973528"/>
              <a:ext cx="334169" cy="327819"/>
            </a:xfrm>
            <a:custGeom>
              <a:avLst/>
              <a:gdLst>
                <a:gd name="T0" fmla="*/ 195 w 462"/>
                <a:gd name="T1" fmla="*/ 0 h 453"/>
                <a:gd name="T2" fmla="*/ 195 w 462"/>
                <a:gd name="T3" fmla="*/ 0 h 453"/>
                <a:gd name="T4" fmla="*/ 0 w 462"/>
                <a:gd name="T5" fmla="*/ 222 h 453"/>
                <a:gd name="T6" fmla="*/ 53 w 462"/>
                <a:gd name="T7" fmla="*/ 372 h 453"/>
                <a:gd name="T8" fmla="*/ 195 w 462"/>
                <a:gd name="T9" fmla="*/ 142 h 453"/>
                <a:gd name="T10" fmla="*/ 195 w 462"/>
                <a:gd name="T11" fmla="*/ 0 h 453"/>
                <a:gd name="T12" fmla="*/ 230 w 462"/>
                <a:gd name="T13" fmla="*/ 284 h 453"/>
                <a:gd name="T14" fmla="*/ 230 w 462"/>
                <a:gd name="T15" fmla="*/ 284 h 453"/>
                <a:gd name="T16" fmla="*/ 124 w 462"/>
                <a:gd name="T17" fmla="*/ 425 h 453"/>
                <a:gd name="T18" fmla="*/ 230 w 462"/>
                <a:gd name="T19" fmla="*/ 452 h 453"/>
                <a:gd name="T20" fmla="*/ 336 w 462"/>
                <a:gd name="T21" fmla="*/ 425 h 453"/>
                <a:gd name="T22" fmla="*/ 230 w 462"/>
                <a:gd name="T23" fmla="*/ 284 h 453"/>
                <a:gd name="T24" fmla="*/ 265 w 462"/>
                <a:gd name="T25" fmla="*/ 142 h 453"/>
                <a:gd name="T26" fmla="*/ 265 w 462"/>
                <a:gd name="T27" fmla="*/ 142 h 453"/>
                <a:gd name="T28" fmla="*/ 408 w 462"/>
                <a:gd name="T29" fmla="*/ 372 h 453"/>
                <a:gd name="T30" fmla="*/ 461 w 462"/>
                <a:gd name="T31" fmla="*/ 222 h 453"/>
                <a:gd name="T32" fmla="*/ 265 w 462"/>
                <a:gd name="T33" fmla="*/ 0 h 453"/>
                <a:gd name="T34" fmla="*/ 265 w 462"/>
                <a:gd name="T35" fmla="*/ 14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2" h="453">
                  <a:moveTo>
                    <a:pt x="195" y="0"/>
                  </a:moveTo>
                  <a:lnTo>
                    <a:pt x="195" y="0"/>
                  </a:lnTo>
                  <a:cubicBezTo>
                    <a:pt x="79" y="18"/>
                    <a:pt x="0" y="106"/>
                    <a:pt x="0" y="222"/>
                  </a:cubicBezTo>
                  <a:cubicBezTo>
                    <a:pt x="0" y="284"/>
                    <a:pt x="26" y="328"/>
                    <a:pt x="53" y="372"/>
                  </a:cubicBezTo>
                  <a:cubicBezTo>
                    <a:pt x="133" y="337"/>
                    <a:pt x="195" y="248"/>
                    <a:pt x="195" y="142"/>
                  </a:cubicBezTo>
                  <a:lnTo>
                    <a:pt x="195" y="0"/>
                  </a:lnTo>
                  <a:close/>
                  <a:moveTo>
                    <a:pt x="230" y="284"/>
                  </a:moveTo>
                  <a:lnTo>
                    <a:pt x="230" y="284"/>
                  </a:lnTo>
                  <a:cubicBezTo>
                    <a:pt x="212" y="337"/>
                    <a:pt x="177" y="390"/>
                    <a:pt x="124" y="425"/>
                  </a:cubicBezTo>
                  <a:cubicBezTo>
                    <a:pt x="151" y="443"/>
                    <a:pt x="186" y="452"/>
                    <a:pt x="230" y="452"/>
                  </a:cubicBezTo>
                  <a:cubicBezTo>
                    <a:pt x="265" y="452"/>
                    <a:pt x="310" y="443"/>
                    <a:pt x="336" y="425"/>
                  </a:cubicBezTo>
                  <a:cubicBezTo>
                    <a:pt x="283" y="390"/>
                    <a:pt x="248" y="337"/>
                    <a:pt x="230" y="284"/>
                  </a:cubicBezTo>
                  <a:close/>
                  <a:moveTo>
                    <a:pt x="265" y="142"/>
                  </a:moveTo>
                  <a:lnTo>
                    <a:pt x="265" y="142"/>
                  </a:lnTo>
                  <a:cubicBezTo>
                    <a:pt x="265" y="248"/>
                    <a:pt x="327" y="328"/>
                    <a:pt x="408" y="372"/>
                  </a:cubicBezTo>
                  <a:cubicBezTo>
                    <a:pt x="434" y="328"/>
                    <a:pt x="461" y="284"/>
                    <a:pt x="461" y="222"/>
                  </a:cubicBezTo>
                  <a:cubicBezTo>
                    <a:pt x="461" y="106"/>
                    <a:pt x="372" y="18"/>
                    <a:pt x="265" y="0"/>
                  </a:cubicBezTo>
                  <a:lnTo>
                    <a:pt x="265" y="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55844BC-D864-43C4-AD56-223062887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2681" y="4281378"/>
              <a:ext cx="346869" cy="277019"/>
            </a:xfrm>
            <a:custGeom>
              <a:avLst/>
              <a:gdLst>
                <a:gd name="T0" fmla="*/ 381 w 480"/>
                <a:gd name="T1" fmla="*/ 168 h 382"/>
                <a:gd name="T2" fmla="*/ 381 w 480"/>
                <a:gd name="T3" fmla="*/ 168 h 382"/>
                <a:gd name="T4" fmla="*/ 453 w 480"/>
                <a:gd name="T5" fmla="*/ 80 h 382"/>
                <a:gd name="T6" fmla="*/ 302 w 480"/>
                <a:gd name="T7" fmla="*/ 27 h 382"/>
                <a:gd name="T8" fmla="*/ 284 w 480"/>
                <a:gd name="T9" fmla="*/ 18 h 382"/>
                <a:gd name="T10" fmla="*/ 284 w 480"/>
                <a:gd name="T11" fmla="*/ 160 h 382"/>
                <a:gd name="T12" fmla="*/ 222 w 480"/>
                <a:gd name="T13" fmla="*/ 266 h 382"/>
                <a:gd name="T14" fmla="*/ 106 w 480"/>
                <a:gd name="T15" fmla="*/ 230 h 382"/>
                <a:gd name="T16" fmla="*/ 160 w 480"/>
                <a:gd name="T17" fmla="*/ 115 h 382"/>
                <a:gd name="T18" fmla="*/ 240 w 480"/>
                <a:gd name="T19" fmla="*/ 115 h 382"/>
                <a:gd name="T20" fmla="*/ 240 w 480"/>
                <a:gd name="T21" fmla="*/ 0 h 382"/>
                <a:gd name="T22" fmla="*/ 196 w 480"/>
                <a:gd name="T23" fmla="*/ 0 h 382"/>
                <a:gd name="T24" fmla="*/ 0 w 480"/>
                <a:gd name="T25" fmla="*/ 186 h 382"/>
                <a:gd name="T26" fmla="*/ 196 w 480"/>
                <a:gd name="T27" fmla="*/ 381 h 382"/>
                <a:gd name="T28" fmla="*/ 381 w 480"/>
                <a:gd name="T29" fmla="*/ 186 h 382"/>
                <a:gd name="T30" fmla="*/ 381 w 480"/>
                <a:gd name="T31" fmla="*/ 16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0" h="382">
                  <a:moveTo>
                    <a:pt x="381" y="168"/>
                  </a:moveTo>
                  <a:lnTo>
                    <a:pt x="381" y="168"/>
                  </a:lnTo>
                  <a:cubicBezTo>
                    <a:pt x="443" y="151"/>
                    <a:pt x="479" y="89"/>
                    <a:pt x="453" y="80"/>
                  </a:cubicBezTo>
                  <a:cubicBezTo>
                    <a:pt x="390" y="80"/>
                    <a:pt x="337" y="53"/>
                    <a:pt x="302" y="27"/>
                  </a:cubicBezTo>
                  <a:cubicBezTo>
                    <a:pt x="293" y="27"/>
                    <a:pt x="293" y="27"/>
                    <a:pt x="284" y="18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4" y="213"/>
                    <a:pt x="257" y="248"/>
                    <a:pt x="222" y="266"/>
                  </a:cubicBezTo>
                  <a:cubicBezTo>
                    <a:pt x="178" y="283"/>
                    <a:pt x="124" y="275"/>
                    <a:pt x="106" y="230"/>
                  </a:cubicBezTo>
                  <a:cubicBezTo>
                    <a:pt x="90" y="195"/>
                    <a:pt x="115" y="142"/>
                    <a:pt x="160" y="115"/>
                  </a:cubicBezTo>
                  <a:cubicBezTo>
                    <a:pt x="187" y="106"/>
                    <a:pt x="213" y="106"/>
                    <a:pt x="240" y="115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22" y="0"/>
                    <a:pt x="213" y="0"/>
                    <a:pt x="196" y="0"/>
                  </a:cubicBezTo>
                  <a:cubicBezTo>
                    <a:pt x="90" y="0"/>
                    <a:pt x="0" y="80"/>
                    <a:pt x="0" y="186"/>
                  </a:cubicBezTo>
                  <a:cubicBezTo>
                    <a:pt x="0" y="293"/>
                    <a:pt x="90" y="381"/>
                    <a:pt x="196" y="381"/>
                  </a:cubicBezTo>
                  <a:cubicBezTo>
                    <a:pt x="302" y="381"/>
                    <a:pt x="381" y="293"/>
                    <a:pt x="381" y="186"/>
                  </a:cubicBezTo>
                  <a:cubicBezTo>
                    <a:pt x="381" y="177"/>
                    <a:pt x="381" y="168"/>
                    <a:pt x="381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0EB78529-B493-E347-6730-A59E1630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3087" y="4249628"/>
              <a:ext cx="347663" cy="340519"/>
            </a:xfrm>
            <a:custGeom>
              <a:avLst/>
              <a:gdLst>
                <a:gd name="T0" fmla="*/ 239 w 480"/>
                <a:gd name="T1" fmla="*/ 0 h 471"/>
                <a:gd name="T2" fmla="*/ 239 w 480"/>
                <a:gd name="T3" fmla="*/ 0 h 471"/>
                <a:gd name="T4" fmla="*/ 0 w 480"/>
                <a:gd name="T5" fmla="*/ 231 h 471"/>
                <a:gd name="T6" fmla="*/ 239 w 480"/>
                <a:gd name="T7" fmla="*/ 470 h 471"/>
                <a:gd name="T8" fmla="*/ 479 w 480"/>
                <a:gd name="T9" fmla="*/ 231 h 471"/>
                <a:gd name="T10" fmla="*/ 239 w 480"/>
                <a:gd name="T11" fmla="*/ 0 h 471"/>
                <a:gd name="T12" fmla="*/ 328 w 480"/>
                <a:gd name="T13" fmla="*/ 222 h 471"/>
                <a:gd name="T14" fmla="*/ 328 w 480"/>
                <a:gd name="T15" fmla="*/ 222 h 471"/>
                <a:gd name="T16" fmla="*/ 328 w 480"/>
                <a:gd name="T17" fmla="*/ 231 h 471"/>
                <a:gd name="T18" fmla="*/ 230 w 480"/>
                <a:gd name="T19" fmla="*/ 328 h 471"/>
                <a:gd name="T20" fmla="*/ 133 w 480"/>
                <a:gd name="T21" fmla="*/ 231 h 471"/>
                <a:gd name="T22" fmla="*/ 230 w 480"/>
                <a:gd name="T23" fmla="*/ 134 h 471"/>
                <a:gd name="T24" fmla="*/ 248 w 480"/>
                <a:gd name="T25" fmla="*/ 143 h 471"/>
                <a:gd name="T26" fmla="*/ 248 w 480"/>
                <a:gd name="T27" fmla="*/ 196 h 471"/>
                <a:gd name="T28" fmla="*/ 213 w 480"/>
                <a:gd name="T29" fmla="*/ 196 h 471"/>
                <a:gd name="T30" fmla="*/ 186 w 480"/>
                <a:gd name="T31" fmla="*/ 258 h 471"/>
                <a:gd name="T32" fmla="*/ 248 w 480"/>
                <a:gd name="T33" fmla="*/ 275 h 471"/>
                <a:gd name="T34" fmla="*/ 275 w 480"/>
                <a:gd name="T35" fmla="*/ 222 h 471"/>
                <a:gd name="T36" fmla="*/ 275 w 480"/>
                <a:gd name="T37" fmla="*/ 151 h 471"/>
                <a:gd name="T38" fmla="*/ 283 w 480"/>
                <a:gd name="T39" fmla="*/ 151 h 471"/>
                <a:gd name="T40" fmla="*/ 354 w 480"/>
                <a:gd name="T41" fmla="*/ 178 h 471"/>
                <a:gd name="T42" fmla="*/ 328 w 480"/>
                <a:gd name="T43" fmla="*/ 222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4"/>
                    <a:pt x="107" y="470"/>
                    <a:pt x="239" y="470"/>
                  </a:cubicBezTo>
                  <a:cubicBezTo>
                    <a:pt x="372" y="470"/>
                    <a:pt x="479" y="364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28" y="222"/>
                  </a:moveTo>
                  <a:lnTo>
                    <a:pt x="328" y="222"/>
                  </a:lnTo>
                  <a:lnTo>
                    <a:pt x="328" y="231"/>
                  </a:lnTo>
                  <a:cubicBezTo>
                    <a:pt x="328" y="293"/>
                    <a:pt x="283" y="328"/>
                    <a:pt x="230" y="328"/>
                  </a:cubicBezTo>
                  <a:cubicBezTo>
                    <a:pt x="177" y="328"/>
                    <a:pt x="133" y="293"/>
                    <a:pt x="133" y="231"/>
                  </a:cubicBezTo>
                  <a:cubicBezTo>
                    <a:pt x="133" y="178"/>
                    <a:pt x="177" y="134"/>
                    <a:pt x="230" y="134"/>
                  </a:cubicBezTo>
                  <a:cubicBezTo>
                    <a:pt x="239" y="134"/>
                    <a:pt x="248" y="134"/>
                    <a:pt x="248" y="143"/>
                  </a:cubicBezTo>
                  <a:cubicBezTo>
                    <a:pt x="248" y="196"/>
                    <a:pt x="248" y="196"/>
                    <a:pt x="248" y="196"/>
                  </a:cubicBezTo>
                  <a:cubicBezTo>
                    <a:pt x="239" y="187"/>
                    <a:pt x="222" y="196"/>
                    <a:pt x="213" y="196"/>
                  </a:cubicBezTo>
                  <a:cubicBezTo>
                    <a:pt x="186" y="213"/>
                    <a:pt x="177" y="231"/>
                    <a:pt x="186" y="258"/>
                  </a:cubicBezTo>
                  <a:cubicBezTo>
                    <a:pt x="195" y="275"/>
                    <a:pt x="222" y="284"/>
                    <a:pt x="248" y="275"/>
                  </a:cubicBezTo>
                  <a:cubicBezTo>
                    <a:pt x="257" y="267"/>
                    <a:pt x="275" y="249"/>
                    <a:pt x="275" y="222"/>
                  </a:cubicBezTo>
                  <a:cubicBezTo>
                    <a:pt x="275" y="151"/>
                    <a:pt x="275" y="151"/>
                    <a:pt x="275" y="151"/>
                  </a:cubicBezTo>
                  <a:lnTo>
                    <a:pt x="283" y="151"/>
                  </a:lnTo>
                  <a:cubicBezTo>
                    <a:pt x="301" y="160"/>
                    <a:pt x="328" y="178"/>
                    <a:pt x="354" y="178"/>
                  </a:cubicBezTo>
                  <a:cubicBezTo>
                    <a:pt x="372" y="178"/>
                    <a:pt x="354" y="213"/>
                    <a:pt x="328" y="2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56B88B30-EC63-7DF6-3541-E046B0223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206" y="4973528"/>
              <a:ext cx="296069" cy="327819"/>
            </a:xfrm>
            <a:custGeom>
              <a:avLst/>
              <a:gdLst>
                <a:gd name="T0" fmla="*/ 364 w 409"/>
                <a:gd name="T1" fmla="*/ 80 h 453"/>
                <a:gd name="T2" fmla="*/ 364 w 409"/>
                <a:gd name="T3" fmla="*/ 80 h 453"/>
                <a:gd name="T4" fmla="*/ 329 w 409"/>
                <a:gd name="T5" fmla="*/ 53 h 453"/>
                <a:gd name="T6" fmla="*/ 222 w 409"/>
                <a:gd name="T7" fmla="*/ 45 h 453"/>
                <a:gd name="T8" fmla="*/ 204 w 409"/>
                <a:gd name="T9" fmla="*/ 9 h 453"/>
                <a:gd name="T10" fmla="*/ 142 w 409"/>
                <a:gd name="T11" fmla="*/ 0 h 453"/>
                <a:gd name="T12" fmla="*/ 124 w 409"/>
                <a:gd name="T13" fmla="*/ 45 h 453"/>
                <a:gd name="T14" fmla="*/ 124 w 409"/>
                <a:gd name="T15" fmla="*/ 98 h 453"/>
                <a:gd name="T16" fmla="*/ 80 w 409"/>
                <a:gd name="T17" fmla="*/ 133 h 453"/>
                <a:gd name="T18" fmla="*/ 27 w 409"/>
                <a:gd name="T19" fmla="*/ 133 h 453"/>
                <a:gd name="T20" fmla="*/ 0 w 409"/>
                <a:gd name="T21" fmla="*/ 151 h 453"/>
                <a:gd name="T22" fmla="*/ 45 w 409"/>
                <a:gd name="T23" fmla="*/ 302 h 453"/>
                <a:gd name="T24" fmla="*/ 169 w 409"/>
                <a:gd name="T25" fmla="*/ 319 h 453"/>
                <a:gd name="T26" fmla="*/ 186 w 409"/>
                <a:gd name="T27" fmla="*/ 266 h 453"/>
                <a:gd name="T28" fmla="*/ 231 w 409"/>
                <a:gd name="T29" fmla="*/ 310 h 453"/>
                <a:gd name="T30" fmla="*/ 302 w 409"/>
                <a:gd name="T31" fmla="*/ 337 h 453"/>
                <a:gd name="T32" fmla="*/ 293 w 409"/>
                <a:gd name="T33" fmla="*/ 399 h 453"/>
                <a:gd name="T34" fmla="*/ 248 w 409"/>
                <a:gd name="T35" fmla="*/ 408 h 453"/>
                <a:gd name="T36" fmla="*/ 239 w 409"/>
                <a:gd name="T37" fmla="*/ 372 h 453"/>
                <a:gd name="T38" fmla="*/ 257 w 409"/>
                <a:gd name="T39" fmla="*/ 372 h 453"/>
                <a:gd name="T40" fmla="*/ 257 w 409"/>
                <a:gd name="T41" fmla="*/ 337 h 453"/>
                <a:gd name="T42" fmla="*/ 186 w 409"/>
                <a:gd name="T43" fmla="*/ 372 h 453"/>
                <a:gd name="T44" fmla="*/ 195 w 409"/>
                <a:gd name="T45" fmla="*/ 434 h 453"/>
                <a:gd name="T46" fmla="*/ 293 w 409"/>
                <a:gd name="T47" fmla="*/ 452 h 453"/>
                <a:gd name="T48" fmla="*/ 364 w 409"/>
                <a:gd name="T49" fmla="*/ 80 h 453"/>
                <a:gd name="T50" fmla="*/ 319 w 409"/>
                <a:gd name="T51" fmla="*/ 231 h 453"/>
                <a:gd name="T52" fmla="*/ 319 w 409"/>
                <a:gd name="T53" fmla="*/ 231 h 453"/>
                <a:gd name="T54" fmla="*/ 284 w 409"/>
                <a:gd name="T55" fmla="*/ 222 h 453"/>
                <a:gd name="T56" fmla="*/ 248 w 409"/>
                <a:gd name="T57" fmla="*/ 231 h 453"/>
                <a:gd name="T58" fmla="*/ 284 w 409"/>
                <a:gd name="T59" fmla="*/ 177 h 453"/>
                <a:gd name="T60" fmla="*/ 319 w 409"/>
                <a:gd name="T61" fmla="*/ 23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9" h="453">
                  <a:moveTo>
                    <a:pt x="364" y="80"/>
                  </a:moveTo>
                  <a:lnTo>
                    <a:pt x="364" y="80"/>
                  </a:lnTo>
                  <a:cubicBezTo>
                    <a:pt x="364" y="53"/>
                    <a:pt x="329" y="53"/>
                    <a:pt x="329" y="53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45"/>
                    <a:pt x="222" y="18"/>
                    <a:pt x="204" y="9"/>
                  </a:cubicBezTo>
                  <a:cubicBezTo>
                    <a:pt x="177" y="0"/>
                    <a:pt x="160" y="0"/>
                    <a:pt x="142" y="0"/>
                  </a:cubicBezTo>
                  <a:cubicBezTo>
                    <a:pt x="124" y="0"/>
                    <a:pt x="124" y="27"/>
                    <a:pt x="124" y="45"/>
                  </a:cubicBezTo>
                  <a:cubicBezTo>
                    <a:pt x="124" y="62"/>
                    <a:pt x="124" y="89"/>
                    <a:pt x="124" y="98"/>
                  </a:cubicBezTo>
                  <a:cubicBezTo>
                    <a:pt x="124" y="124"/>
                    <a:pt x="116" y="133"/>
                    <a:pt x="80" y="133"/>
                  </a:cubicBezTo>
                  <a:cubicBezTo>
                    <a:pt x="27" y="133"/>
                    <a:pt x="27" y="133"/>
                    <a:pt x="27" y="133"/>
                  </a:cubicBezTo>
                  <a:cubicBezTo>
                    <a:pt x="10" y="133"/>
                    <a:pt x="0" y="133"/>
                    <a:pt x="0" y="151"/>
                  </a:cubicBezTo>
                  <a:cubicBezTo>
                    <a:pt x="0" y="159"/>
                    <a:pt x="18" y="275"/>
                    <a:pt x="45" y="302"/>
                  </a:cubicBezTo>
                  <a:cubicBezTo>
                    <a:pt x="63" y="310"/>
                    <a:pt x="151" y="319"/>
                    <a:pt x="169" y="319"/>
                  </a:cubicBezTo>
                  <a:cubicBezTo>
                    <a:pt x="186" y="319"/>
                    <a:pt x="177" y="266"/>
                    <a:pt x="186" y="266"/>
                  </a:cubicBezTo>
                  <a:cubicBezTo>
                    <a:pt x="195" y="266"/>
                    <a:pt x="195" y="302"/>
                    <a:pt x="231" y="310"/>
                  </a:cubicBezTo>
                  <a:cubicBezTo>
                    <a:pt x="257" y="310"/>
                    <a:pt x="302" y="310"/>
                    <a:pt x="302" y="337"/>
                  </a:cubicBezTo>
                  <a:cubicBezTo>
                    <a:pt x="302" y="363"/>
                    <a:pt x="310" y="399"/>
                    <a:pt x="293" y="399"/>
                  </a:cubicBezTo>
                  <a:cubicBezTo>
                    <a:pt x="248" y="408"/>
                    <a:pt x="248" y="408"/>
                    <a:pt x="248" y="408"/>
                  </a:cubicBezTo>
                  <a:cubicBezTo>
                    <a:pt x="213" y="399"/>
                    <a:pt x="222" y="372"/>
                    <a:pt x="239" y="372"/>
                  </a:cubicBezTo>
                  <a:cubicBezTo>
                    <a:pt x="248" y="372"/>
                    <a:pt x="257" y="372"/>
                    <a:pt x="257" y="372"/>
                  </a:cubicBezTo>
                  <a:cubicBezTo>
                    <a:pt x="257" y="337"/>
                    <a:pt x="257" y="337"/>
                    <a:pt x="257" y="337"/>
                  </a:cubicBezTo>
                  <a:cubicBezTo>
                    <a:pt x="257" y="337"/>
                    <a:pt x="195" y="328"/>
                    <a:pt x="186" y="372"/>
                  </a:cubicBezTo>
                  <a:cubicBezTo>
                    <a:pt x="186" y="417"/>
                    <a:pt x="195" y="434"/>
                    <a:pt x="195" y="434"/>
                  </a:cubicBezTo>
                  <a:cubicBezTo>
                    <a:pt x="204" y="443"/>
                    <a:pt x="213" y="452"/>
                    <a:pt x="293" y="452"/>
                  </a:cubicBezTo>
                  <a:cubicBezTo>
                    <a:pt x="408" y="452"/>
                    <a:pt x="364" y="115"/>
                    <a:pt x="364" y="80"/>
                  </a:cubicBezTo>
                  <a:close/>
                  <a:moveTo>
                    <a:pt x="319" y="231"/>
                  </a:moveTo>
                  <a:lnTo>
                    <a:pt x="319" y="231"/>
                  </a:lnTo>
                  <a:cubicBezTo>
                    <a:pt x="319" y="240"/>
                    <a:pt x="302" y="222"/>
                    <a:pt x="284" y="222"/>
                  </a:cubicBezTo>
                  <a:cubicBezTo>
                    <a:pt x="266" y="222"/>
                    <a:pt x="248" y="231"/>
                    <a:pt x="248" y="231"/>
                  </a:cubicBezTo>
                  <a:cubicBezTo>
                    <a:pt x="239" y="222"/>
                    <a:pt x="248" y="177"/>
                    <a:pt x="284" y="177"/>
                  </a:cubicBezTo>
                  <a:cubicBezTo>
                    <a:pt x="310" y="177"/>
                    <a:pt x="329" y="231"/>
                    <a:pt x="319" y="2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E4C47093-E69E-1CE3-0C7B-BF9D202EB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206" y="4979878"/>
              <a:ext cx="57150" cy="57150"/>
            </a:xfrm>
            <a:custGeom>
              <a:avLst/>
              <a:gdLst>
                <a:gd name="T0" fmla="*/ 80 w 81"/>
                <a:gd name="T1" fmla="*/ 71 h 81"/>
                <a:gd name="T2" fmla="*/ 80 w 81"/>
                <a:gd name="T3" fmla="*/ 71 h 81"/>
                <a:gd name="T4" fmla="*/ 80 w 81"/>
                <a:gd name="T5" fmla="*/ 0 h 81"/>
                <a:gd name="T6" fmla="*/ 0 w 81"/>
                <a:gd name="T7" fmla="*/ 80 h 81"/>
                <a:gd name="T8" fmla="*/ 71 w 81"/>
                <a:gd name="T9" fmla="*/ 80 h 81"/>
                <a:gd name="T10" fmla="*/ 80 w 81"/>
                <a:gd name="T11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1">
                  <a:moveTo>
                    <a:pt x="80" y="71"/>
                  </a:moveTo>
                  <a:lnTo>
                    <a:pt x="80" y="71"/>
                  </a:lnTo>
                  <a:cubicBezTo>
                    <a:pt x="80" y="62"/>
                    <a:pt x="80" y="0"/>
                    <a:pt x="8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54" y="80"/>
                    <a:pt x="71" y="80"/>
                  </a:cubicBezTo>
                  <a:cubicBezTo>
                    <a:pt x="80" y="80"/>
                    <a:pt x="80" y="80"/>
                    <a:pt x="80" y="7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0" name="Freeform 58">
              <a:extLst>
                <a:ext uri="{FF2B5EF4-FFF2-40B4-BE49-F238E27FC236}">
                  <a16:creationId xmlns:a16="http://schemas.microsoft.com/office/drawing/2014/main" id="{41E94EEF-C978-368F-B508-51EA8662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75" y="3532078"/>
              <a:ext cx="346869" cy="342900"/>
            </a:xfrm>
            <a:custGeom>
              <a:avLst/>
              <a:gdLst>
                <a:gd name="T0" fmla="*/ 240 w 480"/>
                <a:gd name="T1" fmla="*/ 0 h 471"/>
                <a:gd name="T2" fmla="*/ 240 w 480"/>
                <a:gd name="T3" fmla="*/ 0 h 471"/>
                <a:gd name="T4" fmla="*/ 0 w 480"/>
                <a:gd name="T5" fmla="*/ 231 h 471"/>
                <a:gd name="T6" fmla="*/ 240 w 480"/>
                <a:gd name="T7" fmla="*/ 470 h 471"/>
                <a:gd name="T8" fmla="*/ 479 w 480"/>
                <a:gd name="T9" fmla="*/ 231 h 471"/>
                <a:gd name="T10" fmla="*/ 240 w 480"/>
                <a:gd name="T11" fmla="*/ 0 h 471"/>
                <a:gd name="T12" fmla="*/ 346 w 480"/>
                <a:gd name="T13" fmla="*/ 187 h 471"/>
                <a:gd name="T14" fmla="*/ 346 w 480"/>
                <a:gd name="T15" fmla="*/ 187 h 471"/>
                <a:gd name="T16" fmla="*/ 249 w 480"/>
                <a:gd name="T17" fmla="*/ 338 h 471"/>
                <a:gd name="T18" fmla="*/ 195 w 480"/>
                <a:gd name="T19" fmla="*/ 319 h 471"/>
                <a:gd name="T20" fmla="*/ 160 w 480"/>
                <a:gd name="T21" fmla="*/ 195 h 471"/>
                <a:gd name="T22" fmla="*/ 134 w 480"/>
                <a:gd name="T23" fmla="*/ 204 h 471"/>
                <a:gd name="T24" fmla="*/ 124 w 480"/>
                <a:gd name="T25" fmla="*/ 195 h 471"/>
                <a:gd name="T26" fmla="*/ 195 w 480"/>
                <a:gd name="T27" fmla="*/ 142 h 471"/>
                <a:gd name="T28" fmla="*/ 231 w 480"/>
                <a:gd name="T29" fmla="*/ 222 h 471"/>
                <a:gd name="T30" fmla="*/ 249 w 480"/>
                <a:gd name="T31" fmla="*/ 266 h 471"/>
                <a:gd name="T32" fmla="*/ 284 w 480"/>
                <a:gd name="T33" fmla="*/ 222 h 471"/>
                <a:gd name="T34" fmla="*/ 258 w 480"/>
                <a:gd name="T35" fmla="*/ 195 h 471"/>
                <a:gd name="T36" fmla="*/ 346 w 480"/>
                <a:gd name="T37" fmla="*/ 187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0" h="471">
                  <a:moveTo>
                    <a:pt x="240" y="0"/>
                  </a:moveTo>
                  <a:lnTo>
                    <a:pt x="240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40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40" y="0"/>
                  </a:cubicBezTo>
                  <a:close/>
                  <a:moveTo>
                    <a:pt x="346" y="187"/>
                  </a:moveTo>
                  <a:lnTo>
                    <a:pt x="346" y="187"/>
                  </a:lnTo>
                  <a:cubicBezTo>
                    <a:pt x="337" y="257"/>
                    <a:pt x="266" y="319"/>
                    <a:pt x="249" y="338"/>
                  </a:cubicBezTo>
                  <a:cubicBezTo>
                    <a:pt x="222" y="346"/>
                    <a:pt x="205" y="328"/>
                    <a:pt x="195" y="319"/>
                  </a:cubicBezTo>
                  <a:cubicBezTo>
                    <a:pt x="187" y="301"/>
                    <a:pt x="169" y="204"/>
                    <a:pt x="160" y="195"/>
                  </a:cubicBezTo>
                  <a:cubicBezTo>
                    <a:pt x="151" y="195"/>
                    <a:pt x="134" y="204"/>
                    <a:pt x="134" y="204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124" y="195"/>
                    <a:pt x="160" y="151"/>
                    <a:pt x="195" y="142"/>
                  </a:cubicBezTo>
                  <a:cubicBezTo>
                    <a:pt x="222" y="134"/>
                    <a:pt x="222" y="187"/>
                    <a:pt x="231" y="222"/>
                  </a:cubicBezTo>
                  <a:cubicBezTo>
                    <a:pt x="240" y="248"/>
                    <a:pt x="240" y="266"/>
                    <a:pt x="249" y="266"/>
                  </a:cubicBezTo>
                  <a:cubicBezTo>
                    <a:pt x="258" y="266"/>
                    <a:pt x="266" y="248"/>
                    <a:pt x="284" y="222"/>
                  </a:cubicBezTo>
                  <a:cubicBezTo>
                    <a:pt x="293" y="204"/>
                    <a:pt x="275" y="178"/>
                    <a:pt x="258" y="195"/>
                  </a:cubicBezTo>
                  <a:cubicBezTo>
                    <a:pt x="266" y="134"/>
                    <a:pt x="364" y="116"/>
                    <a:pt x="346" y="1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1" name="Freeform 59">
              <a:extLst>
                <a:ext uri="{FF2B5EF4-FFF2-40B4-BE49-F238E27FC236}">
                  <a16:creationId xmlns:a16="http://schemas.microsoft.com/office/drawing/2014/main" id="{DCD91490-3922-8BEB-1EDB-348E5B064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275" y="3532078"/>
              <a:ext cx="347663" cy="342900"/>
            </a:xfrm>
            <a:custGeom>
              <a:avLst/>
              <a:gdLst>
                <a:gd name="T0" fmla="*/ 239 w 479"/>
                <a:gd name="T1" fmla="*/ 0 h 471"/>
                <a:gd name="T2" fmla="*/ 239 w 479"/>
                <a:gd name="T3" fmla="*/ 0 h 471"/>
                <a:gd name="T4" fmla="*/ 0 w 479"/>
                <a:gd name="T5" fmla="*/ 231 h 471"/>
                <a:gd name="T6" fmla="*/ 239 w 479"/>
                <a:gd name="T7" fmla="*/ 470 h 471"/>
                <a:gd name="T8" fmla="*/ 478 w 479"/>
                <a:gd name="T9" fmla="*/ 231 h 471"/>
                <a:gd name="T10" fmla="*/ 239 w 479"/>
                <a:gd name="T11" fmla="*/ 0 h 471"/>
                <a:gd name="T12" fmla="*/ 177 w 479"/>
                <a:gd name="T13" fmla="*/ 284 h 471"/>
                <a:gd name="T14" fmla="*/ 177 w 479"/>
                <a:gd name="T15" fmla="*/ 284 h 471"/>
                <a:gd name="T16" fmla="*/ 124 w 479"/>
                <a:gd name="T17" fmla="*/ 231 h 471"/>
                <a:gd name="T18" fmla="*/ 177 w 479"/>
                <a:gd name="T19" fmla="*/ 187 h 471"/>
                <a:gd name="T20" fmla="*/ 221 w 479"/>
                <a:gd name="T21" fmla="*/ 231 h 471"/>
                <a:gd name="T22" fmla="*/ 177 w 479"/>
                <a:gd name="T23" fmla="*/ 284 h 471"/>
                <a:gd name="T24" fmla="*/ 300 w 479"/>
                <a:gd name="T25" fmla="*/ 284 h 471"/>
                <a:gd name="T26" fmla="*/ 300 w 479"/>
                <a:gd name="T27" fmla="*/ 284 h 471"/>
                <a:gd name="T28" fmla="*/ 256 w 479"/>
                <a:gd name="T29" fmla="*/ 231 h 471"/>
                <a:gd name="T30" fmla="*/ 300 w 479"/>
                <a:gd name="T31" fmla="*/ 187 h 471"/>
                <a:gd name="T32" fmla="*/ 354 w 479"/>
                <a:gd name="T33" fmla="*/ 231 h 471"/>
                <a:gd name="T34" fmla="*/ 300 w 479"/>
                <a:gd name="T35" fmla="*/ 28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9" h="471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39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39" y="0"/>
                  </a:cubicBezTo>
                  <a:close/>
                  <a:moveTo>
                    <a:pt x="177" y="284"/>
                  </a:moveTo>
                  <a:lnTo>
                    <a:pt x="177" y="284"/>
                  </a:lnTo>
                  <a:cubicBezTo>
                    <a:pt x="150" y="284"/>
                    <a:pt x="124" y="266"/>
                    <a:pt x="124" y="231"/>
                  </a:cubicBezTo>
                  <a:cubicBezTo>
                    <a:pt x="124" y="204"/>
                    <a:pt x="150" y="187"/>
                    <a:pt x="177" y="187"/>
                  </a:cubicBezTo>
                  <a:cubicBezTo>
                    <a:pt x="203" y="187"/>
                    <a:pt x="221" y="204"/>
                    <a:pt x="221" y="231"/>
                  </a:cubicBezTo>
                  <a:cubicBezTo>
                    <a:pt x="221" y="266"/>
                    <a:pt x="203" y="284"/>
                    <a:pt x="177" y="284"/>
                  </a:cubicBezTo>
                  <a:close/>
                  <a:moveTo>
                    <a:pt x="300" y="284"/>
                  </a:moveTo>
                  <a:lnTo>
                    <a:pt x="300" y="284"/>
                  </a:lnTo>
                  <a:cubicBezTo>
                    <a:pt x="275" y="284"/>
                    <a:pt x="256" y="266"/>
                    <a:pt x="256" y="231"/>
                  </a:cubicBezTo>
                  <a:cubicBezTo>
                    <a:pt x="256" y="204"/>
                    <a:pt x="275" y="187"/>
                    <a:pt x="300" y="187"/>
                  </a:cubicBezTo>
                  <a:cubicBezTo>
                    <a:pt x="328" y="187"/>
                    <a:pt x="354" y="204"/>
                    <a:pt x="354" y="231"/>
                  </a:cubicBezTo>
                  <a:cubicBezTo>
                    <a:pt x="354" y="266"/>
                    <a:pt x="328" y="284"/>
                    <a:pt x="300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2" name="Freeform 60">
              <a:extLst>
                <a:ext uri="{FF2B5EF4-FFF2-40B4-BE49-F238E27FC236}">
                  <a16:creationId xmlns:a16="http://schemas.microsoft.com/office/drawing/2014/main" id="{1806D332-DA7D-0D87-7471-594F5708B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4992578"/>
              <a:ext cx="284163" cy="285750"/>
            </a:xfrm>
            <a:custGeom>
              <a:avLst/>
              <a:gdLst>
                <a:gd name="T0" fmla="*/ 89 w 391"/>
                <a:gd name="T1" fmla="*/ 160 h 399"/>
                <a:gd name="T2" fmla="*/ 89 w 391"/>
                <a:gd name="T3" fmla="*/ 160 h 399"/>
                <a:gd name="T4" fmla="*/ 133 w 391"/>
                <a:gd name="T5" fmla="*/ 88 h 399"/>
                <a:gd name="T6" fmla="*/ 186 w 391"/>
                <a:gd name="T7" fmla="*/ 88 h 399"/>
                <a:gd name="T8" fmla="*/ 186 w 391"/>
                <a:gd name="T9" fmla="*/ 150 h 399"/>
                <a:gd name="T10" fmla="*/ 186 w 391"/>
                <a:gd name="T11" fmla="*/ 150 h 399"/>
                <a:gd name="T12" fmla="*/ 195 w 391"/>
                <a:gd name="T13" fmla="*/ 160 h 399"/>
                <a:gd name="T14" fmla="*/ 195 w 391"/>
                <a:gd name="T15" fmla="*/ 150 h 399"/>
                <a:gd name="T16" fmla="*/ 354 w 391"/>
                <a:gd name="T17" fmla="*/ 0 h 399"/>
                <a:gd name="T18" fmla="*/ 248 w 391"/>
                <a:gd name="T19" fmla="*/ 0 h 399"/>
                <a:gd name="T20" fmla="*/ 133 w 391"/>
                <a:gd name="T21" fmla="*/ 0 h 399"/>
                <a:gd name="T22" fmla="*/ 0 w 391"/>
                <a:gd name="T23" fmla="*/ 150 h 399"/>
                <a:gd name="T24" fmla="*/ 0 w 391"/>
                <a:gd name="T25" fmla="*/ 354 h 399"/>
                <a:gd name="T26" fmla="*/ 89 w 391"/>
                <a:gd name="T27" fmla="*/ 266 h 399"/>
                <a:gd name="T28" fmla="*/ 89 w 391"/>
                <a:gd name="T29" fmla="*/ 160 h 399"/>
                <a:gd name="T30" fmla="*/ 301 w 391"/>
                <a:gd name="T31" fmla="*/ 132 h 399"/>
                <a:gd name="T32" fmla="*/ 301 w 391"/>
                <a:gd name="T33" fmla="*/ 132 h 399"/>
                <a:gd name="T34" fmla="*/ 301 w 391"/>
                <a:gd name="T35" fmla="*/ 239 h 399"/>
                <a:gd name="T36" fmla="*/ 256 w 391"/>
                <a:gd name="T37" fmla="*/ 310 h 399"/>
                <a:gd name="T38" fmla="*/ 203 w 391"/>
                <a:gd name="T39" fmla="*/ 310 h 399"/>
                <a:gd name="T40" fmla="*/ 203 w 391"/>
                <a:gd name="T41" fmla="*/ 248 h 399"/>
                <a:gd name="T42" fmla="*/ 203 w 391"/>
                <a:gd name="T43" fmla="*/ 248 h 399"/>
                <a:gd name="T44" fmla="*/ 195 w 391"/>
                <a:gd name="T45" fmla="*/ 239 h 399"/>
                <a:gd name="T46" fmla="*/ 195 w 391"/>
                <a:gd name="T47" fmla="*/ 239 h 399"/>
                <a:gd name="T48" fmla="*/ 35 w 391"/>
                <a:gd name="T49" fmla="*/ 398 h 399"/>
                <a:gd name="T50" fmla="*/ 142 w 391"/>
                <a:gd name="T51" fmla="*/ 398 h 399"/>
                <a:gd name="T52" fmla="*/ 256 w 391"/>
                <a:gd name="T53" fmla="*/ 398 h 399"/>
                <a:gd name="T54" fmla="*/ 390 w 391"/>
                <a:gd name="T55" fmla="*/ 248 h 399"/>
                <a:gd name="T56" fmla="*/ 390 w 391"/>
                <a:gd name="T57" fmla="*/ 44 h 399"/>
                <a:gd name="T58" fmla="*/ 301 w 391"/>
                <a:gd name="T59" fmla="*/ 13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1" h="399">
                  <a:moveTo>
                    <a:pt x="89" y="160"/>
                  </a:moveTo>
                  <a:lnTo>
                    <a:pt x="89" y="160"/>
                  </a:lnTo>
                  <a:cubicBezTo>
                    <a:pt x="89" y="124"/>
                    <a:pt x="97" y="97"/>
                    <a:pt x="133" y="88"/>
                  </a:cubicBezTo>
                  <a:cubicBezTo>
                    <a:pt x="142" y="88"/>
                    <a:pt x="168" y="88"/>
                    <a:pt x="186" y="88"/>
                  </a:cubicBezTo>
                  <a:cubicBezTo>
                    <a:pt x="186" y="150"/>
                    <a:pt x="186" y="150"/>
                    <a:pt x="186" y="150"/>
                  </a:cubicBezTo>
                  <a:lnTo>
                    <a:pt x="186" y="150"/>
                  </a:lnTo>
                  <a:cubicBezTo>
                    <a:pt x="186" y="160"/>
                    <a:pt x="195" y="160"/>
                    <a:pt x="195" y="160"/>
                  </a:cubicBezTo>
                  <a:cubicBezTo>
                    <a:pt x="195" y="160"/>
                    <a:pt x="195" y="160"/>
                    <a:pt x="195" y="15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44" y="0"/>
                    <a:pt x="0" y="53"/>
                    <a:pt x="0" y="150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89" y="266"/>
                    <a:pt x="89" y="266"/>
                    <a:pt x="89" y="266"/>
                  </a:cubicBezTo>
                  <a:lnTo>
                    <a:pt x="89" y="160"/>
                  </a:lnTo>
                  <a:close/>
                  <a:moveTo>
                    <a:pt x="301" y="132"/>
                  </a:moveTo>
                  <a:lnTo>
                    <a:pt x="301" y="132"/>
                  </a:lnTo>
                  <a:cubicBezTo>
                    <a:pt x="301" y="239"/>
                    <a:pt x="301" y="239"/>
                    <a:pt x="301" y="239"/>
                  </a:cubicBezTo>
                  <a:cubicBezTo>
                    <a:pt x="301" y="275"/>
                    <a:pt x="293" y="301"/>
                    <a:pt x="256" y="310"/>
                  </a:cubicBezTo>
                  <a:cubicBezTo>
                    <a:pt x="248" y="310"/>
                    <a:pt x="221" y="310"/>
                    <a:pt x="203" y="310"/>
                  </a:cubicBezTo>
                  <a:cubicBezTo>
                    <a:pt x="203" y="248"/>
                    <a:pt x="203" y="248"/>
                    <a:pt x="203" y="248"/>
                  </a:cubicBezTo>
                  <a:lnTo>
                    <a:pt x="203" y="248"/>
                  </a:lnTo>
                  <a:cubicBezTo>
                    <a:pt x="203" y="239"/>
                    <a:pt x="195" y="239"/>
                    <a:pt x="195" y="239"/>
                  </a:cubicBezTo>
                  <a:lnTo>
                    <a:pt x="195" y="239"/>
                  </a:lnTo>
                  <a:cubicBezTo>
                    <a:pt x="35" y="398"/>
                    <a:pt x="35" y="398"/>
                    <a:pt x="35" y="398"/>
                  </a:cubicBezTo>
                  <a:cubicBezTo>
                    <a:pt x="142" y="398"/>
                    <a:pt x="142" y="398"/>
                    <a:pt x="142" y="398"/>
                  </a:cubicBezTo>
                  <a:cubicBezTo>
                    <a:pt x="256" y="398"/>
                    <a:pt x="256" y="398"/>
                    <a:pt x="256" y="398"/>
                  </a:cubicBezTo>
                  <a:cubicBezTo>
                    <a:pt x="346" y="398"/>
                    <a:pt x="390" y="345"/>
                    <a:pt x="390" y="248"/>
                  </a:cubicBezTo>
                  <a:cubicBezTo>
                    <a:pt x="390" y="44"/>
                    <a:pt x="390" y="44"/>
                    <a:pt x="390" y="44"/>
                  </a:cubicBezTo>
                  <a:lnTo>
                    <a:pt x="301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3" name="Freeform 61">
              <a:extLst>
                <a:ext uri="{FF2B5EF4-FFF2-40B4-BE49-F238E27FC236}">
                  <a16:creationId xmlns:a16="http://schemas.microsoft.com/office/drawing/2014/main" id="{85762CB6-E5BB-BD39-8738-CA73F1169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3037" y="4249628"/>
              <a:ext cx="355600" cy="359569"/>
            </a:xfrm>
            <a:custGeom>
              <a:avLst/>
              <a:gdLst>
                <a:gd name="T0" fmla="*/ 433 w 496"/>
                <a:gd name="T1" fmla="*/ 311 h 498"/>
                <a:gd name="T2" fmla="*/ 433 w 496"/>
                <a:gd name="T3" fmla="*/ 311 h 498"/>
                <a:gd name="T4" fmla="*/ 372 w 496"/>
                <a:gd name="T5" fmla="*/ 320 h 498"/>
                <a:gd name="T6" fmla="*/ 106 w 496"/>
                <a:gd name="T7" fmla="*/ 409 h 498"/>
                <a:gd name="T8" fmla="*/ 123 w 496"/>
                <a:gd name="T9" fmla="*/ 417 h 498"/>
                <a:gd name="T10" fmla="*/ 442 w 496"/>
                <a:gd name="T11" fmla="*/ 364 h 498"/>
                <a:gd name="T12" fmla="*/ 433 w 496"/>
                <a:gd name="T13" fmla="*/ 311 h 498"/>
                <a:gd name="T14" fmla="*/ 132 w 496"/>
                <a:gd name="T15" fmla="*/ 293 h 498"/>
                <a:gd name="T16" fmla="*/ 132 w 496"/>
                <a:gd name="T17" fmla="*/ 293 h 498"/>
                <a:gd name="T18" fmla="*/ 186 w 496"/>
                <a:gd name="T19" fmla="*/ 19 h 498"/>
                <a:gd name="T20" fmla="*/ 159 w 496"/>
                <a:gd name="T21" fmla="*/ 28 h 498"/>
                <a:gd name="T22" fmla="*/ 53 w 496"/>
                <a:gd name="T23" fmla="*/ 328 h 498"/>
                <a:gd name="T24" fmla="*/ 106 w 496"/>
                <a:gd name="T25" fmla="*/ 347 h 498"/>
                <a:gd name="T26" fmla="*/ 132 w 496"/>
                <a:gd name="T27" fmla="*/ 293 h 498"/>
                <a:gd name="T28" fmla="*/ 274 w 496"/>
                <a:gd name="T29" fmla="*/ 9 h 498"/>
                <a:gd name="T30" fmla="*/ 274 w 496"/>
                <a:gd name="T31" fmla="*/ 9 h 498"/>
                <a:gd name="T32" fmla="*/ 239 w 496"/>
                <a:gd name="T33" fmla="*/ 45 h 498"/>
                <a:gd name="T34" fmla="*/ 274 w 496"/>
                <a:gd name="T35" fmla="*/ 90 h 498"/>
                <a:gd name="T36" fmla="*/ 478 w 496"/>
                <a:gd name="T37" fmla="*/ 275 h 498"/>
                <a:gd name="T38" fmla="*/ 487 w 496"/>
                <a:gd name="T39" fmla="*/ 258 h 498"/>
                <a:gd name="T40" fmla="*/ 274 w 496"/>
                <a:gd name="T41" fmla="*/ 9 h 498"/>
                <a:gd name="T42" fmla="*/ 176 w 496"/>
                <a:gd name="T43" fmla="*/ 249 h 498"/>
                <a:gd name="T44" fmla="*/ 176 w 496"/>
                <a:gd name="T45" fmla="*/ 249 h 498"/>
                <a:gd name="T46" fmla="*/ 176 w 496"/>
                <a:gd name="T47" fmla="*/ 284 h 498"/>
                <a:gd name="T48" fmla="*/ 195 w 496"/>
                <a:gd name="T49" fmla="*/ 267 h 498"/>
                <a:gd name="T50" fmla="*/ 203 w 496"/>
                <a:gd name="T51" fmla="*/ 293 h 498"/>
                <a:gd name="T52" fmla="*/ 195 w 496"/>
                <a:gd name="T53" fmla="*/ 303 h 498"/>
                <a:gd name="T54" fmla="*/ 221 w 496"/>
                <a:gd name="T55" fmla="*/ 320 h 498"/>
                <a:gd name="T56" fmla="*/ 257 w 496"/>
                <a:gd name="T57" fmla="*/ 311 h 498"/>
                <a:gd name="T58" fmla="*/ 257 w 496"/>
                <a:gd name="T59" fmla="*/ 311 h 498"/>
                <a:gd name="T60" fmla="*/ 292 w 496"/>
                <a:gd name="T61" fmla="*/ 320 h 498"/>
                <a:gd name="T62" fmla="*/ 319 w 496"/>
                <a:gd name="T63" fmla="*/ 303 h 498"/>
                <a:gd name="T64" fmla="*/ 310 w 496"/>
                <a:gd name="T65" fmla="*/ 293 h 498"/>
                <a:gd name="T66" fmla="*/ 319 w 496"/>
                <a:gd name="T67" fmla="*/ 267 h 498"/>
                <a:gd name="T68" fmla="*/ 336 w 496"/>
                <a:gd name="T69" fmla="*/ 284 h 498"/>
                <a:gd name="T70" fmla="*/ 336 w 496"/>
                <a:gd name="T71" fmla="*/ 249 h 498"/>
                <a:gd name="T72" fmla="*/ 319 w 496"/>
                <a:gd name="T73" fmla="*/ 222 h 498"/>
                <a:gd name="T74" fmla="*/ 319 w 496"/>
                <a:gd name="T75" fmla="*/ 222 h 498"/>
                <a:gd name="T76" fmla="*/ 310 w 496"/>
                <a:gd name="T77" fmla="*/ 213 h 498"/>
                <a:gd name="T78" fmla="*/ 310 w 496"/>
                <a:gd name="T79" fmla="*/ 213 h 498"/>
                <a:gd name="T80" fmla="*/ 310 w 496"/>
                <a:gd name="T81" fmla="*/ 205 h 498"/>
                <a:gd name="T82" fmla="*/ 257 w 496"/>
                <a:gd name="T83" fmla="*/ 151 h 498"/>
                <a:gd name="T84" fmla="*/ 203 w 496"/>
                <a:gd name="T85" fmla="*/ 205 h 498"/>
                <a:gd name="T86" fmla="*/ 203 w 496"/>
                <a:gd name="T87" fmla="*/ 213 h 498"/>
                <a:gd name="T88" fmla="*/ 203 w 496"/>
                <a:gd name="T89" fmla="*/ 213 h 498"/>
                <a:gd name="T90" fmla="*/ 195 w 496"/>
                <a:gd name="T91" fmla="*/ 222 h 498"/>
                <a:gd name="T92" fmla="*/ 195 w 496"/>
                <a:gd name="T93" fmla="*/ 222 h 498"/>
                <a:gd name="T94" fmla="*/ 176 w 496"/>
                <a:gd name="T95" fmla="*/ 2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6" h="498">
                  <a:moveTo>
                    <a:pt x="433" y="311"/>
                  </a:moveTo>
                  <a:lnTo>
                    <a:pt x="433" y="311"/>
                  </a:lnTo>
                  <a:cubicBezTo>
                    <a:pt x="416" y="293"/>
                    <a:pt x="389" y="293"/>
                    <a:pt x="372" y="320"/>
                  </a:cubicBezTo>
                  <a:cubicBezTo>
                    <a:pt x="363" y="338"/>
                    <a:pt x="266" y="453"/>
                    <a:pt x="106" y="409"/>
                  </a:cubicBezTo>
                  <a:cubicBezTo>
                    <a:pt x="115" y="409"/>
                    <a:pt x="123" y="417"/>
                    <a:pt x="123" y="417"/>
                  </a:cubicBezTo>
                  <a:cubicBezTo>
                    <a:pt x="230" y="497"/>
                    <a:pt x="372" y="470"/>
                    <a:pt x="442" y="364"/>
                  </a:cubicBezTo>
                  <a:cubicBezTo>
                    <a:pt x="460" y="347"/>
                    <a:pt x="451" y="320"/>
                    <a:pt x="433" y="311"/>
                  </a:cubicBezTo>
                  <a:close/>
                  <a:moveTo>
                    <a:pt x="132" y="293"/>
                  </a:moveTo>
                  <a:lnTo>
                    <a:pt x="132" y="293"/>
                  </a:lnTo>
                  <a:cubicBezTo>
                    <a:pt x="115" y="275"/>
                    <a:pt x="62" y="134"/>
                    <a:pt x="186" y="19"/>
                  </a:cubicBezTo>
                  <a:cubicBezTo>
                    <a:pt x="176" y="19"/>
                    <a:pt x="168" y="28"/>
                    <a:pt x="159" y="28"/>
                  </a:cubicBezTo>
                  <a:cubicBezTo>
                    <a:pt x="44" y="81"/>
                    <a:pt x="0" y="213"/>
                    <a:pt x="53" y="328"/>
                  </a:cubicBezTo>
                  <a:cubicBezTo>
                    <a:pt x="62" y="356"/>
                    <a:pt x="88" y="356"/>
                    <a:pt x="106" y="347"/>
                  </a:cubicBezTo>
                  <a:cubicBezTo>
                    <a:pt x="123" y="338"/>
                    <a:pt x="141" y="320"/>
                    <a:pt x="132" y="293"/>
                  </a:cubicBezTo>
                  <a:close/>
                  <a:moveTo>
                    <a:pt x="274" y="9"/>
                  </a:moveTo>
                  <a:lnTo>
                    <a:pt x="274" y="9"/>
                  </a:lnTo>
                  <a:cubicBezTo>
                    <a:pt x="257" y="0"/>
                    <a:pt x="239" y="19"/>
                    <a:pt x="239" y="45"/>
                  </a:cubicBezTo>
                  <a:cubicBezTo>
                    <a:pt x="230" y="72"/>
                    <a:pt x="248" y="90"/>
                    <a:pt x="274" y="90"/>
                  </a:cubicBezTo>
                  <a:cubicBezTo>
                    <a:pt x="292" y="98"/>
                    <a:pt x="442" y="116"/>
                    <a:pt x="478" y="275"/>
                  </a:cubicBezTo>
                  <a:cubicBezTo>
                    <a:pt x="487" y="267"/>
                    <a:pt x="487" y="267"/>
                    <a:pt x="487" y="258"/>
                  </a:cubicBezTo>
                  <a:cubicBezTo>
                    <a:pt x="495" y="134"/>
                    <a:pt x="407" y="19"/>
                    <a:pt x="274" y="9"/>
                  </a:cubicBezTo>
                  <a:close/>
                  <a:moveTo>
                    <a:pt x="176" y="249"/>
                  </a:moveTo>
                  <a:lnTo>
                    <a:pt x="176" y="249"/>
                  </a:lnTo>
                  <a:cubicBezTo>
                    <a:pt x="176" y="267"/>
                    <a:pt x="176" y="275"/>
                    <a:pt x="176" y="284"/>
                  </a:cubicBezTo>
                  <a:cubicBezTo>
                    <a:pt x="186" y="284"/>
                    <a:pt x="186" y="275"/>
                    <a:pt x="195" y="267"/>
                  </a:cubicBezTo>
                  <a:cubicBezTo>
                    <a:pt x="195" y="275"/>
                    <a:pt x="203" y="284"/>
                    <a:pt x="203" y="293"/>
                  </a:cubicBezTo>
                  <a:lnTo>
                    <a:pt x="195" y="303"/>
                  </a:lnTo>
                  <a:cubicBezTo>
                    <a:pt x="195" y="311"/>
                    <a:pt x="212" y="320"/>
                    <a:pt x="221" y="320"/>
                  </a:cubicBezTo>
                  <a:cubicBezTo>
                    <a:pt x="239" y="320"/>
                    <a:pt x="257" y="320"/>
                    <a:pt x="257" y="311"/>
                  </a:cubicBezTo>
                  <a:lnTo>
                    <a:pt x="257" y="311"/>
                  </a:lnTo>
                  <a:cubicBezTo>
                    <a:pt x="266" y="320"/>
                    <a:pt x="274" y="320"/>
                    <a:pt x="292" y="320"/>
                  </a:cubicBezTo>
                  <a:cubicBezTo>
                    <a:pt x="310" y="320"/>
                    <a:pt x="319" y="311"/>
                    <a:pt x="319" y="303"/>
                  </a:cubicBezTo>
                  <a:cubicBezTo>
                    <a:pt x="319" y="303"/>
                    <a:pt x="319" y="293"/>
                    <a:pt x="310" y="293"/>
                  </a:cubicBezTo>
                  <a:cubicBezTo>
                    <a:pt x="319" y="284"/>
                    <a:pt x="319" y="275"/>
                    <a:pt x="319" y="267"/>
                  </a:cubicBezTo>
                  <a:cubicBezTo>
                    <a:pt x="327" y="275"/>
                    <a:pt x="336" y="284"/>
                    <a:pt x="336" y="284"/>
                  </a:cubicBezTo>
                  <a:cubicBezTo>
                    <a:pt x="345" y="275"/>
                    <a:pt x="345" y="267"/>
                    <a:pt x="336" y="249"/>
                  </a:cubicBezTo>
                  <a:cubicBezTo>
                    <a:pt x="327" y="240"/>
                    <a:pt x="319" y="231"/>
                    <a:pt x="319" y="222"/>
                  </a:cubicBezTo>
                  <a:lnTo>
                    <a:pt x="319" y="222"/>
                  </a:lnTo>
                  <a:cubicBezTo>
                    <a:pt x="319" y="222"/>
                    <a:pt x="319" y="213"/>
                    <a:pt x="310" y="213"/>
                  </a:cubicBezTo>
                  <a:lnTo>
                    <a:pt x="310" y="213"/>
                  </a:lnTo>
                  <a:cubicBezTo>
                    <a:pt x="310" y="205"/>
                    <a:pt x="310" y="205"/>
                    <a:pt x="310" y="205"/>
                  </a:cubicBezTo>
                  <a:cubicBezTo>
                    <a:pt x="310" y="169"/>
                    <a:pt x="292" y="151"/>
                    <a:pt x="257" y="151"/>
                  </a:cubicBezTo>
                  <a:cubicBezTo>
                    <a:pt x="221" y="151"/>
                    <a:pt x="203" y="169"/>
                    <a:pt x="203" y="205"/>
                  </a:cubicBezTo>
                  <a:cubicBezTo>
                    <a:pt x="203" y="205"/>
                    <a:pt x="203" y="205"/>
                    <a:pt x="203" y="213"/>
                  </a:cubicBezTo>
                  <a:lnTo>
                    <a:pt x="203" y="213"/>
                  </a:lnTo>
                  <a:lnTo>
                    <a:pt x="195" y="222"/>
                  </a:lnTo>
                  <a:lnTo>
                    <a:pt x="195" y="222"/>
                  </a:lnTo>
                  <a:cubicBezTo>
                    <a:pt x="195" y="231"/>
                    <a:pt x="186" y="240"/>
                    <a:pt x="176" y="2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55640F95-29A2-3BAD-DCA2-F5D74194F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0387" y="4954478"/>
              <a:ext cx="373063" cy="353219"/>
            </a:xfrm>
            <a:custGeom>
              <a:avLst/>
              <a:gdLst>
                <a:gd name="T0" fmla="*/ 248 w 515"/>
                <a:gd name="T1" fmla="*/ 434 h 488"/>
                <a:gd name="T2" fmla="*/ 248 w 515"/>
                <a:gd name="T3" fmla="*/ 434 h 488"/>
                <a:gd name="T4" fmla="*/ 266 w 515"/>
                <a:gd name="T5" fmla="*/ 434 h 488"/>
                <a:gd name="T6" fmla="*/ 266 w 515"/>
                <a:gd name="T7" fmla="*/ 487 h 488"/>
                <a:gd name="T8" fmla="*/ 505 w 515"/>
                <a:gd name="T9" fmla="*/ 194 h 488"/>
                <a:gd name="T10" fmla="*/ 231 w 515"/>
                <a:gd name="T11" fmla="*/ 17 h 488"/>
                <a:gd name="T12" fmla="*/ 9 w 515"/>
                <a:gd name="T13" fmla="*/ 257 h 488"/>
                <a:gd name="T14" fmla="*/ 248 w 515"/>
                <a:gd name="T15" fmla="*/ 434 h 488"/>
                <a:gd name="T16" fmla="*/ 399 w 515"/>
                <a:gd name="T17" fmla="*/ 319 h 488"/>
                <a:gd name="T18" fmla="*/ 399 w 515"/>
                <a:gd name="T19" fmla="*/ 319 h 488"/>
                <a:gd name="T20" fmla="*/ 354 w 515"/>
                <a:gd name="T21" fmla="*/ 319 h 488"/>
                <a:gd name="T22" fmla="*/ 354 w 515"/>
                <a:gd name="T23" fmla="*/ 203 h 488"/>
                <a:gd name="T24" fmla="*/ 354 w 515"/>
                <a:gd name="T25" fmla="*/ 185 h 488"/>
                <a:gd name="T26" fmla="*/ 346 w 515"/>
                <a:gd name="T27" fmla="*/ 177 h 488"/>
                <a:gd name="T28" fmla="*/ 337 w 515"/>
                <a:gd name="T29" fmla="*/ 168 h 488"/>
                <a:gd name="T30" fmla="*/ 328 w 515"/>
                <a:gd name="T31" fmla="*/ 168 h 488"/>
                <a:gd name="T32" fmla="*/ 293 w 515"/>
                <a:gd name="T33" fmla="*/ 177 h 488"/>
                <a:gd name="T34" fmla="*/ 284 w 515"/>
                <a:gd name="T35" fmla="*/ 203 h 488"/>
                <a:gd name="T36" fmla="*/ 284 w 515"/>
                <a:gd name="T37" fmla="*/ 319 h 488"/>
                <a:gd name="T38" fmla="*/ 240 w 515"/>
                <a:gd name="T39" fmla="*/ 319 h 488"/>
                <a:gd name="T40" fmla="*/ 240 w 515"/>
                <a:gd name="T41" fmla="*/ 203 h 488"/>
                <a:gd name="T42" fmla="*/ 240 w 515"/>
                <a:gd name="T43" fmla="*/ 185 h 488"/>
                <a:gd name="T44" fmla="*/ 231 w 515"/>
                <a:gd name="T45" fmla="*/ 177 h 488"/>
                <a:gd name="T46" fmla="*/ 222 w 515"/>
                <a:gd name="T47" fmla="*/ 168 h 488"/>
                <a:gd name="T48" fmla="*/ 213 w 515"/>
                <a:gd name="T49" fmla="*/ 168 h 488"/>
                <a:gd name="T50" fmla="*/ 186 w 515"/>
                <a:gd name="T51" fmla="*/ 168 h 488"/>
                <a:gd name="T52" fmla="*/ 178 w 515"/>
                <a:gd name="T53" fmla="*/ 185 h 488"/>
                <a:gd name="T54" fmla="*/ 169 w 515"/>
                <a:gd name="T55" fmla="*/ 194 h 488"/>
                <a:gd name="T56" fmla="*/ 169 w 515"/>
                <a:gd name="T57" fmla="*/ 203 h 488"/>
                <a:gd name="T58" fmla="*/ 169 w 515"/>
                <a:gd name="T59" fmla="*/ 319 h 488"/>
                <a:gd name="T60" fmla="*/ 125 w 515"/>
                <a:gd name="T61" fmla="*/ 319 h 488"/>
                <a:gd name="T62" fmla="*/ 125 w 515"/>
                <a:gd name="T63" fmla="*/ 132 h 488"/>
                <a:gd name="T64" fmla="*/ 169 w 515"/>
                <a:gd name="T65" fmla="*/ 132 h 488"/>
                <a:gd name="T66" fmla="*/ 169 w 515"/>
                <a:gd name="T67" fmla="*/ 150 h 488"/>
                <a:gd name="T68" fmla="*/ 222 w 515"/>
                <a:gd name="T69" fmla="*/ 124 h 488"/>
                <a:gd name="T70" fmla="*/ 257 w 515"/>
                <a:gd name="T71" fmla="*/ 132 h 488"/>
                <a:gd name="T72" fmla="*/ 275 w 515"/>
                <a:gd name="T73" fmla="*/ 150 h 488"/>
                <a:gd name="T74" fmla="*/ 293 w 515"/>
                <a:gd name="T75" fmla="*/ 132 h 488"/>
                <a:gd name="T76" fmla="*/ 328 w 515"/>
                <a:gd name="T77" fmla="*/ 124 h 488"/>
                <a:gd name="T78" fmla="*/ 354 w 515"/>
                <a:gd name="T79" fmla="*/ 132 h 488"/>
                <a:gd name="T80" fmla="*/ 381 w 515"/>
                <a:gd name="T81" fmla="*/ 141 h 488"/>
                <a:gd name="T82" fmla="*/ 390 w 515"/>
                <a:gd name="T83" fmla="*/ 159 h 488"/>
                <a:gd name="T84" fmla="*/ 399 w 515"/>
                <a:gd name="T85" fmla="*/ 185 h 488"/>
                <a:gd name="T86" fmla="*/ 399 w 515"/>
                <a:gd name="T87" fmla="*/ 319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5" h="488">
                  <a:moveTo>
                    <a:pt x="248" y="434"/>
                  </a:moveTo>
                  <a:lnTo>
                    <a:pt x="248" y="434"/>
                  </a:lnTo>
                  <a:cubicBezTo>
                    <a:pt x="266" y="434"/>
                    <a:pt x="266" y="434"/>
                    <a:pt x="266" y="434"/>
                  </a:cubicBezTo>
                  <a:cubicBezTo>
                    <a:pt x="266" y="487"/>
                    <a:pt x="266" y="487"/>
                    <a:pt x="266" y="487"/>
                  </a:cubicBezTo>
                  <a:cubicBezTo>
                    <a:pt x="435" y="469"/>
                    <a:pt x="514" y="310"/>
                    <a:pt x="505" y="194"/>
                  </a:cubicBezTo>
                  <a:cubicBezTo>
                    <a:pt x="488" y="79"/>
                    <a:pt x="372" y="0"/>
                    <a:pt x="231" y="17"/>
                  </a:cubicBezTo>
                  <a:cubicBezTo>
                    <a:pt x="97" y="35"/>
                    <a:pt x="0" y="141"/>
                    <a:pt x="9" y="257"/>
                  </a:cubicBezTo>
                  <a:cubicBezTo>
                    <a:pt x="27" y="354"/>
                    <a:pt x="125" y="434"/>
                    <a:pt x="248" y="434"/>
                  </a:cubicBezTo>
                  <a:close/>
                  <a:moveTo>
                    <a:pt x="399" y="319"/>
                  </a:moveTo>
                  <a:lnTo>
                    <a:pt x="399" y="319"/>
                  </a:lnTo>
                  <a:cubicBezTo>
                    <a:pt x="354" y="319"/>
                    <a:pt x="354" y="319"/>
                    <a:pt x="354" y="319"/>
                  </a:cubicBezTo>
                  <a:cubicBezTo>
                    <a:pt x="354" y="203"/>
                    <a:pt x="354" y="203"/>
                    <a:pt x="354" y="203"/>
                  </a:cubicBezTo>
                  <a:cubicBezTo>
                    <a:pt x="354" y="194"/>
                    <a:pt x="354" y="185"/>
                    <a:pt x="354" y="185"/>
                  </a:cubicBezTo>
                  <a:lnTo>
                    <a:pt x="346" y="177"/>
                  </a:lnTo>
                  <a:cubicBezTo>
                    <a:pt x="346" y="177"/>
                    <a:pt x="346" y="168"/>
                    <a:pt x="337" y="168"/>
                  </a:cubicBezTo>
                  <a:lnTo>
                    <a:pt x="328" y="168"/>
                  </a:lnTo>
                  <a:cubicBezTo>
                    <a:pt x="310" y="168"/>
                    <a:pt x="301" y="168"/>
                    <a:pt x="293" y="177"/>
                  </a:cubicBezTo>
                  <a:cubicBezTo>
                    <a:pt x="284" y="185"/>
                    <a:pt x="284" y="194"/>
                    <a:pt x="284" y="203"/>
                  </a:cubicBezTo>
                  <a:cubicBezTo>
                    <a:pt x="284" y="319"/>
                    <a:pt x="284" y="319"/>
                    <a:pt x="284" y="319"/>
                  </a:cubicBezTo>
                  <a:cubicBezTo>
                    <a:pt x="240" y="319"/>
                    <a:pt x="240" y="319"/>
                    <a:pt x="240" y="319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194"/>
                    <a:pt x="240" y="185"/>
                    <a:pt x="240" y="185"/>
                  </a:cubicBezTo>
                  <a:cubicBezTo>
                    <a:pt x="231" y="185"/>
                    <a:pt x="231" y="177"/>
                    <a:pt x="231" y="177"/>
                  </a:cubicBezTo>
                  <a:cubicBezTo>
                    <a:pt x="231" y="177"/>
                    <a:pt x="231" y="168"/>
                    <a:pt x="222" y="168"/>
                  </a:cubicBezTo>
                  <a:lnTo>
                    <a:pt x="213" y="168"/>
                  </a:lnTo>
                  <a:cubicBezTo>
                    <a:pt x="204" y="168"/>
                    <a:pt x="195" y="168"/>
                    <a:pt x="186" y="168"/>
                  </a:cubicBezTo>
                  <a:cubicBezTo>
                    <a:pt x="186" y="177"/>
                    <a:pt x="178" y="177"/>
                    <a:pt x="178" y="185"/>
                  </a:cubicBezTo>
                  <a:cubicBezTo>
                    <a:pt x="169" y="185"/>
                    <a:pt x="169" y="194"/>
                    <a:pt x="169" y="194"/>
                  </a:cubicBezTo>
                  <a:cubicBezTo>
                    <a:pt x="169" y="203"/>
                    <a:pt x="169" y="203"/>
                    <a:pt x="169" y="203"/>
                  </a:cubicBezTo>
                  <a:cubicBezTo>
                    <a:pt x="169" y="319"/>
                    <a:pt x="169" y="319"/>
                    <a:pt x="169" y="319"/>
                  </a:cubicBezTo>
                  <a:cubicBezTo>
                    <a:pt x="125" y="319"/>
                    <a:pt x="125" y="319"/>
                    <a:pt x="125" y="319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8" y="132"/>
                    <a:pt x="195" y="124"/>
                    <a:pt x="222" y="124"/>
                  </a:cubicBezTo>
                  <a:cubicBezTo>
                    <a:pt x="231" y="124"/>
                    <a:pt x="240" y="132"/>
                    <a:pt x="257" y="132"/>
                  </a:cubicBezTo>
                  <a:cubicBezTo>
                    <a:pt x="257" y="141"/>
                    <a:pt x="266" y="141"/>
                    <a:pt x="275" y="150"/>
                  </a:cubicBezTo>
                  <a:cubicBezTo>
                    <a:pt x="275" y="141"/>
                    <a:pt x="284" y="141"/>
                    <a:pt x="293" y="132"/>
                  </a:cubicBezTo>
                  <a:cubicBezTo>
                    <a:pt x="301" y="132"/>
                    <a:pt x="319" y="124"/>
                    <a:pt x="328" y="124"/>
                  </a:cubicBezTo>
                  <a:cubicBezTo>
                    <a:pt x="337" y="124"/>
                    <a:pt x="346" y="132"/>
                    <a:pt x="354" y="132"/>
                  </a:cubicBezTo>
                  <a:cubicBezTo>
                    <a:pt x="363" y="132"/>
                    <a:pt x="372" y="132"/>
                    <a:pt x="381" y="141"/>
                  </a:cubicBezTo>
                  <a:cubicBezTo>
                    <a:pt x="381" y="141"/>
                    <a:pt x="390" y="150"/>
                    <a:pt x="390" y="159"/>
                  </a:cubicBezTo>
                  <a:cubicBezTo>
                    <a:pt x="399" y="168"/>
                    <a:pt x="399" y="177"/>
                    <a:pt x="399" y="185"/>
                  </a:cubicBezTo>
                  <a:lnTo>
                    <a:pt x="399" y="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C3551355-B210-6B52-43D6-7DAAC1EBD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175" y="4967178"/>
              <a:ext cx="334169" cy="340519"/>
            </a:xfrm>
            <a:custGeom>
              <a:avLst/>
              <a:gdLst>
                <a:gd name="T0" fmla="*/ 443 w 461"/>
                <a:gd name="T1" fmla="*/ 284 h 471"/>
                <a:gd name="T2" fmla="*/ 443 w 461"/>
                <a:gd name="T3" fmla="*/ 284 h 471"/>
                <a:gd name="T4" fmla="*/ 452 w 461"/>
                <a:gd name="T5" fmla="*/ 240 h 471"/>
                <a:gd name="T6" fmla="*/ 231 w 461"/>
                <a:gd name="T7" fmla="*/ 9 h 471"/>
                <a:gd name="T8" fmla="*/ 194 w 461"/>
                <a:gd name="T9" fmla="*/ 18 h 471"/>
                <a:gd name="T10" fmla="*/ 124 w 461"/>
                <a:gd name="T11" fmla="*/ 0 h 471"/>
                <a:gd name="T12" fmla="*/ 0 w 461"/>
                <a:gd name="T13" fmla="*/ 124 h 471"/>
                <a:gd name="T14" fmla="*/ 18 w 461"/>
                <a:gd name="T15" fmla="*/ 196 h 471"/>
                <a:gd name="T16" fmla="*/ 18 w 461"/>
                <a:gd name="T17" fmla="*/ 240 h 471"/>
                <a:gd name="T18" fmla="*/ 231 w 461"/>
                <a:gd name="T19" fmla="*/ 461 h 471"/>
                <a:gd name="T20" fmla="*/ 275 w 461"/>
                <a:gd name="T21" fmla="*/ 461 h 471"/>
                <a:gd name="T22" fmla="*/ 328 w 461"/>
                <a:gd name="T23" fmla="*/ 470 h 471"/>
                <a:gd name="T24" fmla="*/ 460 w 461"/>
                <a:gd name="T25" fmla="*/ 346 h 471"/>
                <a:gd name="T26" fmla="*/ 443 w 461"/>
                <a:gd name="T27" fmla="*/ 284 h 471"/>
                <a:gd name="T28" fmla="*/ 346 w 461"/>
                <a:gd name="T29" fmla="*/ 346 h 471"/>
                <a:gd name="T30" fmla="*/ 346 w 461"/>
                <a:gd name="T31" fmla="*/ 346 h 471"/>
                <a:gd name="T32" fmla="*/ 301 w 461"/>
                <a:gd name="T33" fmla="*/ 381 h 471"/>
                <a:gd name="T34" fmla="*/ 231 w 461"/>
                <a:gd name="T35" fmla="*/ 390 h 471"/>
                <a:gd name="T36" fmla="*/ 150 w 461"/>
                <a:gd name="T37" fmla="*/ 372 h 471"/>
                <a:gd name="T38" fmla="*/ 115 w 461"/>
                <a:gd name="T39" fmla="*/ 337 h 471"/>
                <a:gd name="T40" fmla="*/ 106 w 461"/>
                <a:gd name="T41" fmla="*/ 302 h 471"/>
                <a:gd name="T42" fmla="*/ 115 w 461"/>
                <a:gd name="T43" fmla="*/ 284 h 471"/>
                <a:gd name="T44" fmla="*/ 133 w 461"/>
                <a:gd name="T45" fmla="*/ 275 h 471"/>
                <a:gd name="T46" fmla="*/ 150 w 461"/>
                <a:gd name="T47" fmla="*/ 275 h 471"/>
                <a:gd name="T48" fmla="*/ 168 w 461"/>
                <a:gd name="T49" fmla="*/ 293 h 471"/>
                <a:gd name="T50" fmla="*/ 177 w 461"/>
                <a:gd name="T51" fmla="*/ 319 h 471"/>
                <a:gd name="T52" fmla="*/ 194 w 461"/>
                <a:gd name="T53" fmla="*/ 337 h 471"/>
                <a:gd name="T54" fmla="*/ 231 w 461"/>
                <a:gd name="T55" fmla="*/ 337 h 471"/>
                <a:gd name="T56" fmla="*/ 275 w 461"/>
                <a:gd name="T57" fmla="*/ 328 h 471"/>
                <a:gd name="T58" fmla="*/ 292 w 461"/>
                <a:gd name="T59" fmla="*/ 302 h 471"/>
                <a:gd name="T60" fmla="*/ 284 w 461"/>
                <a:gd name="T61" fmla="*/ 275 h 471"/>
                <a:gd name="T62" fmla="*/ 256 w 461"/>
                <a:gd name="T63" fmla="*/ 266 h 471"/>
                <a:gd name="T64" fmla="*/ 221 w 461"/>
                <a:gd name="T65" fmla="*/ 257 h 471"/>
                <a:gd name="T66" fmla="*/ 159 w 461"/>
                <a:gd name="T67" fmla="*/ 240 h 471"/>
                <a:gd name="T68" fmla="*/ 124 w 461"/>
                <a:gd name="T69" fmla="*/ 213 h 471"/>
                <a:gd name="T70" fmla="*/ 106 w 461"/>
                <a:gd name="T71" fmla="*/ 168 h 471"/>
                <a:gd name="T72" fmla="*/ 124 w 461"/>
                <a:gd name="T73" fmla="*/ 115 h 471"/>
                <a:gd name="T74" fmla="*/ 168 w 461"/>
                <a:gd name="T75" fmla="*/ 89 h 471"/>
                <a:gd name="T76" fmla="*/ 231 w 461"/>
                <a:gd name="T77" fmla="*/ 80 h 471"/>
                <a:gd name="T78" fmla="*/ 284 w 461"/>
                <a:gd name="T79" fmla="*/ 89 h 471"/>
                <a:gd name="T80" fmla="*/ 319 w 461"/>
                <a:gd name="T81" fmla="*/ 107 h 471"/>
                <a:gd name="T82" fmla="*/ 337 w 461"/>
                <a:gd name="T83" fmla="*/ 133 h 471"/>
                <a:gd name="T84" fmla="*/ 346 w 461"/>
                <a:gd name="T85" fmla="*/ 151 h 471"/>
                <a:gd name="T86" fmla="*/ 337 w 461"/>
                <a:gd name="T87" fmla="*/ 177 h 471"/>
                <a:gd name="T88" fmla="*/ 310 w 461"/>
                <a:gd name="T89" fmla="*/ 186 h 471"/>
                <a:gd name="T90" fmla="*/ 292 w 461"/>
                <a:gd name="T91" fmla="*/ 177 h 471"/>
                <a:gd name="T92" fmla="*/ 284 w 461"/>
                <a:gd name="T93" fmla="*/ 160 h 471"/>
                <a:gd name="T94" fmla="*/ 265 w 461"/>
                <a:gd name="T95" fmla="*/ 133 h 471"/>
                <a:gd name="T96" fmla="*/ 231 w 461"/>
                <a:gd name="T97" fmla="*/ 124 h 471"/>
                <a:gd name="T98" fmla="*/ 186 w 461"/>
                <a:gd name="T99" fmla="*/ 142 h 471"/>
                <a:gd name="T100" fmla="*/ 177 w 461"/>
                <a:gd name="T101" fmla="*/ 160 h 471"/>
                <a:gd name="T102" fmla="*/ 177 w 461"/>
                <a:gd name="T103" fmla="*/ 168 h 471"/>
                <a:gd name="T104" fmla="*/ 194 w 461"/>
                <a:gd name="T105" fmla="*/ 186 h 471"/>
                <a:gd name="T106" fmla="*/ 212 w 461"/>
                <a:gd name="T107" fmla="*/ 186 h 471"/>
                <a:gd name="T108" fmla="*/ 239 w 461"/>
                <a:gd name="T109" fmla="*/ 196 h 471"/>
                <a:gd name="T110" fmla="*/ 292 w 461"/>
                <a:gd name="T111" fmla="*/ 213 h 471"/>
                <a:gd name="T112" fmla="*/ 328 w 461"/>
                <a:gd name="T113" fmla="*/ 231 h 471"/>
                <a:gd name="T114" fmla="*/ 354 w 461"/>
                <a:gd name="T115" fmla="*/ 257 h 471"/>
                <a:gd name="T116" fmla="*/ 363 w 461"/>
                <a:gd name="T117" fmla="*/ 293 h 471"/>
                <a:gd name="T118" fmla="*/ 346 w 461"/>
                <a:gd name="T119" fmla="*/ 34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1" h="471">
                  <a:moveTo>
                    <a:pt x="443" y="284"/>
                  </a:moveTo>
                  <a:lnTo>
                    <a:pt x="443" y="284"/>
                  </a:lnTo>
                  <a:cubicBezTo>
                    <a:pt x="452" y="266"/>
                    <a:pt x="452" y="257"/>
                    <a:pt x="452" y="240"/>
                  </a:cubicBezTo>
                  <a:cubicBezTo>
                    <a:pt x="452" y="115"/>
                    <a:pt x="354" y="9"/>
                    <a:pt x="231" y="9"/>
                  </a:cubicBezTo>
                  <a:cubicBezTo>
                    <a:pt x="221" y="9"/>
                    <a:pt x="203" y="18"/>
                    <a:pt x="194" y="18"/>
                  </a:cubicBezTo>
                  <a:cubicBezTo>
                    <a:pt x="177" y="0"/>
                    <a:pt x="150" y="0"/>
                    <a:pt x="124" y="0"/>
                  </a:cubicBezTo>
                  <a:cubicBezTo>
                    <a:pt x="62" y="0"/>
                    <a:pt x="0" y="54"/>
                    <a:pt x="0" y="124"/>
                  </a:cubicBezTo>
                  <a:cubicBezTo>
                    <a:pt x="0" y="151"/>
                    <a:pt x="9" y="168"/>
                    <a:pt x="18" y="196"/>
                  </a:cubicBezTo>
                  <a:cubicBezTo>
                    <a:pt x="18" y="204"/>
                    <a:pt x="18" y="221"/>
                    <a:pt x="18" y="240"/>
                  </a:cubicBezTo>
                  <a:cubicBezTo>
                    <a:pt x="18" y="364"/>
                    <a:pt x="115" y="461"/>
                    <a:pt x="231" y="461"/>
                  </a:cubicBezTo>
                  <a:cubicBezTo>
                    <a:pt x="248" y="461"/>
                    <a:pt x="256" y="461"/>
                    <a:pt x="275" y="461"/>
                  </a:cubicBezTo>
                  <a:cubicBezTo>
                    <a:pt x="292" y="470"/>
                    <a:pt x="310" y="470"/>
                    <a:pt x="328" y="470"/>
                  </a:cubicBezTo>
                  <a:cubicBezTo>
                    <a:pt x="399" y="470"/>
                    <a:pt x="460" y="417"/>
                    <a:pt x="460" y="346"/>
                  </a:cubicBezTo>
                  <a:cubicBezTo>
                    <a:pt x="460" y="319"/>
                    <a:pt x="452" y="302"/>
                    <a:pt x="443" y="284"/>
                  </a:cubicBezTo>
                  <a:close/>
                  <a:moveTo>
                    <a:pt x="346" y="346"/>
                  </a:moveTo>
                  <a:lnTo>
                    <a:pt x="346" y="346"/>
                  </a:lnTo>
                  <a:cubicBezTo>
                    <a:pt x="337" y="355"/>
                    <a:pt x="319" y="372"/>
                    <a:pt x="301" y="381"/>
                  </a:cubicBezTo>
                  <a:cubicBezTo>
                    <a:pt x="284" y="390"/>
                    <a:pt x="256" y="390"/>
                    <a:pt x="231" y="390"/>
                  </a:cubicBezTo>
                  <a:cubicBezTo>
                    <a:pt x="203" y="390"/>
                    <a:pt x="177" y="381"/>
                    <a:pt x="150" y="372"/>
                  </a:cubicBezTo>
                  <a:cubicBezTo>
                    <a:pt x="141" y="364"/>
                    <a:pt x="124" y="355"/>
                    <a:pt x="115" y="337"/>
                  </a:cubicBezTo>
                  <a:cubicBezTo>
                    <a:pt x="106" y="328"/>
                    <a:pt x="106" y="311"/>
                    <a:pt x="106" y="302"/>
                  </a:cubicBezTo>
                  <a:cubicBezTo>
                    <a:pt x="106" y="293"/>
                    <a:pt x="106" y="284"/>
                    <a:pt x="115" y="284"/>
                  </a:cubicBezTo>
                  <a:cubicBezTo>
                    <a:pt x="115" y="275"/>
                    <a:pt x="124" y="275"/>
                    <a:pt x="133" y="275"/>
                  </a:cubicBezTo>
                  <a:cubicBezTo>
                    <a:pt x="141" y="275"/>
                    <a:pt x="150" y="275"/>
                    <a:pt x="150" y="275"/>
                  </a:cubicBezTo>
                  <a:cubicBezTo>
                    <a:pt x="159" y="284"/>
                    <a:pt x="168" y="293"/>
                    <a:pt x="168" y="293"/>
                  </a:cubicBezTo>
                  <a:cubicBezTo>
                    <a:pt x="168" y="311"/>
                    <a:pt x="177" y="311"/>
                    <a:pt x="177" y="319"/>
                  </a:cubicBezTo>
                  <a:cubicBezTo>
                    <a:pt x="186" y="328"/>
                    <a:pt x="194" y="328"/>
                    <a:pt x="194" y="337"/>
                  </a:cubicBezTo>
                  <a:cubicBezTo>
                    <a:pt x="203" y="337"/>
                    <a:pt x="212" y="337"/>
                    <a:pt x="231" y="337"/>
                  </a:cubicBezTo>
                  <a:cubicBezTo>
                    <a:pt x="248" y="337"/>
                    <a:pt x="265" y="337"/>
                    <a:pt x="275" y="328"/>
                  </a:cubicBezTo>
                  <a:cubicBezTo>
                    <a:pt x="284" y="319"/>
                    <a:pt x="292" y="311"/>
                    <a:pt x="292" y="302"/>
                  </a:cubicBezTo>
                  <a:cubicBezTo>
                    <a:pt x="292" y="293"/>
                    <a:pt x="284" y="284"/>
                    <a:pt x="284" y="275"/>
                  </a:cubicBezTo>
                  <a:cubicBezTo>
                    <a:pt x="275" y="275"/>
                    <a:pt x="265" y="266"/>
                    <a:pt x="256" y="266"/>
                  </a:cubicBezTo>
                  <a:cubicBezTo>
                    <a:pt x="248" y="266"/>
                    <a:pt x="239" y="257"/>
                    <a:pt x="221" y="257"/>
                  </a:cubicBezTo>
                  <a:cubicBezTo>
                    <a:pt x="194" y="249"/>
                    <a:pt x="177" y="249"/>
                    <a:pt x="159" y="240"/>
                  </a:cubicBezTo>
                  <a:cubicBezTo>
                    <a:pt x="141" y="231"/>
                    <a:pt x="133" y="221"/>
                    <a:pt x="124" y="213"/>
                  </a:cubicBezTo>
                  <a:cubicBezTo>
                    <a:pt x="115" y="196"/>
                    <a:pt x="106" y="186"/>
                    <a:pt x="106" y="168"/>
                  </a:cubicBezTo>
                  <a:cubicBezTo>
                    <a:pt x="106" y="151"/>
                    <a:pt x="115" y="133"/>
                    <a:pt x="124" y="115"/>
                  </a:cubicBezTo>
                  <a:cubicBezTo>
                    <a:pt x="133" y="107"/>
                    <a:pt x="150" y="98"/>
                    <a:pt x="168" y="89"/>
                  </a:cubicBezTo>
                  <a:cubicBezTo>
                    <a:pt x="186" y="80"/>
                    <a:pt x="203" y="80"/>
                    <a:pt x="231" y="80"/>
                  </a:cubicBezTo>
                  <a:cubicBezTo>
                    <a:pt x="248" y="80"/>
                    <a:pt x="265" y="80"/>
                    <a:pt x="284" y="89"/>
                  </a:cubicBezTo>
                  <a:cubicBezTo>
                    <a:pt x="292" y="89"/>
                    <a:pt x="310" y="98"/>
                    <a:pt x="319" y="107"/>
                  </a:cubicBezTo>
                  <a:cubicBezTo>
                    <a:pt x="328" y="115"/>
                    <a:pt x="337" y="124"/>
                    <a:pt x="337" y="133"/>
                  </a:cubicBezTo>
                  <a:cubicBezTo>
                    <a:pt x="346" y="142"/>
                    <a:pt x="346" y="142"/>
                    <a:pt x="346" y="151"/>
                  </a:cubicBezTo>
                  <a:cubicBezTo>
                    <a:pt x="346" y="160"/>
                    <a:pt x="346" y="168"/>
                    <a:pt x="337" y="177"/>
                  </a:cubicBezTo>
                  <a:cubicBezTo>
                    <a:pt x="328" y="186"/>
                    <a:pt x="319" y="186"/>
                    <a:pt x="310" y="186"/>
                  </a:cubicBezTo>
                  <a:cubicBezTo>
                    <a:pt x="310" y="186"/>
                    <a:pt x="301" y="186"/>
                    <a:pt x="292" y="177"/>
                  </a:cubicBezTo>
                  <a:cubicBezTo>
                    <a:pt x="292" y="177"/>
                    <a:pt x="284" y="168"/>
                    <a:pt x="284" y="160"/>
                  </a:cubicBezTo>
                  <a:cubicBezTo>
                    <a:pt x="275" y="151"/>
                    <a:pt x="275" y="142"/>
                    <a:pt x="265" y="133"/>
                  </a:cubicBezTo>
                  <a:cubicBezTo>
                    <a:pt x="256" y="133"/>
                    <a:pt x="239" y="124"/>
                    <a:pt x="231" y="124"/>
                  </a:cubicBezTo>
                  <a:cubicBezTo>
                    <a:pt x="212" y="124"/>
                    <a:pt x="194" y="133"/>
                    <a:pt x="186" y="142"/>
                  </a:cubicBezTo>
                  <a:cubicBezTo>
                    <a:pt x="177" y="142"/>
                    <a:pt x="177" y="151"/>
                    <a:pt x="177" y="160"/>
                  </a:cubicBezTo>
                  <a:cubicBezTo>
                    <a:pt x="177" y="168"/>
                    <a:pt x="177" y="168"/>
                    <a:pt x="177" y="168"/>
                  </a:cubicBezTo>
                  <a:cubicBezTo>
                    <a:pt x="186" y="177"/>
                    <a:pt x="186" y="177"/>
                    <a:pt x="194" y="186"/>
                  </a:cubicBezTo>
                  <a:cubicBezTo>
                    <a:pt x="194" y="186"/>
                    <a:pt x="203" y="186"/>
                    <a:pt x="212" y="186"/>
                  </a:cubicBezTo>
                  <a:cubicBezTo>
                    <a:pt x="212" y="196"/>
                    <a:pt x="231" y="196"/>
                    <a:pt x="239" y="196"/>
                  </a:cubicBezTo>
                  <a:cubicBezTo>
                    <a:pt x="256" y="204"/>
                    <a:pt x="275" y="204"/>
                    <a:pt x="292" y="213"/>
                  </a:cubicBezTo>
                  <a:cubicBezTo>
                    <a:pt x="301" y="213"/>
                    <a:pt x="319" y="221"/>
                    <a:pt x="328" y="231"/>
                  </a:cubicBezTo>
                  <a:cubicBezTo>
                    <a:pt x="337" y="231"/>
                    <a:pt x="346" y="240"/>
                    <a:pt x="354" y="257"/>
                  </a:cubicBezTo>
                  <a:cubicBezTo>
                    <a:pt x="354" y="266"/>
                    <a:pt x="363" y="275"/>
                    <a:pt x="363" y="293"/>
                  </a:cubicBezTo>
                  <a:cubicBezTo>
                    <a:pt x="363" y="311"/>
                    <a:pt x="354" y="328"/>
                    <a:pt x="346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5B82410C-6B9A-FCEF-13AF-F616BEB76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512" y="4973528"/>
              <a:ext cx="334169" cy="327819"/>
            </a:xfrm>
            <a:custGeom>
              <a:avLst/>
              <a:gdLst>
                <a:gd name="T0" fmla="*/ 124 w 461"/>
                <a:gd name="T1" fmla="*/ 27 h 453"/>
                <a:gd name="T2" fmla="*/ 124 w 461"/>
                <a:gd name="T3" fmla="*/ 27 h 453"/>
                <a:gd name="T4" fmla="*/ 0 w 461"/>
                <a:gd name="T5" fmla="*/ 222 h 453"/>
                <a:gd name="T6" fmla="*/ 9 w 461"/>
                <a:gd name="T7" fmla="*/ 275 h 453"/>
                <a:gd name="T8" fmla="*/ 204 w 461"/>
                <a:gd name="T9" fmla="*/ 98 h 453"/>
                <a:gd name="T10" fmla="*/ 124 w 461"/>
                <a:gd name="T11" fmla="*/ 27 h 453"/>
                <a:gd name="T12" fmla="*/ 328 w 461"/>
                <a:gd name="T13" fmla="*/ 18 h 453"/>
                <a:gd name="T14" fmla="*/ 328 w 461"/>
                <a:gd name="T15" fmla="*/ 18 h 453"/>
                <a:gd name="T16" fmla="*/ 231 w 461"/>
                <a:gd name="T17" fmla="*/ 0 h 453"/>
                <a:gd name="T18" fmla="*/ 160 w 461"/>
                <a:gd name="T19" fmla="*/ 9 h 453"/>
                <a:gd name="T20" fmla="*/ 328 w 461"/>
                <a:gd name="T21" fmla="*/ 159 h 453"/>
                <a:gd name="T22" fmla="*/ 328 w 461"/>
                <a:gd name="T23" fmla="*/ 18 h 453"/>
                <a:gd name="T24" fmla="*/ 363 w 461"/>
                <a:gd name="T25" fmla="*/ 36 h 453"/>
                <a:gd name="T26" fmla="*/ 363 w 461"/>
                <a:gd name="T27" fmla="*/ 36 h 453"/>
                <a:gd name="T28" fmla="*/ 363 w 461"/>
                <a:gd name="T29" fmla="*/ 302 h 453"/>
                <a:gd name="T30" fmla="*/ 443 w 461"/>
                <a:gd name="T31" fmla="*/ 302 h 453"/>
                <a:gd name="T32" fmla="*/ 460 w 461"/>
                <a:gd name="T33" fmla="*/ 222 h 453"/>
                <a:gd name="T34" fmla="*/ 363 w 461"/>
                <a:gd name="T35" fmla="*/ 36 h 453"/>
                <a:gd name="T36" fmla="*/ 18 w 461"/>
                <a:gd name="T37" fmla="*/ 310 h 453"/>
                <a:gd name="T38" fmla="*/ 18 w 461"/>
                <a:gd name="T39" fmla="*/ 310 h 453"/>
                <a:gd name="T40" fmla="*/ 106 w 461"/>
                <a:gd name="T41" fmla="*/ 417 h 453"/>
                <a:gd name="T42" fmla="*/ 106 w 461"/>
                <a:gd name="T43" fmla="*/ 231 h 453"/>
                <a:gd name="T44" fmla="*/ 53 w 461"/>
                <a:gd name="T45" fmla="*/ 284 h 453"/>
                <a:gd name="T46" fmla="*/ 18 w 461"/>
                <a:gd name="T47" fmla="*/ 310 h 453"/>
                <a:gd name="T48" fmla="*/ 133 w 461"/>
                <a:gd name="T49" fmla="*/ 434 h 453"/>
                <a:gd name="T50" fmla="*/ 133 w 461"/>
                <a:gd name="T51" fmla="*/ 434 h 453"/>
                <a:gd name="T52" fmla="*/ 213 w 461"/>
                <a:gd name="T53" fmla="*/ 452 h 453"/>
                <a:gd name="T54" fmla="*/ 248 w 461"/>
                <a:gd name="T55" fmla="*/ 452 h 453"/>
                <a:gd name="T56" fmla="*/ 434 w 461"/>
                <a:gd name="T57" fmla="*/ 337 h 453"/>
                <a:gd name="T58" fmla="*/ 133 w 461"/>
                <a:gd name="T59" fmla="*/ 337 h 453"/>
                <a:gd name="T60" fmla="*/ 133 w 461"/>
                <a:gd name="T61" fmla="*/ 434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1" h="453">
                  <a:moveTo>
                    <a:pt x="124" y="27"/>
                  </a:moveTo>
                  <a:lnTo>
                    <a:pt x="124" y="27"/>
                  </a:lnTo>
                  <a:cubicBezTo>
                    <a:pt x="53" y="62"/>
                    <a:pt x="0" y="142"/>
                    <a:pt x="0" y="222"/>
                  </a:cubicBezTo>
                  <a:cubicBezTo>
                    <a:pt x="0" y="240"/>
                    <a:pt x="0" y="257"/>
                    <a:pt x="9" y="275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186" y="71"/>
                    <a:pt x="124" y="27"/>
                    <a:pt x="124" y="27"/>
                  </a:cubicBezTo>
                  <a:close/>
                  <a:moveTo>
                    <a:pt x="328" y="18"/>
                  </a:moveTo>
                  <a:lnTo>
                    <a:pt x="328" y="18"/>
                  </a:lnTo>
                  <a:cubicBezTo>
                    <a:pt x="293" y="0"/>
                    <a:pt x="266" y="0"/>
                    <a:pt x="231" y="0"/>
                  </a:cubicBezTo>
                  <a:cubicBezTo>
                    <a:pt x="204" y="0"/>
                    <a:pt x="186" y="0"/>
                    <a:pt x="160" y="9"/>
                  </a:cubicBezTo>
                  <a:cubicBezTo>
                    <a:pt x="328" y="159"/>
                    <a:pt x="328" y="159"/>
                    <a:pt x="328" y="159"/>
                  </a:cubicBezTo>
                  <a:lnTo>
                    <a:pt x="328" y="18"/>
                  </a:lnTo>
                  <a:close/>
                  <a:moveTo>
                    <a:pt x="363" y="36"/>
                  </a:moveTo>
                  <a:lnTo>
                    <a:pt x="363" y="36"/>
                  </a:lnTo>
                  <a:cubicBezTo>
                    <a:pt x="363" y="302"/>
                    <a:pt x="363" y="302"/>
                    <a:pt x="363" y="302"/>
                  </a:cubicBezTo>
                  <a:cubicBezTo>
                    <a:pt x="443" y="302"/>
                    <a:pt x="443" y="302"/>
                    <a:pt x="443" y="302"/>
                  </a:cubicBezTo>
                  <a:cubicBezTo>
                    <a:pt x="452" y="275"/>
                    <a:pt x="460" y="248"/>
                    <a:pt x="460" y="222"/>
                  </a:cubicBezTo>
                  <a:cubicBezTo>
                    <a:pt x="460" y="151"/>
                    <a:pt x="416" y="80"/>
                    <a:pt x="363" y="36"/>
                  </a:cubicBezTo>
                  <a:close/>
                  <a:moveTo>
                    <a:pt x="18" y="310"/>
                  </a:moveTo>
                  <a:lnTo>
                    <a:pt x="18" y="310"/>
                  </a:lnTo>
                  <a:cubicBezTo>
                    <a:pt x="35" y="355"/>
                    <a:pt x="62" y="390"/>
                    <a:pt x="106" y="417"/>
                  </a:cubicBezTo>
                  <a:cubicBezTo>
                    <a:pt x="106" y="231"/>
                    <a:pt x="106" y="231"/>
                    <a:pt x="106" y="231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35" y="293"/>
                    <a:pt x="18" y="310"/>
                    <a:pt x="18" y="310"/>
                  </a:cubicBezTo>
                  <a:close/>
                  <a:moveTo>
                    <a:pt x="133" y="434"/>
                  </a:moveTo>
                  <a:lnTo>
                    <a:pt x="133" y="434"/>
                  </a:lnTo>
                  <a:cubicBezTo>
                    <a:pt x="160" y="443"/>
                    <a:pt x="186" y="452"/>
                    <a:pt x="213" y="452"/>
                  </a:cubicBezTo>
                  <a:cubicBezTo>
                    <a:pt x="248" y="452"/>
                    <a:pt x="248" y="452"/>
                    <a:pt x="248" y="452"/>
                  </a:cubicBezTo>
                  <a:cubicBezTo>
                    <a:pt x="328" y="443"/>
                    <a:pt x="390" y="399"/>
                    <a:pt x="434" y="337"/>
                  </a:cubicBezTo>
                  <a:cubicBezTo>
                    <a:pt x="133" y="337"/>
                    <a:pt x="133" y="337"/>
                    <a:pt x="133" y="337"/>
                  </a:cubicBezTo>
                  <a:lnTo>
                    <a:pt x="133" y="4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FEF56B57-0E4B-54C4-5CD9-DECAD704F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2" y="4319478"/>
              <a:ext cx="359569" cy="200819"/>
            </a:xfrm>
            <a:custGeom>
              <a:avLst/>
              <a:gdLst>
                <a:gd name="T0" fmla="*/ 195 w 497"/>
                <a:gd name="T1" fmla="*/ 205 h 276"/>
                <a:gd name="T2" fmla="*/ 195 w 497"/>
                <a:gd name="T3" fmla="*/ 205 h 276"/>
                <a:gd name="T4" fmla="*/ 133 w 497"/>
                <a:gd name="T5" fmla="*/ 230 h 276"/>
                <a:gd name="T6" fmla="*/ 53 w 497"/>
                <a:gd name="T7" fmla="*/ 142 h 276"/>
                <a:gd name="T8" fmla="*/ 133 w 497"/>
                <a:gd name="T9" fmla="*/ 45 h 276"/>
                <a:gd name="T10" fmla="*/ 212 w 497"/>
                <a:gd name="T11" fmla="*/ 115 h 276"/>
                <a:gd name="T12" fmla="*/ 230 w 497"/>
                <a:gd name="T13" fmla="*/ 177 h 276"/>
                <a:gd name="T14" fmla="*/ 381 w 497"/>
                <a:gd name="T15" fmla="*/ 275 h 276"/>
                <a:gd name="T16" fmla="*/ 496 w 497"/>
                <a:gd name="T17" fmla="*/ 195 h 276"/>
                <a:gd name="T18" fmla="*/ 425 w 497"/>
                <a:gd name="T19" fmla="*/ 115 h 276"/>
                <a:gd name="T20" fmla="*/ 381 w 497"/>
                <a:gd name="T21" fmla="*/ 107 h 276"/>
                <a:gd name="T22" fmla="*/ 354 w 497"/>
                <a:gd name="T23" fmla="*/ 71 h 276"/>
                <a:gd name="T24" fmla="*/ 390 w 497"/>
                <a:gd name="T25" fmla="*/ 45 h 276"/>
                <a:gd name="T26" fmla="*/ 434 w 497"/>
                <a:gd name="T27" fmla="*/ 80 h 276"/>
                <a:gd name="T28" fmla="*/ 496 w 497"/>
                <a:gd name="T29" fmla="*/ 71 h 276"/>
                <a:gd name="T30" fmla="*/ 399 w 497"/>
                <a:gd name="T31" fmla="*/ 0 h 276"/>
                <a:gd name="T32" fmla="*/ 293 w 497"/>
                <a:gd name="T33" fmla="*/ 80 h 276"/>
                <a:gd name="T34" fmla="*/ 363 w 497"/>
                <a:gd name="T35" fmla="*/ 151 h 276"/>
                <a:gd name="T36" fmla="*/ 399 w 497"/>
                <a:gd name="T37" fmla="*/ 160 h 276"/>
                <a:gd name="T38" fmla="*/ 434 w 497"/>
                <a:gd name="T39" fmla="*/ 195 h 276"/>
                <a:gd name="T40" fmla="*/ 381 w 497"/>
                <a:gd name="T41" fmla="*/ 230 h 276"/>
                <a:gd name="T42" fmla="*/ 284 w 497"/>
                <a:gd name="T43" fmla="*/ 160 h 276"/>
                <a:gd name="T44" fmla="*/ 256 w 497"/>
                <a:gd name="T45" fmla="*/ 98 h 276"/>
                <a:gd name="T46" fmla="*/ 133 w 497"/>
                <a:gd name="T47" fmla="*/ 0 h 276"/>
                <a:gd name="T48" fmla="*/ 0 w 497"/>
                <a:gd name="T49" fmla="*/ 142 h 276"/>
                <a:gd name="T50" fmla="*/ 133 w 497"/>
                <a:gd name="T51" fmla="*/ 275 h 276"/>
                <a:gd name="T52" fmla="*/ 212 w 497"/>
                <a:gd name="T53" fmla="*/ 249 h 276"/>
                <a:gd name="T54" fmla="*/ 195 w 497"/>
                <a:gd name="T55" fmla="*/ 20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7" h="276">
                  <a:moveTo>
                    <a:pt x="195" y="205"/>
                  </a:moveTo>
                  <a:lnTo>
                    <a:pt x="195" y="205"/>
                  </a:lnTo>
                  <a:cubicBezTo>
                    <a:pt x="186" y="213"/>
                    <a:pt x="168" y="230"/>
                    <a:pt x="133" y="230"/>
                  </a:cubicBezTo>
                  <a:cubicBezTo>
                    <a:pt x="89" y="230"/>
                    <a:pt x="53" y="195"/>
                    <a:pt x="53" y="142"/>
                  </a:cubicBezTo>
                  <a:cubicBezTo>
                    <a:pt x="53" y="71"/>
                    <a:pt x="97" y="45"/>
                    <a:pt x="133" y="45"/>
                  </a:cubicBezTo>
                  <a:cubicBezTo>
                    <a:pt x="186" y="45"/>
                    <a:pt x="195" y="80"/>
                    <a:pt x="212" y="115"/>
                  </a:cubicBezTo>
                  <a:cubicBezTo>
                    <a:pt x="230" y="177"/>
                    <a:pt x="230" y="177"/>
                    <a:pt x="230" y="177"/>
                  </a:cubicBezTo>
                  <a:cubicBezTo>
                    <a:pt x="248" y="230"/>
                    <a:pt x="284" y="275"/>
                    <a:pt x="381" y="275"/>
                  </a:cubicBezTo>
                  <a:cubicBezTo>
                    <a:pt x="452" y="275"/>
                    <a:pt x="496" y="258"/>
                    <a:pt x="496" y="195"/>
                  </a:cubicBezTo>
                  <a:cubicBezTo>
                    <a:pt x="496" y="151"/>
                    <a:pt x="469" y="124"/>
                    <a:pt x="425" y="115"/>
                  </a:cubicBezTo>
                  <a:cubicBezTo>
                    <a:pt x="381" y="107"/>
                    <a:pt x="381" y="107"/>
                    <a:pt x="381" y="107"/>
                  </a:cubicBezTo>
                  <a:cubicBezTo>
                    <a:pt x="363" y="98"/>
                    <a:pt x="354" y="89"/>
                    <a:pt x="354" y="71"/>
                  </a:cubicBezTo>
                  <a:cubicBezTo>
                    <a:pt x="354" y="53"/>
                    <a:pt x="363" y="45"/>
                    <a:pt x="390" y="45"/>
                  </a:cubicBezTo>
                  <a:cubicBezTo>
                    <a:pt x="416" y="45"/>
                    <a:pt x="434" y="53"/>
                    <a:pt x="434" y="80"/>
                  </a:cubicBezTo>
                  <a:cubicBezTo>
                    <a:pt x="496" y="71"/>
                    <a:pt x="496" y="71"/>
                    <a:pt x="496" y="71"/>
                  </a:cubicBezTo>
                  <a:cubicBezTo>
                    <a:pt x="487" y="18"/>
                    <a:pt x="452" y="0"/>
                    <a:pt x="399" y="0"/>
                  </a:cubicBezTo>
                  <a:cubicBezTo>
                    <a:pt x="346" y="0"/>
                    <a:pt x="293" y="18"/>
                    <a:pt x="293" y="80"/>
                  </a:cubicBezTo>
                  <a:cubicBezTo>
                    <a:pt x="293" y="115"/>
                    <a:pt x="309" y="142"/>
                    <a:pt x="363" y="151"/>
                  </a:cubicBezTo>
                  <a:cubicBezTo>
                    <a:pt x="399" y="160"/>
                    <a:pt x="399" y="160"/>
                    <a:pt x="399" y="160"/>
                  </a:cubicBezTo>
                  <a:cubicBezTo>
                    <a:pt x="425" y="169"/>
                    <a:pt x="434" y="186"/>
                    <a:pt x="434" y="195"/>
                  </a:cubicBezTo>
                  <a:cubicBezTo>
                    <a:pt x="434" y="222"/>
                    <a:pt x="416" y="230"/>
                    <a:pt x="381" y="230"/>
                  </a:cubicBezTo>
                  <a:cubicBezTo>
                    <a:pt x="319" y="230"/>
                    <a:pt x="293" y="195"/>
                    <a:pt x="284" y="160"/>
                  </a:cubicBezTo>
                  <a:cubicBezTo>
                    <a:pt x="256" y="98"/>
                    <a:pt x="256" y="98"/>
                    <a:pt x="256" y="98"/>
                  </a:cubicBezTo>
                  <a:cubicBezTo>
                    <a:pt x="239" y="27"/>
                    <a:pt x="212" y="0"/>
                    <a:pt x="133" y="0"/>
                  </a:cubicBezTo>
                  <a:cubicBezTo>
                    <a:pt x="62" y="0"/>
                    <a:pt x="0" y="53"/>
                    <a:pt x="0" y="142"/>
                  </a:cubicBezTo>
                  <a:cubicBezTo>
                    <a:pt x="0" y="230"/>
                    <a:pt x="62" y="275"/>
                    <a:pt x="133" y="275"/>
                  </a:cubicBezTo>
                  <a:cubicBezTo>
                    <a:pt x="177" y="275"/>
                    <a:pt x="203" y="258"/>
                    <a:pt x="212" y="249"/>
                  </a:cubicBezTo>
                  <a:lnTo>
                    <a:pt x="195" y="20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563435B7-F7F0-EA3D-3BC4-BBC601C94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1162" y="4249628"/>
              <a:ext cx="346869" cy="340519"/>
            </a:xfrm>
            <a:custGeom>
              <a:avLst/>
              <a:gdLst>
                <a:gd name="T0" fmla="*/ 240 w 479"/>
                <a:gd name="T1" fmla="*/ 0 h 471"/>
                <a:gd name="T2" fmla="*/ 240 w 479"/>
                <a:gd name="T3" fmla="*/ 0 h 471"/>
                <a:gd name="T4" fmla="*/ 0 w 479"/>
                <a:gd name="T5" fmla="*/ 231 h 471"/>
                <a:gd name="T6" fmla="*/ 240 w 479"/>
                <a:gd name="T7" fmla="*/ 470 h 471"/>
                <a:gd name="T8" fmla="*/ 478 w 479"/>
                <a:gd name="T9" fmla="*/ 231 h 471"/>
                <a:gd name="T10" fmla="*/ 240 w 479"/>
                <a:gd name="T11" fmla="*/ 0 h 471"/>
                <a:gd name="T12" fmla="*/ 302 w 479"/>
                <a:gd name="T13" fmla="*/ 303 h 471"/>
                <a:gd name="T14" fmla="*/ 302 w 479"/>
                <a:gd name="T15" fmla="*/ 303 h 471"/>
                <a:gd name="T16" fmla="*/ 230 w 479"/>
                <a:gd name="T17" fmla="*/ 258 h 471"/>
                <a:gd name="T18" fmla="*/ 222 w 479"/>
                <a:gd name="T19" fmla="*/ 222 h 471"/>
                <a:gd name="T20" fmla="*/ 186 w 479"/>
                <a:gd name="T21" fmla="*/ 187 h 471"/>
                <a:gd name="T22" fmla="*/ 142 w 479"/>
                <a:gd name="T23" fmla="*/ 240 h 471"/>
                <a:gd name="T24" fmla="*/ 177 w 479"/>
                <a:gd name="T25" fmla="*/ 284 h 471"/>
                <a:gd name="T26" fmla="*/ 213 w 479"/>
                <a:gd name="T27" fmla="*/ 267 h 471"/>
                <a:gd name="T28" fmla="*/ 222 w 479"/>
                <a:gd name="T29" fmla="*/ 293 h 471"/>
                <a:gd name="T30" fmla="*/ 177 w 479"/>
                <a:gd name="T31" fmla="*/ 303 h 471"/>
                <a:gd name="T32" fmla="*/ 115 w 479"/>
                <a:gd name="T33" fmla="*/ 240 h 471"/>
                <a:gd name="T34" fmla="*/ 177 w 479"/>
                <a:gd name="T35" fmla="*/ 160 h 471"/>
                <a:gd name="T36" fmla="*/ 249 w 479"/>
                <a:gd name="T37" fmla="*/ 213 h 471"/>
                <a:gd name="T38" fmla="*/ 257 w 479"/>
                <a:gd name="T39" fmla="*/ 249 h 471"/>
                <a:gd name="T40" fmla="*/ 310 w 479"/>
                <a:gd name="T41" fmla="*/ 284 h 471"/>
                <a:gd name="T42" fmla="*/ 337 w 479"/>
                <a:gd name="T43" fmla="*/ 267 h 471"/>
                <a:gd name="T44" fmla="*/ 319 w 479"/>
                <a:gd name="T45" fmla="*/ 249 h 471"/>
                <a:gd name="T46" fmla="*/ 293 w 479"/>
                <a:gd name="T47" fmla="*/ 240 h 471"/>
                <a:gd name="T48" fmla="*/ 266 w 479"/>
                <a:gd name="T49" fmla="*/ 205 h 471"/>
                <a:gd name="T50" fmla="*/ 319 w 479"/>
                <a:gd name="T51" fmla="*/ 160 h 471"/>
                <a:gd name="T52" fmla="*/ 363 w 479"/>
                <a:gd name="T53" fmla="*/ 205 h 471"/>
                <a:gd name="T54" fmla="*/ 337 w 479"/>
                <a:gd name="T55" fmla="*/ 205 h 471"/>
                <a:gd name="T56" fmla="*/ 310 w 479"/>
                <a:gd name="T57" fmla="*/ 187 h 471"/>
                <a:gd name="T58" fmla="*/ 293 w 479"/>
                <a:gd name="T59" fmla="*/ 205 h 471"/>
                <a:gd name="T60" fmla="*/ 310 w 479"/>
                <a:gd name="T61" fmla="*/ 222 h 471"/>
                <a:gd name="T62" fmla="*/ 328 w 479"/>
                <a:gd name="T63" fmla="*/ 222 h 471"/>
                <a:gd name="T64" fmla="*/ 363 w 479"/>
                <a:gd name="T65" fmla="*/ 267 h 471"/>
                <a:gd name="T66" fmla="*/ 302 w 479"/>
                <a:gd name="T67" fmla="*/ 30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4"/>
                    <a:pt x="106" y="470"/>
                    <a:pt x="240" y="470"/>
                  </a:cubicBezTo>
                  <a:cubicBezTo>
                    <a:pt x="372" y="470"/>
                    <a:pt x="478" y="364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302" y="303"/>
                  </a:moveTo>
                  <a:lnTo>
                    <a:pt x="302" y="303"/>
                  </a:lnTo>
                  <a:cubicBezTo>
                    <a:pt x="257" y="303"/>
                    <a:pt x="240" y="284"/>
                    <a:pt x="230" y="258"/>
                  </a:cubicBezTo>
                  <a:cubicBezTo>
                    <a:pt x="222" y="222"/>
                    <a:pt x="222" y="222"/>
                    <a:pt x="222" y="222"/>
                  </a:cubicBezTo>
                  <a:cubicBezTo>
                    <a:pt x="213" y="205"/>
                    <a:pt x="204" y="187"/>
                    <a:pt x="186" y="187"/>
                  </a:cubicBezTo>
                  <a:cubicBezTo>
                    <a:pt x="169" y="187"/>
                    <a:pt x="142" y="205"/>
                    <a:pt x="142" y="240"/>
                  </a:cubicBezTo>
                  <a:cubicBezTo>
                    <a:pt x="142" y="267"/>
                    <a:pt x="159" y="284"/>
                    <a:pt x="177" y="284"/>
                  </a:cubicBezTo>
                  <a:cubicBezTo>
                    <a:pt x="195" y="284"/>
                    <a:pt x="204" y="275"/>
                    <a:pt x="213" y="267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13" y="293"/>
                    <a:pt x="204" y="303"/>
                    <a:pt x="177" y="303"/>
                  </a:cubicBezTo>
                  <a:cubicBezTo>
                    <a:pt x="151" y="303"/>
                    <a:pt x="115" y="284"/>
                    <a:pt x="115" y="240"/>
                  </a:cubicBezTo>
                  <a:cubicBezTo>
                    <a:pt x="115" y="196"/>
                    <a:pt x="151" y="160"/>
                    <a:pt x="177" y="160"/>
                  </a:cubicBezTo>
                  <a:cubicBezTo>
                    <a:pt x="222" y="160"/>
                    <a:pt x="230" y="178"/>
                    <a:pt x="249" y="213"/>
                  </a:cubicBezTo>
                  <a:cubicBezTo>
                    <a:pt x="257" y="249"/>
                    <a:pt x="257" y="249"/>
                    <a:pt x="257" y="249"/>
                  </a:cubicBezTo>
                  <a:cubicBezTo>
                    <a:pt x="266" y="267"/>
                    <a:pt x="275" y="284"/>
                    <a:pt x="310" y="284"/>
                  </a:cubicBezTo>
                  <a:cubicBezTo>
                    <a:pt x="328" y="284"/>
                    <a:pt x="337" y="275"/>
                    <a:pt x="337" y="267"/>
                  </a:cubicBezTo>
                  <a:cubicBezTo>
                    <a:pt x="337" y="258"/>
                    <a:pt x="328" y="249"/>
                    <a:pt x="319" y="249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75" y="240"/>
                    <a:pt x="266" y="222"/>
                    <a:pt x="266" y="205"/>
                  </a:cubicBezTo>
                  <a:cubicBezTo>
                    <a:pt x="266" y="178"/>
                    <a:pt x="293" y="160"/>
                    <a:pt x="319" y="160"/>
                  </a:cubicBezTo>
                  <a:cubicBezTo>
                    <a:pt x="346" y="160"/>
                    <a:pt x="363" y="178"/>
                    <a:pt x="363" y="205"/>
                  </a:cubicBezTo>
                  <a:cubicBezTo>
                    <a:pt x="337" y="205"/>
                    <a:pt x="337" y="205"/>
                    <a:pt x="337" y="205"/>
                  </a:cubicBezTo>
                  <a:cubicBezTo>
                    <a:pt x="337" y="196"/>
                    <a:pt x="328" y="187"/>
                    <a:pt x="310" y="187"/>
                  </a:cubicBezTo>
                  <a:cubicBezTo>
                    <a:pt x="302" y="187"/>
                    <a:pt x="293" y="196"/>
                    <a:pt x="293" y="205"/>
                  </a:cubicBezTo>
                  <a:cubicBezTo>
                    <a:pt x="293" y="213"/>
                    <a:pt x="293" y="213"/>
                    <a:pt x="310" y="222"/>
                  </a:cubicBezTo>
                  <a:cubicBezTo>
                    <a:pt x="328" y="222"/>
                    <a:pt x="328" y="222"/>
                    <a:pt x="328" y="222"/>
                  </a:cubicBezTo>
                  <a:cubicBezTo>
                    <a:pt x="355" y="231"/>
                    <a:pt x="363" y="240"/>
                    <a:pt x="363" y="267"/>
                  </a:cubicBezTo>
                  <a:cubicBezTo>
                    <a:pt x="363" y="293"/>
                    <a:pt x="337" y="303"/>
                    <a:pt x="302" y="3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8EDEDCE5-C606-7212-9C94-A991DF777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281378"/>
              <a:ext cx="359569" cy="277019"/>
            </a:xfrm>
            <a:custGeom>
              <a:avLst/>
              <a:gdLst>
                <a:gd name="T0" fmla="*/ 275 w 497"/>
                <a:gd name="T1" fmla="*/ 142 h 382"/>
                <a:gd name="T2" fmla="*/ 275 w 497"/>
                <a:gd name="T3" fmla="*/ 142 h 382"/>
                <a:gd name="T4" fmla="*/ 310 w 497"/>
                <a:gd name="T5" fmla="*/ 160 h 382"/>
                <a:gd name="T6" fmla="*/ 354 w 497"/>
                <a:gd name="T7" fmla="*/ 142 h 382"/>
                <a:gd name="T8" fmla="*/ 354 w 497"/>
                <a:gd name="T9" fmla="*/ 115 h 382"/>
                <a:gd name="T10" fmla="*/ 248 w 497"/>
                <a:gd name="T11" fmla="*/ 0 h 382"/>
                <a:gd name="T12" fmla="*/ 132 w 497"/>
                <a:gd name="T13" fmla="*/ 115 h 382"/>
                <a:gd name="T14" fmla="*/ 132 w 497"/>
                <a:gd name="T15" fmla="*/ 266 h 382"/>
                <a:gd name="T16" fmla="*/ 107 w 497"/>
                <a:gd name="T17" fmla="*/ 293 h 382"/>
                <a:gd name="T18" fmla="*/ 88 w 497"/>
                <a:gd name="T19" fmla="*/ 266 h 382"/>
                <a:gd name="T20" fmla="*/ 88 w 497"/>
                <a:gd name="T21" fmla="*/ 204 h 382"/>
                <a:gd name="T22" fmla="*/ 0 w 497"/>
                <a:gd name="T23" fmla="*/ 204 h 382"/>
                <a:gd name="T24" fmla="*/ 0 w 497"/>
                <a:gd name="T25" fmla="*/ 266 h 382"/>
                <a:gd name="T26" fmla="*/ 107 w 497"/>
                <a:gd name="T27" fmla="*/ 381 h 382"/>
                <a:gd name="T28" fmla="*/ 222 w 497"/>
                <a:gd name="T29" fmla="*/ 266 h 382"/>
                <a:gd name="T30" fmla="*/ 222 w 497"/>
                <a:gd name="T31" fmla="*/ 115 h 382"/>
                <a:gd name="T32" fmla="*/ 248 w 497"/>
                <a:gd name="T33" fmla="*/ 89 h 382"/>
                <a:gd name="T34" fmla="*/ 275 w 497"/>
                <a:gd name="T35" fmla="*/ 115 h 382"/>
                <a:gd name="T36" fmla="*/ 275 w 497"/>
                <a:gd name="T37" fmla="*/ 142 h 382"/>
                <a:gd name="T38" fmla="*/ 407 w 497"/>
                <a:gd name="T39" fmla="*/ 204 h 382"/>
                <a:gd name="T40" fmla="*/ 407 w 497"/>
                <a:gd name="T41" fmla="*/ 204 h 382"/>
                <a:gd name="T42" fmla="*/ 407 w 497"/>
                <a:gd name="T43" fmla="*/ 266 h 382"/>
                <a:gd name="T44" fmla="*/ 381 w 497"/>
                <a:gd name="T45" fmla="*/ 293 h 382"/>
                <a:gd name="T46" fmla="*/ 354 w 497"/>
                <a:gd name="T47" fmla="*/ 266 h 382"/>
                <a:gd name="T48" fmla="*/ 354 w 497"/>
                <a:gd name="T49" fmla="*/ 204 h 382"/>
                <a:gd name="T50" fmla="*/ 310 w 497"/>
                <a:gd name="T51" fmla="*/ 222 h 382"/>
                <a:gd name="T52" fmla="*/ 275 w 497"/>
                <a:gd name="T53" fmla="*/ 204 h 382"/>
                <a:gd name="T54" fmla="*/ 275 w 497"/>
                <a:gd name="T55" fmla="*/ 266 h 382"/>
                <a:gd name="T56" fmla="*/ 381 w 497"/>
                <a:gd name="T57" fmla="*/ 381 h 382"/>
                <a:gd name="T58" fmla="*/ 496 w 497"/>
                <a:gd name="T59" fmla="*/ 266 h 382"/>
                <a:gd name="T60" fmla="*/ 496 w 497"/>
                <a:gd name="T61" fmla="*/ 204 h 382"/>
                <a:gd name="T62" fmla="*/ 407 w 497"/>
                <a:gd name="T63" fmla="*/ 20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7" h="382">
                  <a:moveTo>
                    <a:pt x="275" y="142"/>
                  </a:moveTo>
                  <a:lnTo>
                    <a:pt x="275" y="142"/>
                  </a:lnTo>
                  <a:cubicBezTo>
                    <a:pt x="310" y="160"/>
                    <a:pt x="310" y="160"/>
                    <a:pt x="310" y="160"/>
                  </a:cubicBezTo>
                  <a:cubicBezTo>
                    <a:pt x="354" y="142"/>
                    <a:pt x="354" y="142"/>
                    <a:pt x="354" y="142"/>
                  </a:cubicBezTo>
                  <a:cubicBezTo>
                    <a:pt x="354" y="115"/>
                    <a:pt x="354" y="115"/>
                    <a:pt x="354" y="115"/>
                  </a:cubicBezTo>
                  <a:cubicBezTo>
                    <a:pt x="354" y="53"/>
                    <a:pt x="310" y="0"/>
                    <a:pt x="248" y="0"/>
                  </a:cubicBezTo>
                  <a:cubicBezTo>
                    <a:pt x="186" y="0"/>
                    <a:pt x="132" y="53"/>
                    <a:pt x="132" y="115"/>
                  </a:cubicBezTo>
                  <a:cubicBezTo>
                    <a:pt x="132" y="266"/>
                    <a:pt x="132" y="266"/>
                    <a:pt x="132" y="266"/>
                  </a:cubicBezTo>
                  <a:cubicBezTo>
                    <a:pt x="132" y="283"/>
                    <a:pt x="124" y="293"/>
                    <a:pt x="107" y="293"/>
                  </a:cubicBezTo>
                  <a:cubicBezTo>
                    <a:pt x="97" y="293"/>
                    <a:pt x="88" y="283"/>
                    <a:pt x="88" y="266"/>
                  </a:cubicBezTo>
                  <a:cubicBezTo>
                    <a:pt x="88" y="204"/>
                    <a:pt x="88" y="204"/>
                    <a:pt x="88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28"/>
                    <a:pt x="53" y="381"/>
                    <a:pt x="107" y="381"/>
                  </a:cubicBezTo>
                  <a:cubicBezTo>
                    <a:pt x="169" y="381"/>
                    <a:pt x="222" y="328"/>
                    <a:pt x="222" y="266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2" y="98"/>
                    <a:pt x="230" y="89"/>
                    <a:pt x="248" y="89"/>
                  </a:cubicBezTo>
                  <a:cubicBezTo>
                    <a:pt x="266" y="89"/>
                    <a:pt x="275" y="98"/>
                    <a:pt x="275" y="115"/>
                  </a:cubicBezTo>
                  <a:lnTo>
                    <a:pt x="275" y="142"/>
                  </a:lnTo>
                  <a:close/>
                  <a:moveTo>
                    <a:pt x="407" y="204"/>
                  </a:moveTo>
                  <a:lnTo>
                    <a:pt x="407" y="204"/>
                  </a:lnTo>
                  <a:cubicBezTo>
                    <a:pt x="407" y="266"/>
                    <a:pt x="407" y="266"/>
                    <a:pt x="407" y="266"/>
                  </a:cubicBezTo>
                  <a:cubicBezTo>
                    <a:pt x="407" y="283"/>
                    <a:pt x="399" y="293"/>
                    <a:pt x="381" y="293"/>
                  </a:cubicBezTo>
                  <a:cubicBezTo>
                    <a:pt x="372" y="293"/>
                    <a:pt x="354" y="283"/>
                    <a:pt x="354" y="266"/>
                  </a:cubicBezTo>
                  <a:cubicBezTo>
                    <a:pt x="354" y="204"/>
                    <a:pt x="354" y="204"/>
                    <a:pt x="354" y="204"/>
                  </a:cubicBezTo>
                  <a:cubicBezTo>
                    <a:pt x="310" y="222"/>
                    <a:pt x="310" y="222"/>
                    <a:pt x="310" y="222"/>
                  </a:cubicBezTo>
                  <a:cubicBezTo>
                    <a:pt x="275" y="204"/>
                    <a:pt x="275" y="204"/>
                    <a:pt x="275" y="204"/>
                  </a:cubicBezTo>
                  <a:cubicBezTo>
                    <a:pt x="275" y="266"/>
                    <a:pt x="275" y="266"/>
                    <a:pt x="275" y="266"/>
                  </a:cubicBezTo>
                  <a:cubicBezTo>
                    <a:pt x="275" y="328"/>
                    <a:pt x="328" y="381"/>
                    <a:pt x="381" y="381"/>
                  </a:cubicBezTo>
                  <a:cubicBezTo>
                    <a:pt x="443" y="381"/>
                    <a:pt x="496" y="328"/>
                    <a:pt x="496" y="266"/>
                  </a:cubicBezTo>
                  <a:cubicBezTo>
                    <a:pt x="496" y="204"/>
                    <a:pt x="496" y="204"/>
                    <a:pt x="496" y="204"/>
                  </a:cubicBezTo>
                  <a:lnTo>
                    <a:pt x="407" y="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32C7ECE7-B036-65D8-AF42-A2CE6F90A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175" y="4255978"/>
              <a:ext cx="334169" cy="327819"/>
            </a:xfrm>
            <a:custGeom>
              <a:avLst/>
              <a:gdLst>
                <a:gd name="T0" fmla="*/ 221 w 461"/>
                <a:gd name="T1" fmla="*/ 160 h 454"/>
                <a:gd name="T2" fmla="*/ 221 w 461"/>
                <a:gd name="T3" fmla="*/ 160 h 454"/>
                <a:gd name="T4" fmla="*/ 150 w 461"/>
                <a:gd name="T5" fmla="*/ 54 h 454"/>
                <a:gd name="T6" fmla="*/ 35 w 461"/>
                <a:gd name="T7" fmla="*/ 187 h 454"/>
                <a:gd name="T8" fmla="*/ 221 w 461"/>
                <a:gd name="T9" fmla="*/ 160 h 454"/>
                <a:gd name="T10" fmla="*/ 239 w 461"/>
                <a:gd name="T11" fmla="*/ 231 h 454"/>
                <a:gd name="T12" fmla="*/ 239 w 461"/>
                <a:gd name="T13" fmla="*/ 231 h 454"/>
                <a:gd name="T14" fmla="*/ 248 w 461"/>
                <a:gd name="T15" fmla="*/ 222 h 454"/>
                <a:gd name="T16" fmla="*/ 239 w 461"/>
                <a:gd name="T17" fmla="*/ 196 h 454"/>
                <a:gd name="T18" fmla="*/ 35 w 461"/>
                <a:gd name="T19" fmla="*/ 222 h 454"/>
                <a:gd name="T20" fmla="*/ 35 w 461"/>
                <a:gd name="T21" fmla="*/ 222 h 454"/>
                <a:gd name="T22" fmla="*/ 88 w 461"/>
                <a:gd name="T23" fmla="*/ 355 h 454"/>
                <a:gd name="T24" fmla="*/ 88 w 461"/>
                <a:gd name="T25" fmla="*/ 355 h 454"/>
                <a:gd name="T26" fmla="*/ 239 w 461"/>
                <a:gd name="T27" fmla="*/ 231 h 454"/>
                <a:gd name="T28" fmla="*/ 106 w 461"/>
                <a:gd name="T29" fmla="*/ 382 h 454"/>
                <a:gd name="T30" fmla="*/ 106 w 461"/>
                <a:gd name="T31" fmla="*/ 382 h 454"/>
                <a:gd name="T32" fmla="*/ 106 w 461"/>
                <a:gd name="T33" fmla="*/ 382 h 454"/>
                <a:gd name="T34" fmla="*/ 106 w 461"/>
                <a:gd name="T35" fmla="*/ 373 h 454"/>
                <a:gd name="T36" fmla="*/ 106 w 461"/>
                <a:gd name="T37" fmla="*/ 382 h 454"/>
                <a:gd name="T38" fmla="*/ 186 w 461"/>
                <a:gd name="T39" fmla="*/ 36 h 454"/>
                <a:gd name="T40" fmla="*/ 186 w 461"/>
                <a:gd name="T41" fmla="*/ 36 h 454"/>
                <a:gd name="T42" fmla="*/ 354 w 461"/>
                <a:gd name="T43" fmla="*/ 81 h 454"/>
                <a:gd name="T44" fmla="*/ 354 w 461"/>
                <a:gd name="T45" fmla="*/ 81 h 454"/>
                <a:gd name="T46" fmla="*/ 231 w 461"/>
                <a:gd name="T47" fmla="*/ 28 h 454"/>
                <a:gd name="T48" fmla="*/ 186 w 461"/>
                <a:gd name="T49" fmla="*/ 36 h 454"/>
                <a:gd name="T50" fmla="*/ 256 w 461"/>
                <a:gd name="T51" fmla="*/ 151 h 454"/>
                <a:gd name="T52" fmla="*/ 354 w 461"/>
                <a:gd name="T53" fmla="*/ 81 h 454"/>
                <a:gd name="T54" fmla="*/ 231 w 461"/>
                <a:gd name="T55" fmla="*/ 453 h 454"/>
                <a:gd name="T56" fmla="*/ 231 w 461"/>
                <a:gd name="T57" fmla="*/ 453 h 454"/>
                <a:gd name="T58" fmla="*/ 0 w 461"/>
                <a:gd name="T59" fmla="*/ 222 h 454"/>
                <a:gd name="T60" fmla="*/ 231 w 461"/>
                <a:gd name="T61" fmla="*/ 0 h 454"/>
                <a:gd name="T62" fmla="*/ 460 w 461"/>
                <a:gd name="T63" fmla="*/ 222 h 454"/>
                <a:gd name="T64" fmla="*/ 231 w 461"/>
                <a:gd name="T65" fmla="*/ 453 h 454"/>
                <a:gd name="T66" fmla="*/ 265 w 461"/>
                <a:gd name="T67" fmla="*/ 258 h 454"/>
                <a:gd name="T68" fmla="*/ 265 w 461"/>
                <a:gd name="T69" fmla="*/ 258 h 454"/>
                <a:gd name="T70" fmla="*/ 106 w 461"/>
                <a:gd name="T71" fmla="*/ 382 h 454"/>
                <a:gd name="T72" fmla="*/ 231 w 461"/>
                <a:gd name="T73" fmla="*/ 417 h 454"/>
                <a:gd name="T74" fmla="*/ 310 w 461"/>
                <a:gd name="T75" fmla="*/ 408 h 454"/>
                <a:gd name="T76" fmla="*/ 265 w 461"/>
                <a:gd name="T77" fmla="*/ 258 h 454"/>
                <a:gd name="T78" fmla="*/ 275 w 461"/>
                <a:gd name="T79" fmla="*/ 178 h 454"/>
                <a:gd name="T80" fmla="*/ 275 w 461"/>
                <a:gd name="T81" fmla="*/ 178 h 454"/>
                <a:gd name="T82" fmla="*/ 284 w 461"/>
                <a:gd name="T83" fmla="*/ 204 h 454"/>
                <a:gd name="T84" fmla="*/ 292 w 461"/>
                <a:gd name="T85" fmla="*/ 213 h 454"/>
                <a:gd name="T86" fmla="*/ 425 w 461"/>
                <a:gd name="T87" fmla="*/ 222 h 454"/>
                <a:gd name="T88" fmla="*/ 381 w 461"/>
                <a:gd name="T89" fmla="*/ 98 h 454"/>
                <a:gd name="T90" fmla="*/ 275 w 461"/>
                <a:gd name="T91" fmla="*/ 178 h 454"/>
                <a:gd name="T92" fmla="*/ 301 w 461"/>
                <a:gd name="T93" fmla="*/ 249 h 454"/>
                <a:gd name="T94" fmla="*/ 301 w 461"/>
                <a:gd name="T95" fmla="*/ 249 h 454"/>
                <a:gd name="T96" fmla="*/ 337 w 461"/>
                <a:gd name="T97" fmla="*/ 391 h 454"/>
                <a:gd name="T98" fmla="*/ 425 w 461"/>
                <a:gd name="T99" fmla="*/ 258 h 454"/>
                <a:gd name="T100" fmla="*/ 301 w 461"/>
                <a:gd name="T101" fmla="*/ 24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1" h="454">
                  <a:moveTo>
                    <a:pt x="221" y="160"/>
                  </a:moveTo>
                  <a:lnTo>
                    <a:pt x="221" y="160"/>
                  </a:lnTo>
                  <a:cubicBezTo>
                    <a:pt x="186" y="98"/>
                    <a:pt x="150" y="54"/>
                    <a:pt x="150" y="54"/>
                  </a:cubicBezTo>
                  <a:cubicBezTo>
                    <a:pt x="88" y="72"/>
                    <a:pt x="53" y="125"/>
                    <a:pt x="35" y="187"/>
                  </a:cubicBezTo>
                  <a:cubicBezTo>
                    <a:pt x="44" y="187"/>
                    <a:pt x="124" y="187"/>
                    <a:pt x="221" y="160"/>
                  </a:cubicBezTo>
                  <a:close/>
                  <a:moveTo>
                    <a:pt x="239" y="231"/>
                  </a:moveTo>
                  <a:lnTo>
                    <a:pt x="239" y="231"/>
                  </a:lnTo>
                  <a:cubicBezTo>
                    <a:pt x="248" y="222"/>
                    <a:pt x="248" y="222"/>
                    <a:pt x="248" y="222"/>
                  </a:cubicBezTo>
                  <a:cubicBezTo>
                    <a:pt x="248" y="213"/>
                    <a:pt x="239" y="204"/>
                    <a:pt x="239" y="196"/>
                  </a:cubicBezTo>
                  <a:cubicBezTo>
                    <a:pt x="133" y="222"/>
                    <a:pt x="35" y="222"/>
                    <a:pt x="35" y="222"/>
                  </a:cubicBezTo>
                  <a:lnTo>
                    <a:pt x="35" y="222"/>
                  </a:lnTo>
                  <a:cubicBezTo>
                    <a:pt x="35" y="275"/>
                    <a:pt x="53" y="319"/>
                    <a:pt x="88" y="355"/>
                  </a:cubicBezTo>
                  <a:lnTo>
                    <a:pt x="88" y="355"/>
                  </a:lnTo>
                  <a:cubicBezTo>
                    <a:pt x="88" y="355"/>
                    <a:pt x="141" y="258"/>
                    <a:pt x="239" y="231"/>
                  </a:cubicBezTo>
                  <a:close/>
                  <a:moveTo>
                    <a:pt x="106" y="382"/>
                  </a:moveTo>
                  <a:lnTo>
                    <a:pt x="106" y="382"/>
                  </a:lnTo>
                  <a:lnTo>
                    <a:pt x="106" y="382"/>
                  </a:lnTo>
                  <a:cubicBezTo>
                    <a:pt x="106" y="382"/>
                    <a:pt x="106" y="382"/>
                    <a:pt x="106" y="373"/>
                  </a:cubicBezTo>
                  <a:cubicBezTo>
                    <a:pt x="106" y="382"/>
                    <a:pt x="106" y="382"/>
                    <a:pt x="106" y="382"/>
                  </a:cubicBezTo>
                  <a:close/>
                  <a:moveTo>
                    <a:pt x="186" y="36"/>
                  </a:moveTo>
                  <a:lnTo>
                    <a:pt x="186" y="36"/>
                  </a:lnTo>
                  <a:close/>
                  <a:moveTo>
                    <a:pt x="354" y="81"/>
                  </a:moveTo>
                  <a:lnTo>
                    <a:pt x="354" y="81"/>
                  </a:lnTo>
                  <a:cubicBezTo>
                    <a:pt x="328" y="45"/>
                    <a:pt x="284" y="28"/>
                    <a:pt x="231" y="28"/>
                  </a:cubicBezTo>
                  <a:cubicBezTo>
                    <a:pt x="212" y="28"/>
                    <a:pt x="194" y="36"/>
                    <a:pt x="186" y="36"/>
                  </a:cubicBezTo>
                  <a:cubicBezTo>
                    <a:pt x="186" y="36"/>
                    <a:pt x="221" y="89"/>
                    <a:pt x="256" y="151"/>
                  </a:cubicBezTo>
                  <a:cubicBezTo>
                    <a:pt x="328" y="125"/>
                    <a:pt x="354" y="81"/>
                    <a:pt x="354" y="81"/>
                  </a:cubicBezTo>
                  <a:close/>
                  <a:moveTo>
                    <a:pt x="231" y="453"/>
                  </a:moveTo>
                  <a:lnTo>
                    <a:pt x="231" y="453"/>
                  </a:lnTo>
                  <a:cubicBezTo>
                    <a:pt x="106" y="453"/>
                    <a:pt x="0" y="355"/>
                    <a:pt x="0" y="222"/>
                  </a:cubicBezTo>
                  <a:cubicBezTo>
                    <a:pt x="0" y="98"/>
                    <a:pt x="106" y="0"/>
                    <a:pt x="231" y="0"/>
                  </a:cubicBezTo>
                  <a:cubicBezTo>
                    <a:pt x="354" y="0"/>
                    <a:pt x="460" y="98"/>
                    <a:pt x="460" y="222"/>
                  </a:cubicBezTo>
                  <a:cubicBezTo>
                    <a:pt x="460" y="355"/>
                    <a:pt x="354" y="453"/>
                    <a:pt x="231" y="453"/>
                  </a:cubicBezTo>
                  <a:close/>
                  <a:moveTo>
                    <a:pt x="265" y="258"/>
                  </a:moveTo>
                  <a:lnTo>
                    <a:pt x="265" y="258"/>
                  </a:lnTo>
                  <a:cubicBezTo>
                    <a:pt x="150" y="302"/>
                    <a:pt x="115" y="382"/>
                    <a:pt x="106" y="382"/>
                  </a:cubicBezTo>
                  <a:cubicBezTo>
                    <a:pt x="141" y="408"/>
                    <a:pt x="186" y="417"/>
                    <a:pt x="231" y="417"/>
                  </a:cubicBezTo>
                  <a:cubicBezTo>
                    <a:pt x="256" y="417"/>
                    <a:pt x="284" y="417"/>
                    <a:pt x="310" y="408"/>
                  </a:cubicBezTo>
                  <a:cubicBezTo>
                    <a:pt x="301" y="391"/>
                    <a:pt x="292" y="329"/>
                    <a:pt x="265" y="258"/>
                  </a:cubicBezTo>
                  <a:close/>
                  <a:moveTo>
                    <a:pt x="275" y="178"/>
                  </a:moveTo>
                  <a:lnTo>
                    <a:pt x="275" y="178"/>
                  </a:lnTo>
                  <a:cubicBezTo>
                    <a:pt x="275" y="187"/>
                    <a:pt x="284" y="196"/>
                    <a:pt x="284" y="204"/>
                  </a:cubicBezTo>
                  <a:cubicBezTo>
                    <a:pt x="284" y="213"/>
                    <a:pt x="284" y="213"/>
                    <a:pt x="292" y="213"/>
                  </a:cubicBezTo>
                  <a:cubicBezTo>
                    <a:pt x="354" y="213"/>
                    <a:pt x="425" y="222"/>
                    <a:pt x="425" y="222"/>
                  </a:cubicBezTo>
                  <a:cubicBezTo>
                    <a:pt x="425" y="178"/>
                    <a:pt x="407" y="134"/>
                    <a:pt x="381" y="98"/>
                  </a:cubicBezTo>
                  <a:cubicBezTo>
                    <a:pt x="381" y="107"/>
                    <a:pt x="346" y="151"/>
                    <a:pt x="275" y="178"/>
                  </a:cubicBezTo>
                  <a:close/>
                  <a:moveTo>
                    <a:pt x="301" y="249"/>
                  </a:moveTo>
                  <a:lnTo>
                    <a:pt x="301" y="249"/>
                  </a:lnTo>
                  <a:cubicBezTo>
                    <a:pt x="328" y="319"/>
                    <a:pt x="337" y="373"/>
                    <a:pt x="337" y="391"/>
                  </a:cubicBezTo>
                  <a:cubicBezTo>
                    <a:pt x="381" y="355"/>
                    <a:pt x="416" y="311"/>
                    <a:pt x="425" y="258"/>
                  </a:cubicBezTo>
                  <a:cubicBezTo>
                    <a:pt x="416" y="258"/>
                    <a:pt x="363" y="240"/>
                    <a:pt x="301" y="2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B7FD6FB-3F66-70AB-2C1B-F8CB64EB5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287" y="5017978"/>
              <a:ext cx="372269" cy="245269"/>
            </a:xfrm>
            <a:custGeom>
              <a:avLst/>
              <a:gdLst>
                <a:gd name="T0" fmla="*/ 203 w 514"/>
                <a:gd name="T1" fmla="*/ 142 h 338"/>
                <a:gd name="T2" fmla="*/ 203 w 514"/>
                <a:gd name="T3" fmla="*/ 142 h 338"/>
                <a:gd name="T4" fmla="*/ 247 w 514"/>
                <a:gd name="T5" fmla="*/ 89 h 338"/>
                <a:gd name="T6" fmla="*/ 159 w 514"/>
                <a:gd name="T7" fmla="*/ 0 h 338"/>
                <a:gd name="T8" fmla="*/ 0 w 514"/>
                <a:gd name="T9" fmla="*/ 0 h 338"/>
                <a:gd name="T10" fmla="*/ 0 w 514"/>
                <a:gd name="T11" fmla="*/ 319 h 338"/>
                <a:gd name="T12" fmla="*/ 159 w 514"/>
                <a:gd name="T13" fmla="*/ 319 h 338"/>
                <a:gd name="T14" fmla="*/ 256 w 514"/>
                <a:gd name="T15" fmla="*/ 222 h 338"/>
                <a:gd name="T16" fmla="*/ 203 w 514"/>
                <a:gd name="T17" fmla="*/ 142 h 338"/>
                <a:gd name="T18" fmla="*/ 71 w 514"/>
                <a:gd name="T19" fmla="*/ 53 h 338"/>
                <a:gd name="T20" fmla="*/ 71 w 514"/>
                <a:gd name="T21" fmla="*/ 53 h 338"/>
                <a:gd name="T22" fmla="*/ 159 w 514"/>
                <a:gd name="T23" fmla="*/ 53 h 338"/>
                <a:gd name="T24" fmla="*/ 186 w 514"/>
                <a:gd name="T25" fmla="*/ 89 h 338"/>
                <a:gd name="T26" fmla="*/ 150 w 514"/>
                <a:gd name="T27" fmla="*/ 125 h 338"/>
                <a:gd name="T28" fmla="*/ 71 w 514"/>
                <a:gd name="T29" fmla="*/ 125 h 338"/>
                <a:gd name="T30" fmla="*/ 71 w 514"/>
                <a:gd name="T31" fmla="*/ 53 h 338"/>
                <a:gd name="T32" fmla="*/ 159 w 514"/>
                <a:gd name="T33" fmla="*/ 266 h 338"/>
                <a:gd name="T34" fmla="*/ 159 w 514"/>
                <a:gd name="T35" fmla="*/ 266 h 338"/>
                <a:gd name="T36" fmla="*/ 71 w 514"/>
                <a:gd name="T37" fmla="*/ 266 h 338"/>
                <a:gd name="T38" fmla="*/ 71 w 514"/>
                <a:gd name="T39" fmla="*/ 178 h 338"/>
                <a:gd name="T40" fmla="*/ 159 w 514"/>
                <a:gd name="T41" fmla="*/ 178 h 338"/>
                <a:gd name="T42" fmla="*/ 194 w 514"/>
                <a:gd name="T43" fmla="*/ 222 h 338"/>
                <a:gd name="T44" fmla="*/ 159 w 514"/>
                <a:gd name="T45" fmla="*/ 266 h 338"/>
                <a:gd name="T46" fmla="*/ 390 w 514"/>
                <a:gd name="T47" fmla="*/ 80 h 338"/>
                <a:gd name="T48" fmla="*/ 390 w 514"/>
                <a:gd name="T49" fmla="*/ 80 h 338"/>
                <a:gd name="T50" fmla="*/ 265 w 514"/>
                <a:gd name="T51" fmla="*/ 204 h 338"/>
                <a:gd name="T52" fmla="*/ 390 w 514"/>
                <a:gd name="T53" fmla="*/ 328 h 338"/>
                <a:gd name="T54" fmla="*/ 496 w 514"/>
                <a:gd name="T55" fmla="*/ 240 h 338"/>
                <a:gd name="T56" fmla="*/ 443 w 514"/>
                <a:gd name="T57" fmla="*/ 240 h 338"/>
                <a:gd name="T58" fmla="*/ 390 w 514"/>
                <a:gd name="T59" fmla="*/ 275 h 338"/>
                <a:gd name="T60" fmla="*/ 337 w 514"/>
                <a:gd name="T61" fmla="*/ 222 h 338"/>
                <a:gd name="T62" fmla="*/ 496 w 514"/>
                <a:gd name="T63" fmla="*/ 222 h 338"/>
                <a:gd name="T64" fmla="*/ 390 w 514"/>
                <a:gd name="T65" fmla="*/ 80 h 338"/>
                <a:gd name="T66" fmla="*/ 434 w 514"/>
                <a:gd name="T67" fmla="*/ 178 h 338"/>
                <a:gd name="T68" fmla="*/ 434 w 514"/>
                <a:gd name="T69" fmla="*/ 178 h 338"/>
                <a:gd name="T70" fmla="*/ 337 w 514"/>
                <a:gd name="T71" fmla="*/ 178 h 338"/>
                <a:gd name="T72" fmla="*/ 390 w 514"/>
                <a:gd name="T73" fmla="*/ 125 h 338"/>
                <a:gd name="T74" fmla="*/ 434 w 514"/>
                <a:gd name="T75" fmla="*/ 178 h 338"/>
                <a:gd name="T76" fmla="*/ 452 w 514"/>
                <a:gd name="T77" fmla="*/ 18 h 338"/>
                <a:gd name="T78" fmla="*/ 452 w 514"/>
                <a:gd name="T79" fmla="*/ 18 h 338"/>
                <a:gd name="T80" fmla="*/ 319 w 514"/>
                <a:gd name="T81" fmla="*/ 18 h 338"/>
                <a:gd name="T82" fmla="*/ 319 w 514"/>
                <a:gd name="T83" fmla="*/ 62 h 338"/>
                <a:gd name="T84" fmla="*/ 452 w 514"/>
                <a:gd name="T85" fmla="*/ 62 h 338"/>
                <a:gd name="T86" fmla="*/ 452 w 514"/>
                <a:gd name="T87" fmla="*/ 1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4" h="338">
                  <a:moveTo>
                    <a:pt x="203" y="142"/>
                  </a:moveTo>
                  <a:lnTo>
                    <a:pt x="203" y="142"/>
                  </a:lnTo>
                  <a:cubicBezTo>
                    <a:pt x="203" y="142"/>
                    <a:pt x="247" y="142"/>
                    <a:pt x="247" y="89"/>
                  </a:cubicBezTo>
                  <a:cubicBezTo>
                    <a:pt x="247" y="27"/>
                    <a:pt x="212" y="0"/>
                    <a:pt x="1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19"/>
                    <a:pt x="256" y="328"/>
                    <a:pt x="256" y="222"/>
                  </a:cubicBezTo>
                  <a:cubicBezTo>
                    <a:pt x="256" y="222"/>
                    <a:pt x="265" y="142"/>
                    <a:pt x="203" y="142"/>
                  </a:cubicBezTo>
                  <a:close/>
                  <a:moveTo>
                    <a:pt x="71" y="53"/>
                  </a:moveTo>
                  <a:lnTo>
                    <a:pt x="71" y="53"/>
                  </a:lnTo>
                  <a:cubicBezTo>
                    <a:pt x="159" y="53"/>
                    <a:pt x="159" y="53"/>
                    <a:pt x="159" y="53"/>
                  </a:cubicBezTo>
                  <a:cubicBezTo>
                    <a:pt x="159" y="53"/>
                    <a:pt x="186" y="53"/>
                    <a:pt x="186" y="89"/>
                  </a:cubicBezTo>
                  <a:cubicBezTo>
                    <a:pt x="186" y="125"/>
                    <a:pt x="168" y="125"/>
                    <a:pt x="150" y="125"/>
                  </a:cubicBezTo>
                  <a:cubicBezTo>
                    <a:pt x="71" y="125"/>
                    <a:pt x="71" y="125"/>
                    <a:pt x="71" y="125"/>
                  </a:cubicBezTo>
                  <a:lnTo>
                    <a:pt x="71" y="53"/>
                  </a:lnTo>
                  <a:close/>
                  <a:moveTo>
                    <a:pt x="159" y="266"/>
                  </a:moveTo>
                  <a:lnTo>
                    <a:pt x="159" y="266"/>
                  </a:lnTo>
                  <a:cubicBezTo>
                    <a:pt x="71" y="266"/>
                    <a:pt x="71" y="266"/>
                    <a:pt x="71" y="266"/>
                  </a:cubicBezTo>
                  <a:cubicBezTo>
                    <a:pt x="71" y="178"/>
                    <a:pt x="71" y="178"/>
                    <a:pt x="71" y="178"/>
                  </a:cubicBezTo>
                  <a:cubicBezTo>
                    <a:pt x="159" y="178"/>
                    <a:pt x="159" y="178"/>
                    <a:pt x="159" y="178"/>
                  </a:cubicBezTo>
                  <a:cubicBezTo>
                    <a:pt x="159" y="178"/>
                    <a:pt x="194" y="178"/>
                    <a:pt x="194" y="222"/>
                  </a:cubicBezTo>
                  <a:cubicBezTo>
                    <a:pt x="194" y="257"/>
                    <a:pt x="168" y="266"/>
                    <a:pt x="159" y="266"/>
                  </a:cubicBezTo>
                  <a:close/>
                  <a:moveTo>
                    <a:pt x="390" y="80"/>
                  </a:moveTo>
                  <a:lnTo>
                    <a:pt x="390" y="80"/>
                  </a:lnTo>
                  <a:cubicBezTo>
                    <a:pt x="265" y="80"/>
                    <a:pt x="265" y="204"/>
                    <a:pt x="265" y="204"/>
                  </a:cubicBezTo>
                  <a:cubicBezTo>
                    <a:pt x="265" y="204"/>
                    <a:pt x="265" y="328"/>
                    <a:pt x="390" y="328"/>
                  </a:cubicBezTo>
                  <a:cubicBezTo>
                    <a:pt x="390" y="328"/>
                    <a:pt x="496" y="337"/>
                    <a:pt x="496" y="240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3" y="240"/>
                    <a:pt x="443" y="275"/>
                    <a:pt x="390" y="275"/>
                  </a:cubicBezTo>
                  <a:cubicBezTo>
                    <a:pt x="390" y="275"/>
                    <a:pt x="337" y="284"/>
                    <a:pt x="337" y="222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496" y="222"/>
                    <a:pt x="513" y="80"/>
                    <a:pt x="390" y="80"/>
                  </a:cubicBezTo>
                  <a:close/>
                  <a:moveTo>
                    <a:pt x="434" y="178"/>
                  </a:moveTo>
                  <a:lnTo>
                    <a:pt x="434" y="178"/>
                  </a:lnTo>
                  <a:cubicBezTo>
                    <a:pt x="337" y="178"/>
                    <a:pt x="337" y="178"/>
                    <a:pt x="337" y="178"/>
                  </a:cubicBezTo>
                  <a:cubicBezTo>
                    <a:pt x="337" y="178"/>
                    <a:pt x="345" y="125"/>
                    <a:pt x="390" y="125"/>
                  </a:cubicBezTo>
                  <a:cubicBezTo>
                    <a:pt x="434" y="125"/>
                    <a:pt x="434" y="178"/>
                    <a:pt x="434" y="178"/>
                  </a:cubicBezTo>
                  <a:close/>
                  <a:moveTo>
                    <a:pt x="452" y="18"/>
                  </a:moveTo>
                  <a:lnTo>
                    <a:pt x="452" y="18"/>
                  </a:lnTo>
                  <a:cubicBezTo>
                    <a:pt x="319" y="18"/>
                    <a:pt x="319" y="18"/>
                    <a:pt x="319" y="18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452" y="62"/>
                    <a:pt x="452" y="62"/>
                    <a:pt x="452" y="62"/>
                  </a:cubicBezTo>
                  <a:lnTo>
                    <a:pt x="45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A8EADB32-2B0B-D2A1-9B8D-E9EFA4226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0" y="4255978"/>
              <a:ext cx="203200" cy="327819"/>
            </a:xfrm>
            <a:custGeom>
              <a:avLst/>
              <a:gdLst>
                <a:gd name="T0" fmla="*/ 283 w 284"/>
                <a:gd name="T1" fmla="*/ 426 h 454"/>
                <a:gd name="T2" fmla="*/ 283 w 284"/>
                <a:gd name="T3" fmla="*/ 426 h 454"/>
                <a:gd name="T4" fmla="*/ 230 w 284"/>
                <a:gd name="T5" fmla="*/ 453 h 454"/>
                <a:gd name="T6" fmla="*/ 177 w 284"/>
                <a:gd name="T7" fmla="*/ 453 h 454"/>
                <a:gd name="T8" fmla="*/ 124 w 284"/>
                <a:gd name="T9" fmla="*/ 444 h 454"/>
                <a:gd name="T10" fmla="*/ 80 w 284"/>
                <a:gd name="T11" fmla="*/ 426 h 454"/>
                <a:gd name="T12" fmla="*/ 61 w 284"/>
                <a:gd name="T13" fmla="*/ 391 h 454"/>
                <a:gd name="T14" fmla="*/ 53 w 284"/>
                <a:gd name="T15" fmla="*/ 347 h 454"/>
                <a:gd name="T16" fmla="*/ 53 w 284"/>
                <a:gd name="T17" fmla="*/ 187 h 454"/>
                <a:gd name="T18" fmla="*/ 0 w 284"/>
                <a:gd name="T19" fmla="*/ 187 h 454"/>
                <a:gd name="T20" fmla="*/ 0 w 284"/>
                <a:gd name="T21" fmla="*/ 116 h 454"/>
                <a:gd name="T22" fmla="*/ 44 w 284"/>
                <a:gd name="T23" fmla="*/ 98 h 454"/>
                <a:gd name="T24" fmla="*/ 80 w 284"/>
                <a:gd name="T25" fmla="*/ 54 h 454"/>
                <a:gd name="T26" fmla="*/ 97 w 284"/>
                <a:gd name="T27" fmla="*/ 0 h 454"/>
                <a:gd name="T28" fmla="*/ 160 w 284"/>
                <a:gd name="T29" fmla="*/ 0 h 454"/>
                <a:gd name="T30" fmla="*/ 160 w 284"/>
                <a:gd name="T31" fmla="*/ 116 h 454"/>
                <a:gd name="T32" fmla="*/ 266 w 284"/>
                <a:gd name="T33" fmla="*/ 116 h 454"/>
                <a:gd name="T34" fmla="*/ 266 w 284"/>
                <a:gd name="T35" fmla="*/ 187 h 454"/>
                <a:gd name="T36" fmla="*/ 160 w 284"/>
                <a:gd name="T37" fmla="*/ 187 h 454"/>
                <a:gd name="T38" fmla="*/ 160 w 284"/>
                <a:gd name="T39" fmla="*/ 302 h 454"/>
                <a:gd name="T40" fmla="*/ 160 w 284"/>
                <a:gd name="T41" fmla="*/ 355 h 454"/>
                <a:gd name="T42" fmla="*/ 177 w 284"/>
                <a:gd name="T43" fmla="*/ 373 h 454"/>
                <a:gd name="T44" fmla="*/ 213 w 284"/>
                <a:gd name="T45" fmla="*/ 382 h 454"/>
                <a:gd name="T46" fmla="*/ 283 w 284"/>
                <a:gd name="T47" fmla="*/ 355 h 454"/>
                <a:gd name="T48" fmla="*/ 283 w 284"/>
                <a:gd name="T49" fmla="*/ 426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454">
                  <a:moveTo>
                    <a:pt x="283" y="426"/>
                  </a:moveTo>
                  <a:lnTo>
                    <a:pt x="283" y="426"/>
                  </a:lnTo>
                  <a:cubicBezTo>
                    <a:pt x="257" y="435"/>
                    <a:pt x="239" y="444"/>
                    <a:pt x="230" y="453"/>
                  </a:cubicBezTo>
                  <a:cubicBezTo>
                    <a:pt x="213" y="453"/>
                    <a:pt x="195" y="453"/>
                    <a:pt x="177" y="453"/>
                  </a:cubicBezTo>
                  <a:cubicBezTo>
                    <a:pt x="160" y="453"/>
                    <a:pt x="142" y="453"/>
                    <a:pt x="124" y="444"/>
                  </a:cubicBezTo>
                  <a:cubicBezTo>
                    <a:pt x="106" y="444"/>
                    <a:pt x="88" y="435"/>
                    <a:pt x="80" y="426"/>
                  </a:cubicBezTo>
                  <a:cubicBezTo>
                    <a:pt x="71" y="417"/>
                    <a:pt x="61" y="400"/>
                    <a:pt x="61" y="391"/>
                  </a:cubicBezTo>
                  <a:cubicBezTo>
                    <a:pt x="53" y="382"/>
                    <a:pt x="53" y="364"/>
                    <a:pt x="53" y="34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7" y="116"/>
                    <a:pt x="35" y="107"/>
                    <a:pt x="44" y="98"/>
                  </a:cubicBezTo>
                  <a:cubicBezTo>
                    <a:pt x="61" y="81"/>
                    <a:pt x="71" y="72"/>
                    <a:pt x="80" y="54"/>
                  </a:cubicBezTo>
                  <a:cubicBezTo>
                    <a:pt x="88" y="36"/>
                    <a:pt x="88" y="19"/>
                    <a:pt x="97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266" y="116"/>
                    <a:pt x="266" y="116"/>
                    <a:pt x="266" y="116"/>
                  </a:cubicBezTo>
                  <a:cubicBezTo>
                    <a:pt x="266" y="187"/>
                    <a:pt x="266" y="187"/>
                    <a:pt x="266" y="187"/>
                  </a:cubicBezTo>
                  <a:cubicBezTo>
                    <a:pt x="160" y="187"/>
                    <a:pt x="160" y="187"/>
                    <a:pt x="160" y="187"/>
                  </a:cubicBezTo>
                  <a:cubicBezTo>
                    <a:pt x="160" y="302"/>
                    <a:pt x="160" y="302"/>
                    <a:pt x="160" y="302"/>
                  </a:cubicBezTo>
                  <a:cubicBezTo>
                    <a:pt x="160" y="329"/>
                    <a:pt x="160" y="347"/>
                    <a:pt x="160" y="355"/>
                  </a:cubicBezTo>
                  <a:cubicBezTo>
                    <a:pt x="168" y="364"/>
                    <a:pt x="168" y="364"/>
                    <a:pt x="177" y="373"/>
                  </a:cubicBezTo>
                  <a:cubicBezTo>
                    <a:pt x="186" y="373"/>
                    <a:pt x="195" y="382"/>
                    <a:pt x="213" y="382"/>
                  </a:cubicBezTo>
                  <a:cubicBezTo>
                    <a:pt x="230" y="382"/>
                    <a:pt x="257" y="373"/>
                    <a:pt x="283" y="355"/>
                  </a:cubicBezTo>
                  <a:lnTo>
                    <a:pt x="283" y="42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5FF02AB3-754A-7B8C-423D-C33CA4964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556" y="4249628"/>
              <a:ext cx="347663" cy="340519"/>
            </a:xfrm>
            <a:custGeom>
              <a:avLst/>
              <a:gdLst>
                <a:gd name="T0" fmla="*/ 239 w 480"/>
                <a:gd name="T1" fmla="*/ 0 h 471"/>
                <a:gd name="T2" fmla="*/ 239 w 480"/>
                <a:gd name="T3" fmla="*/ 0 h 471"/>
                <a:gd name="T4" fmla="*/ 0 w 480"/>
                <a:gd name="T5" fmla="*/ 231 h 471"/>
                <a:gd name="T6" fmla="*/ 239 w 480"/>
                <a:gd name="T7" fmla="*/ 470 h 471"/>
                <a:gd name="T8" fmla="*/ 479 w 480"/>
                <a:gd name="T9" fmla="*/ 231 h 471"/>
                <a:gd name="T10" fmla="*/ 239 w 480"/>
                <a:gd name="T11" fmla="*/ 0 h 471"/>
                <a:gd name="T12" fmla="*/ 301 w 480"/>
                <a:gd name="T13" fmla="*/ 338 h 471"/>
                <a:gd name="T14" fmla="*/ 301 w 480"/>
                <a:gd name="T15" fmla="*/ 338 h 471"/>
                <a:gd name="T16" fmla="*/ 274 w 480"/>
                <a:gd name="T17" fmla="*/ 347 h 471"/>
                <a:gd name="T18" fmla="*/ 248 w 480"/>
                <a:gd name="T19" fmla="*/ 347 h 471"/>
                <a:gd name="T20" fmla="*/ 221 w 480"/>
                <a:gd name="T21" fmla="*/ 347 h 471"/>
                <a:gd name="T22" fmla="*/ 204 w 480"/>
                <a:gd name="T23" fmla="*/ 338 h 471"/>
                <a:gd name="T24" fmla="*/ 186 w 480"/>
                <a:gd name="T25" fmla="*/ 320 h 471"/>
                <a:gd name="T26" fmla="*/ 186 w 480"/>
                <a:gd name="T27" fmla="*/ 293 h 471"/>
                <a:gd name="T28" fmla="*/ 186 w 480"/>
                <a:gd name="T29" fmla="*/ 213 h 471"/>
                <a:gd name="T30" fmla="*/ 159 w 480"/>
                <a:gd name="T31" fmla="*/ 213 h 471"/>
                <a:gd name="T32" fmla="*/ 159 w 480"/>
                <a:gd name="T33" fmla="*/ 178 h 471"/>
                <a:gd name="T34" fmla="*/ 186 w 480"/>
                <a:gd name="T35" fmla="*/ 169 h 471"/>
                <a:gd name="T36" fmla="*/ 204 w 480"/>
                <a:gd name="T37" fmla="*/ 151 h 471"/>
                <a:gd name="T38" fmla="*/ 213 w 480"/>
                <a:gd name="T39" fmla="*/ 116 h 471"/>
                <a:gd name="T40" fmla="*/ 239 w 480"/>
                <a:gd name="T41" fmla="*/ 116 h 471"/>
                <a:gd name="T42" fmla="*/ 239 w 480"/>
                <a:gd name="T43" fmla="*/ 178 h 471"/>
                <a:gd name="T44" fmla="*/ 292 w 480"/>
                <a:gd name="T45" fmla="*/ 178 h 471"/>
                <a:gd name="T46" fmla="*/ 292 w 480"/>
                <a:gd name="T47" fmla="*/ 213 h 471"/>
                <a:gd name="T48" fmla="*/ 239 w 480"/>
                <a:gd name="T49" fmla="*/ 213 h 471"/>
                <a:gd name="T50" fmla="*/ 239 w 480"/>
                <a:gd name="T51" fmla="*/ 275 h 471"/>
                <a:gd name="T52" fmla="*/ 239 w 480"/>
                <a:gd name="T53" fmla="*/ 303 h 471"/>
                <a:gd name="T54" fmla="*/ 248 w 480"/>
                <a:gd name="T55" fmla="*/ 311 h 471"/>
                <a:gd name="T56" fmla="*/ 266 w 480"/>
                <a:gd name="T57" fmla="*/ 311 h 471"/>
                <a:gd name="T58" fmla="*/ 301 w 480"/>
                <a:gd name="T59" fmla="*/ 303 h 471"/>
                <a:gd name="T60" fmla="*/ 301 w 480"/>
                <a:gd name="T61" fmla="*/ 33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4"/>
                    <a:pt x="107" y="470"/>
                    <a:pt x="239" y="470"/>
                  </a:cubicBezTo>
                  <a:cubicBezTo>
                    <a:pt x="372" y="470"/>
                    <a:pt x="479" y="364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01" y="338"/>
                  </a:moveTo>
                  <a:lnTo>
                    <a:pt x="301" y="338"/>
                  </a:lnTo>
                  <a:cubicBezTo>
                    <a:pt x="292" y="347"/>
                    <a:pt x="283" y="347"/>
                    <a:pt x="274" y="347"/>
                  </a:cubicBezTo>
                  <a:cubicBezTo>
                    <a:pt x="266" y="347"/>
                    <a:pt x="257" y="347"/>
                    <a:pt x="248" y="347"/>
                  </a:cubicBezTo>
                  <a:cubicBezTo>
                    <a:pt x="239" y="347"/>
                    <a:pt x="230" y="347"/>
                    <a:pt x="221" y="347"/>
                  </a:cubicBezTo>
                  <a:cubicBezTo>
                    <a:pt x="213" y="347"/>
                    <a:pt x="204" y="338"/>
                    <a:pt x="204" y="338"/>
                  </a:cubicBezTo>
                  <a:cubicBezTo>
                    <a:pt x="195" y="328"/>
                    <a:pt x="195" y="328"/>
                    <a:pt x="186" y="320"/>
                  </a:cubicBezTo>
                  <a:cubicBezTo>
                    <a:pt x="186" y="311"/>
                    <a:pt x="186" y="303"/>
                    <a:pt x="186" y="293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59" y="213"/>
                    <a:pt x="159" y="213"/>
                    <a:pt x="159" y="213"/>
                  </a:cubicBezTo>
                  <a:cubicBezTo>
                    <a:pt x="159" y="178"/>
                    <a:pt x="159" y="178"/>
                    <a:pt x="159" y="178"/>
                  </a:cubicBezTo>
                  <a:cubicBezTo>
                    <a:pt x="168" y="178"/>
                    <a:pt x="177" y="178"/>
                    <a:pt x="186" y="169"/>
                  </a:cubicBezTo>
                  <a:cubicBezTo>
                    <a:pt x="195" y="160"/>
                    <a:pt x="195" y="160"/>
                    <a:pt x="204" y="151"/>
                  </a:cubicBezTo>
                  <a:cubicBezTo>
                    <a:pt x="204" y="143"/>
                    <a:pt x="204" y="134"/>
                    <a:pt x="213" y="116"/>
                  </a:cubicBezTo>
                  <a:cubicBezTo>
                    <a:pt x="239" y="116"/>
                    <a:pt x="239" y="116"/>
                    <a:pt x="239" y="116"/>
                  </a:cubicBezTo>
                  <a:cubicBezTo>
                    <a:pt x="239" y="178"/>
                    <a:pt x="239" y="178"/>
                    <a:pt x="239" y="178"/>
                  </a:cubicBezTo>
                  <a:cubicBezTo>
                    <a:pt x="292" y="178"/>
                    <a:pt x="292" y="178"/>
                    <a:pt x="292" y="178"/>
                  </a:cubicBezTo>
                  <a:cubicBezTo>
                    <a:pt x="292" y="213"/>
                    <a:pt x="292" y="213"/>
                    <a:pt x="292" y="213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9" y="275"/>
                    <a:pt x="239" y="275"/>
                    <a:pt x="239" y="275"/>
                  </a:cubicBezTo>
                  <a:cubicBezTo>
                    <a:pt x="239" y="284"/>
                    <a:pt x="239" y="293"/>
                    <a:pt x="239" y="303"/>
                  </a:cubicBezTo>
                  <a:cubicBezTo>
                    <a:pt x="248" y="303"/>
                    <a:pt x="248" y="303"/>
                    <a:pt x="248" y="311"/>
                  </a:cubicBezTo>
                  <a:cubicBezTo>
                    <a:pt x="257" y="311"/>
                    <a:pt x="266" y="311"/>
                    <a:pt x="266" y="311"/>
                  </a:cubicBezTo>
                  <a:cubicBezTo>
                    <a:pt x="283" y="311"/>
                    <a:pt x="292" y="311"/>
                    <a:pt x="301" y="303"/>
                  </a:cubicBezTo>
                  <a:lnTo>
                    <a:pt x="301" y="3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F6C6EA4F-E7E2-C81A-8E4B-BA7AA7EB1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50" y="3565415"/>
              <a:ext cx="334169" cy="275431"/>
            </a:xfrm>
            <a:custGeom>
              <a:avLst/>
              <a:gdLst>
                <a:gd name="T0" fmla="*/ 310 w 462"/>
                <a:gd name="T1" fmla="*/ 222 h 383"/>
                <a:gd name="T2" fmla="*/ 310 w 462"/>
                <a:gd name="T3" fmla="*/ 222 h 383"/>
                <a:gd name="T4" fmla="*/ 275 w 462"/>
                <a:gd name="T5" fmla="*/ 266 h 383"/>
                <a:gd name="T6" fmla="*/ 310 w 462"/>
                <a:gd name="T7" fmla="*/ 310 h 383"/>
                <a:gd name="T8" fmla="*/ 337 w 462"/>
                <a:gd name="T9" fmla="*/ 266 h 383"/>
                <a:gd name="T10" fmla="*/ 310 w 462"/>
                <a:gd name="T11" fmla="*/ 222 h 383"/>
                <a:gd name="T12" fmla="*/ 416 w 462"/>
                <a:gd name="T13" fmla="*/ 107 h 383"/>
                <a:gd name="T14" fmla="*/ 416 w 462"/>
                <a:gd name="T15" fmla="*/ 107 h 383"/>
                <a:gd name="T16" fmla="*/ 408 w 462"/>
                <a:gd name="T17" fmla="*/ 0 h 383"/>
                <a:gd name="T18" fmla="*/ 293 w 462"/>
                <a:gd name="T19" fmla="*/ 45 h 383"/>
                <a:gd name="T20" fmla="*/ 231 w 462"/>
                <a:gd name="T21" fmla="*/ 45 h 383"/>
                <a:gd name="T22" fmla="*/ 169 w 462"/>
                <a:gd name="T23" fmla="*/ 45 h 383"/>
                <a:gd name="T24" fmla="*/ 53 w 462"/>
                <a:gd name="T25" fmla="*/ 0 h 383"/>
                <a:gd name="T26" fmla="*/ 36 w 462"/>
                <a:gd name="T27" fmla="*/ 107 h 383"/>
                <a:gd name="T28" fmla="*/ 0 w 462"/>
                <a:gd name="T29" fmla="*/ 204 h 383"/>
                <a:gd name="T30" fmla="*/ 186 w 462"/>
                <a:gd name="T31" fmla="*/ 382 h 383"/>
                <a:gd name="T32" fmla="*/ 231 w 462"/>
                <a:gd name="T33" fmla="*/ 382 h 383"/>
                <a:gd name="T34" fmla="*/ 275 w 462"/>
                <a:gd name="T35" fmla="*/ 382 h 383"/>
                <a:gd name="T36" fmla="*/ 461 w 462"/>
                <a:gd name="T37" fmla="*/ 204 h 383"/>
                <a:gd name="T38" fmla="*/ 416 w 462"/>
                <a:gd name="T39" fmla="*/ 107 h 383"/>
                <a:gd name="T40" fmla="*/ 231 w 462"/>
                <a:gd name="T41" fmla="*/ 364 h 383"/>
                <a:gd name="T42" fmla="*/ 231 w 462"/>
                <a:gd name="T43" fmla="*/ 364 h 383"/>
                <a:gd name="T44" fmla="*/ 231 w 462"/>
                <a:gd name="T45" fmla="*/ 364 h 383"/>
                <a:gd name="T46" fmla="*/ 62 w 462"/>
                <a:gd name="T47" fmla="*/ 257 h 383"/>
                <a:gd name="T48" fmla="*/ 89 w 462"/>
                <a:gd name="T49" fmla="*/ 204 h 383"/>
                <a:gd name="T50" fmla="*/ 231 w 462"/>
                <a:gd name="T51" fmla="*/ 187 h 383"/>
                <a:gd name="T52" fmla="*/ 231 w 462"/>
                <a:gd name="T53" fmla="*/ 187 h 383"/>
                <a:gd name="T54" fmla="*/ 231 w 462"/>
                <a:gd name="T55" fmla="*/ 187 h 383"/>
                <a:gd name="T56" fmla="*/ 372 w 462"/>
                <a:gd name="T57" fmla="*/ 204 h 383"/>
                <a:gd name="T58" fmla="*/ 399 w 462"/>
                <a:gd name="T59" fmla="*/ 257 h 383"/>
                <a:gd name="T60" fmla="*/ 231 w 462"/>
                <a:gd name="T61" fmla="*/ 364 h 383"/>
                <a:gd name="T62" fmla="*/ 150 w 462"/>
                <a:gd name="T63" fmla="*/ 222 h 383"/>
                <a:gd name="T64" fmla="*/ 150 w 462"/>
                <a:gd name="T65" fmla="*/ 222 h 383"/>
                <a:gd name="T66" fmla="*/ 115 w 462"/>
                <a:gd name="T67" fmla="*/ 266 h 383"/>
                <a:gd name="T68" fmla="*/ 150 w 462"/>
                <a:gd name="T69" fmla="*/ 310 h 383"/>
                <a:gd name="T70" fmla="*/ 186 w 462"/>
                <a:gd name="T71" fmla="*/ 266 h 383"/>
                <a:gd name="T72" fmla="*/ 150 w 462"/>
                <a:gd name="T73" fmla="*/ 22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2" h="383">
                  <a:moveTo>
                    <a:pt x="310" y="222"/>
                  </a:moveTo>
                  <a:lnTo>
                    <a:pt x="310" y="222"/>
                  </a:lnTo>
                  <a:cubicBezTo>
                    <a:pt x="293" y="222"/>
                    <a:pt x="275" y="240"/>
                    <a:pt x="275" y="266"/>
                  </a:cubicBezTo>
                  <a:cubicBezTo>
                    <a:pt x="275" y="294"/>
                    <a:pt x="293" y="310"/>
                    <a:pt x="310" y="310"/>
                  </a:cubicBezTo>
                  <a:cubicBezTo>
                    <a:pt x="328" y="310"/>
                    <a:pt x="337" y="294"/>
                    <a:pt x="337" y="266"/>
                  </a:cubicBezTo>
                  <a:cubicBezTo>
                    <a:pt x="337" y="240"/>
                    <a:pt x="328" y="222"/>
                    <a:pt x="310" y="222"/>
                  </a:cubicBezTo>
                  <a:close/>
                  <a:moveTo>
                    <a:pt x="416" y="107"/>
                  </a:moveTo>
                  <a:lnTo>
                    <a:pt x="416" y="107"/>
                  </a:lnTo>
                  <a:cubicBezTo>
                    <a:pt x="425" y="98"/>
                    <a:pt x="425" y="45"/>
                    <a:pt x="408" y="0"/>
                  </a:cubicBezTo>
                  <a:cubicBezTo>
                    <a:pt x="408" y="0"/>
                    <a:pt x="363" y="0"/>
                    <a:pt x="293" y="45"/>
                  </a:cubicBezTo>
                  <a:cubicBezTo>
                    <a:pt x="275" y="45"/>
                    <a:pt x="257" y="45"/>
                    <a:pt x="231" y="45"/>
                  </a:cubicBezTo>
                  <a:cubicBezTo>
                    <a:pt x="204" y="45"/>
                    <a:pt x="177" y="45"/>
                    <a:pt x="169" y="45"/>
                  </a:cubicBezTo>
                  <a:cubicBezTo>
                    <a:pt x="97" y="0"/>
                    <a:pt x="53" y="0"/>
                    <a:pt x="53" y="0"/>
                  </a:cubicBezTo>
                  <a:cubicBezTo>
                    <a:pt x="36" y="45"/>
                    <a:pt x="36" y="98"/>
                    <a:pt x="36" y="107"/>
                  </a:cubicBezTo>
                  <a:cubicBezTo>
                    <a:pt x="18" y="134"/>
                    <a:pt x="0" y="160"/>
                    <a:pt x="0" y="204"/>
                  </a:cubicBezTo>
                  <a:cubicBezTo>
                    <a:pt x="0" y="382"/>
                    <a:pt x="150" y="382"/>
                    <a:pt x="186" y="382"/>
                  </a:cubicBezTo>
                  <a:cubicBezTo>
                    <a:pt x="195" y="382"/>
                    <a:pt x="213" y="382"/>
                    <a:pt x="231" y="382"/>
                  </a:cubicBezTo>
                  <a:cubicBezTo>
                    <a:pt x="249" y="382"/>
                    <a:pt x="266" y="382"/>
                    <a:pt x="275" y="382"/>
                  </a:cubicBezTo>
                  <a:cubicBezTo>
                    <a:pt x="310" y="382"/>
                    <a:pt x="461" y="382"/>
                    <a:pt x="461" y="204"/>
                  </a:cubicBezTo>
                  <a:cubicBezTo>
                    <a:pt x="461" y="160"/>
                    <a:pt x="443" y="134"/>
                    <a:pt x="416" y="107"/>
                  </a:cubicBezTo>
                  <a:close/>
                  <a:moveTo>
                    <a:pt x="231" y="364"/>
                  </a:moveTo>
                  <a:lnTo>
                    <a:pt x="231" y="364"/>
                  </a:lnTo>
                  <a:lnTo>
                    <a:pt x="231" y="364"/>
                  </a:lnTo>
                  <a:cubicBezTo>
                    <a:pt x="133" y="364"/>
                    <a:pt x="62" y="355"/>
                    <a:pt x="62" y="257"/>
                  </a:cubicBezTo>
                  <a:cubicBezTo>
                    <a:pt x="62" y="240"/>
                    <a:pt x="71" y="213"/>
                    <a:pt x="89" y="204"/>
                  </a:cubicBezTo>
                  <a:cubicBezTo>
                    <a:pt x="115" y="169"/>
                    <a:pt x="169" y="187"/>
                    <a:pt x="231" y="187"/>
                  </a:cubicBezTo>
                  <a:lnTo>
                    <a:pt x="231" y="187"/>
                  </a:lnTo>
                  <a:lnTo>
                    <a:pt x="231" y="187"/>
                  </a:lnTo>
                  <a:cubicBezTo>
                    <a:pt x="293" y="187"/>
                    <a:pt x="337" y="169"/>
                    <a:pt x="372" y="204"/>
                  </a:cubicBezTo>
                  <a:cubicBezTo>
                    <a:pt x="390" y="213"/>
                    <a:pt x="399" y="240"/>
                    <a:pt x="399" y="257"/>
                  </a:cubicBezTo>
                  <a:cubicBezTo>
                    <a:pt x="399" y="355"/>
                    <a:pt x="328" y="364"/>
                    <a:pt x="231" y="364"/>
                  </a:cubicBezTo>
                  <a:close/>
                  <a:moveTo>
                    <a:pt x="150" y="222"/>
                  </a:moveTo>
                  <a:lnTo>
                    <a:pt x="150" y="222"/>
                  </a:lnTo>
                  <a:cubicBezTo>
                    <a:pt x="133" y="222"/>
                    <a:pt x="115" y="240"/>
                    <a:pt x="115" y="266"/>
                  </a:cubicBezTo>
                  <a:cubicBezTo>
                    <a:pt x="115" y="294"/>
                    <a:pt x="133" y="310"/>
                    <a:pt x="150" y="310"/>
                  </a:cubicBezTo>
                  <a:cubicBezTo>
                    <a:pt x="169" y="310"/>
                    <a:pt x="186" y="294"/>
                    <a:pt x="186" y="266"/>
                  </a:cubicBezTo>
                  <a:cubicBezTo>
                    <a:pt x="186" y="240"/>
                    <a:pt x="169" y="222"/>
                    <a:pt x="150" y="2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71612D11-5A27-921C-5175-C6E5DE8EA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556" y="3532078"/>
              <a:ext cx="347663" cy="342900"/>
            </a:xfrm>
            <a:custGeom>
              <a:avLst/>
              <a:gdLst>
                <a:gd name="T0" fmla="*/ 239 w 480"/>
                <a:gd name="T1" fmla="*/ 231 h 471"/>
                <a:gd name="T2" fmla="*/ 239 w 480"/>
                <a:gd name="T3" fmla="*/ 231 h 471"/>
                <a:gd name="T4" fmla="*/ 239 w 480"/>
                <a:gd name="T5" fmla="*/ 231 h 471"/>
                <a:gd name="T6" fmla="*/ 239 w 480"/>
                <a:gd name="T7" fmla="*/ 231 h 471"/>
                <a:gd name="T8" fmla="*/ 168 w 480"/>
                <a:gd name="T9" fmla="*/ 240 h 471"/>
                <a:gd name="T10" fmla="*/ 151 w 480"/>
                <a:gd name="T11" fmla="*/ 266 h 471"/>
                <a:gd name="T12" fmla="*/ 239 w 480"/>
                <a:gd name="T13" fmla="*/ 319 h 471"/>
                <a:gd name="T14" fmla="*/ 239 w 480"/>
                <a:gd name="T15" fmla="*/ 319 h 471"/>
                <a:gd name="T16" fmla="*/ 319 w 480"/>
                <a:gd name="T17" fmla="*/ 266 h 471"/>
                <a:gd name="T18" fmla="*/ 310 w 480"/>
                <a:gd name="T19" fmla="*/ 240 h 471"/>
                <a:gd name="T20" fmla="*/ 239 w 480"/>
                <a:gd name="T21" fmla="*/ 231 h 471"/>
                <a:gd name="T22" fmla="*/ 195 w 480"/>
                <a:gd name="T23" fmla="*/ 293 h 471"/>
                <a:gd name="T24" fmla="*/ 195 w 480"/>
                <a:gd name="T25" fmla="*/ 293 h 471"/>
                <a:gd name="T26" fmla="*/ 186 w 480"/>
                <a:gd name="T27" fmla="*/ 275 h 471"/>
                <a:gd name="T28" fmla="*/ 195 w 480"/>
                <a:gd name="T29" fmla="*/ 248 h 471"/>
                <a:gd name="T30" fmla="*/ 213 w 480"/>
                <a:gd name="T31" fmla="*/ 275 h 471"/>
                <a:gd name="T32" fmla="*/ 195 w 480"/>
                <a:gd name="T33" fmla="*/ 293 h 471"/>
                <a:gd name="T34" fmla="*/ 274 w 480"/>
                <a:gd name="T35" fmla="*/ 293 h 471"/>
                <a:gd name="T36" fmla="*/ 274 w 480"/>
                <a:gd name="T37" fmla="*/ 293 h 471"/>
                <a:gd name="T38" fmla="*/ 266 w 480"/>
                <a:gd name="T39" fmla="*/ 275 h 471"/>
                <a:gd name="T40" fmla="*/ 274 w 480"/>
                <a:gd name="T41" fmla="*/ 248 h 471"/>
                <a:gd name="T42" fmla="*/ 292 w 480"/>
                <a:gd name="T43" fmla="*/ 275 h 471"/>
                <a:gd name="T44" fmla="*/ 274 w 480"/>
                <a:gd name="T45" fmla="*/ 293 h 471"/>
                <a:gd name="T46" fmla="*/ 239 w 480"/>
                <a:gd name="T47" fmla="*/ 0 h 471"/>
                <a:gd name="T48" fmla="*/ 239 w 480"/>
                <a:gd name="T49" fmla="*/ 0 h 471"/>
                <a:gd name="T50" fmla="*/ 0 w 480"/>
                <a:gd name="T51" fmla="*/ 231 h 471"/>
                <a:gd name="T52" fmla="*/ 239 w 480"/>
                <a:gd name="T53" fmla="*/ 470 h 471"/>
                <a:gd name="T54" fmla="*/ 479 w 480"/>
                <a:gd name="T55" fmla="*/ 231 h 471"/>
                <a:gd name="T56" fmla="*/ 239 w 480"/>
                <a:gd name="T57" fmla="*/ 0 h 471"/>
                <a:gd name="T58" fmla="*/ 257 w 480"/>
                <a:gd name="T59" fmla="*/ 328 h 471"/>
                <a:gd name="T60" fmla="*/ 257 w 480"/>
                <a:gd name="T61" fmla="*/ 328 h 471"/>
                <a:gd name="T62" fmla="*/ 239 w 480"/>
                <a:gd name="T63" fmla="*/ 328 h 471"/>
                <a:gd name="T64" fmla="*/ 213 w 480"/>
                <a:gd name="T65" fmla="*/ 328 h 471"/>
                <a:gd name="T66" fmla="*/ 123 w 480"/>
                <a:gd name="T67" fmla="*/ 240 h 471"/>
                <a:gd name="T68" fmla="*/ 142 w 480"/>
                <a:gd name="T69" fmla="*/ 195 h 471"/>
                <a:gd name="T70" fmla="*/ 151 w 480"/>
                <a:gd name="T71" fmla="*/ 134 h 471"/>
                <a:gd name="T72" fmla="*/ 204 w 480"/>
                <a:gd name="T73" fmla="*/ 160 h 471"/>
                <a:gd name="T74" fmla="*/ 239 w 480"/>
                <a:gd name="T75" fmla="*/ 160 h 471"/>
                <a:gd name="T76" fmla="*/ 266 w 480"/>
                <a:gd name="T77" fmla="*/ 160 h 471"/>
                <a:gd name="T78" fmla="*/ 327 w 480"/>
                <a:gd name="T79" fmla="*/ 134 h 471"/>
                <a:gd name="T80" fmla="*/ 336 w 480"/>
                <a:gd name="T81" fmla="*/ 195 h 471"/>
                <a:gd name="T82" fmla="*/ 354 w 480"/>
                <a:gd name="T83" fmla="*/ 240 h 471"/>
                <a:gd name="T84" fmla="*/ 257 w 480"/>
                <a:gd name="T85" fmla="*/ 32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0" h="471">
                  <a:moveTo>
                    <a:pt x="239" y="231"/>
                  </a:moveTo>
                  <a:lnTo>
                    <a:pt x="239" y="231"/>
                  </a:lnTo>
                  <a:lnTo>
                    <a:pt x="239" y="231"/>
                  </a:lnTo>
                  <a:lnTo>
                    <a:pt x="239" y="231"/>
                  </a:lnTo>
                  <a:cubicBezTo>
                    <a:pt x="213" y="231"/>
                    <a:pt x="186" y="222"/>
                    <a:pt x="168" y="240"/>
                  </a:cubicBezTo>
                  <a:cubicBezTo>
                    <a:pt x="159" y="248"/>
                    <a:pt x="151" y="257"/>
                    <a:pt x="151" y="266"/>
                  </a:cubicBezTo>
                  <a:cubicBezTo>
                    <a:pt x="151" y="319"/>
                    <a:pt x="195" y="319"/>
                    <a:pt x="239" y="319"/>
                  </a:cubicBezTo>
                  <a:lnTo>
                    <a:pt x="239" y="319"/>
                  </a:lnTo>
                  <a:cubicBezTo>
                    <a:pt x="283" y="319"/>
                    <a:pt x="319" y="319"/>
                    <a:pt x="319" y="266"/>
                  </a:cubicBezTo>
                  <a:cubicBezTo>
                    <a:pt x="319" y="257"/>
                    <a:pt x="319" y="248"/>
                    <a:pt x="310" y="240"/>
                  </a:cubicBezTo>
                  <a:cubicBezTo>
                    <a:pt x="292" y="222"/>
                    <a:pt x="266" y="231"/>
                    <a:pt x="239" y="231"/>
                  </a:cubicBezTo>
                  <a:close/>
                  <a:moveTo>
                    <a:pt x="195" y="293"/>
                  </a:moveTo>
                  <a:lnTo>
                    <a:pt x="195" y="293"/>
                  </a:lnTo>
                  <a:cubicBezTo>
                    <a:pt x="186" y="293"/>
                    <a:pt x="186" y="284"/>
                    <a:pt x="186" y="275"/>
                  </a:cubicBezTo>
                  <a:cubicBezTo>
                    <a:pt x="186" y="257"/>
                    <a:pt x="186" y="248"/>
                    <a:pt x="195" y="248"/>
                  </a:cubicBezTo>
                  <a:cubicBezTo>
                    <a:pt x="204" y="248"/>
                    <a:pt x="213" y="257"/>
                    <a:pt x="213" y="275"/>
                  </a:cubicBezTo>
                  <a:cubicBezTo>
                    <a:pt x="213" y="284"/>
                    <a:pt x="204" y="293"/>
                    <a:pt x="195" y="293"/>
                  </a:cubicBezTo>
                  <a:close/>
                  <a:moveTo>
                    <a:pt x="274" y="293"/>
                  </a:moveTo>
                  <a:lnTo>
                    <a:pt x="274" y="293"/>
                  </a:lnTo>
                  <a:cubicBezTo>
                    <a:pt x="266" y="293"/>
                    <a:pt x="266" y="284"/>
                    <a:pt x="266" y="275"/>
                  </a:cubicBezTo>
                  <a:cubicBezTo>
                    <a:pt x="266" y="257"/>
                    <a:pt x="266" y="248"/>
                    <a:pt x="274" y="248"/>
                  </a:cubicBezTo>
                  <a:cubicBezTo>
                    <a:pt x="283" y="248"/>
                    <a:pt x="292" y="257"/>
                    <a:pt x="292" y="275"/>
                  </a:cubicBezTo>
                  <a:cubicBezTo>
                    <a:pt x="292" y="284"/>
                    <a:pt x="283" y="293"/>
                    <a:pt x="274" y="293"/>
                  </a:cubicBezTo>
                  <a:close/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39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257" y="328"/>
                  </a:moveTo>
                  <a:lnTo>
                    <a:pt x="257" y="328"/>
                  </a:lnTo>
                  <a:cubicBezTo>
                    <a:pt x="257" y="328"/>
                    <a:pt x="248" y="328"/>
                    <a:pt x="239" y="328"/>
                  </a:cubicBezTo>
                  <a:cubicBezTo>
                    <a:pt x="230" y="328"/>
                    <a:pt x="221" y="328"/>
                    <a:pt x="213" y="328"/>
                  </a:cubicBezTo>
                  <a:cubicBezTo>
                    <a:pt x="195" y="328"/>
                    <a:pt x="123" y="328"/>
                    <a:pt x="123" y="240"/>
                  </a:cubicBezTo>
                  <a:cubicBezTo>
                    <a:pt x="123" y="222"/>
                    <a:pt x="133" y="204"/>
                    <a:pt x="142" y="195"/>
                  </a:cubicBezTo>
                  <a:cubicBezTo>
                    <a:pt x="142" y="187"/>
                    <a:pt x="142" y="160"/>
                    <a:pt x="151" y="134"/>
                  </a:cubicBezTo>
                  <a:cubicBezTo>
                    <a:pt x="151" y="134"/>
                    <a:pt x="168" y="142"/>
                    <a:pt x="204" y="160"/>
                  </a:cubicBezTo>
                  <a:cubicBezTo>
                    <a:pt x="213" y="160"/>
                    <a:pt x="230" y="160"/>
                    <a:pt x="239" y="160"/>
                  </a:cubicBezTo>
                  <a:cubicBezTo>
                    <a:pt x="248" y="160"/>
                    <a:pt x="266" y="160"/>
                    <a:pt x="266" y="160"/>
                  </a:cubicBezTo>
                  <a:cubicBezTo>
                    <a:pt x="301" y="142"/>
                    <a:pt x="327" y="134"/>
                    <a:pt x="327" y="134"/>
                  </a:cubicBezTo>
                  <a:cubicBezTo>
                    <a:pt x="336" y="160"/>
                    <a:pt x="336" y="187"/>
                    <a:pt x="336" y="195"/>
                  </a:cubicBezTo>
                  <a:cubicBezTo>
                    <a:pt x="345" y="204"/>
                    <a:pt x="354" y="222"/>
                    <a:pt x="354" y="240"/>
                  </a:cubicBezTo>
                  <a:cubicBezTo>
                    <a:pt x="354" y="328"/>
                    <a:pt x="274" y="328"/>
                    <a:pt x="257" y="3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566B0C80-7D0E-8B09-7A7A-9F60578CF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7" y="3544778"/>
              <a:ext cx="322263" cy="317500"/>
            </a:xfrm>
            <a:custGeom>
              <a:avLst/>
              <a:gdLst>
                <a:gd name="T0" fmla="*/ 27 w 445"/>
                <a:gd name="T1" fmla="*/ 107 h 436"/>
                <a:gd name="T2" fmla="*/ 27 w 445"/>
                <a:gd name="T3" fmla="*/ 107 h 436"/>
                <a:gd name="T4" fmla="*/ 62 w 445"/>
                <a:gd name="T5" fmla="*/ 186 h 436"/>
                <a:gd name="T6" fmla="*/ 116 w 445"/>
                <a:gd name="T7" fmla="*/ 204 h 436"/>
                <a:gd name="T8" fmla="*/ 125 w 445"/>
                <a:gd name="T9" fmla="*/ 204 h 436"/>
                <a:gd name="T10" fmla="*/ 134 w 445"/>
                <a:gd name="T11" fmla="*/ 248 h 436"/>
                <a:gd name="T12" fmla="*/ 134 w 445"/>
                <a:gd name="T13" fmla="*/ 248 h 436"/>
                <a:gd name="T14" fmla="*/ 0 w 445"/>
                <a:gd name="T15" fmla="*/ 345 h 436"/>
                <a:gd name="T16" fmla="*/ 116 w 445"/>
                <a:gd name="T17" fmla="*/ 435 h 436"/>
                <a:gd name="T18" fmla="*/ 116 w 445"/>
                <a:gd name="T19" fmla="*/ 435 h 436"/>
                <a:gd name="T20" fmla="*/ 125 w 445"/>
                <a:gd name="T21" fmla="*/ 435 h 436"/>
                <a:gd name="T22" fmla="*/ 196 w 445"/>
                <a:gd name="T23" fmla="*/ 417 h 436"/>
                <a:gd name="T24" fmla="*/ 249 w 445"/>
                <a:gd name="T25" fmla="*/ 320 h 436"/>
                <a:gd name="T26" fmla="*/ 205 w 445"/>
                <a:gd name="T27" fmla="*/ 230 h 436"/>
                <a:gd name="T28" fmla="*/ 178 w 445"/>
                <a:gd name="T29" fmla="*/ 204 h 436"/>
                <a:gd name="T30" fmla="*/ 196 w 445"/>
                <a:gd name="T31" fmla="*/ 177 h 436"/>
                <a:gd name="T32" fmla="*/ 231 w 445"/>
                <a:gd name="T33" fmla="*/ 98 h 436"/>
                <a:gd name="T34" fmla="*/ 196 w 445"/>
                <a:gd name="T35" fmla="*/ 18 h 436"/>
                <a:gd name="T36" fmla="*/ 213 w 445"/>
                <a:gd name="T37" fmla="*/ 18 h 436"/>
                <a:gd name="T38" fmla="*/ 249 w 445"/>
                <a:gd name="T39" fmla="*/ 0 h 436"/>
                <a:gd name="T40" fmla="*/ 249 w 445"/>
                <a:gd name="T41" fmla="*/ 0 h 436"/>
                <a:gd name="T42" fmla="*/ 143 w 445"/>
                <a:gd name="T43" fmla="*/ 0 h 436"/>
                <a:gd name="T44" fmla="*/ 27 w 445"/>
                <a:gd name="T45" fmla="*/ 107 h 436"/>
                <a:gd name="T46" fmla="*/ 205 w 445"/>
                <a:gd name="T47" fmla="*/ 328 h 436"/>
                <a:gd name="T48" fmla="*/ 205 w 445"/>
                <a:gd name="T49" fmla="*/ 328 h 436"/>
                <a:gd name="T50" fmla="*/ 134 w 445"/>
                <a:gd name="T51" fmla="*/ 390 h 436"/>
                <a:gd name="T52" fmla="*/ 54 w 445"/>
                <a:gd name="T53" fmla="*/ 345 h 436"/>
                <a:gd name="T54" fmla="*/ 71 w 445"/>
                <a:gd name="T55" fmla="*/ 292 h 436"/>
                <a:gd name="T56" fmla="*/ 125 w 445"/>
                <a:gd name="T57" fmla="*/ 275 h 436"/>
                <a:gd name="T58" fmla="*/ 134 w 445"/>
                <a:gd name="T59" fmla="*/ 275 h 436"/>
                <a:gd name="T60" fmla="*/ 205 w 445"/>
                <a:gd name="T61" fmla="*/ 328 h 436"/>
                <a:gd name="T62" fmla="*/ 178 w 445"/>
                <a:gd name="T63" fmla="*/ 80 h 436"/>
                <a:gd name="T64" fmla="*/ 178 w 445"/>
                <a:gd name="T65" fmla="*/ 80 h 436"/>
                <a:gd name="T66" fmla="*/ 143 w 445"/>
                <a:gd name="T67" fmla="*/ 169 h 436"/>
                <a:gd name="T68" fmla="*/ 134 w 445"/>
                <a:gd name="T69" fmla="*/ 169 h 436"/>
                <a:gd name="T70" fmla="*/ 81 w 445"/>
                <a:gd name="T71" fmla="*/ 116 h 436"/>
                <a:gd name="T72" fmla="*/ 81 w 445"/>
                <a:gd name="T73" fmla="*/ 62 h 436"/>
                <a:gd name="T74" fmla="*/ 107 w 445"/>
                <a:gd name="T75" fmla="*/ 26 h 436"/>
                <a:gd name="T76" fmla="*/ 116 w 445"/>
                <a:gd name="T77" fmla="*/ 26 h 436"/>
                <a:gd name="T78" fmla="*/ 178 w 445"/>
                <a:gd name="T79" fmla="*/ 80 h 436"/>
                <a:gd name="T80" fmla="*/ 373 w 445"/>
                <a:gd name="T81" fmla="*/ 169 h 436"/>
                <a:gd name="T82" fmla="*/ 373 w 445"/>
                <a:gd name="T83" fmla="*/ 169 h 436"/>
                <a:gd name="T84" fmla="*/ 373 w 445"/>
                <a:gd name="T85" fmla="*/ 98 h 436"/>
                <a:gd name="T86" fmla="*/ 319 w 445"/>
                <a:gd name="T87" fmla="*/ 98 h 436"/>
                <a:gd name="T88" fmla="*/ 319 w 445"/>
                <a:gd name="T89" fmla="*/ 169 h 436"/>
                <a:gd name="T90" fmla="*/ 249 w 445"/>
                <a:gd name="T91" fmla="*/ 169 h 436"/>
                <a:gd name="T92" fmla="*/ 249 w 445"/>
                <a:gd name="T93" fmla="*/ 213 h 436"/>
                <a:gd name="T94" fmla="*/ 319 w 445"/>
                <a:gd name="T95" fmla="*/ 213 h 436"/>
                <a:gd name="T96" fmla="*/ 319 w 445"/>
                <a:gd name="T97" fmla="*/ 292 h 436"/>
                <a:gd name="T98" fmla="*/ 373 w 445"/>
                <a:gd name="T99" fmla="*/ 292 h 436"/>
                <a:gd name="T100" fmla="*/ 373 w 445"/>
                <a:gd name="T101" fmla="*/ 213 h 436"/>
                <a:gd name="T102" fmla="*/ 444 w 445"/>
                <a:gd name="T103" fmla="*/ 213 h 436"/>
                <a:gd name="T104" fmla="*/ 444 w 445"/>
                <a:gd name="T105" fmla="*/ 169 h 436"/>
                <a:gd name="T106" fmla="*/ 373 w 445"/>
                <a:gd name="T107" fmla="*/ 16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5" h="436">
                  <a:moveTo>
                    <a:pt x="27" y="107"/>
                  </a:moveTo>
                  <a:lnTo>
                    <a:pt x="27" y="107"/>
                  </a:lnTo>
                  <a:cubicBezTo>
                    <a:pt x="27" y="142"/>
                    <a:pt x="36" y="169"/>
                    <a:pt x="62" y="186"/>
                  </a:cubicBezTo>
                  <a:cubicBezTo>
                    <a:pt x="81" y="195"/>
                    <a:pt x="107" y="204"/>
                    <a:pt x="116" y="204"/>
                  </a:cubicBezTo>
                  <a:lnTo>
                    <a:pt x="125" y="204"/>
                  </a:lnTo>
                  <a:cubicBezTo>
                    <a:pt x="125" y="204"/>
                    <a:pt x="116" y="222"/>
                    <a:pt x="134" y="248"/>
                  </a:cubicBezTo>
                  <a:lnTo>
                    <a:pt x="134" y="248"/>
                  </a:lnTo>
                  <a:cubicBezTo>
                    <a:pt x="107" y="248"/>
                    <a:pt x="0" y="257"/>
                    <a:pt x="0" y="345"/>
                  </a:cubicBezTo>
                  <a:cubicBezTo>
                    <a:pt x="0" y="435"/>
                    <a:pt x="98" y="435"/>
                    <a:pt x="116" y="435"/>
                  </a:cubicBezTo>
                  <a:lnTo>
                    <a:pt x="116" y="435"/>
                  </a:lnTo>
                  <a:cubicBezTo>
                    <a:pt x="116" y="435"/>
                    <a:pt x="116" y="435"/>
                    <a:pt x="125" y="435"/>
                  </a:cubicBezTo>
                  <a:cubicBezTo>
                    <a:pt x="134" y="435"/>
                    <a:pt x="169" y="435"/>
                    <a:pt x="196" y="417"/>
                  </a:cubicBezTo>
                  <a:cubicBezTo>
                    <a:pt x="231" y="399"/>
                    <a:pt x="249" y="364"/>
                    <a:pt x="249" y="320"/>
                  </a:cubicBezTo>
                  <a:cubicBezTo>
                    <a:pt x="249" y="275"/>
                    <a:pt x="222" y="248"/>
                    <a:pt x="205" y="230"/>
                  </a:cubicBezTo>
                  <a:cubicBezTo>
                    <a:pt x="187" y="222"/>
                    <a:pt x="178" y="213"/>
                    <a:pt x="178" y="204"/>
                  </a:cubicBezTo>
                  <a:cubicBezTo>
                    <a:pt x="178" y="195"/>
                    <a:pt x="187" y="186"/>
                    <a:pt x="196" y="177"/>
                  </a:cubicBezTo>
                  <a:cubicBezTo>
                    <a:pt x="213" y="160"/>
                    <a:pt x="231" y="142"/>
                    <a:pt x="231" y="98"/>
                  </a:cubicBezTo>
                  <a:cubicBezTo>
                    <a:pt x="231" y="62"/>
                    <a:pt x="222" y="36"/>
                    <a:pt x="196" y="18"/>
                  </a:cubicBezTo>
                  <a:lnTo>
                    <a:pt x="213" y="18"/>
                  </a:lnTo>
                  <a:cubicBezTo>
                    <a:pt x="231" y="18"/>
                    <a:pt x="249" y="9"/>
                    <a:pt x="249" y="0"/>
                  </a:cubicBezTo>
                  <a:lnTo>
                    <a:pt x="249" y="0"/>
                  </a:lnTo>
                  <a:cubicBezTo>
                    <a:pt x="143" y="0"/>
                    <a:pt x="143" y="0"/>
                    <a:pt x="143" y="0"/>
                  </a:cubicBezTo>
                  <a:cubicBezTo>
                    <a:pt x="134" y="0"/>
                    <a:pt x="27" y="0"/>
                    <a:pt x="27" y="107"/>
                  </a:cubicBezTo>
                  <a:close/>
                  <a:moveTo>
                    <a:pt x="205" y="328"/>
                  </a:moveTo>
                  <a:lnTo>
                    <a:pt x="205" y="328"/>
                  </a:lnTo>
                  <a:cubicBezTo>
                    <a:pt x="213" y="364"/>
                    <a:pt x="178" y="390"/>
                    <a:pt x="134" y="390"/>
                  </a:cubicBezTo>
                  <a:cubicBezTo>
                    <a:pt x="90" y="399"/>
                    <a:pt x="54" y="381"/>
                    <a:pt x="54" y="345"/>
                  </a:cubicBezTo>
                  <a:cubicBezTo>
                    <a:pt x="45" y="328"/>
                    <a:pt x="54" y="310"/>
                    <a:pt x="71" y="292"/>
                  </a:cubicBezTo>
                  <a:cubicBezTo>
                    <a:pt x="90" y="283"/>
                    <a:pt x="107" y="275"/>
                    <a:pt x="125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78" y="275"/>
                    <a:pt x="205" y="301"/>
                    <a:pt x="205" y="328"/>
                  </a:cubicBezTo>
                  <a:close/>
                  <a:moveTo>
                    <a:pt x="178" y="80"/>
                  </a:moveTo>
                  <a:lnTo>
                    <a:pt x="178" y="80"/>
                  </a:lnTo>
                  <a:cubicBezTo>
                    <a:pt x="187" y="124"/>
                    <a:pt x="169" y="160"/>
                    <a:pt x="143" y="169"/>
                  </a:cubicBezTo>
                  <a:cubicBezTo>
                    <a:pt x="143" y="169"/>
                    <a:pt x="143" y="169"/>
                    <a:pt x="134" y="169"/>
                  </a:cubicBezTo>
                  <a:cubicBezTo>
                    <a:pt x="107" y="169"/>
                    <a:pt x="90" y="151"/>
                    <a:pt x="81" y="116"/>
                  </a:cubicBezTo>
                  <a:cubicBezTo>
                    <a:pt x="71" y="98"/>
                    <a:pt x="71" y="80"/>
                    <a:pt x="81" y="62"/>
                  </a:cubicBezTo>
                  <a:cubicBezTo>
                    <a:pt x="81" y="45"/>
                    <a:pt x="98" y="36"/>
                    <a:pt x="107" y="26"/>
                  </a:cubicBezTo>
                  <a:lnTo>
                    <a:pt x="116" y="26"/>
                  </a:lnTo>
                  <a:cubicBezTo>
                    <a:pt x="151" y="26"/>
                    <a:pt x="169" y="45"/>
                    <a:pt x="178" y="80"/>
                  </a:cubicBezTo>
                  <a:close/>
                  <a:moveTo>
                    <a:pt x="373" y="169"/>
                  </a:moveTo>
                  <a:lnTo>
                    <a:pt x="373" y="169"/>
                  </a:lnTo>
                  <a:cubicBezTo>
                    <a:pt x="373" y="98"/>
                    <a:pt x="373" y="98"/>
                    <a:pt x="373" y="98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9" y="169"/>
                    <a:pt x="319" y="169"/>
                    <a:pt x="319" y="169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213"/>
                    <a:pt x="249" y="213"/>
                    <a:pt x="249" y="213"/>
                  </a:cubicBezTo>
                  <a:cubicBezTo>
                    <a:pt x="319" y="213"/>
                    <a:pt x="319" y="213"/>
                    <a:pt x="319" y="213"/>
                  </a:cubicBezTo>
                  <a:cubicBezTo>
                    <a:pt x="319" y="292"/>
                    <a:pt x="319" y="292"/>
                    <a:pt x="319" y="292"/>
                  </a:cubicBezTo>
                  <a:cubicBezTo>
                    <a:pt x="373" y="292"/>
                    <a:pt x="373" y="292"/>
                    <a:pt x="373" y="292"/>
                  </a:cubicBezTo>
                  <a:cubicBezTo>
                    <a:pt x="373" y="213"/>
                    <a:pt x="373" y="213"/>
                    <a:pt x="373" y="213"/>
                  </a:cubicBezTo>
                  <a:cubicBezTo>
                    <a:pt x="444" y="213"/>
                    <a:pt x="444" y="213"/>
                    <a:pt x="444" y="213"/>
                  </a:cubicBezTo>
                  <a:cubicBezTo>
                    <a:pt x="444" y="169"/>
                    <a:pt x="444" y="169"/>
                    <a:pt x="444" y="169"/>
                  </a:cubicBezTo>
                  <a:lnTo>
                    <a:pt x="373" y="1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5CCBA788-8005-811E-E6E6-7F0528E63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2" y="3538428"/>
              <a:ext cx="177800" cy="330200"/>
            </a:xfrm>
            <a:custGeom>
              <a:avLst/>
              <a:gdLst>
                <a:gd name="T0" fmla="*/ 248 w 249"/>
                <a:gd name="T1" fmla="*/ 80 h 453"/>
                <a:gd name="T2" fmla="*/ 248 w 249"/>
                <a:gd name="T3" fmla="*/ 80 h 453"/>
                <a:gd name="T4" fmla="*/ 177 w 249"/>
                <a:gd name="T5" fmla="*/ 80 h 453"/>
                <a:gd name="T6" fmla="*/ 160 w 249"/>
                <a:gd name="T7" fmla="*/ 107 h 453"/>
                <a:gd name="T8" fmla="*/ 160 w 249"/>
                <a:gd name="T9" fmla="*/ 160 h 453"/>
                <a:gd name="T10" fmla="*/ 248 w 249"/>
                <a:gd name="T11" fmla="*/ 160 h 453"/>
                <a:gd name="T12" fmla="*/ 248 w 249"/>
                <a:gd name="T13" fmla="*/ 231 h 453"/>
                <a:gd name="T14" fmla="*/ 160 w 249"/>
                <a:gd name="T15" fmla="*/ 231 h 453"/>
                <a:gd name="T16" fmla="*/ 160 w 249"/>
                <a:gd name="T17" fmla="*/ 452 h 453"/>
                <a:gd name="T18" fmla="*/ 79 w 249"/>
                <a:gd name="T19" fmla="*/ 452 h 453"/>
                <a:gd name="T20" fmla="*/ 79 w 249"/>
                <a:gd name="T21" fmla="*/ 231 h 453"/>
                <a:gd name="T22" fmla="*/ 0 w 249"/>
                <a:gd name="T23" fmla="*/ 231 h 453"/>
                <a:gd name="T24" fmla="*/ 0 w 249"/>
                <a:gd name="T25" fmla="*/ 160 h 453"/>
                <a:gd name="T26" fmla="*/ 79 w 249"/>
                <a:gd name="T27" fmla="*/ 160 h 453"/>
                <a:gd name="T28" fmla="*/ 79 w 249"/>
                <a:gd name="T29" fmla="*/ 116 h 453"/>
                <a:gd name="T30" fmla="*/ 177 w 249"/>
                <a:gd name="T31" fmla="*/ 0 h 453"/>
                <a:gd name="T32" fmla="*/ 248 w 249"/>
                <a:gd name="T33" fmla="*/ 0 h 453"/>
                <a:gd name="T34" fmla="*/ 248 w 249"/>
                <a:gd name="T35" fmla="*/ 8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8" name="Freeform 76">
              <a:extLst>
                <a:ext uri="{FF2B5EF4-FFF2-40B4-BE49-F238E27FC236}">
                  <a16:creationId xmlns:a16="http://schemas.microsoft.com/office/drawing/2014/main" id="{409447E1-3D48-E17B-FB28-AB1B13CCE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094" y="4249628"/>
              <a:ext cx="349250" cy="340519"/>
            </a:xfrm>
            <a:custGeom>
              <a:avLst/>
              <a:gdLst>
                <a:gd name="T0" fmla="*/ 239 w 480"/>
                <a:gd name="T1" fmla="*/ 0 h 471"/>
                <a:gd name="T2" fmla="*/ 239 w 480"/>
                <a:gd name="T3" fmla="*/ 0 h 471"/>
                <a:gd name="T4" fmla="*/ 0 w 480"/>
                <a:gd name="T5" fmla="*/ 231 h 471"/>
                <a:gd name="T6" fmla="*/ 239 w 480"/>
                <a:gd name="T7" fmla="*/ 470 h 471"/>
                <a:gd name="T8" fmla="*/ 479 w 480"/>
                <a:gd name="T9" fmla="*/ 231 h 471"/>
                <a:gd name="T10" fmla="*/ 239 w 480"/>
                <a:gd name="T11" fmla="*/ 0 h 471"/>
                <a:gd name="T12" fmla="*/ 239 w 480"/>
                <a:gd name="T13" fmla="*/ 178 h 471"/>
                <a:gd name="T14" fmla="*/ 239 w 480"/>
                <a:gd name="T15" fmla="*/ 178 h 471"/>
                <a:gd name="T16" fmla="*/ 231 w 480"/>
                <a:gd name="T17" fmla="*/ 196 h 471"/>
                <a:gd name="T18" fmla="*/ 231 w 480"/>
                <a:gd name="T19" fmla="*/ 275 h 471"/>
                <a:gd name="T20" fmla="*/ 169 w 480"/>
                <a:gd name="T21" fmla="*/ 328 h 471"/>
                <a:gd name="T22" fmla="*/ 116 w 480"/>
                <a:gd name="T23" fmla="*/ 275 h 471"/>
                <a:gd name="T24" fmla="*/ 116 w 480"/>
                <a:gd name="T25" fmla="*/ 240 h 471"/>
                <a:gd name="T26" fmla="*/ 160 w 480"/>
                <a:gd name="T27" fmla="*/ 240 h 471"/>
                <a:gd name="T28" fmla="*/ 160 w 480"/>
                <a:gd name="T29" fmla="*/ 275 h 471"/>
                <a:gd name="T30" fmla="*/ 169 w 480"/>
                <a:gd name="T31" fmla="*/ 284 h 471"/>
                <a:gd name="T32" fmla="*/ 186 w 480"/>
                <a:gd name="T33" fmla="*/ 275 h 471"/>
                <a:gd name="T34" fmla="*/ 186 w 480"/>
                <a:gd name="T35" fmla="*/ 196 h 471"/>
                <a:gd name="T36" fmla="*/ 239 w 480"/>
                <a:gd name="T37" fmla="*/ 134 h 471"/>
                <a:gd name="T38" fmla="*/ 292 w 480"/>
                <a:gd name="T39" fmla="*/ 196 h 471"/>
                <a:gd name="T40" fmla="*/ 292 w 480"/>
                <a:gd name="T41" fmla="*/ 205 h 471"/>
                <a:gd name="T42" fmla="*/ 266 w 480"/>
                <a:gd name="T43" fmla="*/ 213 h 471"/>
                <a:gd name="T44" fmla="*/ 257 w 480"/>
                <a:gd name="T45" fmla="*/ 205 h 471"/>
                <a:gd name="T46" fmla="*/ 257 w 480"/>
                <a:gd name="T47" fmla="*/ 196 h 471"/>
                <a:gd name="T48" fmla="*/ 239 w 480"/>
                <a:gd name="T49" fmla="*/ 178 h 471"/>
                <a:gd name="T50" fmla="*/ 364 w 480"/>
                <a:gd name="T51" fmla="*/ 275 h 471"/>
                <a:gd name="T52" fmla="*/ 364 w 480"/>
                <a:gd name="T53" fmla="*/ 275 h 471"/>
                <a:gd name="T54" fmla="*/ 311 w 480"/>
                <a:gd name="T55" fmla="*/ 328 h 471"/>
                <a:gd name="T56" fmla="*/ 257 w 480"/>
                <a:gd name="T57" fmla="*/ 275 h 471"/>
                <a:gd name="T58" fmla="*/ 257 w 480"/>
                <a:gd name="T59" fmla="*/ 240 h 471"/>
                <a:gd name="T60" fmla="*/ 266 w 480"/>
                <a:gd name="T61" fmla="*/ 249 h 471"/>
                <a:gd name="T62" fmla="*/ 292 w 480"/>
                <a:gd name="T63" fmla="*/ 240 h 471"/>
                <a:gd name="T64" fmla="*/ 292 w 480"/>
                <a:gd name="T65" fmla="*/ 275 h 471"/>
                <a:gd name="T66" fmla="*/ 311 w 480"/>
                <a:gd name="T67" fmla="*/ 284 h 471"/>
                <a:gd name="T68" fmla="*/ 319 w 480"/>
                <a:gd name="T69" fmla="*/ 275 h 471"/>
                <a:gd name="T70" fmla="*/ 319 w 480"/>
                <a:gd name="T71" fmla="*/ 240 h 471"/>
                <a:gd name="T72" fmla="*/ 364 w 480"/>
                <a:gd name="T73" fmla="*/ 240 h 471"/>
                <a:gd name="T74" fmla="*/ 364 w 480"/>
                <a:gd name="T75" fmla="*/ 2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4"/>
                    <a:pt x="107" y="470"/>
                    <a:pt x="239" y="470"/>
                  </a:cubicBezTo>
                  <a:cubicBezTo>
                    <a:pt x="372" y="470"/>
                    <a:pt x="479" y="364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239" y="178"/>
                  </a:moveTo>
                  <a:lnTo>
                    <a:pt x="239" y="178"/>
                  </a:lnTo>
                  <a:cubicBezTo>
                    <a:pt x="231" y="178"/>
                    <a:pt x="231" y="187"/>
                    <a:pt x="231" y="196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1" y="303"/>
                    <a:pt x="204" y="328"/>
                    <a:pt x="169" y="328"/>
                  </a:cubicBezTo>
                  <a:cubicBezTo>
                    <a:pt x="142" y="328"/>
                    <a:pt x="116" y="303"/>
                    <a:pt x="116" y="275"/>
                  </a:cubicBezTo>
                  <a:cubicBezTo>
                    <a:pt x="116" y="240"/>
                    <a:pt x="116" y="240"/>
                    <a:pt x="116" y="240"/>
                  </a:cubicBezTo>
                  <a:cubicBezTo>
                    <a:pt x="160" y="240"/>
                    <a:pt x="160" y="240"/>
                    <a:pt x="160" y="240"/>
                  </a:cubicBezTo>
                  <a:cubicBezTo>
                    <a:pt x="160" y="275"/>
                    <a:pt x="160" y="275"/>
                    <a:pt x="160" y="275"/>
                  </a:cubicBezTo>
                  <a:cubicBezTo>
                    <a:pt x="160" y="275"/>
                    <a:pt x="160" y="284"/>
                    <a:pt x="169" y="284"/>
                  </a:cubicBezTo>
                  <a:cubicBezTo>
                    <a:pt x="178" y="284"/>
                    <a:pt x="186" y="275"/>
                    <a:pt x="186" y="275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6" y="160"/>
                    <a:pt x="213" y="134"/>
                    <a:pt x="239" y="134"/>
                  </a:cubicBezTo>
                  <a:cubicBezTo>
                    <a:pt x="275" y="134"/>
                    <a:pt x="292" y="160"/>
                    <a:pt x="292" y="196"/>
                  </a:cubicBezTo>
                  <a:cubicBezTo>
                    <a:pt x="292" y="205"/>
                    <a:pt x="292" y="205"/>
                    <a:pt x="292" y="205"/>
                  </a:cubicBezTo>
                  <a:cubicBezTo>
                    <a:pt x="266" y="213"/>
                    <a:pt x="266" y="213"/>
                    <a:pt x="266" y="213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196"/>
                    <a:pt x="257" y="196"/>
                    <a:pt x="257" y="196"/>
                  </a:cubicBezTo>
                  <a:cubicBezTo>
                    <a:pt x="257" y="187"/>
                    <a:pt x="248" y="178"/>
                    <a:pt x="239" y="178"/>
                  </a:cubicBezTo>
                  <a:close/>
                  <a:moveTo>
                    <a:pt x="364" y="275"/>
                  </a:moveTo>
                  <a:lnTo>
                    <a:pt x="364" y="275"/>
                  </a:lnTo>
                  <a:cubicBezTo>
                    <a:pt x="364" y="303"/>
                    <a:pt x="337" y="328"/>
                    <a:pt x="311" y="328"/>
                  </a:cubicBezTo>
                  <a:cubicBezTo>
                    <a:pt x="275" y="328"/>
                    <a:pt x="257" y="303"/>
                    <a:pt x="257" y="275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92" y="240"/>
                    <a:pt x="292" y="240"/>
                    <a:pt x="292" y="240"/>
                  </a:cubicBezTo>
                  <a:cubicBezTo>
                    <a:pt x="292" y="275"/>
                    <a:pt x="292" y="275"/>
                    <a:pt x="292" y="275"/>
                  </a:cubicBezTo>
                  <a:cubicBezTo>
                    <a:pt x="292" y="275"/>
                    <a:pt x="301" y="284"/>
                    <a:pt x="311" y="284"/>
                  </a:cubicBezTo>
                  <a:cubicBezTo>
                    <a:pt x="319" y="284"/>
                    <a:pt x="319" y="275"/>
                    <a:pt x="319" y="275"/>
                  </a:cubicBezTo>
                  <a:cubicBezTo>
                    <a:pt x="319" y="240"/>
                    <a:pt x="319" y="240"/>
                    <a:pt x="319" y="240"/>
                  </a:cubicBezTo>
                  <a:cubicBezTo>
                    <a:pt x="364" y="240"/>
                    <a:pt x="364" y="240"/>
                    <a:pt x="364" y="240"/>
                  </a:cubicBezTo>
                  <a:lnTo>
                    <a:pt x="364" y="2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39" name="Freeform 77">
              <a:extLst>
                <a:ext uri="{FF2B5EF4-FFF2-40B4-BE49-F238E27FC236}">
                  <a16:creationId xmlns:a16="http://schemas.microsoft.com/office/drawing/2014/main" id="{1BA99BA8-7B14-C068-DC5B-6189CA3BA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75" y="4249628"/>
              <a:ext cx="346869" cy="340519"/>
            </a:xfrm>
            <a:custGeom>
              <a:avLst/>
              <a:gdLst>
                <a:gd name="T0" fmla="*/ 249 w 480"/>
                <a:gd name="T1" fmla="*/ 231 h 471"/>
                <a:gd name="T2" fmla="*/ 249 w 480"/>
                <a:gd name="T3" fmla="*/ 231 h 471"/>
                <a:gd name="T4" fmla="*/ 249 w 480"/>
                <a:gd name="T5" fmla="*/ 231 h 471"/>
                <a:gd name="T6" fmla="*/ 240 w 480"/>
                <a:gd name="T7" fmla="*/ 222 h 471"/>
                <a:gd name="T8" fmla="*/ 142 w 480"/>
                <a:gd name="T9" fmla="*/ 231 h 471"/>
                <a:gd name="T10" fmla="*/ 142 w 480"/>
                <a:gd name="T11" fmla="*/ 231 h 471"/>
                <a:gd name="T12" fmla="*/ 169 w 480"/>
                <a:gd name="T13" fmla="*/ 303 h 471"/>
                <a:gd name="T14" fmla="*/ 249 w 480"/>
                <a:gd name="T15" fmla="*/ 231 h 471"/>
                <a:gd name="T16" fmla="*/ 302 w 480"/>
                <a:gd name="T17" fmla="*/ 160 h 471"/>
                <a:gd name="T18" fmla="*/ 302 w 480"/>
                <a:gd name="T19" fmla="*/ 160 h 471"/>
                <a:gd name="T20" fmla="*/ 240 w 480"/>
                <a:gd name="T21" fmla="*/ 134 h 471"/>
                <a:gd name="T22" fmla="*/ 222 w 480"/>
                <a:gd name="T23" fmla="*/ 143 h 471"/>
                <a:gd name="T24" fmla="*/ 258 w 480"/>
                <a:gd name="T25" fmla="*/ 196 h 471"/>
                <a:gd name="T26" fmla="*/ 302 w 480"/>
                <a:gd name="T27" fmla="*/ 160 h 471"/>
                <a:gd name="T28" fmla="*/ 178 w 480"/>
                <a:gd name="T29" fmla="*/ 311 h 471"/>
                <a:gd name="T30" fmla="*/ 178 w 480"/>
                <a:gd name="T31" fmla="*/ 311 h 471"/>
                <a:gd name="T32" fmla="*/ 240 w 480"/>
                <a:gd name="T33" fmla="*/ 328 h 471"/>
                <a:gd name="T34" fmla="*/ 275 w 480"/>
                <a:gd name="T35" fmla="*/ 328 h 471"/>
                <a:gd name="T36" fmla="*/ 258 w 480"/>
                <a:gd name="T37" fmla="*/ 249 h 471"/>
                <a:gd name="T38" fmla="*/ 178 w 480"/>
                <a:gd name="T39" fmla="*/ 311 h 471"/>
                <a:gd name="T40" fmla="*/ 231 w 480"/>
                <a:gd name="T41" fmla="*/ 205 h 471"/>
                <a:gd name="T42" fmla="*/ 231 w 480"/>
                <a:gd name="T43" fmla="*/ 205 h 471"/>
                <a:gd name="T44" fmla="*/ 195 w 480"/>
                <a:gd name="T45" fmla="*/ 151 h 471"/>
                <a:gd name="T46" fmla="*/ 142 w 480"/>
                <a:gd name="T47" fmla="*/ 213 h 471"/>
                <a:gd name="T48" fmla="*/ 142 w 480"/>
                <a:gd name="T49" fmla="*/ 213 h 471"/>
                <a:gd name="T50" fmla="*/ 231 w 480"/>
                <a:gd name="T51" fmla="*/ 205 h 471"/>
                <a:gd name="T52" fmla="*/ 275 w 480"/>
                <a:gd name="T53" fmla="*/ 249 h 471"/>
                <a:gd name="T54" fmla="*/ 275 w 480"/>
                <a:gd name="T55" fmla="*/ 249 h 471"/>
                <a:gd name="T56" fmla="*/ 293 w 480"/>
                <a:gd name="T57" fmla="*/ 311 h 471"/>
                <a:gd name="T58" fmla="*/ 337 w 480"/>
                <a:gd name="T59" fmla="*/ 249 h 471"/>
                <a:gd name="T60" fmla="*/ 293 w 480"/>
                <a:gd name="T61" fmla="*/ 249 h 471"/>
                <a:gd name="T62" fmla="*/ 275 w 480"/>
                <a:gd name="T63" fmla="*/ 249 h 471"/>
                <a:gd name="T64" fmla="*/ 240 w 480"/>
                <a:gd name="T65" fmla="*/ 0 h 471"/>
                <a:gd name="T66" fmla="*/ 240 w 480"/>
                <a:gd name="T67" fmla="*/ 0 h 471"/>
                <a:gd name="T68" fmla="*/ 0 w 480"/>
                <a:gd name="T69" fmla="*/ 231 h 471"/>
                <a:gd name="T70" fmla="*/ 240 w 480"/>
                <a:gd name="T71" fmla="*/ 470 h 471"/>
                <a:gd name="T72" fmla="*/ 479 w 480"/>
                <a:gd name="T73" fmla="*/ 231 h 471"/>
                <a:gd name="T74" fmla="*/ 240 w 480"/>
                <a:gd name="T75" fmla="*/ 0 h 471"/>
                <a:gd name="T76" fmla="*/ 240 w 480"/>
                <a:gd name="T77" fmla="*/ 356 h 471"/>
                <a:gd name="T78" fmla="*/ 240 w 480"/>
                <a:gd name="T79" fmla="*/ 356 h 471"/>
                <a:gd name="T80" fmla="*/ 124 w 480"/>
                <a:gd name="T81" fmla="*/ 231 h 471"/>
                <a:gd name="T82" fmla="*/ 240 w 480"/>
                <a:gd name="T83" fmla="*/ 116 h 471"/>
                <a:gd name="T84" fmla="*/ 355 w 480"/>
                <a:gd name="T85" fmla="*/ 231 h 471"/>
                <a:gd name="T86" fmla="*/ 240 w 480"/>
                <a:gd name="T87" fmla="*/ 356 h 471"/>
                <a:gd name="T88" fmla="*/ 266 w 480"/>
                <a:gd name="T89" fmla="*/ 213 h 471"/>
                <a:gd name="T90" fmla="*/ 266 w 480"/>
                <a:gd name="T91" fmla="*/ 213 h 471"/>
                <a:gd name="T92" fmla="*/ 266 w 480"/>
                <a:gd name="T93" fmla="*/ 222 h 471"/>
                <a:gd name="T94" fmla="*/ 266 w 480"/>
                <a:gd name="T95" fmla="*/ 231 h 471"/>
                <a:gd name="T96" fmla="*/ 293 w 480"/>
                <a:gd name="T97" fmla="*/ 231 h 471"/>
                <a:gd name="T98" fmla="*/ 337 w 480"/>
                <a:gd name="T99" fmla="*/ 231 h 471"/>
                <a:gd name="T100" fmla="*/ 319 w 480"/>
                <a:gd name="T101" fmla="*/ 178 h 471"/>
                <a:gd name="T102" fmla="*/ 266 w 480"/>
                <a:gd name="T103" fmla="*/ 21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0" h="471">
                  <a:moveTo>
                    <a:pt x="249" y="231"/>
                  </a:moveTo>
                  <a:lnTo>
                    <a:pt x="249" y="231"/>
                  </a:lnTo>
                  <a:lnTo>
                    <a:pt x="249" y="231"/>
                  </a:lnTo>
                  <a:lnTo>
                    <a:pt x="240" y="222"/>
                  </a:lnTo>
                  <a:cubicBezTo>
                    <a:pt x="195" y="231"/>
                    <a:pt x="151" y="231"/>
                    <a:pt x="142" y="231"/>
                  </a:cubicBezTo>
                  <a:lnTo>
                    <a:pt x="142" y="231"/>
                  </a:lnTo>
                  <a:cubicBezTo>
                    <a:pt x="142" y="258"/>
                    <a:pt x="151" y="284"/>
                    <a:pt x="169" y="303"/>
                  </a:cubicBezTo>
                  <a:cubicBezTo>
                    <a:pt x="169" y="293"/>
                    <a:pt x="195" y="249"/>
                    <a:pt x="249" y="231"/>
                  </a:cubicBezTo>
                  <a:close/>
                  <a:moveTo>
                    <a:pt x="302" y="160"/>
                  </a:moveTo>
                  <a:lnTo>
                    <a:pt x="302" y="160"/>
                  </a:lnTo>
                  <a:cubicBezTo>
                    <a:pt x="284" y="143"/>
                    <a:pt x="266" y="134"/>
                    <a:pt x="240" y="134"/>
                  </a:cubicBezTo>
                  <a:cubicBezTo>
                    <a:pt x="231" y="134"/>
                    <a:pt x="222" y="143"/>
                    <a:pt x="222" y="143"/>
                  </a:cubicBezTo>
                  <a:cubicBezTo>
                    <a:pt x="222" y="143"/>
                    <a:pt x="240" y="169"/>
                    <a:pt x="258" y="196"/>
                  </a:cubicBezTo>
                  <a:cubicBezTo>
                    <a:pt x="284" y="187"/>
                    <a:pt x="302" y="169"/>
                    <a:pt x="302" y="160"/>
                  </a:cubicBezTo>
                  <a:close/>
                  <a:moveTo>
                    <a:pt x="178" y="311"/>
                  </a:moveTo>
                  <a:lnTo>
                    <a:pt x="178" y="311"/>
                  </a:lnTo>
                  <a:cubicBezTo>
                    <a:pt x="195" y="328"/>
                    <a:pt x="222" y="328"/>
                    <a:pt x="240" y="328"/>
                  </a:cubicBezTo>
                  <a:cubicBezTo>
                    <a:pt x="249" y="328"/>
                    <a:pt x="266" y="328"/>
                    <a:pt x="275" y="328"/>
                  </a:cubicBezTo>
                  <a:cubicBezTo>
                    <a:pt x="275" y="311"/>
                    <a:pt x="266" y="284"/>
                    <a:pt x="258" y="249"/>
                  </a:cubicBezTo>
                  <a:cubicBezTo>
                    <a:pt x="205" y="267"/>
                    <a:pt x="187" y="303"/>
                    <a:pt x="178" y="311"/>
                  </a:cubicBezTo>
                  <a:close/>
                  <a:moveTo>
                    <a:pt x="231" y="205"/>
                  </a:moveTo>
                  <a:lnTo>
                    <a:pt x="231" y="205"/>
                  </a:lnTo>
                  <a:cubicBezTo>
                    <a:pt x="213" y="178"/>
                    <a:pt x="205" y="151"/>
                    <a:pt x="195" y="151"/>
                  </a:cubicBezTo>
                  <a:cubicBezTo>
                    <a:pt x="169" y="160"/>
                    <a:pt x="151" y="187"/>
                    <a:pt x="142" y="213"/>
                  </a:cubicBezTo>
                  <a:lnTo>
                    <a:pt x="142" y="213"/>
                  </a:lnTo>
                  <a:cubicBezTo>
                    <a:pt x="151" y="213"/>
                    <a:pt x="187" y="213"/>
                    <a:pt x="231" y="205"/>
                  </a:cubicBezTo>
                  <a:close/>
                  <a:moveTo>
                    <a:pt x="275" y="249"/>
                  </a:moveTo>
                  <a:lnTo>
                    <a:pt x="275" y="249"/>
                  </a:lnTo>
                  <a:cubicBezTo>
                    <a:pt x="284" y="275"/>
                    <a:pt x="293" y="303"/>
                    <a:pt x="293" y="311"/>
                  </a:cubicBezTo>
                  <a:cubicBezTo>
                    <a:pt x="319" y="303"/>
                    <a:pt x="328" y="275"/>
                    <a:pt x="337" y="249"/>
                  </a:cubicBezTo>
                  <a:cubicBezTo>
                    <a:pt x="328" y="249"/>
                    <a:pt x="319" y="249"/>
                    <a:pt x="293" y="249"/>
                  </a:cubicBezTo>
                  <a:cubicBezTo>
                    <a:pt x="293" y="249"/>
                    <a:pt x="284" y="249"/>
                    <a:pt x="275" y="249"/>
                  </a:cubicBezTo>
                  <a:close/>
                  <a:moveTo>
                    <a:pt x="240" y="0"/>
                  </a:moveTo>
                  <a:lnTo>
                    <a:pt x="240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4"/>
                    <a:pt x="107" y="470"/>
                    <a:pt x="240" y="470"/>
                  </a:cubicBezTo>
                  <a:cubicBezTo>
                    <a:pt x="372" y="470"/>
                    <a:pt x="479" y="364"/>
                    <a:pt x="479" y="231"/>
                  </a:cubicBezTo>
                  <a:cubicBezTo>
                    <a:pt x="479" y="107"/>
                    <a:pt x="372" y="0"/>
                    <a:pt x="240" y="0"/>
                  </a:cubicBezTo>
                  <a:close/>
                  <a:moveTo>
                    <a:pt x="240" y="356"/>
                  </a:moveTo>
                  <a:lnTo>
                    <a:pt x="240" y="356"/>
                  </a:lnTo>
                  <a:cubicBezTo>
                    <a:pt x="178" y="356"/>
                    <a:pt x="124" y="303"/>
                    <a:pt x="124" y="231"/>
                  </a:cubicBezTo>
                  <a:cubicBezTo>
                    <a:pt x="124" y="169"/>
                    <a:pt x="178" y="116"/>
                    <a:pt x="240" y="116"/>
                  </a:cubicBezTo>
                  <a:cubicBezTo>
                    <a:pt x="302" y="116"/>
                    <a:pt x="355" y="169"/>
                    <a:pt x="355" y="231"/>
                  </a:cubicBezTo>
                  <a:cubicBezTo>
                    <a:pt x="355" y="303"/>
                    <a:pt x="302" y="356"/>
                    <a:pt x="240" y="356"/>
                  </a:cubicBezTo>
                  <a:close/>
                  <a:moveTo>
                    <a:pt x="266" y="213"/>
                  </a:moveTo>
                  <a:lnTo>
                    <a:pt x="266" y="213"/>
                  </a:lnTo>
                  <a:lnTo>
                    <a:pt x="266" y="222"/>
                  </a:lnTo>
                  <a:lnTo>
                    <a:pt x="266" y="231"/>
                  </a:lnTo>
                  <a:cubicBezTo>
                    <a:pt x="275" y="231"/>
                    <a:pt x="284" y="231"/>
                    <a:pt x="293" y="231"/>
                  </a:cubicBezTo>
                  <a:cubicBezTo>
                    <a:pt x="311" y="231"/>
                    <a:pt x="328" y="231"/>
                    <a:pt x="337" y="231"/>
                  </a:cubicBezTo>
                  <a:cubicBezTo>
                    <a:pt x="337" y="213"/>
                    <a:pt x="328" y="187"/>
                    <a:pt x="319" y="178"/>
                  </a:cubicBezTo>
                  <a:cubicBezTo>
                    <a:pt x="311" y="178"/>
                    <a:pt x="293" y="196"/>
                    <a:pt x="266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0" name="Freeform 78">
              <a:extLst>
                <a:ext uri="{FF2B5EF4-FFF2-40B4-BE49-F238E27FC236}">
                  <a16:creationId xmlns:a16="http://schemas.microsoft.com/office/drawing/2014/main" id="{CBD91BE9-9E33-9478-066D-3C2C7860A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0637" y="3532078"/>
              <a:ext cx="346869" cy="342900"/>
            </a:xfrm>
            <a:custGeom>
              <a:avLst/>
              <a:gdLst>
                <a:gd name="T0" fmla="*/ 212 w 479"/>
                <a:gd name="T1" fmla="*/ 169 h 471"/>
                <a:gd name="T2" fmla="*/ 212 w 479"/>
                <a:gd name="T3" fmla="*/ 169 h 471"/>
                <a:gd name="T4" fmla="*/ 185 w 479"/>
                <a:gd name="T5" fmla="*/ 142 h 471"/>
                <a:gd name="T6" fmla="*/ 177 w 479"/>
                <a:gd name="T7" fmla="*/ 142 h 471"/>
                <a:gd name="T8" fmla="*/ 168 w 479"/>
                <a:gd name="T9" fmla="*/ 160 h 471"/>
                <a:gd name="T10" fmla="*/ 168 w 479"/>
                <a:gd name="T11" fmla="*/ 187 h 471"/>
                <a:gd name="T12" fmla="*/ 194 w 479"/>
                <a:gd name="T13" fmla="*/ 213 h 471"/>
                <a:gd name="T14" fmla="*/ 203 w 479"/>
                <a:gd name="T15" fmla="*/ 213 h 471"/>
                <a:gd name="T16" fmla="*/ 212 w 479"/>
                <a:gd name="T17" fmla="*/ 169 h 471"/>
                <a:gd name="T18" fmla="*/ 238 w 479"/>
                <a:gd name="T19" fmla="*/ 0 h 471"/>
                <a:gd name="T20" fmla="*/ 238 w 479"/>
                <a:gd name="T21" fmla="*/ 0 h 471"/>
                <a:gd name="T22" fmla="*/ 0 w 479"/>
                <a:gd name="T23" fmla="*/ 231 h 471"/>
                <a:gd name="T24" fmla="*/ 238 w 479"/>
                <a:gd name="T25" fmla="*/ 470 h 471"/>
                <a:gd name="T26" fmla="*/ 478 w 479"/>
                <a:gd name="T27" fmla="*/ 231 h 471"/>
                <a:gd name="T28" fmla="*/ 238 w 479"/>
                <a:gd name="T29" fmla="*/ 0 h 471"/>
                <a:gd name="T30" fmla="*/ 221 w 479"/>
                <a:gd name="T31" fmla="*/ 338 h 471"/>
                <a:gd name="T32" fmla="*/ 221 w 479"/>
                <a:gd name="T33" fmla="*/ 338 h 471"/>
                <a:gd name="T34" fmla="*/ 185 w 479"/>
                <a:gd name="T35" fmla="*/ 346 h 471"/>
                <a:gd name="T36" fmla="*/ 185 w 479"/>
                <a:gd name="T37" fmla="*/ 346 h 471"/>
                <a:gd name="T38" fmla="*/ 185 w 479"/>
                <a:gd name="T39" fmla="*/ 346 h 471"/>
                <a:gd name="T40" fmla="*/ 124 w 479"/>
                <a:gd name="T41" fmla="*/ 301 h 471"/>
                <a:gd name="T42" fmla="*/ 194 w 479"/>
                <a:gd name="T43" fmla="*/ 248 h 471"/>
                <a:gd name="T44" fmla="*/ 194 w 479"/>
                <a:gd name="T45" fmla="*/ 248 h 471"/>
                <a:gd name="T46" fmla="*/ 185 w 479"/>
                <a:gd name="T47" fmla="*/ 231 h 471"/>
                <a:gd name="T48" fmla="*/ 185 w 479"/>
                <a:gd name="T49" fmla="*/ 231 h 471"/>
                <a:gd name="T50" fmla="*/ 159 w 479"/>
                <a:gd name="T51" fmla="*/ 222 h 471"/>
                <a:gd name="T52" fmla="*/ 141 w 479"/>
                <a:gd name="T53" fmla="*/ 178 h 471"/>
                <a:gd name="T54" fmla="*/ 194 w 479"/>
                <a:gd name="T55" fmla="*/ 125 h 471"/>
                <a:gd name="T56" fmla="*/ 256 w 479"/>
                <a:gd name="T57" fmla="*/ 125 h 471"/>
                <a:gd name="T58" fmla="*/ 256 w 479"/>
                <a:gd name="T59" fmla="*/ 125 h 471"/>
                <a:gd name="T60" fmla="*/ 238 w 479"/>
                <a:gd name="T61" fmla="*/ 134 h 471"/>
                <a:gd name="T62" fmla="*/ 221 w 479"/>
                <a:gd name="T63" fmla="*/ 134 h 471"/>
                <a:gd name="T64" fmla="*/ 238 w 479"/>
                <a:gd name="T65" fmla="*/ 178 h 471"/>
                <a:gd name="T66" fmla="*/ 230 w 479"/>
                <a:gd name="T67" fmla="*/ 213 h 471"/>
                <a:gd name="T68" fmla="*/ 212 w 479"/>
                <a:gd name="T69" fmla="*/ 231 h 471"/>
                <a:gd name="T70" fmla="*/ 230 w 479"/>
                <a:gd name="T71" fmla="*/ 240 h 471"/>
                <a:gd name="T72" fmla="*/ 256 w 479"/>
                <a:gd name="T73" fmla="*/ 284 h 471"/>
                <a:gd name="T74" fmla="*/ 221 w 479"/>
                <a:gd name="T75" fmla="*/ 338 h 471"/>
                <a:gd name="T76" fmla="*/ 354 w 479"/>
                <a:gd name="T77" fmla="*/ 231 h 471"/>
                <a:gd name="T78" fmla="*/ 354 w 479"/>
                <a:gd name="T79" fmla="*/ 231 h 471"/>
                <a:gd name="T80" fmla="*/ 310 w 479"/>
                <a:gd name="T81" fmla="*/ 231 h 471"/>
                <a:gd name="T82" fmla="*/ 310 w 479"/>
                <a:gd name="T83" fmla="*/ 275 h 471"/>
                <a:gd name="T84" fmla="*/ 291 w 479"/>
                <a:gd name="T85" fmla="*/ 275 h 471"/>
                <a:gd name="T86" fmla="*/ 291 w 479"/>
                <a:gd name="T87" fmla="*/ 231 h 471"/>
                <a:gd name="T88" fmla="*/ 256 w 479"/>
                <a:gd name="T89" fmla="*/ 231 h 471"/>
                <a:gd name="T90" fmla="*/ 256 w 479"/>
                <a:gd name="T91" fmla="*/ 213 h 471"/>
                <a:gd name="T92" fmla="*/ 291 w 479"/>
                <a:gd name="T93" fmla="*/ 213 h 471"/>
                <a:gd name="T94" fmla="*/ 291 w 479"/>
                <a:gd name="T95" fmla="*/ 169 h 471"/>
                <a:gd name="T96" fmla="*/ 310 w 479"/>
                <a:gd name="T97" fmla="*/ 169 h 471"/>
                <a:gd name="T98" fmla="*/ 310 w 479"/>
                <a:gd name="T99" fmla="*/ 213 h 471"/>
                <a:gd name="T100" fmla="*/ 354 w 479"/>
                <a:gd name="T101" fmla="*/ 213 h 471"/>
                <a:gd name="T102" fmla="*/ 354 w 479"/>
                <a:gd name="T103" fmla="*/ 231 h 471"/>
                <a:gd name="T104" fmla="*/ 194 w 479"/>
                <a:gd name="T105" fmla="*/ 266 h 471"/>
                <a:gd name="T106" fmla="*/ 194 w 479"/>
                <a:gd name="T107" fmla="*/ 266 h 471"/>
                <a:gd name="T108" fmla="*/ 194 w 479"/>
                <a:gd name="T109" fmla="*/ 266 h 471"/>
                <a:gd name="T110" fmla="*/ 159 w 479"/>
                <a:gd name="T111" fmla="*/ 275 h 471"/>
                <a:gd name="T112" fmla="*/ 150 w 479"/>
                <a:gd name="T113" fmla="*/ 301 h 471"/>
                <a:gd name="T114" fmla="*/ 194 w 479"/>
                <a:gd name="T115" fmla="*/ 328 h 471"/>
                <a:gd name="T116" fmla="*/ 230 w 479"/>
                <a:gd name="T117" fmla="*/ 293 h 471"/>
                <a:gd name="T118" fmla="*/ 194 w 479"/>
                <a:gd name="T119" fmla="*/ 26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9" h="471">
                  <a:moveTo>
                    <a:pt x="212" y="169"/>
                  </a:moveTo>
                  <a:lnTo>
                    <a:pt x="212" y="169"/>
                  </a:lnTo>
                  <a:cubicBezTo>
                    <a:pt x="212" y="142"/>
                    <a:pt x="203" y="142"/>
                    <a:pt x="185" y="142"/>
                  </a:cubicBezTo>
                  <a:cubicBezTo>
                    <a:pt x="185" y="142"/>
                    <a:pt x="185" y="142"/>
                    <a:pt x="177" y="142"/>
                  </a:cubicBezTo>
                  <a:cubicBezTo>
                    <a:pt x="177" y="142"/>
                    <a:pt x="168" y="151"/>
                    <a:pt x="168" y="160"/>
                  </a:cubicBezTo>
                  <a:cubicBezTo>
                    <a:pt x="159" y="160"/>
                    <a:pt x="159" y="169"/>
                    <a:pt x="168" y="187"/>
                  </a:cubicBezTo>
                  <a:cubicBezTo>
                    <a:pt x="168" y="195"/>
                    <a:pt x="185" y="213"/>
                    <a:pt x="194" y="213"/>
                  </a:cubicBezTo>
                  <a:cubicBezTo>
                    <a:pt x="194" y="213"/>
                    <a:pt x="194" y="213"/>
                    <a:pt x="203" y="213"/>
                  </a:cubicBezTo>
                  <a:cubicBezTo>
                    <a:pt x="212" y="204"/>
                    <a:pt x="221" y="187"/>
                    <a:pt x="212" y="169"/>
                  </a:cubicBezTo>
                  <a:close/>
                  <a:moveTo>
                    <a:pt x="238" y="0"/>
                  </a:moveTo>
                  <a:lnTo>
                    <a:pt x="238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38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38" y="0"/>
                  </a:cubicBezTo>
                  <a:close/>
                  <a:moveTo>
                    <a:pt x="221" y="338"/>
                  </a:moveTo>
                  <a:lnTo>
                    <a:pt x="221" y="338"/>
                  </a:lnTo>
                  <a:cubicBezTo>
                    <a:pt x="212" y="346"/>
                    <a:pt x="194" y="346"/>
                    <a:pt x="185" y="346"/>
                  </a:cubicBezTo>
                  <a:lnTo>
                    <a:pt x="185" y="346"/>
                  </a:lnTo>
                  <a:lnTo>
                    <a:pt x="185" y="346"/>
                  </a:lnTo>
                  <a:cubicBezTo>
                    <a:pt x="177" y="346"/>
                    <a:pt x="124" y="346"/>
                    <a:pt x="124" y="301"/>
                  </a:cubicBezTo>
                  <a:cubicBezTo>
                    <a:pt x="124" y="257"/>
                    <a:pt x="177" y="248"/>
                    <a:pt x="194" y="248"/>
                  </a:cubicBezTo>
                  <a:lnTo>
                    <a:pt x="194" y="248"/>
                  </a:lnTo>
                  <a:cubicBezTo>
                    <a:pt x="185" y="240"/>
                    <a:pt x="185" y="231"/>
                    <a:pt x="185" y="231"/>
                  </a:cubicBezTo>
                  <a:lnTo>
                    <a:pt x="185" y="231"/>
                  </a:lnTo>
                  <a:cubicBezTo>
                    <a:pt x="177" y="231"/>
                    <a:pt x="168" y="222"/>
                    <a:pt x="159" y="222"/>
                  </a:cubicBezTo>
                  <a:cubicBezTo>
                    <a:pt x="141" y="213"/>
                    <a:pt x="141" y="195"/>
                    <a:pt x="141" y="178"/>
                  </a:cubicBezTo>
                  <a:cubicBezTo>
                    <a:pt x="141" y="125"/>
                    <a:pt x="194" y="125"/>
                    <a:pt x="194" y="125"/>
                  </a:cubicBezTo>
                  <a:cubicBezTo>
                    <a:pt x="256" y="125"/>
                    <a:pt x="256" y="125"/>
                    <a:pt x="256" y="125"/>
                  </a:cubicBezTo>
                  <a:lnTo>
                    <a:pt x="256" y="125"/>
                  </a:lnTo>
                  <a:cubicBezTo>
                    <a:pt x="256" y="134"/>
                    <a:pt x="238" y="134"/>
                    <a:pt x="238" y="134"/>
                  </a:cubicBezTo>
                  <a:cubicBezTo>
                    <a:pt x="230" y="134"/>
                    <a:pt x="230" y="134"/>
                    <a:pt x="221" y="134"/>
                  </a:cubicBezTo>
                  <a:cubicBezTo>
                    <a:pt x="238" y="142"/>
                    <a:pt x="238" y="160"/>
                    <a:pt x="238" y="178"/>
                  </a:cubicBezTo>
                  <a:cubicBezTo>
                    <a:pt x="238" y="195"/>
                    <a:pt x="230" y="204"/>
                    <a:pt x="230" y="213"/>
                  </a:cubicBezTo>
                  <a:cubicBezTo>
                    <a:pt x="221" y="222"/>
                    <a:pt x="212" y="222"/>
                    <a:pt x="212" y="231"/>
                  </a:cubicBezTo>
                  <a:cubicBezTo>
                    <a:pt x="212" y="231"/>
                    <a:pt x="221" y="240"/>
                    <a:pt x="230" y="240"/>
                  </a:cubicBezTo>
                  <a:cubicBezTo>
                    <a:pt x="238" y="248"/>
                    <a:pt x="256" y="266"/>
                    <a:pt x="256" y="284"/>
                  </a:cubicBezTo>
                  <a:cubicBezTo>
                    <a:pt x="256" y="310"/>
                    <a:pt x="247" y="328"/>
                    <a:pt x="221" y="338"/>
                  </a:cubicBezTo>
                  <a:close/>
                  <a:moveTo>
                    <a:pt x="354" y="231"/>
                  </a:moveTo>
                  <a:lnTo>
                    <a:pt x="354" y="231"/>
                  </a:lnTo>
                  <a:cubicBezTo>
                    <a:pt x="310" y="231"/>
                    <a:pt x="310" y="231"/>
                    <a:pt x="310" y="231"/>
                  </a:cubicBezTo>
                  <a:cubicBezTo>
                    <a:pt x="310" y="275"/>
                    <a:pt x="310" y="275"/>
                    <a:pt x="310" y="275"/>
                  </a:cubicBezTo>
                  <a:cubicBezTo>
                    <a:pt x="291" y="275"/>
                    <a:pt x="291" y="275"/>
                    <a:pt x="291" y="275"/>
                  </a:cubicBezTo>
                  <a:cubicBezTo>
                    <a:pt x="291" y="231"/>
                    <a:pt x="291" y="231"/>
                    <a:pt x="291" y="231"/>
                  </a:cubicBezTo>
                  <a:cubicBezTo>
                    <a:pt x="256" y="231"/>
                    <a:pt x="256" y="231"/>
                    <a:pt x="256" y="231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169"/>
                    <a:pt x="291" y="169"/>
                    <a:pt x="291" y="169"/>
                  </a:cubicBezTo>
                  <a:cubicBezTo>
                    <a:pt x="310" y="169"/>
                    <a:pt x="310" y="169"/>
                    <a:pt x="310" y="169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54" y="213"/>
                    <a:pt x="354" y="213"/>
                    <a:pt x="354" y="213"/>
                  </a:cubicBezTo>
                  <a:lnTo>
                    <a:pt x="354" y="231"/>
                  </a:lnTo>
                  <a:close/>
                  <a:moveTo>
                    <a:pt x="194" y="266"/>
                  </a:moveTo>
                  <a:lnTo>
                    <a:pt x="194" y="266"/>
                  </a:lnTo>
                  <a:lnTo>
                    <a:pt x="194" y="266"/>
                  </a:lnTo>
                  <a:cubicBezTo>
                    <a:pt x="177" y="266"/>
                    <a:pt x="168" y="266"/>
                    <a:pt x="159" y="275"/>
                  </a:cubicBezTo>
                  <a:cubicBezTo>
                    <a:pt x="159" y="284"/>
                    <a:pt x="150" y="293"/>
                    <a:pt x="150" y="301"/>
                  </a:cubicBezTo>
                  <a:cubicBezTo>
                    <a:pt x="150" y="319"/>
                    <a:pt x="168" y="328"/>
                    <a:pt x="194" y="328"/>
                  </a:cubicBezTo>
                  <a:cubicBezTo>
                    <a:pt x="221" y="319"/>
                    <a:pt x="230" y="310"/>
                    <a:pt x="230" y="293"/>
                  </a:cubicBezTo>
                  <a:cubicBezTo>
                    <a:pt x="230" y="275"/>
                    <a:pt x="212" y="266"/>
                    <a:pt x="194" y="2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1" name="Freeform 79">
              <a:extLst>
                <a:ext uri="{FF2B5EF4-FFF2-40B4-BE49-F238E27FC236}">
                  <a16:creationId xmlns:a16="http://schemas.microsoft.com/office/drawing/2014/main" id="{78C27AB9-D7E7-B7EA-3DC7-F027C99C4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1162" y="3532078"/>
              <a:ext cx="346869" cy="342900"/>
            </a:xfrm>
            <a:custGeom>
              <a:avLst/>
              <a:gdLst>
                <a:gd name="T0" fmla="*/ 240 w 479"/>
                <a:gd name="T1" fmla="*/ 0 h 471"/>
                <a:gd name="T2" fmla="*/ 240 w 479"/>
                <a:gd name="T3" fmla="*/ 0 h 471"/>
                <a:gd name="T4" fmla="*/ 0 w 479"/>
                <a:gd name="T5" fmla="*/ 231 h 471"/>
                <a:gd name="T6" fmla="*/ 240 w 479"/>
                <a:gd name="T7" fmla="*/ 470 h 471"/>
                <a:gd name="T8" fmla="*/ 478 w 479"/>
                <a:gd name="T9" fmla="*/ 231 h 471"/>
                <a:gd name="T10" fmla="*/ 240 w 479"/>
                <a:gd name="T11" fmla="*/ 0 h 471"/>
                <a:gd name="T12" fmla="*/ 293 w 479"/>
                <a:gd name="T13" fmla="*/ 160 h 471"/>
                <a:gd name="T14" fmla="*/ 293 w 479"/>
                <a:gd name="T15" fmla="*/ 160 h 471"/>
                <a:gd name="T16" fmla="*/ 257 w 479"/>
                <a:gd name="T17" fmla="*/ 160 h 471"/>
                <a:gd name="T18" fmla="*/ 249 w 479"/>
                <a:gd name="T19" fmla="*/ 178 h 471"/>
                <a:gd name="T20" fmla="*/ 249 w 479"/>
                <a:gd name="T21" fmla="*/ 195 h 471"/>
                <a:gd name="T22" fmla="*/ 293 w 479"/>
                <a:gd name="T23" fmla="*/ 195 h 471"/>
                <a:gd name="T24" fmla="*/ 293 w 479"/>
                <a:gd name="T25" fmla="*/ 240 h 471"/>
                <a:gd name="T26" fmla="*/ 249 w 479"/>
                <a:gd name="T27" fmla="*/ 240 h 471"/>
                <a:gd name="T28" fmla="*/ 249 w 479"/>
                <a:gd name="T29" fmla="*/ 346 h 471"/>
                <a:gd name="T30" fmla="*/ 213 w 479"/>
                <a:gd name="T31" fmla="*/ 346 h 471"/>
                <a:gd name="T32" fmla="*/ 213 w 479"/>
                <a:gd name="T33" fmla="*/ 240 h 471"/>
                <a:gd name="T34" fmla="*/ 169 w 479"/>
                <a:gd name="T35" fmla="*/ 240 h 471"/>
                <a:gd name="T36" fmla="*/ 169 w 479"/>
                <a:gd name="T37" fmla="*/ 195 h 471"/>
                <a:gd name="T38" fmla="*/ 213 w 479"/>
                <a:gd name="T39" fmla="*/ 195 h 471"/>
                <a:gd name="T40" fmla="*/ 213 w 479"/>
                <a:gd name="T41" fmla="*/ 178 h 471"/>
                <a:gd name="T42" fmla="*/ 257 w 479"/>
                <a:gd name="T43" fmla="*/ 125 h 471"/>
                <a:gd name="T44" fmla="*/ 293 w 479"/>
                <a:gd name="T45" fmla="*/ 125 h 471"/>
                <a:gd name="T46" fmla="*/ 293 w 479"/>
                <a:gd name="T47" fmla="*/ 16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93" y="160"/>
                  </a:moveTo>
                  <a:lnTo>
                    <a:pt x="293" y="160"/>
                  </a:lnTo>
                  <a:cubicBezTo>
                    <a:pt x="257" y="160"/>
                    <a:pt x="257" y="160"/>
                    <a:pt x="257" y="160"/>
                  </a:cubicBezTo>
                  <a:cubicBezTo>
                    <a:pt x="257" y="160"/>
                    <a:pt x="249" y="169"/>
                    <a:pt x="249" y="178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49" y="240"/>
                    <a:pt x="249" y="240"/>
                    <a:pt x="249" y="240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13" y="346"/>
                    <a:pt x="213" y="346"/>
                    <a:pt x="213" y="346"/>
                  </a:cubicBezTo>
                  <a:cubicBezTo>
                    <a:pt x="213" y="240"/>
                    <a:pt x="213" y="240"/>
                    <a:pt x="213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3" y="151"/>
                    <a:pt x="230" y="125"/>
                    <a:pt x="257" y="125"/>
                  </a:cubicBezTo>
                  <a:cubicBezTo>
                    <a:pt x="293" y="125"/>
                    <a:pt x="293" y="125"/>
                    <a:pt x="293" y="125"/>
                  </a:cubicBezTo>
                  <a:lnTo>
                    <a:pt x="293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2" name="Freeform 80">
              <a:extLst>
                <a:ext uri="{FF2B5EF4-FFF2-40B4-BE49-F238E27FC236}">
                  <a16:creationId xmlns:a16="http://schemas.microsoft.com/office/drawing/2014/main" id="{ABD1BE9C-1DDC-065C-4C11-3E6F24FF6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3337" y="4262328"/>
              <a:ext cx="321469" cy="315119"/>
            </a:xfrm>
            <a:custGeom>
              <a:avLst/>
              <a:gdLst>
                <a:gd name="T0" fmla="*/ 221 w 444"/>
                <a:gd name="T1" fmla="*/ 0 h 435"/>
                <a:gd name="T2" fmla="*/ 221 w 444"/>
                <a:gd name="T3" fmla="*/ 0 h 435"/>
                <a:gd name="T4" fmla="*/ 0 w 444"/>
                <a:gd name="T5" fmla="*/ 212 h 435"/>
                <a:gd name="T6" fmla="*/ 62 w 444"/>
                <a:gd name="T7" fmla="*/ 363 h 435"/>
                <a:gd name="T8" fmla="*/ 195 w 444"/>
                <a:gd name="T9" fmla="*/ 309 h 435"/>
                <a:gd name="T10" fmla="*/ 346 w 444"/>
                <a:gd name="T11" fmla="*/ 398 h 435"/>
                <a:gd name="T12" fmla="*/ 443 w 444"/>
                <a:gd name="T13" fmla="*/ 212 h 435"/>
                <a:gd name="T14" fmla="*/ 221 w 444"/>
                <a:gd name="T15" fmla="*/ 0 h 435"/>
                <a:gd name="T16" fmla="*/ 328 w 444"/>
                <a:gd name="T17" fmla="*/ 292 h 435"/>
                <a:gd name="T18" fmla="*/ 328 w 444"/>
                <a:gd name="T19" fmla="*/ 292 h 435"/>
                <a:gd name="T20" fmla="*/ 311 w 444"/>
                <a:gd name="T21" fmla="*/ 301 h 435"/>
                <a:gd name="T22" fmla="*/ 124 w 444"/>
                <a:gd name="T23" fmla="*/ 274 h 435"/>
                <a:gd name="T24" fmla="*/ 107 w 444"/>
                <a:gd name="T25" fmla="*/ 265 h 435"/>
                <a:gd name="T26" fmla="*/ 115 w 444"/>
                <a:gd name="T27" fmla="*/ 248 h 435"/>
                <a:gd name="T28" fmla="*/ 328 w 444"/>
                <a:gd name="T29" fmla="*/ 274 h 435"/>
                <a:gd name="T30" fmla="*/ 328 w 444"/>
                <a:gd name="T31" fmla="*/ 292 h 435"/>
                <a:gd name="T32" fmla="*/ 355 w 444"/>
                <a:gd name="T33" fmla="*/ 230 h 435"/>
                <a:gd name="T34" fmla="*/ 355 w 444"/>
                <a:gd name="T35" fmla="*/ 230 h 435"/>
                <a:gd name="T36" fmla="*/ 337 w 444"/>
                <a:gd name="T37" fmla="*/ 239 h 435"/>
                <a:gd name="T38" fmla="*/ 115 w 444"/>
                <a:gd name="T39" fmla="*/ 212 h 435"/>
                <a:gd name="T40" fmla="*/ 98 w 444"/>
                <a:gd name="T41" fmla="*/ 203 h 435"/>
                <a:gd name="T42" fmla="*/ 107 w 444"/>
                <a:gd name="T43" fmla="*/ 177 h 435"/>
                <a:gd name="T44" fmla="*/ 346 w 444"/>
                <a:gd name="T45" fmla="*/ 212 h 435"/>
                <a:gd name="T46" fmla="*/ 355 w 444"/>
                <a:gd name="T47" fmla="*/ 230 h 435"/>
                <a:gd name="T48" fmla="*/ 355 w 444"/>
                <a:gd name="T49" fmla="*/ 168 h 435"/>
                <a:gd name="T50" fmla="*/ 355 w 444"/>
                <a:gd name="T51" fmla="*/ 168 h 435"/>
                <a:gd name="T52" fmla="*/ 107 w 444"/>
                <a:gd name="T53" fmla="*/ 141 h 435"/>
                <a:gd name="T54" fmla="*/ 80 w 444"/>
                <a:gd name="T55" fmla="*/ 132 h 435"/>
                <a:gd name="T56" fmla="*/ 98 w 444"/>
                <a:gd name="T57" fmla="*/ 106 h 435"/>
                <a:gd name="T58" fmla="*/ 381 w 444"/>
                <a:gd name="T59" fmla="*/ 132 h 435"/>
                <a:gd name="T60" fmla="*/ 381 w 444"/>
                <a:gd name="T61" fmla="*/ 159 h 435"/>
                <a:gd name="T62" fmla="*/ 355 w 444"/>
                <a:gd name="T63" fmla="*/ 168 h 435"/>
                <a:gd name="T64" fmla="*/ 195 w 444"/>
                <a:gd name="T65" fmla="*/ 372 h 435"/>
                <a:gd name="T66" fmla="*/ 195 w 444"/>
                <a:gd name="T67" fmla="*/ 372 h 435"/>
                <a:gd name="T68" fmla="*/ 115 w 444"/>
                <a:gd name="T69" fmla="*/ 407 h 435"/>
                <a:gd name="T70" fmla="*/ 221 w 444"/>
                <a:gd name="T71" fmla="*/ 434 h 435"/>
                <a:gd name="T72" fmla="*/ 274 w 444"/>
                <a:gd name="T73" fmla="*/ 425 h 435"/>
                <a:gd name="T74" fmla="*/ 195 w 444"/>
                <a:gd name="T75" fmla="*/ 37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4" h="435">
                  <a:moveTo>
                    <a:pt x="221" y="0"/>
                  </a:moveTo>
                  <a:lnTo>
                    <a:pt x="221" y="0"/>
                  </a:lnTo>
                  <a:cubicBezTo>
                    <a:pt x="98" y="0"/>
                    <a:pt x="0" y="97"/>
                    <a:pt x="0" y="212"/>
                  </a:cubicBezTo>
                  <a:cubicBezTo>
                    <a:pt x="0" y="274"/>
                    <a:pt x="27" y="319"/>
                    <a:pt x="62" y="363"/>
                  </a:cubicBezTo>
                  <a:cubicBezTo>
                    <a:pt x="89" y="328"/>
                    <a:pt x="142" y="309"/>
                    <a:pt x="195" y="309"/>
                  </a:cubicBezTo>
                  <a:cubicBezTo>
                    <a:pt x="258" y="309"/>
                    <a:pt x="319" y="345"/>
                    <a:pt x="346" y="398"/>
                  </a:cubicBezTo>
                  <a:cubicBezTo>
                    <a:pt x="408" y="354"/>
                    <a:pt x="443" y="292"/>
                    <a:pt x="443" y="212"/>
                  </a:cubicBezTo>
                  <a:cubicBezTo>
                    <a:pt x="443" y="97"/>
                    <a:pt x="346" y="0"/>
                    <a:pt x="221" y="0"/>
                  </a:cubicBezTo>
                  <a:close/>
                  <a:moveTo>
                    <a:pt x="328" y="292"/>
                  </a:moveTo>
                  <a:lnTo>
                    <a:pt x="328" y="292"/>
                  </a:lnTo>
                  <a:cubicBezTo>
                    <a:pt x="328" y="301"/>
                    <a:pt x="319" y="301"/>
                    <a:pt x="311" y="301"/>
                  </a:cubicBezTo>
                  <a:cubicBezTo>
                    <a:pt x="258" y="265"/>
                    <a:pt x="195" y="256"/>
                    <a:pt x="124" y="274"/>
                  </a:cubicBezTo>
                  <a:cubicBezTo>
                    <a:pt x="115" y="284"/>
                    <a:pt x="107" y="274"/>
                    <a:pt x="107" y="265"/>
                  </a:cubicBezTo>
                  <a:cubicBezTo>
                    <a:pt x="107" y="256"/>
                    <a:pt x="107" y="256"/>
                    <a:pt x="115" y="248"/>
                  </a:cubicBezTo>
                  <a:cubicBezTo>
                    <a:pt x="195" y="230"/>
                    <a:pt x="266" y="239"/>
                    <a:pt x="328" y="274"/>
                  </a:cubicBezTo>
                  <a:cubicBezTo>
                    <a:pt x="328" y="284"/>
                    <a:pt x="337" y="284"/>
                    <a:pt x="328" y="292"/>
                  </a:cubicBezTo>
                  <a:close/>
                  <a:moveTo>
                    <a:pt x="355" y="230"/>
                  </a:moveTo>
                  <a:lnTo>
                    <a:pt x="355" y="230"/>
                  </a:lnTo>
                  <a:cubicBezTo>
                    <a:pt x="355" y="239"/>
                    <a:pt x="337" y="239"/>
                    <a:pt x="337" y="239"/>
                  </a:cubicBezTo>
                  <a:cubicBezTo>
                    <a:pt x="274" y="203"/>
                    <a:pt x="186" y="194"/>
                    <a:pt x="115" y="212"/>
                  </a:cubicBezTo>
                  <a:cubicBezTo>
                    <a:pt x="107" y="212"/>
                    <a:pt x="98" y="212"/>
                    <a:pt x="98" y="203"/>
                  </a:cubicBezTo>
                  <a:cubicBezTo>
                    <a:pt x="98" y="194"/>
                    <a:pt x="98" y="186"/>
                    <a:pt x="107" y="177"/>
                  </a:cubicBezTo>
                  <a:cubicBezTo>
                    <a:pt x="186" y="159"/>
                    <a:pt x="283" y="168"/>
                    <a:pt x="346" y="212"/>
                  </a:cubicBezTo>
                  <a:cubicBezTo>
                    <a:pt x="355" y="212"/>
                    <a:pt x="364" y="221"/>
                    <a:pt x="355" y="230"/>
                  </a:cubicBezTo>
                  <a:close/>
                  <a:moveTo>
                    <a:pt x="355" y="168"/>
                  </a:moveTo>
                  <a:lnTo>
                    <a:pt x="355" y="168"/>
                  </a:lnTo>
                  <a:cubicBezTo>
                    <a:pt x="293" y="124"/>
                    <a:pt x="177" y="124"/>
                    <a:pt x="107" y="141"/>
                  </a:cubicBezTo>
                  <a:cubicBezTo>
                    <a:pt x="98" y="150"/>
                    <a:pt x="89" y="141"/>
                    <a:pt x="80" y="132"/>
                  </a:cubicBezTo>
                  <a:cubicBezTo>
                    <a:pt x="80" y="115"/>
                    <a:pt x="89" y="106"/>
                    <a:pt x="98" y="106"/>
                  </a:cubicBezTo>
                  <a:cubicBezTo>
                    <a:pt x="168" y="79"/>
                    <a:pt x="302" y="88"/>
                    <a:pt x="381" y="132"/>
                  </a:cubicBezTo>
                  <a:cubicBezTo>
                    <a:pt x="390" y="141"/>
                    <a:pt x="390" y="150"/>
                    <a:pt x="381" y="159"/>
                  </a:cubicBezTo>
                  <a:cubicBezTo>
                    <a:pt x="381" y="168"/>
                    <a:pt x="364" y="177"/>
                    <a:pt x="355" y="168"/>
                  </a:cubicBezTo>
                  <a:close/>
                  <a:moveTo>
                    <a:pt x="195" y="372"/>
                  </a:moveTo>
                  <a:lnTo>
                    <a:pt x="195" y="372"/>
                  </a:lnTo>
                  <a:cubicBezTo>
                    <a:pt x="160" y="372"/>
                    <a:pt x="133" y="381"/>
                    <a:pt x="115" y="407"/>
                  </a:cubicBezTo>
                  <a:cubicBezTo>
                    <a:pt x="151" y="425"/>
                    <a:pt x="186" y="434"/>
                    <a:pt x="221" y="434"/>
                  </a:cubicBezTo>
                  <a:cubicBezTo>
                    <a:pt x="239" y="434"/>
                    <a:pt x="258" y="434"/>
                    <a:pt x="274" y="425"/>
                  </a:cubicBezTo>
                  <a:cubicBezTo>
                    <a:pt x="258" y="390"/>
                    <a:pt x="230" y="372"/>
                    <a:pt x="195" y="3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3" name="Freeform 81">
              <a:extLst>
                <a:ext uri="{FF2B5EF4-FFF2-40B4-BE49-F238E27FC236}">
                  <a16:creationId xmlns:a16="http://schemas.microsoft.com/office/drawing/2014/main" id="{173D5614-1C3F-2ED2-0BCF-6A29D8D37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8187" y="4249628"/>
              <a:ext cx="346869" cy="340519"/>
            </a:xfrm>
            <a:custGeom>
              <a:avLst/>
              <a:gdLst>
                <a:gd name="T0" fmla="*/ 239 w 479"/>
                <a:gd name="T1" fmla="*/ 0 h 471"/>
                <a:gd name="T2" fmla="*/ 239 w 479"/>
                <a:gd name="T3" fmla="*/ 0 h 471"/>
                <a:gd name="T4" fmla="*/ 0 w 479"/>
                <a:gd name="T5" fmla="*/ 231 h 471"/>
                <a:gd name="T6" fmla="*/ 62 w 479"/>
                <a:gd name="T7" fmla="*/ 391 h 471"/>
                <a:gd name="T8" fmla="*/ 204 w 479"/>
                <a:gd name="T9" fmla="*/ 338 h 471"/>
                <a:gd name="T10" fmla="*/ 372 w 479"/>
                <a:gd name="T11" fmla="*/ 435 h 471"/>
                <a:gd name="T12" fmla="*/ 478 w 479"/>
                <a:gd name="T13" fmla="*/ 231 h 471"/>
                <a:gd name="T14" fmla="*/ 239 w 479"/>
                <a:gd name="T15" fmla="*/ 0 h 471"/>
                <a:gd name="T16" fmla="*/ 354 w 479"/>
                <a:gd name="T17" fmla="*/ 320 h 471"/>
                <a:gd name="T18" fmla="*/ 354 w 479"/>
                <a:gd name="T19" fmla="*/ 320 h 471"/>
                <a:gd name="T20" fmla="*/ 337 w 479"/>
                <a:gd name="T21" fmla="*/ 328 h 471"/>
                <a:gd name="T22" fmla="*/ 133 w 479"/>
                <a:gd name="T23" fmla="*/ 303 h 471"/>
                <a:gd name="T24" fmla="*/ 115 w 479"/>
                <a:gd name="T25" fmla="*/ 293 h 471"/>
                <a:gd name="T26" fmla="*/ 124 w 479"/>
                <a:gd name="T27" fmla="*/ 275 h 471"/>
                <a:gd name="T28" fmla="*/ 354 w 479"/>
                <a:gd name="T29" fmla="*/ 303 h 471"/>
                <a:gd name="T30" fmla="*/ 354 w 479"/>
                <a:gd name="T31" fmla="*/ 320 h 471"/>
                <a:gd name="T32" fmla="*/ 381 w 479"/>
                <a:gd name="T33" fmla="*/ 249 h 471"/>
                <a:gd name="T34" fmla="*/ 381 w 479"/>
                <a:gd name="T35" fmla="*/ 249 h 471"/>
                <a:gd name="T36" fmla="*/ 363 w 479"/>
                <a:gd name="T37" fmla="*/ 258 h 471"/>
                <a:gd name="T38" fmla="*/ 124 w 479"/>
                <a:gd name="T39" fmla="*/ 231 h 471"/>
                <a:gd name="T40" fmla="*/ 106 w 479"/>
                <a:gd name="T41" fmla="*/ 222 h 471"/>
                <a:gd name="T42" fmla="*/ 115 w 479"/>
                <a:gd name="T43" fmla="*/ 196 h 471"/>
                <a:gd name="T44" fmla="*/ 381 w 479"/>
                <a:gd name="T45" fmla="*/ 231 h 471"/>
                <a:gd name="T46" fmla="*/ 381 w 479"/>
                <a:gd name="T47" fmla="*/ 249 h 471"/>
                <a:gd name="T48" fmla="*/ 390 w 479"/>
                <a:gd name="T49" fmla="*/ 178 h 471"/>
                <a:gd name="T50" fmla="*/ 390 w 479"/>
                <a:gd name="T51" fmla="*/ 178 h 471"/>
                <a:gd name="T52" fmla="*/ 115 w 479"/>
                <a:gd name="T53" fmla="*/ 151 h 471"/>
                <a:gd name="T54" fmla="*/ 88 w 479"/>
                <a:gd name="T55" fmla="*/ 143 h 471"/>
                <a:gd name="T56" fmla="*/ 106 w 479"/>
                <a:gd name="T57" fmla="*/ 116 h 471"/>
                <a:gd name="T58" fmla="*/ 407 w 479"/>
                <a:gd name="T59" fmla="*/ 143 h 471"/>
                <a:gd name="T60" fmla="*/ 416 w 479"/>
                <a:gd name="T61" fmla="*/ 178 h 471"/>
                <a:gd name="T62" fmla="*/ 390 w 479"/>
                <a:gd name="T63" fmla="*/ 178 h 471"/>
                <a:gd name="T64" fmla="*/ 204 w 479"/>
                <a:gd name="T65" fmla="*/ 409 h 471"/>
                <a:gd name="T66" fmla="*/ 204 w 479"/>
                <a:gd name="T67" fmla="*/ 409 h 471"/>
                <a:gd name="T68" fmla="*/ 124 w 479"/>
                <a:gd name="T69" fmla="*/ 444 h 471"/>
                <a:gd name="T70" fmla="*/ 239 w 479"/>
                <a:gd name="T71" fmla="*/ 470 h 471"/>
                <a:gd name="T72" fmla="*/ 301 w 479"/>
                <a:gd name="T73" fmla="*/ 462 h 471"/>
                <a:gd name="T74" fmla="*/ 204 w 479"/>
                <a:gd name="T75" fmla="*/ 409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9" h="471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293"/>
                    <a:pt x="27" y="347"/>
                    <a:pt x="62" y="391"/>
                  </a:cubicBezTo>
                  <a:cubicBezTo>
                    <a:pt x="97" y="356"/>
                    <a:pt x="150" y="338"/>
                    <a:pt x="204" y="338"/>
                  </a:cubicBezTo>
                  <a:cubicBezTo>
                    <a:pt x="284" y="338"/>
                    <a:pt x="346" y="373"/>
                    <a:pt x="372" y="435"/>
                  </a:cubicBezTo>
                  <a:cubicBezTo>
                    <a:pt x="434" y="391"/>
                    <a:pt x="478" y="320"/>
                    <a:pt x="478" y="231"/>
                  </a:cubicBezTo>
                  <a:cubicBezTo>
                    <a:pt x="478" y="107"/>
                    <a:pt x="372" y="0"/>
                    <a:pt x="239" y="0"/>
                  </a:cubicBezTo>
                  <a:close/>
                  <a:moveTo>
                    <a:pt x="354" y="320"/>
                  </a:moveTo>
                  <a:lnTo>
                    <a:pt x="354" y="320"/>
                  </a:lnTo>
                  <a:cubicBezTo>
                    <a:pt x="354" y="328"/>
                    <a:pt x="346" y="328"/>
                    <a:pt x="337" y="328"/>
                  </a:cubicBezTo>
                  <a:cubicBezTo>
                    <a:pt x="284" y="293"/>
                    <a:pt x="212" y="284"/>
                    <a:pt x="133" y="303"/>
                  </a:cubicBezTo>
                  <a:cubicBezTo>
                    <a:pt x="124" y="303"/>
                    <a:pt x="115" y="303"/>
                    <a:pt x="115" y="293"/>
                  </a:cubicBezTo>
                  <a:cubicBezTo>
                    <a:pt x="115" y="284"/>
                    <a:pt x="115" y="275"/>
                    <a:pt x="124" y="275"/>
                  </a:cubicBezTo>
                  <a:cubicBezTo>
                    <a:pt x="212" y="249"/>
                    <a:pt x="293" y="258"/>
                    <a:pt x="354" y="303"/>
                  </a:cubicBezTo>
                  <a:cubicBezTo>
                    <a:pt x="354" y="303"/>
                    <a:pt x="363" y="311"/>
                    <a:pt x="354" y="320"/>
                  </a:cubicBezTo>
                  <a:close/>
                  <a:moveTo>
                    <a:pt x="381" y="249"/>
                  </a:moveTo>
                  <a:lnTo>
                    <a:pt x="381" y="249"/>
                  </a:lnTo>
                  <a:cubicBezTo>
                    <a:pt x="381" y="258"/>
                    <a:pt x="372" y="267"/>
                    <a:pt x="363" y="258"/>
                  </a:cubicBezTo>
                  <a:cubicBezTo>
                    <a:pt x="301" y="222"/>
                    <a:pt x="204" y="205"/>
                    <a:pt x="124" y="231"/>
                  </a:cubicBezTo>
                  <a:cubicBezTo>
                    <a:pt x="115" y="231"/>
                    <a:pt x="106" y="231"/>
                    <a:pt x="106" y="222"/>
                  </a:cubicBezTo>
                  <a:cubicBezTo>
                    <a:pt x="97" y="205"/>
                    <a:pt x="106" y="196"/>
                    <a:pt x="115" y="196"/>
                  </a:cubicBezTo>
                  <a:cubicBezTo>
                    <a:pt x="204" y="169"/>
                    <a:pt x="310" y="187"/>
                    <a:pt x="381" y="231"/>
                  </a:cubicBezTo>
                  <a:cubicBezTo>
                    <a:pt x="390" y="231"/>
                    <a:pt x="390" y="240"/>
                    <a:pt x="381" y="249"/>
                  </a:cubicBezTo>
                  <a:close/>
                  <a:moveTo>
                    <a:pt x="390" y="178"/>
                  </a:moveTo>
                  <a:lnTo>
                    <a:pt x="390" y="178"/>
                  </a:lnTo>
                  <a:cubicBezTo>
                    <a:pt x="310" y="134"/>
                    <a:pt x="186" y="134"/>
                    <a:pt x="115" y="151"/>
                  </a:cubicBezTo>
                  <a:cubicBezTo>
                    <a:pt x="106" y="160"/>
                    <a:pt x="88" y="151"/>
                    <a:pt x="88" y="143"/>
                  </a:cubicBezTo>
                  <a:cubicBezTo>
                    <a:pt x="80" y="125"/>
                    <a:pt x="88" y="116"/>
                    <a:pt x="106" y="116"/>
                  </a:cubicBezTo>
                  <a:cubicBezTo>
                    <a:pt x="186" y="90"/>
                    <a:pt x="319" y="90"/>
                    <a:pt x="407" y="143"/>
                  </a:cubicBezTo>
                  <a:cubicBezTo>
                    <a:pt x="416" y="151"/>
                    <a:pt x="425" y="160"/>
                    <a:pt x="416" y="178"/>
                  </a:cubicBezTo>
                  <a:cubicBezTo>
                    <a:pt x="407" y="187"/>
                    <a:pt x="399" y="187"/>
                    <a:pt x="390" y="178"/>
                  </a:cubicBezTo>
                  <a:close/>
                  <a:moveTo>
                    <a:pt x="204" y="409"/>
                  </a:moveTo>
                  <a:lnTo>
                    <a:pt x="204" y="409"/>
                  </a:lnTo>
                  <a:cubicBezTo>
                    <a:pt x="177" y="409"/>
                    <a:pt x="141" y="417"/>
                    <a:pt x="124" y="444"/>
                  </a:cubicBezTo>
                  <a:cubicBezTo>
                    <a:pt x="159" y="462"/>
                    <a:pt x="194" y="470"/>
                    <a:pt x="239" y="470"/>
                  </a:cubicBezTo>
                  <a:cubicBezTo>
                    <a:pt x="257" y="470"/>
                    <a:pt x="284" y="470"/>
                    <a:pt x="301" y="462"/>
                  </a:cubicBezTo>
                  <a:cubicBezTo>
                    <a:pt x="284" y="426"/>
                    <a:pt x="248" y="409"/>
                    <a:pt x="204" y="4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4" name="Freeform 82">
              <a:extLst>
                <a:ext uri="{FF2B5EF4-FFF2-40B4-BE49-F238E27FC236}">
                  <a16:creationId xmlns:a16="http://schemas.microsoft.com/office/drawing/2014/main" id="{3104B9C0-7883-D09D-BBA5-9CC0F703B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662" y="4979878"/>
              <a:ext cx="308769" cy="315119"/>
            </a:xfrm>
            <a:custGeom>
              <a:avLst/>
              <a:gdLst>
                <a:gd name="T0" fmla="*/ 380 w 426"/>
                <a:gd name="T1" fmla="*/ 89 h 435"/>
                <a:gd name="T2" fmla="*/ 380 w 426"/>
                <a:gd name="T3" fmla="*/ 89 h 435"/>
                <a:gd name="T4" fmla="*/ 389 w 426"/>
                <a:gd name="T5" fmla="*/ 133 h 435"/>
                <a:gd name="T6" fmla="*/ 336 w 426"/>
                <a:gd name="T7" fmla="*/ 239 h 435"/>
                <a:gd name="T8" fmla="*/ 185 w 426"/>
                <a:gd name="T9" fmla="*/ 284 h 435"/>
                <a:gd name="T10" fmla="*/ 167 w 426"/>
                <a:gd name="T11" fmla="*/ 284 h 435"/>
                <a:gd name="T12" fmla="*/ 141 w 426"/>
                <a:gd name="T13" fmla="*/ 301 h 435"/>
                <a:gd name="T14" fmla="*/ 123 w 426"/>
                <a:gd name="T15" fmla="*/ 381 h 435"/>
                <a:gd name="T16" fmla="*/ 106 w 426"/>
                <a:gd name="T17" fmla="*/ 399 h 435"/>
                <a:gd name="T18" fmla="*/ 70 w 426"/>
                <a:gd name="T19" fmla="*/ 399 h 435"/>
                <a:gd name="T20" fmla="*/ 61 w 426"/>
                <a:gd name="T21" fmla="*/ 408 h 435"/>
                <a:gd name="T22" fmla="*/ 79 w 426"/>
                <a:gd name="T23" fmla="*/ 434 h 435"/>
                <a:gd name="T24" fmla="*/ 132 w 426"/>
                <a:gd name="T25" fmla="*/ 434 h 435"/>
                <a:gd name="T26" fmla="*/ 159 w 426"/>
                <a:gd name="T27" fmla="*/ 408 h 435"/>
                <a:gd name="T28" fmla="*/ 176 w 426"/>
                <a:gd name="T29" fmla="*/ 328 h 435"/>
                <a:gd name="T30" fmla="*/ 203 w 426"/>
                <a:gd name="T31" fmla="*/ 310 h 435"/>
                <a:gd name="T32" fmla="*/ 220 w 426"/>
                <a:gd name="T33" fmla="*/ 310 h 435"/>
                <a:gd name="T34" fmla="*/ 372 w 426"/>
                <a:gd name="T35" fmla="*/ 275 h 435"/>
                <a:gd name="T36" fmla="*/ 425 w 426"/>
                <a:gd name="T37" fmla="*/ 168 h 435"/>
                <a:gd name="T38" fmla="*/ 416 w 426"/>
                <a:gd name="T39" fmla="*/ 124 h 435"/>
                <a:gd name="T40" fmla="*/ 389 w 426"/>
                <a:gd name="T41" fmla="*/ 89 h 435"/>
                <a:gd name="T42" fmla="*/ 380 w 426"/>
                <a:gd name="T43" fmla="*/ 89 h 435"/>
                <a:gd name="T44" fmla="*/ 97 w 426"/>
                <a:gd name="T45" fmla="*/ 346 h 435"/>
                <a:gd name="T46" fmla="*/ 97 w 426"/>
                <a:gd name="T47" fmla="*/ 346 h 435"/>
                <a:gd name="T48" fmla="*/ 114 w 426"/>
                <a:gd name="T49" fmla="*/ 266 h 435"/>
                <a:gd name="T50" fmla="*/ 141 w 426"/>
                <a:gd name="T51" fmla="*/ 248 h 435"/>
                <a:gd name="T52" fmla="*/ 150 w 426"/>
                <a:gd name="T53" fmla="*/ 248 h 435"/>
                <a:gd name="T54" fmla="*/ 301 w 426"/>
                <a:gd name="T55" fmla="*/ 203 h 435"/>
                <a:gd name="T56" fmla="*/ 363 w 426"/>
                <a:gd name="T57" fmla="*/ 106 h 435"/>
                <a:gd name="T58" fmla="*/ 345 w 426"/>
                <a:gd name="T59" fmla="*/ 53 h 435"/>
                <a:gd name="T60" fmla="*/ 318 w 426"/>
                <a:gd name="T61" fmla="*/ 27 h 435"/>
                <a:gd name="T62" fmla="*/ 273 w 426"/>
                <a:gd name="T63" fmla="*/ 9 h 435"/>
                <a:gd name="T64" fmla="*/ 212 w 426"/>
                <a:gd name="T65" fmla="*/ 0 h 435"/>
                <a:gd name="T66" fmla="*/ 97 w 426"/>
                <a:gd name="T67" fmla="*/ 0 h 435"/>
                <a:gd name="T68" fmla="*/ 70 w 426"/>
                <a:gd name="T69" fmla="*/ 27 h 435"/>
                <a:gd name="T70" fmla="*/ 0 w 426"/>
                <a:gd name="T71" fmla="*/ 346 h 435"/>
                <a:gd name="T72" fmla="*/ 17 w 426"/>
                <a:gd name="T73" fmla="*/ 363 h 435"/>
                <a:gd name="T74" fmla="*/ 70 w 426"/>
                <a:gd name="T75" fmla="*/ 363 h 435"/>
                <a:gd name="T76" fmla="*/ 97 w 426"/>
                <a:gd name="T77" fmla="*/ 346 h 435"/>
                <a:gd name="T78" fmla="*/ 141 w 426"/>
                <a:gd name="T79" fmla="*/ 159 h 435"/>
                <a:gd name="T80" fmla="*/ 141 w 426"/>
                <a:gd name="T81" fmla="*/ 159 h 435"/>
                <a:gd name="T82" fmla="*/ 150 w 426"/>
                <a:gd name="T83" fmla="*/ 89 h 435"/>
                <a:gd name="T84" fmla="*/ 176 w 426"/>
                <a:gd name="T85" fmla="*/ 71 h 435"/>
                <a:gd name="T86" fmla="*/ 194 w 426"/>
                <a:gd name="T87" fmla="*/ 71 h 435"/>
                <a:gd name="T88" fmla="*/ 238 w 426"/>
                <a:gd name="T89" fmla="*/ 80 h 435"/>
                <a:gd name="T90" fmla="*/ 257 w 426"/>
                <a:gd name="T91" fmla="*/ 115 h 435"/>
                <a:gd name="T92" fmla="*/ 229 w 426"/>
                <a:gd name="T93" fmla="*/ 159 h 435"/>
                <a:gd name="T94" fmla="*/ 167 w 426"/>
                <a:gd name="T95" fmla="*/ 178 h 435"/>
                <a:gd name="T96" fmla="*/ 150 w 426"/>
                <a:gd name="T97" fmla="*/ 178 h 435"/>
                <a:gd name="T98" fmla="*/ 141 w 426"/>
                <a:gd name="T99" fmla="*/ 159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6" h="435">
                  <a:moveTo>
                    <a:pt x="380" y="89"/>
                  </a:moveTo>
                  <a:lnTo>
                    <a:pt x="380" y="89"/>
                  </a:lnTo>
                  <a:cubicBezTo>
                    <a:pt x="389" y="97"/>
                    <a:pt x="389" y="115"/>
                    <a:pt x="389" y="133"/>
                  </a:cubicBezTo>
                  <a:cubicBezTo>
                    <a:pt x="389" y="178"/>
                    <a:pt x="372" y="213"/>
                    <a:pt x="336" y="239"/>
                  </a:cubicBezTo>
                  <a:cubicBezTo>
                    <a:pt x="301" y="266"/>
                    <a:pt x="248" y="284"/>
                    <a:pt x="185" y="284"/>
                  </a:cubicBezTo>
                  <a:cubicBezTo>
                    <a:pt x="167" y="284"/>
                    <a:pt x="167" y="284"/>
                    <a:pt x="167" y="284"/>
                  </a:cubicBezTo>
                  <a:cubicBezTo>
                    <a:pt x="159" y="284"/>
                    <a:pt x="150" y="293"/>
                    <a:pt x="141" y="301"/>
                  </a:cubicBezTo>
                  <a:cubicBezTo>
                    <a:pt x="123" y="381"/>
                    <a:pt x="123" y="381"/>
                    <a:pt x="123" y="381"/>
                  </a:cubicBezTo>
                  <a:cubicBezTo>
                    <a:pt x="123" y="390"/>
                    <a:pt x="114" y="399"/>
                    <a:pt x="106" y="399"/>
                  </a:cubicBezTo>
                  <a:cubicBezTo>
                    <a:pt x="70" y="399"/>
                    <a:pt x="70" y="399"/>
                    <a:pt x="70" y="399"/>
                  </a:cubicBezTo>
                  <a:cubicBezTo>
                    <a:pt x="61" y="408"/>
                    <a:pt x="61" y="408"/>
                    <a:pt x="61" y="408"/>
                  </a:cubicBezTo>
                  <a:cubicBezTo>
                    <a:pt x="61" y="416"/>
                    <a:pt x="70" y="434"/>
                    <a:pt x="79" y="434"/>
                  </a:cubicBezTo>
                  <a:cubicBezTo>
                    <a:pt x="132" y="434"/>
                    <a:pt x="132" y="434"/>
                    <a:pt x="132" y="434"/>
                  </a:cubicBezTo>
                  <a:cubicBezTo>
                    <a:pt x="150" y="434"/>
                    <a:pt x="159" y="416"/>
                    <a:pt x="159" y="408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5" y="319"/>
                    <a:pt x="194" y="310"/>
                    <a:pt x="203" y="310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83" y="310"/>
                    <a:pt x="336" y="301"/>
                    <a:pt x="372" y="275"/>
                  </a:cubicBezTo>
                  <a:cubicBezTo>
                    <a:pt x="407" y="248"/>
                    <a:pt x="425" y="213"/>
                    <a:pt x="425" y="168"/>
                  </a:cubicBezTo>
                  <a:cubicBezTo>
                    <a:pt x="425" y="150"/>
                    <a:pt x="425" y="133"/>
                    <a:pt x="416" y="124"/>
                  </a:cubicBezTo>
                  <a:cubicBezTo>
                    <a:pt x="407" y="106"/>
                    <a:pt x="398" y="97"/>
                    <a:pt x="389" y="89"/>
                  </a:cubicBezTo>
                  <a:cubicBezTo>
                    <a:pt x="380" y="89"/>
                    <a:pt x="380" y="89"/>
                    <a:pt x="380" y="89"/>
                  </a:cubicBezTo>
                  <a:close/>
                  <a:moveTo>
                    <a:pt x="97" y="346"/>
                  </a:moveTo>
                  <a:lnTo>
                    <a:pt x="97" y="346"/>
                  </a:lnTo>
                  <a:cubicBezTo>
                    <a:pt x="114" y="266"/>
                    <a:pt x="114" y="266"/>
                    <a:pt x="114" y="266"/>
                  </a:cubicBezTo>
                  <a:cubicBezTo>
                    <a:pt x="114" y="257"/>
                    <a:pt x="123" y="248"/>
                    <a:pt x="141" y="248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220" y="248"/>
                    <a:pt x="265" y="231"/>
                    <a:pt x="301" y="203"/>
                  </a:cubicBezTo>
                  <a:cubicBezTo>
                    <a:pt x="345" y="178"/>
                    <a:pt x="363" y="142"/>
                    <a:pt x="363" y="106"/>
                  </a:cubicBezTo>
                  <a:cubicBezTo>
                    <a:pt x="363" y="80"/>
                    <a:pt x="354" y="71"/>
                    <a:pt x="345" y="53"/>
                  </a:cubicBezTo>
                  <a:cubicBezTo>
                    <a:pt x="345" y="44"/>
                    <a:pt x="336" y="36"/>
                    <a:pt x="318" y="27"/>
                  </a:cubicBezTo>
                  <a:cubicBezTo>
                    <a:pt x="310" y="18"/>
                    <a:pt x="292" y="9"/>
                    <a:pt x="273" y="9"/>
                  </a:cubicBezTo>
                  <a:cubicBezTo>
                    <a:pt x="257" y="9"/>
                    <a:pt x="238" y="0"/>
                    <a:pt x="212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8" y="0"/>
                    <a:pt x="79" y="9"/>
                    <a:pt x="70" y="27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54"/>
                    <a:pt x="0" y="363"/>
                    <a:pt x="17" y="363"/>
                  </a:cubicBezTo>
                  <a:cubicBezTo>
                    <a:pt x="70" y="363"/>
                    <a:pt x="70" y="363"/>
                    <a:pt x="70" y="363"/>
                  </a:cubicBezTo>
                  <a:cubicBezTo>
                    <a:pt x="79" y="363"/>
                    <a:pt x="88" y="354"/>
                    <a:pt x="97" y="346"/>
                  </a:cubicBezTo>
                  <a:close/>
                  <a:moveTo>
                    <a:pt x="141" y="159"/>
                  </a:moveTo>
                  <a:lnTo>
                    <a:pt x="141" y="159"/>
                  </a:lnTo>
                  <a:cubicBezTo>
                    <a:pt x="150" y="89"/>
                    <a:pt x="150" y="89"/>
                    <a:pt x="150" y="89"/>
                  </a:cubicBezTo>
                  <a:cubicBezTo>
                    <a:pt x="159" y="80"/>
                    <a:pt x="167" y="71"/>
                    <a:pt x="176" y="71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220" y="71"/>
                    <a:pt x="229" y="71"/>
                    <a:pt x="238" y="80"/>
                  </a:cubicBezTo>
                  <a:cubicBezTo>
                    <a:pt x="257" y="89"/>
                    <a:pt x="257" y="97"/>
                    <a:pt x="257" y="115"/>
                  </a:cubicBezTo>
                  <a:cubicBezTo>
                    <a:pt x="257" y="133"/>
                    <a:pt x="248" y="150"/>
                    <a:pt x="229" y="159"/>
                  </a:cubicBezTo>
                  <a:cubicBezTo>
                    <a:pt x="220" y="168"/>
                    <a:pt x="194" y="178"/>
                    <a:pt x="167" y="178"/>
                  </a:cubicBezTo>
                  <a:cubicBezTo>
                    <a:pt x="150" y="178"/>
                    <a:pt x="150" y="178"/>
                    <a:pt x="150" y="178"/>
                  </a:cubicBezTo>
                  <a:cubicBezTo>
                    <a:pt x="141" y="178"/>
                    <a:pt x="132" y="168"/>
                    <a:pt x="141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5" name="Freeform 83">
              <a:extLst>
                <a:ext uri="{FF2B5EF4-FFF2-40B4-BE49-F238E27FC236}">
                  <a16:creationId xmlns:a16="http://schemas.microsoft.com/office/drawing/2014/main" id="{BF068C6F-1421-7589-CB57-8EA366B76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981" y="5056078"/>
              <a:ext cx="359569" cy="162719"/>
            </a:xfrm>
            <a:custGeom>
              <a:avLst/>
              <a:gdLst>
                <a:gd name="T0" fmla="*/ 17 w 497"/>
                <a:gd name="T1" fmla="*/ 195 h 223"/>
                <a:gd name="T2" fmla="*/ 17 w 497"/>
                <a:gd name="T3" fmla="*/ 195 h 223"/>
                <a:gd name="T4" fmla="*/ 26 w 497"/>
                <a:gd name="T5" fmla="*/ 160 h 223"/>
                <a:gd name="T6" fmla="*/ 17 w 497"/>
                <a:gd name="T7" fmla="*/ 125 h 223"/>
                <a:gd name="T8" fmla="*/ 9 w 497"/>
                <a:gd name="T9" fmla="*/ 125 h 223"/>
                <a:gd name="T10" fmla="*/ 9 w 497"/>
                <a:gd name="T11" fmla="*/ 125 h 223"/>
                <a:gd name="T12" fmla="*/ 0 w 497"/>
                <a:gd name="T13" fmla="*/ 160 h 223"/>
                <a:gd name="T14" fmla="*/ 9 w 497"/>
                <a:gd name="T15" fmla="*/ 195 h 223"/>
                <a:gd name="T16" fmla="*/ 9 w 497"/>
                <a:gd name="T17" fmla="*/ 195 h 223"/>
                <a:gd name="T18" fmla="*/ 17 w 497"/>
                <a:gd name="T19" fmla="*/ 195 h 223"/>
                <a:gd name="T20" fmla="*/ 70 w 497"/>
                <a:gd name="T21" fmla="*/ 213 h 223"/>
                <a:gd name="T22" fmla="*/ 70 w 497"/>
                <a:gd name="T23" fmla="*/ 213 h 223"/>
                <a:gd name="T24" fmla="*/ 70 w 497"/>
                <a:gd name="T25" fmla="*/ 160 h 223"/>
                <a:gd name="T26" fmla="*/ 70 w 497"/>
                <a:gd name="T27" fmla="*/ 80 h 223"/>
                <a:gd name="T28" fmla="*/ 62 w 497"/>
                <a:gd name="T29" fmla="*/ 72 h 223"/>
                <a:gd name="T30" fmla="*/ 53 w 497"/>
                <a:gd name="T31" fmla="*/ 80 h 223"/>
                <a:gd name="T32" fmla="*/ 53 w 497"/>
                <a:gd name="T33" fmla="*/ 160 h 223"/>
                <a:gd name="T34" fmla="*/ 53 w 497"/>
                <a:gd name="T35" fmla="*/ 213 h 223"/>
                <a:gd name="T36" fmla="*/ 62 w 497"/>
                <a:gd name="T37" fmla="*/ 222 h 223"/>
                <a:gd name="T38" fmla="*/ 70 w 497"/>
                <a:gd name="T39" fmla="*/ 213 h 223"/>
                <a:gd name="T40" fmla="*/ 115 w 497"/>
                <a:gd name="T41" fmla="*/ 213 h 223"/>
                <a:gd name="T42" fmla="*/ 115 w 497"/>
                <a:gd name="T43" fmla="*/ 213 h 223"/>
                <a:gd name="T44" fmla="*/ 123 w 497"/>
                <a:gd name="T45" fmla="*/ 160 h 223"/>
                <a:gd name="T46" fmla="*/ 115 w 497"/>
                <a:gd name="T47" fmla="*/ 53 h 223"/>
                <a:gd name="T48" fmla="*/ 115 w 497"/>
                <a:gd name="T49" fmla="*/ 44 h 223"/>
                <a:gd name="T50" fmla="*/ 107 w 497"/>
                <a:gd name="T51" fmla="*/ 53 h 223"/>
                <a:gd name="T52" fmla="*/ 97 w 497"/>
                <a:gd name="T53" fmla="*/ 160 h 223"/>
                <a:gd name="T54" fmla="*/ 107 w 497"/>
                <a:gd name="T55" fmla="*/ 213 h 223"/>
                <a:gd name="T56" fmla="*/ 115 w 497"/>
                <a:gd name="T57" fmla="*/ 222 h 223"/>
                <a:gd name="T58" fmla="*/ 115 w 497"/>
                <a:gd name="T59" fmla="*/ 213 h 223"/>
                <a:gd name="T60" fmla="*/ 168 w 497"/>
                <a:gd name="T61" fmla="*/ 213 h 223"/>
                <a:gd name="T62" fmla="*/ 168 w 497"/>
                <a:gd name="T63" fmla="*/ 213 h 223"/>
                <a:gd name="T64" fmla="*/ 177 w 497"/>
                <a:gd name="T65" fmla="*/ 160 h 223"/>
                <a:gd name="T66" fmla="*/ 168 w 497"/>
                <a:gd name="T67" fmla="*/ 53 h 223"/>
                <a:gd name="T68" fmla="*/ 160 w 497"/>
                <a:gd name="T69" fmla="*/ 44 h 223"/>
                <a:gd name="T70" fmla="*/ 151 w 497"/>
                <a:gd name="T71" fmla="*/ 53 h 223"/>
                <a:gd name="T72" fmla="*/ 151 w 497"/>
                <a:gd name="T73" fmla="*/ 160 h 223"/>
                <a:gd name="T74" fmla="*/ 151 w 497"/>
                <a:gd name="T75" fmla="*/ 213 h 223"/>
                <a:gd name="T76" fmla="*/ 160 w 497"/>
                <a:gd name="T77" fmla="*/ 222 h 223"/>
                <a:gd name="T78" fmla="*/ 168 w 497"/>
                <a:gd name="T79" fmla="*/ 213 h 223"/>
                <a:gd name="T80" fmla="*/ 221 w 497"/>
                <a:gd name="T81" fmla="*/ 213 h 223"/>
                <a:gd name="T82" fmla="*/ 221 w 497"/>
                <a:gd name="T83" fmla="*/ 213 h 223"/>
                <a:gd name="T84" fmla="*/ 221 w 497"/>
                <a:gd name="T85" fmla="*/ 160 h 223"/>
                <a:gd name="T86" fmla="*/ 221 w 497"/>
                <a:gd name="T87" fmla="*/ 36 h 223"/>
                <a:gd name="T88" fmla="*/ 213 w 497"/>
                <a:gd name="T89" fmla="*/ 27 h 223"/>
                <a:gd name="T90" fmla="*/ 204 w 497"/>
                <a:gd name="T91" fmla="*/ 36 h 223"/>
                <a:gd name="T92" fmla="*/ 195 w 497"/>
                <a:gd name="T93" fmla="*/ 160 h 223"/>
                <a:gd name="T94" fmla="*/ 204 w 497"/>
                <a:gd name="T95" fmla="*/ 213 h 223"/>
                <a:gd name="T96" fmla="*/ 213 w 497"/>
                <a:gd name="T97" fmla="*/ 222 h 223"/>
                <a:gd name="T98" fmla="*/ 221 w 497"/>
                <a:gd name="T99" fmla="*/ 213 h 223"/>
                <a:gd name="T100" fmla="*/ 257 w 497"/>
                <a:gd name="T101" fmla="*/ 222 h 223"/>
                <a:gd name="T102" fmla="*/ 257 w 497"/>
                <a:gd name="T103" fmla="*/ 222 h 223"/>
                <a:gd name="T104" fmla="*/ 434 w 497"/>
                <a:gd name="T105" fmla="*/ 222 h 223"/>
                <a:gd name="T106" fmla="*/ 496 w 497"/>
                <a:gd name="T107" fmla="*/ 160 h 223"/>
                <a:gd name="T108" fmla="*/ 434 w 497"/>
                <a:gd name="T109" fmla="*/ 97 h 223"/>
                <a:gd name="T110" fmla="*/ 407 w 497"/>
                <a:gd name="T111" fmla="*/ 97 h 223"/>
                <a:gd name="T112" fmla="*/ 292 w 497"/>
                <a:gd name="T113" fmla="*/ 0 h 223"/>
                <a:gd name="T114" fmla="*/ 257 w 497"/>
                <a:gd name="T115" fmla="*/ 9 h 223"/>
                <a:gd name="T116" fmla="*/ 248 w 497"/>
                <a:gd name="T117" fmla="*/ 18 h 223"/>
                <a:gd name="T118" fmla="*/ 248 w 497"/>
                <a:gd name="T119" fmla="*/ 213 h 223"/>
                <a:gd name="T120" fmla="*/ 257 w 497"/>
                <a:gd name="T121" fmla="*/ 22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223">
                  <a:moveTo>
                    <a:pt x="17" y="195"/>
                  </a:moveTo>
                  <a:lnTo>
                    <a:pt x="17" y="195"/>
                  </a:lnTo>
                  <a:cubicBezTo>
                    <a:pt x="26" y="160"/>
                    <a:pt x="26" y="160"/>
                    <a:pt x="26" y="160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9" y="125"/>
                  </a:cubicBezTo>
                  <a:lnTo>
                    <a:pt x="9" y="125"/>
                  </a:lnTo>
                  <a:cubicBezTo>
                    <a:pt x="0" y="160"/>
                    <a:pt x="0" y="160"/>
                    <a:pt x="0" y="160"/>
                  </a:cubicBezTo>
                  <a:cubicBezTo>
                    <a:pt x="9" y="195"/>
                    <a:pt x="9" y="195"/>
                    <a:pt x="9" y="195"/>
                  </a:cubicBezTo>
                  <a:lnTo>
                    <a:pt x="9" y="195"/>
                  </a:lnTo>
                  <a:cubicBezTo>
                    <a:pt x="17" y="195"/>
                    <a:pt x="17" y="195"/>
                    <a:pt x="17" y="195"/>
                  </a:cubicBezTo>
                  <a:close/>
                  <a:moveTo>
                    <a:pt x="70" y="213"/>
                  </a:moveTo>
                  <a:lnTo>
                    <a:pt x="70" y="213"/>
                  </a:lnTo>
                  <a:cubicBezTo>
                    <a:pt x="70" y="160"/>
                    <a:pt x="70" y="160"/>
                    <a:pt x="70" y="160"/>
                  </a:cubicBezTo>
                  <a:cubicBezTo>
                    <a:pt x="70" y="80"/>
                    <a:pt x="70" y="80"/>
                    <a:pt x="70" y="80"/>
                  </a:cubicBezTo>
                  <a:lnTo>
                    <a:pt x="62" y="72"/>
                  </a:lnTo>
                  <a:lnTo>
                    <a:pt x="53" y="80"/>
                  </a:lnTo>
                  <a:cubicBezTo>
                    <a:pt x="53" y="160"/>
                    <a:pt x="53" y="160"/>
                    <a:pt x="53" y="160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3" y="222"/>
                    <a:pt x="62" y="222"/>
                    <a:pt x="62" y="222"/>
                  </a:cubicBezTo>
                  <a:cubicBezTo>
                    <a:pt x="62" y="222"/>
                    <a:pt x="70" y="222"/>
                    <a:pt x="70" y="213"/>
                  </a:cubicBezTo>
                  <a:close/>
                  <a:moveTo>
                    <a:pt x="115" y="213"/>
                  </a:moveTo>
                  <a:lnTo>
                    <a:pt x="115" y="213"/>
                  </a:lnTo>
                  <a:cubicBezTo>
                    <a:pt x="123" y="160"/>
                    <a:pt x="123" y="160"/>
                    <a:pt x="123" y="160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07" y="44"/>
                    <a:pt x="107" y="44"/>
                    <a:pt x="107" y="53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107" y="213"/>
                    <a:pt x="107" y="213"/>
                    <a:pt x="107" y="213"/>
                  </a:cubicBezTo>
                  <a:cubicBezTo>
                    <a:pt x="107" y="213"/>
                    <a:pt x="107" y="222"/>
                    <a:pt x="115" y="222"/>
                  </a:cubicBezTo>
                  <a:lnTo>
                    <a:pt x="115" y="213"/>
                  </a:lnTo>
                  <a:close/>
                  <a:moveTo>
                    <a:pt x="168" y="213"/>
                  </a:moveTo>
                  <a:lnTo>
                    <a:pt x="168" y="213"/>
                  </a:lnTo>
                  <a:cubicBezTo>
                    <a:pt x="177" y="160"/>
                    <a:pt x="177" y="160"/>
                    <a:pt x="177" y="160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44"/>
                    <a:pt x="168" y="44"/>
                    <a:pt x="160" y="44"/>
                  </a:cubicBezTo>
                  <a:cubicBezTo>
                    <a:pt x="160" y="44"/>
                    <a:pt x="151" y="44"/>
                    <a:pt x="151" y="53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213"/>
                    <a:pt x="151" y="213"/>
                    <a:pt x="151" y="213"/>
                  </a:cubicBezTo>
                  <a:lnTo>
                    <a:pt x="160" y="222"/>
                  </a:lnTo>
                  <a:cubicBezTo>
                    <a:pt x="168" y="222"/>
                    <a:pt x="168" y="213"/>
                    <a:pt x="168" y="213"/>
                  </a:cubicBezTo>
                  <a:close/>
                  <a:moveTo>
                    <a:pt x="221" y="213"/>
                  </a:moveTo>
                  <a:lnTo>
                    <a:pt x="221" y="213"/>
                  </a:lnTo>
                  <a:cubicBezTo>
                    <a:pt x="221" y="160"/>
                    <a:pt x="221" y="160"/>
                    <a:pt x="221" y="160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1" y="27"/>
                    <a:pt x="213" y="27"/>
                    <a:pt x="213" y="27"/>
                  </a:cubicBezTo>
                  <a:cubicBezTo>
                    <a:pt x="204" y="27"/>
                    <a:pt x="204" y="27"/>
                    <a:pt x="204" y="36"/>
                  </a:cubicBezTo>
                  <a:cubicBezTo>
                    <a:pt x="195" y="160"/>
                    <a:pt x="195" y="160"/>
                    <a:pt x="195" y="160"/>
                  </a:cubicBezTo>
                  <a:lnTo>
                    <a:pt x="204" y="213"/>
                  </a:lnTo>
                  <a:cubicBezTo>
                    <a:pt x="204" y="213"/>
                    <a:pt x="204" y="222"/>
                    <a:pt x="213" y="222"/>
                  </a:cubicBezTo>
                  <a:lnTo>
                    <a:pt x="221" y="213"/>
                  </a:lnTo>
                  <a:close/>
                  <a:moveTo>
                    <a:pt x="257" y="222"/>
                  </a:moveTo>
                  <a:lnTo>
                    <a:pt x="257" y="222"/>
                  </a:lnTo>
                  <a:lnTo>
                    <a:pt x="434" y="222"/>
                  </a:lnTo>
                  <a:cubicBezTo>
                    <a:pt x="470" y="222"/>
                    <a:pt x="496" y="195"/>
                    <a:pt x="496" y="160"/>
                  </a:cubicBezTo>
                  <a:cubicBezTo>
                    <a:pt x="496" y="125"/>
                    <a:pt x="470" y="97"/>
                    <a:pt x="434" y="97"/>
                  </a:cubicBezTo>
                  <a:cubicBezTo>
                    <a:pt x="425" y="97"/>
                    <a:pt x="416" y="97"/>
                    <a:pt x="407" y="97"/>
                  </a:cubicBezTo>
                  <a:cubicBezTo>
                    <a:pt x="398" y="44"/>
                    <a:pt x="354" y="0"/>
                    <a:pt x="292" y="0"/>
                  </a:cubicBezTo>
                  <a:cubicBezTo>
                    <a:pt x="283" y="0"/>
                    <a:pt x="266" y="0"/>
                    <a:pt x="257" y="9"/>
                  </a:cubicBezTo>
                  <a:cubicBezTo>
                    <a:pt x="248" y="9"/>
                    <a:pt x="248" y="9"/>
                    <a:pt x="248" y="18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22"/>
                    <a:pt x="257" y="2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6" name="Freeform 84">
              <a:extLst>
                <a:ext uri="{FF2B5EF4-FFF2-40B4-BE49-F238E27FC236}">
                  <a16:creationId xmlns:a16="http://schemas.microsoft.com/office/drawing/2014/main" id="{C94CFC45-7996-A753-92AB-A012A2B6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737" y="4967178"/>
              <a:ext cx="346869" cy="340519"/>
            </a:xfrm>
            <a:custGeom>
              <a:avLst/>
              <a:gdLst>
                <a:gd name="T0" fmla="*/ 266 w 479"/>
                <a:gd name="T1" fmla="*/ 257 h 471"/>
                <a:gd name="T2" fmla="*/ 266 w 479"/>
                <a:gd name="T3" fmla="*/ 257 h 471"/>
                <a:gd name="T4" fmla="*/ 240 w 479"/>
                <a:gd name="T5" fmla="*/ 257 h 471"/>
                <a:gd name="T6" fmla="*/ 213 w 479"/>
                <a:gd name="T7" fmla="*/ 257 h 471"/>
                <a:gd name="T8" fmla="*/ 213 w 479"/>
                <a:gd name="T9" fmla="*/ 311 h 471"/>
                <a:gd name="T10" fmla="*/ 240 w 479"/>
                <a:gd name="T11" fmla="*/ 311 h 471"/>
                <a:gd name="T12" fmla="*/ 266 w 479"/>
                <a:gd name="T13" fmla="*/ 311 h 471"/>
                <a:gd name="T14" fmla="*/ 275 w 479"/>
                <a:gd name="T15" fmla="*/ 284 h 471"/>
                <a:gd name="T16" fmla="*/ 266 w 479"/>
                <a:gd name="T17" fmla="*/ 257 h 471"/>
                <a:gd name="T18" fmla="*/ 257 w 479"/>
                <a:gd name="T19" fmla="*/ 213 h 471"/>
                <a:gd name="T20" fmla="*/ 257 w 479"/>
                <a:gd name="T21" fmla="*/ 213 h 471"/>
                <a:gd name="T22" fmla="*/ 266 w 479"/>
                <a:gd name="T23" fmla="*/ 186 h 471"/>
                <a:gd name="T24" fmla="*/ 257 w 479"/>
                <a:gd name="T25" fmla="*/ 168 h 471"/>
                <a:gd name="T26" fmla="*/ 222 w 479"/>
                <a:gd name="T27" fmla="*/ 160 h 471"/>
                <a:gd name="T28" fmla="*/ 213 w 479"/>
                <a:gd name="T29" fmla="*/ 160 h 471"/>
                <a:gd name="T30" fmla="*/ 213 w 479"/>
                <a:gd name="T31" fmla="*/ 213 h 471"/>
                <a:gd name="T32" fmla="*/ 231 w 479"/>
                <a:gd name="T33" fmla="*/ 213 h 471"/>
                <a:gd name="T34" fmla="*/ 257 w 479"/>
                <a:gd name="T35" fmla="*/ 213 h 471"/>
                <a:gd name="T36" fmla="*/ 390 w 479"/>
                <a:gd name="T37" fmla="*/ 0 h 471"/>
                <a:gd name="T38" fmla="*/ 390 w 479"/>
                <a:gd name="T39" fmla="*/ 0 h 471"/>
                <a:gd name="T40" fmla="*/ 89 w 479"/>
                <a:gd name="T41" fmla="*/ 0 h 471"/>
                <a:gd name="T42" fmla="*/ 0 w 479"/>
                <a:gd name="T43" fmla="*/ 80 h 471"/>
                <a:gd name="T44" fmla="*/ 0 w 479"/>
                <a:gd name="T45" fmla="*/ 390 h 471"/>
                <a:gd name="T46" fmla="*/ 89 w 479"/>
                <a:gd name="T47" fmla="*/ 470 h 471"/>
                <a:gd name="T48" fmla="*/ 390 w 479"/>
                <a:gd name="T49" fmla="*/ 470 h 471"/>
                <a:gd name="T50" fmla="*/ 478 w 479"/>
                <a:gd name="T51" fmla="*/ 390 h 471"/>
                <a:gd name="T52" fmla="*/ 478 w 479"/>
                <a:gd name="T53" fmla="*/ 80 h 471"/>
                <a:gd name="T54" fmla="*/ 390 w 479"/>
                <a:gd name="T55" fmla="*/ 0 h 471"/>
                <a:gd name="T56" fmla="*/ 249 w 479"/>
                <a:gd name="T57" fmla="*/ 355 h 471"/>
                <a:gd name="T58" fmla="*/ 249 w 479"/>
                <a:gd name="T59" fmla="*/ 355 h 471"/>
                <a:gd name="T60" fmla="*/ 159 w 479"/>
                <a:gd name="T61" fmla="*/ 355 h 471"/>
                <a:gd name="T62" fmla="*/ 159 w 479"/>
                <a:gd name="T63" fmla="*/ 124 h 471"/>
                <a:gd name="T64" fmla="*/ 266 w 479"/>
                <a:gd name="T65" fmla="*/ 124 h 471"/>
                <a:gd name="T66" fmla="*/ 319 w 479"/>
                <a:gd name="T67" fmla="*/ 177 h 471"/>
                <a:gd name="T68" fmla="*/ 284 w 479"/>
                <a:gd name="T69" fmla="*/ 221 h 471"/>
                <a:gd name="T70" fmla="*/ 284 w 479"/>
                <a:gd name="T71" fmla="*/ 231 h 471"/>
                <a:gd name="T72" fmla="*/ 337 w 479"/>
                <a:gd name="T73" fmla="*/ 284 h 471"/>
                <a:gd name="T74" fmla="*/ 249 w 479"/>
                <a:gd name="T75" fmla="*/ 35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9" h="471">
                  <a:moveTo>
                    <a:pt x="266" y="257"/>
                  </a:moveTo>
                  <a:lnTo>
                    <a:pt x="266" y="257"/>
                  </a:lnTo>
                  <a:cubicBezTo>
                    <a:pt x="257" y="257"/>
                    <a:pt x="249" y="257"/>
                    <a:pt x="240" y="257"/>
                  </a:cubicBezTo>
                  <a:cubicBezTo>
                    <a:pt x="213" y="257"/>
                    <a:pt x="213" y="257"/>
                    <a:pt x="213" y="257"/>
                  </a:cubicBezTo>
                  <a:cubicBezTo>
                    <a:pt x="213" y="311"/>
                    <a:pt x="213" y="311"/>
                    <a:pt x="213" y="311"/>
                  </a:cubicBezTo>
                  <a:cubicBezTo>
                    <a:pt x="240" y="311"/>
                    <a:pt x="240" y="311"/>
                    <a:pt x="240" y="311"/>
                  </a:cubicBezTo>
                  <a:cubicBezTo>
                    <a:pt x="249" y="311"/>
                    <a:pt x="257" y="311"/>
                    <a:pt x="266" y="311"/>
                  </a:cubicBezTo>
                  <a:cubicBezTo>
                    <a:pt x="275" y="302"/>
                    <a:pt x="275" y="293"/>
                    <a:pt x="275" y="284"/>
                  </a:cubicBezTo>
                  <a:cubicBezTo>
                    <a:pt x="275" y="275"/>
                    <a:pt x="275" y="266"/>
                    <a:pt x="266" y="257"/>
                  </a:cubicBezTo>
                  <a:close/>
                  <a:moveTo>
                    <a:pt x="257" y="213"/>
                  </a:moveTo>
                  <a:lnTo>
                    <a:pt x="257" y="213"/>
                  </a:lnTo>
                  <a:cubicBezTo>
                    <a:pt x="257" y="204"/>
                    <a:pt x="266" y="196"/>
                    <a:pt x="266" y="186"/>
                  </a:cubicBezTo>
                  <a:cubicBezTo>
                    <a:pt x="266" y="177"/>
                    <a:pt x="257" y="168"/>
                    <a:pt x="257" y="168"/>
                  </a:cubicBezTo>
                  <a:cubicBezTo>
                    <a:pt x="249" y="160"/>
                    <a:pt x="231" y="160"/>
                    <a:pt x="222" y="160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213"/>
                    <a:pt x="213" y="213"/>
                    <a:pt x="213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40" y="213"/>
                    <a:pt x="249" y="213"/>
                    <a:pt x="257" y="213"/>
                  </a:cubicBezTo>
                  <a:close/>
                  <a:moveTo>
                    <a:pt x="390" y="0"/>
                  </a:moveTo>
                  <a:lnTo>
                    <a:pt x="390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0" y="434"/>
                    <a:pt x="36" y="470"/>
                    <a:pt x="89" y="470"/>
                  </a:cubicBezTo>
                  <a:cubicBezTo>
                    <a:pt x="390" y="470"/>
                    <a:pt x="390" y="470"/>
                    <a:pt x="390" y="470"/>
                  </a:cubicBezTo>
                  <a:cubicBezTo>
                    <a:pt x="443" y="470"/>
                    <a:pt x="478" y="434"/>
                    <a:pt x="478" y="390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478" y="36"/>
                    <a:pt x="443" y="0"/>
                    <a:pt x="390" y="0"/>
                  </a:cubicBezTo>
                  <a:close/>
                  <a:moveTo>
                    <a:pt x="249" y="355"/>
                  </a:moveTo>
                  <a:lnTo>
                    <a:pt x="249" y="355"/>
                  </a:lnTo>
                  <a:cubicBezTo>
                    <a:pt x="159" y="355"/>
                    <a:pt x="159" y="355"/>
                    <a:pt x="159" y="355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266" y="124"/>
                    <a:pt x="266" y="124"/>
                    <a:pt x="266" y="124"/>
                  </a:cubicBezTo>
                  <a:cubicBezTo>
                    <a:pt x="293" y="124"/>
                    <a:pt x="319" y="142"/>
                    <a:pt x="319" y="177"/>
                  </a:cubicBezTo>
                  <a:cubicBezTo>
                    <a:pt x="319" y="204"/>
                    <a:pt x="310" y="221"/>
                    <a:pt x="284" y="221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319" y="231"/>
                    <a:pt x="337" y="249"/>
                    <a:pt x="337" y="284"/>
                  </a:cubicBezTo>
                  <a:cubicBezTo>
                    <a:pt x="337" y="319"/>
                    <a:pt x="310" y="355"/>
                    <a:pt x="249" y="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67A84FDD-FAAC-5892-F8D9-3B2B45108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3565415"/>
              <a:ext cx="334169" cy="269081"/>
            </a:xfrm>
            <a:custGeom>
              <a:avLst/>
              <a:gdLst>
                <a:gd name="T0" fmla="*/ 461 w 462"/>
                <a:gd name="T1" fmla="*/ 45 h 374"/>
                <a:gd name="T2" fmla="*/ 461 w 462"/>
                <a:gd name="T3" fmla="*/ 45 h 374"/>
                <a:gd name="T4" fmla="*/ 408 w 462"/>
                <a:gd name="T5" fmla="*/ 63 h 374"/>
                <a:gd name="T6" fmla="*/ 443 w 462"/>
                <a:gd name="T7" fmla="*/ 10 h 374"/>
                <a:gd name="T8" fmla="*/ 389 w 462"/>
                <a:gd name="T9" fmla="*/ 36 h 374"/>
                <a:gd name="T10" fmla="*/ 319 w 462"/>
                <a:gd name="T11" fmla="*/ 0 h 374"/>
                <a:gd name="T12" fmla="*/ 221 w 462"/>
                <a:gd name="T13" fmla="*/ 98 h 374"/>
                <a:gd name="T14" fmla="*/ 230 w 462"/>
                <a:gd name="T15" fmla="*/ 116 h 374"/>
                <a:gd name="T16" fmla="*/ 35 w 462"/>
                <a:gd name="T17" fmla="*/ 19 h 374"/>
                <a:gd name="T18" fmla="*/ 17 w 462"/>
                <a:gd name="T19" fmla="*/ 72 h 374"/>
                <a:gd name="T20" fmla="*/ 61 w 462"/>
                <a:gd name="T21" fmla="*/ 151 h 374"/>
                <a:gd name="T22" fmla="*/ 17 w 462"/>
                <a:gd name="T23" fmla="*/ 134 h 374"/>
                <a:gd name="T24" fmla="*/ 17 w 462"/>
                <a:gd name="T25" fmla="*/ 134 h 374"/>
                <a:gd name="T26" fmla="*/ 98 w 462"/>
                <a:gd name="T27" fmla="*/ 231 h 374"/>
                <a:gd name="T28" fmla="*/ 70 w 462"/>
                <a:gd name="T29" fmla="*/ 231 h 374"/>
                <a:gd name="T30" fmla="*/ 53 w 462"/>
                <a:gd name="T31" fmla="*/ 231 h 374"/>
                <a:gd name="T32" fmla="*/ 142 w 462"/>
                <a:gd name="T33" fmla="*/ 294 h 374"/>
                <a:gd name="T34" fmla="*/ 26 w 462"/>
                <a:gd name="T35" fmla="*/ 338 h 374"/>
                <a:gd name="T36" fmla="*/ 0 w 462"/>
                <a:gd name="T37" fmla="*/ 338 h 374"/>
                <a:gd name="T38" fmla="*/ 142 w 462"/>
                <a:gd name="T39" fmla="*/ 373 h 374"/>
                <a:gd name="T40" fmla="*/ 408 w 462"/>
                <a:gd name="T41" fmla="*/ 107 h 374"/>
                <a:gd name="T42" fmla="*/ 408 w 462"/>
                <a:gd name="T43" fmla="*/ 98 h 374"/>
                <a:gd name="T44" fmla="*/ 461 w 462"/>
                <a:gd name="T45" fmla="*/ 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lnTo>
                    <a:pt x="17" y="134"/>
                  </a:ln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8" name="Freeform 86">
              <a:extLst>
                <a:ext uri="{FF2B5EF4-FFF2-40B4-BE49-F238E27FC236}">
                  <a16:creationId xmlns:a16="http://schemas.microsoft.com/office/drawing/2014/main" id="{29ED0C63-E639-D87D-797D-FCB0D331E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094" y="3532078"/>
              <a:ext cx="349250" cy="342900"/>
            </a:xfrm>
            <a:custGeom>
              <a:avLst/>
              <a:gdLst>
                <a:gd name="T0" fmla="*/ 239 w 480"/>
                <a:gd name="T1" fmla="*/ 0 h 471"/>
                <a:gd name="T2" fmla="*/ 239 w 480"/>
                <a:gd name="T3" fmla="*/ 0 h 471"/>
                <a:gd name="T4" fmla="*/ 0 w 480"/>
                <a:gd name="T5" fmla="*/ 231 h 471"/>
                <a:gd name="T6" fmla="*/ 239 w 480"/>
                <a:gd name="T7" fmla="*/ 470 h 471"/>
                <a:gd name="T8" fmla="*/ 479 w 480"/>
                <a:gd name="T9" fmla="*/ 231 h 471"/>
                <a:gd name="T10" fmla="*/ 239 w 480"/>
                <a:gd name="T11" fmla="*/ 0 h 471"/>
                <a:gd name="T12" fmla="*/ 337 w 480"/>
                <a:gd name="T13" fmla="*/ 195 h 471"/>
                <a:gd name="T14" fmla="*/ 337 w 480"/>
                <a:gd name="T15" fmla="*/ 195 h 471"/>
                <a:gd name="T16" fmla="*/ 337 w 480"/>
                <a:gd name="T17" fmla="*/ 195 h 471"/>
                <a:gd name="T18" fmla="*/ 204 w 480"/>
                <a:gd name="T19" fmla="*/ 328 h 471"/>
                <a:gd name="T20" fmla="*/ 133 w 480"/>
                <a:gd name="T21" fmla="*/ 310 h 471"/>
                <a:gd name="T22" fmla="*/ 142 w 480"/>
                <a:gd name="T23" fmla="*/ 310 h 471"/>
                <a:gd name="T24" fmla="*/ 204 w 480"/>
                <a:gd name="T25" fmla="*/ 293 h 471"/>
                <a:gd name="T26" fmla="*/ 160 w 480"/>
                <a:gd name="T27" fmla="*/ 257 h 471"/>
                <a:gd name="T28" fmla="*/ 169 w 480"/>
                <a:gd name="T29" fmla="*/ 257 h 471"/>
                <a:gd name="T30" fmla="*/ 178 w 480"/>
                <a:gd name="T31" fmla="*/ 257 h 471"/>
                <a:gd name="T32" fmla="*/ 142 w 480"/>
                <a:gd name="T33" fmla="*/ 213 h 471"/>
                <a:gd name="T34" fmla="*/ 142 w 480"/>
                <a:gd name="T35" fmla="*/ 213 h 471"/>
                <a:gd name="T36" fmla="*/ 160 w 480"/>
                <a:gd name="T37" fmla="*/ 213 h 471"/>
                <a:gd name="T38" fmla="*/ 142 w 480"/>
                <a:gd name="T39" fmla="*/ 178 h 471"/>
                <a:gd name="T40" fmla="*/ 151 w 480"/>
                <a:gd name="T41" fmla="*/ 151 h 471"/>
                <a:gd name="T42" fmla="*/ 239 w 480"/>
                <a:gd name="T43" fmla="*/ 204 h 471"/>
                <a:gd name="T44" fmla="*/ 239 w 480"/>
                <a:gd name="T45" fmla="*/ 195 h 471"/>
                <a:gd name="T46" fmla="*/ 292 w 480"/>
                <a:gd name="T47" fmla="*/ 142 h 471"/>
                <a:gd name="T48" fmla="*/ 319 w 480"/>
                <a:gd name="T49" fmla="*/ 160 h 471"/>
                <a:gd name="T50" fmla="*/ 355 w 480"/>
                <a:gd name="T51" fmla="*/ 151 h 471"/>
                <a:gd name="T52" fmla="*/ 337 w 480"/>
                <a:gd name="T53" fmla="*/ 178 h 471"/>
                <a:gd name="T54" fmla="*/ 364 w 480"/>
                <a:gd name="T55" fmla="*/ 169 h 471"/>
                <a:gd name="T56" fmla="*/ 337 w 480"/>
                <a:gd name="T57" fmla="*/ 19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39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37" y="195"/>
                  </a:moveTo>
                  <a:lnTo>
                    <a:pt x="337" y="195"/>
                  </a:lnTo>
                  <a:lnTo>
                    <a:pt x="337" y="195"/>
                  </a:lnTo>
                  <a:cubicBezTo>
                    <a:pt x="337" y="257"/>
                    <a:pt x="292" y="328"/>
                    <a:pt x="204" y="328"/>
                  </a:cubicBezTo>
                  <a:cubicBezTo>
                    <a:pt x="178" y="328"/>
                    <a:pt x="151" y="319"/>
                    <a:pt x="133" y="310"/>
                  </a:cubicBezTo>
                  <a:lnTo>
                    <a:pt x="142" y="310"/>
                  </a:lnTo>
                  <a:cubicBezTo>
                    <a:pt x="160" y="310"/>
                    <a:pt x="186" y="301"/>
                    <a:pt x="204" y="293"/>
                  </a:cubicBezTo>
                  <a:cubicBezTo>
                    <a:pt x="178" y="293"/>
                    <a:pt x="160" y="275"/>
                    <a:pt x="160" y="257"/>
                  </a:cubicBezTo>
                  <a:cubicBezTo>
                    <a:pt x="160" y="257"/>
                    <a:pt x="160" y="257"/>
                    <a:pt x="169" y="257"/>
                  </a:cubicBezTo>
                  <a:lnTo>
                    <a:pt x="178" y="257"/>
                  </a:lnTo>
                  <a:cubicBezTo>
                    <a:pt x="160" y="248"/>
                    <a:pt x="142" y="231"/>
                    <a:pt x="142" y="213"/>
                  </a:cubicBezTo>
                  <a:lnTo>
                    <a:pt x="142" y="213"/>
                  </a:lnTo>
                  <a:cubicBezTo>
                    <a:pt x="142" y="213"/>
                    <a:pt x="151" y="213"/>
                    <a:pt x="160" y="213"/>
                  </a:cubicBezTo>
                  <a:cubicBezTo>
                    <a:pt x="151" y="204"/>
                    <a:pt x="142" y="195"/>
                    <a:pt x="142" y="178"/>
                  </a:cubicBezTo>
                  <a:cubicBezTo>
                    <a:pt x="142" y="169"/>
                    <a:pt x="142" y="160"/>
                    <a:pt x="151" y="151"/>
                  </a:cubicBezTo>
                  <a:cubicBezTo>
                    <a:pt x="169" y="178"/>
                    <a:pt x="204" y="204"/>
                    <a:pt x="239" y="204"/>
                  </a:cubicBezTo>
                  <a:cubicBezTo>
                    <a:pt x="239" y="195"/>
                    <a:pt x="239" y="195"/>
                    <a:pt x="239" y="195"/>
                  </a:cubicBezTo>
                  <a:cubicBezTo>
                    <a:pt x="239" y="169"/>
                    <a:pt x="266" y="142"/>
                    <a:pt x="292" y="142"/>
                  </a:cubicBezTo>
                  <a:cubicBezTo>
                    <a:pt x="301" y="142"/>
                    <a:pt x="319" y="151"/>
                    <a:pt x="319" y="160"/>
                  </a:cubicBezTo>
                  <a:cubicBezTo>
                    <a:pt x="337" y="160"/>
                    <a:pt x="346" y="151"/>
                    <a:pt x="355" y="151"/>
                  </a:cubicBezTo>
                  <a:cubicBezTo>
                    <a:pt x="346" y="160"/>
                    <a:pt x="346" y="169"/>
                    <a:pt x="337" y="178"/>
                  </a:cubicBezTo>
                  <a:cubicBezTo>
                    <a:pt x="346" y="178"/>
                    <a:pt x="355" y="169"/>
                    <a:pt x="364" y="169"/>
                  </a:cubicBezTo>
                  <a:cubicBezTo>
                    <a:pt x="355" y="178"/>
                    <a:pt x="346" y="187"/>
                    <a:pt x="337" y="1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C97CC439-01D6-9E2E-AD1A-2B02C2B4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" y="4979878"/>
              <a:ext cx="308769" cy="315119"/>
            </a:xfrm>
            <a:custGeom>
              <a:avLst/>
              <a:gdLst>
                <a:gd name="T0" fmla="*/ 345 w 426"/>
                <a:gd name="T1" fmla="*/ 213 h 435"/>
                <a:gd name="T2" fmla="*/ 345 w 426"/>
                <a:gd name="T3" fmla="*/ 213 h 435"/>
                <a:gd name="T4" fmla="*/ 213 w 426"/>
                <a:gd name="T5" fmla="*/ 346 h 435"/>
                <a:gd name="T6" fmla="*/ 79 w 426"/>
                <a:gd name="T7" fmla="*/ 213 h 435"/>
                <a:gd name="T8" fmla="*/ 88 w 426"/>
                <a:gd name="T9" fmla="*/ 195 h 435"/>
                <a:gd name="T10" fmla="*/ 0 w 426"/>
                <a:gd name="T11" fmla="*/ 195 h 435"/>
                <a:gd name="T12" fmla="*/ 0 w 426"/>
                <a:gd name="T13" fmla="*/ 363 h 435"/>
                <a:gd name="T14" fmla="*/ 62 w 426"/>
                <a:gd name="T15" fmla="*/ 434 h 435"/>
                <a:gd name="T16" fmla="*/ 363 w 426"/>
                <a:gd name="T17" fmla="*/ 434 h 435"/>
                <a:gd name="T18" fmla="*/ 425 w 426"/>
                <a:gd name="T19" fmla="*/ 363 h 435"/>
                <a:gd name="T20" fmla="*/ 425 w 426"/>
                <a:gd name="T21" fmla="*/ 195 h 435"/>
                <a:gd name="T22" fmla="*/ 337 w 426"/>
                <a:gd name="T23" fmla="*/ 195 h 435"/>
                <a:gd name="T24" fmla="*/ 345 w 426"/>
                <a:gd name="T25" fmla="*/ 213 h 435"/>
                <a:gd name="T26" fmla="*/ 363 w 426"/>
                <a:gd name="T27" fmla="*/ 0 h 435"/>
                <a:gd name="T28" fmla="*/ 363 w 426"/>
                <a:gd name="T29" fmla="*/ 0 h 435"/>
                <a:gd name="T30" fmla="*/ 62 w 426"/>
                <a:gd name="T31" fmla="*/ 0 h 435"/>
                <a:gd name="T32" fmla="*/ 0 w 426"/>
                <a:gd name="T33" fmla="*/ 71 h 435"/>
                <a:gd name="T34" fmla="*/ 0 w 426"/>
                <a:gd name="T35" fmla="*/ 142 h 435"/>
                <a:gd name="T36" fmla="*/ 106 w 426"/>
                <a:gd name="T37" fmla="*/ 142 h 435"/>
                <a:gd name="T38" fmla="*/ 213 w 426"/>
                <a:gd name="T39" fmla="*/ 89 h 435"/>
                <a:gd name="T40" fmla="*/ 319 w 426"/>
                <a:gd name="T41" fmla="*/ 142 h 435"/>
                <a:gd name="T42" fmla="*/ 425 w 426"/>
                <a:gd name="T43" fmla="*/ 142 h 435"/>
                <a:gd name="T44" fmla="*/ 425 w 426"/>
                <a:gd name="T45" fmla="*/ 71 h 435"/>
                <a:gd name="T46" fmla="*/ 363 w 426"/>
                <a:gd name="T47" fmla="*/ 0 h 435"/>
                <a:gd name="T48" fmla="*/ 390 w 426"/>
                <a:gd name="T49" fmla="*/ 89 h 435"/>
                <a:gd name="T50" fmla="*/ 390 w 426"/>
                <a:gd name="T51" fmla="*/ 89 h 435"/>
                <a:gd name="T52" fmla="*/ 381 w 426"/>
                <a:gd name="T53" fmla="*/ 97 h 435"/>
                <a:gd name="T54" fmla="*/ 345 w 426"/>
                <a:gd name="T55" fmla="*/ 97 h 435"/>
                <a:gd name="T56" fmla="*/ 328 w 426"/>
                <a:gd name="T57" fmla="*/ 89 h 435"/>
                <a:gd name="T58" fmla="*/ 328 w 426"/>
                <a:gd name="T59" fmla="*/ 53 h 435"/>
                <a:gd name="T60" fmla="*/ 345 w 426"/>
                <a:gd name="T61" fmla="*/ 36 h 435"/>
                <a:gd name="T62" fmla="*/ 381 w 426"/>
                <a:gd name="T63" fmla="*/ 36 h 435"/>
                <a:gd name="T64" fmla="*/ 390 w 426"/>
                <a:gd name="T65" fmla="*/ 53 h 435"/>
                <a:gd name="T66" fmla="*/ 390 w 426"/>
                <a:gd name="T67" fmla="*/ 89 h 435"/>
                <a:gd name="T68" fmla="*/ 292 w 426"/>
                <a:gd name="T69" fmla="*/ 213 h 435"/>
                <a:gd name="T70" fmla="*/ 292 w 426"/>
                <a:gd name="T71" fmla="*/ 213 h 435"/>
                <a:gd name="T72" fmla="*/ 213 w 426"/>
                <a:gd name="T73" fmla="*/ 133 h 435"/>
                <a:gd name="T74" fmla="*/ 132 w 426"/>
                <a:gd name="T75" fmla="*/ 213 h 435"/>
                <a:gd name="T76" fmla="*/ 213 w 426"/>
                <a:gd name="T77" fmla="*/ 293 h 435"/>
                <a:gd name="T78" fmla="*/ 292 w 426"/>
                <a:gd name="T79" fmla="*/ 213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6" h="435">
                  <a:moveTo>
                    <a:pt x="345" y="213"/>
                  </a:moveTo>
                  <a:lnTo>
                    <a:pt x="345" y="213"/>
                  </a:lnTo>
                  <a:cubicBezTo>
                    <a:pt x="345" y="284"/>
                    <a:pt x="284" y="346"/>
                    <a:pt x="213" y="346"/>
                  </a:cubicBezTo>
                  <a:cubicBezTo>
                    <a:pt x="142" y="346"/>
                    <a:pt x="79" y="284"/>
                    <a:pt x="79" y="213"/>
                  </a:cubicBezTo>
                  <a:cubicBezTo>
                    <a:pt x="79" y="203"/>
                    <a:pt x="88" y="203"/>
                    <a:pt x="88" y="19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99"/>
                    <a:pt x="26" y="434"/>
                    <a:pt x="62" y="434"/>
                  </a:cubicBezTo>
                  <a:cubicBezTo>
                    <a:pt x="363" y="434"/>
                    <a:pt x="363" y="434"/>
                    <a:pt x="363" y="434"/>
                  </a:cubicBezTo>
                  <a:cubicBezTo>
                    <a:pt x="398" y="434"/>
                    <a:pt x="425" y="399"/>
                    <a:pt x="425" y="363"/>
                  </a:cubicBezTo>
                  <a:cubicBezTo>
                    <a:pt x="425" y="195"/>
                    <a:pt x="425" y="195"/>
                    <a:pt x="425" y="195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7" y="203"/>
                    <a:pt x="345" y="203"/>
                    <a:pt x="345" y="213"/>
                  </a:cubicBezTo>
                  <a:close/>
                  <a:moveTo>
                    <a:pt x="363" y="0"/>
                  </a:moveTo>
                  <a:lnTo>
                    <a:pt x="363" y="0"/>
                  </a:lnTo>
                  <a:cubicBezTo>
                    <a:pt x="62" y="0"/>
                    <a:pt x="62" y="0"/>
                    <a:pt x="62" y="0"/>
                  </a:cubicBezTo>
                  <a:cubicBezTo>
                    <a:pt x="26" y="0"/>
                    <a:pt x="0" y="36"/>
                    <a:pt x="0" y="71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132" y="106"/>
                    <a:pt x="168" y="89"/>
                    <a:pt x="213" y="89"/>
                  </a:cubicBezTo>
                  <a:cubicBezTo>
                    <a:pt x="257" y="89"/>
                    <a:pt x="292" y="106"/>
                    <a:pt x="319" y="142"/>
                  </a:cubicBezTo>
                  <a:cubicBezTo>
                    <a:pt x="425" y="142"/>
                    <a:pt x="425" y="142"/>
                    <a:pt x="425" y="142"/>
                  </a:cubicBezTo>
                  <a:cubicBezTo>
                    <a:pt x="425" y="71"/>
                    <a:pt x="425" y="71"/>
                    <a:pt x="425" y="71"/>
                  </a:cubicBezTo>
                  <a:cubicBezTo>
                    <a:pt x="425" y="36"/>
                    <a:pt x="398" y="0"/>
                    <a:pt x="363" y="0"/>
                  </a:cubicBezTo>
                  <a:close/>
                  <a:moveTo>
                    <a:pt x="390" y="89"/>
                  </a:moveTo>
                  <a:lnTo>
                    <a:pt x="390" y="89"/>
                  </a:lnTo>
                  <a:cubicBezTo>
                    <a:pt x="390" y="89"/>
                    <a:pt x="390" y="97"/>
                    <a:pt x="381" y="97"/>
                  </a:cubicBezTo>
                  <a:cubicBezTo>
                    <a:pt x="345" y="97"/>
                    <a:pt x="345" y="97"/>
                    <a:pt x="345" y="97"/>
                  </a:cubicBezTo>
                  <a:cubicBezTo>
                    <a:pt x="337" y="97"/>
                    <a:pt x="328" y="89"/>
                    <a:pt x="328" y="89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44"/>
                    <a:pt x="337" y="36"/>
                    <a:pt x="345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90" y="36"/>
                    <a:pt x="390" y="44"/>
                    <a:pt x="390" y="53"/>
                  </a:cubicBezTo>
                  <a:lnTo>
                    <a:pt x="390" y="89"/>
                  </a:lnTo>
                  <a:close/>
                  <a:moveTo>
                    <a:pt x="292" y="213"/>
                  </a:moveTo>
                  <a:lnTo>
                    <a:pt x="292" y="213"/>
                  </a:lnTo>
                  <a:cubicBezTo>
                    <a:pt x="292" y="168"/>
                    <a:pt x="257" y="133"/>
                    <a:pt x="213" y="133"/>
                  </a:cubicBezTo>
                  <a:cubicBezTo>
                    <a:pt x="168" y="133"/>
                    <a:pt x="132" y="168"/>
                    <a:pt x="132" y="213"/>
                  </a:cubicBezTo>
                  <a:cubicBezTo>
                    <a:pt x="132" y="257"/>
                    <a:pt x="168" y="293"/>
                    <a:pt x="213" y="293"/>
                  </a:cubicBezTo>
                  <a:cubicBezTo>
                    <a:pt x="257" y="293"/>
                    <a:pt x="292" y="257"/>
                    <a:pt x="292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50" name="Freeform 106">
              <a:extLst>
                <a:ext uri="{FF2B5EF4-FFF2-40B4-BE49-F238E27FC236}">
                  <a16:creationId xmlns:a16="http://schemas.microsoft.com/office/drawing/2014/main" id="{2E571F3A-DBED-8DEA-5149-719642D5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5381" y="3551128"/>
              <a:ext cx="308769" cy="311150"/>
            </a:xfrm>
            <a:custGeom>
              <a:avLst/>
              <a:gdLst>
                <a:gd name="T0" fmla="*/ 372 w 426"/>
                <a:gd name="T1" fmla="*/ 0 h 427"/>
                <a:gd name="T2" fmla="*/ 372 w 426"/>
                <a:gd name="T3" fmla="*/ 0 h 427"/>
                <a:gd name="T4" fmla="*/ 53 w 426"/>
                <a:gd name="T5" fmla="*/ 0 h 427"/>
                <a:gd name="T6" fmla="*/ 0 w 426"/>
                <a:gd name="T7" fmla="*/ 53 h 427"/>
                <a:gd name="T8" fmla="*/ 0 w 426"/>
                <a:gd name="T9" fmla="*/ 372 h 427"/>
                <a:gd name="T10" fmla="*/ 53 w 426"/>
                <a:gd name="T11" fmla="*/ 426 h 427"/>
                <a:gd name="T12" fmla="*/ 213 w 426"/>
                <a:gd name="T13" fmla="*/ 426 h 427"/>
                <a:gd name="T14" fmla="*/ 213 w 426"/>
                <a:gd name="T15" fmla="*/ 274 h 427"/>
                <a:gd name="T16" fmla="*/ 160 w 426"/>
                <a:gd name="T17" fmla="*/ 274 h 427"/>
                <a:gd name="T18" fmla="*/ 160 w 426"/>
                <a:gd name="T19" fmla="*/ 204 h 427"/>
                <a:gd name="T20" fmla="*/ 213 w 426"/>
                <a:gd name="T21" fmla="*/ 204 h 427"/>
                <a:gd name="T22" fmla="*/ 213 w 426"/>
                <a:gd name="T23" fmla="*/ 168 h 427"/>
                <a:gd name="T24" fmla="*/ 301 w 426"/>
                <a:gd name="T25" fmla="*/ 80 h 427"/>
                <a:gd name="T26" fmla="*/ 346 w 426"/>
                <a:gd name="T27" fmla="*/ 80 h 427"/>
                <a:gd name="T28" fmla="*/ 346 w 426"/>
                <a:gd name="T29" fmla="*/ 160 h 427"/>
                <a:gd name="T30" fmla="*/ 310 w 426"/>
                <a:gd name="T31" fmla="*/ 160 h 427"/>
                <a:gd name="T32" fmla="*/ 292 w 426"/>
                <a:gd name="T33" fmla="*/ 168 h 427"/>
                <a:gd name="T34" fmla="*/ 292 w 426"/>
                <a:gd name="T35" fmla="*/ 204 h 427"/>
                <a:gd name="T36" fmla="*/ 346 w 426"/>
                <a:gd name="T37" fmla="*/ 204 h 427"/>
                <a:gd name="T38" fmla="*/ 346 w 426"/>
                <a:gd name="T39" fmla="*/ 274 h 427"/>
                <a:gd name="T40" fmla="*/ 292 w 426"/>
                <a:gd name="T41" fmla="*/ 274 h 427"/>
                <a:gd name="T42" fmla="*/ 292 w 426"/>
                <a:gd name="T43" fmla="*/ 426 h 427"/>
                <a:gd name="T44" fmla="*/ 372 w 426"/>
                <a:gd name="T45" fmla="*/ 426 h 427"/>
                <a:gd name="T46" fmla="*/ 425 w 426"/>
                <a:gd name="T47" fmla="*/ 372 h 427"/>
                <a:gd name="T48" fmla="*/ 425 w 426"/>
                <a:gd name="T49" fmla="*/ 53 h 427"/>
                <a:gd name="T50" fmla="*/ 372 w 426"/>
                <a:gd name="T51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6" h="427">
                  <a:moveTo>
                    <a:pt x="372" y="0"/>
                  </a:moveTo>
                  <a:lnTo>
                    <a:pt x="372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0" y="27"/>
                    <a:pt x="0" y="53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399"/>
                    <a:pt x="27" y="426"/>
                    <a:pt x="53" y="426"/>
                  </a:cubicBezTo>
                  <a:cubicBezTo>
                    <a:pt x="213" y="426"/>
                    <a:pt x="213" y="426"/>
                    <a:pt x="213" y="426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60" y="204"/>
                    <a:pt x="160" y="204"/>
                    <a:pt x="160" y="204"/>
                  </a:cubicBezTo>
                  <a:cubicBezTo>
                    <a:pt x="213" y="204"/>
                    <a:pt x="213" y="204"/>
                    <a:pt x="213" y="204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213" y="124"/>
                    <a:pt x="257" y="80"/>
                    <a:pt x="301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160"/>
                    <a:pt x="346" y="160"/>
                    <a:pt x="346" y="160"/>
                  </a:cubicBezTo>
                  <a:cubicBezTo>
                    <a:pt x="310" y="160"/>
                    <a:pt x="310" y="160"/>
                    <a:pt x="310" y="160"/>
                  </a:cubicBezTo>
                  <a:cubicBezTo>
                    <a:pt x="292" y="160"/>
                    <a:pt x="292" y="160"/>
                    <a:pt x="292" y="168"/>
                  </a:cubicBezTo>
                  <a:cubicBezTo>
                    <a:pt x="292" y="204"/>
                    <a:pt x="292" y="204"/>
                    <a:pt x="292" y="204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346" y="274"/>
                    <a:pt x="346" y="274"/>
                    <a:pt x="346" y="274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292" y="426"/>
                    <a:pt x="292" y="426"/>
                    <a:pt x="292" y="426"/>
                  </a:cubicBezTo>
                  <a:cubicBezTo>
                    <a:pt x="372" y="426"/>
                    <a:pt x="372" y="426"/>
                    <a:pt x="372" y="426"/>
                  </a:cubicBezTo>
                  <a:cubicBezTo>
                    <a:pt x="399" y="426"/>
                    <a:pt x="425" y="399"/>
                    <a:pt x="425" y="372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27"/>
                    <a:pt x="399" y="0"/>
                    <a:pt x="37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553B6A5C-0BC6-8FB7-ABE5-364F326C8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75" y="4967178"/>
              <a:ext cx="346869" cy="340519"/>
            </a:xfrm>
            <a:custGeom>
              <a:avLst/>
              <a:gdLst>
                <a:gd name="T0" fmla="*/ 293 w 480"/>
                <a:gd name="T1" fmla="*/ 231 h 471"/>
                <a:gd name="T2" fmla="*/ 249 w 480"/>
                <a:gd name="T3" fmla="*/ 213 h 471"/>
                <a:gd name="T4" fmla="*/ 222 w 480"/>
                <a:gd name="T5" fmla="*/ 204 h 471"/>
                <a:gd name="T6" fmla="*/ 213 w 480"/>
                <a:gd name="T7" fmla="*/ 196 h 471"/>
                <a:gd name="T8" fmla="*/ 240 w 480"/>
                <a:gd name="T9" fmla="*/ 177 h 471"/>
                <a:gd name="T10" fmla="*/ 266 w 480"/>
                <a:gd name="T11" fmla="*/ 196 h 471"/>
                <a:gd name="T12" fmla="*/ 284 w 480"/>
                <a:gd name="T13" fmla="*/ 204 h 471"/>
                <a:gd name="T14" fmla="*/ 302 w 480"/>
                <a:gd name="T15" fmla="*/ 186 h 471"/>
                <a:gd name="T16" fmla="*/ 293 w 480"/>
                <a:gd name="T17" fmla="*/ 160 h 471"/>
                <a:gd name="T18" fmla="*/ 240 w 480"/>
                <a:gd name="T19" fmla="*/ 151 h 471"/>
                <a:gd name="T20" fmla="*/ 178 w 480"/>
                <a:gd name="T21" fmla="*/ 168 h 471"/>
                <a:gd name="T22" fmla="*/ 178 w 480"/>
                <a:gd name="T23" fmla="*/ 221 h 471"/>
                <a:gd name="T24" fmla="*/ 231 w 480"/>
                <a:gd name="T25" fmla="*/ 249 h 471"/>
                <a:gd name="T26" fmla="*/ 266 w 480"/>
                <a:gd name="T27" fmla="*/ 257 h 471"/>
                <a:gd name="T28" fmla="*/ 266 w 480"/>
                <a:gd name="T29" fmla="*/ 284 h 471"/>
                <a:gd name="T30" fmla="*/ 222 w 480"/>
                <a:gd name="T31" fmla="*/ 293 h 471"/>
                <a:gd name="T32" fmla="*/ 205 w 480"/>
                <a:gd name="T33" fmla="*/ 266 h 471"/>
                <a:gd name="T34" fmla="*/ 187 w 480"/>
                <a:gd name="T35" fmla="*/ 257 h 471"/>
                <a:gd name="T36" fmla="*/ 169 w 480"/>
                <a:gd name="T37" fmla="*/ 275 h 471"/>
                <a:gd name="T38" fmla="*/ 195 w 480"/>
                <a:gd name="T39" fmla="*/ 311 h 471"/>
                <a:gd name="T40" fmla="*/ 275 w 480"/>
                <a:gd name="T41" fmla="*/ 319 h 471"/>
                <a:gd name="T42" fmla="*/ 311 w 480"/>
                <a:gd name="T43" fmla="*/ 266 h 471"/>
                <a:gd name="T44" fmla="*/ 293 w 480"/>
                <a:gd name="T45" fmla="*/ 231 h 471"/>
                <a:gd name="T46" fmla="*/ 240 w 480"/>
                <a:gd name="T47" fmla="*/ 0 h 471"/>
                <a:gd name="T48" fmla="*/ 240 w 480"/>
                <a:gd name="T49" fmla="*/ 470 h 471"/>
                <a:gd name="T50" fmla="*/ 240 w 480"/>
                <a:gd name="T51" fmla="*/ 0 h 471"/>
                <a:gd name="T52" fmla="*/ 293 w 480"/>
                <a:gd name="T53" fmla="*/ 364 h 471"/>
                <a:gd name="T54" fmla="*/ 240 w 480"/>
                <a:gd name="T55" fmla="*/ 364 h 471"/>
                <a:gd name="T56" fmla="*/ 124 w 480"/>
                <a:gd name="T57" fmla="*/ 213 h 471"/>
                <a:gd name="T58" fmla="*/ 187 w 480"/>
                <a:gd name="T59" fmla="*/ 98 h 471"/>
                <a:gd name="T60" fmla="*/ 240 w 480"/>
                <a:gd name="T61" fmla="*/ 107 h 471"/>
                <a:gd name="T62" fmla="*/ 364 w 480"/>
                <a:gd name="T63" fmla="*/ 266 h 471"/>
                <a:gd name="T64" fmla="*/ 293 w 480"/>
                <a:gd name="T65" fmla="*/ 36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" h="471">
                  <a:moveTo>
                    <a:pt x="293" y="231"/>
                  </a:moveTo>
                  <a:lnTo>
                    <a:pt x="293" y="231"/>
                  </a:lnTo>
                  <a:cubicBezTo>
                    <a:pt x="284" y="231"/>
                    <a:pt x="284" y="221"/>
                    <a:pt x="275" y="221"/>
                  </a:cubicBezTo>
                  <a:cubicBezTo>
                    <a:pt x="266" y="221"/>
                    <a:pt x="258" y="213"/>
                    <a:pt x="249" y="213"/>
                  </a:cubicBezTo>
                  <a:cubicBezTo>
                    <a:pt x="240" y="213"/>
                    <a:pt x="231" y="213"/>
                    <a:pt x="231" y="213"/>
                  </a:cubicBezTo>
                  <a:cubicBezTo>
                    <a:pt x="222" y="204"/>
                    <a:pt x="222" y="204"/>
                    <a:pt x="222" y="204"/>
                  </a:cubicBezTo>
                  <a:cubicBezTo>
                    <a:pt x="213" y="204"/>
                    <a:pt x="213" y="204"/>
                    <a:pt x="213" y="204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186"/>
                    <a:pt x="213" y="186"/>
                    <a:pt x="213" y="177"/>
                  </a:cubicBezTo>
                  <a:cubicBezTo>
                    <a:pt x="222" y="177"/>
                    <a:pt x="231" y="177"/>
                    <a:pt x="240" y="177"/>
                  </a:cubicBezTo>
                  <a:cubicBezTo>
                    <a:pt x="249" y="177"/>
                    <a:pt x="258" y="177"/>
                    <a:pt x="258" y="177"/>
                  </a:cubicBezTo>
                  <a:cubicBezTo>
                    <a:pt x="266" y="186"/>
                    <a:pt x="266" y="186"/>
                    <a:pt x="266" y="196"/>
                  </a:cubicBezTo>
                  <a:cubicBezTo>
                    <a:pt x="275" y="196"/>
                    <a:pt x="275" y="204"/>
                    <a:pt x="275" y="204"/>
                  </a:cubicBezTo>
                  <a:lnTo>
                    <a:pt x="284" y="204"/>
                  </a:lnTo>
                  <a:cubicBezTo>
                    <a:pt x="293" y="204"/>
                    <a:pt x="293" y="204"/>
                    <a:pt x="302" y="204"/>
                  </a:cubicBezTo>
                  <a:cubicBezTo>
                    <a:pt x="302" y="196"/>
                    <a:pt x="302" y="196"/>
                    <a:pt x="302" y="186"/>
                  </a:cubicBezTo>
                  <a:lnTo>
                    <a:pt x="302" y="177"/>
                  </a:lnTo>
                  <a:cubicBezTo>
                    <a:pt x="302" y="168"/>
                    <a:pt x="293" y="168"/>
                    <a:pt x="293" y="160"/>
                  </a:cubicBezTo>
                  <a:cubicBezTo>
                    <a:pt x="284" y="160"/>
                    <a:pt x="275" y="151"/>
                    <a:pt x="266" y="151"/>
                  </a:cubicBezTo>
                  <a:cubicBezTo>
                    <a:pt x="258" y="151"/>
                    <a:pt x="249" y="151"/>
                    <a:pt x="240" y="151"/>
                  </a:cubicBezTo>
                  <a:cubicBezTo>
                    <a:pt x="222" y="151"/>
                    <a:pt x="213" y="151"/>
                    <a:pt x="205" y="151"/>
                  </a:cubicBezTo>
                  <a:cubicBezTo>
                    <a:pt x="195" y="160"/>
                    <a:pt x="187" y="160"/>
                    <a:pt x="178" y="168"/>
                  </a:cubicBezTo>
                  <a:cubicBezTo>
                    <a:pt x="178" y="177"/>
                    <a:pt x="169" y="186"/>
                    <a:pt x="169" y="196"/>
                  </a:cubicBezTo>
                  <a:cubicBezTo>
                    <a:pt x="169" y="204"/>
                    <a:pt x="178" y="213"/>
                    <a:pt x="178" y="221"/>
                  </a:cubicBezTo>
                  <a:cubicBezTo>
                    <a:pt x="187" y="231"/>
                    <a:pt x="195" y="231"/>
                    <a:pt x="205" y="240"/>
                  </a:cubicBezTo>
                  <a:cubicBezTo>
                    <a:pt x="213" y="240"/>
                    <a:pt x="222" y="240"/>
                    <a:pt x="231" y="249"/>
                  </a:cubicBezTo>
                  <a:cubicBezTo>
                    <a:pt x="240" y="249"/>
                    <a:pt x="249" y="249"/>
                    <a:pt x="258" y="249"/>
                  </a:cubicBezTo>
                  <a:cubicBezTo>
                    <a:pt x="258" y="257"/>
                    <a:pt x="266" y="257"/>
                    <a:pt x="266" y="257"/>
                  </a:cubicBezTo>
                  <a:cubicBezTo>
                    <a:pt x="275" y="266"/>
                    <a:pt x="275" y="266"/>
                    <a:pt x="275" y="275"/>
                  </a:cubicBezTo>
                  <a:lnTo>
                    <a:pt x="266" y="284"/>
                  </a:lnTo>
                  <a:cubicBezTo>
                    <a:pt x="258" y="293"/>
                    <a:pt x="249" y="293"/>
                    <a:pt x="240" y="293"/>
                  </a:cubicBezTo>
                  <a:cubicBezTo>
                    <a:pt x="231" y="293"/>
                    <a:pt x="222" y="293"/>
                    <a:pt x="222" y="29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75"/>
                    <a:pt x="205" y="275"/>
                    <a:pt x="205" y="266"/>
                  </a:cubicBezTo>
                  <a:cubicBezTo>
                    <a:pt x="205" y="266"/>
                    <a:pt x="205" y="257"/>
                    <a:pt x="195" y="257"/>
                  </a:cubicBezTo>
                  <a:lnTo>
                    <a:pt x="187" y="257"/>
                  </a:lnTo>
                  <a:cubicBezTo>
                    <a:pt x="178" y="257"/>
                    <a:pt x="178" y="257"/>
                    <a:pt x="178" y="257"/>
                  </a:cubicBezTo>
                  <a:cubicBezTo>
                    <a:pt x="169" y="266"/>
                    <a:pt x="169" y="266"/>
                    <a:pt x="169" y="275"/>
                  </a:cubicBezTo>
                  <a:cubicBezTo>
                    <a:pt x="169" y="275"/>
                    <a:pt x="169" y="284"/>
                    <a:pt x="178" y="293"/>
                  </a:cubicBezTo>
                  <a:cubicBezTo>
                    <a:pt x="178" y="302"/>
                    <a:pt x="187" y="311"/>
                    <a:pt x="195" y="311"/>
                  </a:cubicBezTo>
                  <a:cubicBezTo>
                    <a:pt x="205" y="319"/>
                    <a:pt x="222" y="319"/>
                    <a:pt x="240" y="319"/>
                  </a:cubicBezTo>
                  <a:cubicBezTo>
                    <a:pt x="258" y="319"/>
                    <a:pt x="266" y="319"/>
                    <a:pt x="275" y="319"/>
                  </a:cubicBezTo>
                  <a:cubicBezTo>
                    <a:pt x="293" y="311"/>
                    <a:pt x="302" y="302"/>
                    <a:pt x="302" y="293"/>
                  </a:cubicBezTo>
                  <a:cubicBezTo>
                    <a:pt x="311" y="284"/>
                    <a:pt x="311" y="275"/>
                    <a:pt x="311" y="266"/>
                  </a:cubicBezTo>
                  <a:cubicBezTo>
                    <a:pt x="311" y="257"/>
                    <a:pt x="311" y="249"/>
                    <a:pt x="311" y="249"/>
                  </a:cubicBezTo>
                  <a:cubicBezTo>
                    <a:pt x="302" y="240"/>
                    <a:pt x="302" y="231"/>
                    <a:pt x="293" y="231"/>
                  </a:cubicBezTo>
                  <a:close/>
                  <a:moveTo>
                    <a:pt x="240" y="0"/>
                  </a:moveTo>
                  <a:lnTo>
                    <a:pt x="240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4"/>
                    <a:pt x="107" y="470"/>
                    <a:pt x="240" y="470"/>
                  </a:cubicBezTo>
                  <a:cubicBezTo>
                    <a:pt x="372" y="470"/>
                    <a:pt x="479" y="364"/>
                    <a:pt x="479" y="231"/>
                  </a:cubicBezTo>
                  <a:cubicBezTo>
                    <a:pt x="479" y="107"/>
                    <a:pt x="372" y="0"/>
                    <a:pt x="240" y="0"/>
                  </a:cubicBezTo>
                  <a:close/>
                  <a:moveTo>
                    <a:pt x="293" y="364"/>
                  </a:moveTo>
                  <a:lnTo>
                    <a:pt x="293" y="364"/>
                  </a:lnTo>
                  <a:cubicBezTo>
                    <a:pt x="284" y="364"/>
                    <a:pt x="275" y="364"/>
                    <a:pt x="266" y="364"/>
                  </a:cubicBezTo>
                  <a:cubicBezTo>
                    <a:pt x="258" y="364"/>
                    <a:pt x="249" y="364"/>
                    <a:pt x="240" y="364"/>
                  </a:cubicBezTo>
                  <a:cubicBezTo>
                    <a:pt x="178" y="364"/>
                    <a:pt x="115" y="302"/>
                    <a:pt x="115" y="240"/>
                  </a:cubicBezTo>
                  <a:cubicBezTo>
                    <a:pt x="115" y="231"/>
                    <a:pt x="115" y="221"/>
                    <a:pt x="124" y="213"/>
                  </a:cubicBezTo>
                  <a:cubicBezTo>
                    <a:pt x="115" y="204"/>
                    <a:pt x="115" y="186"/>
                    <a:pt x="115" y="177"/>
                  </a:cubicBezTo>
                  <a:cubicBezTo>
                    <a:pt x="115" y="133"/>
                    <a:pt x="142" y="98"/>
                    <a:pt x="187" y="98"/>
                  </a:cubicBezTo>
                  <a:cubicBezTo>
                    <a:pt x="195" y="98"/>
                    <a:pt x="213" y="107"/>
                    <a:pt x="222" y="115"/>
                  </a:cubicBezTo>
                  <a:cubicBezTo>
                    <a:pt x="231" y="107"/>
                    <a:pt x="231" y="107"/>
                    <a:pt x="240" y="107"/>
                  </a:cubicBezTo>
                  <a:cubicBezTo>
                    <a:pt x="311" y="107"/>
                    <a:pt x="364" y="168"/>
                    <a:pt x="364" y="240"/>
                  </a:cubicBezTo>
                  <a:cubicBezTo>
                    <a:pt x="364" y="249"/>
                    <a:pt x="364" y="257"/>
                    <a:pt x="364" y="266"/>
                  </a:cubicBezTo>
                  <a:cubicBezTo>
                    <a:pt x="364" y="275"/>
                    <a:pt x="364" y="284"/>
                    <a:pt x="364" y="293"/>
                  </a:cubicBezTo>
                  <a:cubicBezTo>
                    <a:pt x="364" y="337"/>
                    <a:pt x="337" y="364"/>
                    <a:pt x="293" y="3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CC328C1B-DB88-EA3E-04B7-53274F18D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712" y="4979878"/>
              <a:ext cx="359569" cy="315119"/>
            </a:xfrm>
            <a:custGeom>
              <a:avLst/>
              <a:gdLst>
                <a:gd name="T0" fmla="*/ 363 w 497"/>
                <a:gd name="T1" fmla="*/ 222 h 435"/>
                <a:gd name="T2" fmla="*/ 363 w 497"/>
                <a:gd name="T3" fmla="*/ 222 h 435"/>
                <a:gd name="T4" fmla="*/ 354 w 497"/>
                <a:gd name="T5" fmla="*/ 203 h 435"/>
                <a:gd name="T6" fmla="*/ 354 w 497"/>
                <a:gd name="T7" fmla="*/ 159 h 435"/>
                <a:gd name="T8" fmla="*/ 247 w 497"/>
                <a:gd name="T9" fmla="*/ 159 h 435"/>
                <a:gd name="T10" fmla="*/ 239 w 497"/>
                <a:gd name="T11" fmla="*/ 150 h 435"/>
                <a:gd name="T12" fmla="*/ 230 w 497"/>
                <a:gd name="T13" fmla="*/ 89 h 435"/>
                <a:gd name="T14" fmla="*/ 71 w 497"/>
                <a:gd name="T15" fmla="*/ 159 h 435"/>
                <a:gd name="T16" fmla="*/ 0 w 497"/>
                <a:gd name="T17" fmla="*/ 293 h 435"/>
                <a:gd name="T18" fmla="*/ 203 w 497"/>
                <a:gd name="T19" fmla="*/ 434 h 435"/>
                <a:gd name="T20" fmla="*/ 425 w 497"/>
                <a:gd name="T21" fmla="*/ 284 h 435"/>
                <a:gd name="T22" fmla="*/ 363 w 497"/>
                <a:gd name="T23" fmla="*/ 222 h 435"/>
                <a:gd name="T24" fmla="*/ 203 w 497"/>
                <a:gd name="T25" fmla="*/ 390 h 435"/>
                <a:gd name="T26" fmla="*/ 203 w 497"/>
                <a:gd name="T27" fmla="*/ 390 h 435"/>
                <a:gd name="T28" fmla="*/ 53 w 497"/>
                <a:gd name="T29" fmla="*/ 310 h 435"/>
                <a:gd name="T30" fmla="*/ 186 w 497"/>
                <a:gd name="T31" fmla="*/ 203 h 435"/>
                <a:gd name="T32" fmla="*/ 336 w 497"/>
                <a:gd name="T33" fmla="*/ 284 h 435"/>
                <a:gd name="T34" fmla="*/ 203 w 497"/>
                <a:gd name="T35" fmla="*/ 390 h 435"/>
                <a:gd name="T36" fmla="*/ 496 w 497"/>
                <a:gd name="T37" fmla="*/ 150 h 435"/>
                <a:gd name="T38" fmla="*/ 496 w 497"/>
                <a:gd name="T39" fmla="*/ 150 h 435"/>
                <a:gd name="T40" fmla="*/ 345 w 497"/>
                <a:gd name="T41" fmla="*/ 0 h 435"/>
                <a:gd name="T42" fmla="*/ 327 w 497"/>
                <a:gd name="T43" fmla="*/ 18 h 435"/>
                <a:gd name="T44" fmla="*/ 345 w 497"/>
                <a:gd name="T45" fmla="*/ 36 h 435"/>
                <a:gd name="T46" fmla="*/ 460 w 497"/>
                <a:gd name="T47" fmla="*/ 150 h 435"/>
                <a:gd name="T48" fmla="*/ 478 w 497"/>
                <a:gd name="T49" fmla="*/ 168 h 435"/>
                <a:gd name="T50" fmla="*/ 496 w 497"/>
                <a:gd name="T51" fmla="*/ 150 h 435"/>
                <a:gd name="T52" fmla="*/ 425 w 497"/>
                <a:gd name="T53" fmla="*/ 150 h 435"/>
                <a:gd name="T54" fmla="*/ 425 w 497"/>
                <a:gd name="T55" fmla="*/ 150 h 435"/>
                <a:gd name="T56" fmla="*/ 345 w 497"/>
                <a:gd name="T57" fmla="*/ 71 h 435"/>
                <a:gd name="T58" fmla="*/ 327 w 497"/>
                <a:gd name="T59" fmla="*/ 89 h 435"/>
                <a:gd name="T60" fmla="*/ 345 w 497"/>
                <a:gd name="T61" fmla="*/ 106 h 435"/>
                <a:gd name="T62" fmla="*/ 390 w 497"/>
                <a:gd name="T63" fmla="*/ 159 h 435"/>
                <a:gd name="T64" fmla="*/ 416 w 497"/>
                <a:gd name="T65" fmla="*/ 168 h 435"/>
                <a:gd name="T66" fmla="*/ 425 w 497"/>
                <a:gd name="T67" fmla="*/ 150 h 435"/>
                <a:gd name="T68" fmla="*/ 159 w 497"/>
                <a:gd name="T69" fmla="*/ 257 h 435"/>
                <a:gd name="T70" fmla="*/ 159 w 497"/>
                <a:gd name="T71" fmla="*/ 257 h 435"/>
                <a:gd name="T72" fmla="*/ 115 w 497"/>
                <a:gd name="T73" fmla="*/ 310 h 435"/>
                <a:gd name="T74" fmla="*/ 186 w 497"/>
                <a:gd name="T75" fmla="*/ 354 h 435"/>
                <a:gd name="T76" fmla="*/ 230 w 497"/>
                <a:gd name="T77" fmla="*/ 293 h 435"/>
                <a:gd name="T78" fmla="*/ 159 w 497"/>
                <a:gd name="T79" fmla="*/ 25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7" h="435">
                  <a:moveTo>
                    <a:pt x="363" y="222"/>
                  </a:moveTo>
                  <a:lnTo>
                    <a:pt x="363" y="222"/>
                  </a:lnTo>
                  <a:cubicBezTo>
                    <a:pt x="354" y="213"/>
                    <a:pt x="354" y="213"/>
                    <a:pt x="354" y="203"/>
                  </a:cubicBezTo>
                  <a:cubicBezTo>
                    <a:pt x="363" y="186"/>
                    <a:pt x="363" y="168"/>
                    <a:pt x="354" y="159"/>
                  </a:cubicBezTo>
                  <a:cubicBezTo>
                    <a:pt x="336" y="133"/>
                    <a:pt x="300" y="133"/>
                    <a:pt x="247" y="159"/>
                  </a:cubicBezTo>
                  <a:cubicBezTo>
                    <a:pt x="247" y="159"/>
                    <a:pt x="230" y="159"/>
                    <a:pt x="239" y="150"/>
                  </a:cubicBezTo>
                  <a:cubicBezTo>
                    <a:pt x="247" y="124"/>
                    <a:pt x="239" y="106"/>
                    <a:pt x="230" y="89"/>
                  </a:cubicBezTo>
                  <a:cubicBezTo>
                    <a:pt x="203" y="62"/>
                    <a:pt x="132" y="97"/>
                    <a:pt x="71" y="159"/>
                  </a:cubicBezTo>
                  <a:cubicBezTo>
                    <a:pt x="26" y="203"/>
                    <a:pt x="0" y="248"/>
                    <a:pt x="0" y="293"/>
                  </a:cubicBezTo>
                  <a:cubicBezTo>
                    <a:pt x="0" y="372"/>
                    <a:pt x="106" y="434"/>
                    <a:pt x="203" y="434"/>
                  </a:cubicBezTo>
                  <a:cubicBezTo>
                    <a:pt x="336" y="434"/>
                    <a:pt x="425" y="346"/>
                    <a:pt x="425" y="284"/>
                  </a:cubicBezTo>
                  <a:cubicBezTo>
                    <a:pt x="425" y="248"/>
                    <a:pt x="390" y="231"/>
                    <a:pt x="363" y="222"/>
                  </a:cubicBezTo>
                  <a:close/>
                  <a:moveTo>
                    <a:pt x="203" y="390"/>
                  </a:moveTo>
                  <a:lnTo>
                    <a:pt x="203" y="390"/>
                  </a:lnTo>
                  <a:cubicBezTo>
                    <a:pt x="124" y="399"/>
                    <a:pt x="53" y="363"/>
                    <a:pt x="53" y="310"/>
                  </a:cubicBezTo>
                  <a:cubicBezTo>
                    <a:pt x="44" y="257"/>
                    <a:pt x="106" y="213"/>
                    <a:pt x="186" y="203"/>
                  </a:cubicBezTo>
                  <a:cubicBezTo>
                    <a:pt x="265" y="195"/>
                    <a:pt x="336" y="231"/>
                    <a:pt x="336" y="284"/>
                  </a:cubicBezTo>
                  <a:cubicBezTo>
                    <a:pt x="345" y="337"/>
                    <a:pt x="283" y="381"/>
                    <a:pt x="203" y="390"/>
                  </a:cubicBezTo>
                  <a:close/>
                  <a:moveTo>
                    <a:pt x="496" y="150"/>
                  </a:moveTo>
                  <a:lnTo>
                    <a:pt x="496" y="150"/>
                  </a:lnTo>
                  <a:cubicBezTo>
                    <a:pt x="496" y="71"/>
                    <a:pt x="425" y="0"/>
                    <a:pt x="345" y="0"/>
                  </a:cubicBezTo>
                  <a:cubicBezTo>
                    <a:pt x="336" y="0"/>
                    <a:pt x="327" y="9"/>
                    <a:pt x="327" y="18"/>
                  </a:cubicBezTo>
                  <a:cubicBezTo>
                    <a:pt x="327" y="27"/>
                    <a:pt x="336" y="36"/>
                    <a:pt x="345" y="36"/>
                  </a:cubicBezTo>
                  <a:cubicBezTo>
                    <a:pt x="407" y="36"/>
                    <a:pt x="460" y="89"/>
                    <a:pt x="460" y="150"/>
                  </a:cubicBezTo>
                  <a:cubicBezTo>
                    <a:pt x="460" y="159"/>
                    <a:pt x="469" y="168"/>
                    <a:pt x="478" y="168"/>
                  </a:cubicBezTo>
                  <a:cubicBezTo>
                    <a:pt x="487" y="168"/>
                    <a:pt x="496" y="159"/>
                    <a:pt x="496" y="150"/>
                  </a:cubicBezTo>
                  <a:close/>
                  <a:moveTo>
                    <a:pt x="425" y="150"/>
                  </a:moveTo>
                  <a:lnTo>
                    <a:pt x="425" y="150"/>
                  </a:lnTo>
                  <a:cubicBezTo>
                    <a:pt x="416" y="106"/>
                    <a:pt x="390" y="80"/>
                    <a:pt x="345" y="71"/>
                  </a:cubicBezTo>
                  <a:cubicBezTo>
                    <a:pt x="336" y="71"/>
                    <a:pt x="327" y="80"/>
                    <a:pt x="327" y="89"/>
                  </a:cubicBezTo>
                  <a:cubicBezTo>
                    <a:pt x="327" y="97"/>
                    <a:pt x="327" y="106"/>
                    <a:pt x="345" y="106"/>
                  </a:cubicBezTo>
                  <a:cubicBezTo>
                    <a:pt x="363" y="115"/>
                    <a:pt x="390" y="133"/>
                    <a:pt x="390" y="159"/>
                  </a:cubicBezTo>
                  <a:cubicBezTo>
                    <a:pt x="390" y="168"/>
                    <a:pt x="398" y="168"/>
                    <a:pt x="416" y="168"/>
                  </a:cubicBezTo>
                  <a:cubicBezTo>
                    <a:pt x="425" y="168"/>
                    <a:pt x="425" y="159"/>
                    <a:pt x="425" y="150"/>
                  </a:cubicBezTo>
                  <a:close/>
                  <a:moveTo>
                    <a:pt x="159" y="257"/>
                  </a:moveTo>
                  <a:lnTo>
                    <a:pt x="159" y="257"/>
                  </a:lnTo>
                  <a:cubicBezTo>
                    <a:pt x="132" y="257"/>
                    <a:pt x="106" y="284"/>
                    <a:pt x="115" y="310"/>
                  </a:cubicBezTo>
                  <a:cubicBezTo>
                    <a:pt x="124" y="337"/>
                    <a:pt x="150" y="354"/>
                    <a:pt x="186" y="354"/>
                  </a:cubicBezTo>
                  <a:cubicBezTo>
                    <a:pt x="212" y="346"/>
                    <a:pt x="239" y="319"/>
                    <a:pt x="230" y="293"/>
                  </a:cubicBezTo>
                  <a:cubicBezTo>
                    <a:pt x="221" y="266"/>
                    <a:pt x="194" y="248"/>
                    <a:pt x="159" y="2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900" dirty="0">
                <a:latin typeface="Poppins Light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10EE735-01D7-1BCE-9364-B2032D82140C}"/>
              </a:ext>
            </a:extLst>
          </p:cNvPr>
          <p:cNvGrpSpPr/>
          <p:nvPr/>
        </p:nvGrpSpPr>
        <p:grpSpPr>
          <a:xfrm>
            <a:off x="304800" y="1065530"/>
            <a:ext cx="9114146" cy="2363469"/>
            <a:chOff x="650876" y="2203451"/>
            <a:chExt cx="7050404" cy="1828302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46C21E08-34E4-47EB-914E-56699EAD5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261" y="2204482"/>
              <a:ext cx="331856" cy="332887"/>
            </a:xfrm>
            <a:custGeom>
              <a:avLst/>
              <a:gdLst>
                <a:gd name="T0" fmla="*/ 34 w 256"/>
                <a:gd name="T1" fmla="*/ 160 h 256"/>
                <a:gd name="T2" fmla="*/ 18 w 256"/>
                <a:gd name="T3" fmla="*/ 194 h 256"/>
                <a:gd name="T4" fmla="*/ 50 w 256"/>
                <a:gd name="T5" fmla="*/ 238 h 256"/>
                <a:gd name="T6" fmla="*/ 82 w 256"/>
                <a:gd name="T7" fmla="*/ 217 h 256"/>
                <a:gd name="T8" fmla="*/ 96 w 256"/>
                <a:gd name="T9" fmla="*/ 248 h 256"/>
                <a:gd name="T10" fmla="*/ 152 w 256"/>
                <a:gd name="T11" fmla="*/ 256 h 256"/>
                <a:gd name="T12" fmla="*/ 160 w 256"/>
                <a:gd name="T13" fmla="*/ 222 h 256"/>
                <a:gd name="T14" fmla="*/ 194 w 256"/>
                <a:gd name="T15" fmla="*/ 238 h 256"/>
                <a:gd name="T16" fmla="*/ 238 w 256"/>
                <a:gd name="T17" fmla="*/ 206 h 256"/>
                <a:gd name="T18" fmla="*/ 217 w 256"/>
                <a:gd name="T19" fmla="*/ 174 h 256"/>
                <a:gd name="T20" fmla="*/ 248 w 256"/>
                <a:gd name="T21" fmla="*/ 160 h 256"/>
                <a:gd name="T22" fmla="*/ 256 w 256"/>
                <a:gd name="T23" fmla="*/ 104 h 256"/>
                <a:gd name="T24" fmla="*/ 222 w 256"/>
                <a:gd name="T25" fmla="*/ 96 h 256"/>
                <a:gd name="T26" fmla="*/ 238 w 256"/>
                <a:gd name="T27" fmla="*/ 62 h 256"/>
                <a:gd name="T28" fmla="*/ 206 w 256"/>
                <a:gd name="T29" fmla="*/ 18 h 256"/>
                <a:gd name="T30" fmla="*/ 174 w 256"/>
                <a:gd name="T31" fmla="*/ 39 h 256"/>
                <a:gd name="T32" fmla="*/ 160 w 256"/>
                <a:gd name="T33" fmla="*/ 8 h 256"/>
                <a:gd name="T34" fmla="*/ 104 w 256"/>
                <a:gd name="T35" fmla="*/ 0 h 256"/>
                <a:gd name="T36" fmla="*/ 96 w 256"/>
                <a:gd name="T37" fmla="*/ 34 h 256"/>
                <a:gd name="T38" fmla="*/ 62 w 256"/>
                <a:gd name="T39" fmla="*/ 18 h 256"/>
                <a:gd name="T40" fmla="*/ 18 w 256"/>
                <a:gd name="T41" fmla="*/ 50 h 256"/>
                <a:gd name="T42" fmla="*/ 39 w 256"/>
                <a:gd name="T43" fmla="*/ 82 h 256"/>
                <a:gd name="T44" fmla="*/ 8 w 256"/>
                <a:gd name="T45" fmla="*/ 96 h 256"/>
                <a:gd name="T46" fmla="*/ 0 w 256"/>
                <a:gd name="T47" fmla="*/ 152 h 256"/>
                <a:gd name="T48" fmla="*/ 16 w 256"/>
                <a:gd name="T49" fmla="*/ 112 h 256"/>
                <a:gd name="T50" fmla="*/ 48 w 256"/>
                <a:gd name="T51" fmla="*/ 107 h 256"/>
                <a:gd name="T52" fmla="*/ 54 w 256"/>
                <a:gd name="T53" fmla="*/ 74 h 256"/>
                <a:gd name="T54" fmla="*/ 56 w 256"/>
                <a:gd name="T55" fmla="*/ 35 h 256"/>
                <a:gd name="T56" fmla="*/ 83 w 256"/>
                <a:gd name="T57" fmla="*/ 56 h 256"/>
                <a:gd name="T58" fmla="*/ 112 w 256"/>
                <a:gd name="T59" fmla="*/ 40 h 256"/>
                <a:gd name="T60" fmla="*/ 144 w 256"/>
                <a:gd name="T61" fmla="*/ 16 h 256"/>
                <a:gd name="T62" fmla="*/ 149 w 256"/>
                <a:gd name="T63" fmla="*/ 48 h 256"/>
                <a:gd name="T64" fmla="*/ 182 w 256"/>
                <a:gd name="T65" fmla="*/ 54 h 256"/>
                <a:gd name="T66" fmla="*/ 221 w 256"/>
                <a:gd name="T67" fmla="*/ 56 h 256"/>
                <a:gd name="T68" fmla="*/ 200 w 256"/>
                <a:gd name="T69" fmla="*/ 83 h 256"/>
                <a:gd name="T70" fmla="*/ 216 w 256"/>
                <a:gd name="T71" fmla="*/ 112 h 256"/>
                <a:gd name="T72" fmla="*/ 240 w 256"/>
                <a:gd name="T73" fmla="*/ 144 h 256"/>
                <a:gd name="T74" fmla="*/ 208 w 256"/>
                <a:gd name="T75" fmla="*/ 149 h 256"/>
                <a:gd name="T76" fmla="*/ 202 w 256"/>
                <a:gd name="T77" fmla="*/ 182 h 256"/>
                <a:gd name="T78" fmla="*/ 200 w 256"/>
                <a:gd name="T79" fmla="*/ 221 h 256"/>
                <a:gd name="T80" fmla="*/ 173 w 256"/>
                <a:gd name="T81" fmla="*/ 200 h 256"/>
                <a:gd name="T82" fmla="*/ 144 w 256"/>
                <a:gd name="T83" fmla="*/ 216 h 256"/>
                <a:gd name="T84" fmla="*/ 112 w 256"/>
                <a:gd name="T85" fmla="*/ 240 h 256"/>
                <a:gd name="T86" fmla="*/ 107 w 256"/>
                <a:gd name="T87" fmla="*/ 208 h 256"/>
                <a:gd name="T88" fmla="*/ 74 w 256"/>
                <a:gd name="T89" fmla="*/ 202 h 256"/>
                <a:gd name="T90" fmla="*/ 35 w 256"/>
                <a:gd name="T91" fmla="*/ 200 h 256"/>
                <a:gd name="T92" fmla="*/ 56 w 256"/>
                <a:gd name="T93" fmla="*/ 173 h 256"/>
                <a:gd name="T94" fmla="*/ 40 w 256"/>
                <a:gd name="T95" fmla="*/ 144 h 256"/>
                <a:gd name="T96" fmla="*/ 16 w 256"/>
                <a:gd name="T97" fmla="*/ 11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6" h="256">
                  <a:moveTo>
                    <a:pt x="8" y="160"/>
                  </a:moveTo>
                  <a:cubicBezTo>
                    <a:pt x="34" y="160"/>
                    <a:pt x="34" y="160"/>
                    <a:pt x="34" y="160"/>
                  </a:cubicBezTo>
                  <a:cubicBezTo>
                    <a:pt x="39" y="174"/>
                    <a:pt x="39" y="174"/>
                    <a:pt x="39" y="174"/>
                  </a:cubicBezTo>
                  <a:cubicBezTo>
                    <a:pt x="18" y="194"/>
                    <a:pt x="18" y="194"/>
                    <a:pt x="18" y="194"/>
                  </a:cubicBezTo>
                  <a:cubicBezTo>
                    <a:pt x="15" y="197"/>
                    <a:pt x="15" y="203"/>
                    <a:pt x="18" y="206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53" y="241"/>
                    <a:pt x="59" y="241"/>
                    <a:pt x="62" y="238"/>
                  </a:cubicBezTo>
                  <a:cubicBezTo>
                    <a:pt x="82" y="217"/>
                    <a:pt x="82" y="217"/>
                    <a:pt x="82" y="217"/>
                  </a:cubicBezTo>
                  <a:cubicBezTo>
                    <a:pt x="96" y="222"/>
                    <a:pt x="96" y="222"/>
                    <a:pt x="96" y="222"/>
                  </a:cubicBezTo>
                  <a:cubicBezTo>
                    <a:pt x="96" y="248"/>
                    <a:pt x="96" y="248"/>
                    <a:pt x="96" y="248"/>
                  </a:cubicBezTo>
                  <a:cubicBezTo>
                    <a:pt x="96" y="252"/>
                    <a:pt x="100" y="256"/>
                    <a:pt x="104" y="256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156" y="256"/>
                    <a:pt x="160" y="252"/>
                    <a:pt x="160" y="248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74" y="217"/>
                    <a:pt x="174" y="217"/>
                    <a:pt x="174" y="217"/>
                  </a:cubicBezTo>
                  <a:cubicBezTo>
                    <a:pt x="194" y="238"/>
                    <a:pt x="194" y="238"/>
                    <a:pt x="194" y="238"/>
                  </a:cubicBezTo>
                  <a:cubicBezTo>
                    <a:pt x="197" y="241"/>
                    <a:pt x="203" y="241"/>
                    <a:pt x="206" y="238"/>
                  </a:cubicBezTo>
                  <a:cubicBezTo>
                    <a:pt x="238" y="206"/>
                    <a:pt x="238" y="206"/>
                    <a:pt x="238" y="206"/>
                  </a:cubicBezTo>
                  <a:cubicBezTo>
                    <a:pt x="241" y="203"/>
                    <a:pt x="241" y="197"/>
                    <a:pt x="238" y="194"/>
                  </a:cubicBezTo>
                  <a:cubicBezTo>
                    <a:pt x="217" y="174"/>
                    <a:pt x="217" y="174"/>
                    <a:pt x="217" y="174"/>
                  </a:cubicBezTo>
                  <a:cubicBezTo>
                    <a:pt x="222" y="160"/>
                    <a:pt x="222" y="160"/>
                    <a:pt x="222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52" y="160"/>
                    <a:pt x="256" y="156"/>
                    <a:pt x="256" y="152"/>
                  </a:cubicBezTo>
                  <a:cubicBezTo>
                    <a:pt x="256" y="104"/>
                    <a:pt x="256" y="104"/>
                    <a:pt x="256" y="104"/>
                  </a:cubicBezTo>
                  <a:cubicBezTo>
                    <a:pt x="256" y="100"/>
                    <a:pt x="252" y="96"/>
                    <a:pt x="248" y="96"/>
                  </a:cubicBezTo>
                  <a:cubicBezTo>
                    <a:pt x="222" y="96"/>
                    <a:pt x="222" y="96"/>
                    <a:pt x="222" y="96"/>
                  </a:cubicBezTo>
                  <a:cubicBezTo>
                    <a:pt x="217" y="82"/>
                    <a:pt x="217" y="82"/>
                    <a:pt x="217" y="82"/>
                  </a:cubicBezTo>
                  <a:cubicBezTo>
                    <a:pt x="238" y="62"/>
                    <a:pt x="238" y="62"/>
                    <a:pt x="238" y="62"/>
                  </a:cubicBezTo>
                  <a:cubicBezTo>
                    <a:pt x="241" y="59"/>
                    <a:pt x="241" y="53"/>
                    <a:pt x="238" y="50"/>
                  </a:cubicBezTo>
                  <a:cubicBezTo>
                    <a:pt x="206" y="18"/>
                    <a:pt x="206" y="18"/>
                    <a:pt x="206" y="18"/>
                  </a:cubicBezTo>
                  <a:cubicBezTo>
                    <a:pt x="203" y="15"/>
                    <a:pt x="197" y="15"/>
                    <a:pt x="194" y="1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4"/>
                    <a:pt x="156" y="0"/>
                    <a:pt x="152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0" y="0"/>
                    <a:pt x="96" y="4"/>
                    <a:pt x="96" y="8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9" y="15"/>
                    <a:pt x="53" y="15"/>
                    <a:pt x="50" y="1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5" y="53"/>
                    <a:pt x="15" y="59"/>
                    <a:pt x="18" y="6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100"/>
                    <a:pt x="0" y="104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4" y="160"/>
                    <a:pt x="8" y="160"/>
                  </a:cubicBezTo>
                  <a:close/>
                  <a:moveTo>
                    <a:pt x="1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3" y="112"/>
                    <a:pt x="47" y="110"/>
                    <a:pt x="48" y="107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7" y="80"/>
                    <a:pt x="56" y="76"/>
                    <a:pt x="54" y="74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6" y="56"/>
                    <a:pt x="80" y="57"/>
                    <a:pt x="83" y="56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10" y="47"/>
                    <a:pt x="112" y="43"/>
                    <a:pt x="112" y="40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43"/>
                    <a:pt x="146" y="47"/>
                    <a:pt x="149" y="4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6" y="57"/>
                    <a:pt x="180" y="56"/>
                    <a:pt x="182" y="54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21" y="56"/>
                    <a:pt x="221" y="56"/>
                    <a:pt x="221" y="56"/>
                  </a:cubicBezTo>
                  <a:cubicBezTo>
                    <a:pt x="202" y="74"/>
                    <a:pt x="202" y="74"/>
                    <a:pt x="202" y="74"/>
                  </a:cubicBezTo>
                  <a:cubicBezTo>
                    <a:pt x="200" y="76"/>
                    <a:pt x="199" y="80"/>
                    <a:pt x="200" y="83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10" y="110"/>
                    <a:pt x="213" y="112"/>
                    <a:pt x="216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40" y="144"/>
                    <a:pt x="240" y="144"/>
                    <a:pt x="240" y="144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13" y="144"/>
                    <a:pt x="210" y="146"/>
                    <a:pt x="208" y="149"/>
                  </a:cubicBezTo>
                  <a:cubicBezTo>
                    <a:pt x="200" y="173"/>
                    <a:pt x="200" y="173"/>
                    <a:pt x="200" y="173"/>
                  </a:cubicBezTo>
                  <a:cubicBezTo>
                    <a:pt x="199" y="176"/>
                    <a:pt x="200" y="180"/>
                    <a:pt x="202" y="182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00" y="221"/>
                    <a:pt x="200" y="221"/>
                    <a:pt x="200" y="221"/>
                  </a:cubicBezTo>
                  <a:cubicBezTo>
                    <a:pt x="182" y="202"/>
                    <a:pt x="182" y="202"/>
                    <a:pt x="182" y="202"/>
                  </a:cubicBezTo>
                  <a:cubicBezTo>
                    <a:pt x="180" y="200"/>
                    <a:pt x="176" y="199"/>
                    <a:pt x="173" y="200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6" y="210"/>
                    <a:pt x="144" y="213"/>
                    <a:pt x="144" y="216"/>
                  </a:cubicBezTo>
                  <a:cubicBezTo>
                    <a:pt x="144" y="240"/>
                    <a:pt x="144" y="240"/>
                    <a:pt x="144" y="240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16"/>
                    <a:pt x="112" y="216"/>
                    <a:pt x="112" y="216"/>
                  </a:cubicBezTo>
                  <a:cubicBezTo>
                    <a:pt x="112" y="213"/>
                    <a:pt x="110" y="210"/>
                    <a:pt x="107" y="208"/>
                  </a:cubicBezTo>
                  <a:cubicBezTo>
                    <a:pt x="83" y="200"/>
                    <a:pt x="83" y="200"/>
                    <a:pt x="83" y="200"/>
                  </a:cubicBezTo>
                  <a:cubicBezTo>
                    <a:pt x="80" y="199"/>
                    <a:pt x="76" y="200"/>
                    <a:pt x="74" y="202"/>
                  </a:cubicBezTo>
                  <a:cubicBezTo>
                    <a:pt x="56" y="221"/>
                    <a:pt x="56" y="221"/>
                    <a:pt x="56" y="22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54" y="182"/>
                    <a:pt x="54" y="182"/>
                    <a:pt x="54" y="182"/>
                  </a:cubicBezTo>
                  <a:cubicBezTo>
                    <a:pt x="56" y="180"/>
                    <a:pt x="57" y="176"/>
                    <a:pt x="56" y="173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7" y="146"/>
                    <a:pt x="43" y="144"/>
                    <a:pt x="40" y="144"/>
                  </a:cubicBezTo>
                  <a:cubicBezTo>
                    <a:pt x="16" y="144"/>
                    <a:pt x="16" y="144"/>
                    <a:pt x="16" y="144"/>
                  </a:cubicBezTo>
                  <a:lnTo>
                    <a:pt x="16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730B1F1-88AB-D940-1A51-E9C8EED923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65" y="2329185"/>
              <a:ext cx="82449" cy="83479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16 h 64"/>
                <a:gd name="T12" fmla="*/ 48 w 64"/>
                <a:gd name="T13" fmla="*/ 32 h 64"/>
                <a:gd name="T14" fmla="*/ 32 w 64"/>
                <a:gd name="T15" fmla="*/ 48 h 64"/>
                <a:gd name="T16" fmla="*/ 16 w 64"/>
                <a:gd name="T17" fmla="*/ 32 h 64"/>
                <a:gd name="T18" fmla="*/ 32 w 64"/>
                <a:gd name="T1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lose/>
                  <a:moveTo>
                    <a:pt x="32" y="16"/>
                  </a:moveTo>
                  <a:cubicBezTo>
                    <a:pt x="41" y="16"/>
                    <a:pt x="48" y="23"/>
                    <a:pt x="48" y="32"/>
                  </a:cubicBezTo>
                  <a:cubicBezTo>
                    <a:pt x="48" y="41"/>
                    <a:pt x="41" y="48"/>
                    <a:pt x="32" y="48"/>
                  </a:cubicBezTo>
                  <a:cubicBezTo>
                    <a:pt x="23" y="48"/>
                    <a:pt x="16" y="41"/>
                    <a:pt x="16" y="32"/>
                  </a:cubicBezTo>
                  <a:cubicBezTo>
                    <a:pt x="16" y="23"/>
                    <a:pt x="23" y="16"/>
                    <a:pt x="3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11598CD3-2E1F-2F64-0E75-B5BF2443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8068" y="2213757"/>
              <a:ext cx="333918" cy="312275"/>
            </a:xfrm>
            <a:custGeom>
              <a:avLst/>
              <a:gdLst>
                <a:gd name="T0" fmla="*/ 183 w 258"/>
                <a:gd name="T1" fmla="*/ 131 h 241"/>
                <a:gd name="T2" fmla="*/ 171 w 258"/>
                <a:gd name="T3" fmla="*/ 131 h 241"/>
                <a:gd name="T4" fmla="*/ 165 w 258"/>
                <a:gd name="T5" fmla="*/ 138 h 241"/>
                <a:gd name="T6" fmla="*/ 100 w 258"/>
                <a:gd name="T7" fmla="*/ 73 h 241"/>
                <a:gd name="T8" fmla="*/ 143 w 258"/>
                <a:gd name="T9" fmla="*/ 31 h 241"/>
                <a:gd name="T10" fmla="*/ 143 w 258"/>
                <a:gd name="T11" fmla="*/ 19 h 241"/>
                <a:gd name="T12" fmla="*/ 127 w 258"/>
                <a:gd name="T13" fmla="*/ 3 h 241"/>
                <a:gd name="T14" fmla="*/ 115 w 258"/>
                <a:gd name="T15" fmla="*/ 3 h 241"/>
                <a:gd name="T16" fmla="*/ 96 w 258"/>
                <a:gd name="T17" fmla="*/ 12 h 241"/>
                <a:gd name="T18" fmla="*/ 79 w 258"/>
                <a:gd name="T19" fmla="*/ 3 h 241"/>
                <a:gd name="T20" fmla="*/ 67 w 258"/>
                <a:gd name="T21" fmla="*/ 3 h 241"/>
                <a:gd name="T22" fmla="*/ 3 w 258"/>
                <a:gd name="T23" fmla="*/ 67 h 241"/>
                <a:gd name="T24" fmla="*/ 3 w 258"/>
                <a:gd name="T25" fmla="*/ 79 h 241"/>
                <a:gd name="T26" fmla="*/ 43 w 258"/>
                <a:gd name="T27" fmla="*/ 119 h 241"/>
                <a:gd name="T28" fmla="*/ 49 w 258"/>
                <a:gd name="T29" fmla="*/ 121 h 241"/>
                <a:gd name="T30" fmla="*/ 55 w 258"/>
                <a:gd name="T31" fmla="*/ 119 h 241"/>
                <a:gd name="T32" fmla="*/ 89 w 258"/>
                <a:gd name="T33" fmla="*/ 84 h 241"/>
                <a:gd name="T34" fmla="*/ 154 w 258"/>
                <a:gd name="T35" fmla="*/ 149 h 241"/>
                <a:gd name="T36" fmla="*/ 147 w 258"/>
                <a:gd name="T37" fmla="*/ 155 h 241"/>
                <a:gd name="T38" fmla="*/ 147 w 258"/>
                <a:gd name="T39" fmla="*/ 167 h 241"/>
                <a:gd name="T40" fmla="*/ 219 w 258"/>
                <a:gd name="T41" fmla="*/ 239 h 241"/>
                <a:gd name="T42" fmla="*/ 225 w 258"/>
                <a:gd name="T43" fmla="*/ 241 h 241"/>
                <a:gd name="T44" fmla="*/ 231 w 258"/>
                <a:gd name="T45" fmla="*/ 239 h 241"/>
                <a:gd name="T46" fmla="*/ 255 w 258"/>
                <a:gd name="T47" fmla="*/ 215 h 241"/>
                <a:gd name="T48" fmla="*/ 255 w 258"/>
                <a:gd name="T49" fmla="*/ 203 h 241"/>
                <a:gd name="T50" fmla="*/ 183 w 258"/>
                <a:gd name="T51" fmla="*/ 131 h 241"/>
                <a:gd name="T52" fmla="*/ 49 w 258"/>
                <a:gd name="T53" fmla="*/ 102 h 241"/>
                <a:gd name="T54" fmla="*/ 20 w 258"/>
                <a:gd name="T55" fmla="*/ 73 h 241"/>
                <a:gd name="T56" fmla="*/ 73 w 258"/>
                <a:gd name="T57" fmla="*/ 20 h 241"/>
                <a:gd name="T58" fmla="*/ 96 w 258"/>
                <a:gd name="T59" fmla="*/ 28 h 241"/>
                <a:gd name="T60" fmla="*/ 120 w 258"/>
                <a:gd name="T61" fmla="*/ 20 h 241"/>
                <a:gd name="T62" fmla="*/ 126 w 258"/>
                <a:gd name="T63" fmla="*/ 25 h 241"/>
                <a:gd name="T64" fmla="*/ 49 w 258"/>
                <a:gd name="T65" fmla="*/ 102 h 241"/>
                <a:gd name="T66" fmla="*/ 225 w 258"/>
                <a:gd name="T67" fmla="*/ 222 h 241"/>
                <a:gd name="T68" fmla="*/ 164 w 258"/>
                <a:gd name="T69" fmla="*/ 161 h 241"/>
                <a:gd name="T70" fmla="*/ 177 w 258"/>
                <a:gd name="T71" fmla="*/ 148 h 241"/>
                <a:gd name="T72" fmla="*/ 238 w 258"/>
                <a:gd name="T73" fmla="*/ 209 h 241"/>
                <a:gd name="T74" fmla="*/ 225 w 258"/>
                <a:gd name="T75" fmla="*/ 22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8" h="241">
                  <a:moveTo>
                    <a:pt x="183" y="131"/>
                  </a:moveTo>
                  <a:cubicBezTo>
                    <a:pt x="180" y="128"/>
                    <a:pt x="174" y="128"/>
                    <a:pt x="171" y="131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6" y="28"/>
                    <a:pt x="146" y="22"/>
                    <a:pt x="143" y="19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4" y="0"/>
                    <a:pt x="119" y="0"/>
                    <a:pt x="115" y="3"/>
                  </a:cubicBezTo>
                  <a:cubicBezTo>
                    <a:pt x="115" y="3"/>
                    <a:pt x="107" y="12"/>
                    <a:pt x="96" y="12"/>
                  </a:cubicBezTo>
                  <a:cubicBezTo>
                    <a:pt x="90" y="12"/>
                    <a:pt x="84" y="9"/>
                    <a:pt x="79" y="3"/>
                  </a:cubicBezTo>
                  <a:cubicBezTo>
                    <a:pt x="76" y="0"/>
                    <a:pt x="70" y="0"/>
                    <a:pt x="67" y="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70"/>
                    <a:pt x="0" y="76"/>
                    <a:pt x="3" y="79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45" y="120"/>
                    <a:pt x="47" y="121"/>
                    <a:pt x="49" y="121"/>
                  </a:cubicBezTo>
                  <a:cubicBezTo>
                    <a:pt x="51" y="121"/>
                    <a:pt x="53" y="120"/>
                    <a:pt x="55" y="119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47" y="155"/>
                    <a:pt x="147" y="155"/>
                    <a:pt x="147" y="155"/>
                  </a:cubicBezTo>
                  <a:cubicBezTo>
                    <a:pt x="144" y="158"/>
                    <a:pt x="144" y="164"/>
                    <a:pt x="147" y="167"/>
                  </a:cubicBezTo>
                  <a:cubicBezTo>
                    <a:pt x="219" y="239"/>
                    <a:pt x="219" y="239"/>
                    <a:pt x="219" y="239"/>
                  </a:cubicBezTo>
                  <a:cubicBezTo>
                    <a:pt x="221" y="240"/>
                    <a:pt x="223" y="241"/>
                    <a:pt x="225" y="241"/>
                  </a:cubicBezTo>
                  <a:cubicBezTo>
                    <a:pt x="227" y="241"/>
                    <a:pt x="229" y="240"/>
                    <a:pt x="231" y="239"/>
                  </a:cubicBezTo>
                  <a:cubicBezTo>
                    <a:pt x="255" y="215"/>
                    <a:pt x="255" y="215"/>
                    <a:pt x="255" y="215"/>
                  </a:cubicBezTo>
                  <a:cubicBezTo>
                    <a:pt x="258" y="212"/>
                    <a:pt x="258" y="206"/>
                    <a:pt x="255" y="203"/>
                  </a:cubicBezTo>
                  <a:lnTo>
                    <a:pt x="183" y="131"/>
                  </a:lnTo>
                  <a:close/>
                  <a:moveTo>
                    <a:pt x="49" y="102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80" y="25"/>
                    <a:pt x="88" y="28"/>
                    <a:pt x="96" y="28"/>
                  </a:cubicBezTo>
                  <a:cubicBezTo>
                    <a:pt x="106" y="28"/>
                    <a:pt x="115" y="23"/>
                    <a:pt x="120" y="20"/>
                  </a:cubicBezTo>
                  <a:cubicBezTo>
                    <a:pt x="126" y="25"/>
                    <a:pt x="126" y="25"/>
                    <a:pt x="126" y="25"/>
                  </a:cubicBezTo>
                  <a:lnTo>
                    <a:pt x="49" y="102"/>
                  </a:lnTo>
                  <a:close/>
                  <a:moveTo>
                    <a:pt x="225" y="222"/>
                  </a:moveTo>
                  <a:cubicBezTo>
                    <a:pt x="164" y="161"/>
                    <a:pt x="164" y="161"/>
                    <a:pt x="164" y="161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238" y="209"/>
                    <a:pt x="238" y="209"/>
                    <a:pt x="238" y="209"/>
                  </a:cubicBezTo>
                  <a:lnTo>
                    <a:pt x="225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FFE64E69-A7E8-E2A7-5F23-1EA8A158C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6" y="2213757"/>
              <a:ext cx="334948" cy="312275"/>
            </a:xfrm>
            <a:custGeom>
              <a:avLst/>
              <a:gdLst>
                <a:gd name="T0" fmla="*/ 171 w 258"/>
                <a:gd name="T1" fmla="*/ 131 h 241"/>
                <a:gd name="T2" fmla="*/ 152 w 258"/>
                <a:gd name="T3" fmla="*/ 125 h 241"/>
                <a:gd name="T4" fmla="*/ 193 w 258"/>
                <a:gd name="T5" fmla="*/ 97 h 241"/>
                <a:gd name="T6" fmla="*/ 237 w 258"/>
                <a:gd name="T7" fmla="*/ 34 h 241"/>
                <a:gd name="T8" fmla="*/ 203 w 258"/>
                <a:gd name="T9" fmla="*/ 47 h 241"/>
                <a:gd name="T10" fmla="*/ 208 w 258"/>
                <a:gd name="T11" fmla="*/ 13 h 241"/>
                <a:gd name="T12" fmla="*/ 201 w 258"/>
                <a:gd name="T13" fmla="*/ 1 h 241"/>
                <a:gd name="T14" fmla="*/ 145 w 258"/>
                <a:gd name="T15" fmla="*/ 62 h 241"/>
                <a:gd name="T16" fmla="*/ 72 w 258"/>
                <a:gd name="T17" fmla="*/ 45 h 241"/>
                <a:gd name="T18" fmla="*/ 81 w 258"/>
                <a:gd name="T19" fmla="*/ 32 h 241"/>
                <a:gd name="T20" fmla="*/ 37 w 258"/>
                <a:gd name="T21" fmla="*/ 2 h 241"/>
                <a:gd name="T22" fmla="*/ 19 w 258"/>
                <a:gd name="T23" fmla="*/ 11 h 241"/>
                <a:gd name="T24" fmla="*/ 42 w 258"/>
                <a:gd name="T25" fmla="*/ 61 h 241"/>
                <a:gd name="T26" fmla="*/ 49 w 258"/>
                <a:gd name="T27" fmla="*/ 65 h 241"/>
                <a:gd name="T28" fmla="*/ 61 w 258"/>
                <a:gd name="T29" fmla="*/ 56 h 241"/>
                <a:gd name="T30" fmla="*/ 11 w 258"/>
                <a:gd name="T31" fmla="*/ 195 h 241"/>
                <a:gd name="T32" fmla="*/ 1 w 258"/>
                <a:gd name="T33" fmla="*/ 222 h 241"/>
                <a:gd name="T34" fmla="*/ 11 w 258"/>
                <a:gd name="T35" fmla="*/ 239 h 241"/>
                <a:gd name="T36" fmla="*/ 20 w 258"/>
                <a:gd name="T37" fmla="*/ 241 h 241"/>
                <a:gd name="T38" fmla="*/ 47 w 258"/>
                <a:gd name="T39" fmla="*/ 231 h 241"/>
                <a:gd name="T40" fmla="*/ 154 w 258"/>
                <a:gd name="T41" fmla="*/ 149 h 241"/>
                <a:gd name="T42" fmla="*/ 147 w 258"/>
                <a:gd name="T43" fmla="*/ 167 h 241"/>
                <a:gd name="T44" fmla="*/ 225 w 258"/>
                <a:gd name="T45" fmla="*/ 241 h 241"/>
                <a:gd name="T46" fmla="*/ 255 w 258"/>
                <a:gd name="T47" fmla="*/ 215 h 241"/>
                <a:gd name="T48" fmla="*/ 183 w 258"/>
                <a:gd name="T49" fmla="*/ 131 h 241"/>
                <a:gd name="T50" fmla="*/ 36 w 258"/>
                <a:gd name="T51" fmla="*/ 20 h 241"/>
                <a:gd name="T52" fmla="*/ 51 w 258"/>
                <a:gd name="T53" fmla="*/ 44 h 241"/>
                <a:gd name="T54" fmla="*/ 19 w 258"/>
                <a:gd name="T55" fmla="*/ 224 h 241"/>
                <a:gd name="T56" fmla="*/ 24 w 258"/>
                <a:gd name="T57" fmla="*/ 205 h 241"/>
                <a:gd name="T58" fmla="*/ 161 w 258"/>
                <a:gd name="T59" fmla="*/ 65 h 241"/>
                <a:gd name="T60" fmla="*/ 188 w 258"/>
                <a:gd name="T61" fmla="*/ 18 h 241"/>
                <a:gd name="T62" fmla="*/ 179 w 258"/>
                <a:gd name="T63" fmla="*/ 47 h 241"/>
                <a:gd name="T64" fmla="*/ 205 w 258"/>
                <a:gd name="T65" fmla="*/ 64 h 241"/>
                <a:gd name="T66" fmla="*/ 193 w 258"/>
                <a:gd name="T67" fmla="*/ 81 h 241"/>
                <a:gd name="T68" fmla="*/ 171 w 258"/>
                <a:gd name="T69" fmla="*/ 83 h 241"/>
                <a:gd name="T70" fmla="*/ 225 w 258"/>
                <a:gd name="T71" fmla="*/ 222 h 241"/>
                <a:gd name="T72" fmla="*/ 177 w 258"/>
                <a:gd name="T73" fmla="*/ 148 h 241"/>
                <a:gd name="T74" fmla="*/ 225 w 258"/>
                <a:gd name="T75" fmla="*/ 22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8" h="241">
                  <a:moveTo>
                    <a:pt x="183" y="131"/>
                  </a:moveTo>
                  <a:cubicBezTo>
                    <a:pt x="180" y="128"/>
                    <a:pt x="174" y="128"/>
                    <a:pt x="171" y="131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80" y="97"/>
                    <a:pt x="180" y="97"/>
                    <a:pt x="180" y="97"/>
                  </a:cubicBezTo>
                  <a:cubicBezTo>
                    <a:pt x="193" y="97"/>
                    <a:pt x="193" y="97"/>
                    <a:pt x="193" y="97"/>
                  </a:cubicBezTo>
                  <a:cubicBezTo>
                    <a:pt x="224" y="97"/>
                    <a:pt x="241" y="78"/>
                    <a:pt x="241" y="41"/>
                  </a:cubicBezTo>
                  <a:cubicBezTo>
                    <a:pt x="241" y="38"/>
                    <a:pt x="240" y="36"/>
                    <a:pt x="237" y="34"/>
                  </a:cubicBezTo>
                  <a:cubicBezTo>
                    <a:pt x="235" y="33"/>
                    <a:pt x="232" y="33"/>
                    <a:pt x="229" y="3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195" y="39"/>
                    <a:pt x="195" y="39"/>
                    <a:pt x="195" y="39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9" y="10"/>
                    <a:pt x="209" y="7"/>
                    <a:pt x="208" y="5"/>
                  </a:cubicBezTo>
                  <a:cubicBezTo>
                    <a:pt x="206" y="2"/>
                    <a:pt x="204" y="1"/>
                    <a:pt x="201" y="1"/>
                  </a:cubicBezTo>
                  <a:cubicBezTo>
                    <a:pt x="164" y="1"/>
                    <a:pt x="145" y="18"/>
                    <a:pt x="145" y="49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17" y="90"/>
                    <a:pt x="117" y="90"/>
                    <a:pt x="117" y="9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80" y="37"/>
                    <a:pt x="81" y="34"/>
                    <a:pt x="81" y="32"/>
                  </a:cubicBezTo>
                  <a:cubicBezTo>
                    <a:pt x="81" y="30"/>
                    <a:pt x="79" y="27"/>
                    <a:pt x="77" y="2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4" y="0"/>
                    <a:pt x="30" y="1"/>
                    <a:pt x="27" y="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4"/>
                    <a:pt x="16" y="18"/>
                    <a:pt x="18" y="2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3" y="63"/>
                    <a:pt x="46" y="65"/>
                    <a:pt x="48" y="65"/>
                  </a:cubicBezTo>
                  <a:cubicBezTo>
                    <a:pt x="48" y="65"/>
                    <a:pt x="49" y="65"/>
                    <a:pt x="49" y="65"/>
                  </a:cubicBezTo>
                  <a:cubicBezTo>
                    <a:pt x="51" y="65"/>
                    <a:pt x="53" y="64"/>
                    <a:pt x="55" y="63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10" y="196"/>
                    <a:pt x="10" y="197"/>
                    <a:pt x="9" y="198"/>
                  </a:cubicBezTo>
                  <a:cubicBezTo>
                    <a:pt x="1" y="222"/>
                    <a:pt x="1" y="222"/>
                    <a:pt x="1" y="222"/>
                  </a:cubicBezTo>
                  <a:cubicBezTo>
                    <a:pt x="0" y="225"/>
                    <a:pt x="1" y="229"/>
                    <a:pt x="3" y="231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3" y="240"/>
                    <a:pt x="15" y="241"/>
                    <a:pt x="17" y="241"/>
                  </a:cubicBezTo>
                  <a:cubicBezTo>
                    <a:pt x="18" y="241"/>
                    <a:pt x="19" y="241"/>
                    <a:pt x="20" y="24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45" y="232"/>
                    <a:pt x="46" y="232"/>
                    <a:pt x="47" y="231"/>
                  </a:cubicBezTo>
                  <a:cubicBezTo>
                    <a:pt x="141" y="136"/>
                    <a:pt x="141" y="136"/>
                    <a:pt x="141" y="136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47" y="155"/>
                    <a:pt x="147" y="155"/>
                    <a:pt x="147" y="155"/>
                  </a:cubicBezTo>
                  <a:cubicBezTo>
                    <a:pt x="144" y="158"/>
                    <a:pt x="144" y="164"/>
                    <a:pt x="147" y="167"/>
                  </a:cubicBezTo>
                  <a:cubicBezTo>
                    <a:pt x="219" y="239"/>
                    <a:pt x="219" y="239"/>
                    <a:pt x="219" y="239"/>
                  </a:cubicBezTo>
                  <a:cubicBezTo>
                    <a:pt x="221" y="240"/>
                    <a:pt x="223" y="241"/>
                    <a:pt x="225" y="241"/>
                  </a:cubicBezTo>
                  <a:cubicBezTo>
                    <a:pt x="227" y="241"/>
                    <a:pt x="229" y="240"/>
                    <a:pt x="231" y="239"/>
                  </a:cubicBezTo>
                  <a:cubicBezTo>
                    <a:pt x="255" y="215"/>
                    <a:pt x="255" y="215"/>
                    <a:pt x="255" y="215"/>
                  </a:cubicBezTo>
                  <a:cubicBezTo>
                    <a:pt x="258" y="212"/>
                    <a:pt x="258" y="206"/>
                    <a:pt x="255" y="203"/>
                  </a:cubicBezTo>
                  <a:lnTo>
                    <a:pt x="183" y="131"/>
                  </a:lnTo>
                  <a:close/>
                  <a:moveTo>
                    <a:pt x="51" y="44"/>
                  </a:moveTo>
                  <a:cubicBezTo>
                    <a:pt x="36" y="20"/>
                    <a:pt x="36" y="20"/>
                    <a:pt x="36" y="20"/>
                  </a:cubicBezTo>
                  <a:cubicBezTo>
                    <a:pt x="60" y="35"/>
                    <a:pt x="60" y="35"/>
                    <a:pt x="60" y="35"/>
                  </a:cubicBezTo>
                  <a:lnTo>
                    <a:pt x="51" y="44"/>
                  </a:lnTo>
                  <a:close/>
                  <a:moveTo>
                    <a:pt x="37" y="218"/>
                  </a:moveTo>
                  <a:cubicBezTo>
                    <a:pt x="19" y="224"/>
                    <a:pt x="19" y="224"/>
                    <a:pt x="19" y="224"/>
                  </a:cubicBezTo>
                  <a:cubicBezTo>
                    <a:pt x="18" y="223"/>
                    <a:pt x="18" y="223"/>
                    <a:pt x="18" y="223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60" y="69"/>
                    <a:pt x="161" y="67"/>
                    <a:pt x="161" y="65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35"/>
                    <a:pt x="164" y="22"/>
                    <a:pt x="188" y="18"/>
                  </a:cubicBezTo>
                  <a:cubicBezTo>
                    <a:pt x="178" y="37"/>
                    <a:pt x="178" y="37"/>
                    <a:pt x="178" y="37"/>
                  </a:cubicBezTo>
                  <a:cubicBezTo>
                    <a:pt x="176" y="41"/>
                    <a:pt x="177" y="44"/>
                    <a:pt x="179" y="47"/>
                  </a:cubicBezTo>
                  <a:cubicBezTo>
                    <a:pt x="195" y="63"/>
                    <a:pt x="195" y="63"/>
                    <a:pt x="195" y="63"/>
                  </a:cubicBezTo>
                  <a:cubicBezTo>
                    <a:pt x="198" y="65"/>
                    <a:pt x="202" y="66"/>
                    <a:pt x="205" y="64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220" y="78"/>
                    <a:pt x="207" y="81"/>
                    <a:pt x="193" y="81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5" y="81"/>
                    <a:pt x="173" y="82"/>
                    <a:pt x="171" y="83"/>
                  </a:cubicBezTo>
                  <a:lnTo>
                    <a:pt x="37" y="218"/>
                  </a:lnTo>
                  <a:close/>
                  <a:moveTo>
                    <a:pt x="225" y="222"/>
                  </a:moveTo>
                  <a:cubicBezTo>
                    <a:pt x="164" y="161"/>
                    <a:pt x="164" y="161"/>
                    <a:pt x="164" y="161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238" y="209"/>
                    <a:pt x="238" y="209"/>
                    <a:pt x="238" y="209"/>
                  </a:cubicBezTo>
                  <a:lnTo>
                    <a:pt x="225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2D3C3ECE-3DE4-5652-345C-BE89645B2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3984" y="2329185"/>
              <a:ext cx="227765" cy="208183"/>
            </a:xfrm>
            <a:custGeom>
              <a:avLst/>
              <a:gdLst>
                <a:gd name="T0" fmla="*/ 0 w 176"/>
                <a:gd name="T1" fmla="*/ 8 h 160"/>
                <a:gd name="T2" fmla="*/ 0 w 176"/>
                <a:gd name="T3" fmla="*/ 120 h 160"/>
                <a:gd name="T4" fmla="*/ 40 w 176"/>
                <a:gd name="T5" fmla="*/ 160 h 160"/>
                <a:gd name="T6" fmla="*/ 104 w 176"/>
                <a:gd name="T7" fmla="*/ 160 h 160"/>
                <a:gd name="T8" fmla="*/ 144 w 176"/>
                <a:gd name="T9" fmla="*/ 120 h 160"/>
                <a:gd name="T10" fmla="*/ 144 w 176"/>
                <a:gd name="T11" fmla="*/ 112 h 160"/>
                <a:gd name="T12" fmla="*/ 168 w 176"/>
                <a:gd name="T13" fmla="*/ 112 h 160"/>
                <a:gd name="T14" fmla="*/ 176 w 176"/>
                <a:gd name="T15" fmla="*/ 104 h 160"/>
                <a:gd name="T16" fmla="*/ 176 w 176"/>
                <a:gd name="T17" fmla="*/ 40 h 160"/>
                <a:gd name="T18" fmla="*/ 168 w 176"/>
                <a:gd name="T19" fmla="*/ 32 h 160"/>
                <a:gd name="T20" fmla="*/ 144 w 176"/>
                <a:gd name="T21" fmla="*/ 32 h 160"/>
                <a:gd name="T22" fmla="*/ 144 w 176"/>
                <a:gd name="T23" fmla="*/ 8 h 160"/>
                <a:gd name="T24" fmla="*/ 136 w 176"/>
                <a:gd name="T25" fmla="*/ 0 h 160"/>
                <a:gd name="T26" fmla="*/ 8 w 176"/>
                <a:gd name="T27" fmla="*/ 0 h 160"/>
                <a:gd name="T28" fmla="*/ 0 w 176"/>
                <a:gd name="T29" fmla="*/ 8 h 160"/>
                <a:gd name="T30" fmla="*/ 160 w 176"/>
                <a:gd name="T31" fmla="*/ 48 h 160"/>
                <a:gd name="T32" fmla="*/ 160 w 176"/>
                <a:gd name="T33" fmla="*/ 96 h 160"/>
                <a:gd name="T34" fmla="*/ 144 w 176"/>
                <a:gd name="T35" fmla="*/ 96 h 160"/>
                <a:gd name="T36" fmla="*/ 144 w 176"/>
                <a:gd name="T37" fmla="*/ 48 h 160"/>
                <a:gd name="T38" fmla="*/ 160 w 176"/>
                <a:gd name="T39" fmla="*/ 48 h 160"/>
                <a:gd name="T40" fmla="*/ 16 w 176"/>
                <a:gd name="T41" fmla="*/ 16 h 160"/>
                <a:gd name="T42" fmla="*/ 128 w 176"/>
                <a:gd name="T43" fmla="*/ 16 h 160"/>
                <a:gd name="T44" fmla="*/ 128 w 176"/>
                <a:gd name="T45" fmla="*/ 120 h 160"/>
                <a:gd name="T46" fmla="*/ 104 w 176"/>
                <a:gd name="T47" fmla="*/ 144 h 160"/>
                <a:gd name="T48" fmla="*/ 57 w 176"/>
                <a:gd name="T49" fmla="*/ 144 h 160"/>
                <a:gd name="T50" fmla="*/ 40 w 176"/>
                <a:gd name="T51" fmla="*/ 144 h 160"/>
                <a:gd name="T52" fmla="*/ 16 w 176"/>
                <a:gd name="T53" fmla="*/ 120 h 160"/>
                <a:gd name="T54" fmla="*/ 16 w 176"/>
                <a:gd name="T55" fmla="*/ 1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160">
                  <a:moveTo>
                    <a:pt x="0" y="8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34"/>
                    <a:pt x="8" y="160"/>
                    <a:pt x="40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36" y="160"/>
                    <a:pt x="144" y="134"/>
                    <a:pt x="144" y="120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72" y="112"/>
                    <a:pt x="176" y="108"/>
                    <a:pt x="176" y="104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36"/>
                    <a:pt x="172" y="32"/>
                    <a:pt x="168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4"/>
                    <a:pt x="140" y="0"/>
                    <a:pt x="13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160" y="48"/>
                  </a:moveTo>
                  <a:cubicBezTo>
                    <a:pt x="160" y="96"/>
                    <a:pt x="160" y="96"/>
                    <a:pt x="160" y="96"/>
                  </a:cubicBezTo>
                  <a:cubicBezTo>
                    <a:pt x="144" y="96"/>
                    <a:pt x="144" y="96"/>
                    <a:pt x="144" y="96"/>
                  </a:cubicBezTo>
                  <a:cubicBezTo>
                    <a:pt x="144" y="48"/>
                    <a:pt x="144" y="48"/>
                    <a:pt x="144" y="48"/>
                  </a:cubicBezTo>
                  <a:lnTo>
                    <a:pt x="160" y="48"/>
                  </a:lnTo>
                  <a:close/>
                  <a:moveTo>
                    <a:pt x="16" y="16"/>
                  </a:moveTo>
                  <a:cubicBezTo>
                    <a:pt x="128" y="16"/>
                    <a:pt x="128" y="16"/>
                    <a:pt x="128" y="16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8" y="124"/>
                    <a:pt x="127" y="144"/>
                    <a:pt x="104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17" y="144"/>
                    <a:pt x="16" y="124"/>
                    <a:pt x="16" y="120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65480348-1417-C1E9-E3E9-9EB25324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749" y="2204482"/>
              <a:ext cx="72143" cy="104092"/>
            </a:xfrm>
            <a:custGeom>
              <a:avLst/>
              <a:gdLst>
                <a:gd name="T0" fmla="*/ 8 w 56"/>
                <a:gd name="T1" fmla="*/ 48 h 80"/>
                <a:gd name="T2" fmla="*/ 0 w 56"/>
                <a:gd name="T3" fmla="*/ 56 h 80"/>
                <a:gd name="T4" fmla="*/ 0 w 56"/>
                <a:gd name="T5" fmla="*/ 72 h 80"/>
                <a:gd name="T6" fmla="*/ 8 w 56"/>
                <a:gd name="T7" fmla="*/ 80 h 80"/>
                <a:gd name="T8" fmla="*/ 16 w 56"/>
                <a:gd name="T9" fmla="*/ 72 h 80"/>
                <a:gd name="T10" fmla="*/ 16 w 56"/>
                <a:gd name="T11" fmla="*/ 64 h 80"/>
                <a:gd name="T12" fmla="*/ 48 w 56"/>
                <a:gd name="T13" fmla="*/ 64 h 80"/>
                <a:gd name="T14" fmla="*/ 56 w 56"/>
                <a:gd name="T15" fmla="*/ 56 h 80"/>
                <a:gd name="T16" fmla="*/ 56 w 56"/>
                <a:gd name="T17" fmla="*/ 32 h 80"/>
                <a:gd name="T18" fmla="*/ 48 w 56"/>
                <a:gd name="T19" fmla="*/ 24 h 80"/>
                <a:gd name="T20" fmla="*/ 28 w 56"/>
                <a:gd name="T21" fmla="*/ 24 h 80"/>
                <a:gd name="T22" fmla="*/ 28 w 56"/>
                <a:gd name="T23" fmla="*/ 8 h 80"/>
                <a:gd name="T24" fmla="*/ 20 w 56"/>
                <a:gd name="T25" fmla="*/ 0 h 80"/>
                <a:gd name="T26" fmla="*/ 12 w 56"/>
                <a:gd name="T27" fmla="*/ 8 h 80"/>
                <a:gd name="T28" fmla="*/ 12 w 56"/>
                <a:gd name="T29" fmla="*/ 32 h 80"/>
                <a:gd name="T30" fmla="*/ 20 w 56"/>
                <a:gd name="T31" fmla="*/ 40 h 80"/>
                <a:gd name="T32" fmla="*/ 40 w 56"/>
                <a:gd name="T33" fmla="*/ 40 h 80"/>
                <a:gd name="T34" fmla="*/ 40 w 56"/>
                <a:gd name="T35" fmla="*/ 48 h 80"/>
                <a:gd name="T36" fmla="*/ 8 w 56"/>
                <a:gd name="T37" fmla="*/ 4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80">
                  <a:moveTo>
                    <a:pt x="8" y="48"/>
                  </a:moveTo>
                  <a:cubicBezTo>
                    <a:pt x="4" y="48"/>
                    <a:pt x="0" y="52"/>
                    <a:pt x="0" y="5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12" y="80"/>
                    <a:pt x="16" y="76"/>
                    <a:pt x="16" y="72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2" y="64"/>
                    <a:pt x="56" y="60"/>
                    <a:pt x="56" y="56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28"/>
                    <a:pt x="52" y="24"/>
                    <a:pt x="4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4"/>
                    <a:pt x="24" y="0"/>
                    <a:pt x="20" y="0"/>
                  </a:cubicBezTo>
                  <a:cubicBezTo>
                    <a:pt x="16" y="0"/>
                    <a:pt x="12" y="4"/>
                    <a:pt x="12" y="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6"/>
                    <a:pt x="16" y="40"/>
                    <a:pt x="2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lnTo>
                    <a:pt x="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CB741DC8-51E9-2C40-F913-2DC5F7200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98" y="2204482"/>
              <a:ext cx="73173" cy="104092"/>
            </a:xfrm>
            <a:custGeom>
              <a:avLst/>
              <a:gdLst>
                <a:gd name="T0" fmla="*/ 8 w 56"/>
                <a:gd name="T1" fmla="*/ 48 h 80"/>
                <a:gd name="T2" fmla="*/ 0 w 56"/>
                <a:gd name="T3" fmla="*/ 56 h 80"/>
                <a:gd name="T4" fmla="*/ 0 w 56"/>
                <a:gd name="T5" fmla="*/ 72 h 80"/>
                <a:gd name="T6" fmla="*/ 8 w 56"/>
                <a:gd name="T7" fmla="*/ 80 h 80"/>
                <a:gd name="T8" fmla="*/ 16 w 56"/>
                <a:gd name="T9" fmla="*/ 72 h 80"/>
                <a:gd name="T10" fmla="*/ 16 w 56"/>
                <a:gd name="T11" fmla="*/ 64 h 80"/>
                <a:gd name="T12" fmla="*/ 48 w 56"/>
                <a:gd name="T13" fmla="*/ 64 h 80"/>
                <a:gd name="T14" fmla="*/ 56 w 56"/>
                <a:gd name="T15" fmla="*/ 56 h 80"/>
                <a:gd name="T16" fmla="*/ 56 w 56"/>
                <a:gd name="T17" fmla="*/ 24 h 80"/>
                <a:gd name="T18" fmla="*/ 48 w 56"/>
                <a:gd name="T19" fmla="*/ 16 h 80"/>
                <a:gd name="T20" fmla="*/ 28 w 56"/>
                <a:gd name="T21" fmla="*/ 16 h 80"/>
                <a:gd name="T22" fmla="*/ 28 w 56"/>
                <a:gd name="T23" fmla="*/ 8 h 80"/>
                <a:gd name="T24" fmla="*/ 20 w 56"/>
                <a:gd name="T25" fmla="*/ 0 h 80"/>
                <a:gd name="T26" fmla="*/ 12 w 56"/>
                <a:gd name="T27" fmla="*/ 8 h 80"/>
                <a:gd name="T28" fmla="*/ 12 w 56"/>
                <a:gd name="T29" fmla="*/ 24 h 80"/>
                <a:gd name="T30" fmla="*/ 20 w 56"/>
                <a:gd name="T31" fmla="*/ 32 h 80"/>
                <a:gd name="T32" fmla="*/ 40 w 56"/>
                <a:gd name="T33" fmla="*/ 32 h 80"/>
                <a:gd name="T34" fmla="*/ 40 w 56"/>
                <a:gd name="T35" fmla="*/ 48 h 80"/>
                <a:gd name="T36" fmla="*/ 8 w 56"/>
                <a:gd name="T37" fmla="*/ 4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80">
                  <a:moveTo>
                    <a:pt x="8" y="48"/>
                  </a:moveTo>
                  <a:cubicBezTo>
                    <a:pt x="4" y="48"/>
                    <a:pt x="0" y="52"/>
                    <a:pt x="0" y="5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12" y="80"/>
                    <a:pt x="16" y="76"/>
                    <a:pt x="16" y="72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2" y="64"/>
                    <a:pt x="56" y="60"/>
                    <a:pt x="56" y="5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0"/>
                    <a:pt x="52" y="16"/>
                    <a:pt x="4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4"/>
                    <a:pt x="24" y="0"/>
                    <a:pt x="20" y="0"/>
                  </a:cubicBezTo>
                  <a:cubicBezTo>
                    <a:pt x="16" y="0"/>
                    <a:pt x="12" y="4"/>
                    <a:pt x="12" y="8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8"/>
                    <a:pt x="16" y="32"/>
                    <a:pt x="2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8"/>
                    <a:pt x="40" y="48"/>
                    <a:pt x="40" y="48"/>
                  </a:cubicBezTo>
                  <a:lnTo>
                    <a:pt x="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90046B5D-54E9-A4F4-5B41-5FFBEF60DF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7584" y="2204482"/>
              <a:ext cx="331856" cy="332887"/>
            </a:xfrm>
            <a:custGeom>
              <a:avLst/>
              <a:gdLst>
                <a:gd name="T0" fmla="*/ 128 w 256"/>
                <a:gd name="T1" fmla="*/ 0 h 256"/>
                <a:gd name="T2" fmla="*/ 37 w 256"/>
                <a:gd name="T3" fmla="*/ 37 h 256"/>
                <a:gd name="T4" fmla="*/ 0 w 256"/>
                <a:gd name="T5" fmla="*/ 128 h 256"/>
                <a:gd name="T6" fmla="*/ 37 w 256"/>
                <a:gd name="T7" fmla="*/ 219 h 256"/>
                <a:gd name="T8" fmla="*/ 128 w 256"/>
                <a:gd name="T9" fmla="*/ 256 h 256"/>
                <a:gd name="T10" fmla="*/ 219 w 256"/>
                <a:gd name="T11" fmla="*/ 219 h 256"/>
                <a:gd name="T12" fmla="*/ 256 w 256"/>
                <a:gd name="T13" fmla="*/ 128 h 256"/>
                <a:gd name="T14" fmla="*/ 219 w 256"/>
                <a:gd name="T15" fmla="*/ 37 h 256"/>
                <a:gd name="T16" fmla="*/ 128 w 256"/>
                <a:gd name="T17" fmla="*/ 0 h 256"/>
                <a:gd name="T18" fmla="*/ 207 w 256"/>
                <a:gd name="T19" fmla="*/ 207 h 256"/>
                <a:gd name="T20" fmla="*/ 128 w 256"/>
                <a:gd name="T21" fmla="*/ 240 h 256"/>
                <a:gd name="T22" fmla="*/ 49 w 256"/>
                <a:gd name="T23" fmla="*/ 207 h 256"/>
                <a:gd name="T24" fmla="*/ 16 w 256"/>
                <a:gd name="T25" fmla="*/ 128 h 256"/>
                <a:gd name="T26" fmla="*/ 49 w 256"/>
                <a:gd name="T27" fmla="*/ 49 h 256"/>
                <a:gd name="T28" fmla="*/ 128 w 256"/>
                <a:gd name="T29" fmla="*/ 16 h 256"/>
                <a:gd name="T30" fmla="*/ 207 w 256"/>
                <a:gd name="T31" fmla="*/ 49 h 256"/>
                <a:gd name="T32" fmla="*/ 240 w 256"/>
                <a:gd name="T33" fmla="*/ 128 h 256"/>
                <a:gd name="T34" fmla="*/ 207 w 256"/>
                <a:gd name="T35" fmla="*/ 20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94" y="0"/>
                    <a:pt x="62" y="13"/>
                    <a:pt x="37" y="37"/>
                  </a:cubicBezTo>
                  <a:cubicBezTo>
                    <a:pt x="13" y="62"/>
                    <a:pt x="0" y="94"/>
                    <a:pt x="0" y="128"/>
                  </a:cubicBezTo>
                  <a:cubicBezTo>
                    <a:pt x="0" y="162"/>
                    <a:pt x="13" y="194"/>
                    <a:pt x="37" y="219"/>
                  </a:cubicBezTo>
                  <a:cubicBezTo>
                    <a:pt x="62" y="243"/>
                    <a:pt x="94" y="256"/>
                    <a:pt x="128" y="256"/>
                  </a:cubicBezTo>
                  <a:cubicBezTo>
                    <a:pt x="162" y="256"/>
                    <a:pt x="194" y="243"/>
                    <a:pt x="219" y="219"/>
                  </a:cubicBezTo>
                  <a:cubicBezTo>
                    <a:pt x="243" y="194"/>
                    <a:pt x="256" y="162"/>
                    <a:pt x="256" y="128"/>
                  </a:cubicBezTo>
                  <a:cubicBezTo>
                    <a:pt x="256" y="94"/>
                    <a:pt x="243" y="62"/>
                    <a:pt x="219" y="37"/>
                  </a:cubicBezTo>
                  <a:cubicBezTo>
                    <a:pt x="194" y="13"/>
                    <a:pt x="162" y="0"/>
                    <a:pt x="128" y="0"/>
                  </a:cubicBezTo>
                  <a:close/>
                  <a:moveTo>
                    <a:pt x="207" y="207"/>
                  </a:moveTo>
                  <a:cubicBezTo>
                    <a:pt x="186" y="228"/>
                    <a:pt x="158" y="240"/>
                    <a:pt x="128" y="240"/>
                  </a:cubicBezTo>
                  <a:cubicBezTo>
                    <a:pt x="98" y="240"/>
                    <a:pt x="70" y="228"/>
                    <a:pt x="49" y="207"/>
                  </a:cubicBezTo>
                  <a:cubicBezTo>
                    <a:pt x="28" y="186"/>
                    <a:pt x="16" y="158"/>
                    <a:pt x="16" y="128"/>
                  </a:cubicBezTo>
                  <a:cubicBezTo>
                    <a:pt x="16" y="98"/>
                    <a:pt x="28" y="70"/>
                    <a:pt x="49" y="49"/>
                  </a:cubicBezTo>
                  <a:cubicBezTo>
                    <a:pt x="70" y="28"/>
                    <a:pt x="98" y="16"/>
                    <a:pt x="128" y="16"/>
                  </a:cubicBezTo>
                  <a:cubicBezTo>
                    <a:pt x="158" y="16"/>
                    <a:pt x="186" y="28"/>
                    <a:pt x="207" y="49"/>
                  </a:cubicBezTo>
                  <a:cubicBezTo>
                    <a:pt x="228" y="70"/>
                    <a:pt x="240" y="98"/>
                    <a:pt x="240" y="128"/>
                  </a:cubicBezTo>
                  <a:cubicBezTo>
                    <a:pt x="240" y="158"/>
                    <a:pt x="228" y="186"/>
                    <a:pt x="207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5BE30CBE-8BCF-5D38-C044-E51873DC7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39" y="2246737"/>
              <a:ext cx="248377" cy="133979"/>
            </a:xfrm>
            <a:custGeom>
              <a:avLst/>
              <a:gdLst>
                <a:gd name="T0" fmla="*/ 96 w 192"/>
                <a:gd name="T1" fmla="*/ 0 h 104"/>
                <a:gd name="T2" fmla="*/ 28 w 192"/>
                <a:gd name="T3" fmla="*/ 28 h 104"/>
                <a:gd name="T4" fmla="*/ 0 w 192"/>
                <a:gd name="T5" fmla="*/ 96 h 104"/>
                <a:gd name="T6" fmla="*/ 8 w 192"/>
                <a:gd name="T7" fmla="*/ 104 h 104"/>
                <a:gd name="T8" fmla="*/ 16 w 192"/>
                <a:gd name="T9" fmla="*/ 96 h 104"/>
                <a:gd name="T10" fmla="*/ 39 w 192"/>
                <a:gd name="T11" fmla="*/ 39 h 104"/>
                <a:gd name="T12" fmla="*/ 96 w 192"/>
                <a:gd name="T13" fmla="*/ 16 h 104"/>
                <a:gd name="T14" fmla="*/ 153 w 192"/>
                <a:gd name="T15" fmla="*/ 39 h 104"/>
                <a:gd name="T16" fmla="*/ 176 w 192"/>
                <a:gd name="T17" fmla="*/ 96 h 104"/>
                <a:gd name="T18" fmla="*/ 184 w 192"/>
                <a:gd name="T19" fmla="*/ 104 h 104"/>
                <a:gd name="T20" fmla="*/ 192 w 192"/>
                <a:gd name="T21" fmla="*/ 96 h 104"/>
                <a:gd name="T22" fmla="*/ 164 w 192"/>
                <a:gd name="T23" fmla="*/ 28 h 104"/>
                <a:gd name="T24" fmla="*/ 96 w 192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04">
                  <a:moveTo>
                    <a:pt x="96" y="0"/>
                  </a:moveTo>
                  <a:cubicBezTo>
                    <a:pt x="70" y="0"/>
                    <a:pt x="46" y="10"/>
                    <a:pt x="28" y="28"/>
                  </a:cubicBezTo>
                  <a:cubicBezTo>
                    <a:pt x="10" y="46"/>
                    <a:pt x="0" y="70"/>
                    <a:pt x="0" y="96"/>
                  </a:cubicBezTo>
                  <a:cubicBezTo>
                    <a:pt x="0" y="100"/>
                    <a:pt x="4" y="104"/>
                    <a:pt x="8" y="104"/>
                  </a:cubicBezTo>
                  <a:cubicBezTo>
                    <a:pt x="12" y="104"/>
                    <a:pt x="16" y="100"/>
                    <a:pt x="16" y="96"/>
                  </a:cubicBezTo>
                  <a:cubicBezTo>
                    <a:pt x="16" y="75"/>
                    <a:pt x="24" y="55"/>
                    <a:pt x="39" y="39"/>
                  </a:cubicBezTo>
                  <a:cubicBezTo>
                    <a:pt x="55" y="24"/>
                    <a:pt x="75" y="16"/>
                    <a:pt x="96" y="16"/>
                  </a:cubicBezTo>
                  <a:cubicBezTo>
                    <a:pt x="117" y="16"/>
                    <a:pt x="137" y="24"/>
                    <a:pt x="153" y="39"/>
                  </a:cubicBezTo>
                  <a:cubicBezTo>
                    <a:pt x="168" y="55"/>
                    <a:pt x="176" y="75"/>
                    <a:pt x="176" y="96"/>
                  </a:cubicBezTo>
                  <a:cubicBezTo>
                    <a:pt x="176" y="100"/>
                    <a:pt x="180" y="104"/>
                    <a:pt x="184" y="104"/>
                  </a:cubicBezTo>
                  <a:cubicBezTo>
                    <a:pt x="188" y="104"/>
                    <a:pt x="192" y="100"/>
                    <a:pt x="192" y="96"/>
                  </a:cubicBezTo>
                  <a:cubicBezTo>
                    <a:pt x="192" y="70"/>
                    <a:pt x="182" y="46"/>
                    <a:pt x="164" y="28"/>
                  </a:cubicBezTo>
                  <a:cubicBezTo>
                    <a:pt x="146" y="10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2EA9ED72-ACA9-B013-23D7-C98D694A3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951" y="2328155"/>
              <a:ext cx="76265" cy="79357"/>
            </a:xfrm>
            <a:custGeom>
              <a:avLst/>
              <a:gdLst>
                <a:gd name="T0" fmla="*/ 41 w 59"/>
                <a:gd name="T1" fmla="*/ 29 h 61"/>
                <a:gd name="T2" fmla="*/ 38 w 59"/>
                <a:gd name="T3" fmla="*/ 29 h 61"/>
                <a:gd name="T4" fmla="*/ 15 w 59"/>
                <a:gd name="T5" fmla="*/ 4 h 61"/>
                <a:gd name="T6" fmla="*/ 4 w 59"/>
                <a:gd name="T7" fmla="*/ 3 h 61"/>
                <a:gd name="T8" fmla="*/ 3 w 59"/>
                <a:gd name="T9" fmla="*/ 14 h 61"/>
                <a:gd name="T10" fmla="*/ 26 w 59"/>
                <a:gd name="T11" fmla="*/ 40 h 61"/>
                <a:gd name="T12" fmla="*/ 25 w 59"/>
                <a:gd name="T13" fmla="*/ 45 h 61"/>
                <a:gd name="T14" fmla="*/ 30 w 59"/>
                <a:gd name="T15" fmla="*/ 56 h 61"/>
                <a:gd name="T16" fmla="*/ 41 w 59"/>
                <a:gd name="T17" fmla="*/ 61 h 61"/>
                <a:gd name="T18" fmla="*/ 52 w 59"/>
                <a:gd name="T19" fmla="*/ 56 h 61"/>
                <a:gd name="T20" fmla="*/ 52 w 59"/>
                <a:gd name="T21" fmla="*/ 34 h 61"/>
                <a:gd name="T22" fmla="*/ 41 w 59"/>
                <a:gd name="T2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61">
                  <a:moveTo>
                    <a:pt x="41" y="29"/>
                  </a:moveTo>
                  <a:cubicBezTo>
                    <a:pt x="40" y="29"/>
                    <a:pt x="39" y="29"/>
                    <a:pt x="38" y="2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0"/>
                    <a:pt x="7" y="0"/>
                    <a:pt x="4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5" y="42"/>
                    <a:pt x="25" y="43"/>
                    <a:pt x="25" y="45"/>
                  </a:cubicBezTo>
                  <a:cubicBezTo>
                    <a:pt x="25" y="49"/>
                    <a:pt x="27" y="53"/>
                    <a:pt x="30" y="56"/>
                  </a:cubicBezTo>
                  <a:cubicBezTo>
                    <a:pt x="33" y="59"/>
                    <a:pt x="37" y="61"/>
                    <a:pt x="41" y="61"/>
                  </a:cubicBezTo>
                  <a:cubicBezTo>
                    <a:pt x="45" y="61"/>
                    <a:pt x="49" y="59"/>
                    <a:pt x="52" y="56"/>
                  </a:cubicBezTo>
                  <a:cubicBezTo>
                    <a:pt x="59" y="50"/>
                    <a:pt x="59" y="40"/>
                    <a:pt x="52" y="34"/>
                  </a:cubicBezTo>
                  <a:cubicBezTo>
                    <a:pt x="49" y="31"/>
                    <a:pt x="45" y="29"/>
                    <a:pt x="4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C92331DB-0495-3938-ED8C-8B59036A0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6001" y="2204482"/>
              <a:ext cx="248377" cy="332887"/>
            </a:xfrm>
            <a:custGeom>
              <a:avLst/>
              <a:gdLst>
                <a:gd name="T0" fmla="*/ 124 w 192"/>
                <a:gd name="T1" fmla="*/ 0 h 256"/>
                <a:gd name="T2" fmla="*/ 68 w 192"/>
                <a:gd name="T3" fmla="*/ 0 h 256"/>
                <a:gd name="T4" fmla="*/ 60 w 192"/>
                <a:gd name="T5" fmla="*/ 8 h 256"/>
                <a:gd name="T6" fmla="*/ 60 w 192"/>
                <a:gd name="T7" fmla="*/ 32 h 256"/>
                <a:gd name="T8" fmla="*/ 8 w 192"/>
                <a:gd name="T9" fmla="*/ 32 h 256"/>
                <a:gd name="T10" fmla="*/ 0 w 192"/>
                <a:gd name="T11" fmla="*/ 40 h 256"/>
                <a:gd name="T12" fmla="*/ 8 w 192"/>
                <a:gd name="T13" fmla="*/ 48 h 256"/>
                <a:gd name="T14" fmla="*/ 16 w 192"/>
                <a:gd name="T15" fmla="*/ 48 h 256"/>
                <a:gd name="T16" fmla="*/ 16 w 192"/>
                <a:gd name="T17" fmla="*/ 248 h 256"/>
                <a:gd name="T18" fmla="*/ 24 w 192"/>
                <a:gd name="T19" fmla="*/ 256 h 256"/>
                <a:gd name="T20" fmla="*/ 168 w 192"/>
                <a:gd name="T21" fmla="*/ 256 h 256"/>
                <a:gd name="T22" fmla="*/ 176 w 192"/>
                <a:gd name="T23" fmla="*/ 248 h 256"/>
                <a:gd name="T24" fmla="*/ 176 w 192"/>
                <a:gd name="T25" fmla="*/ 48 h 256"/>
                <a:gd name="T26" fmla="*/ 184 w 192"/>
                <a:gd name="T27" fmla="*/ 48 h 256"/>
                <a:gd name="T28" fmla="*/ 192 w 192"/>
                <a:gd name="T29" fmla="*/ 40 h 256"/>
                <a:gd name="T30" fmla="*/ 184 w 192"/>
                <a:gd name="T31" fmla="*/ 32 h 256"/>
                <a:gd name="T32" fmla="*/ 132 w 192"/>
                <a:gd name="T33" fmla="*/ 32 h 256"/>
                <a:gd name="T34" fmla="*/ 132 w 192"/>
                <a:gd name="T35" fmla="*/ 8 h 256"/>
                <a:gd name="T36" fmla="*/ 124 w 192"/>
                <a:gd name="T37" fmla="*/ 0 h 256"/>
                <a:gd name="T38" fmla="*/ 160 w 192"/>
                <a:gd name="T39" fmla="*/ 48 h 256"/>
                <a:gd name="T40" fmla="*/ 160 w 192"/>
                <a:gd name="T41" fmla="*/ 240 h 256"/>
                <a:gd name="T42" fmla="*/ 32 w 192"/>
                <a:gd name="T43" fmla="*/ 240 h 256"/>
                <a:gd name="T44" fmla="*/ 32 w 192"/>
                <a:gd name="T45" fmla="*/ 48 h 256"/>
                <a:gd name="T46" fmla="*/ 160 w 192"/>
                <a:gd name="T47" fmla="*/ 48 h 256"/>
                <a:gd name="T48" fmla="*/ 76 w 192"/>
                <a:gd name="T49" fmla="*/ 32 h 256"/>
                <a:gd name="T50" fmla="*/ 76 w 192"/>
                <a:gd name="T51" fmla="*/ 16 h 256"/>
                <a:gd name="T52" fmla="*/ 116 w 192"/>
                <a:gd name="T53" fmla="*/ 16 h 256"/>
                <a:gd name="T54" fmla="*/ 116 w 192"/>
                <a:gd name="T55" fmla="*/ 32 h 256"/>
                <a:gd name="T56" fmla="*/ 76 w 192"/>
                <a:gd name="T57" fmla="*/ 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2" h="256">
                  <a:moveTo>
                    <a:pt x="124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248"/>
                    <a:pt x="16" y="248"/>
                    <a:pt x="16" y="248"/>
                  </a:cubicBezTo>
                  <a:cubicBezTo>
                    <a:pt x="16" y="252"/>
                    <a:pt x="20" y="256"/>
                    <a:pt x="24" y="256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72" y="256"/>
                    <a:pt x="176" y="252"/>
                    <a:pt x="176" y="2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8" y="48"/>
                    <a:pt x="192" y="44"/>
                    <a:pt x="192" y="40"/>
                  </a:cubicBezTo>
                  <a:cubicBezTo>
                    <a:pt x="192" y="36"/>
                    <a:pt x="188" y="32"/>
                    <a:pt x="184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4"/>
                    <a:pt x="128" y="0"/>
                    <a:pt x="124" y="0"/>
                  </a:cubicBezTo>
                  <a:close/>
                  <a:moveTo>
                    <a:pt x="160" y="48"/>
                  </a:moveTo>
                  <a:cubicBezTo>
                    <a:pt x="160" y="240"/>
                    <a:pt x="160" y="240"/>
                    <a:pt x="16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160" y="48"/>
                  </a:lnTo>
                  <a:close/>
                  <a:moveTo>
                    <a:pt x="76" y="32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32"/>
                    <a:pt x="116" y="32"/>
                    <a:pt x="116" y="32"/>
                  </a:cubicBezTo>
                  <a:lnTo>
                    <a:pt x="76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C491BDBA-60D4-BA8F-B87A-20729B8F9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450" y="2298267"/>
              <a:ext cx="20612" cy="196846"/>
            </a:xfrm>
            <a:custGeom>
              <a:avLst/>
              <a:gdLst>
                <a:gd name="T0" fmla="*/ 8 w 16"/>
                <a:gd name="T1" fmla="*/ 152 h 152"/>
                <a:gd name="T2" fmla="*/ 16 w 16"/>
                <a:gd name="T3" fmla="*/ 144 h 152"/>
                <a:gd name="T4" fmla="*/ 16 w 16"/>
                <a:gd name="T5" fmla="*/ 8 h 152"/>
                <a:gd name="T6" fmla="*/ 8 w 16"/>
                <a:gd name="T7" fmla="*/ 0 h 152"/>
                <a:gd name="T8" fmla="*/ 0 w 16"/>
                <a:gd name="T9" fmla="*/ 8 h 152"/>
                <a:gd name="T10" fmla="*/ 0 w 16"/>
                <a:gd name="T11" fmla="*/ 144 h 152"/>
                <a:gd name="T12" fmla="*/ 8 w 16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2">
                  <a:moveTo>
                    <a:pt x="8" y="152"/>
                  </a:moveTo>
                  <a:cubicBezTo>
                    <a:pt x="12" y="152"/>
                    <a:pt x="16" y="148"/>
                    <a:pt x="16" y="14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8"/>
                    <a:pt x="4" y="152"/>
                    <a:pt x="8" y="1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2F2285A-D9FC-3756-5013-5135B068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1317" y="2298267"/>
              <a:ext cx="20612" cy="196846"/>
            </a:xfrm>
            <a:custGeom>
              <a:avLst/>
              <a:gdLst>
                <a:gd name="T0" fmla="*/ 8 w 16"/>
                <a:gd name="T1" fmla="*/ 152 h 152"/>
                <a:gd name="T2" fmla="*/ 16 w 16"/>
                <a:gd name="T3" fmla="*/ 144 h 152"/>
                <a:gd name="T4" fmla="*/ 16 w 16"/>
                <a:gd name="T5" fmla="*/ 8 h 152"/>
                <a:gd name="T6" fmla="*/ 8 w 16"/>
                <a:gd name="T7" fmla="*/ 0 h 152"/>
                <a:gd name="T8" fmla="*/ 0 w 16"/>
                <a:gd name="T9" fmla="*/ 8 h 152"/>
                <a:gd name="T10" fmla="*/ 0 w 16"/>
                <a:gd name="T11" fmla="*/ 144 h 152"/>
                <a:gd name="T12" fmla="*/ 8 w 16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2">
                  <a:moveTo>
                    <a:pt x="8" y="152"/>
                  </a:moveTo>
                  <a:cubicBezTo>
                    <a:pt x="12" y="152"/>
                    <a:pt x="16" y="148"/>
                    <a:pt x="16" y="14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8"/>
                    <a:pt x="4" y="152"/>
                    <a:pt x="8" y="1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C3CEC4A7-DA9A-DA24-F593-9E4D7BCD1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938" y="2282808"/>
              <a:ext cx="331856" cy="176234"/>
            </a:xfrm>
            <a:custGeom>
              <a:avLst/>
              <a:gdLst>
                <a:gd name="T0" fmla="*/ 128 w 256"/>
                <a:gd name="T1" fmla="*/ 0 h 136"/>
                <a:gd name="T2" fmla="*/ 1 w 256"/>
                <a:gd name="T3" fmla="*/ 64 h 136"/>
                <a:gd name="T4" fmla="*/ 1 w 256"/>
                <a:gd name="T5" fmla="*/ 72 h 136"/>
                <a:gd name="T6" fmla="*/ 128 w 256"/>
                <a:gd name="T7" fmla="*/ 136 h 136"/>
                <a:gd name="T8" fmla="*/ 255 w 256"/>
                <a:gd name="T9" fmla="*/ 72 h 136"/>
                <a:gd name="T10" fmla="*/ 255 w 256"/>
                <a:gd name="T11" fmla="*/ 64 h 136"/>
                <a:gd name="T12" fmla="*/ 128 w 256"/>
                <a:gd name="T13" fmla="*/ 0 h 136"/>
                <a:gd name="T14" fmla="*/ 128 w 256"/>
                <a:gd name="T15" fmla="*/ 120 h 136"/>
                <a:gd name="T16" fmla="*/ 18 w 256"/>
                <a:gd name="T17" fmla="*/ 68 h 136"/>
                <a:gd name="T18" fmla="*/ 128 w 256"/>
                <a:gd name="T19" fmla="*/ 16 h 136"/>
                <a:gd name="T20" fmla="*/ 238 w 256"/>
                <a:gd name="T21" fmla="*/ 68 h 136"/>
                <a:gd name="T22" fmla="*/ 128 w 256"/>
                <a:gd name="T23" fmla="*/ 12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36">
                  <a:moveTo>
                    <a:pt x="128" y="0"/>
                  </a:moveTo>
                  <a:cubicBezTo>
                    <a:pt x="45" y="0"/>
                    <a:pt x="3" y="61"/>
                    <a:pt x="1" y="64"/>
                  </a:cubicBezTo>
                  <a:cubicBezTo>
                    <a:pt x="0" y="66"/>
                    <a:pt x="0" y="70"/>
                    <a:pt x="1" y="72"/>
                  </a:cubicBezTo>
                  <a:cubicBezTo>
                    <a:pt x="3" y="75"/>
                    <a:pt x="45" y="136"/>
                    <a:pt x="128" y="136"/>
                  </a:cubicBezTo>
                  <a:cubicBezTo>
                    <a:pt x="211" y="136"/>
                    <a:pt x="253" y="75"/>
                    <a:pt x="255" y="72"/>
                  </a:cubicBezTo>
                  <a:cubicBezTo>
                    <a:pt x="256" y="70"/>
                    <a:pt x="256" y="66"/>
                    <a:pt x="255" y="64"/>
                  </a:cubicBezTo>
                  <a:cubicBezTo>
                    <a:pt x="253" y="61"/>
                    <a:pt x="211" y="0"/>
                    <a:pt x="128" y="0"/>
                  </a:cubicBezTo>
                  <a:close/>
                  <a:moveTo>
                    <a:pt x="128" y="120"/>
                  </a:moveTo>
                  <a:cubicBezTo>
                    <a:pt x="66" y="120"/>
                    <a:pt x="29" y="81"/>
                    <a:pt x="18" y="68"/>
                  </a:cubicBezTo>
                  <a:cubicBezTo>
                    <a:pt x="29" y="55"/>
                    <a:pt x="66" y="16"/>
                    <a:pt x="128" y="16"/>
                  </a:cubicBezTo>
                  <a:cubicBezTo>
                    <a:pt x="190" y="16"/>
                    <a:pt x="227" y="55"/>
                    <a:pt x="238" y="68"/>
                  </a:cubicBezTo>
                  <a:cubicBezTo>
                    <a:pt x="227" y="81"/>
                    <a:pt x="190" y="120"/>
                    <a:pt x="128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28149145-C616-F886-947A-62D8F574D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9458" y="2324032"/>
              <a:ext cx="93786" cy="93786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36 w 72"/>
                <a:gd name="T11" fmla="*/ 56 h 72"/>
                <a:gd name="T12" fmla="*/ 16 w 72"/>
                <a:gd name="T13" fmla="*/ 36 h 72"/>
                <a:gd name="T14" fmla="*/ 36 w 72"/>
                <a:gd name="T15" fmla="*/ 16 h 72"/>
                <a:gd name="T16" fmla="*/ 56 w 72"/>
                <a:gd name="T17" fmla="*/ 36 h 72"/>
                <a:gd name="T18" fmla="*/ 36 w 72"/>
                <a:gd name="T1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36" y="56"/>
                  </a:moveTo>
                  <a:cubicBezTo>
                    <a:pt x="25" y="56"/>
                    <a:pt x="16" y="47"/>
                    <a:pt x="16" y="36"/>
                  </a:cubicBezTo>
                  <a:cubicBezTo>
                    <a:pt x="16" y="25"/>
                    <a:pt x="25" y="16"/>
                    <a:pt x="36" y="16"/>
                  </a:cubicBezTo>
                  <a:cubicBezTo>
                    <a:pt x="47" y="16"/>
                    <a:pt x="56" y="25"/>
                    <a:pt x="56" y="36"/>
                  </a:cubicBezTo>
                  <a:cubicBezTo>
                    <a:pt x="56" y="47"/>
                    <a:pt x="47" y="56"/>
                    <a:pt x="36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2B2C7012-10E7-88A9-89DF-0C55259236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7100" y="2204482"/>
              <a:ext cx="331856" cy="332887"/>
            </a:xfrm>
            <a:custGeom>
              <a:avLst/>
              <a:gdLst>
                <a:gd name="T0" fmla="*/ 128 w 256"/>
                <a:gd name="T1" fmla="*/ 0 h 256"/>
                <a:gd name="T2" fmla="*/ 37 w 256"/>
                <a:gd name="T3" fmla="*/ 37 h 256"/>
                <a:gd name="T4" fmla="*/ 0 w 256"/>
                <a:gd name="T5" fmla="*/ 128 h 256"/>
                <a:gd name="T6" fmla="*/ 37 w 256"/>
                <a:gd name="T7" fmla="*/ 219 h 256"/>
                <a:gd name="T8" fmla="*/ 128 w 256"/>
                <a:gd name="T9" fmla="*/ 256 h 256"/>
                <a:gd name="T10" fmla="*/ 219 w 256"/>
                <a:gd name="T11" fmla="*/ 219 h 256"/>
                <a:gd name="T12" fmla="*/ 256 w 256"/>
                <a:gd name="T13" fmla="*/ 128 h 256"/>
                <a:gd name="T14" fmla="*/ 219 w 256"/>
                <a:gd name="T15" fmla="*/ 37 h 256"/>
                <a:gd name="T16" fmla="*/ 128 w 256"/>
                <a:gd name="T17" fmla="*/ 0 h 256"/>
                <a:gd name="T18" fmla="*/ 49 w 256"/>
                <a:gd name="T19" fmla="*/ 49 h 256"/>
                <a:gd name="T20" fmla="*/ 68 w 256"/>
                <a:gd name="T21" fmla="*/ 33 h 256"/>
                <a:gd name="T22" fmla="*/ 109 w 256"/>
                <a:gd name="T23" fmla="*/ 102 h 256"/>
                <a:gd name="T24" fmla="*/ 105 w 256"/>
                <a:gd name="T25" fmla="*/ 105 h 256"/>
                <a:gd name="T26" fmla="*/ 102 w 256"/>
                <a:gd name="T27" fmla="*/ 109 h 256"/>
                <a:gd name="T28" fmla="*/ 33 w 256"/>
                <a:gd name="T29" fmla="*/ 68 h 256"/>
                <a:gd name="T30" fmla="*/ 49 w 256"/>
                <a:gd name="T31" fmla="*/ 49 h 256"/>
                <a:gd name="T32" fmla="*/ 139 w 256"/>
                <a:gd name="T33" fmla="*/ 139 h 256"/>
                <a:gd name="T34" fmla="*/ 128 w 256"/>
                <a:gd name="T35" fmla="*/ 144 h 256"/>
                <a:gd name="T36" fmla="*/ 117 w 256"/>
                <a:gd name="T37" fmla="*/ 139 h 256"/>
                <a:gd name="T38" fmla="*/ 117 w 256"/>
                <a:gd name="T39" fmla="*/ 117 h 256"/>
                <a:gd name="T40" fmla="*/ 128 w 256"/>
                <a:gd name="T41" fmla="*/ 112 h 256"/>
                <a:gd name="T42" fmla="*/ 139 w 256"/>
                <a:gd name="T43" fmla="*/ 117 h 256"/>
                <a:gd name="T44" fmla="*/ 139 w 256"/>
                <a:gd name="T45" fmla="*/ 139 h 256"/>
                <a:gd name="T46" fmla="*/ 49 w 256"/>
                <a:gd name="T47" fmla="*/ 207 h 256"/>
                <a:gd name="T48" fmla="*/ 16 w 256"/>
                <a:gd name="T49" fmla="*/ 128 h 256"/>
                <a:gd name="T50" fmla="*/ 26 w 256"/>
                <a:gd name="T51" fmla="*/ 82 h 256"/>
                <a:gd name="T52" fmla="*/ 96 w 256"/>
                <a:gd name="T53" fmla="*/ 125 h 256"/>
                <a:gd name="T54" fmla="*/ 105 w 256"/>
                <a:gd name="T55" fmla="*/ 151 h 256"/>
                <a:gd name="T56" fmla="*/ 128 w 256"/>
                <a:gd name="T57" fmla="*/ 160 h 256"/>
                <a:gd name="T58" fmla="*/ 131 w 256"/>
                <a:gd name="T59" fmla="*/ 160 h 256"/>
                <a:gd name="T60" fmla="*/ 174 w 256"/>
                <a:gd name="T61" fmla="*/ 230 h 256"/>
                <a:gd name="T62" fmla="*/ 128 w 256"/>
                <a:gd name="T63" fmla="*/ 240 h 256"/>
                <a:gd name="T64" fmla="*/ 49 w 256"/>
                <a:gd name="T65" fmla="*/ 207 h 256"/>
                <a:gd name="T66" fmla="*/ 207 w 256"/>
                <a:gd name="T67" fmla="*/ 207 h 256"/>
                <a:gd name="T68" fmla="*/ 188 w 256"/>
                <a:gd name="T69" fmla="*/ 223 h 256"/>
                <a:gd name="T70" fmla="*/ 147 w 256"/>
                <a:gd name="T71" fmla="*/ 154 h 256"/>
                <a:gd name="T72" fmla="*/ 151 w 256"/>
                <a:gd name="T73" fmla="*/ 151 h 256"/>
                <a:gd name="T74" fmla="*/ 154 w 256"/>
                <a:gd name="T75" fmla="*/ 147 h 256"/>
                <a:gd name="T76" fmla="*/ 223 w 256"/>
                <a:gd name="T77" fmla="*/ 188 h 256"/>
                <a:gd name="T78" fmla="*/ 207 w 256"/>
                <a:gd name="T79" fmla="*/ 207 h 256"/>
                <a:gd name="T80" fmla="*/ 230 w 256"/>
                <a:gd name="T81" fmla="*/ 174 h 256"/>
                <a:gd name="T82" fmla="*/ 160 w 256"/>
                <a:gd name="T83" fmla="*/ 131 h 256"/>
                <a:gd name="T84" fmla="*/ 151 w 256"/>
                <a:gd name="T85" fmla="*/ 105 h 256"/>
                <a:gd name="T86" fmla="*/ 128 w 256"/>
                <a:gd name="T87" fmla="*/ 96 h 256"/>
                <a:gd name="T88" fmla="*/ 125 w 256"/>
                <a:gd name="T89" fmla="*/ 96 h 256"/>
                <a:gd name="T90" fmla="*/ 82 w 256"/>
                <a:gd name="T91" fmla="*/ 26 h 256"/>
                <a:gd name="T92" fmla="*/ 128 w 256"/>
                <a:gd name="T93" fmla="*/ 16 h 256"/>
                <a:gd name="T94" fmla="*/ 207 w 256"/>
                <a:gd name="T95" fmla="*/ 49 h 256"/>
                <a:gd name="T96" fmla="*/ 240 w 256"/>
                <a:gd name="T97" fmla="*/ 128 h 256"/>
                <a:gd name="T98" fmla="*/ 230 w 256"/>
                <a:gd name="T99" fmla="*/ 1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94" y="0"/>
                    <a:pt x="62" y="13"/>
                    <a:pt x="37" y="37"/>
                  </a:cubicBezTo>
                  <a:cubicBezTo>
                    <a:pt x="13" y="62"/>
                    <a:pt x="0" y="94"/>
                    <a:pt x="0" y="128"/>
                  </a:cubicBezTo>
                  <a:cubicBezTo>
                    <a:pt x="0" y="162"/>
                    <a:pt x="13" y="194"/>
                    <a:pt x="37" y="219"/>
                  </a:cubicBezTo>
                  <a:cubicBezTo>
                    <a:pt x="62" y="243"/>
                    <a:pt x="94" y="256"/>
                    <a:pt x="128" y="256"/>
                  </a:cubicBezTo>
                  <a:cubicBezTo>
                    <a:pt x="162" y="256"/>
                    <a:pt x="194" y="243"/>
                    <a:pt x="219" y="219"/>
                  </a:cubicBezTo>
                  <a:cubicBezTo>
                    <a:pt x="243" y="194"/>
                    <a:pt x="256" y="162"/>
                    <a:pt x="256" y="128"/>
                  </a:cubicBezTo>
                  <a:cubicBezTo>
                    <a:pt x="256" y="94"/>
                    <a:pt x="243" y="62"/>
                    <a:pt x="219" y="37"/>
                  </a:cubicBezTo>
                  <a:cubicBezTo>
                    <a:pt x="194" y="13"/>
                    <a:pt x="162" y="0"/>
                    <a:pt x="128" y="0"/>
                  </a:cubicBezTo>
                  <a:close/>
                  <a:moveTo>
                    <a:pt x="49" y="49"/>
                  </a:moveTo>
                  <a:cubicBezTo>
                    <a:pt x="55" y="43"/>
                    <a:pt x="61" y="38"/>
                    <a:pt x="68" y="33"/>
                  </a:cubicBezTo>
                  <a:cubicBezTo>
                    <a:pt x="109" y="102"/>
                    <a:pt x="109" y="102"/>
                    <a:pt x="109" y="102"/>
                  </a:cubicBezTo>
                  <a:cubicBezTo>
                    <a:pt x="108" y="103"/>
                    <a:pt x="107" y="104"/>
                    <a:pt x="105" y="105"/>
                  </a:cubicBezTo>
                  <a:cubicBezTo>
                    <a:pt x="104" y="107"/>
                    <a:pt x="103" y="108"/>
                    <a:pt x="102" y="109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8" y="61"/>
                    <a:pt x="43" y="55"/>
                    <a:pt x="49" y="49"/>
                  </a:cubicBezTo>
                  <a:close/>
                  <a:moveTo>
                    <a:pt x="139" y="139"/>
                  </a:moveTo>
                  <a:cubicBezTo>
                    <a:pt x="136" y="142"/>
                    <a:pt x="132" y="144"/>
                    <a:pt x="128" y="144"/>
                  </a:cubicBezTo>
                  <a:cubicBezTo>
                    <a:pt x="124" y="144"/>
                    <a:pt x="120" y="142"/>
                    <a:pt x="117" y="139"/>
                  </a:cubicBezTo>
                  <a:cubicBezTo>
                    <a:pt x="110" y="133"/>
                    <a:pt x="110" y="123"/>
                    <a:pt x="117" y="117"/>
                  </a:cubicBezTo>
                  <a:cubicBezTo>
                    <a:pt x="120" y="114"/>
                    <a:pt x="124" y="112"/>
                    <a:pt x="128" y="112"/>
                  </a:cubicBezTo>
                  <a:cubicBezTo>
                    <a:pt x="132" y="112"/>
                    <a:pt x="136" y="114"/>
                    <a:pt x="139" y="117"/>
                  </a:cubicBezTo>
                  <a:cubicBezTo>
                    <a:pt x="146" y="123"/>
                    <a:pt x="146" y="133"/>
                    <a:pt x="139" y="139"/>
                  </a:cubicBezTo>
                  <a:close/>
                  <a:moveTo>
                    <a:pt x="49" y="207"/>
                  </a:moveTo>
                  <a:cubicBezTo>
                    <a:pt x="28" y="186"/>
                    <a:pt x="16" y="158"/>
                    <a:pt x="16" y="128"/>
                  </a:cubicBezTo>
                  <a:cubicBezTo>
                    <a:pt x="16" y="112"/>
                    <a:pt x="19" y="97"/>
                    <a:pt x="26" y="82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95" y="134"/>
                    <a:pt x="98" y="144"/>
                    <a:pt x="105" y="151"/>
                  </a:cubicBezTo>
                  <a:cubicBezTo>
                    <a:pt x="111" y="157"/>
                    <a:pt x="119" y="160"/>
                    <a:pt x="128" y="160"/>
                  </a:cubicBezTo>
                  <a:cubicBezTo>
                    <a:pt x="129" y="160"/>
                    <a:pt x="130" y="160"/>
                    <a:pt x="131" y="160"/>
                  </a:cubicBezTo>
                  <a:cubicBezTo>
                    <a:pt x="174" y="230"/>
                    <a:pt x="174" y="230"/>
                    <a:pt x="174" y="230"/>
                  </a:cubicBezTo>
                  <a:cubicBezTo>
                    <a:pt x="159" y="237"/>
                    <a:pt x="144" y="240"/>
                    <a:pt x="128" y="240"/>
                  </a:cubicBezTo>
                  <a:cubicBezTo>
                    <a:pt x="98" y="240"/>
                    <a:pt x="70" y="228"/>
                    <a:pt x="49" y="207"/>
                  </a:cubicBezTo>
                  <a:close/>
                  <a:moveTo>
                    <a:pt x="207" y="207"/>
                  </a:moveTo>
                  <a:cubicBezTo>
                    <a:pt x="201" y="213"/>
                    <a:pt x="195" y="218"/>
                    <a:pt x="188" y="223"/>
                  </a:cubicBezTo>
                  <a:cubicBezTo>
                    <a:pt x="147" y="154"/>
                    <a:pt x="147" y="154"/>
                    <a:pt x="147" y="154"/>
                  </a:cubicBezTo>
                  <a:cubicBezTo>
                    <a:pt x="148" y="153"/>
                    <a:pt x="149" y="152"/>
                    <a:pt x="151" y="151"/>
                  </a:cubicBezTo>
                  <a:cubicBezTo>
                    <a:pt x="152" y="149"/>
                    <a:pt x="153" y="148"/>
                    <a:pt x="154" y="147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18" y="195"/>
                    <a:pt x="213" y="201"/>
                    <a:pt x="207" y="207"/>
                  </a:cubicBezTo>
                  <a:close/>
                  <a:moveTo>
                    <a:pt x="230" y="174"/>
                  </a:moveTo>
                  <a:cubicBezTo>
                    <a:pt x="160" y="131"/>
                    <a:pt x="160" y="131"/>
                    <a:pt x="160" y="131"/>
                  </a:cubicBezTo>
                  <a:cubicBezTo>
                    <a:pt x="161" y="122"/>
                    <a:pt x="158" y="112"/>
                    <a:pt x="151" y="105"/>
                  </a:cubicBezTo>
                  <a:cubicBezTo>
                    <a:pt x="145" y="99"/>
                    <a:pt x="137" y="96"/>
                    <a:pt x="128" y="96"/>
                  </a:cubicBezTo>
                  <a:cubicBezTo>
                    <a:pt x="127" y="96"/>
                    <a:pt x="126" y="96"/>
                    <a:pt x="125" y="9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97" y="19"/>
                    <a:pt x="112" y="16"/>
                    <a:pt x="128" y="16"/>
                  </a:cubicBezTo>
                  <a:cubicBezTo>
                    <a:pt x="158" y="16"/>
                    <a:pt x="186" y="28"/>
                    <a:pt x="207" y="49"/>
                  </a:cubicBezTo>
                  <a:cubicBezTo>
                    <a:pt x="228" y="70"/>
                    <a:pt x="240" y="98"/>
                    <a:pt x="240" y="128"/>
                  </a:cubicBezTo>
                  <a:cubicBezTo>
                    <a:pt x="240" y="144"/>
                    <a:pt x="237" y="159"/>
                    <a:pt x="230" y="1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FE324910-7207-D590-8BF9-EC2ED7CEC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2231" y="2203451"/>
              <a:ext cx="333918" cy="333918"/>
            </a:xfrm>
            <a:custGeom>
              <a:avLst/>
              <a:gdLst>
                <a:gd name="T0" fmla="*/ 161 w 258"/>
                <a:gd name="T1" fmla="*/ 257 h 257"/>
                <a:gd name="T2" fmla="*/ 209 w 258"/>
                <a:gd name="T3" fmla="*/ 257 h 257"/>
                <a:gd name="T4" fmla="*/ 217 w 258"/>
                <a:gd name="T5" fmla="*/ 249 h 257"/>
                <a:gd name="T6" fmla="*/ 217 w 258"/>
                <a:gd name="T7" fmla="*/ 137 h 257"/>
                <a:gd name="T8" fmla="*/ 249 w 258"/>
                <a:gd name="T9" fmla="*/ 137 h 257"/>
                <a:gd name="T10" fmla="*/ 256 w 258"/>
                <a:gd name="T11" fmla="*/ 132 h 257"/>
                <a:gd name="T12" fmla="*/ 255 w 258"/>
                <a:gd name="T13" fmla="*/ 123 h 257"/>
                <a:gd name="T14" fmla="*/ 135 w 258"/>
                <a:gd name="T15" fmla="*/ 3 h 257"/>
                <a:gd name="T16" fmla="*/ 123 w 258"/>
                <a:gd name="T17" fmla="*/ 3 h 257"/>
                <a:gd name="T18" fmla="*/ 3 w 258"/>
                <a:gd name="T19" fmla="*/ 123 h 257"/>
                <a:gd name="T20" fmla="*/ 2 w 258"/>
                <a:gd name="T21" fmla="*/ 132 h 257"/>
                <a:gd name="T22" fmla="*/ 9 w 258"/>
                <a:gd name="T23" fmla="*/ 137 h 257"/>
                <a:gd name="T24" fmla="*/ 41 w 258"/>
                <a:gd name="T25" fmla="*/ 137 h 257"/>
                <a:gd name="T26" fmla="*/ 41 w 258"/>
                <a:gd name="T27" fmla="*/ 249 h 257"/>
                <a:gd name="T28" fmla="*/ 49 w 258"/>
                <a:gd name="T29" fmla="*/ 257 h 257"/>
                <a:gd name="T30" fmla="*/ 97 w 258"/>
                <a:gd name="T31" fmla="*/ 257 h 257"/>
                <a:gd name="T32" fmla="*/ 105 w 258"/>
                <a:gd name="T33" fmla="*/ 249 h 257"/>
                <a:gd name="T34" fmla="*/ 105 w 258"/>
                <a:gd name="T35" fmla="*/ 193 h 257"/>
                <a:gd name="T36" fmla="*/ 153 w 258"/>
                <a:gd name="T37" fmla="*/ 193 h 257"/>
                <a:gd name="T38" fmla="*/ 153 w 258"/>
                <a:gd name="T39" fmla="*/ 249 h 257"/>
                <a:gd name="T40" fmla="*/ 161 w 258"/>
                <a:gd name="T41" fmla="*/ 257 h 257"/>
                <a:gd name="T42" fmla="*/ 97 w 258"/>
                <a:gd name="T43" fmla="*/ 177 h 257"/>
                <a:gd name="T44" fmla="*/ 89 w 258"/>
                <a:gd name="T45" fmla="*/ 185 h 257"/>
                <a:gd name="T46" fmla="*/ 89 w 258"/>
                <a:gd name="T47" fmla="*/ 241 h 257"/>
                <a:gd name="T48" fmla="*/ 57 w 258"/>
                <a:gd name="T49" fmla="*/ 241 h 257"/>
                <a:gd name="T50" fmla="*/ 57 w 258"/>
                <a:gd name="T51" fmla="*/ 129 h 257"/>
                <a:gd name="T52" fmla="*/ 49 w 258"/>
                <a:gd name="T53" fmla="*/ 121 h 257"/>
                <a:gd name="T54" fmla="*/ 28 w 258"/>
                <a:gd name="T55" fmla="*/ 121 h 257"/>
                <a:gd name="T56" fmla="*/ 129 w 258"/>
                <a:gd name="T57" fmla="*/ 20 h 257"/>
                <a:gd name="T58" fmla="*/ 230 w 258"/>
                <a:gd name="T59" fmla="*/ 121 h 257"/>
                <a:gd name="T60" fmla="*/ 209 w 258"/>
                <a:gd name="T61" fmla="*/ 121 h 257"/>
                <a:gd name="T62" fmla="*/ 201 w 258"/>
                <a:gd name="T63" fmla="*/ 129 h 257"/>
                <a:gd name="T64" fmla="*/ 201 w 258"/>
                <a:gd name="T65" fmla="*/ 241 h 257"/>
                <a:gd name="T66" fmla="*/ 169 w 258"/>
                <a:gd name="T67" fmla="*/ 241 h 257"/>
                <a:gd name="T68" fmla="*/ 169 w 258"/>
                <a:gd name="T69" fmla="*/ 185 h 257"/>
                <a:gd name="T70" fmla="*/ 161 w 258"/>
                <a:gd name="T71" fmla="*/ 177 h 257"/>
                <a:gd name="T72" fmla="*/ 97 w 258"/>
                <a:gd name="T73" fmla="*/ 17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8" h="257">
                  <a:moveTo>
                    <a:pt x="161" y="257"/>
                  </a:moveTo>
                  <a:cubicBezTo>
                    <a:pt x="209" y="257"/>
                    <a:pt x="209" y="257"/>
                    <a:pt x="209" y="257"/>
                  </a:cubicBezTo>
                  <a:cubicBezTo>
                    <a:pt x="213" y="257"/>
                    <a:pt x="217" y="253"/>
                    <a:pt x="217" y="249"/>
                  </a:cubicBezTo>
                  <a:cubicBezTo>
                    <a:pt x="217" y="137"/>
                    <a:pt x="217" y="137"/>
                    <a:pt x="217" y="137"/>
                  </a:cubicBezTo>
                  <a:cubicBezTo>
                    <a:pt x="249" y="137"/>
                    <a:pt x="249" y="137"/>
                    <a:pt x="249" y="137"/>
                  </a:cubicBezTo>
                  <a:cubicBezTo>
                    <a:pt x="252" y="137"/>
                    <a:pt x="255" y="135"/>
                    <a:pt x="256" y="132"/>
                  </a:cubicBezTo>
                  <a:cubicBezTo>
                    <a:pt x="258" y="129"/>
                    <a:pt x="257" y="126"/>
                    <a:pt x="255" y="123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32" y="0"/>
                    <a:pt x="126" y="0"/>
                    <a:pt x="123" y="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1" y="126"/>
                    <a:pt x="0" y="129"/>
                    <a:pt x="2" y="132"/>
                  </a:cubicBezTo>
                  <a:cubicBezTo>
                    <a:pt x="3" y="135"/>
                    <a:pt x="6" y="137"/>
                    <a:pt x="9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249"/>
                    <a:pt x="41" y="249"/>
                    <a:pt x="41" y="249"/>
                  </a:cubicBezTo>
                  <a:cubicBezTo>
                    <a:pt x="41" y="253"/>
                    <a:pt x="45" y="257"/>
                    <a:pt x="49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101" y="257"/>
                    <a:pt x="105" y="253"/>
                    <a:pt x="105" y="249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53" y="249"/>
                    <a:pt x="153" y="249"/>
                    <a:pt x="153" y="249"/>
                  </a:cubicBezTo>
                  <a:cubicBezTo>
                    <a:pt x="153" y="253"/>
                    <a:pt x="157" y="257"/>
                    <a:pt x="161" y="257"/>
                  </a:cubicBezTo>
                  <a:close/>
                  <a:moveTo>
                    <a:pt x="97" y="177"/>
                  </a:moveTo>
                  <a:cubicBezTo>
                    <a:pt x="93" y="177"/>
                    <a:pt x="89" y="181"/>
                    <a:pt x="89" y="185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57" y="241"/>
                    <a:pt x="57" y="241"/>
                    <a:pt x="57" y="241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7" y="125"/>
                    <a:pt x="53" y="121"/>
                    <a:pt x="49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230" y="121"/>
                    <a:pt x="230" y="121"/>
                    <a:pt x="230" y="121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05" y="121"/>
                    <a:pt x="201" y="125"/>
                    <a:pt x="201" y="129"/>
                  </a:cubicBezTo>
                  <a:cubicBezTo>
                    <a:pt x="201" y="241"/>
                    <a:pt x="201" y="241"/>
                    <a:pt x="201" y="241"/>
                  </a:cubicBezTo>
                  <a:cubicBezTo>
                    <a:pt x="169" y="241"/>
                    <a:pt x="169" y="241"/>
                    <a:pt x="169" y="241"/>
                  </a:cubicBezTo>
                  <a:cubicBezTo>
                    <a:pt x="169" y="185"/>
                    <a:pt x="169" y="185"/>
                    <a:pt x="169" y="185"/>
                  </a:cubicBezTo>
                  <a:cubicBezTo>
                    <a:pt x="169" y="181"/>
                    <a:pt x="165" y="177"/>
                    <a:pt x="161" y="177"/>
                  </a:cubicBezTo>
                  <a:lnTo>
                    <a:pt x="97" y="1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F162A029-A562-725F-916F-AECF7AABA1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424" y="2204482"/>
              <a:ext cx="331856" cy="332887"/>
            </a:xfrm>
            <a:custGeom>
              <a:avLst/>
              <a:gdLst>
                <a:gd name="T0" fmla="*/ 0 w 256"/>
                <a:gd name="T1" fmla="*/ 128 h 256"/>
                <a:gd name="T2" fmla="*/ 256 w 256"/>
                <a:gd name="T3" fmla="*/ 128 h 256"/>
                <a:gd name="T4" fmla="*/ 235 w 256"/>
                <a:gd name="T5" fmla="*/ 96 h 256"/>
                <a:gd name="T6" fmla="*/ 188 w 256"/>
                <a:gd name="T7" fmla="*/ 97 h 256"/>
                <a:gd name="T8" fmla="*/ 160 w 256"/>
                <a:gd name="T9" fmla="*/ 64 h 256"/>
                <a:gd name="T10" fmla="*/ 235 w 256"/>
                <a:gd name="T11" fmla="*/ 96 h 256"/>
                <a:gd name="T12" fmla="*/ 239 w 256"/>
                <a:gd name="T13" fmla="*/ 112 h 256"/>
                <a:gd name="T14" fmla="*/ 239 w 256"/>
                <a:gd name="T15" fmla="*/ 144 h 256"/>
                <a:gd name="T16" fmla="*/ 196 w 256"/>
                <a:gd name="T17" fmla="*/ 128 h 256"/>
                <a:gd name="T18" fmla="*/ 128 w 256"/>
                <a:gd name="T19" fmla="*/ 180 h 256"/>
                <a:gd name="T20" fmla="*/ 128 w 256"/>
                <a:gd name="T21" fmla="*/ 76 h 256"/>
                <a:gd name="T22" fmla="*/ 128 w 256"/>
                <a:gd name="T23" fmla="*/ 180 h 256"/>
                <a:gd name="T24" fmla="*/ 144 w 256"/>
                <a:gd name="T25" fmla="*/ 62 h 256"/>
                <a:gd name="T26" fmla="*/ 112 w 256"/>
                <a:gd name="T27" fmla="*/ 62 h 256"/>
                <a:gd name="T28" fmla="*/ 128 w 256"/>
                <a:gd name="T29" fmla="*/ 16 h 256"/>
                <a:gd name="T30" fmla="*/ 96 w 256"/>
                <a:gd name="T31" fmla="*/ 21 h 256"/>
                <a:gd name="T32" fmla="*/ 97 w 256"/>
                <a:gd name="T33" fmla="*/ 68 h 256"/>
                <a:gd name="T34" fmla="*/ 64 w 256"/>
                <a:gd name="T35" fmla="*/ 96 h 256"/>
                <a:gd name="T36" fmla="*/ 96 w 256"/>
                <a:gd name="T37" fmla="*/ 21 h 256"/>
                <a:gd name="T38" fmla="*/ 17 w 256"/>
                <a:gd name="T39" fmla="*/ 112 h 256"/>
                <a:gd name="T40" fmla="*/ 60 w 256"/>
                <a:gd name="T41" fmla="*/ 128 h 256"/>
                <a:gd name="T42" fmla="*/ 17 w 256"/>
                <a:gd name="T43" fmla="*/ 144 h 256"/>
                <a:gd name="T44" fmla="*/ 21 w 256"/>
                <a:gd name="T45" fmla="*/ 160 h 256"/>
                <a:gd name="T46" fmla="*/ 68 w 256"/>
                <a:gd name="T47" fmla="*/ 159 h 256"/>
                <a:gd name="T48" fmla="*/ 96 w 256"/>
                <a:gd name="T49" fmla="*/ 192 h 256"/>
                <a:gd name="T50" fmla="*/ 21 w 256"/>
                <a:gd name="T51" fmla="*/ 160 h 256"/>
                <a:gd name="T52" fmla="*/ 112 w 256"/>
                <a:gd name="T53" fmla="*/ 194 h 256"/>
                <a:gd name="T54" fmla="*/ 144 w 256"/>
                <a:gd name="T55" fmla="*/ 194 h 256"/>
                <a:gd name="T56" fmla="*/ 128 w 256"/>
                <a:gd name="T57" fmla="*/ 240 h 256"/>
                <a:gd name="T58" fmla="*/ 160 w 256"/>
                <a:gd name="T59" fmla="*/ 235 h 256"/>
                <a:gd name="T60" fmla="*/ 159 w 256"/>
                <a:gd name="T61" fmla="*/ 188 h 256"/>
                <a:gd name="T62" fmla="*/ 192 w 256"/>
                <a:gd name="T63" fmla="*/ 160 h 256"/>
                <a:gd name="T64" fmla="*/ 160 w 256"/>
                <a:gd name="T65" fmla="*/ 23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57" y="0"/>
                    <a:pt x="0" y="57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99" y="256"/>
                    <a:pt x="256" y="199"/>
                    <a:pt x="256" y="128"/>
                  </a:cubicBezTo>
                  <a:cubicBezTo>
                    <a:pt x="256" y="57"/>
                    <a:pt x="199" y="0"/>
                    <a:pt x="128" y="0"/>
                  </a:cubicBezTo>
                  <a:close/>
                  <a:moveTo>
                    <a:pt x="235" y="96"/>
                  </a:moveTo>
                  <a:cubicBezTo>
                    <a:pt x="192" y="96"/>
                    <a:pt x="192" y="96"/>
                    <a:pt x="192" y="96"/>
                  </a:cubicBezTo>
                  <a:cubicBezTo>
                    <a:pt x="191" y="96"/>
                    <a:pt x="189" y="96"/>
                    <a:pt x="188" y="97"/>
                  </a:cubicBezTo>
                  <a:cubicBezTo>
                    <a:pt x="182" y="84"/>
                    <a:pt x="172" y="74"/>
                    <a:pt x="159" y="68"/>
                  </a:cubicBezTo>
                  <a:cubicBezTo>
                    <a:pt x="160" y="67"/>
                    <a:pt x="160" y="65"/>
                    <a:pt x="160" y="64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96" y="31"/>
                    <a:pt x="225" y="60"/>
                    <a:pt x="235" y="96"/>
                  </a:cubicBezTo>
                  <a:close/>
                  <a:moveTo>
                    <a:pt x="194" y="112"/>
                  </a:moveTo>
                  <a:cubicBezTo>
                    <a:pt x="239" y="112"/>
                    <a:pt x="239" y="112"/>
                    <a:pt x="239" y="112"/>
                  </a:cubicBezTo>
                  <a:cubicBezTo>
                    <a:pt x="240" y="117"/>
                    <a:pt x="240" y="123"/>
                    <a:pt x="240" y="128"/>
                  </a:cubicBezTo>
                  <a:cubicBezTo>
                    <a:pt x="240" y="133"/>
                    <a:pt x="240" y="139"/>
                    <a:pt x="239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39"/>
                    <a:pt x="196" y="134"/>
                    <a:pt x="196" y="128"/>
                  </a:cubicBezTo>
                  <a:cubicBezTo>
                    <a:pt x="196" y="122"/>
                    <a:pt x="195" y="117"/>
                    <a:pt x="194" y="112"/>
                  </a:cubicBezTo>
                  <a:close/>
                  <a:moveTo>
                    <a:pt x="128" y="180"/>
                  </a:moveTo>
                  <a:cubicBezTo>
                    <a:pt x="99" y="180"/>
                    <a:pt x="76" y="157"/>
                    <a:pt x="76" y="128"/>
                  </a:cubicBezTo>
                  <a:cubicBezTo>
                    <a:pt x="76" y="99"/>
                    <a:pt x="99" y="76"/>
                    <a:pt x="128" y="76"/>
                  </a:cubicBezTo>
                  <a:cubicBezTo>
                    <a:pt x="157" y="76"/>
                    <a:pt x="180" y="99"/>
                    <a:pt x="180" y="128"/>
                  </a:cubicBezTo>
                  <a:cubicBezTo>
                    <a:pt x="180" y="157"/>
                    <a:pt x="157" y="180"/>
                    <a:pt x="128" y="180"/>
                  </a:cubicBezTo>
                  <a:close/>
                  <a:moveTo>
                    <a:pt x="144" y="17"/>
                  </a:moveTo>
                  <a:cubicBezTo>
                    <a:pt x="144" y="62"/>
                    <a:pt x="144" y="62"/>
                    <a:pt x="144" y="62"/>
                  </a:cubicBezTo>
                  <a:cubicBezTo>
                    <a:pt x="139" y="61"/>
                    <a:pt x="134" y="60"/>
                    <a:pt x="128" y="60"/>
                  </a:cubicBezTo>
                  <a:cubicBezTo>
                    <a:pt x="122" y="60"/>
                    <a:pt x="117" y="61"/>
                    <a:pt x="112" y="62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7" y="16"/>
                    <a:pt x="123" y="16"/>
                    <a:pt x="128" y="16"/>
                  </a:cubicBezTo>
                  <a:cubicBezTo>
                    <a:pt x="133" y="16"/>
                    <a:pt x="139" y="16"/>
                    <a:pt x="144" y="17"/>
                  </a:cubicBezTo>
                  <a:close/>
                  <a:moveTo>
                    <a:pt x="96" y="21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96" y="65"/>
                    <a:pt x="96" y="67"/>
                    <a:pt x="97" y="68"/>
                  </a:cubicBezTo>
                  <a:cubicBezTo>
                    <a:pt x="84" y="74"/>
                    <a:pt x="74" y="84"/>
                    <a:pt x="68" y="97"/>
                  </a:cubicBezTo>
                  <a:cubicBezTo>
                    <a:pt x="67" y="96"/>
                    <a:pt x="65" y="96"/>
                    <a:pt x="64" y="96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31" y="60"/>
                    <a:pt x="60" y="31"/>
                    <a:pt x="96" y="21"/>
                  </a:cubicBezTo>
                  <a:close/>
                  <a:moveTo>
                    <a:pt x="16" y="128"/>
                  </a:moveTo>
                  <a:cubicBezTo>
                    <a:pt x="16" y="123"/>
                    <a:pt x="16" y="117"/>
                    <a:pt x="17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1" y="117"/>
                    <a:pt x="60" y="122"/>
                    <a:pt x="60" y="128"/>
                  </a:cubicBezTo>
                  <a:cubicBezTo>
                    <a:pt x="60" y="134"/>
                    <a:pt x="61" y="139"/>
                    <a:pt x="62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6" y="139"/>
                    <a:pt x="16" y="133"/>
                    <a:pt x="16" y="128"/>
                  </a:cubicBezTo>
                  <a:close/>
                  <a:moveTo>
                    <a:pt x="21" y="160"/>
                  </a:moveTo>
                  <a:cubicBezTo>
                    <a:pt x="64" y="160"/>
                    <a:pt x="64" y="160"/>
                    <a:pt x="64" y="160"/>
                  </a:cubicBezTo>
                  <a:cubicBezTo>
                    <a:pt x="65" y="160"/>
                    <a:pt x="67" y="160"/>
                    <a:pt x="68" y="159"/>
                  </a:cubicBezTo>
                  <a:cubicBezTo>
                    <a:pt x="74" y="172"/>
                    <a:pt x="84" y="182"/>
                    <a:pt x="97" y="188"/>
                  </a:cubicBezTo>
                  <a:cubicBezTo>
                    <a:pt x="96" y="189"/>
                    <a:pt x="96" y="191"/>
                    <a:pt x="96" y="192"/>
                  </a:cubicBezTo>
                  <a:cubicBezTo>
                    <a:pt x="96" y="235"/>
                    <a:pt x="96" y="235"/>
                    <a:pt x="96" y="235"/>
                  </a:cubicBezTo>
                  <a:cubicBezTo>
                    <a:pt x="60" y="225"/>
                    <a:pt x="31" y="196"/>
                    <a:pt x="21" y="160"/>
                  </a:cubicBezTo>
                  <a:close/>
                  <a:moveTo>
                    <a:pt x="112" y="239"/>
                  </a:moveTo>
                  <a:cubicBezTo>
                    <a:pt x="112" y="194"/>
                    <a:pt x="112" y="194"/>
                    <a:pt x="112" y="194"/>
                  </a:cubicBezTo>
                  <a:cubicBezTo>
                    <a:pt x="117" y="195"/>
                    <a:pt x="122" y="196"/>
                    <a:pt x="128" y="196"/>
                  </a:cubicBezTo>
                  <a:cubicBezTo>
                    <a:pt x="134" y="196"/>
                    <a:pt x="139" y="195"/>
                    <a:pt x="144" y="194"/>
                  </a:cubicBezTo>
                  <a:cubicBezTo>
                    <a:pt x="144" y="239"/>
                    <a:pt x="144" y="239"/>
                    <a:pt x="144" y="239"/>
                  </a:cubicBezTo>
                  <a:cubicBezTo>
                    <a:pt x="139" y="240"/>
                    <a:pt x="133" y="240"/>
                    <a:pt x="128" y="240"/>
                  </a:cubicBezTo>
                  <a:cubicBezTo>
                    <a:pt x="123" y="240"/>
                    <a:pt x="117" y="240"/>
                    <a:pt x="112" y="239"/>
                  </a:cubicBezTo>
                  <a:close/>
                  <a:moveTo>
                    <a:pt x="160" y="235"/>
                  </a:moveTo>
                  <a:cubicBezTo>
                    <a:pt x="160" y="192"/>
                    <a:pt x="160" y="192"/>
                    <a:pt x="160" y="192"/>
                  </a:cubicBezTo>
                  <a:cubicBezTo>
                    <a:pt x="160" y="191"/>
                    <a:pt x="160" y="189"/>
                    <a:pt x="159" y="188"/>
                  </a:cubicBezTo>
                  <a:cubicBezTo>
                    <a:pt x="172" y="182"/>
                    <a:pt x="182" y="172"/>
                    <a:pt x="188" y="159"/>
                  </a:cubicBezTo>
                  <a:cubicBezTo>
                    <a:pt x="189" y="160"/>
                    <a:pt x="191" y="160"/>
                    <a:pt x="192" y="160"/>
                  </a:cubicBezTo>
                  <a:cubicBezTo>
                    <a:pt x="235" y="160"/>
                    <a:pt x="235" y="160"/>
                    <a:pt x="235" y="160"/>
                  </a:cubicBezTo>
                  <a:cubicBezTo>
                    <a:pt x="225" y="196"/>
                    <a:pt x="196" y="225"/>
                    <a:pt x="160" y="2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21865214-ABF3-9687-A158-5E4D3B7A9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56" y="2951674"/>
              <a:ext cx="82449" cy="332887"/>
            </a:xfrm>
            <a:custGeom>
              <a:avLst/>
              <a:gdLst>
                <a:gd name="T0" fmla="*/ 8 w 64"/>
                <a:gd name="T1" fmla="*/ 0 h 256"/>
                <a:gd name="T2" fmla="*/ 0 w 64"/>
                <a:gd name="T3" fmla="*/ 8 h 256"/>
                <a:gd name="T4" fmla="*/ 0 w 64"/>
                <a:gd name="T5" fmla="*/ 72 h 256"/>
                <a:gd name="T6" fmla="*/ 5 w 64"/>
                <a:gd name="T7" fmla="*/ 80 h 256"/>
                <a:gd name="T8" fmla="*/ 24 w 64"/>
                <a:gd name="T9" fmla="*/ 86 h 256"/>
                <a:gd name="T10" fmla="*/ 24 w 64"/>
                <a:gd name="T11" fmla="*/ 248 h 256"/>
                <a:gd name="T12" fmla="*/ 32 w 64"/>
                <a:gd name="T13" fmla="*/ 256 h 256"/>
                <a:gd name="T14" fmla="*/ 40 w 64"/>
                <a:gd name="T15" fmla="*/ 248 h 256"/>
                <a:gd name="T16" fmla="*/ 40 w 64"/>
                <a:gd name="T17" fmla="*/ 86 h 256"/>
                <a:gd name="T18" fmla="*/ 59 w 64"/>
                <a:gd name="T19" fmla="*/ 80 h 256"/>
                <a:gd name="T20" fmla="*/ 64 w 64"/>
                <a:gd name="T21" fmla="*/ 72 h 256"/>
                <a:gd name="T22" fmla="*/ 64 w 64"/>
                <a:gd name="T23" fmla="*/ 8 h 256"/>
                <a:gd name="T24" fmla="*/ 56 w 64"/>
                <a:gd name="T25" fmla="*/ 0 h 256"/>
                <a:gd name="T26" fmla="*/ 48 w 64"/>
                <a:gd name="T27" fmla="*/ 8 h 256"/>
                <a:gd name="T28" fmla="*/ 48 w 64"/>
                <a:gd name="T29" fmla="*/ 66 h 256"/>
                <a:gd name="T30" fmla="*/ 40 w 64"/>
                <a:gd name="T31" fmla="*/ 69 h 256"/>
                <a:gd name="T32" fmla="*/ 40 w 64"/>
                <a:gd name="T33" fmla="*/ 8 h 256"/>
                <a:gd name="T34" fmla="*/ 32 w 64"/>
                <a:gd name="T35" fmla="*/ 0 h 256"/>
                <a:gd name="T36" fmla="*/ 24 w 64"/>
                <a:gd name="T37" fmla="*/ 8 h 256"/>
                <a:gd name="T38" fmla="*/ 24 w 64"/>
                <a:gd name="T39" fmla="*/ 69 h 256"/>
                <a:gd name="T40" fmla="*/ 16 w 64"/>
                <a:gd name="T41" fmla="*/ 66 h 256"/>
                <a:gd name="T42" fmla="*/ 16 w 64"/>
                <a:gd name="T43" fmla="*/ 8 h 256"/>
                <a:gd name="T44" fmla="*/ 8 w 64"/>
                <a:gd name="T4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256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5"/>
                    <a:pt x="2" y="79"/>
                    <a:pt x="5" y="8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24" y="252"/>
                    <a:pt x="28" y="256"/>
                    <a:pt x="32" y="256"/>
                  </a:cubicBezTo>
                  <a:cubicBezTo>
                    <a:pt x="36" y="256"/>
                    <a:pt x="40" y="252"/>
                    <a:pt x="40" y="248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62" y="79"/>
                    <a:pt x="64" y="75"/>
                    <a:pt x="64" y="7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ubicBezTo>
                    <a:pt x="52" y="0"/>
                    <a:pt x="48" y="4"/>
                    <a:pt x="48" y="8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26748076-10E3-B763-8732-FCA4B76487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610" y="2951674"/>
              <a:ext cx="62867" cy="332887"/>
            </a:xfrm>
            <a:custGeom>
              <a:avLst/>
              <a:gdLst>
                <a:gd name="T0" fmla="*/ 40 w 48"/>
                <a:gd name="T1" fmla="*/ 256 h 256"/>
                <a:gd name="T2" fmla="*/ 48 w 48"/>
                <a:gd name="T3" fmla="*/ 248 h 256"/>
                <a:gd name="T4" fmla="*/ 48 w 48"/>
                <a:gd name="T5" fmla="*/ 148 h 256"/>
                <a:gd name="T6" fmla="*/ 48 w 48"/>
                <a:gd name="T7" fmla="*/ 148 h 256"/>
                <a:gd name="T8" fmla="*/ 48 w 48"/>
                <a:gd name="T9" fmla="*/ 8 h 256"/>
                <a:gd name="T10" fmla="*/ 40 w 48"/>
                <a:gd name="T11" fmla="*/ 0 h 256"/>
                <a:gd name="T12" fmla="*/ 24 w 48"/>
                <a:gd name="T13" fmla="*/ 0 h 256"/>
                <a:gd name="T14" fmla="*/ 16 w 48"/>
                <a:gd name="T15" fmla="*/ 7 h 256"/>
                <a:gd name="T16" fmla="*/ 0 w 48"/>
                <a:gd name="T17" fmla="*/ 139 h 256"/>
                <a:gd name="T18" fmla="*/ 6 w 48"/>
                <a:gd name="T19" fmla="*/ 148 h 256"/>
                <a:gd name="T20" fmla="*/ 32 w 48"/>
                <a:gd name="T21" fmla="*/ 154 h 256"/>
                <a:gd name="T22" fmla="*/ 32 w 48"/>
                <a:gd name="T23" fmla="*/ 248 h 256"/>
                <a:gd name="T24" fmla="*/ 40 w 48"/>
                <a:gd name="T25" fmla="*/ 256 h 256"/>
                <a:gd name="T26" fmla="*/ 17 w 48"/>
                <a:gd name="T27" fmla="*/ 134 h 256"/>
                <a:gd name="T28" fmla="*/ 31 w 48"/>
                <a:gd name="T29" fmla="*/ 16 h 256"/>
                <a:gd name="T30" fmla="*/ 32 w 48"/>
                <a:gd name="T31" fmla="*/ 16 h 256"/>
                <a:gd name="T32" fmla="*/ 32 w 48"/>
                <a:gd name="T33" fmla="*/ 138 h 256"/>
                <a:gd name="T34" fmla="*/ 17 w 48"/>
                <a:gd name="T35" fmla="*/ 13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256">
                  <a:moveTo>
                    <a:pt x="40" y="256"/>
                  </a:moveTo>
                  <a:cubicBezTo>
                    <a:pt x="44" y="256"/>
                    <a:pt x="48" y="252"/>
                    <a:pt x="48" y="248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3"/>
                    <a:pt x="16" y="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3"/>
                    <a:pt x="2" y="147"/>
                    <a:pt x="6" y="148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32" y="248"/>
                    <a:pt x="32" y="248"/>
                    <a:pt x="32" y="248"/>
                  </a:cubicBezTo>
                  <a:cubicBezTo>
                    <a:pt x="32" y="252"/>
                    <a:pt x="36" y="256"/>
                    <a:pt x="40" y="256"/>
                  </a:cubicBezTo>
                  <a:close/>
                  <a:moveTo>
                    <a:pt x="17" y="134"/>
                  </a:move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38"/>
                    <a:pt x="32" y="138"/>
                    <a:pt x="32" y="138"/>
                  </a:cubicBezTo>
                  <a:lnTo>
                    <a:pt x="17" y="1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A0038274-31AB-62E3-86D3-0060194B9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090" y="2951674"/>
              <a:ext cx="92755" cy="332887"/>
            </a:xfrm>
            <a:custGeom>
              <a:avLst/>
              <a:gdLst>
                <a:gd name="T0" fmla="*/ 36 w 72"/>
                <a:gd name="T1" fmla="*/ 256 h 256"/>
                <a:gd name="T2" fmla="*/ 44 w 72"/>
                <a:gd name="T3" fmla="*/ 248 h 256"/>
                <a:gd name="T4" fmla="*/ 44 w 72"/>
                <a:gd name="T5" fmla="*/ 95 h 256"/>
                <a:gd name="T6" fmla="*/ 72 w 72"/>
                <a:gd name="T7" fmla="*/ 56 h 256"/>
                <a:gd name="T8" fmla="*/ 36 w 72"/>
                <a:gd name="T9" fmla="*/ 0 h 256"/>
                <a:gd name="T10" fmla="*/ 0 w 72"/>
                <a:gd name="T11" fmla="*/ 56 h 256"/>
                <a:gd name="T12" fmla="*/ 28 w 72"/>
                <a:gd name="T13" fmla="*/ 95 h 256"/>
                <a:gd name="T14" fmla="*/ 28 w 72"/>
                <a:gd name="T15" fmla="*/ 248 h 256"/>
                <a:gd name="T16" fmla="*/ 36 w 72"/>
                <a:gd name="T17" fmla="*/ 256 h 256"/>
                <a:gd name="T18" fmla="*/ 16 w 72"/>
                <a:gd name="T19" fmla="*/ 56 h 256"/>
                <a:gd name="T20" fmla="*/ 36 w 72"/>
                <a:gd name="T21" fmla="*/ 16 h 256"/>
                <a:gd name="T22" fmla="*/ 56 w 72"/>
                <a:gd name="T23" fmla="*/ 56 h 256"/>
                <a:gd name="T24" fmla="*/ 36 w 72"/>
                <a:gd name="T25" fmla="*/ 80 h 256"/>
                <a:gd name="T26" fmla="*/ 16 w 72"/>
                <a:gd name="T27" fmla="*/ 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256">
                  <a:moveTo>
                    <a:pt x="36" y="256"/>
                  </a:moveTo>
                  <a:cubicBezTo>
                    <a:pt x="40" y="256"/>
                    <a:pt x="44" y="252"/>
                    <a:pt x="44" y="24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60" y="90"/>
                    <a:pt x="72" y="72"/>
                    <a:pt x="72" y="56"/>
                  </a:cubicBezTo>
                  <a:cubicBezTo>
                    <a:pt x="72" y="39"/>
                    <a:pt x="58" y="0"/>
                    <a:pt x="36" y="0"/>
                  </a:cubicBezTo>
                  <a:cubicBezTo>
                    <a:pt x="14" y="0"/>
                    <a:pt x="0" y="39"/>
                    <a:pt x="0" y="56"/>
                  </a:cubicBezTo>
                  <a:cubicBezTo>
                    <a:pt x="0" y="72"/>
                    <a:pt x="12" y="90"/>
                    <a:pt x="28" y="95"/>
                  </a:cubicBezTo>
                  <a:cubicBezTo>
                    <a:pt x="28" y="248"/>
                    <a:pt x="28" y="248"/>
                    <a:pt x="28" y="248"/>
                  </a:cubicBezTo>
                  <a:cubicBezTo>
                    <a:pt x="28" y="252"/>
                    <a:pt x="32" y="256"/>
                    <a:pt x="36" y="256"/>
                  </a:cubicBezTo>
                  <a:close/>
                  <a:moveTo>
                    <a:pt x="16" y="56"/>
                  </a:moveTo>
                  <a:cubicBezTo>
                    <a:pt x="16" y="40"/>
                    <a:pt x="29" y="16"/>
                    <a:pt x="36" y="16"/>
                  </a:cubicBezTo>
                  <a:cubicBezTo>
                    <a:pt x="43" y="16"/>
                    <a:pt x="56" y="40"/>
                    <a:pt x="56" y="56"/>
                  </a:cubicBezTo>
                  <a:cubicBezTo>
                    <a:pt x="56" y="67"/>
                    <a:pt x="47" y="80"/>
                    <a:pt x="36" y="80"/>
                  </a:cubicBezTo>
                  <a:cubicBezTo>
                    <a:pt x="25" y="80"/>
                    <a:pt x="16" y="67"/>
                    <a:pt x="16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14170DAE-8666-2D2E-B454-7AAD38B60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476" y="2951674"/>
              <a:ext cx="83479" cy="332887"/>
            </a:xfrm>
            <a:custGeom>
              <a:avLst/>
              <a:gdLst>
                <a:gd name="T0" fmla="*/ 56 w 64"/>
                <a:gd name="T1" fmla="*/ 0 h 256"/>
                <a:gd name="T2" fmla="*/ 48 w 64"/>
                <a:gd name="T3" fmla="*/ 8 h 256"/>
                <a:gd name="T4" fmla="*/ 48 w 64"/>
                <a:gd name="T5" fmla="*/ 66 h 256"/>
                <a:gd name="T6" fmla="*/ 40 w 64"/>
                <a:gd name="T7" fmla="*/ 69 h 256"/>
                <a:gd name="T8" fmla="*/ 40 w 64"/>
                <a:gd name="T9" fmla="*/ 8 h 256"/>
                <a:gd name="T10" fmla="*/ 32 w 64"/>
                <a:gd name="T11" fmla="*/ 0 h 256"/>
                <a:gd name="T12" fmla="*/ 24 w 64"/>
                <a:gd name="T13" fmla="*/ 8 h 256"/>
                <a:gd name="T14" fmla="*/ 24 w 64"/>
                <a:gd name="T15" fmla="*/ 69 h 256"/>
                <a:gd name="T16" fmla="*/ 16 w 64"/>
                <a:gd name="T17" fmla="*/ 66 h 256"/>
                <a:gd name="T18" fmla="*/ 16 w 64"/>
                <a:gd name="T19" fmla="*/ 8 h 256"/>
                <a:gd name="T20" fmla="*/ 8 w 64"/>
                <a:gd name="T21" fmla="*/ 0 h 256"/>
                <a:gd name="T22" fmla="*/ 0 w 64"/>
                <a:gd name="T23" fmla="*/ 8 h 256"/>
                <a:gd name="T24" fmla="*/ 0 w 64"/>
                <a:gd name="T25" fmla="*/ 72 h 256"/>
                <a:gd name="T26" fmla="*/ 5 w 64"/>
                <a:gd name="T27" fmla="*/ 80 h 256"/>
                <a:gd name="T28" fmla="*/ 24 w 64"/>
                <a:gd name="T29" fmla="*/ 86 h 256"/>
                <a:gd name="T30" fmla="*/ 24 w 64"/>
                <a:gd name="T31" fmla="*/ 248 h 256"/>
                <a:gd name="T32" fmla="*/ 32 w 64"/>
                <a:gd name="T33" fmla="*/ 256 h 256"/>
                <a:gd name="T34" fmla="*/ 40 w 64"/>
                <a:gd name="T35" fmla="*/ 248 h 256"/>
                <a:gd name="T36" fmla="*/ 40 w 64"/>
                <a:gd name="T37" fmla="*/ 86 h 256"/>
                <a:gd name="T38" fmla="*/ 59 w 64"/>
                <a:gd name="T39" fmla="*/ 80 h 256"/>
                <a:gd name="T40" fmla="*/ 64 w 64"/>
                <a:gd name="T41" fmla="*/ 72 h 256"/>
                <a:gd name="T42" fmla="*/ 64 w 64"/>
                <a:gd name="T43" fmla="*/ 8 h 256"/>
                <a:gd name="T44" fmla="*/ 56 w 64"/>
                <a:gd name="T4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256">
                  <a:moveTo>
                    <a:pt x="56" y="0"/>
                  </a:moveTo>
                  <a:cubicBezTo>
                    <a:pt x="52" y="0"/>
                    <a:pt x="48" y="4"/>
                    <a:pt x="48" y="8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5"/>
                    <a:pt x="2" y="79"/>
                    <a:pt x="5" y="8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24" y="252"/>
                    <a:pt x="28" y="256"/>
                    <a:pt x="32" y="256"/>
                  </a:cubicBezTo>
                  <a:cubicBezTo>
                    <a:pt x="36" y="256"/>
                    <a:pt x="40" y="252"/>
                    <a:pt x="40" y="248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62" y="79"/>
                    <a:pt x="64" y="75"/>
                    <a:pt x="64" y="7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9FFC0D39-0C8D-7A40-C9D6-8C02E0A09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099" y="3004235"/>
              <a:ext cx="258683" cy="258683"/>
            </a:xfrm>
            <a:custGeom>
              <a:avLst/>
              <a:gdLst>
                <a:gd name="T0" fmla="*/ 200 w 200"/>
                <a:gd name="T1" fmla="*/ 100 h 200"/>
                <a:gd name="T2" fmla="*/ 100 w 200"/>
                <a:gd name="T3" fmla="*/ 0 h 200"/>
                <a:gd name="T4" fmla="*/ 0 w 200"/>
                <a:gd name="T5" fmla="*/ 100 h 200"/>
                <a:gd name="T6" fmla="*/ 100 w 200"/>
                <a:gd name="T7" fmla="*/ 200 h 200"/>
                <a:gd name="T8" fmla="*/ 200 w 200"/>
                <a:gd name="T9" fmla="*/ 100 h 200"/>
                <a:gd name="T10" fmla="*/ 16 w 200"/>
                <a:gd name="T11" fmla="*/ 100 h 200"/>
                <a:gd name="T12" fmla="*/ 100 w 200"/>
                <a:gd name="T13" fmla="*/ 16 h 200"/>
                <a:gd name="T14" fmla="*/ 184 w 200"/>
                <a:gd name="T15" fmla="*/ 100 h 200"/>
                <a:gd name="T16" fmla="*/ 100 w 200"/>
                <a:gd name="T17" fmla="*/ 184 h 200"/>
                <a:gd name="T18" fmla="*/ 16 w 200"/>
                <a:gd name="T19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lose/>
                  <a:moveTo>
                    <a:pt x="16" y="100"/>
                  </a:moveTo>
                  <a:cubicBezTo>
                    <a:pt x="16" y="54"/>
                    <a:pt x="54" y="16"/>
                    <a:pt x="100" y="16"/>
                  </a:cubicBezTo>
                  <a:cubicBezTo>
                    <a:pt x="146" y="16"/>
                    <a:pt x="184" y="54"/>
                    <a:pt x="184" y="100"/>
                  </a:cubicBezTo>
                  <a:cubicBezTo>
                    <a:pt x="184" y="146"/>
                    <a:pt x="146" y="184"/>
                    <a:pt x="100" y="184"/>
                  </a:cubicBezTo>
                  <a:cubicBezTo>
                    <a:pt x="54" y="184"/>
                    <a:pt x="16" y="146"/>
                    <a:pt x="16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C7D0D790-5728-B3F6-1A92-32C8AFBB9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0323" y="3045459"/>
              <a:ext cx="176234" cy="176234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0 h 136"/>
                <a:gd name="T4" fmla="*/ 0 w 136"/>
                <a:gd name="T5" fmla="*/ 68 h 136"/>
                <a:gd name="T6" fmla="*/ 68 w 136"/>
                <a:gd name="T7" fmla="*/ 136 h 136"/>
                <a:gd name="T8" fmla="*/ 136 w 136"/>
                <a:gd name="T9" fmla="*/ 68 h 136"/>
                <a:gd name="T10" fmla="*/ 16 w 136"/>
                <a:gd name="T11" fmla="*/ 68 h 136"/>
                <a:gd name="T12" fmla="*/ 68 w 136"/>
                <a:gd name="T13" fmla="*/ 16 h 136"/>
                <a:gd name="T14" fmla="*/ 120 w 136"/>
                <a:gd name="T15" fmla="*/ 68 h 136"/>
                <a:gd name="T16" fmla="*/ 68 w 136"/>
                <a:gd name="T17" fmla="*/ 120 h 136"/>
                <a:gd name="T18" fmla="*/ 16 w 136"/>
                <a:gd name="T1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136" y="31"/>
                    <a:pt x="105" y="0"/>
                    <a:pt x="68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5"/>
                    <a:pt x="31" y="136"/>
                    <a:pt x="68" y="136"/>
                  </a:cubicBezTo>
                  <a:cubicBezTo>
                    <a:pt x="105" y="136"/>
                    <a:pt x="136" y="105"/>
                    <a:pt x="136" y="68"/>
                  </a:cubicBezTo>
                  <a:close/>
                  <a:moveTo>
                    <a:pt x="16" y="68"/>
                  </a:moveTo>
                  <a:cubicBezTo>
                    <a:pt x="16" y="39"/>
                    <a:pt x="39" y="16"/>
                    <a:pt x="68" y="16"/>
                  </a:cubicBezTo>
                  <a:cubicBezTo>
                    <a:pt x="97" y="16"/>
                    <a:pt x="120" y="39"/>
                    <a:pt x="120" y="68"/>
                  </a:cubicBezTo>
                  <a:cubicBezTo>
                    <a:pt x="120" y="97"/>
                    <a:pt x="97" y="120"/>
                    <a:pt x="68" y="120"/>
                  </a:cubicBezTo>
                  <a:cubicBezTo>
                    <a:pt x="39" y="120"/>
                    <a:pt x="16" y="97"/>
                    <a:pt x="16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0D6C2D4F-CC73-8149-23CA-DD28026BC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261" y="3004235"/>
              <a:ext cx="259714" cy="258683"/>
            </a:xfrm>
            <a:custGeom>
              <a:avLst/>
              <a:gdLst>
                <a:gd name="T0" fmla="*/ 100 w 200"/>
                <a:gd name="T1" fmla="*/ 200 h 200"/>
                <a:gd name="T2" fmla="*/ 200 w 200"/>
                <a:gd name="T3" fmla="*/ 100 h 200"/>
                <a:gd name="T4" fmla="*/ 100 w 200"/>
                <a:gd name="T5" fmla="*/ 0 h 200"/>
                <a:gd name="T6" fmla="*/ 0 w 200"/>
                <a:gd name="T7" fmla="*/ 100 h 200"/>
                <a:gd name="T8" fmla="*/ 100 w 200"/>
                <a:gd name="T9" fmla="*/ 200 h 200"/>
                <a:gd name="T10" fmla="*/ 100 w 200"/>
                <a:gd name="T11" fmla="*/ 16 h 200"/>
                <a:gd name="T12" fmla="*/ 184 w 200"/>
                <a:gd name="T13" fmla="*/ 100 h 200"/>
                <a:gd name="T14" fmla="*/ 100 w 200"/>
                <a:gd name="T15" fmla="*/ 184 h 200"/>
                <a:gd name="T16" fmla="*/ 16 w 200"/>
                <a:gd name="T17" fmla="*/ 100 h 200"/>
                <a:gd name="T18" fmla="*/ 100 w 200"/>
                <a:gd name="T19" fmla="*/ 1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00">
                  <a:moveTo>
                    <a:pt x="100" y="200"/>
                  </a:moveTo>
                  <a:cubicBezTo>
                    <a:pt x="155" y="200"/>
                    <a:pt x="200" y="155"/>
                    <a:pt x="200" y="100"/>
                  </a:cubicBez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lose/>
                  <a:moveTo>
                    <a:pt x="100" y="16"/>
                  </a:moveTo>
                  <a:cubicBezTo>
                    <a:pt x="146" y="16"/>
                    <a:pt x="184" y="54"/>
                    <a:pt x="184" y="100"/>
                  </a:cubicBezTo>
                  <a:cubicBezTo>
                    <a:pt x="184" y="146"/>
                    <a:pt x="146" y="184"/>
                    <a:pt x="100" y="184"/>
                  </a:cubicBezTo>
                  <a:cubicBezTo>
                    <a:pt x="54" y="184"/>
                    <a:pt x="16" y="146"/>
                    <a:pt x="16" y="100"/>
                  </a:cubicBezTo>
                  <a:cubicBezTo>
                    <a:pt x="16" y="54"/>
                    <a:pt x="54" y="16"/>
                    <a:pt x="100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0C6E01CE-76FB-4498-48C5-38083995D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6485" y="3045459"/>
              <a:ext cx="176234" cy="176234"/>
            </a:xfrm>
            <a:custGeom>
              <a:avLst/>
              <a:gdLst>
                <a:gd name="T0" fmla="*/ 68 w 136"/>
                <a:gd name="T1" fmla="*/ 136 h 136"/>
                <a:gd name="T2" fmla="*/ 136 w 136"/>
                <a:gd name="T3" fmla="*/ 68 h 136"/>
                <a:gd name="T4" fmla="*/ 68 w 136"/>
                <a:gd name="T5" fmla="*/ 0 h 136"/>
                <a:gd name="T6" fmla="*/ 0 w 136"/>
                <a:gd name="T7" fmla="*/ 68 h 136"/>
                <a:gd name="T8" fmla="*/ 68 w 136"/>
                <a:gd name="T9" fmla="*/ 136 h 136"/>
                <a:gd name="T10" fmla="*/ 68 w 136"/>
                <a:gd name="T11" fmla="*/ 16 h 136"/>
                <a:gd name="T12" fmla="*/ 120 w 136"/>
                <a:gd name="T13" fmla="*/ 68 h 136"/>
                <a:gd name="T14" fmla="*/ 68 w 136"/>
                <a:gd name="T15" fmla="*/ 120 h 136"/>
                <a:gd name="T16" fmla="*/ 16 w 136"/>
                <a:gd name="T17" fmla="*/ 68 h 136"/>
                <a:gd name="T18" fmla="*/ 68 w 136"/>
                <a:gd name="T19" fmla="*/ 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106" y="136"/>
                    <a:pt x="136" y="105"/>
                    <a:pt x="136" y="68"/>
                  </a:cubicBezTo>
                  <a:cubicBezTo>
                    <a:pt x="136" y="31"/>
                    <a:pt x="106" y="0"/>
                    <a:pt x="68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5"/>
                    <a:pt x="31" y="136"/>
                    <a:pt x="68" y="136"/>
                  </a:cubicBezTo>
                  <a:close/>
                  <a:moveTo>
                    <a:pt x="68" y="16"/>
                  </a:moveTo>
                  <a:cubicBezTo>
                    <a:pt x="97" y="16"/>
                    <a:pt x="120" y="39"/>
                    <a:pt x="120" y="68"/>
                  </a:cubicBezTo>
                  <a:cubicBezTo>
                    <a:pt x="120" y="97"/>
                    <a:pt x="97" y="120"/>
                    <a:pt x="68" y="120"/>
                  </a:cubicBezTo>
                  <a:cubicBezTo>
                    <a:pt x="39" y="120"/>
                    <a:pt x="16" y="97"/>
                    <a:pt x="16" y="68"/>
                  </a:cubicBezTo>
                  <a:cubicBezTo>
                    <a:pt x="16" y="39"/>
                    <a:pt x="39" y="16"/>
                    <a:pt x="68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DE19353B-DC5B-22C2-5BAF-C60CEE304D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332" y="2951674"/>
              <a:ext cx="93786" cy="332887"/>
            </a:xfrm>
            <a:custGeom>
              <a:avLst/>
              <a:gdLst>
                <a:gd name="T0" fmla="*/ 36 w 72"/>
                <a:gd name="T1" fmla="*/ 256 h 256"/>
                <a:gd name="T2" fmla="*/ 44 w 72"/>
                <a:gd name="T3" fmla="*/ 248 h 256"/>
                <a:gd name="T4" fmla="*/ 44 w 72"/>
                <a:gd name="T5" fmla="*/ 95 h 256"/>
                <a:gd name="T6" fmla="*/ 72 w 72"/>
                <a:gd name="T7" fmla="*/ 56 h 256"/>
                <a:gd name="T8" fmla="*/ 36 w 72"/>
                <a:gd name="T9" fmla="*/ 0 h 256"/>
                <a:gd name="T10" fmla="*/ 0 w 72"/>
                <a:gd name="T11" fmla="*/ 56 h 256"/>
                <a:gd name="T12" fmla="*/ 28 w 72"/>
                <a:gd name="T13" fmla="*/ 95 h 256"/>
                <a:gd name="T14" fmla="*/ 28 w 72"/>
                <a:gd name="T15" fmla="*/ 248 h 256"/>
                <a:gd name="T16" fmla="*/ 36 w 72"/>
                <a:gd name="T17" fmla="*/ 256 h 256"/>
                <a:gd name="T18" fmla="*/ 16 w 72"/>
                <a:gd name="T19" fmla="*/ 56 h 256"/>
                <a:gd name="T20" fmla="*/ 36 w 72"/>
                <a:gd name="T21" fmla="*/ 16 h 256"/>
                <a:gd name="T22" fmla="*/ 56 w 72"/>
                <a:gd name="T23" fmla="*/ 56 h 256"/>
                <a:gd name="T24" fmla="*/ 36 w 72"/>
                <a:gd name="T25" fmla="*/ 80 h 256"/>
                <a:gd name="T26" fmla="*/ 16 w 72"/>
                <a:gd name="T27" fmla="*/ 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256">
                  <a:moveTo>
                    <a:pt x="36" y="256"/>
                  </a:moveTo>
                  <a:cubicBezTo>
                    <a:pt x="40" y="256"/>
                    <a:pt x="44" y="252"/>
                    <a:pt x="44" y="24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60" y="90"/>
                    <a:pt x="72" y="72"/>
                    <a:pt x="72" y="56"/>
                  </a:cubicBezTo>
                  <a:cubicBezTo>
                    <a:pt x="72" y="39"/>
                    <a:pt x="58" y="0"/>
                    <a:pt x="36" y="0"/>
                  </a:cubicBezTo>
                  <a:cubicBezTo>
                    <a:pt x="14" y="0"/>
                    <a:pt x="0" y="39"/>
                    <a:pt x="0" y="56"/>
                  </a:cubicBezTo>
                  <a:cubicBezTo>
                    <a:pt x="0" y="72"/>
                    <a:pt x="12" y="90"/>
                    <a:pt x="28" y="95"/>
                  </a:cubicBezTo>
                  <a:cubicBezTo>
                    <a:pt x="28" y="248"/>
                    <a:pt x="28" y="248"/>
                    <a:pt x="28" y="248"/>
                  </a:cubicBezTo>
                  <a:cubicBezTo>
                    <a:pt x="28" y="252"/>
                    <a:pt x="32" y="256"/>
                    <a:pt x="36" y="256"/>
                  </a:cubicBezTo>
                  <a:close/>
                  <a:moveTo>
                    <a:pt x="16" y="56"/>
                  </a:moveTo>
                  <a:cubicBezTo>
                    <a:pt x="16" y="40"/>
                    <a:pt x="29" y="16"/>
                    <a:pt x="36" y="16"/>
                  </a:cubicBezTo>
                  <a:cubicBezTo>
                    <a:pt x="43" y="16"/>
                    <a:pt x="56" y="40"/>
                    <a:pt x="56" y="56"/>
                  </a:cubicBezTo>
                  <a:cubicBezTo>
                    <a:pt x="56" y="67"/>
                    <a:pt x="47" y="80"/>
                    <a:pt x="36" y="80"/>
                  </a:cubicBezTo>
                  <a:cubicBezTo>
                    <a:pt x="25" y="80"/>
                    <a:pt x="16" y="67"/>
                    <a:pt x="16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20EB91A6-E3D1-333D-7E5E-55BE94BF7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1422" y="3185622"/>
              <a:ext cx="217459" cy="61837"/>
            </a:xfrm>
            <a:custGeom>
              <a:avLst/>
              <a:gdLst>
                <a:gd name="T0" fmla="*/ 168 w 168"/>
                <a:gd name="T1" fmla="*/ 40 h 48"/>
                <a:gd name="T2" fmla="*/ 168 w 168"/>
                <a:gd name="T3" fmla="*/ 8 h 48"/>
                <a:gd name="T4" fmla="*/ 160 w 168"/>
                <a:gd name="T5" fmla="*/ 0 h 48"/>
                <a:gd name="T6" fmla="*/ 8 w 168"/>
                <a:gd name="T7" fmla="*/ 0 h 48"/>
                <a:gd name="T8" fmla="*/ 0 w 168"/>
                <a:gd name="T9" fmla="*/ 8 h 48"/>
                <a:gd name="T10" fmla="*/ 0 w 168"/>
                <a:gd name="T11" fmla="*/ 40 h 48"/>
                <a:gd name="T12" fmla="*/ 8 w 168"/>
                <a:gd name="T13" fmla="*/ 48 h 48"/>
                <a:gd name="T14" fmla="*/ 160 w 168"/>
                <a:gd name="T15" fmla="*/ 48 h 48"/>
                <a:gd name="T16" fmla="*/ 168 w 168"/>
                <a:gd name="T17" fmla="*/ 40 h 48"/>
                <a:gd name="T18" fmla="*/ 152 w 168"/>
                <a:gd name="T19" fmla="*/ 32 h 48"/>
                <a:gd name="T20" fmla="*/ 16 w 168"/>
                <a:gd name="T21" fmla="*/ 32 h 48"/>
                <a:gd name="T22" fmla="*/ 16 w 168"/>
                <a:gd name="T23" fmla="*/ 16 h 48"/>
                <a:gd name="T24" fmla="*/ 152 w 168"/>
                <a:gd name="T25" fmla="*/ 16 h 48"/>
                <a:gd name="T26" fmla="*/ 152 w 16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48">
                  <a:moveTo>
                    <a:pt x="168" y="40"/>
                  </a:move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4" y="48"/>
                    <a:pt x="168" y="44"/>
                    <a:pt x="168" y="40"/>
                  </a:cubicBezTo>
                  <a:close/>
                  <a:moveTo>
                    <a:pt x="15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52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3">
              <a:extLst>
                <a:ext uri="{FF2B5EF4-FFF2-40B4-BE49-F238E27FC236}">
                  <a16:creationId xmlns:a16="http://schemas.microsoft.com/office/drawing/2014/main" id="{38D181EB-93E5-899E-08F0-649E96A1B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035" y="3154704"/>
              <a:ext cx="176234" cy="20612"/>
            </a:xfrm>
            <a:custGeom>
              <a:avLst/>
              <a:gdLst>
                <a:gd name="T0" fmla="*/ 8 w 136"/>
                <a:gd name="T1" fmla="*/ 0 h 16"/>
                <a:gd name="T2" fmla="*/ 0 w 136"/>
                <a:gd name="T3" fmla="*/ 8 h 16"/>
                <a:gd name="T4" fmla="*/ 8 w 136"/>
                <a:gd name="T5" fmla="*/ 16 h 16"/>
                <a:gd name="T6" fmla="*/ 128 w 136"/>
                <a:gd name="T7" fmla="*/ 16 h 16"/>
                <a:gd name="T8" fmla="*/ 136 w 136"/>
                <a:gd name="T9" fmla="*/ 8 h 16"/>
                <a:gd name="T10" fmla="*/ 128 w 136"/>
                <a:gd name="T11" fmla="*/ 0 h 16"/>
                <a:gd name="T12" fmla="*/ 8 w 13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6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32" y="16"/>
                    <a:pt x="136" y="12"/>
                    <a:pt x="136" y="8"/>
                  </a:cubicBezTo>
                  <a:cubicBezTo>
                    <a:pt x="136" y="4"/>
                    <a:pt x="132" y="0"/>
                    <a:pt x="128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2AC1926D-2841-F49D-709D-DECBB46D6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1422" y="3060918"/>
              <a:ext cx="217459" cy="83479"/>
            </a:xfrm>
            <a:custGeom>
              <a:avLst/>
              <a:gdLst>
                <a:gd name="T0" fmla="*/ 8 w 168"/>
                <a:gd name="T1" fmla="*/ 64 h 64"/>
                <a:gd name="T2" fmla="*/ 160 w 168"/>
                <a:gd name="T3" fmla="*/ 64 h 64"/>
                <a:gd name="T4" fmla="*/ 168 w 168"/>
                <a:gd name="T5" fmla="*/ 56 h 64"/>
                <a:gd name="T6" fmla="*/ 84 w 168"/>
                <a:gd name="T7" fmla="*/ 0 h 64"/>
                <a:gd name="T8" fmla="*/ 0 w 168"/>
                <a:gd name="T9" fmla="*/ 56 h 64"/>
                <a:gd name="T10" fmla="*/ 8 w 168"/>
                <a:gd name="T11" fmla="*/ 64 h 64"/>
                <a:gd name="T12" fmla="*/ 84 w 168"/>
                <a:gd name="T13" fmla="*/ 16 h 64"/>
                <a:gd name="T14" fmla="*/ 150 w 168"/>
                <a:gd name="T15" fmla="*/ 48 h 64"/>
                <a:gd name="T16" fmla="*/ 18 w 168"/>
                <a:gd name="T17" fmla="*/ 48 h 64"/>
                <a:gd name="T18" fmla="*/ 84 w 168"/>
                <a:gd name="T1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64">
                  <a:moveTo>
                    <a:pt x="8" y="64"/>
                  </a:moveTo>
                  <a:cubicBezTo>
                    <a:pt x="160" y="64"/>
                    <a:pt x="160" y="64"/>
                    <a:pt x="160" y="64"/>
                  </a:cubicBezTo>
                  <a:cubicBezTo>
                    <a:pt x="164" y="64"/>
                    <a:pt x="168" y="60"/>
                    <a:pt x="168" y="56"/>
                  </a:cubicBezTo>
                  <a:cubicBezTo>
                    <a:pt x="168" y="55"/>
                    <a:pt x="167" y="0"/>
                    <a:pt x="84" y="0"/>
                  </a:cubicBezTo>
                  <a:cubicBezTo>
                    <a:pt x="1" y="0"/>
                    <a:pt x="0" y="55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lose/>
                  <a:moveTo>
                    <a:pt x="84" y="16"/>
                  </a:moveTo>
                  <a:cubicBezTo>
                    <a:pt x="132" y="16"/>
                    <a:pt x="146" y="36"/>
                    <a:pt x="15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2" y="36"/>
                    <a:pt x="36" y="16"/>
                    <a:pt x="84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F8B3B70F-8A3A-3B8A-8B05-F0DC71764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218" y="2976408"/>
              <a:ext cx="103061" cy="271050"/>
            </a:xfrm>
            <a:custGeom>
              <a:avLst/>
              <a:gdLst>
                <a:gd name="T0" fmla="*/ 72 w 80"/>
                <a:gd name="T1" fmla="*/ 49 h 209"/>
                <a:gd name="T2" fmla="*/ 31 w 80"/>
                <a:gd name="T3" fmla="*/ 49 h 209"/>
                <a:gd name="T4" fmla="*/ 24 w 80"/>
                <a:gd name="T5" fmla="*/ 8 h 209"/>
                <a:gd name="T6" fmla="*/ 15 w 80"/>
                <a:gd name="T7" fmla="*/ 1 h 209"/>
                <a:gd name="T8" fmla="*/ 8 w 80"/>
                <a:gd name="T9" fmla="*/ 10 h 209"/>
                <a:gd name="T10" fmla="*/ 15 w 80"/>
                <a:gd name="T11" fmla="*/ 49 h 209"/>
                <a:gd name="T12" fmla="*/ 8 w 80"/>
                <a:gd name="T13" fmla="*/ 49 h 209"/>
                <a:gd name="T14" fmla="*/ 2 w 80"/>
                <a:gd name="T15" fmla="*/ 52 h 209"/>
                <a:gd name="T16" fmla="*/ 0 w 80"/>
                <a:gd name="T17" fmla="*/ 57 h 209"/>
                <a:gd name="T18" fmla="*/ 8 w 80"/>
                <a:gd name="T19" fmla="*/ 201 h 209"/>
                <a:gd name="T20" fmla="*/ 16 w 80"/>
                <a:gd name="T21" fmla="*/ 209 h 209"/>
                <a:gd name="T22" fmla="*/ 64 w 80"/>
                <a:gd name="T23" fmla="*/ 209 h 209"/>
                <a:gd name="T24" fmla="*/ 72 w 80"/>
                <a:gd name="T25" fmla="*/ 201 h 209"/>
                <a:gd name="T26" fmla="*/ 80 w 80"/>
                <a:gd name="T27" fmla="*/ 57 h 209"/>
                <a:gd name="T28" fmla="*/ 78 w 80"/>
                <a:gd name="T29" fmla="*/ 52 h 209"/>
                <a:gd name="T30" fmla="*/ 72 w 80"/>
                <a:gd name="T31" fmla="*/ 49 h 209"/>
                <a:gd name="T32" fmla="*/ 56 w 80"/>
                <a:gd name="T33" fmla="*/ 193 h 209"/>
                <a:gd name="T34" fmla="*/ 24 w 80"/>
                <a:gd name="T35" fmla="*/ 193 h 209"/>
                <a:gd name="T36" fmla="*/ 16 w 80"/>
                <a:gd name="T37" fmla="*/ 65 h 209"/>
                <a:gd name="T38" fmla="*/ 24 w 80"/>
                <a:gd name="T39" fmla="*/ 65 h 209"/>
                <a:gd name="T40" fmla="*/ 24 w 80"/>
                <a:gd name="T41" fmla="*/ 65 h 209"/>
                <a:gd name="T42" fmla="*/ 24 w 80"/>
                <a:gd name="T43" fmla="*/ 65 h 209"/>
                <a:gd name="T44" fmla="*/ 64 w 80"/>
                <a:gd name="T45" fmla="*/ 65 h 209"/>
                <a:gd name="T46" fmla="*/ 56 w 80"/>
                <a:gd name="T47" fmla="*/ 1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209">
                  <a:moveTo>
                    <a:pt x="72" y="49"/>
                  </a:moveTo>
                  <a:cubicBezTo>
                    <a:pt x="31" y="49"/>
                    <a:pt x="31" y="49"/>
                    <a:pt x="31" y="4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19" y="0"/>
                    <a:pt x="15" y="1"/>
                  </a:cubicBezTo>
                  <a:cubicBezTo>
                    <a:pt x="10" y="2"/>
                    <a:pt x="7" y="6"/>
                    <a:pt x="8" y="10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49"/>
                    <a:pt x="4" y="50"/>
                    <a:pt x="2" y="52"/>
                  </a:cubicBezTo>
                  <a:cubicBezTo>
                    <a:pt x="1" y="53"/>
                    <a:pt x="0" y="55"/>
                    <a:pt x="0" y="57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6"/>
                    <a:pt x="12" y="209"/>
                    <a:pt x="16" y="209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9"/>
                    <a:pt x="72" y="206"/>
                    <a:pt x="72" y="201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5"/>
                    <a:pt x="79" y="53"/>
                    <a:pt x="78" y="52"/>
                  </a:cubicBezTo>
                  <a:cubicBezTo>
                    <a:pt x="76" y="50"/>
                    <a:pt x="74" y="49"/>
                    <a:pt x="72" y="49"/>
                  </a:cubicBezTo>
                  <a:close/>
                  <a:moveTo>
                    <a:pt x="56" y="193"/>
                  </a:moveTo>
                  <a:cubicBezTo>
                    <a:pt x="24" y="193"/>
                    <a:pt x="24" y="193"/>
                    <a:pt x="24" y="19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64" y="65"/>
                    <a:pt x="64" y="65"/>
                    <a:pt x="64" y="65"/>
                  </a:cubicBezTo>
                  <a:lnTo>
                    <a:pt x="56" y="1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32F75962-62FB-AF7B-3CFB-78C45A172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3512" y="2951674"/>
              <a:ext cx="104092" cy="332887"/>
            </a:xfrm>
            <a:custGeom>
              <a:avLst/>
              <a:gdLst>
                <a:gd name="T0" fmla="*/ 56 w 80"/>
                <a:gd name="T1" fmla="*/ 0 h 256"/>
                <a:gd name="T2" fmla="*/ 24 w 80"/>
                <a:gd name="T3" fmla="*/ 0 h 256"/>
                <a:gd name="T4" fmla="*/ 16 w 80"/>
                <a:gd name="T5" fmla="*/ 8 h 256"/>
                <a:gd name="T6" fmla="*/ 16 w 80"/>
                <a:gd name="T7" fmla="*/ 81 h 256"/>
                <a:gd name="T8" fmla="*/ 0 w 80"/>
                <a:gd name="T9" fmla="*/ 104 h 256"/>
                <a:gd name="T10" fmla="*/ 0 w 80"/>
                <a:gd name="T11" fmla="*/ 248 h 256"/>
                <a:gd name="T12" fmla="*/ 8 w 80"/>
                <a:gd name="T13" fmla="*/ 256 h 256"/>
                <a:gd name="T14" fmla="*/ 72 w 80"/>
                <a:gd name="T15" fmla="*/ 256 h 256"/>
                <a:gd name="T16" fmla="*/ 80 w 80"/>
                <a:gd name="T17" fmla="*/ 248 h 256"/>
                <a:gd name="T18" fmla="*/ 80 w 80"/>
                <a:gd name="T19" fmla="*/ 104 h 256"/>
                <a:gd name="T20" fmla="*/ 64 w 80"/>
                <a:gd name="T21" fmla="*/ 81 h 256"/>
                <a:gd name="T22" fmla="*/ 64 w 80"/>
                <a:gd name="T23" fmla="*/ 8 h 256"/>
                <a:gd name="T24" fmla="*/ 56 w 80"/>
                <a:gd name="T25" fmla="*/ 0 h 256"/>
                <a:gd name="T26" fmla="*/ 24 w 80"/>
                <a:gd name="T27" fmla="*/ 96 h 256"/>
                <a:gd name="T28" fmla="*/ 32 w 80"/>
                <a:gd name="T29" fmla="*/ 88 h 256"/>
                <a:gd name="T30" fmla="*/ 32 w 80"/>
                <a:gd name="T31" fmla="*/ 16 h 256"/>
                <a:gd name="T32" fmla="*/ 48 w 80"/>
                <a:gd name="T33" fmla="*/ 16 h 256"/>
                <a:gd name="T34" fmla="*/ 48 w 80"/>
                <a:gd name="T35" fmla="*/ 88 h 256"/>
                <a:gd name="T36" fmla="*/ 56 w 80"/>
                <a:gd name="T37" fmla="*/ 96 h 256"/>
                <a:gd name="T38" fmla="*/ 64 w 80"/>
                <a:gd name="T39" fmla="*/ 104 h 256"/>
                <a:gd name="T40" fmla="*/ 64 w 80"/>
                <a:gd name="T41" fmla="*/ 136 h 256"/>
                <a:gd name="T42" fmla="*/ 16 w 80"/>
                <a:gd name="T43" fmla="*/ 136 h 256"/>
                <a:gd name="T44" fmla="*/ 16 w 80"/>
                <a:gd name="T45" fmla="*/ 104 h 256"/>
                <a:gd name="T46" fmla="*/ 24 w 80"/>
                <a:gd name="T47" fmla="*/ 96 h 256"/>
                <a:gd name="T48" fmla="*/ 16 w 80"/>
                <a:gd name="T49" fmla="*/ 152 h 256"/>
                <a:gd name="T50" fmla="*/ 64 w 80"/>
                <a:gd name="T51" fmla="*/ 152 h 256"/>
                <a:gd name="T52" fmla="*/ 64 w 80"/>
                <a:gd name="T53" fmla="*/ 184 h 256"/>
                <a:gd name="T54" fmla="*/ 16 w 80"/>
                <a:gd name="T55" fmla="*/ 184 h 256"/>
                <a:gd name="T56" fmla="*/ 16 w 80"/>
                <a:gd name="T57" fmla="*/ 152 h 256"/>
                <a:gd name="T58" fmla="*/ 16 w 80"/>
                <a:gd name="T59" fmla="*/ 240 h 256"/>
                <a:gd name="T60" fmla="*/ 16 w 80"/>
                <a:gd name="T61" fmla="*/ 200 h 256"/>
                <a:gd name="T62" fmla="*/ 64 w 80"/>
                <a:gd name="T63" fmla="*/ 200 h 256"/>
                <a:gd name="T64" fmla="*/ 64 w 80"/>
                <a:gd name="T65" fmla="*/ 240 h 256"/>
                <a:gd name="T66" fmla="*/ 16 w 80"/>
                <a:gd name="T67" fmla="*/ 24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256">
                  <a:moveTo>
                    <a:pt x="5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8" y="84"/>
                    <a:pt x="0" y="91"/>
                    <a:pt x="0" y="104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2"/>
                    <a:pt x="4" y="256"/>
                    <a:pt x="8" y="256"/>
                  </a:cubicBezTo>
                  <a:cubicBezTo>
                    <a:pt x="72" y="256"/>
                    <a:pt x="72" y="256"/>
                    <a:pt x="72" y="256"/>
                  </a:cubicBezTo>
                  <a:cubicBezTo>
                    <a:pt x="76" y="256"/>
                    <a:pt x="80" y="252"/>
                    <a:pt x="80" y="248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91"/>
                    <a:pt x="72" y="84"/>
                    <a:pt x="64" y="81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24" y="96"/>
                  </a:moveTo>
                  <a:cubicBezTo>
                    <a:pt x="28" y="96"/>
                    <a:pt x="32" y="92"/>
                    <a:pt x="32" y="8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2"/>
                    <a:pt x="52" y="96"/>
                    <a:pt x="56" y="96"/>
                  </a:cubicBezTo>
                  <a:cubicBezTo>
                    <a:pt x="60" y="96"/>
                    <a:pt x="64" y="98"/>
                    <a:pt x="64" y="10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98"/>
                    <a:pt x="20" y="96"/>
                    <a:pt x="24" y="96"/>
                  </a:cubicBezTo>
                  <a:close/>
                  <a:moveTo>
                    <a:pt x="16" y="152"/>
                  </a:moveTo>
                  <a:cubicBezTo>
                    <a:pt x="64" y="152"/>
                    <a:pt x="64" y="152"/>
                    <a:pt x="64" y="152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16" y="184"/>
                    <a:pt x="16" y="184"/>
                    <a:pt x="16" y="184"/>
                  </a:cubicBezTo>
                  <a:lnTo>
                    <a:pt x="16" y="152"/>
                  </a:lnTo>
                  <a:close/>
                  <a:moveTo>
                    <a:pt x="16" y="240"/>
                  </a:moveTo>
                  <a:cubicBezTo>
                    <a:pt x="16" y="200"/>
                    <a:pt x="16" y="200"/>
                    <a:pt x="16" y="200"/>
                  </a:cubicBezTo>
                  <a:cubicBezTo>
                    <a:pt x="64" y="200"/>
                    <a:pt x="64" y="200"/>
                    <a:pt x="64" y="200"/>
                  </a:cubicBezTo>
                  <a:cubicBezTo>
                    <a:pt x="64" y="240"/>
                    <a:pt x="64" y="240"/>
                    <a:pt x="64" y="240"/>
                  </a:cubicBezTo>
                  <a:lnTo>
                    <a:pt x="16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9EF91E14-7D5F-1B1E-5DE3-E01026575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0451" y="3066072"/>
              <a:ext cx="82449" cy="218489"/>
            </a:xfrm>
            <a:custGeom>
              <a:avLst/>
              <a:gdLst>
                <a:gd name="T0" fmla="*/ 60 w 64"/>
                <a:gd name="T1" fmla="*/ 79 h 168"/>
                <a:gd name="T2" fmla="*/ 64 w 64"/>
                <a:gd name="T3" fmla="*/ 72 h 168"/>
                <a:gd name="T4" fmla="*/ 64 w 64"/>
                <a:gd name="T5" fmla="*/ 8 h 168"/>
                <a:gd name="T6" fmla="*/ 56 w 64"/>
                <a:gd name="T7" fmla="*/ 0 h 168"/>
                <a:gd name="T8" fmla="*/ 8 w 64"/>
                <a:gd name="T9" fmla="*/ 0 h 168"/>
                <a:gd name="T10" fmla="*/ 0 w 64"/>
                <a:gd name="T11" fmla="*/ 8 h 168"/>
                <a:gd name="T12" fmla="*/ 0 w 64"/>
                <a:gd name="T13" fmla="*/ 72 h 168"/>
                <a:gd name="T14" fmla="*/ 4 w 64"/>
                <a:gd name="T15" fmla="*/ 79 h 168"/>
                <a:gd name="T16" fmla="*/ 24 w 64"/>
                <a:gd name="T17" fmla="*/ 92 h 168"/>
                <a:gd name="T18" fmla="*/ 24 w 64"/>
                <a:gd name="T19" fmla="*/ 152 h 168"/>
                <a:gd name="T20" fmla="*/ 12 w 64"/>
                <a:gd name="T21" fmla="*/ 152 h 168"/>
                <a:gd name="T22" fmla="*/ 4 w 64"/>
                <a:gd name="T23" fmla="*/ 160 h 168"/>
                <a:gd name="T24" fmla="*/ 12 w 64"/>
                <a:gd name="T25" fmla="*/ 168 h 168"/>
                <a:gd name="T26" fmla="*/ 52 w 64"/>
                <a:gd name="T27" fmla="*/ 168 h 168"/>
                <a:gd name="T28" fmla="*/ 60 w 64"/>
                <a:gd name="T29" fmla="*/ 160 h 168"/>
                <a:gd name="T30" fmla="*/ 52 w 64"/>
                <a:gd name="T31" fmla="*/ 152 h 168"/>
                <a:gd name="T32" fmla="*/ 40 w 64"/>
                <a:gd name="T33" fmla="*/ 152 h 168"/>
                <a:gd name="T34" fmla="*/ 40 w 64"/>
                <a:gd name="T35" fmla="*/ 92 h 168"/>
                <a:gd name="T36" fmla="*/ 60 w 64"/>
                <a:gd name="T37" fmla="*/ 79 h 168"/>
                <a:gd name="T38" fmla="*/ 16 w 64"/>
                <a:gd name="T39" fmla="*/ 16 h 168"/>
                <a:gd name="T40" fmla="*/ 48 w 64"/>
                <a:gd name="T41" fmla="*/ 16 h 168"/>
                <a:gd name="T42" fmla="*/ 48 w 64"/>
                <a:gd name="T43" fmla="*/ 68 h 168"/>
                <a:gd name="T44" fmla="*/ 32 w 64"/>
                <a:gd name="T45" fmla="*/ 78 h 168"/>
                <a:gd name="T46" fmla="*/ 16 w 64"/>
                <a:gd name="T47" fmla="*/ 68 h 168"/>
                <a:gd name="T48" fmla="*/ 16 w 64"/>
                <a:gd name="T49" fmla="*/ 1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68">
                  <a:moveTo>
                    <a:pt x="60" y="79"/>
                  </a:moveTo>
                  <a:cubicBezTo>
                    <a:pt x="63" y="77"/>
                    <a:pt x="64" y="75"/>
                    <a:pt x="64" y="7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5"/>
                    <a:pt x="1" y="77"/>
                    <a:pt x="4" y="79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8" y="152"/>
                    <a:pt x="4" y="156"/>
                    <a:pt x="4" y="160"/>
                  </a:cubicBezTo>
                  <a:cubicBezTo>
                    <a:pt x="4" y="164"/>
                    <a:pt x="8" y="168"/>
                    <a:pt x="12" y="168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56" y="168"/>
                    <a:pt x="60" y="164"/>
                    <a:pt x="60" y="160"/>
                  </a:cubicBezTo>
                  <a:cubicBezTo>
                    <a:pt x="60" y="156"/>
                    <a:pt x="56" y="152"/>
                    <a:pt x="52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92"/>
                    <a:pt x="40" y="92"/>
                    <a:pt x="40" y="92"/>
                  </a:cubicBezTo>
                  <a:lnTo>
                    <a:pt x="60" y="79"/>
                  </a:lnTo>
                  <a:close/>
                  <a:moveTo>
                    <a:pt x="16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16" y="68"/>
                    <a:pt x="16" y="68"/>
                    <a:pt x="16" y="68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7C176FA4-8585-5DF8-9D5B-0232B36C2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3328" y="2950643"/>
              <a:ext cx="293724" cy="333918"/>
            </a:xfrm>
            <a:custGeom>
              <a:avLst/>
              <a:gdLst>
                <a:gd name="T0" fmla="*/ 1 w 226"/>
                <a:gd name="T1" fmla="*/ 34 h 257"/>
                <a:gd name="T2" fmla="*/ 4 w 226"/>
                <a:gd name="T3" fmla="*/ 43 h 257"/>
                <a:gd name="T4" fmla="*/ 105 w 226"/>
                <a:gd name="T5" fmla="*/ 129 h 257"/>
                <a:gd name="T6" fmla="*/ 105 w 226"/>
                <a:gd name="T7" fmla="*/ 241 h 257"/>
                <a:gd name="T8" fmla="*/ 61 w 226"/>
                <a:gd name="T9" fmla="*/ 241 h 257"/>
                <a:gd name="T10" fmla="*/ 53 w 226"/>
                <a:gd name="T11" fmla="*/ 249 h 257"/>
                <a:gd name="T12" fmla="*/ 61 w 226"/>
                <a:gd name="T13" fmla="*/ 257 h 257"/>
                <a:gd name="T14" fmla="*/ 165 w 226"/>
                <a:gd name="T15" fmla="*/ 257 h 257"/>
                <a:gd name="T16" fmla="*/ 173 w 226"/>
                <a:gd name="T17" fmla="*/ 249 h 257"/>
                <a:gd name="T18" fmla="*/ 165 w 226"/>
                <a:gd name="T19" fmla="*/ 241 h 257"/>
                <a:gd name="T20" fmla="*/ 121 w 226"/>
                <a:gd name="T21" fmla="*/ 241 h 257"/>
                <a:gd name="T22" fmla="*/ 121 w 226"/>
                <a:gd name="T23" fmla="*/ 129 h 257"/>
                <a:gd name="T24" fmla="*/ 222 w 226"/>
                <a:gd name="T25" fmla="*/ 43 h 257"/>
                <a:gd name="T26" fmla="*/ 225 w 226"/>
                <a:gd name="T27" fmla="*/ 34 h 257"/>
                <a:gd name="T28" fmla="*/ 217 w 226"/>
                <a:gd name="T29" fmla="*/ 29 h 257"/>
                <a:gd name="T30" fmla="*/ 160 w 226"/>
                <a:gd name="T31" fmla="*/ 29 h 257"/>
                <a:gd name="T32" fmla="*/ 175 w 226"/>
                <a:gd name="T33" fmla="*/ 15 h 257"/>
                <a:gd name="T34" fmla="*/ 175 w 226"/>
                <a:gd name="T35" fmla="*/ 3 h 257"/>
                <a:gd name="T36" fmla="*/ 163 w 226"/>
                <a:gd name="T37" fmla="*/ 3 h 257"/>
                <a:gd name="T38" fmla="*/ 139 w 226"/>
                <a:gd name="T39" fmla="*/ 27 h 257"/>
                <a:gd name="T40" fmla="*/ 138 w 226"/>
                <a:gd name="T41" fmla="*/ 29 h 257"/>
                <a:gd name="T42" fmla="*/ 9 w 226"/>
                <a:gd name="T43" fmla="*/ 29 h 257"/>
                <a:gd name="T44" fmla="*/ 1 w 226"/>
                <a:gd name="T45" fmla="*/ 34 h 257"/>
                <a:gd name="T46" fmla="*/ 195 w 226"/>
                <a:gd name="T47" fmla="*/ 45 h 257"/>
                <a:gd name="T48" fmla="*/ 113 w 226"/>
                <a:gd name="T49" fmla="*/ 115 h 257"/>
                <a:gd name="T50" fmla="*/ 31 w 226"/>
                <a:gd name="T51" fmla="*/ 45 h 257"/>
                <a:gd name="T52" fmla="*/ 195 w 226"/>
                <a:gd name="T53" fmla="*/ 4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57">
                  <a:moveTo>
                    <a:pt x="1" y="34"/>
                  </a:moveTo>
                  <a:cubicBezTo>
                    <a:pt x="0" y="37"/>
                    <a:pt x="1" y="41"/>
                    <a:pt x="4" y="43"/>
                  </a:cubicBezTo>
                  <a:cubicBezTo>
                    <a:pt x="105" y="129"/>
                    <a:pt x="105" y="129"/>
                    <a:pt x="105" y="129"/>
                  </a:cubicBezTo>
                  <a:cubicBezTo>
                    <a:pt x="105" y="241"/>
                    <a:pt x="105" y="241"/>
                    <a:pt x="105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57" y="241"/>
                    <a:pt x="53" y="245"/>
                    <a:pt x="53" y="249"/>
                  </a:cubicBezTo>
                  <a:cubicBezTo>
                    <a:pt x="53" y="253"/>
                    <a:pt x="57" y="257"/>
                    <a:pt x="61" y="257"/>
                  </a:cubicBezTo>
                  <a:cubicBezTo>
                    <a:pt x="165" y="257"/>
                    <a:pt x="165" y="257"/>
                    <a:pt x="165" y="257"/>
                  </a:cubicBezTo>
                  <a:cubicBezTo>
                    <a:pt x="169" y="257"/>
                    <a:pt x="173" y="253"/>
                    <a:pt x="173" y="249"/>
                  </a:cubicBezTo>
                  <a:cubicBezTo>
                    <a:pt x="173" y="245"/>
                    <a:pt x="169" y="241"/>
                    <a:pt x="165" y="241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222" y="43"/>
                    <a:pt x="222" y="43"/>
                    <a:pt x="222" y="43"/>
                  </a:cubicBezTo>
                  <a:cubicBezTo>
                    <a:pt x="225" y="41"/>
                    <a:pt x="226" y="37"/>
                    <a:pt x="225" y="34"/>
                  </a:cubicBezTo>
                  <a:cubicBezTo>
                    <a:pt x="223" y="31"/>
                    <a:pt x="220" y="29"/>
                    <a:pt x="217" y="29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8" y="12"/>
                    <a:pt x="178" y="6"/>
                    <a:pt x="175" y="3"/>
                  </a:cubicBezTo>
                  <a:cubicBezTo>
                    <a:pt x="172" y="0"/>
                    <a:pt x="166" y="0"/>
                    <a:pt x="163" y="3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8"/>
                    <a:pt x="138" y="28"/>
                    <a:pt x="138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6" y="29"/>
                    <a:pt x="3" y="31"/>
                    <a:pt x="1" y="34"/>
                  </a:cubicBezTo>
                  <a:close/>
                  <a:moveTo>
                    <a:pt x="195" y="45"/>
                  </a:moveTo>
                  <a:cubicBezTo>
                    <a:pt x="113" y="115"/>
                    <a:pt x="113" y="115"/>
                    <a:pt x="113" y="115"/>
                  </a:cubicBezTo>
                  <a:cubicBezTo>
                    <a:pt x="31" y="45"/>
                    <a:pt x="31" y="45"/>
                    <a:pt x="31" y="45"/>
                  </a:cubicBezTo>
                  <a:lnTo>
                    <a:pt x="195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4838D4F4-90A9-FD3B-1E76-60F8B0188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938" y="2973317"/>
              <a:ext cx="331856" cy="289601"/>
            </a:xfrm>
            <a:custGeom>
              <a:avLst/>
              <a:gdLst>
                <a:gd name="T0" fmla="*/ 248 w 256"/>
                <a:gd name="T1" fmla="*/ 0 h 224"/>
                <a:gd name="T2" fmla="*/ 168 w 256"/>
                <a:gd name="T3" fmla="*/ 0 h 224"/>
                <a:gd name="T4" fmla="*/ 162 w 256"/>
                <a:gd name="T5" fmla="*/ 3 h 224"/>
                <a:gd name="T6" fmla="*/ 140 w 256"/>
                <a:gd name="T7" fmla="*/ 32 h 224"/>
                <a:gd name="T8" fmla="*/ 116 w 256"/>
                <a:gd name="T9" fmla="*/ 32 h 224"/>
                <a:gd name="T10" fmla="*/ 94 w 256"/>
                <a:gd name="T11" fmla="*/ 3 h 224"/>
                <a:gd name="T12" fmla="*/ 88 w 256"/>
                <a:gd name="T13" fmla="*/ 0 h 224"/>
                <a:gd name="T14" fmla="*/ 8 w 256"/>
                <a:gd name="T15" fmla="*/ 0 h 224"/>
                <a:gd name="T16" fmla="*/ 0 w 256"/>
                <a:gd name="T17" fmla="*/ 8 h 224"/>
                <a:gd name="T18" fmla="*/ 0 w 256"/>
                <a:gd name="T19" fmla="*/ 72 h 224"/>
                <a:gd name="T20" fmla="*/ 8 w 256"/>
                <a:gd name="T21" fmla="*/ 80 h 224"/>
                <a:gd name="T22" fmla="*/ 48 w 256"/>
                <a:gd name="T23" fmla="*/ 80 h 224"/>
                <a:gd name="T24" fmla="*/ 48 w 256"/>
                <a:gd name="T25" fmla="*/ 216 h 224"/>
                <a:gd name="T26" fmla="*/ 56 w 256"/>
                <a:gd name="T27" fmla="*/ 224 h 224"/>
                <a:gd name="T28" fmla="*/ 200 w 256"/>
                <a:gd name="T29" fmla="*/ 224 h 224"/>
                <a:gd name="T30" fmla="*/ 208 w 256"/>
                <a:gd name="T31" fmla="*/ 216 h 224"/>
                <a:gd name="T32" fmla="*/ 208 w 256"/>
                <a:gd name="T33" fmla="*/ 80 h 224"/>
                <a:gd name="T34" fmla="*/ 248 w 256"/>
                <a:gd name="T35" fmla="*/ 80 h 224"/>
                <a:gd name="T36" fmla="*/ 256 w 256"/>
                <a:gd name="T37" fmla="*/ 72 h 224"/>
                <a:gd name="T38" fmla="*/ 256 w 256"/>
                <a:gd name="T39" fmla="*/ 8 h 224"/>
                <a:gd name="T40" fmla="*/ 248 w 256"/>
                <a:gd name="T41" fmla="*/ 0 h 224"/>
                <a:gd name="T42" fmla="*/ 240 w 256"/>
                <a:gd name="T43" fmla="*/ 64 h 224"/>
                <a:gd name="T44" fmla="*/ 200 w 256"/>
                <a:gd name="T45" fmla="*/ 64 h 224"/>
                <a:gd name="T46" fmla="*/ 192 w 256"/>
                <a:gd name="T47" fmla="*/ 72 h 224"/>
                <a:gd name="T48" fmla="*/ 192 w 256"/>
                <a:gd name="T49" fmla="*/ 208 h 224"/>
                <a:gd name="T50" fmla="*/ 64 w 256"/>
                <a:gd name="T51" fmla="*/ 208 h 224"/>
                <a:gd name="T52" fmla="*/ 64 w 256"/>
                <a:gd name="T53" fmla="*/ 72 h 224"/>
                <a:gd name="T54" fmla="*/ 56 w 256"/>
                <a:gd name="T55" fmla="*/ 64 h 224"/>
                <a:gd name="T56" fmla="*/ 16 w 256"/>
                <a:gd name="T57" fmla="*/ 64 h 224"/>
                <a:gd name="T58" fmla="*/ 16 w 256"/>
                <a:gd name="T59" fmla="*/ 16 h 224"/>
                <a:gd name="T60" fmla="*/ 84 w 256"/>
                <a:gd name="T61" fmla="*/ 16 h 224"/>
                <a:gd name="T62" fmla="*/ 106 w 256"/>
                <a:gd name="T63" fmla="*/ 45 h 224"/>
                <a:gd name="T64" fmla="*/ 112 w 256"/>
                <a:gd name="T65" fmla="*/ 48 h 224"/>
                <a:gd name="T66" fmla="*/ 144 w 256"/>
                <a:gd name="T67" fmla="*/ 48 h 224"/>
                <a:gd name="T68" fmla="*/ 150 w 256"/>
                <a:gd name="T69" fmla="*/ 45 h 224"/>
                <a:gd name="T70" fmla="*/ 172 w 256"/>
                <a:gd name="T71" fmla="*/ 16 h 224"/>
                <a:gd name="T72" fmla="*/ 240 w 256"/>
                <a:gd name="T73" fmla="*/ 16 h 224"/>
                <a:gd name="T74" fmla="*/ 240 w 256"/>
                <a:gd name="T75" fmla="*/ 6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" h="224">
                  <a:moveTo>
                    <a:pt x="248" y="0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165" y="0"/>
                    <a:pt x="163" y="1"/>
                    <a:pt x="162" y="3"/>
                  </a:cubicBezTo>
                  <a:cubicBezTo>
                    <a:pt x="140" y="32"/>
                    <a:pt x="140" y="32"/>
                    <a:pt x="140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3" y="1"/>
                    <a:pt x="91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220"/>
                    <a:pt x="52" y="224"/>
                    <a:pt x="56" y="224"/>
                  </a:cubicBezTo>
                  <a:cubicBezTo>
                    <a:pt x="200" y="224"/>
                    <a:pt x="200" y="224"/>
                    <a:pt x="200" y="224"/>
                  </a:cubicBezTo>
                  <a:cubicBezTo>
                    <a:pt x="204" y="224"/>
                    <a:pt x="208" y="220"/>
                    <a:pt x="208" y="216"/>
                  </a:cubicBezTo>
                  <a:cubicBezTo>
                    <a:pt x="208" y="80"/>
                    <a:pt x="208" y="80"/>
                    <a:pt x="208" y="80"/>
                  </a:cubicBezTo>
                  <a:cubicBezTo>
                    <a:pt x="248" y="80"/>
                    <a:pt x="248" y="80"/>
                    <a:pt x="248" y="80"/>
                  </a:cubicBezTo>
                  <a:cubicBezTo>
                    <a:pt x="252" y="80"/>
                    <a:pt x="256" y="76"/>
                    <a:pt x="256" y="72"/>
                  </a:cubicBezTo>
                  <a:cubicBezTo>
                    <a:pt x="256" y="8"/>
                    <a:pt x="256" y="8"/>
                    <a:pt x="256" y="8"/>
                  </a:cubicBezTo>
                  <a:cubicBezTo>
                    <a:pt x="256" y="4"/>
                    <a:pt x="252" y="0"/>
                    <a:pt x="248" y="0"/>
                  </a:cubicBezTo>
                  <a:close/>
                  <a:moveTo>
                    <a:pt x="240" y="64"/>
                  </a:moveTo>
                  <a:cubicBezTo>
                    <a:pt x="200" y="64"/>
                    <a:pt x="200" y="64"/>
                    <a:pt x="200" y="64"/>
                  </a:cubicBezTo>
                  <a:cubicBezTo>
                    <a:pt x="196" y="64"/>
                    <a:pt x="192" y="68"/>
                    <a:pt x="192" y="72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64" y="208"/>
                    <a:pt x="64" y="208"/>
                    <a:pt x="64" y="208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68"/>
                    <a:pt x="60" y="64"/>
                    <a:pt x="5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7" y="47"/>
                    <a:pt x="109" y="48"/>
                    <a:pt x="112" y="48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7" y="48"/>
                    <a:pt x="149" y="47"/>
                    <a:pt x="150" y="45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9649DD58-7077-9635-1B33-32F208E3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876" y="3730815"/>
              <a:ext cx="334948" cy="280326"/>
            </a:xfrm>
            <a:custGeom>
              <a:avLst/>
              <a:gdLst>
                <a:gd name="T0" fmla="*/ 191 w 258"/>
                <a:gd name="T1" fmla="*/ 3 h 216"/>
                <a:gd name="T2" fmla="*/ 185 w 258"/>
                <a:gd name="T3" fmla="*/ 0 h 216"/>
                <a:gd name="T4" fmla="*/ 73 w 258"/>
                <a:gd name="T5" fmla="*/ 0 h 216"/>
                <a:gd name="T6" fmla="*/ 67 w 258"/>
                <a:gd name="T7" fmla="*/ 3 h 216"/>
                <a:gd name="T8" fmla="*/ 3 w 258"/>
                <a:gd name="T9" fmla="*/ 83 h 216"/>
                <a:gd name="T10" fmla="*/ 3 w 258"/>
                <a:gd name="T11" fmla="*/ 94 h 216"/>
                <a:gd name="T12" fmla="*/ 123 w 258"/>
                <a:gd name="T13" fmla="*/ 214 h 216"/>
                <a:gd name="T14" fmla="*/ 129 w 258"/>
                <a:gd name="T15" fmla="*/ 216 h 216"/>
                <a:gd name="T16" fmla="*/ 135 w 258"/>
                <a:gd name="T17" fmla="*/ 214 h 216"/>
                <a:gd name="T18" fmla="*/ 255 w 258"/>
                <a:gd name="T19" fmla="*/ 94 h 216"/>
                <a:gd name="T20" fmla="*/ 255 w 258"/>
                <a:gd name="T21" fmla="*/ 83 h 216"/>
                <a:gd name="T22" fmla="*/ 191 w 258"/>
                <a:gd name="T23" fmla="*/ 3 h 216"/>
                <a:gd name="T24" fmla="*/ 232 w 258"/>
                <a:gd name="T25" fmla="*/ 80 h 216"/>
                <a:gd name="T26" fmla="*/ 191 w 258"/>
                <a:gd name="T27" fmla="*/ 80 h 216"/>
                <a:gd name="T28" fmla="*/ 172 w 258"/>
                <a:gd name="T29" fmla="*/ 16 h 216"/>
                <a:gd name="T30" fmla="*/ 181 w 258"/>
                <a:gd name="T31" fmla="*/ 16 h 216"/>
                <a:gd name="T32" fmla="*/ 232 w 258"/>
                <a:gd name="T33" fmla="*/ 80 h 216"/>
                <a:gd name="T34" fmla="*/ 68 w 258"/>
                <a:gd name="T35" fmla="*/ 96 h 216"/>
                <a:gd name="T36" fmla="*/ 111 w 258"/>
                <a:gd name="T37" fmla="*/ 179 h 216"/>
                <a:gd name="T38" fmla="*/ 28 w 258"/>
                <a:gd name="T39" fmla="*/ 96 h 216"/>
                <a:gd name="T40" fmla="*/ 68 w 258"/>
                <a:gd name="T41" fmla="*/ 96 h 216"/>
                <a:gd name="T42" fmla="*/ 86 w 258"/>
                <a:gd name="T43" fmla="*/ 96 h 216"/>
                <a:gd name="T44" fmla="*/ 121 w 258"/>
                <a:gd name="T45" fmla="*/ 96 h 216"/>
                <a:gd name="T46" fmla="*/ 121 w 258"/>
                <a:gd name="T47" fmla="*/ 163 h 216"/>
                <a:gd name="T48" fmla="*/ 86 w 258"/>
                <a:gd name="T49" fmla="*/ 96 h 216"/>
                <a:gd name="T50" fmla="*/ 137 w 258"/>
                <a:gd name="T51" fmla="*/ 96 h 216"/>
                <a:gd name="T52" fmla="*/ 172 w 258"/>
                <a:gd name="T53" fmla="*/ 96 h 216"/>
                <a:gd name="T54" fmla="*/ 137 w 258"/>
                <a:gd name="T55" fmla="*/ 163 h 216"/>
                <a:gd name="T56" fmla="*/ 137 w 258"/>
                <a:gd name="T57" fmla="*/ 96 h 216"/>
                <a:gd name="T58" fmla="*/ 190 w 258"/>
                <a:gd name="T59" fmla="*/ 96 h 216"/>
                <a:gd name="T60" fmla="*/ 230 w 258"/>
                <a:gd name="T61" fmla="*/ 96 h 216"/>
                <a:gd name="T62" fmla="*/ 147 w 258"/>
                <a:gd name="T63" fmla="*/ 179 h 216"/>
                <a:gd name="T64" fmla="*/ 190 w 258"/>
                <a:gd name="T65" fmla="*/ 96 h 216"/>
                <a:gd name="T66" fmla="*/ 155 w 258"/>
                <a:gd name="T67" fmla="*/ 16 h 216"/>
                <a:gd name="T68" fmla="*/ 174 w 258"/>
                <a:gd name="T69" fmla="*/ 80 h 216"/>
                <a:gd name="T70" fmla="*/ 137 w 258"/>
                <a:gd name="T71" fmla="*/ 80 h 216"/>
                <a:gd name="T72" fmla="*/ 137 w 258"/>
                <a:gd name="T73" fmla="*/ 16 h 216"/>
                <a:gd name="T74" fmla="*/ 155 w 258"/>
                <a:gd name="T75" fmla="*/ 16 h 216"/>
                <a:gd name="T76" fmla="*/ 121 w 258"/>
                <a:gd name="T77" fmla="*/ 80 h 216"/>
                <a:gd name="T78" fmla="*/ 84 w 258"/>
                <a:gd name="T79" fmla="*/ 80 h 216"/>
                <a:gd name="T80" fmla="*/ 103 w 258"/>
                <a:gd name="T81" fmla="*/ 16 h 216"/>
                <a:gd name="T82" fmla="*/ 121 w 258"/>
                <a:gd name="T83" fmla="*/ 16 h 216"/>
                <a:gd name="T84" fmla="*/ 121 w 258"/>
                <a:gd name="T85" fmla="*/ 80 h 216"/>
                <a:gd name="T86" fmla="*/ 77 w 258"/>
                <a:gd name="T87" fmla="*/ 16 h 216"/>
                <a:gd name="T88" fmla="*/ 86 w 258"/>
                <a:gd name="T89" fmla="*/ 16 h 216"/>
                <a:gd name="T90" fmla="*/ 67 w 258"/>
                <a:gd name="T91" fmla="*/ 80 h 216"/>
                <a:gd name="T92" fmla="*/ 26 w 258"/>
                <a:gd name="T93" fmla="*/ 80 h 216"/>
                <a:gd name="T94" fmla="*/ 77 w 258"/>
                <a:gd name="T95" fmla="*/ 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8" h="216">
                  <a:moveTo>
                    <a:pt x="191" y="3"/>
                  </a:moveTo>
                  <a:cubicBezTo>
                    <a:pt x="190" y="1"/>
                    <a:pt x="187" y="0"/>
                    <a:pt x="18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0"/>
                    <a:pt x="68" y="1"/>
                    <a:pt x="67" y="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0" y="86"/>
                    <a:pt x="0" y="91"/>
                    <a:pt x="3" y="94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5" y="215"/>
                    <a:pt x="127" y="216"/>
                    <a:pt x="129" y="216"/>
                  </a:cubicBezTo>
                  <a:cubicBezTo>
                    <a:pt x="131" y="216"/>
                    <a:pt x="133" y="215"/>
                    <a:pt x="135" y="214"/>
                  </a:cubicBezTo>
                  <a:cubicBezTo>
                    <a:pt x="255" y="94"/>
                    <a:pt x="255" y="94"/>
                    <a:pt x="255" y="94"/>
                  </a:cubicBezTo>
                  <a:cubicBezTo>
                    <a:pt x="258" y="91"/>
                    <a:pt x="258" y="86"/>
                    <a:pt x="255" y="83"/>
                  </a:cubicBezTo>
                  <a:lnTo>
                    <a:pt x="191" y="3"/>
                  </a:lnTo>
                  <a:close/>
                  <a:moveTo>
                    <a:pt x="232" y="80"/>
                  </a:moveTo>
                  <a:cubicBezTo>
                    <a:pt x="191" y="80"/>
                    <a:pt x="191" y="80"/>
                    <a:pt x="191" y="80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81" y="16"/>
                    <a:pt x="181" y="16"/>
                    <a:pt x="181" y="16"/>
                  </a:cubicBezTo>
                  <a:lnTo>
                    <a:pt x="232" y="80"/>
                  </a:lnTo>
                  <a:close/>
                  <a:moveTo>
                    <a:pt x="68" y="96"/>
                  </a:moveTo>
                  <a:cubicBezTo>
                    <a:pt x="111" y="179"/>
                    <a:pt x="111" y="179"/>
                    <a:pt x="111" y="179"/>
                  </a:cubicBezTo>
                  <a:cubicBezTo>
                    <a:pt x="28" y="96"/>
                    <a:pt x="28" y="96"/>
                    <a:pt x="28" y="96"/>
                  </a:cubicBezTo>
                  <a:lnTo>
                    <a:pt x="68" y="96"/>
                  </a:lnTo>
                  <a:close/>
                  <a:moveTo>
                    <a:pt x="86" y="96"/>
                  </a:moveTo>
                  <a:cubicBezTo>
                    <a:pt x="121" y="96"/>
                    <a:pt x="121" y="96"/>
                    <a:pt x="121" y="96"/>
                  </a:cubicBezTo>
                  <a:cubicBezTo>
                    <a:pt x="121" y="163"/>
                    <a:pt x="121" y="163"/>
                    <a:pt x="121" y="163"/>
                  </a:cubicBezTo>
                  <a:lnTo>
                    <a:pt x="86" y="96"/>
                  </a:lnTo>
                  <a:close/>
                  <a:moveTo>
                    <a:pt x="137" y="96"/>
                  </a:moveTo>
                  <a:cubicBezTo>
                    <a:pt x="172" y="96"/>
                    <a:pt x="172" y="96"/>
                    <a:pt x="172" y="96"/>
                  </a:cubicBezTo>
                  <a:cubicBezTo>
                    <a:pt x="137" y="163"/>
                    <a:pt x="137" y="163"/>
                    <a:pt x="137" y="163"/>
                  </a:cubicBezTo>
                  <a:lnTo>
                    <a:pt x="137" y="96"/>
                  </a:lnTo>
                  <a:close/>
                  <a:moveTo>
                    <a:pt x="190" y="96"/>
                  </a:moveTo>
                  <a:cubicBezTo>
                    <a:pt x="230" y="96"/>
                    <a:pt x="230" y="96"/>
                    <a:pt x="230" y="96"/>
                  </a:cubicBezTo>
                  <a:cubicBezTo>
                    <a:pt x="147" y="179"/>
                    <a:pt x="147" y="179"/>
                    <a:pt x="147" y="179"/>
                  </a:cubicBezTo>
                  <a:lnTo>
                    <a:pt x="190" y="96"/>
                  </a:lnTo>
                  <a:close/>
                  <a:moveTo>
                    <a:pt x="155" y="16"/>
                  </a:moveTo>
                  <a:cubicBezTo>
                    <a:pt x="174" y="80"/>
                    <a:pt x="174" y="80"/>
                    <a:pt x="174" y="80"/>
                  </a:cubicBezTo>
                  <a:cubicBezTo>
                    <a:pt x="137" y="80"/>
                    <a:pt x="137" y="80"/>
                    <a:pt x="137" y="80"/>
                  </a:cubicBezTo>
                  <a:cubicBezTo>
                    <a:pt x="137" y="16"/>
                    <a:pt x="137" y="16"/>
                    <a:pt x="137" y="16"/>
                  </a:cubicBezTo>
                  <a:lnTo>
                    <a:pt x="155" y="16"/>
                  </a:lnTo>
                  <a:close/>
                  <a:moveTo>
                    <a:pt x="121" y="80"/>
                  </a:moveTo>
                  <a:cubicBezTo>
                    <a:pt x="84" y="80"/>
                    <a:pt x="84" y="80"/>
                    <a:pt x="84" y="8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21" y="16"/>
                    <a:pt x="121" y="16"/>
                    <a:pt x="121" y="16"/>
                  </a:cubicBezTo>
                  <a:lnTo>
                    <a:pt x="121" y="80"/>
                  </a:lnTo>
                  <a:close/>
                  <a:moveTo>
                    <a:pt x="77" y="16"/>
                  </a:moveTo>
                  <a:cubicBezTo>
                    <a:pt x="86" y="16"/>
                    <a:pt x="86" y="16"/>
                    <a:pt x="86" y="16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77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C45639A0-D0C8-5E50-CEB8-55AC5CB88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7100" y="2993929"/>
              <a:ext cx="331856" cy="248377"/>
            </a:xfrm>
            <a:custGeom>
              <a:avLst/>
              <a:gdLst>
                <a:gd name="T0" fmla="*/ 248 w 256"/>
                <a:gd name="T1" fmla="*/ 32 h 192"/>
                <a:gd name="T2" fmla="*/ 180 w 256"/>
                <a:gd name="T3" fmla="*/ 32 h 192"/>
                <a:gd name="T4" fmla="*/ 180 w 256"/>
                <a:gd name="T5" fmla="*/ 8 h 192"/>
                <a:gd name="T6" fmla="*/ 172 w 256"/>
                <a:gd name="T7" fmla="*/ 0 h 192"/>
                <a:gd name="T8" fmla="*/ 84 w 256"/>
                <a:gd name="T9" fmla="*/ 0 h 192"/>
                <a:gd name="T10" fmla="*/ 76 w 256"/>
                <a:gd name="T11" fmla="*/ 8 h 192"/>
                <a:gd name="T12" fmla="*/ 76 w 256"/>
                <a:gd name="T13" fmla="*/ 32 h 192"/>
                <a:gd name="T14" fmla="*/ 8 w 256"/>
                <a:gd name="T15" fmla="*/ 32 h 192"/>
                <a:gd name="T16" fmla="*/ 0 w 256"/>
                <a:gd name="T17" fmla="*/ 40 h 192"/>
                <a:gd name="T18" fmla="*/ 0 w 256"/>
                <a:gd name="T19" fmla="*/ 184 h 192"/>
                <a:gd name="T20" fmla="*/ 8 w 256"/>
                <a:gd name="T21" fmla="*/ 192 h 192"/>
                <a:gd name="T22" fmla="*/ 248 w 256"/>
                <a:gd name="T23" fmla="*/ 192 h 192"/>
                <a:gd name="T24" fmla="*/ 256 w 256"/>
                <a:gd name="T25" fmla="*/ 184 h 192"/>
                <a:gd name="T26" fmla="*/ 256 w 256"/>
                <a:gd name="T27" fmla="*/ 40 h 192"/>
                <a:gd name="T28" fmla="*/ 248 w 256"/>
                <a:gd name="T29" fmla="*/ 32 h 192"/>
                <a:gd name="T30" fmla="*/ 92 w 256"/>
                <a:gd name="T31" fmla="*/ 16 h 192"/>
                <a:gd name="T32" fmla="*/ 164 w 256"/>
                <a:gd name="T33" fmla="*/ 16 h 192"/>
                <a:gd name="T34" fmla="*/ 164 w 256"/>
                <a:gd name="T35" fmla="*/ 32 h 192"/>
                <a:gd name="T36" fmla="*/ 92 w 256"/>
                <a:gd name="T37" fmla="*/ 32 h 192"/>
                <a:gd name="T38" fmla="*/ 92 w 256"/>
                <a:gd name="T39" fmla="*/ 16 h 192"/>
                <a:gd name="T40" fmla="*/ 240 w 256"/>
                <a:gd name="T41" fmla="*/ 176 h 192"/>
                <a:gd name="T42" fmla="*/ 16 w 256"/>
                <a:gd name="T43" fmla="*/ 176 h 192"/>
                <a:gd name="T44" fmla="*/ 16 w 256"/>
                <a:gd name="T45" fmla="*/ 48 h 192"/>
                <a:gd name="T46" fmla="*/ 240 w 256"/>
                <a:gd name="T47" fmla="*/ 48 h 192"/>
                <a:gd name="T48" fmla="*/ 240 w 256"/>
                <a:gd name="T49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6" h="192">
                  <a:moveTo>
                    <a:pt x="248" y="32"/>
                  </a:moveTo>
                  <a:cubicBezTo>
                    <a:pt x="180" y="32"/>
                    <a:pt x="180" y="32"/>
                    <a:pt x="180" y="32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0" y="4"/>
                    <a:pt x="176" y="0"/>
                    <a:pt x="17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0" y="0"/>
                    <a:pt x="76" y="4"/>
                    <a:pt x="76" y="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8"/>
                    <a:pt x="4" y="192"/>
                    <a:pt x="8" y="192"/>
                  </a:cubicBezTo>
                  <a:cubicBezTo>
                    <a:pt x="248" y="192"/>
                    <a:pt x="248" y="192"/>
                    <a:pt x="248" y="192"/>
                  </a:cubicBezTo>
                  <a:cubicBezTo>
                    <a:pt x="252" y="192"/>
                    <a:pt x="256" y="188"/>
                    <a:pt x="256" y="184"/>
                  </a:cubicBezTo>
                  <a:cubicBezTo>
                    <a:pt x="256" y="40"/>
                    <a:pt x="256" y="40"/>
                    <a:pt x="256" y="40"/>
                  </a:cubicBezTo>
                  <a:cubicBezTo>
                    <a:pt x="256" y="36"/>
                    <a:pt x="252" y="32"/>
                    <a:pt x="248" y="32"/>
                  </a:cubicBezTo>
                  <a:close/>
                  <a:moveTo>
                    <a:pt x="92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92" y="32"/>
                    <a:pt x="92" y="32"/>
                    <a:pt x="92" y="32"/>
                  </a:cubicBezTo>
                  <a:lnTo>
                    <a:pt x="92" y="16"/>
                  </a:lnTo>
                  <a:close/>
                  <a:moveTo>
                    <a:pt x="240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40" y="48"/>
                    <a:pt x="240" y="48"/>
                    <a:pt x="240" y="48"/>
                  </a:cubicBezTo>
                  <a:lnTo>
                    <a:pt x="240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26C1A5AF-1414-2D49-EEB8-7612E758E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3262" y="2993929"/>
              <a:ext cx="331856" cy="248377"/>
            </a:xfrm>
            <a:custGeom>
              <a:avLst/>
              <a:gdLst>
                <a:gd name="T0" fmla="*/ 248 w 256"/>
                <a:gd name="T1" fmla="*/ 32 h 192"/>
                <a:gd name="T2" fmla="*/ 180 w 256"/>
                <a:gd name="T3" fmla="*/ 32 h 192"/>
                <a:gd name="T4" fmla="*/ 180 w 256"/>
                <a:gd name="T5" fmla="*/ 8 h 192"/>
                <a:gd name="T6" fmla="*/ 172 w 256"/>
                <a:gd name="T7" fmla="*/ 0 h 192"/>
                <a:gd name="T8" fmla="*/ 84 w 256"/>
                <a:gd name="T9" fmla="*/ 0 h 192"/>
                <a:gd name="T10" fmla="*/ 76 w 256"/>
                <a:gd name="T11" fmla="*/ 8 h 192"/>
                <a:gd name="T12" fmla="*/ 76 w 256"/>
                <a:gd name="T13" fmla="*/ 32 h 192"/>
                <a:gd name="T14" fmla="*/ 8 w 256"/>
                <a:gd name="T15" fmla="*/ 32 h 192"/>
                <a:gd name="T16" fmla="*/ 0 w 256"/>
                <a:gd name="T17" fmla="*/ 40 h 192"/>
                <a:gd name="T18" fmla="*/ 0 w 256"/>
                <a:gd name="T19" fmla="*/ 184 h 192"/>
                <a:gd name="T20" fmla="*/ 8 w 256"/>
                <a:gd name="T21" fmla="*/ 192 h 192"/>
                <a:gd name="T22" fmla="*/ 248 w 256"/>
                <a:gd name="T23" fmla="*/ 192 h 192"/>
                <a:gd name="T24" fmla="*/ 256 w 256"/>
                <a:gd name="T25" fmla="*/ 184 h 192"/>
                <a:gd name="T26" fmla="*/ 256 w 256"/>
                <a:gd name="T27" fmla="*/ 40 h 192"/>
                <a:gd name="T28" fmla="*/ 248 w 256"/>
                <a:gd name="T29" fmla="*/ 32 h 192"/>
                <a:gd name="T30" fmla="*/ 92 w 256"/>
                <a:gd name="T31" fmla="*/ 16 h 192"/>
                <a:gd name="T32" fmla="*/ 164 w 256"/>
                <a:gd name="T33" fmla="*/ 16 h 192"/>
                <a:gd name="T34" fmla="*/ 164 w 256"/>
                <a:gd name="T35" fmla="*/ 32 h 192"/>
                <a:gd name="T36" fmla="*/ 92 w 256"/>
                <a:gd name="T37" fmla="*/ 32 h 192"/>
                <a:gd name="T38" fmla="*/ 92 w 256"/>
                <a:gd name="T39" fmla="*/ 16 h 192"/>
                <a:gd name="T40" fmla="*/ 240 w 256"/>
                <a:gd name="T41" fmla="*/ 176 h 192"/>
                <a:gd name="T42" fmla="*/ 16 w 256"/>
                <a:gd name="T43" fmla="*/ 176 h 192"/>
                <a:gd name="T44" fmla="*/ 16 w 256"/>
                <a:gd name="T45" fmla="*/ 48 h 192"/>
                <a:gd name="T46" fmla="*/ 240 w 256"/>
                <a:gd name="T47" fmla="*/ 48 h 192"/>
                <a:gd name="T48" fmla="*/ 240 w 256"/>
                <a:gd name="T49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6" h="192">
                  <a:moveTo>
                    <a:pt x="248" y="32"/>
                  </a:moveTo>
                  <a:cubicBezTo>
                    <a:pt x="180" y="32"/>
                    <a:pt x="180" y="32"/>
                    <a:pt x="180" y="32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0" y="4"/>
                    <a:pt x="176" y="0"/>
                    <a:pt x="17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0" y="0"/>
                    <a:pt x="76" y="4"/>
                    <a:pt x="76" y="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8"/>
                    <a:pt x="4" y="192"/>
                    <a:pt x="8" y="192"/>
                  </a:cubicBezTo>
                  <a:cubicBezTo>
                    <a:pt x="248" y="192"/>
                    <a:pt x="248" y="192"/>
                    <a:pt x="248" y="192"/>
                  </a:cubicBezTo>
                  <a:cubicBezTo>
                    <a:pt x="252" y="192"/>
                    <a:pt x="256" y="188"/>
                    <a:pt x="256" y="184"/>
                  </a:cubicBezTo>
                  <a:cubicBezTo>
                    <a:pt x="256" y="40"/>
                    <a:pt x="256" y="40"/>
                    <a:pt x="256" y="40"/>
                  </a:cubicBezTo>
                  <a:cubicBezTo>
                    <a:pt x="256" y="36"/>
                    <a:pt x="252" y="32"/>
                    <a:pt x="248" y="32"/>
                  </a:cubicBezTo>
                  <a:close/>
                  <a:moveTo>
                    <a:pt x="92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92" y="32"/>
                    <a:pt x="92" y="32"/>
                    <a:pt x="92" y="32"/>
                  </a:cubicBezTo>
                  <a:lnTo>
                    <a:pt x="92" y="16"/>
                  </a:lnTo>
                  <a:close/>
                  <a:moveTo>
                    <a:pt x="240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40" y="48"/>
                    <a:pt x="240" y="48"/>
                    <a:pt x="240" y="48"/>
                  </a:cubicBezTo>
                  <a:lnTo>
                    <a:pt x="240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C6C3ED41-1B8F-66A1-FCD4-FF3FA5622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353" y="3076378"/>
              <a:ext cx="123673" cy="124704"/>
            </a:xfrm>
            <a:custGeom>
              <a:avLst/>
              <a:gdLst>
                <a:gd name="T0" fmla="*/ 56 w 96"/>
                <a:gd name="T1" fmla="*/ 40 h 96"/>
                <a:gd name="T2" fmla="*/ 56 w 96"/>
                <a:gd name="T3" fmla="*/ 8 h 96"/>
                <a:gd name="T4" fmla="*/ 48 w 96"/>
                <a:gd name="T5" fmla="*/ 0 h 96"/>
                <a:gd name="T6" fmla="*/ 40 w 96"/>
                <a:gd name="T7" fmla="*/ 8 h 96"/>
                <a:gd name="T8" fmla="*/ 40 w 96"/>
                <a:gd name="T9" fmla="*/ 40 h 96"/>
                <a:gd name="T10" fmla="*/ 8 w 96"/>
                <a:gd name="T11" fmla="*/ 40 h 96"/>
                <a:gd name="T12" fmla="*/ 0 w 96"/>
                <a:gd name="T13" fmla="*/ 48 h 96"/>
                <a:gd name="T14" fmla="*/ 8 w 96"/>
                <a:gd name="T15" fmla="*/ 56 h 96"/>
                <a:gd name="T16" fmla="*/ 40 w 96"/>
                <a:gd name="T17" fmla="*/ 56 h 96"/>
                <a:gd name="T18" fmla="*/ 40 w 96"/>
                <a:gd name="T19" fmla="*/ 88 h 96"/>
                <a:gd name="T20" fmla="*/ 48 w 96"/>
                <a:gd name="T21" fmla="*/ 96 h 96"/>
                <a:gd name="T22" fmla="*/ 56 w 96"/>
                <a:gd name="T23" fmla="*/ 88 h 96"/>
                <a:gd name="T24" fmla="*/ 56 w 96"/>
                <a:gd name="T25" fmla="*/ 56 h 96"/>
                <a:gd name="T26" fmla="*/ 88 w 96"/>
                <a:gd name="T27" fmla="*/ 56 h 96"/>
                <a:gd name="T28" fmla="*/ 96 w 96"/>
                <a:gd name="T29" fmla="*/ 48 h 96"/>
                <a:gd name="T30" fmla="*/ 88 w 96"/>
                <a:gd name="T31" fmla="*/ 40 h 96"/>
                <a:gd name="T32" fmla="*/ 56 w 96"/>
                <a:gd name="T33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96">
                  <a:moveTo>
                    <a:pt x="56" y="40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2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44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92"/>
                    <a:pt x="44" y="96"/>
                    <a:pt x="48" y="96"/>
                  </a:cubicBezTo>
                  <a:cubicBezTo>
                    <a:pt x="52" y="96"/>
                    <a:pt x="56" y="92"/>
                    <a:pt x="56" y="88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92" y="56"/>
                    <a:pt x="96" y="52"/>
                    <a:pt x="96" y="48"/>
                  </a:cubicBezTo>
                  <a:cubicBezTo>
                    <a:pt x="96" y="44"/>
                    <a:pt x="92" y="40"/>
                    <a:pt x="88" y="40"/>
                  </a:cubicBezTo>
                  <a:lnTo>
                    <a:pt x="56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1F3C11DE-9BDC-9539-3C7E-E440E0400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424" y="2993929"/>
              <a:ext cx="331856" cy="248377"/>
            </a:xfrm>
            <a:custGeom>
              <a:avLst/>
              <a:gdLst>
                <a:gd name="T0" fmla="*/ 248 w 256"/>
                <a:gd name="T1" fmla="*/ 32 h 192"/>
                <a:gd name="T2" fmla="*/ 171 w 256"/>
                <a:gd name="T3" fmla="*/ 32 h 192"/>
                <a:gd name="T4" fmla="*/ 128 w 256"/>
                <a:gd name="T5" fmla="*/ 0 h 192"/>
                <a:gd name="T6" fmla="*/ 85 w 256"/>
                <a:gd name="T7" fmla="*/ 32 h 192"/>
                <a:gd name="T8" fmla="*/ 8 w 256"/>
                <a:gd name="T9" fmla="*/ 32 h 192"/>
                <a:gd name="T10" fmla="*/ 0 w 256"/>
                <a:gd name="T11" fmla="*/ 40 h 192"/>
                <a:gd name="T12" fmla="*/ 0 w 256"/>
                <a:gd name="T13" fmla="*/ 184 h 192"/>
                <a:gd name="T14" fmla="*/ 8 w 256"/>
                <a:gd name="T15" fmla="*/ 192 h 192"/>
                <a:gd name="T16" fmla="*/ 248 w 256"/>
                <a:gd name="T17" fmla="*/ 192 h 192"/>
                <a:gd name="T18" fmla="*/ 256 w 256"/>
                <a:gd name="T19" fmla="*/ 184 h 192"/>
                <a:gd name="T20" fmla="*/ 256 w 256"/>
                <a:gd name="T21" fmla="*/ 40 h 192"/>
                <a:gd name="T22" fmla="*/ 248 w 256"/>
                <a:gd name="T23" fmla="*/ 32 h 192"/>
                <a:gd name="T24" fmla="*/ 128 w 256"/>
                <a:gd name="T25" fmla="*/ 16 h 192"/>
                <a:gd name="T26" fmla="*/ 154 w 256"/>
                <a:gd name="T27" fmla="*/ 32 h 192"/>
                <a:gd name="T28" fmla="*/ 102 w 256"/>
                <a:gd name="T29" fmla="*/ 32 h 192"/>
                <a:gd name="T30" fmla="*/ 128 w 256"/>
                <a:gd name="T31" fmla="*/ 16 h 192"/>
                <a:gd name="T32" fmla="*/ 240 w 256"/>
                <a:gd name="T33" fmla="*/ 48 h 192"/>
                <a:gd name="T34" fmla="*/ 240 w 256"/>
                <a:gd name="T35" fmla="*/ 80 h 192"/>
                <a:gd name="T36" fmla="*/ 16 w 256"/>
                <a:gd name="T37" fmla="*/ 80 h 192"/>
                <a:gd name="T38" fmla="*/ 16 w 256"/>
                <a:gd name="T39" fmla="*/ 48 h 192"/>
                <a:gd name="T40" fmla="*/ 240 w 256"/>
                <a:gd name="T41" fmla="*/ 48 h 192"/>
                <a:gd name="T42" fmla="*/ 116 w 256"/>
                <a:gd name="T43" fmla="*/ 96 h 192"/>
                <a:gd name="T44" fmla="*/ 140 w 256"/>
                <a:gd name="T45" fmla="*/ 96 h 192"/>
                <a:gd name="T46" fmla="*/ 140 w 256"/>
                <a:gd name="T47" fmla="*/ 104 h 192"/>
                <a:gd name="T48" fmla="*/ 116 w 256"/>
                <a:gd name="T49" fmla="*/ 104 h 192"/>
                <a:gd name="T50" fmla="*/ 116 w 256"/>
                <a:gd name="T51" fmla="*/ 96 h 192"/>
                <a:gd name="T52" fmla="*/ 16 w 256"/>
                <a:gd name="T53" fmla="*/ 176 h 192"/>
                <a:gd name="T54" fmla="*/ 16 w 256"/>
                <a:gd name="T55" fmla="*/ 96 h 192"/>
                <a:gd name="T56" fmla="*/ 100 w 256"/>
                <a:gd name="T57" fmla="*/ 96 h 192"/>
                <a:gd name="T58" fmla="*/ 100 w 256"/>
                <a:gd name="T59" fmla="*/ 112 h 192"/>
                <a:gd name="T60" fmla="*/ 108 w 256"/>
                <a:gd name="T61" fmla="*/ 120 h 192"/>
                <a:gd name="T62" fmla="*/ 148 w 256"/>
                <a:gd name="T63" fmla="*/ 120 h 192"/>
                <a:gd name="T64" fmla="*/ 156 w 256"/>
                <a:gd name="T65" fmla="*/ 112 h 192"/>
                <a:gd name="T66" fmla="*/ 156 w 256"/>
                <a:gd name="T67" fmla="*/ 96 h 192"/>
                <a:gd name="T68" fmla="*/ 240 w 256"/>
                <a:gd name="T69" fmla="*/ 96 h 192"/>
                <a:gd name="T70" fmla="*/ 240 w 256"/>
                <a:gd name="T71" fmla="*/ 176 h 192"/>
                <a:gd name="T72" fmla="*/ 16 w 256"/>
                <a:gd name="T73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6" h="192">
                  <a:moveTo>
                    <a:pt x="248" y="32"/>
                  </a:moveTo>
                  <a:cubicBezTo>
                    <a:pt x="171" y="32"/>
                    <a:pt x="171" y="32"/>
                    <a:pt x="171" y="32"/>
                  </a:cubicBezTo>
                  <a:cubicBezTo>
                    <a:pt x="168" y="20"/>
                    <a:pt x="159" y="0"/>
                    <a:pt x="128" y="0"/>
                  </a:cubicBezTo>
                  <a:cubicBezTo>
                    <a:pt x="97" y="0"/>
                    <a:pt x="88" y="20"/>
                    <a:pt x="85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8"/>
                    <a:pt x="4" y="192"/>
                    <a:pt x="8" y="192"/>
                  </a:cubicBezTo>
                  <a:cubicBezTo>
                    <a:pt x="248" y="192"/>
                    <a:pt x="248" y="192"/>
                    <a:pt x="248" y="192"/>
                  </a:cubicBezTo>
                  <a:cubicBezTo>
                    <a:pt x="252" y="192"/>
                    <a:pt x="256" y="188"/>
                    <a:pt x="256" y="184"/>
                  </a:cubicBezTo>
                  <a:cubicBezTo>
                    <a:pt x="256" y="40"/>
                    <a:pt x="256" y="40"/>
                    <a:pt x="256" y="40"/>
                  </a:cubicBezTo>
                  <a:cubicBezTo>
                    <a:pt x="256" y="36"/>
                    <a:pt x="252" y="32"/>
                    <a:pt x="248" y="32"/>
                  </a:cubicBezTo>
                  <a:close/>
                  <a:moveTo>
                    <a:pt x="128" y="16"/>
                  </a:moveTo>
                  <a:cubicBezTo>
                    <a:pt x="145" y="16"/>
                    <a:pt x="152" y="25"/>
                    <a:pt x="154" y="32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4" y="25"/>
                    <a:pt x="111" y="16"/>
                    <a:pt x="128" y="16"/>
                  </a:cubicBezTo>
                  <a:close/>
                  <a:moveTo>
                    <a:pt x="240" y="48"/>
                  </a:moveTo>
                  <a:cubicBezTo>
                    <a:pt x="240" y="80"/>
                    <a:pt x="240" y="80"/>
                    <a:pt x="240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48"/>
                    <a:pt x="16" y="48"/>
                    <a:pt x="16" y="48"/>
                  </a:cubicBezTo>
                  <a:lnTo>
                    <a:pt x="240" y="48"/>
                  </a:lnTo>
                  <a:close/>
                  <a:moveTo>
                    <a:pt x="116" y="96"/>
                  </a:moveTo>
                  <a:cubicBezTo>
                    <a:pt x="140" y="96"/>
                    <a:pt x="140" y="96"/>
                    <a:pt x="140" y="96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16" y="104"/>
                    <a:pt x="116" y="104"/>
                    <a:pt x="116" y="104"/>
                  </a:cubicBezTo>
                  <a:lnTo>
                    <a:pt x="116" y="96"/>
                  </a:lnTo>
                  <a:close/>
                  <a:moveTo>
                    <a:pt x="16" y="17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6"/>
                    <a:pt x="104" y="120"/>
                    <a:pt x="108" y="120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52" y="120"/>
                    <a:pt x="156" y="116"/>
                    <a:pt x="156" y="112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240" y="96"/>
                    <a:pt x="240" y="96"/>
                    <a:pt x="240" y="96"/>
                  </a:cubicBezTo>
                  <a:cubicBezTo>
                    <a:pt x="240" y="176"/>
                    <a:pt x="240" y="176"/>
                    <a:pt x="240" y="176"/>
                  </a:cubicBezTo>
                  <a:lnTo>
                    <a:pt x="16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73C00B1E-5F45-8D9C-1B18-B384D8BC4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3803" y="3917355"/>
              <a:ext cx="82449" cy="51530"/>
            </a:xfrm>
            <a:custGeom>
              <a:avLst/>
              <a:gdLst>
                <a:gd name="T0" fmla="*/ 16 w 64"/>
                <a:gd name="T1" fmla="*/ 8 h 40"/>
                <a:gd name="T2" fmla="*/ 8 w 64"/>
                <a:gd name="T3" fmla="*/ 0 h 40"/>
                <a:gd name="T4" fmla="*/ 0 w 64"/>
                <a:gd name="T5" fmla="*/ 8 h 40"/>
                <a:gd name="T6" fmla="*/ 32 w 64"/>
                <a:gd name="T7" fmla="*/ 40 h 40"/>
                <a:gd name="T8" fmla="*/ 64 w 64"/>
                <a:gd name="T9" fmla="*/ 8 h 40"/>
                <a:gd name="T10" fmla="*/ 56 w 64"/>
                <a:gd name="T11" fmla="*/ 0 h 40"/>
                <a:gd name="T12" fmla="*/ 48 w 64"/>
                <a:gd name="T13" fmla="*/ 8 h 40"/>
                <a:gd name="T14" fmla="*/ 32 w 64"/>
                <a:gd name="T15" fmla="*/ 24 h 40"/>
                <a:gd name="T16" fmla="*/ 16 w 64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40">
                  <a:moveTo>
                    <a:pt x="16" y="8"/>
                  </a:move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4"/>
                    <a:pt x="16" y="40"/>
                    <a:pt x="32" y="40"/>
                  </a:cubicBezTo>
                  <a:cubicBezTo>
                    <a:pt x="48" y="40"/>
                    <a:pt x="64" y="24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ubicBezTo>
                    <a:pt x="52" y="0"/>
                    <a:pt x="48" y="4"/>
                    <a:pt x="48" y="8"/>
                  </a:cubicBezTo>
                  <a:cubicBezTo>
                    <a:pt x="48" y="16"/>
                    <a:pt x="40" y="24"/>
                    <a:pt x="32" y="24"/>
                  </a:cubicBezTo>
                  <a:cubicBezTo>
                    <a:pt x="24" y="24"/>
                    <a:pt x="16" y="16"/>
                    <a:pt x="16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40094EAD-70B5-2BDA-C0ED-F8879929D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160" y="3874070"/>
              <a:ext cx="21643" cy="22673"/>
            </a:xfrm>
            <a:custGeom>
              <a:avLst/>
              <a:gdLst>
                <a:gd name="T0" fmla="*/ 14 w 16"/>
                <a:gd name="T1" fmla="*/ 3 h 17"/>
                <a:gd name="T2" fmla="*/ 2 w 16"/>
                <a:gd name="T3" fmla="*/ 3 h 17"/>
                <a:gd name="T4" fmla="*/ 0 w 16"/>
                <a:gd name="T5" fmla="*/ 9 h 17"/>
                <a:gd name="T6" fmla="*/ 2 w 16"/>
                <a:gd name="T7" fmla="*/ 15 h 17"/>
                <a:gd name="T8" fmla="*/ 8 w 16"/>
                <a:gd name="T9" fmla="*/ 17 h 17"/>
                <a:gd name="T10" fmla="*/ 14 w 16"/>
                <a:gd name="T11" fmla="*/ 15 h 17"/>
                <a:gd name="T12" fmla="*/ 16 w 16"/>
                <a:gd name="T13" fmla="*/ 9 h 17"/>
                <a:gd name="T14" fmla="*/ 14 w 16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14" y="3"/>
                  </a:move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88ED290D-425B-605E-5D5E-8A3BE7BE2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252" y="3874070"/>
              <a:ext cx="20612" cy="22673"/>
            </a:xfrm>
            <a:custGeom>
              <a:avLst/>
              <a:gdLst>
                <a:gd name="T0" fmla="*/ 8 w 16"/>
                <a:gd name="T1" fmla="*/ 17 h 17"/>
                <a:gd name="T2" fmla="*/ 14 w 16"/>
                <a:gd name="T3" fmla="*/ 15 h 17"/>
                <a:gd name="T4" fmla="*/ 16 w 16"/>
                <a:gd name="T5" fmla="*/ 9 h 17"/>
                <a:gd name="T6" fmla="*/ 14 w 16"/>
                <a:gd name="T7" fmla="*/ 3 h 17"/>
                <a:gd name="T8" fmla="*/ 2 w 16"/>
                <a:gd name="T9" fmla="*/ 3 h 17"/>
                <a:gd name="T10" fmla="*/ 0 w 16"/>
                <a:gd name="T11" fmla="*/ 9 h 17"/>
                <a:gd name="T12" fmla="*/ 2 w 16"/>
                <a:gd name="T13" fmla="*/ 15 h 17"/>
                <a:gd name="T14" fmla="*/ 8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250427DE-765D-06FE-D922-471EF32B9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5476" y="3693713"/>
              <a:ext cx="239102" cy="338040"/>
            </a:xfrm>
            <a:custGeom>
              <a:avLst/>
              <a:gdLst>
                <a:gd name="T0" fmla="*/ 92 w 184"/>
                <a:gd name="T1" fmla="*/ 0 h 260"/>
                <a:gd name="T2" fmla="*/ 92 w 184"/>
                <a:gd name="T3" fmla="*/ 0 h 260"/>
                <a:gd name="T4" fmla="*/ 86 w 184"/>
                <a:gd name="T5" fmla="*/ 3 h 260"/>
                <a:gd name="T6" fmla="*/ 0 w 184"/>
                <a:gd name="T7" fmla="*/ 172 h 260"/>
                <a:gd name="T8" fmla="*/ 92 w 184"/>
                <a:gd name="T9" fmla="*/ 260 h 260"/>
                <a:gd name="T10" fmla="*/ 184 w 184"/>
                <a:gd name="T11" fmla="*/ 172 h 260"/>
                <a:gd name="T12" fmla="*/ 98 w 184"/>
                <a:gd name="T13" fmla="*/ 3 h 260"/>
                <a:gd name="T14" fmla="*/ 92 w 184"/>
                <a:gd name="T15" fmla="*/ 0 h 260"/>
                <a:gd name="T16" fmla="*/ 92 w 184"/>
                <a:gd name="T17" fmla="*/ 244 h 260"/>
                <a:gd name="T18" fmla="*/ 16 w 184"/>
                <a:gd name="T19" fmla="*/ 172 h 260"/>
                <a:gd name="T20" fmla="*/ 92 w 184"/>
                <a:gd name="T21" fmla="*/ 21 h 260"/>
                <a:gd name="T22" fmla="*/ 168 w 184"/>
                <a:gd name="T23" fmla="*/ 172 h 260"/>
                <a:gd name="T24" fmla="*/ 92 w 184"/>
                <a:gd name="T25" fmla="*/ 2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60"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7" y="1"/>
                    <a:pt x="86" y="3"/>
                  </a:cubicBezTo>
                  <a:cubicBezTo>
                    <a:pt x="82" y="7"/>
                    <a:pt x="0" y="110"/>
                    <a:pt x="0" y="172"/>
                  </a:cubicBezTo>
                  <a:cubicBezTo>
                    <a:pt x="0" y="222"/>
                    <a:pt x="40" y="260"/>
                    <a:pt x="92" y="260"/>
                  </a:cubicBezTo>
                  <a:cubicBezTo>
                    <a:pt x="144" y="260"/>
                    <a:pt x="184" y="222"/>
                    <a:pt x="184" y="172"/>
                  </a:cubicBezTo>
                  <a:cubicBezTo>
                    <a:pt x="184" y="110"/>
                    <a:pt x="102" y="7"/>
                    <a:pt x="98" y="3"/>
                  </a:cubicBezTo>
                  <a:cubicBezTo>
                    <a:pt x="97" y="1"/>
                    <a:pt x="95" y="0"/>
                    <a:pt x="92" y="0"/>
                  </a:cubicBezTo>
                  <a:close/>
                  <a:moveTo>
                    <a:pt x="92" y="244"/>
                  </a:moveTo>
                  <a:cubicBezTo>
                    <a:pt x="49" y="244"/>
                    <a:pt x="16" y="213"/>
                    <a:pt x="16" y="172"/>
                  </a:cubicBezTo>
                  <a:cubicBezTo>
                    <a:pt x="16" y="125"/>
                    <a:pt x="73" y="46"/>
                    <a:pt x="92" y="21"/>
                  </a:cubicBezTo>
                  <a:cubicBezTo>
                    <a:pt x="111" y="46"/>
                    <a:pt x="168" y="125"/>
                    <a:pt x="168" y="172"/>
                  </a:cubicBezTo>
                  <a:cubicBezTo>
                    <a:pt x="168" y="213"/>
                    <a:pt x="135" y="244"/>
                    <a:pt x="92" y="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250EFD9C-AE03-CC50-B7E4-FE11BC8DE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261" y="3698866"/>
              <a:ext cx="331856" cy="332887"/>
            </a:xfrm>
            <a:custGeom>
              <a:avLst/>
              <a:gdLst>
                <a:gd name="T0" fmla="*/ 128 w 256"/>
                <a:gd name="T1" fmla="*/ 0 h 256"/>
                <a:gd name="T2" fmla="*/ 0 w 256"/>
                <a:gd name="T3" fmla="*/ 103 h 256"/>
                <a:gd name="T4" fmla="*/ 2 w 256"/>
                <a:gd name="T5" fmla="*/ 109 h 256"/>
                <a:gd name="T6" fmla="*/ 8 w 256"/>
                <a:gd name="T7" fmla="*/ 112 h 256"/>
                <a:gd name="T8" fmla="*/ 120 w 256"/>
                <a:gd name="T9" fmla="*/ 112 h 256"/>
                <a:gd name="T10" fmla="*/ 120 w 256"/>
                <a:gd name="T11" fmla="*/ 232 h 256"/>
                <a:gd name="T12" fmla="*/ 144 w 256"/>
                <a:gd name="T13" fmla="*/ 256 h 256"/>
                <a:gd name="T14" fmla="*/ 168 w 256"/>
                <a:gd name="T15" fmla="*/ 232 h 256"/>
                <a:gd name="T16" fmla="*/ 160 w 256"/>
                <a:gd name="T17" fmla="*/ 224 h 256"/>
                <a:gd name="T18" fmla="*/ 152 w 256"/>
                <a:gd name="T19" fmla="*/ 232 h 256"/>
                <a:gd name="T20" fmla="*/ 144 w 256"/>
                <a:gd name="T21" fmla="*/ 240 h 256"/>
                <a:gd name="T22" fmla="*/ 136 w 256"/>
                <a:gd name="T23" fmla="*/ 232 h 256"/>
                <a:gd name="T24" fmla="*/ 136 w 256"/>
                <a:gd name="T25" fmla="*/ 112 h 256"/>
                <a:gd name="T26" fmla="*/ 248 w 256"/>
                <a:gd name="T27" fmla="*/ 112 h 256"/>
                <a:gd name="T28" fmla="*/ 248 w 256"/>
                <a:gd name="T29" fmla="*/ 112 h 256"/>
                <a:gd name="T30" fmla="*/ 256 w 256"/>
                <a:gd name="T31" fmla="*/ 104 h 256"/>
                <a:gd name="T32" fmla="*/ 256 w 256"/>
                <a:gd name="T33" fmla="*/ 101 h 256"/>
                <a:gd name="T34" fmla="*/ 128 w 256"/>
                <a:gd name="T35" fmla="*/ 0 h 256"/>
                <a:gd name="T36" fmla="*/ 18 w 256"/>
                <a:gd name="T37" fmla="*/ 96 h 256"/>
                <a:gd name="T38" fmla="*/ 128 w 256"/>
                <a:gd name="T39" fmla="*/ 16 h 256"/>
                <a:gd name="T40" fmla="*/ 238 w 256"/>
                <a:gd name="T41" fmla="*/ 96 h 256"/>
                <a:gd name="T42" fmla="*/ 18 w 256"/>
                <a:gd name="T43" fmla="*/ 9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18" y="0"/>
                    <a:pt x="0" y="102"/>
                    <a:pt x="0" y="103"/>
                  </a:cubicBezTo>
                  <a:cubicBezTo>
                    <a:pt x="0" y="105"/>
                    <a:pt x="0" y="107"/>
                    <a:pt x="2" y="109"/>
                  </a:cubicBezTo>
                  <a:cubicBezTo>
                    <a:pt x="3" y="111"/>
                    <a:pt x="6" y="112"/>
                    <a:pt x="8" y="112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20" y="232"/>
                    <a:pt x="120" y="232"/>
                    <a:pt x="120" y="232"/>
                  </a:cubicBezTo>
                  <a:cubicBezTo>
                    <a:pt x="120" y="245"/>
                    <a:pt x="131" y="256"/>
                    <a:pt x="144" y="256"/>
                  </a:cubicBezTo>
                  <a:cubicBezTo>
                    <a:pt x="157" y="256"/>
                    <a:pt x="168" y="245"/>
                    <a:pt x="168" y="232"/>
                  </a:cubicBezTo>
                  <a:cubicBezTo>
                    <a:pt x="168" y="228"/>
                    <a:pt x="164" y="224"/>
                    <a:pt x="160" y="224"/>
                  </a:cubicBezTo>
                  <a:cubicBezTo>
                    <a:pt x="156" y="224"/>
                    <a:pt x="152" y="228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ubicBezTo>
                    <a:pt x="140" y="240"/>
                    <a:pt x="136" y="236"/>
                    <a:pt x="136" y="23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248" y="112"/>
                    <a:pt x="248" y="112"/>
                    <a:pt x="248" y="112"/>
                  </a:cubicBezTo>
                  <a:cubicBezTo>
                    <a:pt x="248" y="112"/>
                    <a:pt x="248" y="112"/>
                    <a:pt x="248" y="112"/>
                  </a:cubicBezTo>
                  <a:cubicBezTo>
                    <a:pt x="253" y="112"/>
                    <a:pt x="256" y="108"/>
                    <a:pt x="256" y="104"/>
                  </a:cubicBezTo>
                  <a:cubicBezTo>
                    <a:pt x="256" y="103"/>
                    <a:pt x="256" y="102"/>
                    <a:pt x="256" y="101"/>
                  </a:cubicBezTo>
                  <a:cubicBezTo>
                    <a:pt x="253" y="89"/>
                    <a:pt x="231" y="0"/>
                    <a:pt x="128" y="0"/>
                  </a:cubicBezTo>
                  <a:close/>
                  <a:moveTo>
                    <a:pt x="18" y="96"/>
                  </a:moveTo>
                  <a:cubicBezTo>
                    <a:pt x="25" y="73"/>
                    <a:pt x="50" y="16"/>
                    <a:pt x="128" y="16"/>
                  </a:cubicBezTo>
                  <a:cubicBezTo>
                    <a:pt x="206" y="16"/>
                    <a:pt x="231" y="73"/>
                    <a:pt x="238" y="96"/>
                  </a:cubicBezTo>
                  <a:lnTo>
                    <a:pt x="18" y="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0405FDD8-D5E4-C40D-9D02-527289D87A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2035" y="3698866"/>
              <a:ext cx="290632" cy="332887"/>
            </a:xfrm>
            <a:custGeom>
              <a:avLst/>
              <a:gdLst>
                <a:gd name="T0" fmla="*/ 216 w 224"/>
                <a:gd name="T1" fmla="*/ 184 h 256"/>
                <a:gd name="T2" fmla="*/ 112 w 224"/>
                <a:gd name="T3" fmla="*/ 184 h 256"/>
                <a:gd name="T4" fmla="*/ 112 w 224"/>
                <a:gd name="T5" fmla="*/ 8 h 256"/>
                <a:gd name="T6" fmla="*/ 104 w 224"/>
                <a:gd name="T7" fmla="*/ 0 h 256"/>
                <a:gd name="T8" fmla="*/ 96 w 224"/>
                <a:gd name="T9" fmla="*/ 8 h 256"/>
                <a:gd name="T10" fmla="*/ 96 w 224"/>
                <a:gd name="T11" fmla="*/ 184 h 256"/>
                <a:gd name="T12" fmla="*/ 8 w 224"/>
                <a:gd name="T13" fmla="*/ 184 h 256"/>
                <a:gd name="T14" fmla="*/ 1 w 224"/>
                <a:gd name="T15" fmla="*/ 188 h 256"/>
                <a:gd name="T16" fmla="*/ 1 w 224"/>
                <a:gd name="T17" fmla="*/ 195 h 256"/>
                <a:gd name="T18" fmla="*/ 25 w 224"/>
                <a:gd name="T19" fmla="*/ 251 h 256"/>
                <a:gd name="T20" fmla="*/ 32 w 224"/>
                <a:gd name="T21" fmla="*/ 256 h 256"/>
                <a:gd name="T22" fmla="*/ 192 w 224"/>
                <a:gd name="T23" fmla="*/ 256 h 256"/>
                <a:gd name="T24" fmla="*/ 199 w 224"/>
                <a:gd name="T25" fmla="*/ 251 h 256"/>
                <a:gd name="T26" fmla="*/ 223 w 224"/>
                <a:gd name="T27" fmla="*/ 195 h 256"/>
                <a:gd name="T28" fmla="*/ 223 w 224"/>
                <a:gd name="T29" fmla="*/ 188 h 256"/>
                <a:gd name="T30" fmla="*/ 216 w 224"/>
                <a:gd name="T31" fmla="*/ 184 h 256"/>
                <a:gd name="T32" fmla="*/ 187 w 224"/>
                <a:gd name="T33" fmla="*/ 240 h 256"/>
                <a:gd name="T34" fmla="*/ 37 w 224"/>
                <a:gd name="T35" fmla="*/ 240 h 256"/>
                <a:gd name="T36" fmla="*/ 20 w 224"/>
                <a:gd name="T37" fmla="*/ 200 h 256"/>
                <a:gd name="T38" fmla="*/ 204 w 224"/>
                <a:gd name="T39" fmla="*/ 200 h 256"/>
                <a:gd name="T40" fmla="*/ 187 w 224"/>
                <a:gd name="T41" fmla="*/ 24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4" h="256">
                  <a:moveTo>
                    <a:pt x="216" y="184"/>
                  </a:moveTo>
                  <a:cubicBezTo>
                    <a:pt x="112" y="184"/>
                    <a:pt x="112" y="184"/>
                    <a:pt x="112" y="18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100" y="0"/>
                    <a:pt x="96" y="4"/>
                    <a:pt x="96" y="8"/>
                  </a:cubicBezTo>
                  <a:cubicBezTo>
                    <a:pt x="96" y="184"/>
                    <a:pt x="96" y="184"/>
                    <a:pt x="96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5" y="184"/>
                    <a:pt x="3" y="185"/>
                    <a:pt x="1" y="188"/>
                  </a:cubicBezTo>
                  <a:cubicBezTo>
                    <a:pt x="0" y="190"/>
                    <a:pt x="0" y="193"/>
                    <a:pt x="1" y="195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6" y="254"/>
                    <a:pt x="29" y="256"/>
                    <a:pt x="32" y="256"/>
                  </a:cubicBezTo>
                  <a:cubicBezTo>
                    <a:pt x="192" y="256"/>
                    <a:pt x="192" y="256"/>
                    <a:pt x="192" y="256"/>
                  </a:cubicBezTo>
                  <a:cubicBezTo>
                    <a:pt x="195" y="256"/>
                    <a:pt x="198" y="254"/>
                    <a:pt x="199" y="251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24" y="193"/>
                    <a:pt x="224" y="190"/>
                    <a:pt x="223" y="188"/>
                  </a:cubicBezTo>
                  <a:cubicBezTo>
                    <a:pt x="221" y="185"/>
                    <a:pt x="219" y="184"/>
                    <a:pt x="216" y="184"/>
                  </a:cubicBezTo>
                  <a:close/>
                  <a:moveTo>
                    <a:pt x="187" y="240"/>
                  </a:moveTo>
                  <a:cubicBezTo>
                    <a:pt x="37" y="240"/>
                    <a:pt x="37" y="240"/>
                    <a:pt x="37" y="240"/>
                  </a:cubicBezTo>
                  <a:cubicBezTo>
                    <a:pt x="20" y="200"/>
                    <a:pt x="20" y="200"/>
                    <a:pt x="20" y="200"/>
                  </a:cubicBezTo>
                  <a:cubicBezTo>
                    <a:pt x="204" y="200"/>
                    <a:pt x="204" y="200"/>
                    <a:pt x="204" y="200"/>
                  </a:cubicBezTo>
                  <a:lnTo>
                    <a:pt x="187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4E970676-15A9-FF2D-E9BE-A28C919F4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3984" y="3801927"/>
              <a:ext cx="82449" cy="125734"/>
            </a:xfrm>
            <a:custGeom>
              <a:avLst/>
              <a:gdLst>
                <a:gd name="T0" fmla="*/ 49 w 64"/>
                <a:gd name="T1" fmla="*/ 5 h 97"/>
                <a:gd name="T2" fmla="*/ 1 w 64"/>
                <a:gd name="T3" fmla="*/ 85 h 97"/>
                <a:gd name="T4" fmla="*/ 1 w 64"/>
                <a:gd name="T5" fmla="*/ 93 h 97"/>
                <a:gd name="T6" fmla="*/ 8 w 64"/>
                <a:gd name="T7" fmla="*/ 97 h 97"/>
                <a:gd name="T8" fmla="*/ 56 w 64"/>
                <a:gd name="T9" fmla="*/ 97 h 97"/>
                <a:gd name="T10" fmla="*/ 64 w 64"/>
                <a:gd name="T11" fmla="*/ 89 h 97"/>
                <a:gd name="T12" fmla="*/ 64 w 64"/>
                <a:gd name="T13" fmla="*/ 9 h 97"/>
                <a:gd name="T14" fmla="*/ 58 w 64"/>
                <a:gd name="T15" fmla="*/ 1 h 97"/>
                <a:gd name="T16" fmla="*/ 49 w 64"/>
                <a:gd name="T17" fmla="*/ 5 h 97"/>
                <a:gd name="T18" fmla="*/ 48 w 64"/>
                <a:gd name="T19" fmla="*/ 81 h 97"/>
                <a:gd name="T20" fmla="*/ 22 w 64"/>
                <a:gd name="T21" fmla="*/ 81 h 97"/>
                <a:gd name="T22" fmla="*/ 48 w 64"/>
                <a:gd name="T23" fmla="*/ 38 h 97"/>
                <a:gd name="T24" fmla="*/ 48 w 64"/>
                <a:gd name="T25" fmla="*/ 8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97">
                  <a:moveTo>
                    <a:pt x="49" y="5"/>
                  </a:moveTo>
                  <a:cubicBezTo>
                    <a:pt x="1" y="85"/>
                    <a:pt x="1" y="85"/>
                    <a:pt x="1" y="85"/>
                  </a:cubicBezTo>
                  <a:cubicBezTo>
                    <a:pt x="0" y="87"/>
                    <a:pt x="0" y="90"/>
                    <a:pt x="1" y="93"/>
                  </a:cubicBezTo>
                  <a:cubicBezTo>
                    <a:pt x="2" y="95"/>
                    <a:pt x="5" y="97"/>
                    <a:pt x="8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60" y="97"/>
                    <a:pt x="64" y="93"/>
                    <a:pt x="64" y="8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5"/>
                    <a:pt x="62" y="2"/>
                    <a:pt x="58" y="1"/>
                  </a:cubicBezTo>
                  <a:cubicBezTo>
                    <a:pt x="55" y="0"/>
                    <a:pt x="51" y="2"/>
                    <a:pt x="49" y="5"/>
                  </a:cubicBezTo>
                  <a:close/>
                  <a:moveTo>
                    <a:pt x="48" y="81"/>
                  </a:moveTo>
                  <a:cubicBezTo>
                    <a:pt x="22" y="81"/>
                    <a:pt x="22" y="81"/>
                    <a:pt x="22" y="81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48" y="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AB215C85-1166-9D42-F1E7-8170F63741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7657" y="3698866"/>
              <a:ext cx="104092" cy="228795"/>
            </a:xfrm>
            <a:custGeom>
              <a:avLst/>
              <a:gdLst>
                <a:gd name="T0" fmla="*/ 0 w 80"/>
                <a:gd name="T1" fmla="*/ 8 h 176"/>
                <a:gd name="T2" fmla="*/ 0 w 80"/>
                <a:gd name="T3" fmla="*/ 168 h 176"/>
                <a:gd name="T4" fmla="*/ 8 w 80"/>
                <a:gd name="T5" fmla="*/ 176 h 176"/>
                <a:gd name="T6" fmla="*/ 80 w 80"/>
                <a:gd name="T7" fmla="*/ 88 h 176"/>
                <a:gd name="T8" fmla="*/ 8 w 80"/>
                <a:gd name="T9" fmla="*/ 0 h 176"/>
                <a:gd name="T10" fmla="*/ 0 w 80"/>
                <a:gd name="T11" fmla="*/ 8 h 176"/>
                <a:gd name="T12" fmla="*/ 16 w 80"/>
                <a:gd name="T13" fmla="*/ 17 h 176"/>
                <a:gd name="T14" fmla="*/ 64 w 80"/>
                <a:gd name="T15" fmla="*/ 88 h 176"/>
                <a:gd name="T16" fmla="*/ 16 w 80"/>
                <a:gd name="T17" fmla="*/ 159 h 176"/>
                <a:gd name="T18" fmla="*/ 16 w 80"/>
                <a:gd name="T19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76">
                  <a:moveTo>
                    <a:pt x="0" y="8"/>
                  </a:moveTo>
                  <a:cubicBezTo>
                    <a:pt x="0" y="168"/>
                    <a:pt x="0" y="168"/>
                    <a:pt x="0" y="168"/>
                  </a:cubicBezTo>
                  <a:cubicBezTo>
                    <a:pt x="0" y="172"/>
                    <a:pt x="4" y="176"/>
                    <a:pt x="8" y="176"/>
                  </a:cubicBezTo>
                  <a:cubicBezTo>
                    <a:pt x="9" y="176"/>
                    <a:pt x="80" y="175"/>
                    <a:pt x="80" y="88"/>
                  </a:cubicBezTo>
                  <a:cubicBezTo>
                    <a:pt x="80" y="1"/>
                    <a:pt x="9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16" y="17"/>
                  </a:moveTo>
                  <a:cubicBezTo>
                    <a:pt x="32" y="20"/>
                    <a:pt x="64" y="33"/>
                    <a:pt x="64" y="88"/>
                  </a:cubicBezTo>
                  <a:cubicBezTo>
                    <a:pt x="64" y="143"/>
                    <a:pt x="32" y="156"/>
                    <a:pt x="16" y="159"/>
                  </a:cubicBezTo>
                  <a:lnTo>
                    <a:pt x="1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C8BA76F4-FE80-9E32-1FC8-AFDE4FBB9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758" y="3772039"/>
              <a:ext cx="186540" cy="18654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72 w 144"/>
                <a:gd name="T11" fmla="*/ 128 h 144"/>
                <a:gd name="T12" fmla="*/ 16 w 144"/>
                <a:gd name="T13" fmla="*/ 72 h 144"/>
                <a:gd name="T14" fmla="*/ 72 w 144"/>
                <a:gd name="T15" fmla="*/ 16 h 144"/>
                <a:gd name="T16" fmla="*/ 128 w 144"/>
                <a:gd name="T17" fmla="*/ 72 h 144"/>
                <a:gd name="T18" fmla="*/ 72 w 144"/>
                <a:gd name="T19" fmla="*/ 1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72" y="128"/>
                  </a:moveTo>
                  <a:cubicBezTo>
                    <a:pt x="41" y="128"/>
                    <a:pt x="16" y="103"/>
                    <a:pt x="16" y="72"/>
                  </a:cubicBezTo>
                  <a:cubicBezTo>
                    <a:pt x="16" y="41"/>
                    <a:pt x="41" y="16"/>
                    <a:pt x="72" y="16"/>
                  </a:cubicBezTo>
                  <a:cubicBezTo>
                    <a:pt x="103" y="16"/>
                    <a:pt x="128" y="41"/>
                    <a:pt x="128" y="72"/>
                  </a:cubicBezTo>
                  <a:cubicBezTo>
                    <a:pt x="128" y="103"/>
                    <a:pt x="103" y="128"/>
                    <a:pt x="72" y="1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26D9FABE-3660-6754-70DB-1BC012FC2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206" y="3698866"/>
              <a:ext cx="20612" cy="62867"/>
            </a:xfrm>
            <a:custGeom>
              <a:avLst/>
              <a:gdLst>
                <a:gd name="T0" fmla="*/ 0 w 16"/>
                <a:gd name="T1" fmla="*/ 8 h 48"/>
                <a:gd name="T2" fmla="*/ 0 w 16"/>
                <a:gd name="T3" fmla="*/ 40 h 48"/>
                <a:gd name="T4" fmla="*/ 8 w 16"/>
                <a:gd name="T5" fmla="*/ 48 h 48"/>
                <a:gd name="T6" fmla="*/ 16 w 16"/>
                <a:gd name="T7" fmla="*/ 40 h 48"/>
                <a:gd name="T8" fmla="*/ 16 w 16"/>
                <a:gd name="T9" fmla="*/ 8 h 48"/>
                <a:gd name="T10" fmla="*/ 8 w 16"/>
                <a:gd name="T11" fmla="*/ 0 h 48"/>
                <a:gd name="T12" fmla="*/ 0 w 16"/>
                <a:gd name="T13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2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BAA9F643-EDA7-B9B8-AB10-DE61C4082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206" y="3968886"/>
              <a:ext cx="20612" cy="62867"/>
            </a:xfrm>
            <a:custGeom>
              <a:avLst/>
              <a:gdLst>
                <a:gd name="T0" fmla="*/ 8 w 16"/>
                <a:gd name="T1" fmla="*/ 0 h 48"/>
                <a:gd name="T2" fmla="*/ 0 w 16"/>
                <a:gd name="T3" fmla="*/ 8 h 48"/>
                <a:gd name="T4" fmla="*/ 0 w 16"/>
                <a:gd name="T5" fmla="*/ 40 h 48"/>
                <a:gd name="T6" fmla="*/ 8 w 16"/>
                <a:gd name="T7" fmla="*/ 48 h 48"/>
                <a:gd name="T8" fmla="*/ 16 w 16"/>
                <a:gd name="T9" fmla="*/ 40 h 48"/>
                <a:gd name="T10" fmla="*/ 16 w 16"/>
                <a:gd name="T11" fmla="*/ 8 h 48"/>
                <a:gd name="T12" fmla="*/ 8 w 16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2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5307366E-1914-0975-3D54-684801285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04" y="3855519"/>
              <a:ext cx="61837" cy="20612"/>
            </a:xfrm>
            <a:custGeom>
              <a:avLst/>
              <a:gdLst>
                <a:gd name="T0" fmla="*/ 40 w 48"/>
                <a:gd name="T1" fmla="*/ 0 h 16"/>
                <a:gd name="T2" fmla="*/ 8 w 48"/>
                <a:gd name="T3" fmla="*/ 0 h 16"/>
                <a:gd name="T4" fmla="*/ 0 w 48"/>
                <a:gd name="T5" fmla="*/ 8 h 16"/>
                <a:gd name="T6" fmla="*/ 8 w 48"/>
                <a:gd name="T7" fmla="*/ 16 h 16"/>
                <a:gd name="T8" fmla="*/ 40 w 48"/>
                <a:gd name="T9" fmla="*/ 16 h 16"/>
                <a:gd name="T10" fmla="*/ 48 w 48"/>
                <a:gd name="T11" fmla="*/ 8 h 16"/>
                <a:gd name="T12" fmla="*/ 40 w 4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4" y="16"/>
                    <a:pt x="48" y="12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8F3FB04D-8769-A5F0-0B4A-122EA228F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4" y="3855519"/>
              <a:ext cx="62867" cy="20612"/>
            </a:xfrm>
            <a:custGeom>
              <a:avLst/>
              <a:gdLst>
                <a:gd name="T0" fmla="*/ 48 w 48"/>
                <a:gd name="T1" fmla="*/ 8 h 16"/>
                <a:gd name="T2" fmla="*/ 40 w 48"/>
                <a:gd name="T3" fmla="*/ 0 h 16"/>
                <a:gd name="T4" fmla="*/ 8 w 48"/>
                <a:gd name="T5" fmla="*/ 0 h 16"/>
                <a:gd name="T6" fmla="*/ 0 w 48"/>
                <a:gd name="T7" fmla="*/ 8 h 16"/>
                <a:gd name="T8" fmla="*/ 8 w 48"/>
                <a:gd name="T9" fmla="*/ 16 h 16"/>
                <a:gd name="T10" fmla="*/ 40 w 48"/>
                <a:gd name="T11" fmla="*/ 16 h 16"/>
                <a:gd name="T12" fmla="*/ 48 w 48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">
                  <a:moveTo>
                    <a:pt x="48" y="8"/>
                  </a:moveTo>
                  <a:cubicBezTo>
                    <a:pt x="48" y="4"/>
                    <a:pt x="44" y="0"/>
                    <a:pt x="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4" y="16"/>
                    <a:pt x="48" y="12"/>
                    <a:pt x="48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67C0D236-ADE4-7555-2CA5-BEEC9AB7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625" y="3750396"/>
              <a:ext cx="44316" cy="42255"/>
            </a:xfrm>
            <a:custGeom>
              <a:avLst/>
              <a:gdLst>
                <a:gd name="T0" fmla="*/ 19 w 34"/>
                <a:gd name="T1" fmla="*/ 3 h 33"/>
                <a:gd name="T2" fmla="*/ 3 w 34"/>
                <a:gd name="T3" fmla="*/ 19 h 33"/>
                <a:gd name="T4" fmla="*/ 3 w 34"/>
                <a:gd name="T5" fmla="*/ 31 h 33"/>
                <a:gd name="T6" fmla="*/ 9 w 34"/>
                <a:gd name="T7" fmla="*/ 33 h 33"/>
                <a:gd name="T8" fmla="*/ 15 w 34"/>
                <a:gd name="T9" fmla="*/ 31 h 33"/>
                <a:gd name="T10" fmla="*/ 31 w 34"/>
                <a:gd name="T11" fmla="*/ 15 h 33"/>
                <a:gd name="T12" fmla="*/ 31 w 34"/>
                <a:gd name="T13" fmla="*/ 3 h 33"/>
                <a:gd name="T14" fmla="*/ 19 w 34"/>
                <a:gd name="T15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19" y="3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0" y="22"/>
                    <a:pt x="0" y="28"/>
                    <a:pt x="3" y="31"/>
                  </a:cubicBezTo>
                  <a:cubicBezTo>
                    <a:pt x="5" y="32"/>
                    <a:pt x="7" y="33"/>
                    <a:pt x="9" y="33"/>
                  </a:cubicBezTo>
                  <a:cubicBezTo>
                    <a:pt x="11" y="33"/>
                    <a:pt x="13" y="32"/>
                    <a:pt x="15" y="3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4" y="12"/>
                    <a:pt x="34" y="6"/>
                    <a:pt x="31" y="3"/>
                  </a:cubicBezTo>
                  <a:cubicBezTo>
                    <a:pt x="28" y="0"/>
                    <a:pt x="22" y="0"/>
                    <a:pt x="19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9">
              <a:extLst>
                <a:ext uri="{FF2B5EF4-FFF2-40B4-BE49-F238E27FC236}">
                  <a16:creationId xmlns:a16="http://schemas.microsoft.com/office/drawing/2014/main" id="{000EC26E-0034-E55E-1C83-DB7E7A357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084" y="3936937"/>
              <a:ext cx="44316" cy="42255"/>
            </a:xfrm>
            <a:custGeom>
              <a:avLst/>
              <a:gdLst>
                <a:gd name="T0" fmla="*/ 19 w 34"/>
                <a:gd name="T1" fmla="*/ 3 h 33"/>
                <a:gd name="T2" fmla="*/ 3 w 34"/>
                <a:gd name="T3" fmla="*/ 19 h 33"/>
                <a:gd name="T4" fmla="*/ 3 w 34"/>
                <a:gd name="T5" fmla="*/ 31 h 33"/>
                <a:gd name="T6" fmla="*/ 9 w 34"/>
                <a:gd name="T7" fmla="*/ 33 h 33"/>
                <a:gd name="T8" fmla="*/ 15 w 34"/>
                <a:gd name="T9" fmla="*/ 31 h 33"/>
                <a:gd name="T10" fmla="*/ 31 w 34"/>
                <a:gd name="T11" fmla="*/ 15 h 33"/>
                <a:gd name="T12" fmla="*/ 31 w 34"/>
                <a:gd name="T13" fmla="*/ 3 h 33"/>
                <a:gd name="T14" fmla="*/ 19 w 34"/>
                <a:gd name="T15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19" y="3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0" y="22"/>
                    <a:pt x="0" y="28"/>
                    <a:pt x="3" y="31"/>
                  </a:cubicBezTo>
                  <a:cubicBezTo>
                    <a:pt x="5" y="32"/>
                    <a:pt x="7" y="33"/>
                    <a:pt x="9" y="33"/>
                  </a:cubicBezTo>
                  <a:cubicBezTo>
                    <a:pt x="11" y="33"/>
                    <a:pt x="13" y="32"/>
                    <a:pt x="15" y="3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4" y="12"/>
                    <a:pt x="34" y="6"/>
                    <a:pt x="31" y="3"/>
                  </a:cubicBezTo>
                  <a:cubicBezTo>
                    <a:pt x="28" y="0"/>
                    <a:pt x="22" y="0"/>
                    <a:pt x="19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0">
              <a:extLst>
                <a:ext uri="{FF2B5EF4-FFF2-40B4-BE49-F238E27FC236}">
                  <a16:creationId xmlns:a16="http://schemas.microsoft.com/office/drawing/2014/main" id="{683A8B6F-0629-A395-3AAD-75F007236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625" y="3936937"/>
              <a:ext cx="44316" cy="42255"/>
            </a:xfrm>
            <a:custGeom>
              <a:avLst/>
              <a:gdLst>
                <a:gd name="T0" fmla="*/ 15 w 34"/>
                <a:gd name="T1" fmla="*/ 3 h 33"/>
                <a:gd name="T2" fmla="*/ 3 w 34"/>
                <a:gd name="T3" fmla="*/ 3 h 33"/>
                <a:gd name="T4" fmla="*/ 3 w 34"/>
                <a:gd name="T5" fmla="*/ 15 h 33"/>
                <a:gd name="T6" fmla="*/ 19 w 34"/>
                <a:gd name="T7" fmla="*/ 31 h 33"/>
                <a:gd name="T8" fmla="*/ 25 w 34"/>
                <a:gd name="T9" fmla="*/ 33 h 33"/>
                <a:gd name="T10" fmla="*/ 31 w 34"/>
                <a:gd name="T11" fmla="*/ 31 h 33"/>
                <a:gd name="T12" fmla="*/ 31 w 34"/>
                <a:gd name="T13" fmla="*/ 19 h 33"/>
                <a:gd name="T14" fmla="*/ 15 w 34"/>
                <a:gd name="T15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15" y="3"/>
                  </a:moveTo>
                  <a:cubicBezTo>
                    <a:pt x="12" y="0"/>
                    <a:pt x="6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32"/>
                    <a:pt x="23" y="33"/>
                    <a:pt x="25" y="33"/>
                  </a:cubicBezTo>
                  <a:cubicBezTo>
                    <a:pt x="27" y="33"/>
                    <a:pt x="29" y="32"/>
                    <a:pt x="31" y="31"/>
                  </a:cubicBezTo>
                  <a:cubicBezTo>
                    <a:pt x="34" y="28"/>
                    <a:pt x="34" y="22"/>
                    <a:pt x="31" y="19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1">
              <a:extLst>
                <a:ext uri="{FF2B5EF4-FFF2-40B4-BE49-F238E27FC236}">
                  <a16:creationId xmlns:a16="http://schemas.microsoft.com/office/drawing/2014/main" id="{A144646A-2497-B584-5823-C10A2472C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084" y="3750396"/>
              <a:ext cx="44316" cy="42255"/>
            </a:xfrm>
            <a:custGeom>
              <a:avLst/>
              <a:gdLst>
                <a:gd name="T0" fmla="*/ 3 w 34"/>
                <a:gd name="T1" fmla="*/ 3 h 33"/>
                <a:gd name="T2" fmla="*/ 3 w 34"/>
                <a:gd name="T3" fmla="*/ 15 h 33"/>
                <a:gd name="T4" fmla="*/ 19 w 34"/>
                <a:gd name="T5" fmla="*/ 31 h 33"/>
                <a:gd name="T6" fmla="*/ 25 w 34"/>
                <a:gd name="T7" fmla="*/ 33 h 33"/>
                <a:gd name="T8" fmla="*/ 31 w 34"/>
                <a:gd name="T9" fmla="*/ 31 h 33"/>
                <a:gd name="T10" fmla="*/ 31 w 34"/>
                <a:gd name="T11" fmla="*/ 19 h 33"/>
                <a:gd name="T12" fmla="*/ 15 w 34"/>
                <a:gd name="T13" fmla="*/ 3 h 33"/>
                <a:gd name="T14" fmla="*/ 3 w 34"/>
                <a:gd name="T15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3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32"/>
                    <a:pt x="23" y="33"/>
                    <a:pt x="25" y="33"/>
                  </a:cubicBezTo>
                  <a:cubicBezTo>
                    <a:pt x="27" y="33"/>
                    <a:pt x="29" y="32"/>
                    <a:pt x="31" y="31"/>
                  </a:cubicBezTo>
                  <a:cubicBezTo>
                    <a:pt x="34" y="28"/>
                    <a:pt x="34" y="22"/>
                    <a:pt x="31" y="19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6" y="0"/>
                    <a:pt x="3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2">
              <a:extLst>
                <a:ext uri="{FF2B5EF4-FFF2-40B4-BE49-F238E27FC236}">
                  <a16:creationId xmlns:a16="http://schemas.microsoft.com/office/drawing/2014/main" id="{750DBF3F-98F0-A453-7F36-960414C43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424" y="3766886"/>
              <a:ext cx="290632" cy="196846"/>
            </a:xfrm>
            <a:custGeom>
              <a:avLst/>
              <a:gdLst>
                <a:gd name="T0" fmla="*/ 199 w 224"/>
                <a:gd name="T1" fmla="*/ 85 h 152"/>
                <a:gd name="T2" fmla="*/ 199 w 224"/>
                <a:gd name="T3" fmla="*/ 84 h 152"/>
                <a:gd name="T4" fmla="*/ 216 w 224"/>
                <a:gd name="T5" fmla="*/ 52 h 152"/>
                <a:gd name="T6" fmla="*/ 168 w 224"/>
                <a:gd name="T7" fmla="*/ 0 h 152"/>
                <a:gd name="T8" fmla="*/ 131 w 224"/>
                <a:gd name="T9" fmla="*/ 17 h 152"/>
                <a:gd name="T10" fmla="*/ 116 w 224"/>
                <a:gd name="T11" fmla="*/ 16 h 152"/>
                <a:gd name="T12" fmla="*/ 46 w 224"/>
                <a:gd name="T13" fmla="*/ 68 h 152"/>
                <a:gd name="T14" fmla="*/ 0 w 224"/>
                <a:gd name="T15" fmla="*/ 112 h 152"/>
                <a:gd name="T16" fmla="*/ 48 w 224"/>
                <a:gd name="T17" fmla="*/ 152 h 152"/>
                <a:gd name="T18" fmla="*/ 192 w 224"/>
                <a:gd name="T19" fmla="*/ 152 h 152"/>
                <a:gd name="T20" fmla="*/ 224 w 224"/>
                <a:gd name="T21" fmla="*/ 120 h 152"/>
                <a:gd name="T22" fmla="*/ 199 w 224"/>
                <a:gd name="T23" fmla="*/ 85 h 152"/>
                <a:gd name="T24" fmla="*/ 168 w 224"/>
                <a:gd name="T25" fmla="*/ 16 h 152"/>
                <a:gd name="T26" fmla="*/ 200 w 224"/>
                <a:gd name="T27" fmla="*/ 52 h 152"/>
                <a:gd name="T28" fmla="*/ 195 w 224"/>
                <a:gd name="T29" fmla="*/ 66 h 152"/>
                <a:gd name="T30" fmla="*/ 150 w 224"/>
                <a:gd name="T31" fmla="*/ 22 h 152"/>
                <a:gd name="T32" fmla="*/ 168 w 224"/>
                <a:gd name="T33" fmla="*/ 16 h 152"/>
                <a:gd name="T34" fmla="*/ 192 w 224"/>
                <a:gd name="T35" fmla="*/ 136 h 152"/>
                <a:gd name="T36" fmla="*/ 48 w 224"/>
                <a:gd name="T37" fmla="*/ 136 h 152"/>
                <a:gd name="T38" fmla="*/ 16 w 224"/>
                <a:gd name="T39" fmla="*/ 112 h 152"/>
                <a:gd name="T40" fmla="*/ 33 w 224"/>
                <a:gd name="T41" fmla="*/ 88 h 152"/>
                <a:gd name="T42" fmla="*/ 52 w 224"/>
                <a:gd name="T43" fmla="*/ 84 h 152"/>
                <a:gd name="T44" fmla="*/ 58 w 224"/>
                <a:gd name="T45" fmla="*/ 84 h 152"/>
                <a:gd name="T46" fmla="*/ 60 w 224"/>
                <a:gd name="T47" fmla="*/ 79 h 152"/>
                <a:gd name="T48" fmla="*/ 116 w 224"/>
                <a:gd name="T49" fmla="*/ 32 h 152"/>
                <a:gd name="T50" fmla="*/ 184 w 224"/>
                <a:gd name="T51" fmla="*/ 92 h 152"/>
                <a:gd name="T52" fmla="*/ 184 w 224"/>
                <a:gd name="T53" fmla="*/ 100 h 152"/>
                <a:gd name="T54" fmla="*/ 192 w 224"/>
                <a:gd name="T55" fmla="*/ 100 h 152"/>
                <a:gd name="T56" fmla="*/ 208 w 224"/>
                <a:gd name="T57" fmla="*/ 120 h 152"/>
                <a:gd name="T58" fmla="*/ 192 w 224"/>
                <a:gd name="T59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4" h="152">
                  <a:moveTo>
                    <a:pt x="199" y="85"/>
                  </a:moveTo>
                  <a:cubicBezTo>
                    <a:pt x="199" y="85"/>
                    <a:pt x="199" y="85"/>
                    <a:pt x="199" y="84"/>
                  </a:cubicBezTo>
                  <a:cubicBezTo>
                    <a:pt x="208" y="77"/>
                    <a:pt x="216" y="68"/>
                    <a:pt x="216" y="52"/>
                  </a:cubicBezTo>
                  <a:cubicBezTo>
                    <a:pt x="216" y="24"/>
                    <a:pt x="194" y="0"/>
                    <a:pt x="168" y="0"/>
                  </a:cubicBezTo>
                  <a:cubicBezTo>
                    <a:pt x="154" y="0"/>
                    <a:pt x="141" y="6"/>
                    <a:pt x="131" y="17"/>
                  </a:cubicBezTo>
                  <a:cubicBezTo>
                    <a:pt x="126" y="16"/>
                    <a:pt x="121" y="16"/>
                    <a:pt x="116" y="16"/>
                  </a:cubicBezTo>
                  <a:cubicBezTo>
                    <a:pt x="83" y="16"/>
                    <a:pt x="60" y="33"/>
                    <a:pt x="46" y="68"/>
                  </a:cubicBezTo>
                  <a:cubicBezTo>
                    <a:pt x="28" y="70"/>
                    <a:pt x="0" y="81"/>
                    <a:pt x="0" y="112"/>
                  </a:cubicBezTo>
                  <a:cubicBezTo>
                    <a:pt x="0" y="132"/>
                    <a:pt x="15" y="152"/>
                    <a:pt x="48" y="152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214" y="152"/>
                    <a:pt x="224" y="142"/>
                    <a:pt x="224" y="120"/>
                  </a:cubicBezTo>
                  <a:cubicBezTo>
                    <a:pt x="224" y="101"/>
                    <a:pt x="215" y="88"/>
                    <a:pt x="199" y="85"/>
                  </a:cubicBezTo>
                  <a:close/>
                  <a:moveTo>
                    <a:pt x="168" y="16"/>
                  </a:moveTo>
                  <a:cubicBezTo>
                    <a:pt x="186" y="16"/>
                    <a:pt x="200" y="35"/>
                    <a:pt x="200" y="52"/>
                  </a:cubicBezTo>
                  <a:cubicBezTo>
                    <a:pt x="200" y="58"/>
                    <a:pt x="199" y="62"/>
                    <a:pt x="195" y="66"/>
                  </a:cubicBezTo>
                  <a:cubicBezTo>
                    <a:pt x="187" y="45"/>
                    <a:pt x="171" y="30"/>
                    <a:pt x="150" y="22"/>
                  </a:cubicBezTo>
                  <a:cubicBezTo>
                    <a:pt x="155" y="18"/>
                    <a:pt x="161" y="16"/>
                    <a:pt x="168" y="16"/>
                  </a:cubicBezTo>
                  <a:close/>
                  <a:moveTo>
                    <a:pt x="192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24" y="136"/>
                    <a:pt x="16" y="124"/>
                    <a:pt x="16" y="112"/>
                  </a:cubicBezTo>
                  <a:cubicBezTo>
                    <a:pt x="16" y="101"/>
                    <a:pt x="21" y="93"/>
                    <a:pt x="33" y="88"/>
                  </a:cubicBezTo>
                  <a:cubicBezTo>
                    <a:pt x="42" y="84"/>
                    <a:pt x="52" y="84"/>
                    <a:pt x="52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71" y="46"/>
                    <a:pt x="88" y="32"/>
                    <a:pt x="116" y="32"/>
                  </a:cubicBezTo>
                  <a:cubicBezTo>
                    <a:pt x="156" y="32"/>
                    <a:pt x="182" y="55"/>
                    <a:pt x="184" y="92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205" y="100"/>
                    <a:pt x="208" y="111"/>
                    <a:pt x="208" y="120"/>
                  </a:cubicBezTo>
                  <a:cubicBezTo>
                    <a:pt x="208" y="133"/>
                    <a:pt x="205" y="136"/>
                    <a:pt x="192" y="1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3">
              <a:extLst>
                <a:ext uri="{FF2B5EF4-FFF2-40B4-BE49-F238E27FC236}">
                  <a16:creationId xmlns:a16="http://schemas.microsoft.com/office/drawing/2014/main" id="{962FDA36-0523-60D6-BF64-40AC93A47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0056" y="3818417"/>
              <a:ext cx="41224" cy="20612"/>
            </a:xfrm>
            <a:custGeom>
              <a:avLst/>
              <a:gdLst>
                <a:gd name="T0" fmla="*/ 24 w 32"/>
                <a:gd name="T1" fmla="*/ 0 h 16"/>
                <a:gd name="T2" fmla="*/ 8 w 32"/>
                <a:gd name="T3" fmla="*/ 0 h 16"/>
                <a:gd name="T4" fmla="*/ 0 w 32"/>
                <a:gd name="T5" fmla="*/ 8 h 16"/>
                <a:gd name="T6" fmla="*/ 8 w 32"/>
                <a:gd name="T7" fmla="*/ 16 h 16"/>
                <a:gd name="T8" fmla="*/ 24 w 32"/>
                <a:gd name="T9" fmla="*/ 16 h 16"/>
                <a:gd name="T10" fmla="*/ 32 w 32"/>
                <a:gd name="T11" fmla="*/ 8 h 16"/>
                <a:gd name="T12" fmla="*/ 24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8" y="16"/>
                    <a:pt x="32" y="12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4">
              <a:extLst>
                <a:ext uri="{FF2B5EF4-FFF2-40B4-BE49-F238E27FC236}">
                  <a16:creationId xmlns:a16="http://schemas.microsoft.com/office/drawing/2014/main" id="{B7F4E368-C9BE-8B22-2D57-4FDDF2AD0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576" y="3715356"/>
              <a:ext cx="20612" cy="41224"/>
            </a:xfrm>
            <a:custGeom>
              <a:avLst/>
              <a:gdLst>
                <a:gd name="T0" fmla="*/ 16 w 16"/>
                <a:gd name="T1" fmla="*/ 24 h 32"/>
                <a:gd name="T2" fmla="*/ 16 w 16"/>
                <a:gd name="T3" fmla="*/ 8 h 32"/>
                <a:gd name="T4" fmla="*/ 8 w 16"/>
                <a:gd name="T5" fmla="*/ 0 h 32"/>
                <a:gd name="T6" fmla="*/ 0 w 16"/>
                <a:gd name="T7" fmla="*/ 8 h 32"/>
                <a:gd name="T8" fmla="*/ 0 w 16"/>
                <a:gd name="T9" fmla="*/ 24 h 32"/>
                <a:gd name="T10" fmla="*/ 8 w 16"/>
                <a:gd name="T11" fmla="*/ 32 h 32"/>
                <a:gd name="T12" fmla="*/ 16 w 16"/>
                <a:gd name="T13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2">
                  <a:moveTo>
                    <a:pt x="16" y="24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8"/>
                    <a:pt x="4" y="32"/>
                    <a:pt x="8" y="32"/>
                  </a:cubicBezTo>
                  <a:cubicBezTo>
                    <a:pt x="12" y="32"/>
                    <a:pt x="16" y="28"/>
                    <a:pt x="16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7D29A68E-5F29-8F5A-1FD8-D15AEF836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229" y="3733907"/>
              <a:ext cx="39163" cy="38133"/>
            </a:xfrm>
            <a:custGeom>
              <a:avLst/>
              <a:gdLst>
                <a:gd name="T0" fmla="*/ 15 w 30"/>
                <a:gd name="T1" fmla="*/ 27 h 29"/>
                <a:gd name="T2" fmla="*/ 27 w 30"/>
                <a:gd name="T3" fmla="*/ 15 h 29"/>
                <a:gd name="T4" fmla="*/ 27 w 30"/>
                <a:gd name="T5" fmla="*/ 3 h 29"/>
                <a:gd name="T6" fmla="*/ 15 w 30"/>
                <a:gd name="T7" fmla="*/ 3 h 29"/>
                <a:gd name="T8" fmla="*/ 3 w 30"/>
                <a:gd name="T9" fmla="*/ 15 h 29"/>
                <a:gd name="T10" fmla="*/ 3 w 30"/>
                <a:gd name="T11" fmla="*/ 27 h 29"/>
                <a:gd name="T12" fmla="*/ 9 w 30"/>
                <a:gd name="T13" fmla="*/ 29 h 29"/>
                <a:gd name="T14" fmla="*/ 15 w 30"/>
                <a:gd name="T15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15" y="27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30" y="12"/>
                    <a:pt x="30" y="6"/>
                    <a:pt x="27" y="3"/>
                  </a:cubicBezTo>
                  <a:cubicBezTo>
                    <a:pt x="24" y="0"/>
                    <a:pt x="18" y="0"/>
                    <a:pt x="15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8"/>
                    <a:pt x="0" y="24"/>
                    <a:pt x="3" y="27"/>
                  </a:cubicBezTo>
                  <a:cubicBezTo>
                    <a:pt x="5" y="28"/>
                    <a:pt x="7" y="29"/>
                    <a:pt x="9" y="29"/>
                  </a:cubicBezTo>
                  <a:cubicBezTo>
                    <a:pt x="11" y="29"/>
                    <a:pt x="13" y="28"/>
                    <a:pt x="15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6">
              <a:extLst>
                <a:ext uri="{FF2B5EF4-FFF2-40B4-BE49-F238E27FC236}">
                  <a16:creationId xmlns:a16="http://schemas.microsoft.com/office/drawing/2014/main" id="{32B8690B-0BA5-AAB6-4ACB-33DD4D379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3403" y="3733907"/>
              <a:ext cx="38133" cy="38133"/>
            </a:xfrm>
            <a:custGeom>
              <a:avLst/>
              <a:gdLst>
                <a:gd name="T0" fmla="*/ 21 w 30"/>
                <a:gd name="T1" fmla="*/ 29 h 29"/>
                <a:gd name="T2" fmla="*/ 27 w 30"/>
                <a:gd name="T3" fmla="*/ 27 h 29"/>
                <a:gd name="T4" fmla="*/ 27 w 30"/>
                <a:gd name="T5" fmla="*/ 15 h 29"/>
                <a:gd name="T6" fmla="*/ 15 w 30"/>
                <a:gd name="T7" fmla="*/ 3 h 29"/>
                <a:gd name="T8" fmla="*/ 3 w 30"/>
                <a:gd name="T9" fmla="*/ 3 h 29"/>
                <a:gd name="T10" fmla="*/ 3 w 30"/>
                <a:gd name="T11" fmla="*/ 15 h 29"/>
                <a:gd name="T12" fmla="*/ 15 w 30"/>
                <a:gd name="T13" fmla="*/ 27 h 29"/>
                <a:gd name="T14" fmla="*/ 21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1" y="29"/>
                  </a:moveTo>
                  <a:cubicBezTo>
                    <a:pt x="23" y="29"/>
                    <a:pt x="25" y="28"/>
                    <a:pt x="27" y="27"/>
                  </a:cubicBezTo>
                  <a:cubicBezTo>
                    <a:pt x="30" y="24"/>
                    <a:pt x="30" y="18"/>
                    <a:pt x="27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6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7" y="28"/>
                    <a:pt x="19" y="29"/>
                    <a:pt x="2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7">
              <a:extLst>
                <a:ext uri="{FF2B5EF4-FFF2-40B4-BE49-F238E27FC236}">
                  <a16:creationId xmlns:a16="http://schemas.microsoft.com/office/drawing/2014/main" id="{F5C32BA1-AFB1-58A0-24AE-E740AE5AD3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4777" y="3761733"/>
              <a:ext cx="330826" cy="207153"/>
            </a:xfrm>
            <a:custGeom>
              <a:avLst/>
              <a:gdLst>
                <a:gd name="T0" fmla="*/ 224 w 256"/>
                <a:gd name="T1" fmla="*/ 81 h 160"/>
                <a:gd name="T2" fmla="*/ 136 w 256"/>
                <a:gd name="T3" fmla="*/ 0 h 160"/>
                <a:gd name="T4" fmla="*/ 50 w 256"/>
                <a:gd name="T5" fmla="*/ 64 h 160"/>
                <a:gd name="T6" fmla="*/ 48 w 256"/>
                <a:gd name="T7" fmla="*/ 64 h 160"/>
                <a:gd name="T8" fmla="*/ 0 w 256"/>
                <a:gd name="T9" fmla="*/ 112 h 160"/>
                <a:gd name="T10" fmla="*/ 48 w 256"/>
                <a:gd name="T11" fmla="*/ 160 h 160"/>
                <a:gd name="T12" fmla="*/ 216 w 256"/>
                <a:gd name="T13" fmla="*/ 160 h 160"/>
                <a:gd name="T14" fmla="*/ 256 w 256"/>
                <a:gd name="T15" fmla="*/ 120 h 160"/>
                <a:gd name="T16" fmla="*/ 224 w 256"/>
                <a:gd name="T17" fmla="*/ 81 h 160"/>
                <a:gd name="T18" fmla="*/ 216 w 256"/>
                <a:gd name="T19" fmla="*/ 144 h 160"/>
                <a:gd name="T20" fmla="*/ 48 w 256"/>
                <a:gd name="T21" fmla="*/ 144 h 160"/>
                <a:gd name="T22" fmla="*/ 16 w 256"/>
                <a:gd name="T23" fmla="*/ 112 h 160"/>
                <a:gd name="T24" fmla="*/ 48 w 256"/>
                <a:gd name="T25" fmla="*/ 80 h 160"/>
                <a:gd name="T26" fmla="*/ 56 w 256"/>
                <a:gd name="T27" fmla="*/ 80 h 160"/>
                <a:gd name="T28" fmla="*/ 64 w 256"/>
                <a:gd name="T29" fmla="*/ 73 h 160"/>
                <a:gd name="T30" fmla="*/ 136 w 256"/>
                <a:gd name="T31" fmla="*/ 16 h 160"/>
                <a:gd name="T32" fmla="*/ 208 w 256"/>
                <a:gd name="T33" fmla="*/ 88 h 160"/>
                <a:gd name="T34" fmla="*/ 216 w 256"/>
                <a:gd name="T35" fmla="*/ 96 h 160"/>
                <a:gd name="T36" fmla="*/ 240 w 256"/>
                <a:gd name="T37" fmla="*/ 120 h 160"/>
                <a:gd name="T38" fmla="*/ 216 w 256"/>
                <a:gd name="T39" fmla="*/ 1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6" h="160">
                  <a:moveTo>
                    <a:pt x="224" y="81"/>
                  </a:moveTo>
                  <a:cubicBezTo>
                    <a:pt x="220" y="36"/>
                    <a:pt x="182" y="0"/>
                    <a:pt x="136" y="0"/>
                  </a:cubicBezTo>
                  <a:cubicBezTo>
                    <a:pt x="95" y="0"/>
                    <a:pt x="60" y="27"/>
                    <a:pt x="5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22" y="64"/>
                    <a:pt x="0" y="86"/>
                    <a:pt x="0" y="112"/>
                  </a:cubicBezTo>
                  <a:cubicBezTo>
                    <a:pt x="0" y="138"/>
                    <a:pt x="22" y="160"/>
                    <a:pt x="48" y="160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38" y="160"/>
                    <a:pt x="256" y="142"/>
                    <a:pt x="256" y="120"/>
                  </a:cubicBezTo>
                  <a:cubicBezTo>
                    <a:pt x="256" y="101"/>
                    <a:pt x="242" y="84"/>
                    <a:pt x="224" y="81"/>
                  </a:cubicBezTo>
                  <a:close/>
                  <a:moveTo>
                    <a:pt x="216" y="144"/>
                  </a:moveTo>
                  <a:cubicBezTo>
                    <a:pt x="48" y="144"/>
                    <a:pt x="48" y="144"/>
                    <a:pt x="48" y="144"/>
                  </a:cubicBezTo>
                  <a:cubicBezTo>
                    <a:pt x="30" y="144"/>
                    <a:pt x="16" y="130"/>
                    <a:pt x="16" y="112"/>
                  </a:cubicBezTo>
                  <a:cubicBezTo>
                    <a:pt x="16" y="94"/>
                    <a:pt x="30" y="80"/>
                    <a:pt x="48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0" y="80"/>
                    <a:pt x="63" y="77"/>
                    <a:pt x="64" y="73"/>
                  </a:cubicBezTo>
                  <a:cubicBezTo>
                    <a:pt x="70" y="40"/>
                    <a:pt x="100" y="16"/>
                    <a:pt x="136" y="16"/>
                  </a:cubicBezTo>
                  <a:cubicBezTo>
                    <a:pt x="176" y="16"/>
                    <a:pt x="208" y="48"/>
                    <a:pt x="208" y="88"/>
                  </a:cubicBezTo>
                  <a:cubicBezTo>
                    <a:pt x="208" y="92"/>
                    <a:pt x="212" y="96"/>
                    <a:pt x="216" y="96"/>
                  </a:cubicBezTo>
                  <a:cubicBezTo>
                    <a:pt x="229" y="96"/>
                    <a:pt x="240" y="107"/>
                    <a:pt x="240" y="120"/>
                  </a:cubicBezTo>
                  <a:cubicBezTo>
                    <a:pt x="240" y="133"/>
                    <a:pt x="229" y="144"/>
                    <a:pt x="216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50B68F1A-6813-42ED-9216-5B01BE7C1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050" y="3926631"/>
              <a:ext cx="54622" cy="52561"/>
            </a:xfrm>
            <a:custGeom>
              <a:avLst/>
              <a:gdLst>
                <a:gd name="T0" fmla="*/ 39 w 42"/>
                <a:gd name="T1" fmla="*/ 3 h 41"/>
                <a:gd name="T2" fmla="*/ 27 w 42"/>
                <a:gd name="T3" fmla="*/ 3 h 41"/>
                <a:gd name="T4" fmla="*/ 3 w 42"/>
                <a:gd name="T5" fmla="*/ 27 h 41"/>
                <a:gd name="T6" fmla="*/ 3 w 42"/>
                <a:gd name="T7" fmla="*/ 39 h 41"/>
                <a:gd name="T8" fmla="*/ 9 w 42"/>
                <a:gd name="T9" fmla="*/ 41 h 41"/>
                <a:gd name="T10" fmla="*/ 15 w 42"/>
                <a:gd name="T11" fmla="*/ 39 h 41"/>
                <a:gd name="T12" fmla="*/ 39 w 42"/>
                <a:gd name="T13" fmla="*/ 15 h 41"/>
                <a:gd name="T14" fmla="*/ 39 w 42"/>
                <a:gd name="T15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1">
                  <a:moveTo>
                    <a:pt x="39" y="3"/>
                  </a:moveTo>
                  <a:cubicBezTo>
                    <a:pt x="36" y="0"/>
                    <a:pt x="30" y="0"/>
                    <a:pt x="27" y="3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30"/>
                    <a:pt x="0" y="36"/>
                    <a:pt x="3" y="39"/>
                  </a:cubicBezTo>
                  <a:cubicBezTo>
                    <a:pt x="5" y="40"/>
                    <a:pt x="7" y="41"/>
                    <a:pt x="9" y="41"/>
                  </a:cubicBezTo>
                  <a:cubicBezTo>
                    <a:pt x="11" y="41"/>
                    <a:pt x="13" y="40"/>
                    <a:pt x="15" y="39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2" y="12"/>
                    <a:pt x="42" y="6"/>
                    <a:pt x="39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9">
              <a:extLst>
                <a:ext uri="{FF2B5EF4-FFF2-40B4-BE49-F238E27FC236}">
                  <a16:creationId xmlns:a16="http://schemas.microsoft.com/office/drawing/2014/main" id="{93A8432F-6F20-A942-53E7-054F3FC66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754" y="3926631"/>
              <a:ext cx="63898" cy="62867"/>
            </a:xfrm>
            <a:custGeom>
              <a:avLst/>
              <a:gdLst>
                <a:gd name="T0" fmla="*/ 35 w 50"/>
                <a:gd name="T1" fmla="*/ 3 h 49"/>
                <a:gd name="T2" fmla="*/ 3 w 50"/>
                <a:gd name="T3" fmla="*/ 35 h 49"/>
                <a:gd name="T4" fmla="*/ 3 w 50"/>
                <a:gd name="T5" fmla="*/ 47 h 49"/>
                <a:gd name="T6" fmla="*/ 9 w 50"/>
                <a:gd name="T7" fmla="*/ 49 h 49"/>
                <a:gd name="T8" fmla="*/ 15 w 50"/>
                <a:gd name="T9" fmla="*/ 47 h 49"/>
                <a:gd name="T10" fmla="*/ 47 w 50"/>
                <a:gd name="T11" fmla="*/ 15 h 49"/>
                <a:gd name="T12" fmla="*/ 47 w 50"/>
                <a:gd name="T13" fmla="*/ 3 h 49"/>
                <a:gd name="T14" fmla="*/ 35 w 50"/>
                <a:gd name="T15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35" y="3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0" y="38"/>
                    <a:pt x="0" y="44"/>
                    <a:pt x="3" y="47"/>
                  </a:cubicBezTo>
                  <a:cubicBezTo>
                    <a:pt x="5" y="48"/>
                    <a:pt x="7" y="49"/>
                    <a:pt x="9" y="49"/>
                  </a:cubicBezTo>
                  <a:cubicBezTo>
                    <a:pt x="11" y="49"/>
                    <a:pt x="13" y="48"/>
                    <a:pt x="15" y="4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50" y="12"/>
                    <a:pt x="50" y="6"/>
                    <a:pt x="47" y="3"/>
                  </a:cubicBezTo>
                  <a:cubicBezTo>
                    <a:pt x="44" y="0"/>
                    <a:pt x="38" y="0"/>
                    <a:pt x="35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3152E380-5EB1-14AF-0FCC-2200C8101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816" y="3926631"/>
              <a:ext cx="95847" cy="94816"/>
            </a:xfrm>
            <a:custGeom>
              <a:avLst/>
              <a:gdLst>
                <a:gd name="T0" fmla="*/ 59 w 74"/>
                <a:gd name="T1" fmla="*/ 3 h 73"/>
                <a:gd name="T2" fmla="*/ 3 w 74"/>
                <a:gd name="T3" fmla="*/ 59 h 73"/>
                <a:gd name="T4" fmla="*/ 3 w 74"/>
                <a:gd name="T5" fmla="*/ 71 h 73"/>
                <a:gd name="T6" fmla="*/ 9 w 74"/>
                <a:gd name="T7" fmla="*/ 73 h 73"/>
                <a:gd name="T8" fmla="*/ 15 w 74"/>
                <a:gd name="T9" fmla="*/ 71 h 73"/>
                <a:gd name="T10" fmla="*/ 71 w 74"/>
                <a:gd name="T11" fmla="*/ 15 h 73"/>
                <a:gd name="T12" fmla="*/ 71 w 74"/>
                <a:gd name="T13" fmla="*/ 3 h 73"/>
                <a:gd name="T14" fmla="*/ 59 w 74"/>
                <a:gd name="T15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73">
                  <a:moveTo>
                    <a:pt x="59" y="3"/>
                  </a:moveTo>
                  <a:cubicBezTo>
                    <a:pt x="3" y="59"/>
                    <a:pt x="3" y="59"/>
                    <a:pt x="3" y="59"/>
                  </a:cubicBezTo>
                  <a:cubicBezTo>
                    <a:pt x="0" y="62"/>
                    <a:pt x="0" y="68"/>
                    <a:pt x="3" y="71"/>
                  </a:cubicBezTo>
                  <a:cubicBezTo>
                    <a:pt x="5" y="72"/>
                    <a:pt x="7" y="73"/>
                    <a:pt x="9" y="73"/>
                  </a:cubicBezTo>
                  <a:cubicBezTo>
                    <a:pt x="11" y="73"/>
                    <a:pt x="13" y="72"/>
                    <a:pt x="15" y="71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4" y="12"/>
                    <a:pt x="74" y="6"/>
                    <a:pt x="71" y="3"/>
                  </a:cubicBezTo>
                  <a:cubicBezTo>
                    <a:pt x="68" y="0"/>
                    <a:pt x="62" y="0"/>
                    <a:pt x="59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1">
              <a:extLst>
                <a:ext uri="{FF2B5EF4-FFF2-40B4-BE49-F238E27FC236}">
                  <a16:creationId xmlns:a16="http://schemas.microsoft.com/office/drawing/2014/main" id="{A3ACF79E-1C50-6454-9E52-300C6CD70E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938" y="3710203"/>
              <a:ext cx="331856" cy="207153"/>
            </a:xfrm>
            <a:custGeom>
              <a:avLst/>
              <a:gdLst>
                <a:gd name="T0" fmla="*/ 224 w 256"/>
                <a:gd name="T1" fmla="*/ 81 h 160"/>
                <a:gd name="T2" fmla="*/ 136 w 256"/>
                <a:gd name="T3" fmla="*/ 0 h 160"/>
                <a:gd name="T4" fmla="*/ 50 w 256"/>
                <a:gd name="T5" fmla="*/ 64 h 160"/>
                <a:gd name="T6" fmla="*/ 48 w 256"/>
                <a:gd name="T7" fmla="*/ 64 h 160"/>
                <a:gd name="T8" fmla="*/ 0 w 256"/>
                <a:gd name="T9" fmla="*/ 112 h 160"/>
                <a:gd name="T10" fmla="*/ 48 w 256"/>
                <a:gd name="T11" fmla="*/ 160 h 160"/>
                <a:gd name="T12" fmla="*/ 216 w 256"/>
                <a:gd name="T13" fmla="*/ 160 h 160"/>
                <a:gd name="T14" fmla="*/ 256 w 256"/>
                <a:gd name="T15" fmla="*/ 120 h 160"/>
                <a:gd name="T16" fmla="*/ 224 w 256"/>
                <a:gd name="T17" fmla="*/ 81 h 160"/>
                <a:gd name="T18" fmla="*/ 216 w 256"/>
                <a:gd name="T19" fmla="*/ 144 h 160"/>
                <a:gd name="T20" fmla="*/ 48 w 256"/>
                <a:gd name="T21" fmla="*/ 144 h 160"/>
                <a:gd name="T22" fmla="*/ 16 w 256"/>
                <a:gd name="T23" fmla="*/ 112 h 160"/>
                <a:gd name="T24" fmla="*/ 48 w 256"/>
                <a:gd name="T25" fmla="*/ 80 h 160"/>
                <a:gd name="T26" fmla="*/ 56 w 256"/>
                <a:gd name="T27" fmla="*/ 80 h 160"/>
                <a:gd name="T28" fmla="*/ 64 w 256"/>
                <a:gd name="T29" fmla="*/ 73 h 160"/>
                <a:gd name="T30" fmla="*/ 136 w 256"/>
                <a:gd name="T31" fmla="*/ 16 h 160"/>
                <a:gd name="T32" fmla="*/ 208 w 256"/>
                <a:gd name="T33" fmla="*/ 88 h 160"/>
                <a:gd name="T34" fmla="*/ 216 w 256"/>
                <a:gd name="T35" fmla="*/ 96 h 160"/>
                <a:gd name="T36" fmla="*/ 240 w 256"/>
                <a:gd name="T37" fmla="*/ 120 h 160"/>
                <a:gd name="T38" fmla="*/ 216 w 256"/>
                <a:gd name="T39" fmla="*/ 1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6" h="160">
                  <a:moveTo>
                    <a:pt x="224" y="81"/>
                  </a:moveTo>
                  <a:cubicBezTo>
                    <a:pt x="220" y="36"/>
                    <a:pt x="182" y="0"/>
                    <a:pt x="136" y="0"/>
                  </a:cubicBezTo>
                  <a:cubicBezTo>
                    <a:pt x="95" y="0"/>
                    <a:pt x="60" y="27"/>
                    <a:pt x="5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22" y="64"/>
                    <a:pt x="0" y="86"/>
                    <a:pt x="0" y="112"/>
                  </a:cubicBezTo>
                  <a:cubicBezTo>
                    <a:pt x="0" y="138"/>
                    <a:pt x="22" y="160"/>
                    <a:pt x="48" y="160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38" y="160"/>
                    <a:pt x="256" y="142"/>
                    <a:pt x="256" y="120"/>
                  </a:cubicBezTo>
                  <a:cubicBezTo>
                    <a:pt x="256" y="101"/>
                    <a:pt x="242" y="84"/>
                    <a:pt x="224" y="81"/>
                  </a:cubicBezTo>
                  <a:close/>
                  <a:moveTo>
                    <a:pt x="216" y="144"/>
                  </a:moveTo>
                  <a:cubicBezTo>
                    <a:pt x="48" y="144"/>
                    <a:pt x="48" y="144"/>
                    <a:pt x="48" y="144"/>
                  </a:cubicBezTo>
                  <a:cubicBezTo>
                    <a:pt x="30" y="144"/>
                    <a:pt x="16" y="130"/>
                    <a:pt x="16" y="112"/>
                  </a:cubicBezTo>
                  <a:cubicBezTo>
                    <a:pt x="16" y="94"/>
                    <a:pt x="30" y="80"/>
                    <a:pt x="48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0" y="80"/>
                    <a:pt x="63" y="77"/>
                    <a:pt x="64" y="73"/>
                  </a:cubicBezTo>
                  <a:cubicBezTo>
                    <a:pt x="70" y="40"/>
                    <a:pt x="100" y="16"/>
                    <a:pt x="136" y="16"/>
                  </a:cubicBezTo>
                  <a:cubicBezTo>
                    <a:pt x="176" y="16"/>
                    <a:pt x="208" y="48"/>
                    <a:pt x="208" y="88"/>
                  </a:cubicBezTo>
                  <a:cubicBezTo>
                    <a:pt x="208" y="92"/>
                    <a:pt x="212" y="96"/>
                    <a:pt x="216" y="96"/>
                  </a:cubicBezTo>
                  <a:cubicBezTo>
                    <a:pt x="229" y="96"/>
                    <a:pt x="240" y="107"/>
                    <a:pt x="240" y="120"/>
                  </a:cubicBezTo>
                  <a:cubicBezTo>
                    <a:pt x="240" y="133"/>
                    <a:pt x="229" y="144"/>
                    <a:pt x="216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2">
              <a:extLst>
                <a:ext uri="{FF2B5EF4-FFF2-40B4-BE49-F238E27FC236}">
                  <a16:creationId xmlns:a16="http://schemas.microsoft.com/office/drawing/2014/main" id="{4E020EF2-DD9A-5403-4387-40C97BF3A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855" y="3927661"/>
              <a:ext cx="21643" cy="51530"/>
            </a:xfrm>
            <a:custGeom>
              <a:avLst/>
              <a:gdLst>
                <a:gd name="T0" fmla="*/ 8 w 16"/>
                <a:gd name="T1" fmla="*/ 0 h 40"/>
                <a:gd name="T2" fmla="*/ 0 w 16"/>
                <a:gd name="T3" fmla="*/ 8 h 40"/>
                <a:gd name="T4" fmla="*/ 0 w 16"/>
                <a:gd name="T5" fmla="*/ 32 h 40"/>
                <a:gd name="T6" fmla="*/ 8 w 16"/>
                <a:gd name="T7" fmla="*/ 40 h 40"/>
                <a:gd name="T8" fmla="*/ 16 w 16"/>
                <a:gd name="T9" fmla="*/ 32 h 40"/>
                <a:gd name="T10" fmla="*/ 16 w 16"/>
                <a:gd name="T11" fmla="*/ 8 h 40"/>
                <a:gd name="T12" fmla="*/ 8 w 1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4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3">
              <a:extLst>
                <a:ext uri="{FF2B5EF4-FFF2-40B4-BE49-F238E27FC236}">
                  <a16:creationId xmlns:a16="http://schemas.microsoft.com/office/drawing/2014/main" id="{F3C51125-79AA-6146-2C1B-8CE74647A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334" y="3927661"/>
              <a:ext cx="20612" cy="61837"/>
            </a:xfrm>
            <a:custGeom>
              <a:avLst/>
              <a:gdLst>
                <a:gd name="T0" fmla="*/ 8 w 16"/>
                <a:gd name="T1" fmla="*/ 0 h 48"/>
                <a:gd name="T2" fmla="*/ 0 w 16"/>
                <a:gd name="T3" fmla="*/ 8 h 48"/>
                <a:gd name="T4" fmla="*/ 0 w 16"/>
                <a:gd name="T5" fmla="*/ 40 h 48"/>
                <a:gd name="T6" fmla="*/ 8 w 16"/>
                <a:gd name="T7" fmla="*/ 48 h 48"/>
                <a:gd name="T8" fmla="*/ 16 w 16"/>
                <a:gd name="T9" fmla="*/ 40 h 48"/>
                <a:gd name="T10" fmla="*/ 16 w 16"/>
                <a:gd name="T11" fmla="*/ 8 h 48"/>
                <a:gd name="T12" fmla="*/ 8 w 16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2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4">
              <a:extLst>
                <a:ext uri="{FF2B5EF4-FFF2-40B4-BE49-F238E27FC236}">
                  <a16:creationId xmlns:a16="http://schemas.microsoft.com/office/drawing/2014/main" id="{33F68510-428F-A4FB-A73F-39262CA5F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110" y="3927661"/>
              <a:ext cx="20612" cy="93786"/>
            </a:xfrm>
            <a:custGeom>
              <a:avLst/>
              <a:gdLst>
                <a:gd name="T0" fmla="*/ 8 w 16"/>
                <a:gd name="T1" fmla="*/ 0 h 72"/>
                <a:gd name="T2" fmla="*/ 0 w 16"/>
                <a:gd name="T3" fmla="*/ 8 h 72"/>
                <a:gd name="T4" fmla="*/ 0 w 16"/>
                <a:gd name="T5" fmla="*/ 64 h 72"/>
                <a:gd name="T6" fmla="*/ 8 w 16"/>
                <a:gd name="T7" fmla="*/ 72 h 72"/>
                <a:gd name="T8" fmla="*/ 16 w 16"/>
                <a:gd name="T9" fmla="*/ 64 h 72"/>
                <a:gd name="T10" fmla="*/ 16 w 16"/>
                <a:gd name="T11" fmla="*/ 8 h 72"/>
                <a:gd name="T12" fmla="*/ 8 w 1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12" y="72"/>
                    <a:pt x="16" y="68"/>
                    <a:pt x="16" y="6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5">
              <a:extLst>
                <a:ext uri="{FF2B5EF4-FFF2-40B4-BE49-F238E27FC236}">
                  <a16:creationId xmlns:a16="http://schemas.microsoft.com/office/drawing/2014/main" id="{8576F862-5702-5F95-DE9E-4CD0FAC22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559" y="3927661"/>
              <a:ext cx="20612" cy="93786"/>
            </a:xfrm>
            <a:custGeom>
              <a:avLst/>
              <a:gdLst>
                <a:gd name="T0" fmla="*/ 8 w 16"/>
                <a:gd name="T1" fmla="*/ 0 h 72"/>
                <a:gd name="T2" fmla="*/ 0 w 16"/>
                <a:gd name="T3" fmla="*/ 8 h 72"/>
                <a:gd name="T4" fmla="*/ 0 w 16"/>
                <a:gd name="T5" fmla="*/ 64 h 72"/>
                <a:gd name="T6" fmla="*/ 8 w 16"/>
                <a:gd name="T7" fmla="*/ 72 h 72"/>
                <a:gd name="T8" fmla="*/ 16 w 16"/>
                <a:gd name="T9" fmla="*/ 64 h 72"/>
                <a:gd name="T10" fmla="*/ 16 w 16"/>
                <a:gd name="T11" fmla="*/ 8 h 72"/>
                <a:gd name="T12" fmla="*/ 8 w 1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12" y="72"/>
                    <a:pt x="16" y="68"/>
                    <a:pt x="16" y="6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6">
              <a:extLst>
                <a:ext uri="{FF2B5EF4-FFF2-40B4-BE49-F238E27FC236}">
                  <a16:creationId xmlns:a16="http://schemas.microsoft.com/office/drawing/2014/main" id="{1FD0746C-AFA7-7D2B-B650-2DD08626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7100" y="3710203"/>
              <a:ext cx="331856" cy="207153"/>
            </a:xfrm>
            <a:custGeom>
              <a:avLst/>
              <a:gdLst>
                <a:gd name="T0" fmla="*/ 224 w 256"/>
                <a:gd name="T1" fmla="*/ 81 h 160"/>
                <a:gd name="T2" fmla="*/ 136 w 256"/>
                <a:gd name="T3" fmla="*/ 0 h 160"/>
                <a:gd name="T4" fmla="*/ 50 w 256"/>
                <a:gd name="T5" fmla="*/ 64 h 160"/>
                <a:gd name="T6" fmla="*/ 48 w 256"/>
                <a:gd name="T7" fmla="*/ 64 h 160"/>
                <a:gd name="T8" fmla="*/ 0 w 256"/>
                <a:gd name="T9" fmla="*/ 112 h 160"/>
                <a:gd name="T10" fmla="*/ 48 w 256"/>
                <a:gd name="T11" fmla="*/ 160 h 160"/>
                <a:gd name="T12" fmla="*/ 216 w 256"/>
                <a:gd name="T13" fmla="*/ 160 h 160"/>
                <a:gd name="T14" fmla="*/ 256 w 256"/>
                <a:gd name="T15" fmla="*/ 120 h 160"/>
                <a:gd name="T16" fmla="*/ 224 w 256"/>
                <a:gd name="T17" fmla="*/ 81 h 160"/>
                <a:gd name="T18" fmla="*/ 216 w 256"/>
                <a:gd name="T19" fmla="*/ 144 h 160"/>
                <a:gd name="T20" fmla="*/ 48 w 256"/>
                <a:gd name="T21" fmla="*/ 144 h 160"/>
                <a:gd name="T22" fmla="*/ 16 w 256"/>
                <a:gd name="T23" fmla="*/ 112 h 160"/>
                <a:gd name="T24" fmla="*/ 48 w 256"/>
                <a:gd name="T25" fmla="*/ 80 h 160"/>
                <a:gd name="T26" fmla="*/ 56 w 256"/>
                <a:gd name="T27" fmla="*/ 80 h 160"/>
                <a:gd name="T28" fmla="*/ 64 w 256"/>
                <a:gd name="T29" fmla="*/ 73 h 160"/>
                <a:gd name="T30" fmla="*/ 136 w 256"/>
                <a:gd name="T31" fmla="*/ 16 h 160"/>
                <a:gd name="T32" fmla="*/ 208 w 256"/>
                <a:gd name="T33" fmla="*/ 88 h 160"/>
                <a:gd name="T34" fmla="*/ 216 w 256"/>
                <a:gd name="T35" fmla="*/ 96 h 160"/>
                <a:gd name="T36" fmla="*/ 240 w 256"/>
                <a:gd name="T37" fmla="*/ 120 h 160"/>
                <a:gd name="T38" fmla="*/ 216 w 256"/>
                <a:gd name="T39" fmla="*/ 1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6" h="160">
                  <a:moveTo>
                    <a:pt x="224" y="81"/>
                  </a:moveTo>
                  <a:cubicBezTo>
                    <a:pt x="220" y="36"/>
                    <a:pt x="182" y="0"/>
                    <a:pt x="136" y="0"/>
                  </a:cubicBezTo>
                  <a:cubicBezTo>
                    <a:pt x="95" y="0"/>
                    <a:pt x="60" y="27"/>
                    <a:pt x="5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22" y="64"/>
                    <a:pt x="0" y="86"/>
                    <a:pt x="0" y="112"/>
                  </a:cubicBezTo>
                  <a:cubicBezTo>
                    <a:pt x="0" y="138"/>
                    <a:pt x="22" y="160"/>
                    <a:pt x="48" y="160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38" y="160"/>
                    <a:pt x="256" y="142"/>
                    <a:pt x="256" y="120"/>
                  </a:cubicBezTo>
                  <a:cubicBezTo>
                    <a:pt x="256" y="101"/>
                    <a:pt x="242" y="84"/>
                    <a:pt x="224" y="81"/>
                  </a:cubicBezTo>
                  <a:close/>
                  <a:moveTo>
                    <a:pt x="216" y="144"/>
                  </a:moveTo>
                  <a:cubicBezTo>
                    <a:pt x="48" y="144"/>
                    <a:pt x="48" y="144"/>
                    <a:pt x="48" y="144"/>
                  </a:cubicBezTo>
                  <a:cubicBezTo>
                    <a:pt x="30" y="144"/>
                    <a:pt x="16" y="130"/>
                    <a:pt x="16" y="112"/>
                  </a:cubicBezTo>
                  <a:cubicBezTo>
                    <a:pt x="16" y="94"/>
                    <a:pt x="30" y="80"/>
                    <a:pt x="48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0" y="80"/>
                    <a:pt x="63" y="77"/>
                    <a:pt x="64" y="73"/>
                  </a:cubicBezTo>
                  <a:cubicBezTo>
                    <a:pt x="70" y="40"/>
                    <a:pt x="100" y="16"/>
                    <a:pt x="136" y="16"/>
                  </a:cubicBezTo>
                  <a:cubicBezTo>
                    <a:pt x="176" y="16"/>
                    <a:pt x="208" y="48"/>
                    <a:pt x="208" y="88"/>
                  </a:cubicBezTo>
                  <a:cubicBezTo>
                    <a:pt x="208" y="92"/>
                    <a:pt x="212" y="96"/>
                    <a:pt x="216" y="96"/>
                  </a:cubicBezTo>
                  <a:cubicBezTo>
                    <a:pt x="229" y="96"/>
                    <a:pt x="240" y="107"/>
                    <a:pt x="240" y="120"/>
                  </a:cubicBezTo>
                  <a:cubicBezTo>
                    <a:pt x="240" y="133"/>
                    <a:pt x="229" y="144"/>
                    <a:pt x="216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7">
              <a:extLst>
                <a:ext uri="{FF2B5EF4-FFF2-40B4-BE49-F238E27FC236}">
                  <a16:creationId xmlns:a16="http://schemas.microsoft.com/office/drawing/2014/main" id="{E6CA04EA-7A62-6AAB-BB26-881D3CCF4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312" y="3931784"/>
              <a:ext cx="64928" cy="84510"/>
            </a:xfrm>
            <a:custGeom>
              <a:avLst/>
              <a:gdLst>
                <a:gd name="T0" fmla="*/ 35 w 50"/>
                <a:gd name="T1" fmla="*/ 15 h 65"/>
                <a:gd name="T2" fmla="*/ 35 w 50"/>
                <a:gd name="T3" fmla="*/ 3 h 65"/>
                <a:gd name="T4" fmla="*/ 23 w 50"/>
                <a:gd name="T5" fmla="*/ 3 h 65"/>
                <a:gd name="T6" fmla="*/ 0 w 50"/>
                <a:gd name="T7" fmla="*/ 26 h 65"/>
                <a:gd name="T8" fmla="*/ 24 w 50"/>
                <a:gd name="T9" fmla="*/ 42 h 65"/>
                <a:gd name="T10" fmla="*/ 15 w 50"/>
                <a:gd name="T11" fmla="*/ 51 h 65"/>
                <a:gd name="T12" fmla="*/ 15 w 50"/>
                <a:gd name="T13" fmla="*/ 63 h 65"/>
                <a:gd name="T14" fmla="*/ 21 w 50"/>
                <a:gd name="T15" fmla="*/ 65 h 65"/>
                <a:gd name="T16" fmla="*/ 27 w 50"/>
                <a:gd name="T17" fmla="*/ 63 h 65"/>
                <a:gd name="T18" fmla="*/ 50 w 50"/>
                <a:gd name="T19" fmla="*/ 40 h 65"/>
                <a:gd name="T20" fmla="*/ 26 w 50"/>
                <a:gd name="T21" fmla="*/ 24 h 65"/>
                <a:gd name="T22" fmla="*/ 35 w 50"/>
                <a:gd name="T23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5">
                  <a:moveTo>
                    <a:pt x="35" y="15"/>
                  </a:moveTo>
                  <a:cubicBezTo>
                    <a:pt x="38" y="12"/>
                    <a:pt x="38" y="6"/>
                    <a:pt x="35" y="3"/>
                  </a:cubicBezTo>
                  <a:cubicBezTo>
                    <a:pt x="32" y="0"/>
                    <a:pt x="26" y="0"/>
                    <a:pt x="23" y="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2" y="54"/>
                    <a:pt x="12" y="60"/>
                    <a:pt x="15" y="63"/>
                  </a:cubicBezTo>
                  <a:cubicBezTo>
                    <a:pt x="17" y="64"/>
                    <a:pt x="19" y="65"/>
                    <a:pt x="21" y="65"/>
                  </a:cubicBezTo>
                  <a:cubicBezTo>
                    <a:pt x="23" y="65"/>
                    <a:pt x="25" y="64"/>
                    <a:pt x="27" y="63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35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8">
              <a:extLst>
                <a:ext uri="{FF2B5EF4-FFF2-40B4-BE49-F238E27FC236}">
                  <a16:creationId xmlns:a16="http://schemas.microsoft.com/office/drawing/2014/main" id="{9A18967A-3265-0FF0-9AF2-FCCD9592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833" y="3931784"/>
              <a:ext cx="64928" cy="84510"/>
            </a:xfrm>
            <a:custGeom>
              <a:avLst/>
              <a:gdLst>
                <a:gd name="T0" fmla="*/ 35 w 50"/>
                <a:gd name="T1" fmla="*/ 15 h 65"/>
                <a:gd name="T2" fmla="*/ 35 w 50"/>
                <a:gd name="T3" fmla="*/ 3 h 65"/>
                <a:gd name="T4" fmla="*/ 23 w 50"/>
                <a:gd name="T5" fmla="*/ 3 h 65"/>
                <a:gd name="T6" fmla="*/ 0 w 50"/>
                <a:gd name="T7" fmla="*/ 26 h 65"/>
                <a:gd name="T8" fmla="*/ 24 w 50"/>
                <a:gd name="T9" fmla="*/ 42 h 65"/>
                <a:gd name="T10" fmla="*/ 15 w 50"/>
                <a:gd name="T11" fmla="*/ 51 h 65"/>
                <a:gd name="T12" fmla="*/ 15 w 50"/>
                <a:gd name="T13" fmla="*/ 63 h 65"/>
                <a:gd name="T14" fmla="*/ 21 w 50"/>
                <a:gd name="T15" fmla="*/ 65 h 65"/>
                <a:gd name="T16" fmla="*/ 27 w 50"/>
                <a:gd name="T17" fmla="*/ 63 h 65"/>
                <a:gd name="T18" fmla="*/ 50 w 50"/>
                <a:gd name="T19" fmla="*/ 40 h 65"/>
                <a:gd name="T20" fmla="*/ 26 w 50"/>
                <a:gd name="T21" fmla="*/ 24 h 65"/>
                <a:gd name="T22" fmla="*/ 35 w 50"/>
                <a:gd name="T23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5">
                  <a:moveTo>
                    <a:pt x="35" y="15"/>
                  </a:moveTo>
                  <a:cubicBezTo>
                    <a:pt x="38" y="12"/>
                    <a:pt x="38" y="6"/>
                    <a:pt x="35" y="3"/>
                  </a:cubicBezTo>
                  <a:cubicBezTo>
                    <a:pt x="32" y="0"/>
                    <a:pt x="26" y="0"/>
                    <a:pt x="23" y="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2" y="54"/>
                    <a:pt x="12" y="60"/>
                    <a:pt x="15" y="63"/>
                  </a:cubicBezTo>
                  <a:cubicBezTo>
                    <a:pt x="17" y="64"/>
                    <a:pt x="19" y="65"/>
                    <a:pt x="21" y="65"/>
                  </a:cubicBezTo>
                  <a:cubicBezTo>
                    <a:pt x="23" y="65"/>
                    <a:pt x="25" y="64"/>
                    <a:pt x="27" y="63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35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68C0505E-D493-F813-CA33-483440560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3262" y="3715356"/>
              <a:ext cx="331856" cy="207153"/>
            </a:xfrm>
            <a:custGeom>
              <a:avLst/>
              <a:gdLst>
                <a:gd name="T0" fmla="*/ 224 w 256"/>
                <a:gd name="T1" fmla="*/ 81 h 160"/>
                <a:gd name="T2" fmla="*/ 136 w 256"/>
                <a:gd name="T3" fmla="*/ 0 h 160"/>
                <a:gd name="T4" fmla="*/ 50 w 256"/>
                <a:gd name="T5" fmla="*/ 64 h 160"/>
                <a:gd name="T6" fmla="*/ 48 w 256"/>
                <a:gd name="T7" fmla="*/ 64 h 160"/>
                <a:gd name="T8" fmla="*/ 0 w 256"/>
                <a:gd name="T9" fmla="*/ 112 h 160"/>
                <a:gd name="T10" fmla="*/ 48 w 256"/>
                <a:gd name="T11" fmla="*/ 160 h 160"/>
                <a:gd name="T12" fmla="*/ 216 w 256"/>
                <a:gd name="T13" fmla="*/ 160 h 160"/>
                <a:gd name="T14" fmla="*/ 256 w 256"/>
                <a:gd name="T15" fmla="*/ 120 h 160"/>
                <a:gd name="T16" fmla="*/ 224 w 256"/>
                <a:gd name="T17" fmla="*/ 81 h 160"/>
                <a:gd name="T18" fmla="*/ 216 w 256"/>
                <a:gd name="T19" fmla="*/ 144 h 160"/>
                <a:gd name="T20" fmla="*/ 48 w 256"/>
                <a:gd name="T21" fmla="*/ 144 h 160"/>
                <a:gd name="T22" fmla="*/ 16 w 256"/>
                <a:gd name="T23" fmla="*/ 112 h 160"/>
                <a:gd name="T24" fmla="*/ 48 w 256"/>
                <a:gd name="T25" fmla="*/ 80 h 160"/>
                <a:gd name="T26" fmla="*/ 56 w 256"/>
                <a:gd name="T27" fmla="*/ 80 h 160"/>
                <a:gd name="T28" fmla="*/ 64 w 256"/>
                <a:gd name="T29" fmla="*/ 73 h 160"/>
                <a:gd name="T30" fmla="*/ 136 w 256"/>
                <a:gd name="T31" fmla="*/ 16 h 160"/>
                <a:gd name="T32" fmla="*/ 208 w 256"/>
                <a:gd name="T33" fmla="*/ 88 h 160"/>
                <a:gd name="T34" fmla="*/ 216 w 256"/>
                <a:gd name="T35" fmla="*/ 96 h 160"/>
                <a:gd name="T36" fmla="*/ 240 w 256"/>
                <a:gd name="T37" fmla="*/ 120 h 160"/>
                <a:gd name="T38" fmla="*/ 216 w 256"/>
                <a:gd name="T39" fmla="*/ 1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6" h="160">
                  <a:moveTo>
                    <a:pt x="224" y="81"/>
                  </a:moveTo>
                  <a:cubicBezTo>
                    <a:pt x="220" y="36"/>
                    <a:pt x="182" y="0"/>
                    <a:pt x="136" y="0"/>
                  </a:cubicBezTo>
                  <a:cubicBezTo>
                    <a:pt x="95" y="0"/>
                    <a:pt x="60" y="27"/>
                    <a:pt x="5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22" y="64"/>
                    <a:pt x="0" y="86"/>
                    <a:pt x="0" y="112"/>
                  </a:cubicBezTo>
                  <a:cubicBezTo>
                    <a:pt x="0" y="138"/>
                    <a:pt x="22" y="160"/>
                    <a:pt x="48" y="160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38" y="160"/>
                    <a:pt x="256" y="142"/>
                    <a:pt x="256" y="120"/>
                  </a:cubicBezTo>
                  <a:cubicBezTo>
                    <a:pt x="256" y="101"/>
                    <a:pt x="242" y="84"/>
                    <a:pt x="224" y="81"/>
                  </a:cubicBezTo>
                  <a:close/>
                  <a:moveTo>
                    <a:pt x="216" y="144"/>
                  </a:moveTo>
                  <a:cubicBezTo>
                    <a:pt x="48" y="144"/>
                    <a:pt x="48" y="144"/>
                    <a:pt x="48" y="144"/>
                  </a:cubicBezTo>
                  <a:cubicBezTo>
                    <a:pt x="30" y="144"/>
                    <a:pt x="16" y="130"/>
                    <a:pt x="16" y="112"/>
                  </a:cubicBezTo>
                  <a:cubicBezTo>
                    <a:pt x="16" y="94"/>
                    <a:pt x="30" y="80"/>
                    <a:pt x="48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0" y="80"/>
                    <a:pt x="63" y="77"/>
                    <a:pt x="64" y="73"/>
                  </a:cubicBezTo>
                  <a:cubicBezTo>
                    <a:pt x="70" y="40"/>
                    <a:pt x="100" y="16"/>
                    <a:pt x="136" y="16"/>
                  </a:cubicBezTo>
                  <a:cubicBezTo>
                    <a:pt x="176" y="16"/>
                    <a:pt x="208" y="48"/>
                    <a:pt x="208" y="88"/>
                  </a:cubicBezTo>
                  <a:cubicBezTo>
                    <a:pt x="208" y="92"/>
                    <a:pt x="212" y="96"/>
                    <a:pt x="216" y="96"/>
                  </a:cubicBezTo>
                  <a:cubicBezTo>
                    <a:pt x="229" y="96"/>
                    <a:pt x="240" y="107"/>
                    <a:pt x="240" y="120"/>
                  </a:cubicBezTo>
                  <a:cubicBezTo>
                    <a:pt x="240" y="133"/>
                    <a:pt x="229" y="144"/>
                    <a:pt x="216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926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(2/10)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8A44B4E-8390-6526-CE16-C63E7216AA70}"/>
              </a:ext>
            </a:extLst>
          </p:cNvPr>
          <p:cNvSpPr txBox="1">
            <a:spLocks/>
          </p:cNvSpPr>
          <p:nvPr/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476C60-180B-DE40-B11B-081531059FBB}" type="slidenum">
              <a:rPr lang="en-US" b="0" smtClean="0">
                <a:latin typeface="Franklin Gothic Medium" panose="020B0603020102020204" pitchFamily="34" charset="0"/>
              </a:rPr>
              <a:pPr/>
              <a:t>53</a:t>
            </a:fld>
            <a:endParaRPr lang="en-US" b="0" dirty="0">
              <a:latin typeface="Franklin Gothic Medium" panose="020B0603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0A33B6-0224-9786-ED43-5A3B6833AB99}"/>
              </a:ext>
            </a:extLst>
          </p:cNvPr>
          <p:cNvGrpSpPr/>
          <p:nvPr/>
        </p:nvGrpSpPr>
        <p:grpSpPr>
          <a:xfrm>
            <a:off x="304800" y="984337"/>
            <a:ext cx="3771707" cy="5149702"/>
            <a:chOff x="3746660" y="344782"/>
            <a:chExt cx="4412142" cy="602412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D5D7E931-BB45-6DA9-5B39-8471878043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8779" y="5954355"/>
              <a:ext cx="386822" cy="386822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A4357BA-EB03-6B29-38AE-CDAF52B25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1453" y="6078455"/>
              <a:ext cx="75252" cy="100336"/>
            </a:xfrm>
            <a:custGeom>
              <a:avLst/>
              <a:gdLst>
                <a:gd name="T0" fmla="*/ 11 w 24"/>
                <a:gd name="T1" fmla="*/ 2 h 32"/>
                <a:gd name="T2" fmla="*/ 8 w 24"/>
                <a:gd name="T3" fmla="*/ 0 h 32"/>
                <a:gd name="T4" fmla="*/ 4 w 24"/>
                <a:gd name="T5" fmla="*/ 0 h 32"/>
                <a:gd name="T6" fmla="*/ 0 w 24"/>
                <a:gd name="T7" fmla="*/ 4 h 32"/>
                <a:gd name="T8" fmla="*/ 0 w 24"/>
                <a:gd name="T9" fmla="*/ 28 h 32"/>
                <a:gd name="T10" fmla="*/ 4 w 24"/>
                <a:gd name="T11" fmla="*/ 32 h 32"/>
                <a:gd name="T12" fmla="*/ 20 w 24"/>
                <a:gd name="T13" fmla="*/ 32 h 32"/>
                <a:gd name="T14" fmla="*/ 24 w 24"/>
                <a:gd name="T15" fmla="*/ 28 h 32"/>
                <a:gd name="T16" fmla="*/ 24 w 24"/>
                <a:gd name="T17" fmla="*/ 22 h 32"/>
                <a:gd name="T18" fmla="*/ 23 w 24"/>
                <a:gd name="T19" fmla="*/ 20 h 32"/>
                <a:gd name="T20" fmla="*/ 11 w 24"/>
                <a:gd name="T21" fmla="*/ 2 h 32"/>
                <a:gd name="T22" fmla="*/ 20 w 24"/>
                <a:gd name="T23" fmla="*/ 28 h 32"/>
                <a:gd name="T24" fmla="*/ 4 w 24"/>
                <a:gd name="T25" fmla="*/ 28 h 32"/>
                <a:gd name="T26" fmla="*/ 4 w 24"/>
                <a:gd name="T27" fmla="*/ 4 h 32"/>
                <a:gd name="T28" fmla="*/ 8 w 24"/>
                <a:gd name="T29" fmla="*/ 4 h 32"/>
                <a:gd name="T30" fmla="*/ 20 w 24"/>
                <a:gd name="T31" fmla="*/ 22 h 32"/>
                <a:gd name="T32" fmla="*/ 20 w 24"/>
                <a:gd name="T33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32">
                  <a:moveTo>
                    <a:pt x="11" y="2"/>
                  </a:moveTo>
                  <a:cubicBezTo>
                    <a:pt x="11" y="1"/>
                    <a:pt x="9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4" y="30"/>
                    <a:pt x="24" y="28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4" y="20"/>
                    <a:pt x="23" y="20"/>
                  </a:cubicBezTo>
                  <a:lnTo>
                    <a:pt x="11" y="2"/>
                  </a:lnTo>
                  <a:close/>
                  <a:moveTo>
                    <a:pt x="20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B9A7BD9-2BEF-CB5E-4C51-CE31C8970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849" y="5979440"/>
              <a:ext cx="400024" cy="324772"/>
            </a:xfrm>
            <a:custGeom>
              <a:avLst/>
              <a:gdLst>
                <a:gd name="T0" fmla="*/ 126 w 128"/>
                <a:gd name="T1" fmla="*/ 49 h 104"/>
                <a:gd name="T2" fmla="*/ 110 w 128"/>
                <a:gd name="T3" fmla="*/ 25 h 104"/>
                <a:gd name="T4" fmla="*/ 100 w 128"/>
                <a:gd name="T5" fmla="*/ 20 h 104"/>
                <a:gd name="T6" fmla="*/ 84 w 128"/>
                <a:gd name="T7" fmla="*/ 20 h 104"/>
                <a:gd name="T8" fmla="*/ 84 w 128"/>
                <a:gd name="T9" fmla="*/ 12 h 104"/>
                <a:gd name="T10" fmla="*/ 72 w 128"/>
                <a:gd name="T11" fmla="*/ 0 h 104"/>
                <a:gd name="T12" fmla="*/ 12 w 128"/>
                <a:gd name="T13" fmla="*/ 0 h 104"/>
                <a:gd name="T14" fmla="*/ 0 w 128"/>
                <a:gd name="T15" fmla="*/ 12 h 104"/>
                <a:gd name="T16" fmla="*/ 0 w 128"/>
                <a:gd name="T17" fmla="*/ 56 h 104"/>
                <a:gd name="T18" fmla="*/ 12 w 128"/>
                <a:gd name="T19" fmla="*/ 68 h 104"/>
                <a:gd name="T20" fmla="*/ 12 w 128"/>
                <a:gd name="T21" fmla="*/ 68 h 104"/>
                <a:gd name="T22" fmla="*/ 12 w 128"/>
                <a:gd name="T23" fmla="*/ 80 h 104"/>
                <a:gd name="T24" fmla="*/ 24 w 128"/>
                <a:gd name="T25" fmla="*/ 92 h 104"/>
                <a:gd name="T26" fmla="*/ 29 w 128"/>
                <a:gd name="T27" fmla="*/ 92 h 104"/>
                <a:gd name="T28" fmla="*/ 44 w 128"/>
                <a:gd name="T29" fmla="*/ 104 h 104"/>
                <a:gd name="T30" fmla="*/ 59 w 128"/>
                <a:gd name="T31" fmla="*/ 92 h 104"/>
                <a:gd name="T32" fmla="*/ 81 w 128"/>
                <a:gd name="T33" fmla="*/ 92 h 104"/>
                <a:gd name="T34" fmla="*/ 96 w 128"/>
                <a:gd name="T35" fmla="*/ 104 h 104"/>
                <a:gd name="T36" fmla="*/ 111 w 128"/>
                <a:gd name="T37" fmla="*/ 92 h 104"/>
                <a:gd name="T38" fmla="*/ 116 w 128"/>
                <a:gd name="T39" fmla="*/ 92 h 104"/>
                <a:gd name="T40" fmla="*/ 128 w 128"/>
                <a:gd name="T41" fmla="*/ 80 h 104"/>
                <a:gd name="T42" fmla="*/ 128 w 128"/>
                <a:gd name="T43" fmla="*/ 56 h 104"/>
                <a:gd name="T44" fmla="*/ 126 w 128"/>
                <a:gd name="T45" fmla="*/ 49 h 104"/>
                <a:gd name="T46" fmla="*/ 12 w 128"/>
                <a:gd name="T47" fmla="*/ 60 h 104"/>
                <a:gd name="T48" fmla="*/ 8 w 128"/>
                <a:gd name="T49" fmla="*/ 56 h 104"/>
                <a:gd name="T50" fmla="*/ 8 w 128"/>
                <a:gd name="T51" fmla="*/ 12 h 104"/>
                <a:gd name="T52" fmla="*/ 12 w 128"/>
                <a:gd name="T53" fmla="*/ 8 h 104"/>
                <a:gd name="T54" fmla="*/ 72 w 128"/>
                <a:gd name="T55" fmla="*/ 8 h 104"/>
                <a:gd name="T56" fmla="*/ 76 w 128"/>
                <a:gd name="T57" fmla="*/ 12 h 104"/>
                <a:gd name="T58" fmla="*/ 76 w 128"/>
                <a:gd name="T59" fmla="*/ 20 h 104"/>
                <a:gd name="T60" fmla="*/ 76 w 128"/>
                <a:gd name="T61" fmla="*/ 28 h 104"/>
                <a:gd name="T62" fmla="*/ 76 w 128"/>
                <a:gd name="T63" fmla="*/ 56 h 104"/>
                <a:gd name="T64" fmla="*/ 72 w 128"/>
                <a:gd name="T65" fmla="*/ 60 h 104"/>
                <a:gd name="T66" fmla="*/ 12 w 128"/>
                <a:gd name="T67" fmla="*/ 60 h 104"/>
                <a:gd name="T68" fmla="*/ 44 w 128"/>
                <a:gd name="T69" fmla="*/ 96 h 104"/>
                <a:gd name="T70" fmla="*/ 36 w 128"/>
                <a:gd name="T71" fmla="*/ 88 h 104"/>
                <a:gd name="T72" fmla="*/ 44 w 128"/>
                <a:gd name="T73" fmla="*/ 80 h 104"/>
                <a:gd name="T74" fmla="*/ 52 w 128"/>
                <a:gd name="T75" fmla="*/ 88 h 104"/>
                <a:gd name="T76" fmla="*/ 44 w 128"/>
                <a:gd name="T77" fmla="*/ 96 h 104"/>
                <a:gd name="T78" fmla="*/ 96 w 128"/>
                <a:gd name="T79" fmla="*/ 96 h 104"/>
                <a:gd name="T80" fmla="*/ 88 w 128"/>
                <a:gd name="T81" fmla="*/ 88 h 104"/>
                <a:gd name="T82" fmla="*/ 96 w 128"/>
                <a:gd name="T83" fmla="*/ 80 h 104"/>
                <a:gd name="T84" fmla="*/ 104 w 128"/>
                <a:gd name="T85" fmla="*/ 88 h 104"/>
                <a:gd name="T86" fmla="*/ 96 w 128"/>
                <a:gd name="T87" fmla="*/ 96 h 104"/>
                <a:gd name="T88" fmla="*/ 120 w 128"/>
                <a:gd name="T89" fmla="*/ 80 h 104"/>
                <a:gd name="T90" fmla="*/ 116 w 128"/>
                <a:gd name="T91" fmla="*/ 84 h 104"/>
                <a:gd name="T92" fmla="*/ 111 w 128"/>
                <a:gd name="T93" fmla="*/ 84 h 104"/>
                <a:gd name="T94" fmla="*/ 96 w 128"/>
                <a:gd name="T95" fmla="*/ 72 h 104"/>
                <a:gd name="T96" fmla="*/ 81 w 128"/>
                <a:gd name="T97" fmla="*/ 84 h 104"/>
                <a:gd name="T98" fmla="*/ 59 w 128"/>
                <a:gd name="T99" fmla="*/ 84 h 104"/>
                <a:gd name="T100" fmla="*/ 44 w 128"/>
                <a:gd name="T101" fmla="*/ 72 h 104"/>
                <a:gd name="T102" fmla="*/ 29 w 128"/>
                <a:gd name="T103" fmla="*/ 84 h 104"/>
                <a:gd name="T104" fmla="*/ 24 w 128"/>
                <a:gd name="T105" fmla="*/ 84 h 104"/>
                <a:gd name="T106" fmla="*/ 20 w 128"/>
                <a:gd name="T107" fmla="*/ 80 h 104"/>
                <a:gd name="T108" fmla="*/ 20 w 128"/>
                <a:gd name="T109" fmla="*/ 68 h 104"/>
                <a:gd name="T110" fmla="*/ 72 w 128"/>
                <a:gd name="T111" fmla="*/ 68 h 104"/>
                <a:gd name="T112" fmla="*/ 84 w 128"/>
                <a:gd name="T113" fmla="*/ 56 h 104"/>
                <a:gd name="T114" fmla="*/ 84 w 128"/>
                <a:gd name="T115" fmla="*/ 28 h 104"/>
                <a:gd name="T116" fmla="*/ 100 w 128"/>
                <a:gd name="T117" fmla="*/ 28 h 104"/>
                <a:gd name="T118" fmla="*/ 103 w 128"/>
                <a:gd name="T119" fmla="*/ 30 h 104"/>
                <a:gd name="T120" fmla="*/ 119 w 128"/>
                <a:gd name="T121" fmla="*/ 54 h 104"/>
                <a:gd name="T122" fmla="*/ 120 w 128"/>
                <a:gd name="T123" fmla="*/ 56 h 104"/>
                <a:gd name="T124" fmla="*/ 120 w 128"/>
                <a:gd name="T125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" h="104">
                  <a:moveTo>
                    <a:pt x="126" y="49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08" y="22"/>
                    <a:pt x="104" y="20"/>
                    <a:pt x="100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5"/>
                    <a:pt x="79" y="0"/>
                    <a:pt x="7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7"/>
                    <a:pt x="17" y="92"/>
                    <a:pt x="24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0" y="99"/>
                    <a:pt x="37" y="104"/>
                    <a:pt x="44" y="104"/>
                  </a:cubicBezTo>
                  <a:cubicBezTo>
                    <a:pt x="51" y="104"/>
                    <a:pt x="58" y="99"/>
                    <a:pt x="59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2" y="99"/>
                    <a:pt x="89" y="104"/>
                    <a:pt x="96" y="104"/>
                  </a:cubicBezTo>
                  <a:cubicBezTo>
                    <a:pt x="103" y="104"/>
                    <a:pt x="110" y="99"/>
                    <a:pt x="111" y="92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23" y="92"/>
                    <a:pt x="128" y="87"/>
                    <a:pt x="128" y="8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4"/>
                    <a:pt x="127" y="51"/>
                    <a:pt x="126" y="49"/>
                  </a:cubicBezTo>
                  <a:close/>
                  <a:moveTo>
                    <a:pt x="12" y="60"/>
                  </a:moveTo>
                  <a:cubicBezTo>
                    <a:pt x="10" y="60"/>
                    <a:pt x="8" y="58"/>
                    <a:pt x="8" y="56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10"/>
                    <a:pt x="76" y="12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6" y="58"/>
                    <a:pt x="74" y="60"/>
                    <a:pt x="72" y="60"/>
                  </a:cubicBezTo>
                  <a:lnTo>
                    <a:pt x="12" y="60"/>
                  </a:lnTo>
                  <a:close/>
                  <a:moveTo>
                    <a:pt x="44" y="96"/>
                  </a:moveTo>
                  <a:cubicBezTo>
                    <a:pt x="40" y="96"/>
                    <a:pt x="36" y="92"/>
                    <a:pt x="36" y="88"/>
                  </a:cubicBezTo>
                  <a:cubicBezTo>
                    <a:pt x="36" y="84"/>
                    <a:pt x="40" y="80"/>
                    <a:pt x="44" y="80"/>
                  </a:cubicBezTo>
                  <a:cubicBezTo>
                    <a:pt x="48" y="80"/>
                    <a:pt x="52" y="84"/>
                    <a:pt x="52" y="88"/>
                  </a:cubicBezTo>
                  <a:cubicBezTo>
                    <a:pt x="52" y="92"/>
                    <a:pt x="48" y="96"/>
                    <a:pt x="44" y="96"/>
                  </a:cubicBezTo>
                  <a:close/>
                  <a:moveTo>
                    <a:pt x="96" y="96"/>
                  </a:moveTo>
                  <a:cubicBezTo>
                    <a:pt x="92" y="96"/>
                    <a:pt x="88" y="92"/>
                    <a:pt x="88" y="88"/>
                  </a:cubicBezTo>
                  <a:cubicBezTo>
                    <a:pt x="88" y="84"/>
                    <a:pt x="92" y="80"/>
                    <a:pt x="96" y="80"/>
                  </a:cubicBezTo>
                  <a:cubicBezTo>
                    <a:pt x="100" y="80"/>
                    <a:pt x="104" y="84"/>
                    <a:pt x="104" y="88"/>
                  </a:cubicBezTo>
                  <a:cubicBezTo>
                    <a:pt x="104" y="92"/>
                    <a:pt x="100" y="96"/>
                    <a:pt x="96" y="96"/>
                  </a:cubicBezTo>
                  <a:close/>
                  <a:moveTo>
                    <a:pt x="120" y="80"/>
                  </a:moveTo>
                  <a:cubicBezTo>
                    <a:pt x="120" y="82"/>
                    <a:pt x="118" y="84"/>
                    <a:pt x="116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0" y="77"/>
                    <a:pt x="103" y="72"/>
                    <a:pt x="96" y="72"/>
                  </a:cubicBezTo>
                  <a:cubicBezTo>
                    <a:pt x="89" y="72"/>
                    <a:pt x="82" y="77"/>
                    <a:pt x="81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8" y="77"/>
                    <a:pt x="51" y="72"/>
                    <a:pt x="44" y="72"/>
                  </a:cubicBezTo>
                  <a:cubicBezTo>
                    <a:pt x="37" y="72"/>
                    <a:pt x="30" y="77"/>
                    <a:pt x="29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2" y="84"/>
                    <a:pt x="20" y="82"/>
                    <a:pt x="20" y="8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9" y="68"/>
                    <a:pt x="84" y="63"/>
                    <a:pt x="84" y="56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1" y="28"/>
                    <a:pt x="103" y="29"/>
                    <a:pt x="103" y="3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20" y="54"/>
                    <a:pt x="120" y="55"/>
                    <a:pt x="120" y="56"/>
                  </a:cubicBezTo>
                  <a:lnTo>
                    <a:pt x="120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D96C64A-CACA-5A6F-5F03-00815E6A60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7757" y="5913429"/>
              <a:ext cx="456793" cy="455473"/>
            </a:xfrm>
            <a:custGeom>
              <a:avLst/>
              <a:gdLst>
                <a:gd name="T0" fmla="*/ 97 w 146"/>
                <a:gd name="T1" fmla="*/ 14 h 146"/>
                <a:gd name="T2" fmla="*/ 14 w 146"/>
                <a:gd name="T3" fmla="*/ 49 h 146"/>
                <a:gd name="T4" fmla="*/ 49 w 146"/>
                <a:gd name="T5" fmla="*/ 132 h 146"/>
                <a:gd name="T6" fmla="*/ 132 w 146"/>
                <a:gd name="T7" fmla="*/ 97 h 146"/>
                <a:gd name="T8" fmla="*/ 97 w 146"/>
                <a:gd name="T9" fmla="*/ 14 h 146"/>
                <a:gd name="T10" fmla="*/ 52 w 146"/>
                <a:gd name="T11" fmla="*/ 125 h 146"/>
                <a:gd name="T12" fmla="*/ 21 w 146"/>
                <a:gd name="T13" fmla="*/ 52 h 146"/>
                <a:gd name="T14" fmla="*/ 94 w 146"/>
                <a:gd name="T15" fmla="*/ 21 h 146"/>
                <a:gd name="T16" fmla="*/ 125 w 146"/>
                <a:gd name="T17" fmla="*/ 94 h 146"/>
                <a:gd name="T18" fmla="*/ 52 w 146"/>
                <a:gd name="T19" fmla="*/ 1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46">
                  <a:moveTo>
                    <a:pt x="97" y="14"/>
                  </a:moveTo>
                  <a:cubicBezTo>
                    <a:pt x="64" y="0"/>
                    <a:pt x="27" y="16"/>
                    <a:pt x="14" y="49"/>
                  </a:cubicBezTo>
                  <a:cubicBezTo>
                    <a:pt x="0" y="82"/>
                    <a:pt x="16" y="119"/>
                    <a:pt x="49" y="132"/>
                  </a:cubicBezTo>
                  <a:cubicBezTo>
                    <a:pt x="82" y="146"/>
                    <a:pt x="119" y="130"/>
                    <a:pt x="132" y="97"/>
                  </a:cubicBezTo>
                  <a:cubicBezTo>
                    <a:pt x="146" y="64"/>
                    <a:pt x="130" y="27"/>
                    <a:pt x="97" y="14"/>
                  </a:cubicBezTo>
                  <a:close/>
                  <a:moveTo>
                    <a:pt x="52" y="125"/>
                  </a:moveTo>
                  <a:cubicBezTo>
                    <a:pt x="24" y="114"/>
                    <a:pt x="10" y="81"/>
                    <a:pt x="21" y="52"/>
                  </a:cubicBezTo>
                  <a:cubicBezTo>
                    <a:pt x="33" y="24"/>
                    <a:pt x="65" y="10"/>
                    <a:pt x="94" y="21"/>
                  </a:cubicBezTo>
                  <a:cubicBezTo>
                    <a:pt x="123" y="33"/>
                    <a:pt x="136" y="65"/>
                    <a:pt x="125" y="94"/>
                  </a:cubicBezTo>
                  <a:cubicBezTo>
                    <a:pt x="114" y="123"/>
                    <a:pt x="81" y="136"/>
                    <a:pt x="52" y="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9A9C4633-BC47-6EC2-5FD5-8D9638072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8429" y="6112780"/>
              <a:ext cx="55449" cy="56769"/>
            </a:xfrm>
            <a:custGeom>
              <a:avLst/>
              <a:gdLst>
                <a:gd name="T0" fmla="*/ 12 w 18"/>
                <a:gd name="T1" fmla="*/ 2 h 18"/>
                <a:gd name="T2" fmla="*/ 2 w 18"/>
                <a:gd name="T3" fmla="*/ 6 h 18"/>
                <a:gd name="T4" fmla="*/ 6 w 18"/>
                <a:gd name="T5" fmla="*/ 16 h 18"/>
                <a:gd name="T6" fmla="*/ 16 w 18"/>
                <a:gd name="T7" fmla="*/ 12 h 18"/>
                <a:gd name="T8" fmla="*/ 12 w 18"/>
                <a:gd name="T9" fmla="*/ 2 h 18"/>
                <a:gd name="T10" fmla="*/ 8 w 18"/>
                <a:gd name="T11" fmla="*/ 13 h 18"/>
                <a:gd name="T12" fmla="*/ 5 w 18"/>
                <a:gd name="T13" fmla="*/ 8 h 18"/>
                <a:gd name="T14" fmla="*/ 11 w 18"/>
                <a:gd name="T15" fmla="*/ 5 h 18"/>
                <a:gd name="T16" fmla="*/ 13 w 18"/>
                <a:gd name="T17" fmla="*/ 11 h 18"/>
                <a:gd name="T18" fmla="*/ 8 w 18"/>
                <a:gd name="T1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2" y="2"/>
                  </a:moveTo>
                  <a:cubicBezTo>
                    <a:pt x="8" y="0"/>
                    <a:pt x="3" y="2"/>
                    <a:pt x="2" y="6"/>
                  </a:cubicBezTo>
                  <a:cubicBezTo>
                    <a:pt x="0" y="10"/>
                    <a:pt x="2" y="15"/>
                    <a:pt x="6" y="16"/>
                  </a:cubicBezTo>
                  <a:cubicBezTo>
                    <a:pt x="10" y="18"/>
                    <a:pt x="15" y="16"/>
                    <a:pt x="16" y="12"/>
                  </a:cubicBezTo>
                  <a:cubicBezTo>
                    <a:pt x="18" y="8"/>
                    <a:pt x="16" y="3"/>
                    <a:pt x="12" y="2"/>
                  </a:cubicBezTo>
                  <a:close/>
                  <a:moveTo>
                    <a:pt x="8" y="13"/>
                  </a:moveTo>
                  <a:cubicBezTo>
                    <a:pt x="5" y="12"/>
                    <a:pt x="4" y="10"/>
                    <a:pt x="5" y="8"/>
                  </a:cubicBezTo>
                  <a:cubicBezTo>
                    <a:pt x="6" y="5"/>
                    <a:pt x="8" y="4"/>
                    <a:pt x="11" y="5"/>
                  </a:cubicBezTo>
                  <a:cubicBezTo>
                    <a:pt x="13" y="6"/>
                    <a:pt x="14" y="8"/>
                    <a:pt x="13" y="11"/>
                  </a:cubicBezTo>
                  <a:cubicBezTo>
                    <a:pt x="12" y="13"/>
                    <a:pt x="10" y="14"/>
                    <a:pt x="8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E18D986-0E11-6AE4-2E53-16B6B5AFA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661" y="6057332"/>
              <a:ext cx="168987" cy="167667"/>
            </a:xfrm>
            <a:custGeom>
              <a:avLst/>
              <a:gdLst>
                <a:gd name="T0" fmla="*/ 36 w 54"/>
                <a:gd name="T1" fmla="*/ 5 h 54"/>
                <a:gd name="T2" fmla="*/ 5 w 54"/>
                <a:gd name="T3" fmla="*/ 18 h 54"/>
                <a:gd name="T4" fmla="*/ 18 w 54"/>
                <a:gd name="T5" fmla="*/ 49 h 54"/>
                <a:gd name="T6" fmla="*/ 49 w 54"/>
                <a:gd name="T7" fmla="*/ 36 h 54"/>
                <a:gd name="T8" fmla="*/ 36 w 54"/>
                <a:gd name="T9" fmla="*/ 5 h 54"/>
                <a:gd name="T10" fmla="*/ 21 w 54"/>
                <a:gd name="T11" fmla="*/ 42 h 54"/>
                <a:gd name="T12" fmla="*/ 12 w 54"/>
                <a:gd name="T13" fmla="*/ 21 h 54"/>
                <a:gd name="T14" fmla="*/ 33 w 54"/>
                <a:gd name="T15" fmla="*/ 12 h 54"/>
                <a:gd name="T16" fmla="*/ 42 w 54"/>
                <a:gd name="T17" fmla="*/ 33 h 54"/>
                <a:gd name="T18" fmla="*/ 21 w 54"/>
                <a:gd name="T1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36" y="5"/>
                  </a:moveTo>
                  <a:cubicBezTo>
                    <a:pt x="24" y="0"/>
                    <a:pt x="10" y="6"/>
                    <a:pt x="5" y="18"/>
                  </a:cubicBezTo>
                  <a:cubicBezTo>
                    <a:pt x="0" y="30"/>
                    <a:pt x="6" y="44"/>
                    <a:pt x="18" y="49"/>
                  </a:cubicBezTo>
                  <a:cubicBezTo>
                    <a:pt x="30" y="54"/>
                    <a:pt x="44" y="48"/>
                    <a:pt x="49" y="36"/>
                  </a:cubicBezTo>
                  <a:cubicBezTo>
                    <a:pt x="54" y="24"/>
                    <a:pt x="48" y="10"/>
                    <a:pt x="36" y="5"/>
                  </a:cubicBezTo>
                  <a:close/>
                  <a:moveTo>
                    <a:pt x="21" y="42"/>
                  </a:moveTo>
                  <a:cubicBezTo>
                    <a:pt x="13" y="39"/>
                    <a:pt x="9" y="29"/>
                    <a:pt x="12" y="21"/>
                  </a:cubicBezTo>
                  <a:cubicBezTo>
                    <a:pt x="15" y="13"/>
                    <a:pt x="25" y="9"/>
                    <a:pt x="33" y="12"/>
                  </a:cubicBezTo>
                  <a:cubicBezTo>
                    <a:pt x="41" y="15"/>
                    <a:pt x="45" y="25"/>
                    <a:pt x="42" y="33"/>
                  </a:cubicBezTo>
                  <a:cubicBezTo>
                    <a:pt x="39" y="41"/>
                    <a:pt x="29" y="45"/>
                    <a:pt x="21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AE2A333-05F3-C109-5CFD-5942E7A5D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7839" y="6169550"/>
              <a:ext cx="62050" cy="66011"/>
            </a:xfrm>
            <a:custGeom>
              <a:avLst/>
              <a:gdLst>
                <a:gd name="T0" fmla="*/ 20 w 20"/>
                <a:gd name="T1" fmla="*/ 3 h 21"/>
                <a:gd name="T2" fmla="*/ 19 w 20"/>
                <a:gd name="T3" fmla="*/ 0 h 21"/>
                <a:gd name="T4" fmla="*/ 16 w 20"/>
                <a:gd name="T5" fmla="*/ 1 h 21"/>
                <a:gd name="T6" fmla="*/ 16 w 20"/>
                <a:gd name="T7" fmla="*/ 1 h 21"/>
                <a:gd name="T8" fmla="*/ 1 w 20"/>
                <a:gd name="T9" fmla="*/ 17 h 21"/>
                <a:gd name="T10" fmla="*/ 0 w 20"/>
                <a:gd name="T11" fmla="*/ 19 h 21"/>
                <a:gd name="T12" fmla="*/ 3 w 20"/>
                <a:gd name="T13" fmla="*/ 20 h 21"/>
                <a:gd name="T14" fmla="*/ 3 w 20"/>
                <a:gd name="T15" fmla="*/ 20 h 21"/>
                <a:gd name="T16" fmla="*/ 20 w 20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3"/>
                  </a:move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6" y="0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9"/>
                    <a:pt x="8" y="14"/>
                    <a:pt x="1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0" y="20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0" y="17"/>
                    <a:pt x="16" y="11"/>
                    <a:pt x="2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3A23004-B14D-EBFF-CCF2-BECDCDEC8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322" y="6188033"/>
              <a:ext cx="91095" cy="93735"/>
            </a:xfrm>
            <a:custGeom>
              <a:avLst/>
              <a:gdLst>
                <a:gd name="T0" fmla="*/ 27 w 29"/>
                <a:gd name="T1" fmla="*/ 0 h 30"/>
                <a:gd name="T2" fmla="*/ 25 w 29"/>
                <a:gd name="T3" fmla="*/ 1 h 30"/>
                <a:gd name="T4" fmla="*/ 1 w 29"/>
                <a:gd name="T5" fmla="*/ 25 h 30"/>
                <a:gd name="T6" fmla="*/ 0 w 29"/>
                <a:gd name="T7" fmla="*/ 28 h 30"/>
                <a:gd name="T8" fmla="*/ 3 w 29"/>
                <a:gd name="T9" fmla="*/ 29 h 30"/>
                <a:gd name="T10" fmla="*/ 3 w 29"/>
                <a:gd name="T11" fmla="*/ 29 h 30"/>
                <a:gd name="T12" fmla="*/ 29 w 29"/>
                <a:gd name="T13" fmla="*/ 3 h 30"/>
                <a:gd name="T14" fmla="*/ 27 w 29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0">
                  <a:moveTo>
                    <a:pt x="27" y="0"/>
                  </a:moveTo>
                  <a:cubicBezTo>
                    <a:pt x="26" y="0"/>
                    <a:pt x="25" y="0"/>
                    <a:pt x="25" y="1"/>
                  </a:cubicBezTo>
                  <a:cubicBezTo>
                    <a:pt x="20" y="13"/>
                    <a:pt x="12" y="21"/>
                    <a:pt x="1" y="25"/>
                  </a:cubicBezTo>
                  <a:cubicBezTo>
                    <a:pt x="0" y="26"/>
                    <a:pt x="0" y="27"/>
                    <a:pt x="0" y="28"/>
                  </a:cubicBezTo>
                  <a:cubicBezTo>
                    <a:pt x="1" y="29"/>
                    <a:pt x="2" y="30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4" y="24"/>
                    <a:pt x="24" y="15"/>
                    <a:pt x="29" y="3"/>
                  </a:cubicBezTo>
                  <a:cubicBezTo>
                    <a:pt x="29" y="2"/>
                    <a:pt x="28" y="1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92DEDFB-3EE5-F705-9832-0886A0D27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7080" y="6178791"/>
              <a:ext cx="77893" cy="77893"/>
            </a:xfrm>
            <a:custGeom>
              <a:avLst/>
              <a:gdLst>
                <a:gd name="T0" fmla="*/ 23 w 25"/>
                <a:gd name="T1" fmla="*/ 0 h 25"/>
                <a:gd name="T2" fmla="*/ 20 w 25"/>
                <a:gd name="T3" fmla="*/ 1 h 25"/>
                <a:gd name="T4" fmla="*/ 1 w 25"/>
                <a:gd name="T5" fmla="*/ 21 h 25"/>
                <a:gd name="T6" fmla="*/ 1 w 25"/>
                <a:gd name="T7" fmla="*/ 21 h 25"/>
                <a:gd name="T8" fmla="*/ 0 w 25"/>
                <a:gd name="T9" fmla="*/ 24 h 25"/>
                <a:gd name="T10" fmla="*/ 3 w 25"/>
                <a:gd name="T11" fmla="*/ 25 h 25"/>
                <a:gd name="T12" fmla="*/ 3 w 25"/>
                <a:gd name="T13" fmla="*/ 25 h 25"/>
                <a:gd name="T14" fmla="*/ 24 w 25"/>
                <a:gd name="T15" fmla="*/ 3 h 25"/>
                <a:gd name="T16" fmla="*/ 2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3" y="0"/>
                  </a:moveTo>
                  <a:cubicBezTo>
                    <a:pt x="22" y="0"/>
                    <a:pt x="21" y="0"/>
                    <a:pt x="20" y="1"/>
                  </a:cubicBezTo>
                  <a:cubicBezTo>
                    <a:pt x="17" y="11"/>
                    <a:pt x="10" y="17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1" y="25"/>
                    <a:pt x="2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2" y="21"/>
                    <a:pt x="20" y="13"/>
                    <a:pt x="24" y="3"/>
                  </a:cubicBezTo>
                  <a:cubicBezTo>
                    <a:pt x="25" y="2"/>
                    <a:pt x="24" y="1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CD8C53C-D030-41F5-06D4-8ED796068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419" y="6048091"/>
              <a:ext cx="62050" cy="64691"/>
            </a:xfrm>
            <a:custGeom>
              <a:avLst/>
              <a:gdLst>
                <a:gd name="T0" fmla="*/ 20 w 20"/>
                <a:gd name="T1" fmla="*/ 2 h 21"/>
                <a:gd name="T2" fmla="*/ 17 w 20"/>
                <a:gd name="T3" fmla="*/ 1 h 21"/>
                <a:gd name="T4" fmla="*/ 17 w 20"/>
                <a:gd name="T5" fmla="*/ 1 h 21"/>
                <a:gd name="T6" fmla="*/ 0 w 20"/>
                <a:gd name="T7" fmla="*/ 18 h 21"/>
                <a:gd name="T8" fmla="*/ 0 w 20"/>
                <a:gd name="T9" fmla="*/ 18 h 21"/>
                <a:gd name="T10" fmla="*/ 1 w 20"/>
                <a:gd name="T11" fmla="*/ 21 h 21"/>
                <a:gd name="T12" fmla="*/ 4 w 20"/>
                <a:gd name="T13" fmla="*/ 20 h 21"/>
                <a:gd name="T14" fmla="*/ 4 w 20"/>
                <a:gd name="T15" fmla="*/ 20 h 21"/>
                <a:gd name="T16" fmla="*/ 19 w 20"/>
                <a:gd name="T17" fmla="*/ 4 h 21"/>
                <a:gd name="T18" fmla="*/ 20 w 20"/>
                <a:gd name="T1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20" y="2"/>
                  </a:moveTo>
                  <a:cubicBezTo>
                    <a:pt x="20" y="1"/>
                    <a:pt x="18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0" y="4"/>
                    <a:pt x="4" y="10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0"/>
                    <a:pt x="1" y="21"/>
                  </a:cubicBezTo>
                  <a:cubicBezTo>
                    <a:pt x="2" y="21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12"/>
                    <a:pt x="12" y="7"/>
                    <a:pt x="19" y="4"/>
                  </a:cubicBezTo>
                  <a:cubicBezTo>
                    <a:pt x="20" y="4"/>
                    <a:pt x="20" y="3"/>
                    <a:pt x="2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FB312E5-3F4E-60F9-A664-22E075EC9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6212" y="6000563"/>
              <a:ext cx="89774" cy="93735"/>
            </a:xfrm>
            <a:custGeom>
              <a:avLst/>
              <a:gdLst>
                <a:gd name="T0" fmla="*/ 29 w 29"/>
                <a:gd name="T1" fmla="*/ 2 h 30"/>
                <a:gd name="T2" fmla="*/ 26 w 29"/>
                <a:gd name="T3" fmla="*/ 1 h 30"/>
                <a:gd name="T4" fmla="*/ 26 w 29"/>
                <a:gd name="T5" fmla="*/ 1 h 30"/>
                <a:gd name="T6" fmla="*/ 0 w 29"/>
                <a:gd name="T7" fmla="*/ 27 h 30"/>
                <a:gd name="T8" fmla="*/ 2 w 29"/>
                <a:gd name="T9" fmla="*/ 30 h 30"/>
                <a:gd name="T10" fmla="*/ 4 w 29"/>
                <a:gd name="T11" fmla="*/ 29 h 30"/>
                <a:gd name="T12" fmla="*/ 28 w 29"/>
                <a:gd name="T13" fmla="*/ 5 h 30"/>
                <a:gd name="T14" fmla="*/ 29 w 29"/>
                <a:gd name="T1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0">
                  <a:moveTo>
                    <a:pt x="29" y="2"/>
                  </a:moveTo>
                  <a:cubicBezTo>
                    <a:pt x="28" y="1"/>
                    <a:pt x="27" y="0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15" y="6"/>
                    <a:pt x="5" y="15"/>
                    <a:pt x="0" y="27"/>
                  </a:cubicBezTo>
                  <a:cubicBezTo>
                    <a:pt x="0" y="28"/>
                    <a:pt x="1" y="29"/>
                    <a:pt x="2" y="30"/>
                  </a:cubicBezTo>
                  <a:cubicBezTo>
                    <a:pt x="3" y="30"/>
                    <a:pt x="4" y="30"/>
                    <a:pt x="4" y="29"/>
                  </a:cubicBezTo>
                  <a:cubicBezTo>
                    <a:pt x="9" y="17"/>
                    <a:pt x="17" y="9"/>
                    <a:pt x="28" y="5"/>
                  </a:cubicBezTo>
                  <a:cubicBezTo>
                    <a:pt x="29" y="4"/>
                    <a:pt x="29" y="3"/>
                    <a:pt x="29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37596A0-F46E-C105-1108-442B949E0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335" y="6025647"/>
              <a:ext cx="77893" cy="77893"/>
            </a:xfrm>
            <a:custGeom>
              <a:avLst/>
              <a:gdLst>
                <a:gd name="T0" fmla="*/ 24 w 25"/>
                <a:gd name="T1" fmla="*/ 4 h 25"/>
                <a:gd name="T2" fmla="*/ 25 w 25"/>
                <a:gd name="T3" fmla="*/ 1 h 25"/>
                <a:gd name="T4" fmla="*/ 22 w 25"/>
                <a:gd name="T5" fmla="*/ 0 h 25"/>
                <a:gd name="T6" fmla="*/ 22 w 25"/>
                <a:gd name="T7" fmla="*/ 0 h 25"/>
                <a:gd name="T8" fmla="*/ 1 w 25"/>
                <a:gd name="T9" fmla="*/ 22 h 25"/>
                <a:gd name="T10" fmla="*/ 2 w 25"/>
                <a:gd name="T11" fmla="*/ 25 h 25"/>
                <a:gd name="T12" fmla="*/ 5 w 25"/>
                <a:gd name="T13" fmla="*/ 24 h 25"/>
                <a:gd name="T14" fmla="*/ 24 w 25"/>
                <a:gd name="T1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24" y="4"/>
                  </a:moveTo>
                  <a:cubicBezTo>
                    <a:pt x="25" y="3"/>
                    <a:pt x="25" y="2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4"/>
                    <a:pt x="5" y="12"/>
                    <a:pt x="1" y="22"/>
                  </a:cubicBezTo>
                  <a:cubicBezTo>
                    <a:pt x="0" y="23"/>
                    <a:pt x="1" y="24"/>
                    <a:pt x="2" y="25"/>
                  </a:cubicBezTo>
                  <a:cubicBezTo>
                    <a:pt x="3" y="25"/>
                    <a:pt x="4" y="25"/>
                    <a:pt x="5" y="24"/>
                  </a:cubicBezTo>
                  <a:cubicBezTo>
                    <a:pt x="8" y="14"/>
                    <a:pt x="15" y="8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4CEF1E58-C002-4EB4-8E75-CE0B5307B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6107" y="6166909"/>
              <a:ext cx="50168" cy="488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F3400BA-3841-E52A-9286-EC5E6B5CF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6755" y="5954355"/>
              <a:ext cx="411906" cy="386822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D10504-5940-DCEE-A1E0-A9AD9EE323C0}"/>
                </a:ext>
              </a:extLst>
            </p:cNvPr>
            <p:cNvGrpSpPr/>
            <p:nvPr/>
          </p:nvGrpSpPr>
          <p:grpSpPr>
            <a:xfrm>
              <a:off x="4546707" y="5941153"/>
              <a:ext cx="400024" cy="400024"/>
              <a:chOff x="1637252" y="5941153"/>
              <a:chExt cx="400024" cy="400024"/>
            </a:xfrm>
            <a:solidFill>
              <a:schemeClr val="bg1"/>
            </a:solidFill>
          </p:grpSpPr>
          <p:sp>
            <p:nvSpPr>
              <p:cNvPr id="167" name="Freeform 19">
                <a:extLst>
                  <a:ext uri="{FF2B5EF4-FFF2-40B4-BE49-F238E27FC236}">
                    <a16:creationId xmlns:a16="http://schemas.microsoft.com/office/drawing/2014/main" id="{B6E2D158-5AE3-89C9-EBB8-53CC6C65DD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37252" y="5941153"/>
                <a:ext cx="400024" cy="400024"/>
              </a:xfrm>
              <a:custGeom>
                <a:avLst/>
                <a:gdLst>
                  <a:gd name="T0" fmla="*/ 117 w 128"/>
                  <a:gd name="T1" fmla="*/ 12 h 128"/>
                  <a:gd name="T2" fmla="*/ 100 w 128"/>
                  <a:gd name="T3" fmla="*/ 12 h 128"/>
                  <a:gd name="T4" fmla="*/ 100 w 128"/>
                  <a:gd name="T5" fmla="*/ 4 h 128"/>
                  <a:gd name="T6" fmla="*/ 96 w 128"/>
                  <a:gd name="T7" fmla="*/ 0 h 128"/>
                  <a:gd name="T8" fmla="*/ 92 w 128"/>
                  <a:gd name="T9" fmla="*/ 4 h 128"/>
                  <a:gd name="T10" fmla="*/ 92 w 128"/>
                  <a:gd name="T11" fmla="*/ 12 h 128"/>
                  <a:gd name="T12" fmla="*/ 68 w 128"/>
                  <a:gd name="T13" fmla="*/ 12 h 128"/>
                  <a:gd name="T14" fmla="*/ 68 w 128"/>
                  <a:gd name="T15" fmla="*/ 4 h 128"/>
                  <a:gd name="T16" fmla="*/ 64 w 128"/>
                  <a:gd name="T17" fmla="*/ 0 h 128"/>
                  <a:gd name="T18" fmla="*/ 60 w 128"/>
                  <a:gd name="T19" fmla="*/ 4 h 128"/>
                  <a:gd name="T20" fmla="*/ 60 w 128"/>
                  <a:gd name="T21" fmla="*/ 12 h 128"/>
                  <a:gd name="T22" fmla="*/ 36 w 128"/>
                  <a:gd name="T23" fmla="*/ 12 h 128"/>
                  <a:gd name="T24" fmla="*/ 36 w 128"/>
                  <a:gd name="T25" fmla="*/ 4 h 128"/>
                  <a:gd name="T26" fmla="*/ 32 w 128"/>
                  <a:gd name="T27" fmla="*/ 0 h 128"/>
                  <a:gd name="T28" fmla="*/ 28 w 128"/>
                  <a:gd name="T29" fmla="*/ 4 h 128"/>
                  <a:gd name="T30" fmla="*/ 28 w 128"/>
                  <a:gd name="T31" fmla="*/ 12 h 128"/>
                  <a:gd name="T32" fmla="*/ 11 w 128"/>
                  <a:gd name="T33" fmla="*/ 12 h 128"/>
                  <a:gd name="T34" fmla="*/ 0 w 128"/>
                  <a:gd name="T35" fmla="*/ 23 h 128"/>
                  <a:gd name="T36" fmla="*/ 0 w 128"/>
                  <a:gd name="T37" fmla="*/ 117 h 128"/>
                  <a:gd name="T38" fmla="*/ 11 w 128"/>
                  <a:gd name="T39" fmla="*/ 128 h 128"/>
                  <a:gd name="T40" fmla="*/ 117 w 128"/>
                  <a:gd name="T41" fmla="*/ 128 h 128"/>
                  <a:gd name="T42" fmla="*/ 128 w 128"/>
                  <a:gd name="T43" fmla="*/ 117 h 128"/>
                  <a:gd name="T44" fmla="*/ 128 w 128"/>
                  <a:gd name="T45" fmla="*/ 23 h 128"/>
                  <a:gd name="T46" fmla="*/ 117 w 128"/>
                  <a:gd name="T47" fmla="*/ 12 h 128"/>
                  <a:gd name="T48" fmla="*/ 120 w 128"/>
                  <a:gd name="T49" fmla="*/ 117 h 128"/>
                  <a:gd name="T50" fmla="*/ 117 w 128"/>
                  <a:gd name="T51" fmla="*/ 120 h 128"/>
                  <a:gd name="T52" fmla="*/ 11 w 128"/>
                  <a:gd name="T53" fmla="*/ 120 h 128"/>
                  <a:gd name="T54" fmla="*/ 8 w 128"/>
                  <a:gd name="T55" fmla="*/ 117 h 128"/>
                  <a:gd name="T56" fmla="*/ 8 w 128"/>
                  <a:gd name="T57" fmla="*/ 23 h 128"/>
                  <a:gd name="T58" fmla="*/ 11 w 128"/>
                  <a:gd name="T59" fmla="*/ 20 h 128"/>
                  <a:gd name="T60" fmla="*/ 28 w 128"/>
                  <a:gd name="T61" fmla="*/ 20 h 128"/>
                  <a:gd name="T62" fmla="*/ 28 w 128"/>
                  <a:gd name="T63" fmla="*/ 28 h 128"/>
                  <a:gd name="T64" fmla="*/ 32 w 128"/>
                  <a:gd name="T65" fmla="*/ 32 h 128"/>
                  <a:gd name="T66" fmla="*/ 36 w 128"/>
                  <a:gd name="T67" fmla="*/ 28 h 128"/>
                  <a:gd name="T68" fmla="*/ 36 w 128"/>
                  <a:gd name="T69" fmla="*/ 20 h 128"/>
                  <a:gd name="T70" fmla="*/ 60 w 128"/>
                  <a:gd name="T71" fmla="*/ 20 h 128"/>
                  <a:gd name="T72" fmla="*/ 60 w 128"/>
                  <a:gd name="T73" fmla="*/ 28 h 128"/>
                  <a:gd name="T74" fmla="*/ 64 w 128"/>
                  <a:gd name="T75" fmla="*/ 32 h 128"/>
                  <a:gd name="T76" fmla="*/ 68 w 128"/>
                  <a:gd name="T77" fmla="*/ 28 h 128"/>
                  <a:gd name="T78" fmla="*/ 68 w 128"/>
                  <a:gd name="T79" fmla="*/ 20 h 128"/>
                  <a:gd name="T80" fmla="*/ 92 w 128"/>
                  <a:gd name="T81" fmla="*/ 20 h 128"/>
                  <a:gd name="T82" fmla="*/ 92 w 128"/>
                  <a:gd name="T83" fmla="*/ 28 h 128"/>
                  <a:gd name="T84" fmla="*/ 96 w 128"/>
                  <a:gd name="T85" fmla="*/ 32 h 128"/>
                  <a:gd name="T86" fmla="*/ 100 w 128"/>
                  <a:gd name="T87" fmla="*/ 28 h 128"/>
                  <a:gd name="T88" fmla="*/ 100 w 128"/>
                  <a:gd name="T89" fmla="*/ 20 h 128"/>
                  <a:gd name="T90" fmla="*/ 117 w 128"/>
                  <a:gd name="T91" fmla="*/ 20 h 128"/>
                  <a:gd name="T92" fmla="*/ 120 w 128"/>
                  <a:gd name="T93" fmla="*/ 23 h 128"/>
                  <a:gd name="T94" fmla="*/ 120 w 128"/>
                  <a:gd name="T95" fmla="*/ 11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8" h="128">
                    <a:moveTo>
                      <a:pt x="117" y="12"/>
                    </a:moveTo>
                    <a:cubicBezTo>
                      <a:pt x="100" y="12"/>
                      <a:pt x="100" y="12"/>
                      <a:pt x="100" y="12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0" y="2"/>
                      <a:pt x="98" y="0"/>
                      <a:pt x="96" y="0"/>
                    </a:cubicBezTo>
                    <a:cubicBezTo>
                      <a:pt x="94" y="0"/>
                      <a:pt x="92" y="2"/>
                      <a:pt x="92" y="4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2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30" y="0"/>
                      <a:pt x="28" y="2"/>
                      <a:pt x="28" y="4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5" y="12"/>
                      <a:pt x="0" y="17"/>
                      <a:pt x="0" y="2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3"/>
                      <a:pt x="5" y="128"/>
                      <a:pt x="11" y="128"/>
                    </a:cubicBezTo>
                    <a:cubicBezTo>
                      <a:pt x="117" y="128"/>
                      <a:pt x="117" y="128"/>
                      <a:pt x="117" y="128"/>
                    </a:cubicBezTo>
                    <a:cubicBezTo>
                      <a:pt x="123" y="128"/>
                      <a:pt x="128" y="123"/>
                      <a:pt x="128" y="117"/>
                    </a:cubicBezTo>
                    <a:cubicBezTo>
                      <a:pt x="128" y="23"/>
                      <a:pt x="128" y="23"/>
                      <a:pt x="128" y="23"/>
                    </a:cubicBezTo>
                    <a:cubicBezTo>
                      <a:pt x="128" y="17"/>
                      <a:pt x="123" y="12"/>
                      <a:pt x="117" y="12"/>
                    </a:cubicBezTo>
                    <a:close/>
                    <a:moveTo>
                      <a:pt x="120" y="117"/>
                    </a:moveTo>
                    <a:cubicBezTo>
                      <a:pt x="120" y="119"/>
                      <a:pt x="119" y="120"/>
                      <a:pt x="117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9" y="120"/>
                      <a:pt x="8" y="119"/>
                      <a:pt x="8" y="117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1"/>
                      <a:pt x="9" y="20"/>
                      <a:pt x="11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30"/>
                      <a:pt x="30" y="32"/>
                      <a:pt x="32" y="32"/>
                    </a:cubicBezTo>
                    <a:cubicBezTo>
                      <a:pt x="34" y="32"/>
                      <a:pt x="36" y="30"/>
                      <a:pt x="36" y="28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30"/>
                      <a:pt x="62" y="32"/>
                      <a:pt x="64" y="32"/>
                    </a:cubicBezTo>
                    <a:cubicBezTo>
                      <a:pt x="66" y="32"/>
                      <a:pt x="68" y="30"/>
                      <a:pt x="68" y="28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30"/>
                      <a:pt x="94" y="32"/>
                      <a:pt x="96" y="32"/>
                    </a:cubicBezTo>
                    <a:cubicBezTo>
                      <a:pt x="98" y="32"/>
                      <a:pt x="100" y="30"/>
                      <a:pt x="100" y="28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19" y="20"/>
                      <a:pt x="120" y="21"/>
                      <a:pt x="120" y="23"/>
                    </a:cubicBezTo>
                    <a:lnTo>
                      <a:pt x="12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Rectangle 20">
                <a:extLst>
                  <a:ext uri="{FF2B5EF4-FFF2-40B4-BE49-F238E27FC236}">
                    <a16:creationId xmlns:a16="http://schemas.microsoft.com/office/drawing/2014/main" id="{F5F6772A-314F-F686-BABE-D067AC05D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386" y="6091657"/>
                <a:ext cx="50168" cy="369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Rectangle 21">
                <a:extLst>
                  <a:ext uri="{FF2B5EF4-FFF2-40B4-BE49-F238E27FC236}">
                    <a16:creationId xmlns:a16="http://schemas.microsoft.com/office/drawing/2014/main" id="{3E7AF53C-C443-CBDE-C13A-EC79AD40B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386" y="6153707"/>
                <a:ext cx="50168" cy="369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Rectangle 22">
                <a:extLst>
                  <a:ext uri="{FF2B5EF4-FFF2-40B4-BE49-F238E27FC236}">
                    <a16:creationId xmlns:a16="http://schemas.microsoft.com/office/drawing/2014/main" id="{B9C7090C-AD27-5691-9E4B-48B9D832A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386" y="6215757"/>
                <a:ext cx="50168" cy="38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Rectangle 23">
                <a:extLst>
                  <a:ext uri="{FF2B5EF4-FFF2-40B4-BE49-F238E27FC236}">
                    <a16:creationId xmlns:a16="http://schemas.microsoft.com/office/drawing/2014/main" id="{B86EBABE-1D91-8154-B81B-E45BDCF77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1520" y="6215757"/>
                <a:ext cx="50168" cy="38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Rectangle 24">
                <a:extLst>
                  <a:ext uri="{FF2B5EF4-FFF2-40B4-BE49-F238E27FC236}">
                    <a16:creationId xmlns:a16="http://schemas.microsoft.com/office/drawing/2014/main" id="{E1F50F2D-449A-A4CE-9C24-D94D840B6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1520" y="6153707"/>
                <a:ext cx="50168" cy="369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Rectangle 25">
                <a:extLst>
                  <a:ext uri="{FF2B5EF4-FFF2-40B4-BE49-F238E27FC236}">
                    <a16:creationId xmlns:a16="http://schemas.microsoft.com/office/drawing/2014/main" id="{577F8A14-D72A-6038-AE34-04066ED3A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1520" y="6091657"/>
                <a:ext cx="50168" cy="369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Rectangle 26">
                <a:extLst>
                  <a:ext uri="{FF2B5EF4-FFF2-40B4-BE49-F238E27FC236}">
                    <a16:creationId xmlns:a16="http://schemas.microsoft.com/office/drawing/2014/main" id="{72457BEF-980F-6207-DB75-5092742D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975" y="6215757"/>
                <a:ext cx="50168" cy="38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Rectangle 27">
                <a:extLst>
                  <a:ext uri="{FF2B5EF4-FFF2-40B4-BE49-F238E27FC236}">
                    <a16:creationId xmlns:a16="http://schemas.microsoft.com/office/drawing/2014/main" id="{069B002C-8B2C-DBC7-D628-BDE19742B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975" y="6153707"/>
                <a:ext cx="50168" cy="369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Rectangle 28">
                <a:extLst>
                  <a:ext uri="{FF2B5EF4-FFF2-40B4-BE49-F238E27FC236}">
                    <a16:creationId xmlns:a16="http://schemas.microsoft.com/office/drawing/2014/main" id="{8C7CF7A4-AF5B-C5FB-965D-9BBBB2DC7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975" y="6091657"/>
                <a:ext cx="50168" cy="369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0B541883-D6D7-598A-351A-825AA0E68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660" y="5941153"/>
              <a:ext cx="400024" cy="400024"/>
            </a:xfrm>
            <a:custGeom>
              <a:avLst/>
              <a:gdLst>
                <a:gd name="T0" fmla="*/ 114 w 128"/>
                <a:gd name="T1" fmla="*/ 29 h 128"/>
                <a:gd name="T2" fmla="*/ 112 w 128"/>
                <a:gd name="T3" fmla="*/ 8 h 128"/>
                <a:gd name="T4" fmla="*/ 24 w 128"/>
                <a:gd name="T5" fmla="*/ 0 h 128"/>
                <a:gd name="T6" fmla="*/ 16 w 128"/>
                <a:gd name="T7" fmla="*/ 27 h 128"/>
                <a:gd name="T8" fmla="*/ 2 w 128"/>
                <a:gd name="T9" fmla="*/ 45 h 128"/>
                <a:gd name="T10" fmla="*/ 0 w 128"/>
                <a:gd name="T11" fmla="*/ 56 h 128"/>
                <a:gd name="T12" fmla="*/ 12 w 128"/>
                <a:gd name="T13" fmla="*/ 68 h 128"/>
                <a:gd name="T14" fmla="*/ 20 w 128"/>
                <a:gd name="T15" fmla="*/ 128 h 128"/>
                <a:gd name="T16" fmla="*/ 116 w 128"/>
                <a:gd name="T17" fmla="*/ 120 h 128"/>
                <a:gd name="T18" fmla="*/ 116 w 128"/>
                <a:gd name="T19" fmla="*/ 68 h 128"/>
                <a:gd name="T20" fmla="*/ 128 w 128"/>
                <a:gd name="T21" fmla="*/ 52 h 128"/>
                <a:gd name="T22" fmla="*/ 104 w 128"/>
                <a:gd name="T23" fmla="*/ 8 h 128"/>
                <a:gd name="T24" fmla="*/ 24 w 128"/>
                <a:gd name="T25" fmla="*/ 24 h 128"/>
                <a:gd name="T26" fmla="*/ 24 w 128"/>
                <a:gd name="T27" fmla="*/ 8 h 128"/>
                <a:gd name="T28" fmla="*/ 41 w 128"/>
                <a:gd name="T29" fmla="*/ 60 h 128"/>
                <a:gd name="T30" fmla="*/ 40 w 128"/>
                <a:gd name="T31" fmla="*/ 32 h 128"/>
                <a:gd name="T32" fmla="*/ 41 w 128"/>
                <a:gd name="T33" fmla="*/ 60 h 128"/>
                <a:gd name="T34" fmla="*/ 62 w 128"/>
                <a:gd name="T35" fmla="*/ 32 h 128"/>
                <a:gd name="T36" fmla="*/ 45 w 128"/>
                <a:gd name="T37" fmla="*/ 60 h 128"/>
                <a:gd name="T38" fmla="*/ 66 w 128"/>
                <a:gd name="T39" fmla="*/ 32 h 128"/>
                <a:gd name="T40" fmla="*/ 83 w 128"/>
                <a:gd name="T41" fmla="*/ 60 h 128"/>
                <a:gd name="T42" fmla="*/ 66 w 128"/>
                <a:gd name="T43" fmla="*/ 32 h 128"/>
                <a:gd name="T44" fmla="*/ 88 w 128"/>
                <a:gd name="T45" fmla="*/ 32 h 128"/>
                <a:gd name="T46" fmla="*/ 87 w 128"/>
                <a:gd name="T47" fmla="*/ 60 h 128"/>
                <a:gd name="T48" fmla="*/ 8 w 128"/>
                <a:gd name="T49" fmla="*/ 56 h 128"/>
                <a:gd name="T50" fmla="*/ 9 w 128"/>
                <a:gd name="T51" fmla="*/ 50 h 128"/>
                <a:gd name="T52" fmla="*/ 24 w 128"/>
                <a:gd name="T53" fmla="*/ 32 h 128"/>
                <a:gd name="T54" fmla="*/ 19 w 128"/>
                <a:gd name="T55" fmla="*/ 60 h 128"/>
                <a:gd name="T56" fmla="*/ 8 w 128"/>
                <a:gd name="T57" fmla="*/ 56 h 128"/>
                <a:gd name="T58" fmla="*/ 50 w 128"/>
                <a:gd name="T59" fmla="*/ 120 h 128"/>
                <a:gd name="T60" fmla="*/ 80 w 128"/>
                <a:gd name="T61" fmla="*/ 80 h 128"/>
                <a:gd name="T62" fmla="*/ 108 w 128"/>
                <a:gd name="T63" fmla="*/ 120 h 128"/>
                <a:gd name="T64" fmla="*/ 84 w 128"/>
                <a:gd name="T65" fmla="*/ 80 h 128"/>
                <a:gd name="T66" fmla="*/ 50 w 128"/>
                <a:gd name="T67" fmla="*/ 76 h 128"/>
                <a:gd name="T68" fmla="*/ 46 w 128"/>
                <a:gd name="T69" fmla="*/ 120 h 128"/>
                <a:gd name="T70" fmla="*/ 20 w 128"/>
                <a:gd name="T71" fmla="*/ 68 h 128"/>
                <a:gd name="T72" fmla="*/ 108 w 128"/>
                <a:gd name="T73" fmla="*/ 120 h 128"/>
                <a:gd name="T74" fmla="*/ 116 w 128"/>
                <a:gd name="T75" fmla="*/ 60 h 128"/>
                <a:gd name="T76" fmla="*/ 93 w 128"/>
                <a:gd name="T77" fmla="*/ 32 h 128"/>
                <a:gd name="T78" fmla="*/ 104 w 128"/>
                <a:gd name="T79" fmla="*/ 32 h 128"/>
                <a:gd name="T80" fmla="*/ 119 w 128"/>
                <a:gd name="T81" fmla="*/ 50 h 128"/>
                <a:gd name="T82" fmla="*/ 120 w 128"/>
                <a:gd name="T8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126" y="4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3" y="28"/>
                    <a:pt x="113" y="28"/>
                    <a:pt x="112" y="27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7"/>
                    <a:pt x="0" y="49"/>
                    <a:pt x="0" y="5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4"/>
                    <a:pt x="16" y="128"/>
                    <a:pt x="2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2" y="128"/>
                    <a:pt x="116" y="124"/>
                    <a:pt x="116" y="120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3" y="68"/>
                    <a:pt x="128" y="63"/>
                    <a:pt x="128" y="56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9"/>
                    <a:pt x="127" y="47"/>
                    <a:pt x="126" y="45"/>
                  </a:cubicBezTo>
                  <a:close/>
                  <a:moveTo>
                    <a:pt x="104" y="8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104" y="8"/>
                  </a:lnTo>
                  <a:close/>
                  <a:moveTo>
                    <a:pt x="41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9" y="32"/>
                    <a:pt x="49" y="32"/>
                    <a:pt x="49" y="32"/>
                  </a:cubicBezTo>
                  <a:lnTo>
                    <a:pt x="41" y="60"/>
                  </a:lnTo>
                  <a:close/>
                  <a:moveTo>
                    <a:pt x="53" y="32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53" y="32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32"/>
                  </a:lnTo>
                  <a:close/>
                  <a:moveTo>
                    <a:pt x="79" y="32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87" y="60"/>
                    <a:pt x="87" y="60"/>
                    <a:pt x="87" y="60"/>
                  </a:cubicBezTo>
                  <a:lnTo>
                    <a:pt x="79" y="32"/>
                  </a:lnTo>
                  <a:close/>
                  <a:moveTo>
                    <a:pt x="8" y="56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" y="51"/>
                    <a:pt x="8" y="50"/>
                    <a:pt x="9" y="50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80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120"/>
                  </a:lnTo>
                  <a:close/>
                  <a:moveTo>
                    <a:pt x="108" y="120"/>
                  </a:moveTo>
                  <a:cubicBezTo>
                    <a:pt x="84" y="120"/>
                    <a:pt x="84" y="120"/>
                    <a:pt x="84" y="12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8"/>
                    <a:pt x="82" y="76"/>
                    <a:pt x="8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6"/>
                    <a:pt x="46" y="78"/>
                    <a:pt x="46" y="8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08" y="68"/>
                    <a:pt x="108" y="68"/>
                    <a:pt x="108" y="68"/>
                  </a:cubicBezTo>
                  <a:lnTo>
                    <a:pt x="108" y="120"/>
                  </a:lnTo>
                  <a:close/>
                  <a:moveTo>
                    <a:pt x="120" y="56"/>
                  </a:moveTo>
                  <a:cubicBezTo>
                    <a:pt x="120" y="58"/>
                    <a:pt x="118" y="60"/>
                    <a:pt x="116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2"/>
                    <a:pt x="106" y="33"/>
                    <a:pt x="107" y="34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0"/>
                    <a:pt x="120" y="51"/>
                    <a:pt x="120" y="52"/>
                  </a:cubicBezTo>
                  <a:lnTo>
                    <a:pt x="120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B58FF8B7-A9B7-A69C-9DB9-621384AC3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6335" y="5142426"/>
              <a:ext cx="422467" cy="384182"/>
            </a:xfrm>
            <a:custGeom>
              <a:avLst/>
              <a:gdLst>
                <a:gd name="T0" fmla="*/ 120 w 135"/>
                <a:gd name="T1" fmla="*/ 15 h 123"/>
                <a:gd name="T2" fmla="*/ 70 w 135"/>
                <a:gd name="T3" fmla="*/ 15 h 123"/>
                <a:gd name="T4" fmla="*/ 11 w 135"/>
                <a:gd name="T5" fmla="*/ 72 h 123"/>
                <a:gd name="T6" fmla="*/ 11 w 135"/>
                <a:gd name="T7" fmla="*/ 112 h 123"/>
                <a:gd name="T8" fmla="*/ 51 w 135"/>
                <a:gd name="T9" fmla="*/ 112 h 123"/>
                <a:gd name="T10" fmla="*/ 109 w 135"/>
                <a:gd name="T11" fmla="*/ 54 h 123"/>
                <a:gd name="T12" fmla="*/ 109 w 135"/>
                <a:gd name="T13" fmla="*/ 26 h 123"/>
                <a:gd name="T14" fmla="*/ 81 w 135"/>
                <a:gd name="T15" fmla="*/ 26 h 123"/>
                <a:gd name="T16" fmla="*/ 37 w 135"/>
                <a:gd name="T17" fmla="*/ 70 h 123"/>
                <a:gd name="T18" fmla="*/ 37 w 135"/>
                <a:gd name="T19" fmla="*/ 75 h 123"/>
                <a:gd name="T20" fmla="*/ 43 w 135"/>
                <a:gd name="T21" fmla="*/ 75 h 123"/>
                <a:gd name="T22" fmla="*/ 87 w 135"/>
                <a:gd name="T23" fmla="*/ 32 h 123"/>
                <a:gd name="T24" fmla="*/ 103 w 135"/>
                <a:gd name="T25" fmla="*/ 32 h 123"/>
                <a:gd name="T26" fmla="*/ 103 w 135"/>
                <a:gd name="T27" fmla="*/ 48 h 123"/>
                <a:gd name="T28" fmla="*/ 45 w 135"/>
                <a:gd name="T29" fmla="*/ 106 h 123"/>
                <a:gd name="T30" fmla="*/ 17 w 135"/>
                <a:gd name="T31" fmla="*/ 106 h 123"/>
                <a:gd name="T32" fmla="*/ 17 w 135"/>
                <a:gd name="T33" fmla="*/ 78 h 123"/>
                <a:gd name="T34" fmla="*/ 75 w 135"/>
                <a:gd name="T35" fmla="*/ 21 h 123"/>
                <a:gd name="T36" fmla="*/ 114 w 135"/>
                <a:gd name="T37" fmla="*/ 21 h 123"/>
                <a:gd name="T38" fmla="*/ 114 w 135"/>
                <a:gd name="T39" fmla="*/ 60 h 123"/>
                <a:gd name="T40" fmla="*/ 71 w 135"/>
                <a:gd name="T41" fmla="*/ 104 h 123"/>
                <a:gd name="T42" fmla="*/ 71 w 135"/>
                <a:gd name="T43" fmla="*/ 109 h 123"/>
                <a:gd name="T44" fmla="*/ 77 w 135"/>
                <a:gd name="T45" fmla="*/ 109 h 123"/>
                <a:gd name="T46" fmla="*/ 120 w 135"/>
                <a:gd name="T47" fmla="*/ 65 h 123"/>
                <a:gd name="T48" fmla="*/ 120 w 135"/>
                <a:gd name="T49" fmla="*/ 1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23">
                  <a:moveTo>
                    <a:pt x="120" y="15"/>
                  </a:moveTo>
                  <a:cubicBezTo>
                    <a:pt x="106" y="0"/>
                    <a:pt x="84" y="0"/>
                    <a:pt x="70" y="15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0" y="83"/>
                    <a:pt x="0" y="101"/>
                    <a:pt x="11" y="112"/>
                  </a:cubicBezTo>
                  <a:cubicBezTo>
                    <a:pt x="22" y="123"/>
                    <a:pt x="40" y="123"/>
                    <a:pt x="51" y="112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17" y="46"/>
                    <a:pt x="117" y="34"/>
                    <a:pt x="109" y="26"/>
                  </a:cubicBezTo>
                  <a:cubicBezTo>
                    <a:pt x="101" y="18"/>
                    <a:pt x="89" y="18"/>
                    <a:pt x="81" y="26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5" y="71"/>
                    <a:pt x="35" y="74"/>
                    <a:pt x="37" y="75"/>
                  </a:cubicBezTo>
                  <a:cubicBezTo>
                    <a:pt x="39" y="77"/>
                    <a:pt x="41" y="77"/>
                    <a:pt x="43" y="75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91" y="27"/>
                    <a:pt x="99" y="27"/>
                    <a:pt x="103" y="32"/>
                  </a:cubicBezTo>
                  <a:cubicBezTo>
                    <a:pt x="108" y="36"/>
                    <a:pt x="108" y="44"/>
                    <a:pt x="103" y="48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37" y="114"/>
                    <a:pt x="25" y="114"/>
                    <a:pt x="17" y="106"/>
                  </a:cubicBezTo>
                  <a:cubicBezTo>
                    <a:pt x="9" y="98"/>
                    <a:pt x="9" y="86"/>
                    <a:pt x="17" y="78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86" y="10"/>
                    <a:pt x="103" y="10"/>
                    <a:pt x="114" y="21"/>
                  </a:cubicBezTo>
                  <a:cubicBezTo>
                    <a:pt x="125" y="32"/>
                    <a:pt x="125" y="49"/>
                    <a:pt x="114" y="60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69" y="105"/>
                    <a:pt x="69" y="108"/>
                    <a:pt x="71" y="109"/>
                  </a:cubicBezTo>
                  <a:cubicBezTo>
                    <a:pt x="72" y="111"/>
                    <a:pt x="75" y="111"/>
                    <a:pt x="77" y="109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35" y="51"/>
                    <a:pt x="135" y="29"/>
                    <a:pt x="12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8D6B9F-DBE4-CD02-7BCF-246D260FDFAF}"/>
                </a:ext>
              </a:extLst>
            </p:cNvPr>
            <p:cNvGrpSpPr/>
            <p:nvPr/>
          </p:nvGrpSpPr>
          <p:grpSpPr>
            <a:xfrm>
              <a:off x="7008899" y="5142426"/>
              <a:ext cx="287806" cy="398703"/>
              <a:chOff x="4099444" y="5142426"/>
              <a:chExt cx="287806" cy="398703"/>
            </a:xfrm>
            <a:solidFill>
              <a:schemeClr val="bg1"/>
            </a:solidFill>
          </p:grpSpPr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E1D87CFB-8814-4067-9D82-2A6D04EEE0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9444" y="5142426"/>
                <a:ext cx="287806" cy="398703"/>
              </a:xfrm>
              <a:custGeom>
                <a:avLst/>
                <a:gdLst>
                  <a:gd name="T0" fmla="*/ 68 w 92"/>
                  <a:gd name="T1" fmla="*/ 36 h 128"/>
                  <a:gd name="T2" fmla="*/ 60 w 92"/>
                  <a:gd name="T3" fmla="*/ 56 h 128"/>
                  <a:gd name="T4" fmla="*/ 44 w 92"/>
                  <a:gd name="T5" fmla="*/ 20 h 128"/>
                  <a:gd name="T6" fmla="*/ 36 w 92"/>
                  <a:gd name="T7" fmla="*/ 44 h 128"/>
                  <a:gd name="T8" fmla="*/ 4 w 92"/>
                  <a:gd name="T9" fmla="*/ 0 h 128"/>
                  <a:gd name="T10" fmla="*/ 0 w 92"/>
                  <a:gd name="T11" fmla="*/ 92 h 128"/>
                  <a:gd name="T12" fmla="*/ 40 w 92"/>
                  <a:gd name="T13" fmla="*/ 128 h 128"/>
                  <a:gd name="T14" fmla="*/ 86 w 92"/>
                  <a:gd name="T15" fmla="*/ 100 h 128"/>
                  <a:gd name="T16" fmla="*/ 68 w 92"/>
                  <a:gd name="T17" fmla="*/ 36 h 128"/>
                  <a:gd name="T18" fmla="*/ 79 w 92"/>
                  <a:gd name="T19" fmla="*/ 98 h 128"/>
                  <a:gd name="T20" fmla="*/ 40 w 92"/>
                  <a:gd name="T21" fmla="*/ 120 h 128"/>
                  <a:gd name="T22" fmla="*/ 8 w 92"/>
                  <a:gd name="T23" fmla="*/ 92 h 128"/>
                  <a:gd name="T24" fmla="*/ 12 w 92"/>
                  <a:gd name="T25" fmla="*/ 63 h 128"/>
                  <a:gd name="T26" fmla="*/ 16 w 92"/>
                  <a:gd name="T27" fmla="*/ 23 h 128"/>
                  <a:gd name="T28" fmla="*/ 33 w 92"/>
                  <a:gd name="T29" fmla="*/ 63 h 128"/>
                  <a:gd name="T30" fmla="*/ 47 w 92"/>
                  <a:gd name="T31" fmla="*/ 39 h 128"/>
                  <a:gd name="T32" fmla="*/ 52 w 92"/>
                  <a:gd name="T33" fmla="*/ 76 h 128"/>
                  <a:gd name="T34" fmla="*/ 71 w 92"/>
                  <a:gd name="T35" fmla="*/ 54 h 128"/>
                  <a:gd name="T36" fmla="*/ 79 w 92"/>
                  <a:gd name="T37" fmla="*/ 9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128">
                    <a:moveTo>
                      <a:pt x="68" y="36"/>
                    </a:moveTo>
                    <a:cubicBezTo>
                      <a:pt x="68" y="47"/>
                      <a:pt x="60" y="56"/>
                      <a:pt x="60" y="56"/>
                    </a:cubicBezTo>
                    <a:cubicBezTo>
                      <a:pt x="60" y="36"/>
                      <a:pt x="44" y="20"/>
                      <a:pt x="44" y="20"/>
                    </a:cubicBezTo>
                    <a:cubicBezTo>
                      <a:pt x="44" y="20"/>
                      <a:pt x="44" y="32"/>
                      <a:pt x="36" y="44"/>
                    </a:cubicBezTo>
                    <a:cubicBezTo>
                      <a:pt x="28" y="16"/>
                      <a:pt x="4" y="0"/>
                      <a:pt x="4" y="0"/>
                    </a:cubicBezTo>
                    <a:cubicBezTo>
                      <a:pt x="16" y="44"/>
                      <a:pt x="0" y="60"/>
                      <a:pt x="0" y="92"/>
                    </a:cubicBezTo>
                    <a:cubicBezTo>
                      <a:pt x="0" y="110"/>
                      <a:pt x="16" y="128"/>
                      <a:pt x="40" y="128"/>
                    </a:cubicBezTo>
                    <a:cubicBezTo>
                      <a:pt x="76" y="128"/>
                      <a:pt x="83" y="115"/>
                      <a:pt x="86" y="100"/>
                    </a:cubicBezTo>
                    <a:cubicBezTo>
                      <a:pt x="92" y="80"/>
                      <a:pt x="84" y="56"/>
                      <a:pt x="68" y="36"/>
                    </a:cubicBezTo>
                    <a:close/>
                    <a:moveTo>
                      <a:pt x="79" y="98"/>
                    </a:moveTo>
                    <a:cubicBezTo>
                      <a:pt x="76" y="108"/>
                      <a:pt x="73" y="120"/>
                      <a:pt x="40" y="120"/>
                    </a:cubicBezTo>
                    <a:cubicBezTo>
                      <a:pt x="20" y="120"/>
                      <a:pt x="8" y="106"/>
                      <a:pt x="8" y="92"/>
                    </a:cubicBezTo>
                    <a:cubicBezTo>
                      <a:pt x="8" y="81"/>
                      <a:pt x="10" y="72"/>
                      <a:pt x="12" y="63"/>
                    </a:cubicBezTo>
                    <a:cubicBezTo>
                      <a:pt x="15" y="51"/>
                      <a:pt x="17" y="39"/>
                      <a:pt x="16" y="23"/>
                    </a:cubicBezTo>
                    <a:cubicBezTo>
                      <a:pt x="29" y="40"/>
                      <a:pt x="33" y="63"/>
                      <a:pt x="33" y="63"/>
                    </a:cubicBezTo>
                    <a:cubicBezTo>
                      <a:pt x="33" y="63"/>
                      <a:pt x="44" y="47"/>
                      <a:pt x="47" y="39"/>
                    </a:cubicBezTo>
                    <a:cubicBezTo>
                      <a:pt x="50" y="44"/>
                      <a:pt x="52" y="60"/>
                      <a:pt x="52" y="76"/>
                    </a:cubicBezTo>
                    <a:cubicBezTo>
                      <a:pt x="52" y="76"/>
                      <a:pt x="63" y="67"/>
                      <a:pt x="71" y="54"/>
                    </a:cubicBezTo>
                    <a:cubicBezTo>
                      <a:pt x="79" y="69"/>
                      <a:pt x="82" y="85"/>
                      <a:pt x="7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4700A00-FEE9-3122-BF70-AE7A8B06D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651" y="5314054"/>
                <a:ext cx="178229" cy="143903"/>
              </a:xfrm>
              <a:custGeom>
                <a:avLst/>
                <a:gdLst>
                  <a:gd name="T0" fmla="*/ 55 w 57"/>
                  <a:gd name="T1" fmla="*/ 12 h 46"/>
                  <a:gd name="T2" fmla="*/ 51 w 57"/>
                  <a:gd name="T3" fmla="*/ 16 h 46"/>
                  <a:gd name="T4" fmla="*/ 32 w 57"/>
                  <a:gd name="T5" fmla="*/ 31 h 46"/>
                  <a:gd name="T6" fmla="*/ 30 w 57"/>
                  <a:gd name="T7" fmla="*/ 14 h 46"/>
                  <a:gd name="T8" fmla="*/ 30 w 57"/>
                  <a:gd name="T9" fmla="*/ 7 h 46"/>
                  <a:gd name="T10" fmla="*/ 24 w 57"/>
                  <a:gd name="T11" fmla="*/ 16 h 46"/>
                  <a:gd name="T12" fmla="*/ 17 w 57"/>
                  <a:gd name="T13" fmla="*/ 26 h 46"/>
                  <a:gd name="T14" fmla="*/ 9 w 57"/>
                  <a:gd name="T15" fmla="*/ 5 h 46"/>
                  <a:gd name="T16" fmla="*/ 7 w 57"/>
                  <a:gd name="T17" fmla="*/ 0 h 46"/>
                  <a:gd name="T18" fmla="*/ 5 w 57"/>
                  <a:gd name="T19" fmla="*/ 6 h 46"/>
                  <a:gd name="T20" fmla="*/ 0 w 57"/>
                  <a:gd name="T21" fmla="*/ 40 h 46"/>
                  <a:gd name="T22" fmla="*/ 2 w 57"/>
                  <a:gd name="T23" fmla="*/ 42 h 46"/>
                  <a:gd name="T24" fmla="*/ 4 w 57"/>
                  <a:gd name="T25" fmla="*/ 40 h 46"/>
                  <a:gd name="T26" fmla="*/ 7 w 57"/>
                  <a:gd name="T27" fmla="*/ 12 h 46"/>
                  <a:gd name="T28" fmla="*/ 15 w 57"/>
                  <a:gd name="T29" fmla="*/ 31 h 46"/>
                  <a:gd name="T30" fmla="*/ 16 w 57"/>
                  <a:gd name="T31" fmla="*/ 34 h 46"/>
                  <a:gd name="T32" fmla="*/ 18 w 57"/>
                  <a:gd name="T33" fmla="*/ 31 h 46"/>
                  <a:gd name="T34" fmla="*/ 26 w 57"/>
                  <a:gd name="T35" fmla="*/ 20 h 46"/>
                  <a:gd name="T36" fmla="*/ 29 w 57"/>
                  <a:gd name="T37" fmla="*/ 34 h 46"/>
                  <a:gd name="T38" fmla="*/ 30 w 57"/>
                  <a:gd name="T39" fmla="*/ 37 h 46"/>
                  <a:gd name="T40" fmla="*/ 32 w 57"/>
                  <a:gd name="T41" fmla="*/ 36 h 46"/>
                  <a:gd name="T42" fmla="*/ 52 w 57"/>
                  <a:gd name="T43" fmla="*/ 21 h 46"/>
                  <a:gd name="T44" fmla="*/ 49 w 57"/>
                  <a:gd name="T45" fmla="*/ 43 h 46"/>
                  <a:gd name="T46" fmla="*/ 51 w 57"/>
                  <a:gd name="T47" fmla="*/ 45 h 46"/>
                  <a:gd name="T48" fmla="*/ 51 w 57"/>
                  <a:gd name="T49" fmla="*/ 46 h 46"/>
                  <a:gd name="T50" fmla="*/ 53 w 57"/>
                  <a:gd name="T51" fmla="*/ 44 h 46"/>
                  <a:gd name="T52" fmla="*/ 55 w 57"/>
                  <a:gd name="T53" fmla="*/ 16 h 46"/>
                  <a:gd name="T54" fmla="*/ 55 w 57"/>
                  <a:gd name="T55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46">
                    <a:moveTo>
                      <a:pt x="55" y="12"/>
                    </a:moveTo>
                    <a:cubicBezTo>
                      <a:pt x="51" y="16"/>
                      <a:pt x="51" y="16"/>
                      <a:pt x="51" y="16"/>
                    </a:cubicBezTo>
                    <a:cubicBezTo>
                      <a:pt x="47" y="21"/>
                      <a:pt x="43" y="26"/>
                      <a:pt x="32" y="31"/>
                    </a:cubicBezTo>
                    <a:cubicBezTo>
                      <a:pt x="31" y="26"/>
                      <a:pt x="30" y="21"/>
                      <a:pt x="30" y="14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1" y="20"/>
                      <a:pt x="20" y="22"/>
                      <a:pt x="17" y="26"/>
                    </a:cubicBezTo>
                    <a:cubicBezTo>
                      <a:pt x="13" y="17"/>
                      <a:pt x="11" y="11"/>
                      <a:pt x="9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13"/>
                      <a:pt x="0" y="21"/>
                      <a:pt x="0" y="40"/>
                    </a:cubicBezTo>
                    <a:cubicBezTo>
                      <a:pt x="0" y="41"/>
                      <a:pt x="0" y="42"/>
                      <a:pt x="2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25"/>
                      <a:pt x="5" y="18"/>
                      <a:pt x="7" y="12"/>
                    </a:cubicBezTo>
                    <a:cubicBezTo>
                      <a:pt x="9" y="17"/>
                      <a:pt x="12" y="23"/>
                      <a:pt x="15" y="31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2" y="27"/>
                      <a:pt x="24" y="24"/>
                      <a:pt x="26" y="20"/>
                    </a:cubicBezTo>
                    <a:cubicBezTo>
                      <a:pt x="27" y="26"/>
                      <a:pt x="28" y="30"/>
                      <a:pt x="29" y="3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43" y="31"/>
                      <a:pt x="48" y="26"/>
                      <a:pt x="52" y="21"/>
                    </a:cubicBezTo>
                    <a:cubicBezTo>
                      <a:pt x="53" y="29"/>
                      <a:pt x="52" y="37"/>
                      <a:pt x="49" y="43"/>
                    </a:cubicBezTo>
                    <a:cubicBezTo>
                      <a:pt x="49" y="44"/>
                      <a:pt x="49" y="45"/>
                      <a:pt x="51" y="45"/>
                    </a:cubicBezTo>
                    <a:cubicBezTo>
                      <a:pt x="51" y="45"/>
                      <a:pt x="51" y="46"/>
                      <a:pt x="51" y="46"/>
                    </a:cubicBezTo>
                    <a:cubicBezTo>
                      <a:pt x="52" y="46"/>
                      <a:pt x="53" y="45"/>
                      <a:pt x="53" y="44"/>
                    </a:cubicBezTo>
                    <a:cubicBezTo>
                      <a:pt x="56" y="37"/>
                      <a:pt x="57" y="26"/>
                      <a:pt x="55" y="16"/>
                    </a:cubicBezTo>
                    <a:lnTo>
                      <a:pt x="5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02D94ED8-8062-A095-D611-308F92A91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2842" y="5167510"/>
              <a:ext cx="406625" cy="348535"/>
            </a:xfrm>
            <a:custGeom>
              <a:avLst/>
              <a:gdLst>
                <a:gd name="T0" fmla="*/ 126 w 130"/>
                <a:gd name="T1" fmla="*/ 18 h 112"/>
                <a:gd name="T2" fmla="*/ 106 w 130"/>
                <a:gd name="T3" fmla="*/ 2 h 112"/>
                <a:gd name="T4" fmla="*/ 101 w 130"/>
                <a:gd name="T5" fmla="*/ 0 h 112"/>
                <a:gd name="T6" fmla="*/ 29 w 130"/>
                <a:gd name="T7" fmla="*/ 0 h 112"/>
                <a:gd name="T8" fmla="*/ 24 w 130"/>
                <a:gd name="T9" fmla="*/ 2 h 112"/>
                <a:gd name="T10" fmla="*/ 4 w 130"/>
                <a:gd name="T11" fmla="*/ 18 h 112"/>
                <a:gd name="T12" fmla="*/ 1 w 130"/>
                <a:gd name="T13" fmla="*/ 27 h 112"/>
                <a:gd name="T14" fmla="*/ 9 w 130"/>
                <a:gd name="T15" fmla="*/ 51 h 112"/>
                <a:gd name="T16" fmla="*/ 14 w 130"/>
                <a:gd name="T17" fmla="*/ 56 h 112"/>
                <a:gd name="T18" fmla="*/ 17 w 130"/>
                <a:gd name="T19" fmla="*/ 56 h 112"/>
                <a:gd name="T20" fmla="*/ 21 w 130"/>
                <a:gd name="T21" fmla="*/ 55 h 112"/>
                <a:gd name="T22" fmla="*/ 21 w 130"/>
                <a:gd name="T23" fmla="*/ 104 h 112"/>
                <a:gd name="T24" fmla="*/ 29 w 130"/>
                <a:gd name="T25" fmla="*/ 112 h 112"/>
                <a:gd name="T26" fmla="*/ 101 w 130"/>
                <a:gd name="T27" fmla="*/ 112 h 112"/>
                <a:gd name="T28" fmla="*/ 109 w 130"/>
                <a:gd name="T29" fmla="*/ 104 h 112"/>
                <a:gd name="T30" fmla="*/ 109 w 130"/>
                <a:gd name="T31" fmla="*/ 55 h 112"/>
                <a:gd name="T32" fmla="*/ 113 w 130"/>
                <a:gd name="T33" fmla="*/ 56 h 112"/>
                <a:gd name="T34" fmla="*/ 116 w 130"/>
                <a:gd name="T35" fmla="*/ 56 h 112"/>
                <a:gd name="T36" fmla="*/ 121 w 130"/>
                <a:gd name="T37" fmla="*/ 51 h 112"/>
                <a:gd name="T38" fmla="*/ 129 w 130"/>
                <a:gd name="T39" fmla="*/ 27 h 112"/>
                <a:gd name="T40" fmla="*/ 126 w 130"/>
                <a:gd name="T41" fmla="*/ 18 h 112"/>
                <a:gd name="T42" fmla="*/ 80 w 130"/>
                <a:gd name="T43" fmla="*/ 8 h 112"/>
                <a:gd name="T44" fmla="*/ 65 w 130"/>
                <a:gd name="T45" fmla="*/ 16 h 112"/>
                <a:gd name="T46" fmla="*/ 50 w 130"/>
                <a:gd name="T47" fmla="*/ 8 h 112"/>
                <a:gd name="T48" fmla="*/ 80 w 130"/>
                <a:gd name="T49" fmla="*/ 8 h 112"/>
                <a:gd name="T50" fmla="*/ 113 w 130"/>
                <a:gd name="T51" fmla="*/ 48 h 112"/>
                <a:gd name="T52" fmla="*/ 101 w 130"/>
                <a:gd name="T53" fmla="*/ 40 h 112"/>
                <a:gd name="T54" fmla="*/ 101 w 130"/>
                <a:gd name="T55" fmla="*/ 104 h 112"/>
                <a:gd name="T56" fmla="*/ 29 w 130"/>
                <a:gd name="T57" fmla="*/ 104 h 112"/>
                <a:gd name="T58" fmla="*/ 29 w 130"/>
                <a:gd name="T59" fmla="*/ 40 h 112"/>
                <a:gd name="T60" fmla="*/ 17 w 130"/>
                <a:gd name="T61" fmla="*/ 48 h 112"/>
                <a:gd name="T62" fmla="*/ 9 w 130"/>
                <a:gd name="T63" fmla="*/ 24 h 112"/>
                <a:gd name="T64" fmla="*/ 29 w 130"/>
                <a:gd name="T65" fmla="*/ 8 h 112"/>
                <a:gd name="T66" fmla="*/ 46 w 130"/>
                <a:gd name="T67" fmla="*/ 8 h 112"/>
                <a:gd name="T68" fmla="*/ 65 w 130"/>
                <a:gd name="T69" fmla="*/ 20 h 112"/>
                <a:gd name="T70" fmla="*/ 84 w 130"/>
                <a:gd name="T71" fmla="*/ 8 h 112"/>
                <a:gd name="T72" fmla="*/ 101 w 130"/>
                <a:gd name="T73" fmla="*/ 8 h 112"/>
                <a:gd name="T74" fmla="*/ 121 w 130"/>
                <a:gd name="T75" fmla="*/ 24 h 112"/>
                <a:gd name="T76" fmla="*/ 113 w 130"/>
                <a:gd name="T77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112">
                  <a:moveTo>
                    <a:pt x="126" y="18"/>
                  </a:moveTo>
                  <a:cubicBezTo>
                    <a:pt x="106" y="2"/>
                    <a:pt x="106" y="2"/>
                    <a:pt x="106" y="2"/>
                  </a:cubicBezTo>
                  <a:cubicBezTo>
                    <a:pt x="105" y="1"/>
                    <a:pt x="103" y="0"/>
                    <a:pt x="10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5" y="1"/>
                    <a:pt x="24" y="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" y="20"/>
                    <a:pt x="0" y="23"/>
                    <a:pt x="1" y="2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0" y="53"/>
                    <a:pt x="12" y="55"/>
                    <a:pt x="14" y="56"/>
                  </a:cubicBezTo>
                  <a:cubicBezTo>
                    <a:pt x="15" y="56"/>
                    <a:pt x="16" y="56"/>
                    <a:pt x="17" y="56"/>
                  </a:cubicBezTo>
                  <a:cubicBezTo>
                    <a:pt x="18" y="56"/>
                    <a:pt x="20" y="56"/>
                    <a:pt x="21" y="55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8"/>
                    <a:pt x="25" y="112"/>
                    <a:pt x="29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5" y="112"/>
                    <a:pt x="109" y="108"/>
                    <a:pt x="109" y="104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10" y="56"/>
                    <a:pt x="112" y="56"/>
                    <a:pt x="113" y="56"/>
                  </a:cubicBezTo>
                  <a:cubicBezTo>
                    <a:pt x="114" y="56"/>
                    <a:pt x="115" y="56"/>
                    <a:pt x="116" y="56"/>
                  </a:cubicBezTo>
                  <a:cubicBezTo>
                    <a:pt x="118" y="55"/>
                    <a:pt x="120" y="53"/>
                    <a:pt x="121" y="51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30" y="23"/>
                    <a:pt x="129" y="20"/>
                    <a:pt x="126" y="18"/>
                  </a:cubicBezTo>
                  <a:close/>
                  <a:moveTo>
                    <a:pt x="80" y="8"/>
                  </a:moveTo>
                  <a:cubicBezTo>
                    <a:pt x="78" y="13"/>
                    <a:pt x="72" y="16"/>
                    <a:pt x="65" y="16"/>
                  </a:cubicBezTo>
                  <a:cubicBezTo>
                    <a:pt x="58" y="16"/>
                    <a:pt x="52" y="13"/>
                    <a:pt x="50" y="8"/>
                  </a:cubicBezTo>
                  <a:lnTo>
                    <a:pt x="80" y="8"/>
                  </a:lnTo>
                  <a:close/>
                  <a:moveTo>
                    <a:pt x="113" y="48"/>
                  </a:moveTo>
                  <a:cubicBezTo>
                    <a:pt x="101" y="40"/>
                    <a:pt x="101" y="40"/>
                    <a:pt x="101" y="40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15"/>
                    <a:pt x="56" y="20"/>
                    <a:pt x="65" y="20"/>
                  </a:cubicBezTo>
                  <a:cubicBezTo>
                    <a:pt x="74" y="20"/>
                    <a:pt x="82" y="15"/>
                    <a:pt x="84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21" y="24"/>
                    <a:pt x="121" y="24"/>
                    <a:pt x="121" y="24"/>
                  </a:cubicBezTo>
                  <a:lnTo>
                    <a:pt x="113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2A12C9D-DC0C-0E51-5285-62B389F6059A}"/>
                </a:ext>
              </a:extLst>
            </p:cNvPr>
            <p:cNvGrpSpPr/>
            <p:nvPr/>
          </p:nvGrpSpPr>
          <p:grpSpPr>
            <a:xfrm>
              <a:off x="5346755" y="5142426"/>
              <a:ext cx="402664" cy="398704"/>
              <a:chOff x="2437300" y="5142426"/>
              <a:chExt cx="402664" cy="398704"/>
            </a:xfrm>
            <a:solidFill>
              <a:schemeClr val="bg1"/>
            </a:solidFill>
          </p:grpSpPr>
          <p:sp>
            <p:nvSpPr>
              <p:cNvPr id="161" name="Freeform 34">
                <a:extLst>
                  <a:ext uri="{FF2B5EF4-FFF2-40B4-BE49-F238E27FC236}">
                    <a16:creationId xmlns:a16="http://schemas.microsoft.com/office/drawing/2014/main" id="{D2E453CD-5CCA-AECE-55C5-9AB4866995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7300" y="5291610"/>
                <a:ext cx="402664" cy="249520"/>
              </a:xfrm>
              <a:custGeom>
                <a:avLst/>
                <a:gdLst>
                  <a:gd name="T0" fmla="*/ 107 w 129"/>
                  <a:gd name="T1" fmla="*/ 36 h 80"/>
                  <a:gd name="T2" fmla="*/ 126 w 129"/>
                  <a:gd name="T3" fmla="*/ 24 h 80"/>
                  <a:gd name="T4" fmla="*/ 122 w 129"/>
                  <a:gd name="T5" fmla="*/ 16 h 80"/>
                  <a:gd name="T6" fmla="*/ 64 w 129"/>
                  <a:gd name="T7" fmla="*/ 0 h 80"/>
                  <a:gd name="T8" fmla="*/ 10 w 129"/>
                  <a:gd name="T9" fmla="*/ 36 h 80"/>
                  <a:gd name="T10" fmla="*/ 2 w 129"/>
                  <a:gd name="T11" fmla="*/ 51 h 80"/>
                  <a:gd name="T12" fmla="*/ 16 w 129"/>
                  <a:gd name="T13" fmla="*/ 70 h 80"/>
                  <a:gd name="T14" fmla="*/ 102 w 129"/>
                  <a:gd name="T15" fmla="*/ 80 h 80"/>
                  <a:gd name="T16" fmla="*/ 112 w 129"/>
                  <a:gd name="T17" fmla="*/ 67 h 80"/>
                  <a:gd name="T18" fmla="*/ 128 w 129"/>
                  <a:gd name="T19" fmla="*/ 46 h 80"/>
                  <a:gd name="T20" fmla="*/ 103 w 129"/>
                  <a:gd name="T21" fmla="*/ 36 h 80"/>
                  <a:gd name="T22" fmla="*/ 103 w 129"/>
                  <a:gd name="T23" fmla="*/ 35 h 80"/>
                  <a:gd name="T24" fmla="*/ 64 w 129"/>
                  <a:gd name="T25" fmla="*/ 4 h 80"/>
                  <a:gd name="T26" fmla="*/ 97 w 129"/>
                  <a:gd name="T27" fmla="*/ 29 h 80"/>
                  <a:gd name="T28" fmla="*/ 29 w 129"/>
                  <a:gd name="T29" fmla="*/ 36 h 80"/>
                  <a:gd name="T30" fmla="*/ 64 w 129"/>
                  <a:gd name="T31" fmla="*/ 4 h 80"/>
                  <a:gd name="T32" fmla="*/ 64 w 129"/>
                  <a:gd name="T33" fmla="*/ 24 h 80"/>
                  <a:gd name="T34" fmla="*/ 41 w 129"/>
                  <a:gd name="T35" fmla="*/ 36 h 80"/>
                  <a:gd name="T36" fmla="*/ 86 w 129"/>
                  <a:gd name="T37" fmla="*/ 35 h 80"/>
                  <a:gd name="T38" fmla="*/ 82 w 129"/>
                  <a:gd name="T39" fmla="*/ 36 h 80"/>
                  <a:gd name="T40" fmla="*/ 55 w 129"/>
                  <a:gd name="T41" fmla="*/ 36 h 80"/>
                  <a:gd name="T42" fmla="*/ 64 w 129"/>
                  <a:gd name="T43" fmla="*/ 28 h 80"/>
                  <a:gd name="T44" fmla="*/ 73 w 129"/>
                  <a:gd name="T45" fmla="*/ 36 h 80"/>
                  <a:gd name="T46" fmla="*/ 64 w 129"/>
                  <a:gd name="T47" fmla="*/ 16 h 80"/>
                  <a:gd name="T48" fmla="*/ 33 w 129"/>
                  <a:gd name="T49" fmla="*/ 36 h 80"/>
                  <a:gd name="T50" fmla="*/ 93 w 129"/>
                  <a:gd name="T51" fmla="*/ 31 h 80"/>
                  <a:gd name="T52" fmla="*/ 64 w 129"/>
                  <a:gd name="T53" fmla="*/ 16 h 80"/>
                  <a:gd name="T54" fmla="*/ 104 w 129"/>
                  <a:gd name="T55" fmla="*/ 70 h 80"/>
                  <a:gd name="T56" fmla="*/ 26 w 129"/>
                  <a:gd name="T57" fmla="*/ 72 h 80"/>
                  <a:gd name="T58" fmla="*/ 24 w 129"/>
                  <a:gd name="T59" fmla="*/ 64 h 80"/>
                  <a:gd name="T60" fmla="*/ 10 w 129"/>
                  <a:gd name="T61" fmla="*/ 44 h 80"/>
                  <a:gd name="T62" fmla="*/ 24 w 129"/>
                  <a:gd name="T63" fmla="*/ 44 h 80"/>
                  <a:gd name="T64" fmla="*/ 32 w 129"/>
                  <a:gd name="T65" fmla="*/ 44 h 80"/>
                  <a:gd name="T66" fmla="*/ 40 w 129"/>
                  <a:gd name="T67" fmla="*/ 44 h 80"/>
                  <a:gd name="T68" fmla="*/ 48 w 129"/>
                  <a:gd name="T69" fmla="*/ 44 h 80"/>
                  <a:gd name="T70" fmla="*/ 76 w 129"/>
                  <a:gd name="T71" fmla="*/ 44 h 80"/>
                  <a:gd name="T72" fmla="*/ 84 w 129"/>
                  <a:gd name="T73" fmla="*/ 44 h 80"/>
                  <a:gd name="T74" fmla="*/ 92 w 129"/>
                  <a:gd name="T75" fmla="*/ 44 h 80"/>
                  <a:gd name="T76" fmla="*/ 100 w 129"/>
                  <a:gd name="T77" fmla="*/ 44 h 80"/>
                  <a:gd name="T78" fmla="*/ 108 w 129"/>
                  <a:gd name="T79" fmla="*/ 44 h 80"/>
                  <a:gd name="T80" fmla="*/ 120 w 129"/>
                  <a:gd name="T81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9" h="80">
                    <a:moveTo>
                      <a:pt x="118" y="36"/>
                    </a:move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4"/>
                      <a:pt x="107" y="33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8" y="23"/>
                      <a:pt x="129" y="20"/>
                      <a:pt x="128" y="18"/>
                    </a:cubicBezTo>
                    <a:cubicBezTo>
                      <a:pt x="127" y="16"/>
                      <a:pt x="124" y="15"/>
                      <a:pt x="122" y="1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97" y="11"/>
                      <a:pt x="82" y="0"/>
                      <a:pt x="64" y="0"/>
                    </a:cubicBezTo>
                    <a:cubicBezTo>
                      <a:pt x="42" y="0"/>
                      <a:pt x="25" y="16"/>
                      <a:pt x="21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4" y="36"/>
                      <a:pt x="0" y="40"/>
                      <a:pt x="0" y="46"/>
                    </a:cubicBezTo>
                    <a:cubicBezTo>
                      <a:pt x="0" y="48"/>
                      <a:pt x="1" y="50"/>
                      <a:pt x="2" y="51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6"/>
                      <a:pt x="20" y="80"/>
                      <a:pt x="26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8" y="80"/>
                      <a:pt x="112" y="76"/>
                      <a:pt x="112" y="70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7" y="50"/>
                      <a:pt x="128" y="48"/>
                      <a:pt x="128" y="46"/>
                    </a:cubicBezTo>
                    <a:cubicBezTo>
                      <a:pt x="128" y="40"/>
                      <a:pt x="124" y="36"/>
                      <a:pt x="118" y="36"/>
                    </a:cubicBezTo>
                    <a:close/>
                    <a:moveTo>
                      <a:pt x="103" y="36"/>
                    </a:moveTo>
                    <a:cubicBezTo>
                      <a:pt x="101" y="36"/>
                      <a:pt x="101" y="36"/>
                      <a:pt x="101" y="36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5"/>
                      <a:pt x="103" y="36"/>
                      <a:pt x="103" y="36"/>
                    </a:cubicBezTo>
                    <a:close/>
                    <a:moveTo>
                      <a:pt x="64" y="4"/>
                    </a:moveTo>
                    <a:cubicBezTo>
                      <a:pt x="80" y="4"/>
                      <a:pt x="94" y="14"/>
                      <a:pt x="100" y="27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17"/>
                      <a:pt x="79" y="8"/>
                      <a:pt x="64" y="8"/>
                    </a:cubicBezTo>
                    <a:cubicBezTo>
                      <a:pt x="47" y="8"/>
                      <a:pt x="33" y="20"/>
                      <a:pt x="29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9" y="18"/>
                      <a:pt x="45" y="4"/>
                      <a:pt x="64" y="4"/>
                    </a:cubicBezTo>
                    <a:close/>
                    <a:moveTo>
                      <a:pt x="82" y="36"/>
                    </a:moveTo>
                    <a:cubicBezTo>
                      <a:pt x="79" y="29"/>
                      <a:pt x="72" y="24"/>
                      <a:pt x="64" y="24"/>
                    </a:cubicBezTo>
                    <a:cubicBezTo>
                      <a:pt x="56" y="24"/>
                      <a:pt x="49" y="29"/>
                      <a:pt x="46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5" y="27"/>
                      <a:pt x="54" y="20"/>
                      <a:pt x="64" y="20"/>
                    </a:cubicBezTo>
                    <a:cubicBezTo>
                      <a:pt x="74" y="20"/>
                      <a:pt x="82" y="26"/>
                      <a:pt x="86" y="35"/>
                    </a:cubicBezTo>
                    <a:cubicBezTo>
                      <a:pt x="83" y="36"/>
                      <a:pt x="83" y="36"/>
                      <a:pt x="83" y="36"/>
                    </a:cubicBezTo>
                    <a:lnTo>
                      <a:pt x="82" y="36"/>
                    </a:lnTo>
                    <a:close/>
                    <a:moveTo>
                      <a:pt x="64" y="32"/>
                    </a:moveTo>
                    <a:cubicBezTo>
                      <a:pt x="60" y="32"/>
                      <a:pt x="57" y="34"/>
                      <a:pt x="55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3" y="31"/>
                      <a:pt x="58" y="28"/>
                      <a:pt x="64" y="28"/>
                    </a:cubicBezTo>
                    <a:cubicBezTo>
                      <a:pt x="70" y="28"/>
                      <a:pt x="75" y="31"/>
                      <a:pt x="78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1" y="34"/>
                      <a:pt x="68" y="32"/>
                      <a:pt x="64" y="32"/>
                    </a:cubicBezTo>
                    <a:close/>
                    <a:moveTo>
                      <a:pt x="64" y="16"/>
                    </a:moveTo>
                    <a:cubicBezTo>
                      <a:pt x="51" y="16"/>
                      <a:pt x="41" y="24"/>
                      <a:pt x="37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7" y="22"/>
                      <a:pt x="49" y="12"/>
                      <a:pt x="64" y="12"/>
                    </a:cubicBezTo>
                    <a:cubicBezTo>
                      <a:pt x="77" y="12"/>
                      <a:pt x="88" y="20"/>
                      <a:pt x="93" y="3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85" y="23"/>
                      <a:pt x="75" y="16"/>
                      <a:pt x="64" y="16"/>
                    </a:cubicBezTo>
                    <a:close/>
                    <a:moveTo>
                      <a:pt x="104" y="64"/>
                    </a:moveTo>
                    <a:cubicBezTo>
                      <a:pt x="104" y="70"/>
                      <a:pt x="104" y="70"/>
                      <a:pt x="104" y="70"/>
                    </a:cubicBezTo>
                    <a:cubicBezTo>
                      <a:pt x="104" y="71"/>
                      <a:pt x="103" y="72"/>
                      <a:pt x="102" y="7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5" y="72"/>
                      <a:pt x="24" y="71"/>
                      <a:pt x="24" y="7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5"/>
                      <a:pt x="9" y="44"/>
                      <a:pt x="10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18" y="44"/>
                      <a:pt x="118" y="44"/>
                      <a:pt x="118" y="44"/>
                    </a:cubicBezTo>
                    <a:cubicBezTo>
                      <a:pt x="119" y="44"/>
                      <a:pt x="120" y="45"/>
                      <a:pt x="120" y="46"/>
                    </a:cubicBezTo>
                    <a:lnTo>
                      <a:pt x="10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35">
                <a:extLst>
                  <a:ext uri="{FF2B5EF4-FFF2-40B4-BE49-F238E27FC236}">
                    <a16:creationId xmlns:a16="http://schemas.microsoft.com/office/drawing/2014/main" id="{1342E916-D59B-31F8-AE32-57624C716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035" y="5197875"/>
                <a:ext cx="34325" cy="93735"/>
              </a:xfrm>
              <a:custGeom>
                <a:avLst/>
                <a:gdLst>
                  <a:gd name="T0" fmla="*/ 2 w 11"/>
                  <a:gd name="T1" fmla="*/ 29 h 30"/>
                  <a:gd name="T2" fmla="*/ 2 w 11"/>
                  <a:gd name="T3" fmla="*/ 29 h 30"/>
                  <a:gd name="T4" fmla="*/ 2 w 11"/>
                  <a:gd name="T5" fmla="*/ 29 h 30"/>
                  <a:gd name="T6" fmla="*/ 4 w 11"/>
                  <a:gd name="T7" fmla="*/ 30 h 30"/>
                  <a:gd name="T8" fmla="*/ 6 w 11"/>
                  <a:gd name="T9" fmla="*/ 28 h 30"/>
                  <a:gd name="T10" fmla="*/ 6 w 11"/>
                  <a:gd name="T11" fmla="*/ 27 h 30"/>
                  <a:gd name="T12" fmla="*/ 6 w 11"/>
                  <a:gd name="T13" fmla="*/ 27 h 30"/>
                  <a:gd name="T14" fmla="*/ 7 w 11"/>
                  <a:gd name="T15" fmla="*/ 16 h 30"/>
                  <a:gd name="T16" fmla="*/ 9 w 11"/>
                  <a:gd name="T17" fmla="*/ 1 h 30"/>
                  <a:gd name="T18" fmla="*/ 7 w 11"/>
                  <a:gd name="T19" fmla="*/ 0 h 30"/>
                  <a:gd name="T20" fmla="*/ 5 w 11"/>
                  <a:gd name="T21" fmla="*/ 2 h 30"/>
                  <a:gd name="T22" fmla="*/ 5 w 11"/>
                  <a:gd name="T23" fmla="*/ 3 h 30"/>
                  <a:gd name="T24" fmla="*/ 5 w 11"/>
                  <a:gd name="T25" fmla="*/ 3 h 30"/>
                  <a:gd name="T26" fmla="*/ 5 w 11"/>
                  <a:gd name="T27" fmla="*/ 3 h 30"/>
                  <a:gd name="T28" fmla="*/ 5 w 11"/>
                  <a:gd name="T29" fmla="*/ 3 h 30"/>
                  <a:gd name="T30" fmla="*/ 4 w 11"/>
                  <a:gd name="T31" fmla="*/ 14 h 30"/>
                  <a:gd name="T32" fmla="*/ 2 w 11"/>
                  <a:gd name="T33" fmla="*/ 29 h 30"/>
                  <a:gd name="T34" fmla="*/ 2 w 11"/>
                  <a:gd name="T3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30">
                    <a:moveTo>
                      <a:pt x="2" y="29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4" y="30"/>
                    </a:cubicBezTo>
                    <a:cubicBezTo>
                      <a:pt x="5" y="30"/>
                      <a:pt x="6" y="29"/>
                      <a:pt x="6" y="28"/>
                    </a:cubicBezTo>
                    <a:cubicBezTo>
                      <a:pt x="6" y="28"/>
                      <a:pt x="6" y="28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" y="24"/>
                      <a:pt x="6" y="20"/>
                      <a:pt x="7" y="16"/>
                    </a:cubicBezTo>
                    <a:cubicBezTo>
                      <a:pt x="9" y="11"/>
                      <a:pt x="11" y="6"/>
                      <a:pt x="9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6"/>
                      <a:pt x="5" y="10"/>
                      <a:pt x="4" y="14"/>
                    </a:cubicBezTo>
                    <a:cubicBezTo>
                      <a:pt x="2" y="19"/>
                      <a:pt x="0" y="24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36">
                <a:extLst>
                  <a:ext uri="{FF2B5EF4-FFF2-40B4-BE49-F238E27FC236}">
                    <a16:creationId xmlns:a16="http://schemas.microsoft.com/office/drawing/2014/main" id="{5B1FC346-34F8-27DC-08BC-28810794D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0218" y="5195235"/>
                <a:ext cx="38287" cy="93735"/>
              </a:xfrm>
              <a:custGeom>
                <a:avLst/>
                <a:gdLst>
                  <a:gd name="T0" fmla="*/ 3 w 12"/>
                  <a:gd name="T1" fmla="*/ 29 h 30"/>
                  <a:gd name="T2" fmla="*/ 3 w 12"/>
                  <a:gd name="T3" fmla="*/ 29 h 30"/>
                  <a:gd name="T4" fmla="*/ 3 w 12"/>
                  <a:gd name="T5" fmla="*/ 29 h 30"/>
                  <a:gd name="T6" fmla="*/ 4 w 12"/>
                  <a:gd name="T7" fmla="*/ 30 h 30"/>
                  <a:gd name="T8" fmla="*/ 6 w 12"/>
                  <a:gd name="T9" fmla="*/ 28 h 30"/>
                  <a:gd name="T10" fmla="*/ 6 w 12"/>
                  <a:gd name="T11" fmla="*/ 28 h 30"/>
                  <a:gd name="T12" fmla="*/ 6 w 12"/>
                  <a:gd name="T13" fmla="*/ 28 h 30"/>
                  <a:gd name="T14" fmla="*/ 8 w 12"/>
                  <a:gd name="T15" fmla="*/ 16 h 30"/>
                  <a:gd name="T16" fmla="*/ 10 w 12"/>
                  <a:gd name="T17" fmla="*/ 2 h 30"/>
                  <a:gd name="T18" fmla="*/ 8 w 12"/>
                  <a:gd name="T19" fmla="*/ 0 h 30"/>
                  <a:gd name="T20" fmla="*/ 6 w 12"/>
                  <a:gd name="T21" fmla="*/ 2 h 30"/>
                  <a:gd name="T22" fmla="*/ 6 w 12"/>
                  <a:gd name="T23" fmla="*/ 3 h 30"/>
                  <a:gd name="T24" fmla="*/ 6 w 12"/>
                  <a:gd name="T25" fmla="*/ 3 h 30"/>
                  <a:gd name="T26" fmla="*/ 6 w 12"/>
                  <a:gd name="T27" fmla="*/ 3 h 30"/>
                  <a:gd name="T28" fmla="*/ 6 w 12"/>
                  <a:gd name="T29" fmla="*/ 3 h 30"/>
                  <a:gd name="T30" fmla="*/ 4 w 12"/>
                  <a:gd name="T31" fmla="*/ 15 h 30"/>
                  <a:gd name="T32" fmla="*/ 3 w 12"/>
                  <a:gd name="T33" fmla="*/ 29 h 30"/>
                  <a:gd name="T34" fmla="*/ 3 w 12"/>
                  <a:gd name="T3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30">
                    <a:moveTo>
                      <a:pt x="3" y="29"/>
                    </a:move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4" y="30"/>
                      <a:pt x="4" y="30"/>
                    </a:cubicBezTo>
                    <a:cubicBezTo>
                      <a:pt x="6" y="30"/>
                      <a:pt x="6" y="30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4"/>
                      <a:pt x="6" y="20"/>
                      <a:pt x="8" y="16"/>
                    </a:cubicBezTo>
                    <a:cubicBezTo>
                      <a:pt x="10" y="12"/>
                      <a:pt x="12" y="7"/>
                      <a:pt x="10" y="2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7"/>
                      <a:pt x="6" y="11"/>
                      <a:pt x="4" y="15"/>
                    </a:cubicBezTo>
                    <a:cubicBezTo>
                      <a:pt x="3" y="19"/>
                      <a:pt x="0" y="24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37">
                <a:extLst>
                  <a:ext uri="{FF2B5EF4-FFF2-40B4-BE49-F238E27FC236}">
                    <a16:creationId xmlns:a16="http://schemas.microsoft.com/office/drawing/2014/main" id="{BF5EBF8D-F281-42C6-1644-B81D2A223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169" y="5142426"/>
                <a:ext cx="34325" cy="93735"/>
              </a:xfrm>
              <a:custGeom>
                <a:avLst/>
                <a:gdLst>
                  <a:gd name="T0" fmla="*/ 2 w 11"/>
                  <a:gd name="T1" fmla="*/ 29 h 30"/>
                  <a:gd name="T2" fmla="*/ 2 w 11"/>
                  <a:gd name="T3" fmla="*/ 29 h 30"/>
                  <a:gd name="T4" fmla="*/ 2 w 11"/>
                  <a:gd name="T5" fmla="*/ 29 h 30"/>
                  <a:gd name="T6" fmla="*/ 4 w 11"/>
                  <a:gd name="T7" fmla="*/ 30 h 30"/>
                  <a:gd name="T8" fmla="*/ 6 w 11"/>
                  <a:gd name="T9" fmla="*/ 28 h 30"/>
                  <a:gd name="T10" fmla="*/ 6 w 11"/>
                  <a:gd name="T11" fmla="*/ 28 h 30"/>
                  <a:gd name="T12" fmla="*/ 6 w 11"/>
                  <a:gd name="T13" fmla="*/ 28 h 30"/>
                  <a:gd name="T14" fmla="*/ 8 w 11"/>
                  <a:gd name="T15" fmla="*/ 16 h 30"/>
                  <a:gd name="T16" fmla="*/ 9 w 11"/>
                  <a:gd name="T17" fmla="*/ 1 h 30"/>
                  <a:gd name="T18" fmla="*/ 7 w 11"/>
                  <a:gd name="T19" fmla="*/ 0 h 30"/>
                  <a:gd name="T20" fmla="*/ 5 w 11"/>
                  <a:gd name="T21" fmla="*/ 2 h 30"/>
                  <a:gd name="T22" fmla="*/ 6 w 11"/>
                  <a:gd name="T23" fmla="*/ 3 h 30"/>
                  <a:gd name="T24" fmla="*/ 6 w 11"/>
                  <a:gd name="T25" fmla="*/ 3 h 30"/>
                  <a:gd name="T26" fmla="*/ 6 w 11"/>
                  <a:gd name="T27" fmla="*/ 3 h 30"/>
                  <a:gd name="T28" fmla="*/ 6 w 11"/>
                  <a:gd name="T29" fmla="*/ 3 h 30"/>
                  <a:gd name="T30" fmla="*/ 4 w 11"/>
                  <a:gd name="T31" fmla="*/ 14 h 30"/>
                  <a:gd name="T32" fmla="*/ 2 w 11"/>
                  <a:gd name="T33" fmla="*/ 29 h 30"/>
                  <a:gd name="T34" fmla="*/ 2 w 11"/>
                  <a:gd name="T3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30">
                    <a:moveTo>
                      <a:pt x="2" y="29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4" y="30"/>
                    </a:cubicBezTo>
                    <a:cubicBezTo>
                      <a:pt x="5" y="30"/>
                      <a:pt x="6" y="29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" y="24"/>
                      <a:pt x="6" y="20"/>
                      <a:pt x="8" y="16"/>
                    </a:cubicBezTo>
                    <a:cubicBezTo>
                      <a:pt x="9" y="11"/>
                      <a:pt x="11" y="6"/>
                      <a:pt x="9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5" y="2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7"/>
                      <a:pt x="6" y="10"/>
                      <a:pt x="4" y="14"/>
                    </a:cubicBezTo>
                    <a:cubicBezTo>
                      <a:pt x="2" y="19"/>
                      <a:pt x="0" y="24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53DEB23-CD8C-0940-84F2-A120972A6D37}"/>
                </a:ext>
              </a:extLst>
            </p:cNvPr>
            <p:cNvGrpSpPr/>
            <p:nvPr/>
          </p:nvGrpSpPr>
          <p:grpSpPr>
            <a:xfrm>
              <a:off x="4544067" y="5142426"/>
              <a:ext cx="402664" cy="398704"/>
              <a:chOff x="1634612" y="5142426"/>
              <a:chExt cx="402664" cy="398704"/>
            </a:xfrm>
            <a:solidFill>
              <a:schemeClr val="bg1"/>
            </a:solidFill>
          </p:grpSpPr>
          <p:sp>
            <p:nvSpPr>
              <p:cNvPr id="155" name="Freeform 38">
                <a:extLst>
                  <a:ext uri="{FF2B5EF4-FFF2-40B4-BE49-F238E27FC236}">
                    <a16:creationId xmlns:a16="http://schemas.microsoft.com/office/drawing/2014/main" id="{D6FCFCED-234A-E413-309E-F7127330A0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34612" y="5179392"/>
                <a:ext cx="368339" cy="361738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39">
                <a:extLst>
                  <a:ext uri="{FF2B5EF4-FFF2-40B4-BE49-F238E27FC236}">
                    <a16:creationId xmlns:a16="http://schemas.microsoft.com/office/drawing/2014/main" id="{4FE8775A-EAEB-2D8E-C6B2-A8866BC042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1520" y="5341778"/>
                <a:ext cx="63370" cy="6205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40">
                <a:extLst>
                  <a:ext uri="{FF2B5EF4-FFF2-40B4-BE49-F238E27FC236}">
                    <a16:creationId xmlns:a16="http://schemas.microsoft.com/office/drawing/2014/main" id="{7A202D86-53F7-5B1D-A43D-E9BF570839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5226" y="5142426"/>
                <a:ext cx="62050" cy="6205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41">
                <a:extLst>
                  <a:ext uri="{FF2B5EF4-FFF2-40B4-BE49-F238E27FC236}">
                    <a16:creationId xmlns:a16="http://schemas.microsoft.com/office/drawing/2014/main" id="{C1D3998A-7A1C-EBEB-590A-FB197CEF81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7588" y="5329896"/>
                <a:ext cx="48848" cy="48848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Oval 42">
                <a:extLst>
                  <a:ext uri="{FF2B5EF4-FFF2-40B4-BE49-F238E27FC236}">
                    <a16:creationId xmlns:a16="http://schemas.microsoft.com/office/drawing/2014/main" id="{EDB59A59-755F-42C9-BCB8-CADE91A7F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6436" y="5417030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Oval 43">
                <a:extLst>
                  <a:ext uri="{FF2B5EF4-FFF2-40B4-BE49-F238E27FC236}">
                    <a16:creationId xmlns:a16="http://schemas.microsoft.com/office/drawing/2014/main" id="{554CFABD-AFD1-EB56-8683-3D4D7E4F5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108" y="5229560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ACA6661B-C560-A8AE-833D-03A04EBF62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660" y="5167510"/>
              <a:ext cx="400024" cy="286486"/>
            </a:xfrm>
            <a:custGeom>
              <a:avLst/>
              <a:gdLst>
                <a:gd name="T0" fmla="*/ 128 w 128"/>
                <a:gd name="T1" fmla="*/ 24 h 92"/>
                <a:gd name="T2" fmla="*/ 119 w 128"/>
                <a:gd name="T3" fmla="*/ 12 h 92"/>
                <a:gd name="T4" fmla="*/ 67 w 128"/>
                <a:gd name="T5" fmla="*/ 0 h 92"/>
                <a:gd name="T6" fmla="*/ 64 w 128"/>
                <a:gd name="T7" fmla="*/ 0 h 92"/>
                <a:gd name="T8" fmla="*/ 61 w 128"/>
                <a:gd name="T9" fmla="*/ 0 h 92"/>
                <a:gd name="T10" fmla="*/ 9 w 128"/>
                <a:gd name="T11" fmla="*/ 12 h 92"/>
                <a:gd name="T12" fmla="*/ 0 w 128"/>
                <a:gd name="T13" fmla="*/ 24 h 92"/>
                <a:gd name="T14" fmla="*/ 9 w 128"/>
                <a:gd name="T15" fmla="*/ 36 h 92"/>
                <a:gd name="T16" fmla="*/ 20 w 128"/>
                <a:gd name="T17" fmla="*/ 38 h 92"/>
                <a:gd name="T18" fmla="*/ 20 w 128"/>
                <a:gd name="T19" fmla="*/ 72 h 92"/>
                <a:gd name="T20" fmla="*/ 64 w 128"/>
                <a:gd name="T21" fmla="*/ 92 h 92"/>
                <a:gd name="T22" fmla="*/ 108 w 128"/>
                <a:gd name="T23" fmla="*/ 72 h 92"/>
                <a:gd name="T24" fmla="*/ 108 w 128"/>
                <a:gd name="T25" fmla="*/ 38 h 92"/>
                <a:gd name="T26" fmla="*/ 119 w 128"/>
                <a:gd name="T27" fmla="*/ 36 h 92"/>
                <a:gd name="T28" fmla="*/ 128 w 128"/>
                <a:gd name="T29" fmla="*/ 24 h 92"/>
                <a:gd name="T30" fmla="*/ 100 w 128"/>
                <a:gd name="T31" fmla="*/ 72 h 92"/>
                <a:gd name="T32" fmla="*/ 64 w 128"/>
                <a:gd name="T33" fmla="*/ 84 h 92"/>
                <a:gd name="T34" fmla="*/ 28 w 128"/>
                <a:gd name="T35" fmla="*/ 72 h 92"/>
                <a:gd name="T36" fmla="*/ 28 w 128"/>
                <a:gd name="T37" fmla="*/ 40 h 92"/>
                <a:gd name="T38" fmla="*/ 61 w 128"/>
                <a:gd name="T39" fmla="*/ 48 h 92"/>
                <a:gd name="T40" fmla="*/ 64 w 128"/>
                <a:gd name="T41" fmla="*/ 48 h 92"/>
                <a:gd name="T42" fmla="*/ 67 w 128"/>
                <a:gd name="T43" fmla="*/ 48 h 92"/>
                <a:gd name="T44" fmla="*/ 100 w 128"/>
                <a:gd name="T45" fmla="*/ 40 h 92"/>
                <a:gd name="T46" fmla="*/ 100 w 128"/>
                <a:gd name="T47" fmla="*/ 72 h 92"/>
                <a:gd name="T48" fmla="*/ 65 w 128"/>
                <a:gd name="T49" fmla="*/ 40 h 92"/>
                <a:gd name="T50" fmla="*/ 64 w 128"/>
                <a:gd name="T51" fmla="*/ 40 h 92"/>
                <a:gd name="T52" fmla="*/ 63 w 128"/>
                <a:gd name="T53" fmla="*/ 40 h 92"/>
                <a:gd name="T54" fmla="*/ 11 w 128"/>
                <a:gd name="T55" fmla="*/ 28 h 92"/>
                <a:gd name="T56" fmla="*/ 8 w 128"/>
                <a:gd name="T57" fmla="*/ 24 h 92"/>
                <a:gd name="T58" fmla="*/ 11 w 128"/>
                <a:gd name="T59" fmla="*/ 20 h 92"/>
                <a:gd name="T60" fmla="*/ 63 w 128"/>
                <a:gd name="T61" fmla="*/ 8 h 92"/>
                <a:gd name="T62" fmla="*/ 64 w 128"/>
                <a:gd name="T63" fmla="*/ 8 h 92"/>
                <a:gd name="T64" fmla="*/ 65 w 128"/>
                <a:gd name="T65" fmla="*/ 8 h 92"/>
                <a:gd name="T66" fmla="*/ 117 w 128"/>
                <a:gd name="T67" fmla="*/ 20 h 92"/>
                <a:gd name="T68" fmla="*/ 120 w 128"/>
                <a:gd name="T69" fmla="*/ 24 h 92"/>
                <a:gd name="T70" fmla="*/ 117 w 128"/>
                <a:gd name="T71" fmla="*/ 28 h 92"/>
                <a:gd name="T72" fmla="*/ 65 w 128"/>
                <a:gd name="T7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92">
                  <a:moveTo>
                    <a:pt x="128" y="24"/>
                  </a:moveTo>
                  <a:cubicBezTo>
                    <a:pt x="128" y="18"/>
                    <a:pt x="124" y="14"/>
                    <a:pt x="119" y="1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4"/>
                    <a:pt x="0" y="18"/>
                    <a:pt x="0" y="24"/>
                  </a:cubicBezTo>
                  <a:cubicBezTo>
                    <a:pt x="0" y="30"/>
                    <a:pt x="4" y="34"/>
                    <a:pt x="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83"/>
                    <a:pt x="32" y="92"/>
                    <a:pt x="64" y="92"/>
                  </a:cubicBezTo>
                  <a:cubicBezTo>
                    <a:pt x="96" y="92"/>
                    <a:pt x="108" y="83"/>
                    <a:pt x="108" y="7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4" y="34"/>
                    <a:pt x="128" y="30"/>
                    <a:pt x="128" y="24"/>
                  </a:cubicBezTo>
                  <a:close/>
                  <a:moveTo>
                    <a:pt x="100" y="72"/>
                  </a:moveTo>
                  <a:cubicBezTo>
                    <a:pt x="100" y="76"/>
                    <a:pt x="88" y="84"/>
                    <a:pt x="64" y="84"/>
                  </a:cubicBezTo>
                  <a:cubicBezTo>
                    <a:pt x="40" y="84"/>
                    <a:pt x="28" y="76"/>
                    <a:pt x="28" y="7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8"/>
                    <a:pt x="63" y="48"/>
                    <a:pt x="64" y="48"/>
                  </a:cubicBezTo>
                  <a:cubicBezTo>
                    <a:pt x="65" y="48"/>
                    <a:pt x="66" y="48"/>
                    <a:pt x="67" y="48"/>
                  </a:cubicBezTo>
                  <a:cubicBezTo>
                    <a:pt x="100" y="40"/>
                    <a:pt x="100" y="40"/>
                    <a:pt x="100" y="40"/>
                  </a:cubicBezTo>
                  <a:lnTo>
                    <a:pt x="100" y="72"/>
                  </a:lnTo>
                  <a:close/>
                  <a:moveTo>
                    <a:pt x="65" y="40"/>
                  </a:moveTo>
                  <a:cubicBezTo>
                    <a:pt x="65" y="40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7"/>
                    <a:pt x="8" y="26"/>
                    <a:pt x="8" y="24"/>
                  </a:cubicBezTo>
                  <a:cubicBezTo>
                    <a:pt x="8" y="22"/>
                    <a:pt x="9" y="21"/>
                    <a:pt x="11" y="2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8"/>
                    <a:pt x="64" y="8"/>
                  </a:cubicBezTo>
                  <a:cubicBezTo>
                    <a:pt x="64" y="8"/>
                    <a:pt x="65" y="8"/>
                    <a:pt x="65" y="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9" y="21"/>
                    <a:pt x="120" y="22"/>
                    <a:pt x="120" y="24"/>
                  </a:cubicBezTo>
                  <a:cubicBezTo>
                    <a:pt x="120" y="26"/>
                    <a:pt x="119" y="27"/>
                    <a:pt x="117" y="28"/>
                  </a:cubicBezTo>
                  <a:lnTo>
                    <a:pt x="65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45">
              <a:extLst>
                <a:ext uri="{FF2B5EF4-FFF2-40B4-BE49-F238E27FC236}">
                  <a16:creationId xmlns:a16="http://schemas.microsoft.com/office/drawing/2014/main" id="{CFD41D08-5B62-3776-4521-588207806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18" y="5291610"/>
              <a:ext cx="23764" cy="137302"/>
            </a:xfrm>
            <a:custGeom>
              <a:avLst/>
              <a:gdLst>
                <a:gd name="T0" fmla="*/ 0 w 8"/>
                <a:gd name="T1" fmla="*/ 4 h 44"/>
                <a:gd name="T2" fmla="*/ 0 w 8"/>
                <a:gd name="T3" fmla="*/ 40 h 44"/>
                <a:gd name="T4" fmla="*/ 4 w 8"/>
                <a:gd name="T5" fmla="*/ 44 h 44"/>
                <a:gd name="T6" fmla="*/ 8 w 8"/>
                <a:gd name="T7" fmla="*/ 40 h 44"/>
                <a:gd name="T8" fmla="*/ 8 w 8"/>
                <a:gd name="T9" fmla="*/ 4 h 44"/>
                <a:gd name="T10" fmla="*/ 4 w 8"/>
                <a:gd name="T11" fmla="*/ 0 h 44"/>
                <a:gd name="T12" fmla="*/ 0 w 8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4">
                  <a:moveTo>
                    <a:pt x="0" y="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8" y="42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Oval 46">
              <a:extLst>
                <a:ext uri="{FF2B5EF4-FFF2-40B4-BE49-F238E27FC236}">
                  <a16:creationId xmlns:a16="http://schemas.microsoft.com/office/drawing/2014/main" id="{391F6D70-6D0B-27E1-58B0-7EAEB73B9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516" y="5442114"/>
              <a:ext cx="50168" cy="739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47">
              <a:extLst>
                <a:ext uri="{FF2B5EF4-FFF2-40B4-BE49-F238E27FC236}">
                  <a16:creationId xmlns:a16="http://schemas.microsoft.com/office/drawing/2014/main" id="{B163E386-A337-6302-7ADC-B792AA251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5577" y="4342379"/>
              <a:ext cx="400024" cy="400024"/>
            </a:xfrm>
            <a:custGeom>
              <a:avLst/>
              <a:gdLst>
                <a:gd name="T0" fmla="*/ 81 w 128"/>
                <a:gd name="T1" fmla="*/ 14 h 128"/>
                <a:gd name="T2" fmla="*/ 53 w 128"/>
                <a:gd name="T3" fmla="*/ 36 h 128"/>
                <a:gd name="T4" fmla="*/ 33 w 128"/>
                <a:gd name="T5" fmla="*/ 36 h 128"/>
                <a:gd name="T6" fmla="*/ 0 w 128"/>
                <a:gd name="T7" fmla="*/ 56 h 128"/>
                <a:gd name="T8" fmla="*/ 24 w 128"/>
                <a:gd name="T9" fmla="*/ 84 h 128"/>
                <a:gd name="T10" fmla="*/ 32 w 128"/>
                <a:gd name="T11" fmla="*/ 128 h 128"/>
                <a:gd name="T12" fmla="*/ 56 w 128"/>
                <a:gd name="T13" fmla="*/ 120 h 128"/>
                <a:gd name="T14" fmla="*/ 52 w 128"/>
                <a:gd name="T15" fmla="*/ 108 h 128"/>
                <a:gd name="T16" fmla="*/ 52 w 128"/>
                <a:gd name="T17" fmla="*/ 80 h 128"/>
                <a:gd name="T18" fmla="*/ 53 w 128"/>
                <a:gd name="T19" fmla="*/ 78 h 128"/>
                <a:gd name="T20" fmla="*/ 54 w 128"/>
                <a:gd name="T21" fmla="*/ 77 h 128"/>
                <a:gd name="T22" fmla="*/ 55 w 128"/>
                <a:gd name="T23" fmla="*/ 76 h 128"/>
                <a:gd name="T24" fmla="*/ 81 w 128"/>
                <a:gd name="T25" fmla="*/ 98 h 128"/>
                <a:gd name="T26" fmla="*/ 128 w 128"/>
                <a:gd name="T27" fmla="*/ 56 h 128"/>
                <a:gd name="T28" fmla="*/ 80 w 128"/>
                <a:gd name="T29" fmla="*/ 56 h 128"/>
                <a:gd name="T30" fmla="*/ 92 w 128"/>
                <a:gd name="T31" fmla="*/ 44 h 128"/>
                <a:gd name="T32" fmla="*/ 92 w 128"/>
                <a:gd name="T33" fmla="*/ 68 h 128"/>
                <a:gd name="T34" fmla="*/ 80 w 128"/>
                <a:gd name="T35" fmla="*/ 56 h 128"/>
                <a:gd name="T36" fmla="*/ 16 w 128"/>
                <a:gd name="T37" fmla="*/ 44 h 128"/>
                <a:gd name="T38" fmla="*/ 40 w 128"/>
                <a:gd name="T39" fmla="*/ 56 h 128"/>
                <a:gd name="T40" fmla="*/ 16 w 128"/>
                <a:gd name="T41" fmla="*/ 68 h 128"/>
                <a:gd name="T42" fmla="*/ 48 w 128"/>
                <a:gd name="T43" fmla="*/ 120 h 128"/>
                <a:gd name="T44" fmla="*/ 32 w 128"/>
                <a:gd name="T45" fmla="*/ 84 h 128"/>
                <a:gd name="T46" fmla="*/ 33 w 128"/>
                <a:gd name="T47" fmla="*/ 76 h 128"/>
                <a:gd name="T48" fmla="*/ 45 w 128"/>
                <a:gd name="T49" fmla="*/ 76 h 128"/>
                <a:gd name="T50" fmla="*/ 44 w 128"/>
                <a:gd name="T51" fmla="*/ 108 h 128"/>
                <a:gd name="T52" fmla="*/ 48 w 128"/>
                <a:gd name="T53" fmla="*/ 117 h 128"/>
                <a:gd name="T54" fmla="*/ 53 w 128"/>
                <a:gd name="T55" fmla="*/ 68 h 128"/>
                <a:gd name="T56" fmla="*/ 52 w 128"/>
                <a:gd name="T57" fmla="*/ 68 h 128"/>
                <a:gd name="T58" fmla="*/ 52 w 128"/>
                <a:gd name="T59" fmla="*/ 44 h 128"/>
                <a:gd name="T60" fmla="*/ 74 w 128"/>
                <a:gd name="T61" fmla="*/ 36 h 128"/>
                <a:gd name="T62" fmla="*/ 74 w 128"/>
                <a:gd name="T63" fmla="*/ 76 h 128"/>
                <a:gd name="T64" fmla="*/ 100 w 128"/>
                <a:gd name="T65" fmla="*/ 104 h 128"/>
                <a:gd name="T66" fmla="*/ 92 w 128"/>
                <a:gd name="T67" fmla="*/ 76 h 128"/>
                <a:gd name="T68" fmla="*/ 92 w 128"/>
                <a:gd name="T69" fmla="*/ 36 h 128"/>
                <a:gd name="T70" fmla="*/ 100 w 128"/>
                <a:gd name="T71" fmla="*/ 8 h 128"/>
                <a:gd name="T72" fmla="*/ 100 w 128"/>
                <a:gd name="T7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00" y="0"/>
                  </a:moveTo>
                  <a:cubicBezTo>
                    <a:pt x="92" y="0"/>
                    <a:pt x="85" y="6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74" y="27"/>
                    <a:pt x="64" y="36"/>
                    <a:pt x="53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45"/>
                    <a:pt x="0" y="56"/>
                  </a:cubicBezTo>
                  <a:cubicBezTo>
                    <a:pt x="0" y="67"/>
                    <a:pt x="7" y="76"/>
                    <a:pt x="16" y="76"/>
                  </a:cubicBezTo>
                  <a:cubicBezTo>
                    <a:pt x="20" y="76"/>
                    <a:pt x="24" y="80"/>
                    <a:pt x="24" y="8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4"/>
                    <a:pt x="28" y="128"/>
                    <a:pt x="3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6" y="124"/>
                    <a:pt x="56" y="120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2"/>
                    <a:pt x="52" y="110"/>
                    <a:pt x="52" y="108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9"/>
                    <a:pt x="52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7"/>
                    <a:pt x="53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6"/>
                    <a:pt x="55" y="76"/>
                    <a:pt x="55" y="76"/>
                  </a:cubicBezTo>
                  <a:cubicBezTo>
                    <a:pt x="65" y="77"/>
                    <a:pt x="74" y="85"/>
                    <a:pt x="81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5" y="106"/>
                    <a:pt x="92" y="112"/>
                    <a:pt x="100" y="112"/>
                  </a:cubicBezTo>
                  <a:cubicBezTo>
                    <a:pt x="118" y="112"/>
                    <a:pt x="128" y="84"/>
                    <a:pt x="128" y="56"/>
                  </a:cubicBezTo>
                  <a:cubicBezTo>
                    <a:pt x="128" y="28"/>
                    <a:pt x="118" y="0"/>
                    <a:pt x="100" y="0"/>
                  </a:cubicBezTo>
                  <a:close/>
                  <a:moveTo>
                    <a:pt x="80" y="56"/>
                  </a:moveTo>
                  <a:cubicBezTo>
                    <a:pt x="80" y="52"/>
                    <a:pt x="80" y="48"/>
                    <a:pt x="8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9"/>
                    <a:pt x="100" y="56"/>
                  </a:cubicBezTo>
                  <a:cubicBezTo>
                    <a:pt x="100" y="63"/>
                    <a:pt x="96" y="68"/>
                    <a:pt x="92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64"/>
                    <a:pt x="80" y="60"/>
                    <a:pt x="80" y="56"/>
                  </a:cubicBezTo>
                  <a:close/>
                  <a:moveTo>
                    <a:pt x="8" y="56"/>
                  </a:moveTo>
                  <a:cubicBezTo>
                    <a:pt x="8" y="49"/>
                    <a:pt x="12" y="44"/>
                    <a:pt x="1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7"/>
                    <a:pt x="40" y="51"/>
                    <a:pt x="40" y="56"/>
                  </a:cubicBezTo>
                  <a:cubicBezTo>
                    <a:pt x="40" y="61"/>
                    <a:pt x="42" y="65"/>
                    <a:pt x="44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8" y="63"/>
                    <a:pt x="8" y="56"/>
                  </a:cubicBezTo>
                  <a:close/>
                  <a:moveTo>
                    <a:pt x="48" y="120"/>
                  </a:moveTo>
                  <a:cubicBezTo>
                    <a:pt x="32" y="120"/>
                    <a:pt x="32" y="120"/>
                    <a:pt x="32" y="120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1"/>
                    <a:pt x="31" y="78"/>
                    <a:pt x="30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4" y="77"/>
                    <a:pt x="44" y="79"/>
                    <a:pt x="44" y="80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4" y="112"/>
                    <a:pt x="46" y="114"/>
                    <a:pt x="47" y="116"/>
                  </a:cubicBezTo>
                  <a:cubicBezTo>
                    <a:pt x="48" y="116"/>
                    <a:pt x="48" y="116"/>
                    <a:pt x="48" y="117"/>
                  </a:cubicBezTo>
                  <a:lnTo>
                    <a:pt x="48" y="120"/>
                  </a:lnTo>
                  <a:close/>
                  <a:moveTo>
                    <a:pt x="53" y="68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8" y="68"/>
                    <a:pt x="44" y="63"/>
                    <a:pt x="44" y="56"/>
                  </a:cubicBezTo>
                  <a:cubicBezTo>
                    <a:pt x="44" y="49"/>
                    <a:pt x="48" y="44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60" y="44"/>
                    <a:pt x="68" y="41"/>
                    <a:pt x="74" y="36"/>
                  </a:cubicBezTo>
                  <a:cubicBezTo>
                    <a:pt x="73" y="42"/>
                    <a:pt x="72" y="49"/>
                    <a:pt x="72" y="56"/>
                  </a:cubicBezTo>
                  <a:cubicBezTo>
                    <a:pt x="72" y="63"/>
                    <a:pt x="73" y="70"/>
                    <a:pt x="74" y="76"/>
                  </a:cubicBezTo>
                  <a:cubicBezTo>
                    <a:pt x="68" y="71"/>
                    <a:pt x="60" y="68"/>
                    <a:pt x="53" y="68"/>
                  </a:cubicBezTo>
                  <a:close/>
                  <a:moveTo>
                    <a:pt x="100" y="104"/>
                  </a:moveTo>
                  <a:cubicBezTo>
                    <a:pt x="92" y="104"/>
                    <a:pt x="85" y="93"/>
                    <a:pt x="8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01" y="76"/>
                    <a:pt x="108" y="67"/>
                    <a:pt x="108" y="56"/>
                  </a:cubicBezTo>
                  <a:cubicBezTo>
                    <a:pt x="108" y="45"/>
                    <a:pt x="101" y="36"/>
                    <a:pt x="9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5" y="19"/>
                    <a:pt x="92" y="8"/>
                    <a:pt x="100" y="8"/>
                  </a:cubicBezTo>
                  <a:cubicBezTo>
                    <a:pt x="111" y="8"/>
                    <a:pt x="120" y="29"/>
                    <a:pt x="120" y="56"/>
                  </a:cubicBezTo>
                  <a:cubicBezTo>
                    <a:pt x="120" y="83"/>
                    <a:pt x="111" y="104"/>
                    <a:pt x="100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8">
              <a:extLst>
                <a:ext uri="{FF2B5EF4-FFF2-40B4-BE49-F238E27FC236}">
                  <a16:creationId xmlns:a16="http://schemas.microsoft.com/office/drawing/2014/main" id="{5FD3DF32-B377-F17D-5AAB-B242BE54E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2889" y="4342379"/>
              <a:ext cx="403984" cy="400024"/>
            </a:xfrm>
            <a:custGeom>
              <a:avLst/>
              <a:gdLst>
                <a:gd name="T0" fmla="*/ 126 w 129"/>
                <a:gd name="T1" fmla="*/ 2 h 128"/>
                <a:gd name="T2" fmla="*/ 121 w 129"/>
                <a:gd name="T3" fmla="*/ 0 h 128"/>
                <a:gd name="T4" fmla="*/ 120 w 129"/>
                <a:gd name="T5" fmla="*/ 0 h 128"/>
                <a:gd name="T6" fmla="*/ 52 w 129"/>
                <a:gd name="T7" fmla="*/ 12 h 128"/>
                <a:gd name="T8" fmla="*/ 45 w 129"/>
                <a:gd name="T9" fmla="*/ 20 h 128"/>
                <a:gd name="T10" fmla="*/ 45 w 129"/>
                <a:gd name="T11" fmla="*/ 28 h 128"/>
                <a:gd name="T12" fmla="*/ 45 w 129"/>
                <a:gd name="T13" fmla="*/ 32 h 128"/>
                <a:gd name="T14" fmla="*/ 45 w 129"/>
                <a:gd name="T15" fmla="*/ 89 h 128"/>
                <a:gd name="T16" fmla="*/ 30 w 129"/>
                <a:gd name="T17" fmla="*/ 84 h 128"/>
                <a:gd name="T18" fmla="*/ 20 w 129"/>
                <a:gd name="T19" fmla="*/ 86 h 128"/>
                <a:gd name="T20" fmla="*/ 3 w 129"/>
                <a:gd name="T21" fmla="*/ 100 h 128"/>
                <a:gd name="T22" fmla="*/ 2 w 129"/>
                <a:gd name="T23" fmla="*/ 115 h 128"/>
                <a:gd name="T24" fmla="*/ 24 w 129"/>
                <a:gd name="T25" fmla="*/ 128 h 128"/>
                <a:gd name="T26" fmla="*/ 34 w 129"/>
                <a:gd name="T27" fmla="*/ 126 h 128"/>
                <a:gd name="T28" fmla="*/ 51 w 129"/>
                <a:gd name="T29" fmla="*/ 112 h 128"/>
                <a:gd name="T30" fmla="*/ 53 w 129"/>
                <a:gd name="T31" fmla="*/ 104 h 128"/>
                <a:gd name="T32" fmla="*/ 53 w 129"/>
                <a:gd name="T33" fmla="*/ 104 h 128"/>
                <a:gd name="T34" fmla="*/ 53 w 129"/>
                <a:gd name="T35" fmla="*/ 40 h 128"/>
                <a:gd name="T36" fmla="*/ 54 w 129"/>
                <a:gd name="T37" fmla="*/ 40 h 128"/>
                <a:gd name="T38" fmla="*/ 121 w 129"/>
                <a:gd name="T39" fmla="*/ 28 h 128"/>
                <a:gd name="T40" fmla="*/ 121 w 129"/>
                <a:gd name="T41" fmla="*/ 77 h 128"/>
                <a:gd name="T42" fmla="*/ 106 w 129"/>
                <a:gd name="T43" fmla="*/ 72 h 128"/>
                <a:gd name="T44" fmla="*/ 96 w 129"/>
                <a:gd name="T45" fmla="*/ 74 h 128"/>
                <a:gd name="T46" fmla="*/ 79 w 129"/>
                <a:gd name="T47" fmla="*/ 88 h 128"/>
                <a:gd name="T48" fmla="*/ 78 w 129"/>
                <a:gd name="T49" fmla="*/ 103 h 128"/>
                <a:gd name="T50" fmla="*/ 100 w 129"/>
                <a:gd name="T51" fmla="*/ 116 h 128"/>
                <a:gd name="T52" fmla="*/ 110 w 129"/>
                <a:gd name="T53" fmla="*/ 114 h 128"/>
                <a:gd name="T54" fmla="*/ 127 w 129"/>
                <a:gd name="T55" fmla="*/ 100 h 128"/>
                <a:gd name="T56" fmla="*/ 129 w 129"/>
                <a:gd name="T57" fmla="*/ 92 h 128"/>
                <a:gd name="T58" fmla="*/ 129 w 129"/>
                <a:gd name="T59" fmla="*/ 92 h 128"/>
                <a:gd name="T60" fmla="*/ 129 w 129"/>
                <a:gd name="T61" fmla="*/ 20 h 128"/>
                <a:gd name="T62" fmla="*/ 129 w 129"/>
                <a:gd name="T63" fmla="*/ 16 h 128"/>
                <a:gd name="T64" fmla="*/ 129 w 129"/>
                <a:gd name="T65" fmla="*/ 8 h 128"/>
                <a:gd name="T66" fmla="*/ 126 w 129"/>
                <a:gd name="T67" fmla="*/ 2 h 128"/>
                <a:gd name="T68" fmla="*/ 32 w 129"/>
                <a:gd name="T69" fmla="*/ 119 h 128"/>
                <a:gd name="T70" fmla="*/ 10 w 129"/>
                <a:gd name="T71" fmla="*/ 112 h 128"/>
                <a:gd name="T72" fmla="*/ 22 w 129"/>
                <a:gd name="T73" fmla="*/ 93 h 128"/>
                <a:gd name="T74" fmla="*/ 44 w 129"/>
                <a:gd name="T75" fmla="*/ 100 h 128"/>
                <a:gd name="T76" fmla="*/ 32 w 129"/>
                <a:gd name="T77" fmla="*/ 119 h 128"/>
                <a:gd name="T78" fmla="*/ 108 w 129"/>
                <a:gd name="T79" fmla="*/ 107 h 128"/>
                <a:gd name="T80" fmla="*/ 85 w 129"/>
                <a:gd name="T81" fmla="*/ 100 h 128"/>
                <a:gd name="T82" fmla="*/ 98 w 129"/>
                <a:gd name="T83" fmla="*/ 81 h 128"/>
                <a:gd name="T84" fmla="*/ 120 w 129"/>
                <a:gd name="T85" fmla="*/ 88 h 128"/>
                <a:gd name="T86" fmla="*/ 108 w 129"/>
                <a:gd name="T87" fmla="*/ 107 h 128"/>
                <a:gd name="T88" fmla="*/ 121 w 129"/>
                <a:gd name="T89" fmla="*/ 20 h 128"/>
                <a:gd name="T90" fmla="*/ 53 w 129"/>
                <a:gd name="T91" fmla="*/ 32 h 128"/>
                <a:gd name="T92" fmla="*/ 53 w 129"/>
                <a:gd name="T93" fmla="*/ 28 h 128"/>
                <a:gd name="T94" fmla="*/ 53 w 129"/>
                <a:gd name="T95" fmla="*/ 20 h 128"/>
                <a:gd name="T96" fmla="*/ 121 w 129"/>
                <a:gd name="T97" fmla="*/ 8 h 128"/>
                <a:gd name="T98" fmla="*/ 121 w 129"/>
                <a:gd name="T99" fmla="*/ 16 h 128"/>
                <a:gd name="T100" fmla="*/ 121 w 129"/>
                <a:gd name="T101" fmla="*/ 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" h="128">
                  <a:moveTo>
                    <a:pt x="126" y="2"/>
                  </a:moveTo>
                  <a:cubicBezTo>
                    <a:pt x="125" y="1"/>
                    <a:pt x="123" y="0"/>
                    <a:pt x="121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3"/>
                    <a:pt x="45" y="16"/>
                    <a:pt x="45" y="2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1" y="86"/>
                    <a:pt x="36" y="84"/>
                    <a:pt x="30" y="84"/>
                  </a:cubicBezTo>
                  <a:cubicBezTo>
                    <a:pt x="26" y="84"/>
                    <a:pt x="23" y="85"/>
                    <a:pt x="20" y="86"/>
                  </a:cubicBezTo>
                  <a:cubicBezTo>
                    <a:pt x="12" y="88"/>
                    <a:pt x="6" y="93"/>
                    <a:pt x="3" y="100"/>
                  </a:cubicBezTo>
                  <a:cubicBezTo>
                    <a:pt x="1" y="104"/>
                    <a:pt x="0" y="110"/>
                    <a:pt x="2" y="115"/>
                  </a:cubicBezTo>
                  <a:cubicBezTo>
                    <a:pt x="5" y="123"/>
                    <a:pt x="14" y="128"/>
                    <a:pt x="24" y="128"/>
                  </a:cubicBezTo>
                  <a:cubicBezTo>
                    <a:pt x="28" y="128"/>
                    <a:pt x="31" y="127"/>
                    <a:pt x="34" y="126"/>
                  </a:cubicBezTo>
                  <a:cubicBezTo>
                    <a:pt x="42" y="124"/>
                    <a:pt x="48" y="119"/>
                    <a:pt x="51" y="112"/>
                  </a:cubicBezTo>
                  <a:cubicBezTo>
                    <a:pt x="52" y="110"/>
                    <a:pt x="53" y="107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4" y="40"/>
                    <a:pt x="54" y="40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17" y="74"/>
                    <a:pt x="112" y="72"/>
                    <a:pt x="106" y="72"/>
                  </a:cubicBezTo>
                  <a:cubicBezTo>
                    <a:pt x="102" y="72"/>
                    <a:pt x="99" y="73"/>
                    <a:pt x="96" y="74"/>
                  </a:cubicBezTo>
                  <a:cubicBezTo>
                    <a:pt x="88" y="76"/>
                    <a:pt x="82" y="81"/>
                    <a:pt x="79" y="88"/>
                  </a:cubicBezTo>
                  <a:cubicBezTo>
                    <a:pt x="77" y="92"/>
                    <a:pt x="76" y="98"/>
                    <a:pt x="78" y="103"/>
                  </a:cubicBezTo>
                  <a:cubicBezTo>
                    <a:pt x="81" y="111"/>
                    <a:pt x="90" y="116"/>
                    <a:pt x="100" y="116"/>
                  </a:cubicBezTo>
                  <a:cubicBezTo>
                    <a:pt x="104" y="116"/>
                    <a:pt x="107" y="115"/>
                    <a:pt x="110" y="114"/>
                  </a:cubicBezTo>
                  <a:cubicBezTo>
                    <a:pt x="118" y="112"/>
                    <a:pt x="124" y="107"/>
                    <a:pt x="127" y="100"/>
                  </a:cubicBezTo>
                  <a:cubicBezTo>
                    <a:pt x="128" y="98"/>
                    <a:pt x="129" y="95"/>
                    <a:pt x="129" y="92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8"/>
                    <a:pt x="129" y="8"/>
                    <a:pt x="129" y="8"/>
                  </a:cubicBezTo>
                  <a:cubicBezTo>
                    <a:pt x="129" y="6"/>
                    <a:pt x="128" y="3"/>
                    <a:pt x="126" y="2"/>
                  </a:cubicBezTo>
                  <a:close/>
                  <a:moveTo>
                    <a:pt x="32" y="119"/>
                  </a:moveTo>
                  <a:cubicBezTo>
                    <a:pt x="22" y="122"/>
                    <a:pt x="12" y="119"/>
                    <a:pt x="10" y="112"/>
                  </a:cubicBezTo>
                  <a:cubicBezTo>
                    <a:pt x="7" y="105"/>
                    <a:pt x="13" y="96"/>
                    <a:pt x="22" y="93"/>
                  </a:cubicBezTo>
                  <a:cubicBezTo>
                    <a:pt x="32" y="90"/>
                    <a:pt x="42" y="93"/>
                    <a:pt x="44" y="100"/>
                  </a:cubicBezTo>
                  <a:cubicBezTo>
                    <a:pt x="47" y="107"/>
                    <a:pt x="41" y="116"/>
                    <a:pt x="32" y="119"/>
                  </a:cubicBezTo>
                  <a:close/>
                  <a:moveTo>
                    <a:pt x="108" y="107"/>
                  </a:moveTo>
                  <a:cubicBezTo>
                    <a:pt x="98" y="110"/>
                    <a:pt x="88" y="107"/>
                    <a:pt x="85" y="100"/>
                  </a:cubicBezTo>
                  <a:cubicBezTo>
                    <a:pt x="83" y="93"/>
                    <a:pt x="88" y="84"/>
                    <a:pt x="98" y="81"/>
                  </a:cubicBezTo>
                  <a:cubicBezTo>
                    <a:pt x="108" y="78"/>
                    <a:pt x="118" y="81"/>
                    <a:pt x="120" y="88"/>
                  </a:cubicBezTo>
                  <a:cubicBezTo>
                    <a:pt x="123" y="95"/>
                    <a:pt x="117" y="104"/>
                    <a:pt x="108" y="107"/>
                  </a:cubicBezTo>
                  <a:close/>
                  <a:moveTo>
                    <a:pt x="121" y="20"/>
                  </a:moveTo>
                  <a:cubicBezTo>
                    <a:pt x="53" y="32"/>
                    <a:pt x="53" y="32"/>
                    <a:pt x="53" y="32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16"/>
                    <a:pt x="121" y="16"/>
                    <a:pt x="121" y="16"/>
                  </a:cubicBezTo>
                  <a:lnTo>
                    <a:pt x="121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C7B81E-2337-6E4F-4908-69A159F1E7BC}"/>
                </a:ext>
              </a:extLst>
            </p:cNvPr>
            <p:cNvGrpSpPr/>
            <p:nvPr/>
          </p:nvGrpSpPr>
          <p:grpSpPr>
            <a:xfrm>
              <a:off x="6171886" y="4342379"/>
              <a:ext cx="349856" cy="400024"/>
              <a:chOff x="3262431" y="4342379"/>
              <a:chExt cx="349856" cy="400024"/>
            </a:xfrm>
            <a:solidFill>
              <a:schemeClr val="bg1"/>
            </a:solidFill>
          </p:grpSpPr>
          <p:sp>
            <p:nvSpPr>
              <p:cNvPr id="151" name="Freeform 49">
                <a:extLst>
                  <a:ext uri="{FF2B5EF4-FFF2-40B4-BE49-F238E27FC236}">
                    <a16:creationId xmlns:a16="http://schemas.microsoft.com/office/drawing/2014/main" id="{DFFD3AC6-8259-8343-FA85-9509ECCE8D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2431" y="4342379"/>
                <a:ext cx="349856" cy="400024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Oval 50">
                <a:extLst>
                  <a:ext uri="{FF2B5EF4-FFF2-40B4-BE49-F238E27FC236}">
                    <a16:creationId xmlns:a16="http://schemas.microsoft.com/office/drawing/2014/main" id="{30ECB27C-670B-FAB2-4A5E-B47993941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7035" y="4655268"/>
                <a:ext cx="25084" cy="237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Oval 51">
                <a:extLst>
                  <a:ext uri="{FF2B5EF4-FFF2-40B4-BE49-F238E27FC236}">
                    <a16:creationId xmlns:a16="http://schemas.microsoft.com/office/drawing/2014/main" id="{79F0D3E8-0FE5-992E-CDAB-1178AB5DD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7035" y="4580017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Oval 52">
                <a:extLst>
                  <a:ext uri="{FF2B5EF4-FFF2-40B4-BE49-F238E27FC236}">
                    <a16:creationId xmlns:a16="http://schemas.microsoft.com/office/drawing/2014/main" id="{319F67D3-CF55-CD30-1D8E-5B8006B8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7035" y="4504764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F049FC7-A9C2-EFBC-D04A-6AC4F7E40866}"/>
                </a:ext>
              </a:extLst>
            </p:cNvPr>
            <p:cNvGrpSpPr/>
            <p:nvPr/>
          </p:nvGrpSpPr>
          <p:grpSpPr>
            <a:xfrm>
              <a:off x="5342794" y="4342379"/>
              <a:ext cx="406625" cy="400024"/>
              <a:chOff x="2433339" y="4342379"/>
              <a:chExt cx="406625" cy="400024"/>
            </a:xfrm>
            <a:solidFill>
              <a:schemeClr val="bg1"/>
            </a:solidFill>
          </p:grpSpPr>
          <p:sp>
            <p:nvSpPr>
              <p:cNvPr id="147" name="Freeform 53">
                <a:extLst>
                  <a:ext uri="{FF2B5EF4-FFF2-40B4-BE49-F238E27FC236}">
                    <a16:creationId xmlns:a16="http://schemas.microsoft.com/office/drawing/2014/main" id="{77EB7236-C3D7-6319-7373-2571E68144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3339" y="4342379"/>
                <a:ext cx="406625" cy="400024"/>
              </a:xfrm>
              <a:custGeom>
                <a:avLst/>
                <a:gdLst>
                  <a:gd name="T0" fmla="*/ 127 w 130"/>
                  <a:gd name="T1" fmla="*/ 42 h 128"/>
                  <a:gd name="T2" fmla="*/ 87 w 130"/>
                  <a:gd name="T3" fmla="*/ 2 h 128"/>
                  <a:gd name="T4" fmla="*/ 79 w 130"/>
                  <a:gd name="T5" fmla="*/ 0 h 128"/>
                  <a:gd name="T6" fmla="*/ 75 w 130"/>
                  <a:gd name="T7" fmla="*/ 2 h 128"/>
                  <a:gd name="T8" fmla="*/ 73 w 130"/>
                  <a:gd name="T9" fmla="*/ 6 h 128"/>
                  <a:gd name="T10" fmla="*/ 64 w 130"/>
                  <a:gd name="T11" fmla="*/ 21 h 128"/>
                  <a:gd name="T12" fmla="*/ 41 w 130"/>
                  <a:gd name="T13" fmla="*/ 37 h 128"/>
                  <a:gd name="T14" fmla="*/ 15 w 130"/>
                  <a:gd name="T15" fmla="*/ 55 h 128"/>
                  <a:gd name="T16" fmla="*/ 1 w 130"/>
                  <a:gd name="T17" fmla="*/ 78 h 128"/>
                  <a:gd name="T18" fmla="*/ 3 w 130"/>
                  <a:gd name="T19" fmla="*/ 86 h 128"/>
                  <a:gd name="T20" fmla="*/ 43 w 130"/>
                  <a:gd name="T21" fmla="*/ 126 h 128"/>
                  <a:gd name="T22" fmla="*/ 51 w 130"/>
                  <a:gd name="T23" fmla="*/ 128 h 128"/>
                  <a:gd name="T24" fmla="*/ 55 w 130"/>
                  <a:gd name="T25" fmla="*/ 126 h 128"/>
                  <a:gd name="T26" fmla="*/ 57 w 130"/>
                  <a:gd name="T27" fmla="*/ 122 h 128"/>
                  <a:gd name="T28" fmla="*/ 66 w 130"/>
                  <a:gd name="T29" fmla="*/ 107 h 128"/>
                  <a:gd name="T30" fmla="*/ 89 w 130"/>
                  <a:gd name="T31" fmla="*/ 91 h 128"/>
                  <a:gd name="T32" fmla="*/ 115 w 130"/>
                  <a:gd name="T33" fmla="*/ 73 h 128"/>
                  <a:gd name="T34" fmla="*/ 129 w 130"/>
                  <a:gd name="T35" fmla="*/ 50 h 128"/>
                  <a:gd name="T36" fmla="*/ 127 w 130"/>
                  <a:gd name="T37" fmla="*/ 42 h 128"/>
                  <a:gd name="T38" fmla="*/ 49 w 130"/>
                  <a:gd name="T39" fmla="*/ 120 h 128"/>
                  <a:gd name="T40" fmla="*/ 9 w 130"/>
                  <a:gd name="T41" fmla="*/ 80 h 128"/>
                  <a:gd name="T42" fmla="*/ 81 w 130"/>
                  <a:gd name="T43" fmla="*/ 8 h 128"/>
                  <a:gd name="T44" fmla="*/ 121 w 130"/>
                  <a:gd name="T45" fmla="*/ 48 h 128"/>
                  <a:gd name="T46" fmla="*/ 49 w 130"/>
                  <a:gd name="T4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28">
                    <a:moveTo>
                      <a:pt x="127" y="4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5" y="0"/>
                      <a:pt x="82" y="0"/>
                      <a:pt x="79" y="0"/>
                    </a:cubicBezTo>
                    <a:cubicBezTo>
                      <a:pt x="78" y="1"/>
                      <a:pt x="76" y="1"/>
                      <a:pt x="75" y="2"/>
                    </a:cubicBezTo>
                    <a:cubicBezTo>
                      <a:pt x="74" y="3"/>
                      <a:pt x="74" y="4"/>
                      <a:pt x="73" y="6"/>
                    </a:cubicBezTo>
                    <a:cubicBezTo>
                      <a:pt x="72" y="12"/>
                      <a:pt x="68" y="17"/>
                      <a:pt x="64" y="21"/>
                    </a:cubicBezTo>
                    <a:cubicBezTo>
                      <a:pt x="58" y="27"/>
                      <a:pt x="50" y="32"/>
                      <a:pt x="41" y="37"/>
                    </a:cubicBezTo>
                    <a:cubicBezTo>
                      <a:pt x="32" y="42"/>
                      <a:pt x="23" y="48"/>
                      <a:pt x="15" y="55"/>
                    </a:cubicBezTo>
                    <a:cubicBezTo>
                      <a:pt x="8" y="62"/>
                      <a:pt x="4" y="69"/>
                      <a:pt x="1" y="78"/>
                    </a:cubicBezTo>
                    <a:cubicBezTo>
                      <a:pt x="0" y="80"/>
                      <a:pt x="1" y="84"/>
                      <a:pt x="3" y="8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5" y="128"/>
                      <a:pt x="48" y="128"/>
                      <a:pt x="51" y="128"/>
                    </a:cubicBezTo>
                    <a:cubicBezTo>
                      <a:pt x="52" y="127"/>
                      <a:pt x="54" y="127"/>
                      <a:pt x="55" y="126"/>
                    </a:cubicBezTo>
                    <a:cubicBezTo>
                      <a:pt x="56" y="125"/>
                      <a:pt x="56" y="124"/>
                      <a:pt x="57" y="122"/>
                    </a:cubicBezTo>
                    <a:cubicBezTo>
                      <a:pt x="58" y="116"/>
                      <a:pt x="62" y="111"/>
                      <a:pt x="66" y="107"/>
                    </a:cubicBezTo>
                    <a:cubicBezTo>
                      <a:pt x="72" y="101"/>
                      <a:pt x="80" y="96"/>
                      <a:pt x="89" y="91"/>
                    </a:cubicBezTo>
                    <a:cubicBezTo>
                      <a:pt x="98" y="86"/>
                      <a:pt x="107" y="80"/>
                      <a:pt x="115" y="73"/>
                    </a:cubicBezTo>
                    <a:cubicBezTo>
                      <a:pt x="122" y="66"/>
                      <a:pt x="126" y="59"/>
                      <a:pt x="129" y="50"/>
                    </a:cubicBezTo>
                    <a:cubicBezTo>
                      <a:pt x="130" y="48"/>
                      <a:pt x="129" y="44"/>
                      <a:pt x="127" y="42"/>
                    </a:cubicBezTo>
                    <a:close/>
                    <a:moveTo>
                      <a:pt x="49" y="120"/>
                    </a:moveTo>
                    <a:cubicBezTo>
                      <a:pt x="36" y="107"/>
                      <a:pt x="22" y="93"/>
                      <a:pt x="9" y="80"/>
                    </a:cubicBezTo>
                    <a:cubicBezTo>
                      <a:pt x="20" y="43"/>
                      <a:pt x="70" y="45"/>
                      <a:pt x="81" y="8"/>
                    </a:cubicBezTo>
                    <a:cubicBezTo>
                      <a:pt x="94" y="21"/>
                      <a:pt x="108" y="35"/>
                      <a:pt x="121" y="48"/>
                    </a:cubicBezTo>
                    <a:cubicBezTo>
                      <a:pt x="110" y="85"/>
                      <a:pt x="60" y="83"/>
                      <a:pt x="49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54">
                <a:extLst>
                  <a:ext uri="{FF2B5EF4-FFF2-40B4-BE49-F238E27FC236}">
                    <a16:creationId xmlns:a16="http://schemas.microsoft.com/office/drawing/2014/main" id="{FA90DB5C-5004-0644-F142-D2049EA5C8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81203" y="4482321"/>
                <a:ext cx="108257" cy="113538"/>
              </a:xfrm>
              <a:custGeom>
                <a:avLst/>
                <a:gdLst>
                  <a:gd name="T0" fmla="*/ 28 w 35"/>
                  <a:gd name="T1" fmla="*/ 12 h 36"/>
                  <a:gd name="T2" fmla="*/ 20 w 35"/>
                  <a:gd name="T3" fmla="*/ 13 h 36"/>
                  <a:gd name="T4" fmla="*/ 10 w 35"/>
                  <a:gd name="T5" fmla="*/ 7 h 36"/>
                  <a:gd name="T6" fmla="*/ 15 w 35"/>
                  <a:gd name="T7" fmla="*/ 6 h 36"/>
                  <a:gd name="T8" fmla="*/ 19 w 35"/>
                  <a:gd name="T9" fmla="*/ 6 h 36"/>
                  <a:gd name="T10" fmla="*/ 20 w 35"/>
                  <a:gd name="T11" fmla="*/ 2 h 36"/>
                  <a:gd name="T12" fmla="*/ 13 w 35"/>
                  <a:gd name="T13" fmla="*/ 1 h 36"/>
                  <a:gd name="T14" fmla="*/ 6 w 35"/>
                  <a:gd name="T15" fmla="*/ 4 h 36"/>
                  <a:gd name="T16" fmla="*/ 5 w 35"/>
                  <a:gd name="T17" fmla="*/ 3 h 36"/>
                  <a:gd name="T18" fmla="*/ 3 w 35"/>
                  <a:gd name="T19" fmla="*/ 5 h 36"/>
                  <a:gd name="T20" fmla="*/ 4 w 35"/>
                  <a:gd name="T21" fmla="*/ 6 h 36"/>
                  <a:gd name="T22" fmla="*/ 1 w 35"/>
                  <a:gd name="T23" fmla="*/ 15 h 36"/>
                  <a:gd name="T24" fmla="*/ 3 w 35"/>
                  <a:gd name="T25" fmla="*/ 22 h 36"/>
                  <a:gd name="T26" fmla="*/ 18 w 35"/>
                  <a:gd name="T27" fmla="*/ 21 h 36"/>
                  <a:gd name="T28" fmla="*/ 23 w 35"/>
                  <a:gd name="T29" fmla="*/ 31 h 36"/>
                  <a:gd name="T30" fmla="*/ 19 w 35"/>
                  <a:gd name="T31" fmla="*/ 30 h 36"/>
                  <a:gd name="T32" fmla="*/ 16 w 35"/>
                  <a:gd name="T33" fmla="*/ 28 h 36"/>
                  <a:gd name="T34" fmla="*/ 13 w 35"/>
                  <a:gd name="T35" fmla="*/ 31 h 36"/>
                  <a:gd name="T36" fmla="*/ 17 w 35"/>
                  <a:gd name="T37" fmla="*/ 35 h 36"/>
                  <a:gd name="T38" fmla="*/ 25 w 35"/>
                  <a:gd name="T39" fmla="*/ 36 h 36"/>
                  <a:gd name="T40" fmla="*/ 31 w 35"/>
                  <a:gd name="T41" fmla="*/ 35 h 36"/>
                  <a:gd name="T42" fmla="*/ 33 w 35"/>
                  <a:gd name="T43" fmla="*/ 34 h 36"/>
                  <a:gd name="T44" fmla="*/ 33 w 35"/>
                  <a:gd name="T45" fmla="*/ 32 h 36"/>
                  <a:gd name="T46" fmla="*/ 34 w 35"/>
                  <a:gd name="T47" fmla="*/ 26 h 36"/>
                  <a:gd name="T48" fmla="*/ 35 w 35"/>
                  <a:gd name="T49" fmla="*/ 18 h 36"/>
                  <a:gd name="T50" fmla="*/ 10 w 35"/>
                  <a:gd name="T51" fmla="*/ 17 h 36"/>
                  <a:gd name="T52" fmla="*/ 6 w 35"/>
                  <a:gd name="T53" fmla="*/ 15 h 36"/>
                  <a:gd name="T54" fmla="*/ 7 w 35"/>
                  <a:gd name="T55" fmla="*/ 11 h 36"/>
                  <a:gd name="T56" fmla="*/ 14 w 35"/>
                  <a:gd name="T57" fmla="*/ 16 h 36"/>
                  <a:gd name="T58" fmla="*/ 29 w 35"/>
                  <a:gd name="T59" fmla="*/ 25 h 36"/>
                  <a:gd name="T60" fmla="*/ 21 w 35"/>
                  <a:gd name="T61" fmla="*/ 20 h 36"/>
                  <a:gd name="T62" fmla="*/ 25 w 35"/>
                  <a:gd name="T63" fmla="*/ 18 h 36"/>
                  <a:gd name="T64" fmla="*/ 28 w 35"/>
                  <a:gd name="T65" fmla="*/ 20 h 36"/>
                  <a:gd name="T66" fmla="*/ 29 w 35"/>
                  <a:gd name="T6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36">
                    <a:moveTo>
                      <a:pt x="32" y="15"/>
                    </a:moveTo>
                    <a:cubicBezTo>
                      <a:pt x="31" y="14"/>
                      <a:pt x="30" y="13"/>
                      <a:pt x="28" y="12"/>
                    </a:cubicBezTo>
                    <a:cubicBezTo>
                      <a:pt x="27" y="12"/>
                      <a:pt x="26" y="12"/>
                      <a:pt x="24" y="12"/>
                    </a:cubicBezTo>
                    <a:cubicBezTo>
                      <a:pt x="23" y="12"/>
                      <a:pt x="22" y="12"/>
                      <a:pt x="20" y="13"/>
                    </a:cubicBezTo>
                    <a:cubicBezTo>
                      <a:pt x="19" y="13"/>
                      <a:pt x="18" y="14"/>
                      <a:pt x="16" y="15"/>
                    </a:cubicBezTo>
                    <a:cubicBezTo>
                      <a:pt x="14" y="12"/>
                      <a:pt x="12" y="10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6" y="7"/>
                      <a:pt x="17" y="7"/>
                      <a:pt x="18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19" y="1"/>
                      <a:pt x="18" y="1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1" y="1"/>
                      <a:pt x="10" y="1"/>
                      <a:pt x="9" y="2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1" y="12"/>
                      <a:pt x="1" y="13"/>
                      <a:pt x="1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20"/>
                      <a:pt x="2" y="21"/>
                      <a:pt x="3" y="22"/>
                    </a:cubicBezTo>
                    <a:cubicBezTo>
                      <a:pt x="5" y="23"/>
                      <a:pt x="8" y="24"/>
                      <a:pt x="10" y="24"/>
                    </a:cubicBezTo>
                    <a:cubicBezTo>
                      <a:pt x="13" y="23"/>
                      <a:pt x="15" y="23"/>
                      <a:pt x="18" y="21"/>
                    </a:cubicBezTo>
                    <a:cubicBezTo>
                      <a:pt x="21" y="24"/>
                      <a:pt x="23" y="27"/>
                      <a:pt x="25" y="29"/>
                    </a:cubicBezTo>
                    <a:cubicBezTo>
                      <a:pt x="24" y="30"/>
                      <a:pt x="24" y="30"/>
                      <a:pt x="23" y="31"/>
                    </a:cubicBezTo>
                    <a:cubicBezTo>
                      <a:pt x="22" y="31"/>
                      <a:pt x="21" y="31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29"/>
                      <a:pt x="14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2"/>
                      <a:pt x="13" y="33"/>
                      <a:pt x="14" y="33"/>
                    </a:cubicBezTo>
                    <a:cubicBezTo>
                      <a:pt x="15" y="34"/>
                      <a:pt x="16" y="35"/>
                      <a:pt x="17" y="35"/>
                    </a:cubicBezTo>
                    <a:cubicBezTo>
                      <a:pt x="18" y="36"/>
                      <a:pt x="19" y="36"/>
                      <a:pt x="20" y="36"/>
                    </a:cubicBezTo>
                    <a:cubicBezTo>
                      <a:pt x="22" y="36"/>
                      <a:pt x="23" y="36"/>
                      <a:pt x="25" y="36"/>
                    </a:cubicBezTo>
                    <a:cubicBezTo>
                      <a:pt x="26" y="35"/>
                      <a:pt x="27" y="34"/>
                      <a:pt x="29" y="33"/>
                    </a:cubicBezTo>
                    <a:cubicBezTo>
                      <a:pt x="30" y="33"/>
                      <a:pt x="30" y="34"/>
                      <a:pt x="31" y="35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4" y="33"/>
                    </a:cubicBezTo>
                    <a:cubicBezTo>
                      <a:pt x="34" y="33"/>
                      <a:pt x="33" y="32"/>
                      <a:pt x="33" y="32"/>
                    </a:cubicBezTo>
                    <a:cubicBezTo>
                      <a:pt x="32" y="32"/>
                      <a:pt x="32" y="31"/>
                      <a:pt x="31" y="30"/>
                    </a:cubicBezTo>
                    <a:cubicBezTo>
                      <a:pt x="32" y="29"/>
                      <a:pt x="33" y="27"/>
                      <a:pt x="34" y="26"/>
                    </a:cubicBezTo>
                    <a:cubicBezTo>
                      <a:pt x="35" y="24"/>
                      <a:pt x="35" y="23"/>
                      <a:pt x="35" y="21"/>
                    </a:cubicBezTo>
                    <a:cubicBezTo>
                      <a:pt x="35" y="20"/>
                      <a:pt x="35" y="19"/>
                      <a:pt x="35" y="18"/>
                    </a:cubicBezTo>
                    <a:cubicBezTo>
                      <a:pt x="34" y="17"/>
                      <a:pt x="33" y="16"/>
                      <a:pt x="32" y="15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8" y="17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10" y="11"/>
                      <a:pt x="12" y="14"/>
                      <a:pt x="14" y="16"/>
                    </a:cubicBezTo>
                    <a:cubicBezTo>
                      <a:pt x="12" y="17"/>
                      <a:pt x="11" y="17"/>
                      <a:pt x="10" y="17"/>
                    </a:cubicBezTo>
                    <a:close/>
                    <a:moveTo>
                      <a:pt x="29" y="25"/>
                    </a:moveTo>
                    <a:cubicBezTo>
                      <a:pt x="28" y="26"/>
                      <a:pt x="28" y="27"/>
                      <a:pt x="27" y="27"/>
                    </a:cubicBezTo>
                    <a:cubicBezTo>
                      <a:pt x="25" y="25"/>
                      <a:pt x="23" y="22"/>
                      <a:pt x="21" y="20"/>
                    </a:cubicBezTo>
                    <a:cubicBezTo>
                      <a:pt x="21" y="20"/>
                      <a:pt x="22" y="19"/>
                      <a:pt x="23" y="19"/>
                    </a:cubicBezTo>
                    <a:cubicBezTo>
                      <a:pt x="23" y="19"/>
                      <a:pt x="24" y="19"/>
                      <a:pt x="25" y="18"/>
                    </a:cubicBezTo>
                    <a:cubicBezTo>
                      <a:pt x="25" y="18"/>
                      <a:pt x="26" y="18"/>
                      <a:pt x="27" y="19"/>
                    </a:cubicBezTo>
                    <a:cubicBezTo>
                      <a:pt x="27" y="19"/>
                      <a:pt x="28" y="19"/>
                      <a:pt x="28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4"/>
                      <a:pt x="29" y="25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55">
                <a:extLst>
                  <a:ext uri="{FF2B5EF4-FFF2-40B4-BE49-F238E27FC236}">
                    <a16:creationId xmlns:a16="http://schemas.microsoft.com/office/drawing/2014/main" id="{EDCDE9EF-7E62-5A1E-332D-DFBA2C802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961" y="4616983"/>
                <a:ext cx="59410" cy="66011"/>
              </a:xfrm>
              <a:custGeom>
                <a:avLst/>
                <a:gdLst>
                  <a:gd name="T0" fmla="*/ 16 w 19"/>
                  <a:gd name="T1" fmla="*/ 1 h 21"/>
                  <a:gd name="T2" fmla="*/ 16 w 19"/>
                  <a:gd name="T3" fmla="*/ 1 h 21"/>
                  <a:gd name="T4" fmla="*/ 9 w 19"/>
                  <a:gd name="T5" fmla="*/ 7 h 21"/>
                  <a:gd name="T6" fmla="*/ 3 w 19"/>
                  <a:gd name="T7" fmla="*/ 14 h 21"/>
                  <a:gd name="T8" fmla="*/ 0 w 19"/>
                  <a:gd name="T9" fmla="*/ 17 h 21"/>
                  <a:gd name="T10" fmla="*/ 0 w 19"/>
                  <a:gd name="T11" fmla="*/ 17 h 21"/>
                  <a:gd name="T12" fmla="*/ 0 w 19"/>
                  <a:gd name="T13" fmla="*/ 20 h 21"/>
                  <a:gd name="T14" fmla="*/ 3 w 19"/>
                  <a:gd name="T15" fmla="*/ 20 h 21"/>
                  <a:gd name="T16" fmla="*/ 3 w 19"/>
                  <a:gd name="T17" fmla="*/ 20 h 21"/>
                  <a:gd name="T18" fmla="*/ 6 w 19"/>
                  <a:gd name="T19" fmla="*/ 16 h 21"/>
                  <a:gd name="T20" fmla="*/ 11 w 19"/>
                  <a:gd name="T21" fmla="*/ 10 h 21"/>
                  <a:gd name="T22" fmla="*/ 18 w 19"/>
                  <a:gd name="T23" fmla="*/ 4 h 21"/>
                  <a:gd name="T24" fmla="*/ 18 w 19"/>
                  <a:gd name="T25" fmla="*/ 4 h 21"/>
                  <a:gd name="T26" fmla="*/ 19 w 19"/>
                  <a:gd name="T27" fmla="*/ 4 h 21"/>
                  <a:gd name="T28" fmla="*/ 19 w 19"/>
                  <a:gd name="T29" fmla="*/ 1 h 21"/>
                  <a:gd name="T30" fmla="*/ 16 w 19"/>
                  <a:gd name="T3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1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1" y="5"/>
                      <a:pt x="9" y="7"/>
                    </a:cubicBezTo>
                    <a:cubicBezTo>
                      <a:pt x="6" y="9"/>
                      <a:pt x="5" y="11"/>
                      <a:pt x="3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4"/>
                      <a:pt x="9" y="12"/>
                      <a:pt x="11" y="10"/>
                    </a:cubicBezTo>
                    <a:cubicBezTo>
                      <a:pt x="14" y="8"/>
                      <a:pt x="16" y="6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56">
                <a:extLst>
                  <a:ext uri="{FF2B5EF4-FFF2-40B4-BE49-F238E27FC236}">
                    <a16:creationId xmlns:a16="http://schemas.microsoft.com/office/drawing/2014/main" id="{FD9145AB-1968-8719-0410-D9616686D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3252" y="4404429"/>
                <a:ext cx="62050" cy="66011"/>
              </a:xfrm>
              <a:custGeom>
                <a:avLst/>
                <a:gdLst>
                  <a:gd name="T0" fmla="*/ 8 w 20"/>
                  <a:gd name="T1" fmla="*/ 11 h 21"/>
                  <a:gd name="T2" fmla="*/ 1 w 20"/>
                  <a:gd name="T3" fmla="*/ 17 h 21"/>
                  <a:gd name="T4" fmla="*/ 0 w 20"/>
                  <a:gd name="T5" fmla="*/ 17 h 21"/>
                  <a:gd name="T6" fmla="*/ 0 w 20"/>
                  <a:gd name="T7" fmla="*/ 20 h 21"/>
                  <a:gd name="T8" fmla="*/ 3 w 20"/>
                  <a:gd name="T9" fmla="*/ 20 h 21"/>
                  <a:gd name="T10" fmla="*/ 3 w 20"/>
                  <a:gd name="T11" fmla="*/ 20 h 21"/>
                  <a:gd name="T12" fmla="*/ 10 w 20"/>
                  <a:gd name="T13" fmla="*/ 14 h 21"/>
                  <a:gd name="T14" fmla="*/ 16 w 20"/>
                  <a:gd name="T15" fmla="*/ 7 h 21"/>
                  <a:gd name="T16" fmla="*/ 19 w 20"/>
                  <a:gd name="T17" fmla="*/ 3 h 21"/>
                  <a:gd name="T18" fmla="*/ 19 w 20"/>
                  <a:gd name="T19" fmla="*/ 3 h 21"/>
                  <a:gd name="T20" fmla="*/ 19 w 20"/>
                  <a:gd name="T21" fmla="*/ 0 h 21"/>
                  <a:gd name="T22" fmla="*/ 16 w 20"/>
                  <a:gd name="T23" fmla="*/ 0 h 21"/>
                  <a:gd name="T24" fmla="*/ 16 w 20"/>
                  <a:gd name="T25" fmla="*/ 1 h 21"/>
                  <a:gd name="T26" fmla="*/ 13 w 20"/>
                  <a:gd name="T27" fmla="*/ 5 h 21"/>
                  <a:gd name="T28" fmla="*/ 8 w 20"/>
                  <a:gd name="T2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8" y="11"/>
                    </a:moveTo>
                    <a:cubicBezTo>
                      <a:pt x="5" y="13"/>
                      <a:pt x="3" y="15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8"/>
                      <a:pt x="8" y="16"/>
                      <a:pt x="10" y="14"/>
                    </a:cubicBezTo>
                    <a:cubicBezTo>
                      <a:pt x="13" y="12"/>
                      <a:pt x="14" y="9"/>
                      <a:pt x="16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10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4D6490-4CC9-A7FD-6FE6-7FCF98A2E880}"/>
                </a:ext>
              </a:extLst>
            </p:cNvPr>
            <p:cNvGrpSpPr/>
            <p:nvPr/>
          </p:nvGrpSpPr>
          <p:grpSpPr>
            <a:xfrm>
              <a:off x="4546707" y="4342379"/>
              <a:ext cx="400024" cy="400024"/>
              <a:chOff x="1637252" y="4342379"/>
              <a:chExt cx="400024" cy="400024"/>
            </a:xfrm>
            <a:solidFill>
              <a:schemeClr val="bg1"/>
            </a:solidFill>
          </p:grpSpPr>
          <p:sp>
            <p:nvSpPr>
              <p:cNvPr id="144" name="Freeform 57">
                <a:extLst>
                  <a:ext uri="{FF2B5EF4-FFF2-40B4-BE49-F238E27FC236}">
                    <a16:creationId xmlns:a16="http://schemas.microsoft.com/office/drawing/2014/main" id="{71211E6D-4B30-D5AD-42A9-ACA4F94188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37252" y="4342379"/>
                <a:ext cx="125420" cy="400024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42DBF2CA-98B3-21CF-2BD2-926B3BACF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856" y="4342379"/>
                <a:ext cx="125420" cy="400024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8C37B7C6-9EE8-2337-E795-D9673BBD08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4554" y="4342379"/>
                <a:ext cx="125420" cy="400024"/>
              </a:xfrm>
              <a:custGeom>
                <a:avLst/>
                <a:gdLst>
                  <a:gd name="T0" fmla="*/ 32 w 40"/>
                  <a:gd name="T1" fmla="*/ 72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72 h 128"/>
                  <a:gd name="T10" fmla="*/ 0 w 40"/>
                  <a:gd name="T11" fmla="*/ 88 h 128"/>
                  <a:gd name="T12" fmla="*/ 8 w 40"/>
                  <a:gd name="T13" fmla="*/ 104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104 h 128"/>
                  <a:gd name="T22" fmla="*/ 40 w 40"/>
                  <a:gd name="T23" fmla="*/ 88 h 128"/>
                  <a:gd name="T24" fmla="*/ 32 w 40"/>
                  <a:gd name="T25" fmla="*/ 72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68 h 128"/>
                  <a:gd name="T34" fmla="*/ 20 w 40"/>
                  <a:gd name="T35" fmla="*/ 68 h 128"/>
                  <a:gd name="T36" fmla="*/ 16 w 40"/>
                  <a:gd name="T37" fmla="*/ 68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108 h 128"/>
                  <a:gd name="T48" fmla="*/ 20 w 40"/>
                  <a:gd name="T49" fmla="*/ 108 h 128"/>
                  <a:gd name="T50" fmla="*/ 24 w 40"/>
                  <a:gd name="T51" fmla="*/ 108 h 128"/>
                  <a:gd name="T52" fmla="*/ 24 w 40"/>
                  <a:gd name="T53" fmla="*/ 116 h 128"/>
                  <a:gd name="T54" fmla="*/ 31 w 40"/>
                  <a:gd name="T55" fmla="*/ 91 h 128"/>
                  <a:gd name="T56" fmla="*/ 31 w 40"/>
                  <a:gd name="T57" fmla="*/ 92 h 128"/>
                  <a:gd name="T58" fmla="*/ 30 w 40"/>
                  <a:gd name="T59" fmla="*/ 95 h 128"/>
                  <a:gd name="T60" fmla="*/ 30 w 40"/>
                  <a:gd name="T61" fmla="*/ 95 h 128"/>
                  <a:gd name="T62" fmla="*/ 27 w 40"/>
                  <a:gd name="T63" fmla="*/ 98 h 128"/>
                  <a:gd name="T64" fmla="*/ 27 w 40"/>
                  <a:gd name="T65" fmla="*/ 98 h 128"/>
                  <a:gd name="T66" fmla="*/ 24 w 40"/>
                  <a:gd name="T67" fmla="*/ 99 h 128"/>
                  <a:gd name="T68" fmla="*/ 20 w 40"/>
                  <a:gd name="T69" fmla="*/ 100 h 128"/>
                  <a:gd name="T70" fmla="*/ 16 w 40"/>
                  <a:gd name="T71" fmla="*/ 99 h 128"/>
                  <a:gd name="T72" fmla="*/ 13 w 40"/>
                  <a:gd name="T73" fmla="*/ 98 h 128"/>
                  <a:gd name="T74" fmla="*/ 13 w 40"/>
                  <a:gd name="T75" fmla="*/ 98 h 128"/>
                  <a:gd name="T76" fmla="*/ 10 w 40"/>
                  <a:gd name="T77" fmla="*/ 95 h 128"/>
                  <a:gd name="T78" fmla="*/ 10 w 40"/>
                  <a:gd name="T79" fmla="*/ 95 h 128"/>
                  <a:gd name="T80" fmla="*/ 9 w 40"/>
                  <a:gd name="T81" fmla="*/ 92 h 128"/>
                  <a:gd name="T82" fmla="*/ 9 w 40"/>
                  <a:gd name="T83" fmla="*/ 91 h 128"/>
                  <a:gd name="T84" fmla="*/ 8 w 40"/>
                  <a:gd name="T85" fmla="*/ 88 h 128"/>
                  <a:gd name="T86" fmla="*/ 9 w 40"/>
                  <a:gd name="T87" fmla="*/ 85 h 128"/>
                  <a:gd name="T88" fmla="*/ 9 w 40"/>
                  <a:gd name="T89" fmla="*/ 84 h 128"/>
                  <a:gd name="T90" fmla="*/ 10 w 40"/>
                  <a:gd name="T91" fmla="*/ 81 h 128"/>
                  <a:gd name="T92" fmla="*/ 10 w 40"/>
                  <a:gd name="T93" fmla="*/ 81 h 128"/>
                  <a:gd name="T94" fmla="*/ 13 w 40"/>
                  <a:gd name="T95" fmla="*/ 78 h 128"/>
                  <a:gd name="T96" fmla="*/ 13 w 40"/>
                  <a:gd name="T97" fmla="*/ 78 h 128"/>
                  <a:gd name="T98" fmla="*/ 16 w 40"/>
                  <a:gd name="T99" fmla="*/ 77 h 128"/>
                  <a:gd name="T100" fmla="*/ 20 w 40"/>
                  <a:gd name="T101" fmla="*/ 76 h 128"/>
                  <a:gd name="T102" fmla="*/ 24 w 40"/>
                  <a:gd name="T103" fmla="*/ 77 h 128"/>
                  <a:gd name="T104" fmla="*/ 27 w 40"/>
                  <a:gd name="T105" fmla="*/ 78 h 128"/>
                  <a:gd name="T106" fmla="*/ 27 w 40"/>
                  <a:gd name="T107" fmla="*/ 78 h 128"/>
                  <a:gd name="T108" fmla="*/ 30 w 40"/>
                  <a:gd name="T109" fmla="*/ 81 h 128"/>
                  <a:gd name="T110" fmla="*/ 30 w 40"/>
                  <a:gd name="T111" fmla="*/ 81 h 128"/>
                  <a:gd name="T112" fmla="*/ 31 w 40"/>
                  <a:gd name="T113" fmla="*/ 84 h 128"/>
                  <a:gd name="T114" fmla="*/ 31 w 40"/>
                  <a:gd name="T115" fmla="*/ 85 h 128"/>
                  <a:gd name="T116" fmla="*/ 32 w 40"/>
                  <a:gd name="T117" fmla="*/ 88 h 128"/>
                  <a:gd name="T118" fmla="*/ 31 w 40"/>
                  <a:gd name="T11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7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76"/>
                      <a:pt x="0" y="81"/>
                      <a:pt x="0" y="88"/>
                    </a:cubicBezTo>
                    <a:cubicBezTo>
                      <a:pt x="0" y="95"/>
                      <a:pt x="3" y="100"/>
                      <a:pt x="8" y="104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40" y="95"/>
                      <a:pt x="40" y="88"/>
                    </a:cubicBezTo>
                    <a:cubicBezTo>
                      <a:pt x="40" y="81"/>
                      <a:pt x="37" y="76"/>
                      <a:pt x="32" y="72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1" y="68"/>
                      <a:pt x="20" y="68"/>
                    </a:cubicBezTo>
                    <a:cubicBezTo>
                      <a:pt x="19" y="68"/>
                      <a:pt x="17" y="68"/>
                      <a:pt x="16" y="68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7" y="108"/>
                      <a:pt x="19" y="108"/>
                      <a:pt x="20" y="108"/>
                    </a:cubicBezTo>
                    <a:cubicBezTo>
                      <a:pt x="21" y="108"/>
                      <a:pt x="23" y="108"/>
                      <a:pt x="24" y="108"/>
                    </a:cubicBezTo>
                    <a:lnTo>
                      <a:pt x="24" y="116"/>
                    </a:ln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0" y="94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9" y="96"/>
                      <a:pt x="28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6" y="98"/>
                      <a:pt x="25" y="99"/>
                      <a:pt x="24" y="99"/>
                    </a:cubicBezTo>
                    <a:cubicBezTo>
                      <a:pt x="23" y="100"/>
                      <a:pt x="21" y="100"/>
                      <a:pt x="20" y="100"/>
                    </a:cubicBezTo>
                    <a:cubicBezTo>
                      <a:pt x="19" y="100"/>
                      <a:pt x="17" y="100"/>
                      <a:pt x="16" y="99"/>
                    </a:cubicBezTo>
                    <a:cubicBezTo>
                      <a:pt x="15" y="99"/>
                      <a:pt x="14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2" y="97"/>
                      <a:pt x="11" y="96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92"/>
                      <a:pt x="9" y="92"/>
                      <a:pt x="9" y="91"/>
                    </a:cubicBezTo>
                    <a:cubicBezTo>
                      <a:pt x="8" y="90"/>
                      <a:pt x="8" y="89"/>
                      <a:pt x="8" y="88"/>
                    </a:cubicBezTo>
                    <a:cubicBezTo>
                      <a:pt x="8" y="87"/>
                      <a:pt x="8" y="86"/>
                      <a:pt x="9" y="85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10" y="82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1" y="80"/>
                      <a:pt x="12" y="79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78"/>
                      <a:pt x="15" y="77"/>
                      <a:pt x="16" y="77"/>
                    </a:cubicBezTo>
                    <a:cubicBezTo>
                      <a:pt x="17" y="76"/>
                      <a:pt x="19" y="76"/>
                      <a:pt x="20" y="76"/>
                    </a:cubicBezTo>
                    <a:cubicBezTo>
                      <a:pt x="21" y="76"/>
                      <a:pt x="23" y="76"/>
                      <a:pt x="24" y="77"/>
                    </a:cubicBezTo>
                    <a:cubicBezTo>
                      <a:pt x="25" y="77"/>
                      <a:pt x="26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79"/>
                      <a:pt x="29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1" y="83"/>
                      <a:pt x="31" y="84"/>
                    </a:cubicBezTo>
                    <a:cubicBezTo>
                      <a:pt x="31" y="84"/>
                      <a:pt x="31" y="84"/>
                      <a:pt x="31" y="85"/>
                    </a:cubicBezTo>
                    <a:cubicBezTo>
                      <a:pt x="32" y="86"/>
                      <a:pt x="32" y="87"/>
                      <a:pt x="32" y="88"/>
                    </a:cubicBezTo>
                    <a:cubicBezTo>
                      <a:pt x="32" y="89"/>
                      <a:pt x="32" y="90"/>
                      <a:pt x="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B29E2CCA-4DB5-BBBC-8E54-941186C29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660" y="4342379"/>
              <a:ext cx="400024" cy="400024"/>
            </a:xfrm>
            <a:custGeom>
              <a:avLst/>
              <a:gdLst>
                <a:gd name="T0" fmla="*/ 126 w 128"/>
                <a:gd name="T1" fmla="*/ 1 h 128"/>
                <a:gd name="T2" fmla="*/ 124 w 128"/>
                <a:gd name="T3" fmla="*/ 0 h 128"/>
                <a:gd name="T4" fmla="*/ 122 w 128"/>
                <a:gd name="T5" fmla="*/ 1 h 128"/>
                <a:gd name="T6" fmla="*/ 2 w 128"/>
                <a:gd name="T7" fmla="*/ 81 h 128"/>
                <a:gd name="T8" fmla="*/ 0 w 128"/>
                <a:gd name="T9" fmla="*/ 84 h 128"/>
                <a:gd name="T10" fmla="*/ 3 w 128"/>
                <a:gd name="T11" fmla="*/ 88 h 128"/>
                <a:gd name="T12" fmla="*/ 34 w 128"/>
                <a:gd name="T13" fmla="*/ 100 h 128"/>
                <a:gd name="T14" fmla="*/ 49 w 128"/>
                <a:gd name="T15" fmla="*/ 126 h 128"/>
                <a:gd name="T16" fmla="*/ 52 w 128"/>
                <a:gd name="T17" fmla="*/ 128 h 128"/>
                <a:gd name="T18" fmla="*/ 52 w 128"/>
                <a:gd name="T19" fmla="*/ 128 h 128"/>
                <a:gd name="T20" fmla="*/ 55 w 128"/>
                <a:gd name="T21" fmla="*/ 126 h 128"/>
                <a:gd name="T22" fmla="*/ 64 w 128"/>
                <a:gd name="T23" fmla="*/ 112 h 128"/>
                <a:gd name="T24" fmla="*/ 103 w 128"/>
                <a:gd name="T25" fmla="*/ 128 h 128"/>
                <a:gd name="T26" fmla="*/ 104 w 128"/>
                <a:gd name="T27" fmla="*/ 128 h 128"/>
                <a:gd name="T28" fmla="*/ 106 w 128"/>
                <a:gd name="T29" fmla="*/ 127 h 128"/>
                <a:gd name="T30" fmla="*/ 108 w 128"/>
                <a:gd name="T31" fmla="*/ 125 h 128"/>
                <a:gd name="T32" fmla="*/ 128 w 128"/>
                <a:gd name="T33" fmla="*/ 5 h 128"/>
                <a:gd name="T34" fmla="*/ 126 w 128"/>
                <a:gd name="T35" fmla="*/ 1 h 128"/>
                <a:gd name="T36" fmla="*/ 13 w 128"/>
                <a:gd name="T37" fmla="*/ 83 h 128"/>
                <a:gd name="T38" fmla="*/ 105 w 128"/>
                <a:gd name="T39" fmla="*/ 21 h 128"/>
                <a:gd name="T40" fmla="*/ 38 w 128"/>
                <a:gd name="T41" fmla="*/ 93 h 128"/>
                <a:gd name="T42" fmla="*/ 37 w 128"/>
                <a:gd name="T43" fmla="*/ 93 h 128"/>
                <a:gd name="T44" fmla="*/ 13 w 128"/>
                <a:gd name="T45" fmla="*/ 83 h 128"/>
                <a:gd name="T46" fmla="*/ 41 w 128"/>
                <a:gd name="T47" fmla="*/ 96 h 128"/>
                <a:gd name="T48" fmla="*/ 41 w 128"/>
                <a:gd name="T49" fmla="*/ 96 h 128"/>
                <a:gd name="T50" fmla="*/ 117 w 128"/>
                <a:gd name="T51" fmla="*/ 15 h 128"/>
                <a:gd name="T52" fmla="*/ 52 w 128"/>
                <a:gd name="T53" fmla="*/ 116 h 128"/>
                <a:gd name="T54" fmla="*/ 41 w 128"/>
                <a:gd name="T55" fmla="*/ 96 h 128"/>
                <a:gd name="T56" fmla="*/ 101 w 128"/>
                <a:gd name="T57" fmla="*/ 118 h 128"/>
                <a:gd name="T58" fmla="*/ 67 w 128"/>
                <a:gd name="T59" fmla="*/ 105 h 128"/>
                <a:gd name="T60" fmla="*/ 64 w 128"/>
                <a:gd name="T61" fmla="*/ 104 h 128"/>
                <a:gd name="T62" fmla="*/ 117 w 128"/>
                <a:gd name="T63" fmla="*/ 23 h 128"/>
                <a:gd name="T64" fmla="*/ 101 w 128"/>
                <a:gd name="T65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8">
                  <a:moveTo>
                    <a:pt x="126" y="1"/>
                  </a:moveTo>
                  <a:cubicBezTo>
                    <a:pt x="126" y="0"/>
                    <a:pt x="125" y="0"/>
                    <a:pt x="124" y="0"/>
                  </a:cubicBezTo>
                  <a:cubicBezTo>
                    <a:pt x="123" y="0"/>
                    <a:pt x="122" y="0"/>
                    <a:pt x="122" y="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" y="81"/>
                    <a:pt x="0" y="83"/>
                    <a:pt x="0" y="84"/>
                  </a:cubicBezTo>
                  <a:cubicBezTo>
                    <a:pt x="0" y="86"/>
                    <a:pt x="1" y="87"/>
                    <a:pt x="3" y="88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7"/>
                    <a:pt x="51" y="128"/>
                    <a:pt x="52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53" y="128"/>
                    <a:pt x="55" y="127"/>
                    <a:pt x="55" y="126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4" y="128"/>
                  </a:cubicBezTo>
                  <a:cubicBezTo>
                    <a:pt x="105" y="128"/>
                    <a:pt x="105" y="128"/>
                    <a:pt x="106" y="127"/>
                  </a:cubicBezTo>
                  <a:cubicBezTo>
                    <a:pt x="107" y="127"/>
                    <a:pt x="108" y="126"/>
                    <a:pt x="108" y="125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8" y="3"/>
                    <a:pt x="128" y="2"/>
                    <a:pt x="126" y="1"/>
                  </a:cubicBezTo>
                  <a:close/>
                  <a:moveTo>
                    <a:pt x="13" y="83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7" y="93"/>
                    <a:pt x="37" y="93"/>
                    <a:pt x="37" y="93"/>
                  </a:cubicBezTo>
                  <a:lnTo>
                    <a:pt x="13" y="83"/>
                  </a:lnTo>
                  <a:close/>
                  <a:moveTo>
                    <a:pt x="41" y="96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52" y="116"/>
                    <a:pt x="52" y="116"/>
                    <a:pt x="52" y="116"/>
                  </a:cubicBezTo>
                  <a:lnTo>
                    <a:pt x="41" y="96"/>
                  </a:lnTo>
                  <a:close/>
                  <a:moveTo>
                    <a:pt x="101" y="118"/>
                  </a:moveTo>
                  <a:cubicBezTo>
                    <a:pt x="67" y="105"/>
                    <a:pt x="67" y="105"/>
                    <a:pt x="67" y="105"/>
                  </a:cubicBezTo>
                  <a:cubicBezTo>
                    <a:pt x="66" y="104"/>
                    <a:pt x="65" y="104"/>
                    <a:pt x="64" y="104"/>
                  </a:cubicBezTo>
                  <a:cubicBezTo>
                    <a:pt x="117" y="23"/>
                    <a:pt x="117" y="23"/>
                    <a:pt x="117" y="23"/>
                  </a:cubicBezTo>
                  <a:lnTo>
                    <a:pt x="101" y="1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2E76DA-7345-B987-5BF7-D0257034A3E5}"/>
                </a:ext>
              </a:extLst>
            </p:cNvPr>
            <p:cNvGrpSpPr/>
            <p:nvPr/>
          </p:nvGrpSpPr>
          <p:grpSpPr>
            <a:xfrm>
              <a:off x="7820828" y="3542332"/>
              <a:ext cx="275924" cy="400024"/>
              <a:chOff x="4911373" y="3542332"/>
              <a:chExt cx="275924" cy="400024"/>
            </a:xfrm>
            <a:solidFill>
              <a:schemeClr val="bg1"/>
            </a:solidFill>
          </p:grpSpPr>
          <p:sp>
            <p:nvSpPr>
              <p:cNvPr id="135" name="Oval 61">
                <a:extLst>
                  <a:ext uri="{FF2B5EF4-FFF2-40B4-BE49-F238E27FC236}">
                    <a16:creationId xmlns:a16="http://schemas.microsoft.com/office/drawing/2014/main" id="{A852E368-ED40-956E-8E1E-1624AA08B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591" y="3655870"/>
                <a:ext cx="25084" cy="237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Oval 62">
                <a:extLst>
                  <a:ext uri="{FF2B5EF4-FFF2-40B4-BE49-F238E27FC236}">
                    <a16:creationId xmlns:a16="http://schemas.microsoft.com/office/drawing/2014/main" id="{674B42ED-FD37-41F7-E809-8CA28C16E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591" y="3805053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Oval 63">
                <a:extLst>
                  <a:ext uri="{FF2B5EF4-FFF2-40B4-BE49-F238E27FC236}">
                    <a16:creationId xmlns:a16="http://schemas.microsoft.com/office/drawing/2014/main" id="{21F09FF0-CB86-D1DB-5594-59D73194C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9660" y="3729802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Oval 64">
                <a:extLst>
                  <a:ext uri="{FF2B5EF4-FFF2-40B4-BE49-F238E27FC236}">
                    <a16:creationId xmlns:a16="http://schemas.microsoft.com/office/drawing/2014/main" id="{AB2E6F3C-2DAF-64DD-D0A0-E93D7B1DD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8843" y="3729802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65">
                <a:extLst>
                  <a:ext uri="{FF2B5EF4-FFF2-40B4-BE49-F238E27FC236}">
                    <a16:creationId xmlns:a16="http://schemas.microsoft.com/office/drawing/2014/main" id="{C7EDEB15-982B-55F4-FF26-F14630144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783" y="3783930"/>
                <a:ext cx="25084" cy="23764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66">
                <a:extLst>
                  <a:ext uri="{FF2B5EF4-FFF2-40B4-BE49-F238E27FC236}">
                    <a16:creationId xmlns:a16="http://schemas.microsoft.com/office/drawing/2014/main" id="{6197BFD5-4788-BC16-A9B5-BCB416202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783" y="3676993"/>
                <a:ext cx="25084" cy="25084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67">
                <a:extLst>
                  <a:ext uri="{FF2B5EF4-FFF2-40B4-BE49-F238E27FC236}">
                    <a16:creationId xmlns:a16="http://schemas.microsoft.com/office/drawing/2014/main" id="{15B49BCF-398D-CF32-AC73-2D888965D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7720" y="3783930"/>
                <a:ext cx="25084" cy="23764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68">
                <a:extLst>
                  <a:ext uri="{FF2B5EF4-FFF2-40B4-BE49-F238E27FC236}">
                    <a16:creationId xmlns:a16="http://schemas.microsoft.com/office/drawing/2014/main" id="{1A5900C7-0661-D0FB-BA39-B3EAB7C8A8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1373" y="3542332"/>
                <a:ext cx="275924" cy="400024"/>
              </a:xfrm>
              <a:custGeom>
                <a:avLst/>
                <a:gdLst>
                  <a:gd name="T0" fmla="*/ 80 w 88"/>
                  <a:gd name="T1" fmla="*/ 56 h 128"/>
                  <a:gd name="T2" fmla="*/ 79 w 88"/>
                  <a:gd name="T3" fmla="*/ 56 h 128"/>
                  <a:gd name="T4" fmla="*/ 70 w 88"/>
                  <a:gd name="T5" fmla="*/ 38 h 128"/>
                  <a:gd name="T6" fmla="*/ 64 w 88"/>
                  <a:gd name="T7" fmla="*/ 7 h 128"/>
                  <a:gd name="T8" fmla="*/ 56 w 88"/>
                  <a:gd name="T9" fmla="*/ 0 h 128"/>
                  <a:gd name="T10" fmla="*/ 24 w 88"/>
                  <a:gd name="T11" fmla="*/ 0 h 128"/>
                  <a:gd name="T12" fmla="*/ 17 w 88"/>
                  <a:gd name="T13" fmla="*/ 7 h 128"/>
                  <a:gd name="T14" fmla="*/ 11 w 88"/>
                  <a:gd name="T15" fmla="*/ 37 h 128"/>
                  <a:gd name="T16" fmla="*/ 0 w 88"/>
                  <a:gd name="T17" fmla="*/ 64 h 128"/>
                  <a:gd name="T18" fmla="*/ 10 w 88"/>
                  <a:gd name="T19" fmla="*/ 91 h 128"/>
                  <a:gd name="T20" fmla="*/ 16 w 88"/>
                  <a:gd name="T21" fmla="*/ 121 h 128"/>
                  <a:gd name="T22" fmla="*/ 24 w 88"/>
                  <a:gd name="T23" fmla="*/ 128 h 128"/>
                  <a:gd name="T24" fmla="*/ 56 w 88"/>
                  <a:gd name="T25" fmla="*/ 128 h 128"/>
                  <a:gd name="T26" fmla="*/ 64 w 88"/>
                  <a:gd name="T27" fmla="*/ 121 h 128"/>
                  <a:gd name="T28" fmla="*/ 70 w 88"/>
                  <a:gd name="T29" fmla="*/ 91 h 128"/>
                  <a:gd name="T30" fmla="*/ 79 w 88"/>
                  <a:gd name="T31" fmla="*/ 72 h 128"/>
                  <a:gd name="T32" fmla="*/ 80 w 88"/>
                  <a:gd name="T33" fmla="*/ 72 h 128"/>
                  <a:gd name="T34" fmla="*/ 88 w 88"/>
                  <a:gd name="T35" fmla="*/ 64 h 128"/>
                  <a:gd name="T36" fmla="*/ 80 w 88"/>
                  <a:gd name="T37" fmla="*/ 56 h 128"/>
                  <a:gd name="T38" fmla="*/ 24 w 88"/>
                  <a:gd name="T39" fmla="*/ 8 h 128"/>
                  <a:gd name="T40" fmla="*/ 56 w 88"/>
                  <a:gd name="T41" fmla="*/ 8 h 128"/>
                  <a:gd name="T42" fmla="*/ 60 w 88"/>
                  <a:gd name="T43" fmla="*/ 30 h 128"/>
                  <a:gd name="T44" fmla="*/ 40 w 88"/>
                  <a:gd name="T45" fmla="*/ 24 h 128"/>
                  <a:gd name="T46" fmla="*/ 20 w 88"/>
                  <a:gd name="T47" fmla="*/ 30 h 128"/>
                  <a:gd name="T48" fmla="*/ 24 w 88"/>
                  <a:gd name="T49" fmla="*/ 8 h 128"/>
                  <a:gd name="T50" fmla="*/ 56 w 88"/>
                  <a:gd name="T51" fmla="*/ 120 h 128"/>
                  <a:gd name="T52" fmla="*/ 24 w 88"/>
                  <a:gd name="T53" fmla="*/ 120 h 128"/>
                  <a:gd name="T54" fmla="*/ 20 w 88"/>
                  <a:gd name="T55" fmla="*/ 98 h 128"/>
                  <a:gd name="T56" fmla="*/ 40 w 88"/>
                  <a:gd name="T57" fmla="*/ 104 h 128"/>
                  <a:gd name="T58" fmla="*/ 60 w 88"/>
                  <a:gd name="T59" fmla="*/ 98 h 128"/>
                  <a:gd name="T60" fmla="*/ 56 w 88"/>
                  <a:gd name="T61" fmla="*/ 120 h 128"/>
                  <a:gd name="T62" fmla="*/ 40 w 88"/>
                  <a:gd name="T63" fmla="*/ 96 h 128"/>
                  <a:gd name="T64" fmla="*/ 8 w 88"/>
                  <a:gd name="T65" fmla="*/ 64 h 128"/>
                  <a:gd name="T66" fmla="*/ 40 w 88"/>
                  <a:gd name="T67" fmla="*/ 32 h 128"/>
                  <a:gd name="T68" fmla="*/ 72 w 88"/>
                  <a:gd name="T69" fmla="*/ 64 h 128"/>
                  <a:gd name="T70" fmla="*/ 40 w 88"/>
                  <a:gd name="T71" fmla="*/ 9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" h="128">
                    <a:moveTo>
                      <a:pt x="80" y="56"/>
                    </a:moveTo>
                    <a:cubicBezTo>
                      <a:pt x="80" y="56"/>
                      <a:pt x="79" y="56"/>
                      <a:pt x="79" y="56"/>
                    </a:cubicBezTo>
                    <a:cubicBezTo>
                      <a:pt x="78" y="49"/>
                      <a:pt x="75" y="43"/>
                      <a:pt x="70" y="3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0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17" y="3"/>
                      <a:pt x="17" y="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4" y="44"/>
                      <a:pt x="0" y="53"/>
                      <a:pt x="0" y="64"/>
                    </a:cubicBezTo>
                    <a:cubicBezTo>
                      <a:pt x="0" y="74"/>
                      <a:pt x="4" y="84"/>
                      <a:pt x="10" y="91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5"/>
                      <a:pt x="20" y="128"/>
                      <a:pt x="24" y="128"/>
                    </a:cubicBezTo>
                    <a:cubicBezTo>
                      <a:pt x="56" y="128"/>
                      <a:pt x="56" y="128"/>
                      <a:pt x="56" y="128"/>
                    </a:cubicBezTo>
                    <a:cubicBezTo>
                      <a:pt x="60" y="128"/>
                      <a:pt x="63" y="125"/>
                      <a:pt x="64" y="121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5"/>
                      <a:pt x="78" y="79"/>
                      <a:pt x="79" y="72"/>
                    </a:cubicBezTo>
                    <a:cubicBezTo>
                      <a:pt x="79" y="72"/>
                      <a:pt x="80" y="72"/>
                      <a:pt x="80" y="72"/>
                    </a:cubicBezTo>
                    <a:cubicBezTo>
                      <a:pt x="84" y="72"/>
                      <a:pt x="88" y="68"/>
                      <a:pt x="88" y="64"/>
                    </a:cubicBezTo>
                    <a:cubicBezTo>
                      <a:pt x="88" y="60"/>
                      <a:pt x="84" y="56"/>
                      <a:pt x="80" y="56"/>
                    </a:cubicBezTo>
                    <a:close/>
                    <a:moveTo>
                      <a:pt x="24" y="8"/>
                    </a:moveTo>
                    <a:cubicBezTo>
                      <a:pt x="56" y="8"/>
                      <a:pt x="56" y="8"/>
                      <a:pt x="56" y="8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5" y="26"/>
                      <a:pt x="48" y="24"/>
                      <a:pt x="40" y="24"/>
                    </a:cubicBezTo>
                    <a:cubicBezTo>
                      <a:pt x="33" y="24"/>
                      <a:pt x="26" y="26"/>
                      <a:pt x="20" y="30"/>
                    </a:cubicBezTo>
                    <a:lnTo>
                      <a:pt x="24" y="8"/>
                    </a:lnTo>
                    <a:close/>
                    <a:moveTo>
                      <a:pt x="56" y="120"/>
                    </a:moveTo>
                    <a:cubicBezTo>
                      <a:pt x="24" y="120"/>
                      <a:pt x="24" y="120"/>
                      <a:pt x="24" y="120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6" y="102"/>
                      <a:pt x="33" y="104"/>
                      <a:pt x="40" y="104"/>
                    </a:cubicBezTo>
                    <a:cubicBezTo>
                      <a:pt x="47" y="104"/>
                      <a:pt x="54" y="102"/>
                      <a:pt x="60" y="98"/>
                    </a:cubicBezTo>
                    <a:lnTo>
                      <a:pt x="56" y="120"/>
                    </a:lnTo>
                    <a:close/>
                    <a:moveTo>
                      <a:pt x="40" y="96"/>
                    </a:moveTo>
                    <a:cubicBezTo>
                      <a:pt x="22" y="96"/>
                      <a:pt x="8" y="82"/>
                      <a:pt x="8" y="64"/>
                    </a:cubicBezTo>
                    <a:cubicBezTo>
                      <a:pt x="8" y="46"/>
                      <a:pt x="22" y="32"/>
                      <a:pt x="40" y="32"/>
                    </a:cubicBezTo>
                    <a:cubicBezTo>
                      <a:pt x="58" y="32"/>
                      <a:pt x="72" y="46"/>
                      <a:pt x="72" y="64"/>
                    </a:cubicBezTo>
                    <a:cubicBezTo>
                      <a:pt x="72" y="82"/>
                      <a:pt x="58" y="96"/>
                      <a:pt x="4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69">
                <a:extLst>
                  <a:ext uri="{FF2B5EF4-FFF2-40B4-BE49-F238E27FC236}">
                    <a16:creationId xmlns:a16="http://schemas.microsoft.com/office/drawing/2014/main" id="{8B57C269-A9CB-8E80-6DD5-0F6A856F9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3591" y="3679634"/>
                <a:ext cx="75252" cy="75252"/>
              </a:xfrm>
              <a:custGeom>
                <a:avLst/>
                <a:gdLst>
                  <a:gd name="T0" fmla="*/ 24 w 24"/>
                  <a:gd name="T1" fmla="*/ 0 h 24"/>
                  <a:gd name="T2" fmla="*/ 22 w 24"/>
                  <a:gd name="T3" fmla="*/ 0 h 24"/>
                  <a:gd name="T4" fmla="*/ 1 w 24"/>
                  <a:gd name="T5" fmla="*/ 17 h 24"/>
                  <a:gd name="T6" fmla="*/ 0 w 24"/>
                  <a:gd name="T7" fmla="*/ 20 h 24"/>
                  <a:gd name="T8" fmla="*/ 1 w 24"/>
                  <a:gd name="T9" fmla="*/ 23 h 24"/>
                  <a:gd name="T10" fmla="*/ 4 w 24"/>
                  <a:gd name="T11" fmla="*/ 24 h 24"/>
                  <a:gd name="T12" fmla="*/ 7 w 24"/>
                  <a:gd name="T13" fmla="*/ 23 h 24"/>
                  <a:gd name="T14" fmla="*/ 14 w 24"/>
                  <a:gd name="T15" fmla="*/ 14 h 24"/>
                  <a:gd name="T16" fmla="*/ 24 w 24"/>
                  <a:gd name="T17" fmla="*/ 2 h 24"/>
                  <a:gd name="T18" fmla="*/ 24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6" y="24"/>
                      <a:pt x="7" y="2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4" y="1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600F0D3-DD38-AE74-4E68-0A8B216B9CB5}"/>
                </a:ext>
              </a:extLst>
            </p:cNvPr>
            <p:cNvGrpSpPr/>
            <p:nvPr/>
          </p:nvGrpSpPr>
          <p:grpSpPr>
            <a:xfrm>
              <a:off x="6946849" y="3542332"/>
              <a:ext cx="400024" cy="374940"/>
              <a:chOff x="4037394" y="3542332"/>
              <a:chExt cx="400024" cy="374940"/>
            </a:xfrm>
            <a:solidFill>
              <a:schemeClr val="bg1"/>
            </a:solidFill>
          </p:grpSpPr>
          <p:sp>
            <p:nvSpPr>
              <p:cNvPr id="126" name="Freeform 70">
                <a:extLst>
                  <a:ext uri="{FF2B5EF4-FFF2-40B4-BE49-F238E27FC236}">
                    <a16:creationId xmlns:a16="http://schemas.microsoft.com/office/drawing/2014/main" id="{ABF64C9D-5046-94B0-907C-425275A50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7394" y="3542332"/>
                <a:ext cx="400024" cy="374940"/>
              </a:xfrm>
              <a:custGeom>
                <a:avLst/>
                <a:gdLst>
                  <a:gd name="T0" fmla="*/ 126 w 128"/>
                  <a:gd name="T1" fmla="*/ 26 h 120"/>
                  <a:gd name="T2" fmla="*/ 102 w 128"/>
                  <a:gd name="T3" fmla="*/ 2 h 120"/>
                  <a:gd name="T4" fmla="*/ 96 w 128"/>
                  <a:gd name="T5" fmla="*/ 0 h 120"/>
                  <a:gd name="T6" fmla="*/ 12 w 128"/>
                  <a:gd name="T7" fmla="*/ 0 h 120"/>
                  <a:gd name="T8" fmla="*/ 0 w 128"/>
                  <a:gd name="T9" fmla="*/ 12 h 120"/>
                  <a:gd name="T10" fmla="*/ 0 w 128"/>
                  <a:gd name="T11" fmla="*/ 108 h 120"/>
                  <a:gd name="T12" fmla="*/ 12 w 128"/>
                  <a:gd name="T13" fmla="*/ 120 h 120"/>
                  <a:gd name="T14" fmla="*/ 116 w 128"/>
                  <a:gd name="T15" fmla="*/ 120 h 120"/>
                  <a:gd name="T16" fmla="*/ 128 w 128"/>
                  <a:gd name="T17" fmla="*/ 108 h 120"/>
                  <a:gd name="T18" fmla="*/ 128 w 128"/>
                  <a:gd name="T19" fmla="*/ 32 h 120"/>
                  <a:gd name="T20" fmla="*/ 126 w 128"/>
                  <a:gd name="T21" fmla="*/ 26 h 120"/>
                  <a:gd name="T22" fmla="*/ 120 w 128"/>
                  <a:gd name="T23" fmla="*/ 108 h 120"/>
                  <a:gd name="T24" fmla="*/ 116 w 128"/>
                  <a:gd name="T25" fmla="*/ 112 h 120"/>
                  <a:gd name="T26" fmla="*/ 12 w 128"/>
                  <a:gd name="T27" fmla="*/ 112 h 120"/>
                  <a:gd name="T28" fmla="*/ 8 w 128"/>
                  <a:gd name="T29" fmla="*/ 108 h 120"/>
                  <a:gd name="T30" fmla="*/ 8 w 128"/>
                  <a:gd name="T31" fmla="*/ 12 h 120"/>
                  <a:gd name="T32" fmla="*/ 12 w 128"/>
                  <a:gd name="T33" fmla="*/ 8 h 120"/>
                  <a:gd name="T34" fmla="*/ 92 w 128"/>
                  <a:gd name="T35" fmla="*/ 8 h 120"/>
                  <a:gd name="T36" fmla="*/ 92 w 128"/>
                  <a:gd name="T37" fmla="*/ 24 h 120"/>
                  <a:gd name="T38" fmla="*/ 92 w 128"/>
                  <a:gd name="T39" fmla="*/ 24 h 120"/>
                  <a:gd name="T40" fmla="*/ 104 w 128"/>
                  <a:gd name="T41" fmla="*/ 36 h 120"/>
                  <a:gd name="T42" fmla="*/ 108 w 128"/>
                  <a:gd name="T43" fmla="*/ 36 h 120"/>
                  <a:gd name="T44" fmla="*/ 120 w 128"/>
                  <a:gd name="T45" fmla="*/ 36 h 120"/>
                  <a:gd name="T46" fmla="*/ 120 w 128"/>
                  <a:gd name="T47" fmla="*/ 108 h 120"/>
                  <a:gd name="T48" fmla="*/ 108 w 128"/>
                  <a:gd name="T49" fmla="*/ 32 h 120"/>
                  <a:gd name="T50" fmla="*/ 104 w 128"/>
                  <a:gd name="T51" fmla="*/ 32 h 120"/>
                  <a:gd name="T52" fmla="*/ 96 w 128"/>
                  <a:gd name="T53" fmla="*/ 24 h 120"/>
                  <a:gd name="T54" fmla="*/ 96 w 128"/>
                  <a:gd name="T55" fmla="*/ 24 h 120"/>
                  <a:gd name="T56" fmla="*/ 96 w 128"/>
                  <a:gd name="T57" fmla="*/ 8 h 120"/>
                  <a:gd name="T58" fmla="*/ 120 w 128"/>
                  <a:gd name="T59" fmla="*/ 32 h 120"/>
                  <a:gd name="T60" fmla="*/ 108 w 128"/>
                  <a:gd name="T61" fmla="*/ 3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8" h="120">
                    <a:moveTo>
                      <a:pt x="126" y="26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0" y="1"/>
                      <a:pt x="98" y="0"/>
                      <a:pt x="9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5"/>
                      <a:pt x="5" y="120"/>
                      <a:pt x="12" y="120"/>
                    </a:cubicBezTo>
                    <a:cubicBezTo>
                      <a:pt x="116" y="120"/>
                      <a:pt x="116" y="120"/>
                      <a:pt x="116" y="120"/>
                    </a:cubicBezTo>
                    <a:cubicBezTo>
                      <a:pt x="123" y="120"/>
                      <a:pt x="128" y="115"/>
                      <a:pt x="128" y="108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0"/>
                      <a:pt x="127" y="28"/>
                      <a:pt x="126" y="26"/>
                    </a:cubicBezTo>
                    <a:close/>
                    <a:moveTo>
                      <a:pt x="120" y="108"/>
                    </a:moveTo>
                    <a:cubicBezTo>
                      <a:pt x="120" y="110"/>
                      <a:pt x="118" y="112"/>
                      <a:pt x="116" y="1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0" y="112"/>
                      <a:pt x="8" y="110"/>
                      <a:pt x="8" y="10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31"/>
                      <a:pt x="97" y="36"/>
                      <a:pt x="104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20" y="36"/>
                      <a:pt x="120" y="36"/>
                      <a:pt x="120" y="36"/>
                    </a:cubicBezTo>
                    <a:lnTo>
                      <a:pt x="120" y="108"/>
                    </a:lnTo>
                    <a:close/>
                    <a:moveTo>
                      <a:pt x="108" y="32"/>
                    </a:moveTo>
                    <a:cubicBezTo>
                      <a:pt x="104" y="32"/>
                      <a:pt x="104" y="32"/>
                      <a:pt x="104" y="32"/>
                    </a:cubicBezTo>
                    <a:cubicBezTo>
                      <a:pt x="100" y="32"/>
                      <a:pt x="96" y="28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120" y="32"/>
                      <a:pt x="120" y="32"/>
                      <a:pt x="120" y="32"/>
                    </a:cubicBezTo>
                    <a:lnTo>
                      <a:pt x="10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71">
                <a:extLst>
                  <a:ext uri="{FF2B5EF4-FFF2-40B4-BE49-F238E27FC236}">
                    <a16:creationId xmlns:a16="http://schemas.microsoft.com/office/drawing/2014/main" id="{DE371482-0472-FDF6-32FF-E528327F5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864" y="3617583"/>
                <a:ext cx="73932" cy="13202"/>
              </a:xfrm>
              <a:custGeom>
                <a:avLst/>
                <a:gdLst>
                  <a:gd name="T0" fmla="*/ 2 w 24"/>
                  <a:gd name="T1" fmla="*/ 4 h 4"/>
                  <a:gd name="T2" fmla="*/ 22 w 24"/>
                  <a:gd name="T3" fmla="*/ 4 h 4"/>
                  <a:gd name="T4" fmla="*/ 24 w 24"/>
                  <a:gd name="T5" fmla="*/ 2 h 4"/>
                  <a:gd name="T6" fmla="*/ 22 w 24"/>
                  <a:gd name="T7" fmla="*/ 0 h 4"/>
                  <a:gd name="T8" fmla="*/ 2 w 24"/>
                  <a:gd name="T9" fmla="*/ 0 h 4"/>
                  <a:gd name="T10" fmla="*/ 0 w 24"/>
                  <a:gd name="T11" fmla="*/ 2 h 4"/>
                  <a:gd name="T12" fmla="*/ 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72">
                <a:extLst>
                  <a:ext uri="{FF2B5EF4-FFF2-40B4-BE49-F238E27FC236}">
                    <a16:creationId xmlns:a16="http://schemas.microsoft.com/office/drawing/2014/main" id="{1B3FA93B-53A0-4361-D2FC-58FEA3177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864" y="3655870"/>
                <a:ext cx="73932" cy="11882"/>
              </a:xfrm>
              <a:custGeom>
                <a:avLst/>
                <a:gdLst>
                  <a:gd name="T0" fmla="*/ 2 w 24"/>
                  <a:gd name="T1" fmla="*/ 4 h 4"/>
                  <a:gd name="T2" fmla="*/ 22 w 24"/>
                  <a:gd name="T3" fmla="*/ 4 h 4"/>
                  <a:gd name="T4" fmla="*/ 24 w 24"/>
                  <a:gd name="T5" fmla="*/ 2 h 4"/>
                  <a:gd name="T6" fmla="*/ 22 w 24"/>
                  <a:gd name="T7" fmla="*/ 0 h 4"/>
                  <a:gd name="T8" fmla="*/ 2 w 24"/>
                  <a:gd name="T9" fmla="*/ 0 h 4"/>
                  <a:gd name="T10" fmla="*/ 0 w 24"/>
                  <a:gd name="T11" fmla="*/ 2 h 4"/>
                  <a:gd name="T12" fmla="*/ 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73">
                <a:extLst>
                  <a:ext uri="{FF2B5EF4-FFF2-40B4-BE49-F238E27FC236}">
                    <a16:creationId xmlns:a16="http://schemas.microsoft.com/office/drawing/2014/main" id="{9E259B3B-3F86-4AFB-FCBB-9699E6275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864" y="3692836"/>
                <a:ext cx="162386" cy="11882"/>
              </a:xfrm>
              <a:custGeom>
                <a:avLst/>
                <a:gdLst>
                  <a:gd name="T0" fmla="*/ 0 w 52"/>
                  <a:gd name="T1" fmla="*/ 2 h 4"/>
                  <a:gd name="T2" fmla="*/ 2 w 52"/>
                  <a:gd name="T3" fmla="*/ 4 h 4"/>
                  <a:gd name="T4" fmla="*/ 50 w 52"/>
                  <a:gd name="T5" fmla="*/ 4 h 4"/>
                  <a:gd name="T6" fmla="*/ 52 w 52"/>
                  <a:gd name="T7" fmla="*/ 2 h 4"/>
                  <a:gd name="T8" fmla="*/ 50 w 52"/>
                  <a:gd name="T9" fmla="*/ 0 h 4"/>
                  <a:gd name="T10" fmla="*/ 2 w 52"/>
                  <a:gd name="T11" fmla="*/ 0 h 4"/>
                  <a:gd name="T12" fmla="*/ 0 w 52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4">
                    <a:moveTo>
                      <a:pt x="0" y="2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4"/>
                      <a:pt x="52" y="3"/>
                      <a:pt x="52" y="2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74">
                <a:extLst>
                  <a:ext uri="{FF2B5EF4-FFF2-40B4-BE49-F238E27FC236}">
                    <a16:creationId xmlns:a16="http://schemas.microsoft.com/office/drawing/2014/main" id="{AAD40E28-0A51-82EC-CBBD-3EFC6B495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242" y="3768087"/>
                <a:ext cx="301008" cy="11882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75">
                <a:extLst>
                  <a:ext uri="{FF2B5EF4-FFF2-40B4-BE49-F238E27FC236}">
                    <a16:creationId xmlns:a16="http://schemas.microsoft.com/office/drawing/2014/main" id="{07DFB5E0-EE31-905F-D34E-A4BC32E08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242" y="3805053"/>
                <a:ext cx="301008" cy="13202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76">
                <a:extLst>
                  <a:ext uri="{FF2B5EF4-FFF2-40B4-BE49-F238E27FC236}">
                    <a16:creationId xmlns:a16="http://schemas.microsoft.com/office/drawing/2014/main" id="{3BDC6E84-5F34-D5E8-57A5-225B6301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242" y="3843340"/>
                <a:ext cx="301008" cy="11882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77">
                <a:extLst>
                  <a:ext uri="{FF2B5EF4-FFF2-40B4-BE49-F238E27FC236}">
                    <a16:creationId xmlns:a16="http://schemas.microsoft.com/office/drawing/2014/main" id="{E9A8CFA9-2427-4EF3-68E8-3DF055646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242" y="3729802"/>
                <a:ext cx="301008" cy="13202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78">
                <a:extLst>
                  <a:ext uri="{FF2B5EF4-FFF2-40B4-BE49-F238E27FC236}">
                    <a16:creationId xmlns:a16="http://schemas.microsoft.com/office/drawing/2014/main" id="{9D8C6F74-0B41-BCF0-533A-BFF3BC4C00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6242" y="3605702"/>
                <a:ext cx="113538" cy="99016"/>
              </a:xfrm>
              <a:custGeom>
                <a:avLst/>
                <a:gdLst>
                  <a:gd name="T0" fmla="*/ 4 w 36"/>
                  <a:gd name="T1" fmla="*/ 32 h 32"/>
                  <a:gd name="T2" fmla="*/ 32 w 36"/>
                  <a:gd name="T3" fmla="*/ 32 h 32"/>
                  <a:gd name="T4" fmla="*/ 36 w 36"/>
                  <a:gd name="T5" fmla="*/ 28 h 32"/>
                  <a:gd name="T6" fmla="*/ 36 w 36"/>
                  <a:gd name="T7" fmla="*/ 4 h 32"/>
                  <a:gd name="T8" fmla="*/ 32 w 36"/>
                  <a:gd name="T9" fmla="*/ 0 h 32"/>
                  <a:gd name="T10" fmla="*/ 4 w 36"/>
                  <a:gd name="T11" fmla="*/ 0 h 32"/>
                  <a:gd name="T12" fmla="*/ 0 w 36"/>
                  <a:gd name="T13" fmla="*/ 4 h 32"/>
                  <a:gd name="T14" fmla="*/ 0 w 36"/>
                  <a:gd name="T15" fmla="*/ 28 h 32"/>
                  <a:gd name="T16" fmla="*/ 4 w 36"/>
                  <a:gd name="T17" fmla="*/ 32 h 32"/>
                  <a:gd name="T18" fmla="*/ 8 w 36"/>
                  <a:gd name="T19" fmla="*/ 8 h 32"/>
                  <a:gd name="T20" fmla="*/ 28 w 36"/>
                  <a:gd name="T21" fmla="*/ 8 h 32"/>
                  <a:gd name="T22" fmla="*/ 28 w 36"/>
                  <a:gd name="T23" fmla="*/ 24 h 32"/>
                  <a:gd name="T24" fmla="*/ 8 w 36"/>
                  <a:gd name="T25" fmla="*/ 24 h 32"/>
                  <a:gd name="T26" fmla="*/ 8 w 36"/>
                  <a:gd name="T27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2">
                    <a:moveTo>
                      <a:pt x="4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2"/>
                      <a:pt x="36" y="30"/>
                      <a:pt x="36" y="28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lose/>
                    <a:moveTo>
                      <a:pt x="8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8" y="24"/>
                      <a:pt x="8" y="24"/>
                      <a:pt x="8" y="24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9" name="Freeform 79">
              <a:extLst>
                <a:ext uri="{FF2B5EF4-FFF2-40B4-BE49-F238E27FC236}">
                  <a16:creationId xmlns:a16="http://schemas.microsoft.com/office/drawing/2014/main" id="{893CFF02-8137-F3B9-5C7A-F53BCF4ADC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8684" y="3542332"/>
              <a:ext cx="374940" cy="400024"/>
            </a:xfrm>
            <a:custGeom>
              <a:avLst/>
              <a:gdLst>
                <a:gd name="T0" fmla="*/ 104 w 120"/>
                <a:gd name="T1" fmla="*/ 0 h 128"/>
                <a:gd name="T2" fmla="*/ 16 w 120"/>
                <a:gd name="T3" fmla="*/ 0 h 128"/>
                <a:gd name="T4" fmla="*/ 0 w 120"/>
                <a:gd name="T5" fmla="*/ 16 h 128"/>
                <a:gd name="T6" fmla="*/ 0 w 120"/>
                <a:gd name="T7" fmla="*/ 112 h 128"/>
                <a:gd name="T8" fmla="*/ 16 w 120"/>
                <a:gd name="T9" fmla="*/ 128 h 128"/>
                <a:gd name="T10" fmla="*/ 104 w 120"/>
                <a:gd name="T11" fmla="*/ 128 h 128"/>
                <a:gd name="T12" fmla="*/ 120 w 120"/>
                <a:gd name="T13" fmla="*/ 112 h 128"/>
                <a:gd name="T14" fmla="*/ 120 w 120"/>
                <a:gd name="T15" fmla="*/ 16 h 128"/>
                <a:gd name="T16" fmla="*/ 104 w 120"/>
                <a:gd name="T17" fmla="*/ 0 h 128"/>
                <a:gd name="T18" fmla="*/ 112 w 120"/>
                <a:gd name="T19" fmla="*/ 112 h 128"/>
                <a:gd name="T20" fmla="*/ 104 w 120"/>
                <a:gd name="T21" fmla="*/ 120 h 128"/>
                <a:gd name="T22" fmla="*/ 16 w 120"/>
                <a:gd name="T23" fmla="*/ 120 h 128"/>
                <a:gd name="T24" fmla="*/ 8 w 120"/>
                <a:gd name="T25" fmla="*/ 112 h 128"/>
                <a:gd name="T26" fmla="*/ 8 w 120"/>
                <a:gd name="T27" fmla="*/ 16 h 128"/>
                <a:gd name="T28" fmla="*/ 16 w 120"/>
                <a:gd name="T29" fmla="*/ 8 h 128"/>
                <a:gd name="T30" fmla="*/ 104 w 120"/>
                <a:gd name="T31" fmla="*/ 8 h 128"/>
                <a:gd name="T32" fmla="*/ 112 w 120"/>
                <a:gd name="T33" fmla="*/ 16 h 128"/>
                <a:gd name="T34" fmla="*/ 112 w 120"/>
                <a:gd name="T35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0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13" y="128"/>
                    <a:pt x="120" y="121"/>
                    <a:pt x="120" y="112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lose/>
                  <a:moveTo>
                    <a:pt x="112" y="112"/>
                  </a:moveTo>
                  <a:cubicBezTo>
                    <a:pt x="112" y="116"/>
                    <a:pt x="108" y="120"/>
                    <a:pt x="10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lnTo>
                    <a:pt x="112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80">
              <a:extLst>
                <a:ext uri="{FF2B5EF4-FFF2-40B4-BE49-F238E27FC236}">
                  <a16:creationId xmlns:a16="http://schemas.microsoft.com/office/drawing/2014/main" id="{B4480B1E-A080-666E-CD0A-E65265016D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8852" y="3592500"/>
              <a:ext cx="274604" cy="250840"/>
            </a:xfrm>
            <a:custGeom>
              <a:avLst/>
              <a:gdLst>
                <a:gd name="T0" fmla="*/ 84 w 88"/>
                <a:gd name="T1" fmla="*/ 0 h 80"/>
                <a:gd name="T2" fmla="*/ 4 w 88"/>
                <a:gd name="T3" fmla="*/ 0 h 80"/>
                <a:gd name="T4" fmla="*/ 0 w 88"/>
                <a:gd name="T5" fmla="*/ 4 h 80"/>
                <a:gd name="T6" fmla="*/ 0 w 88"/>
                <a:gd name="T7" fmla="*/ 76 h 80"/>
                <a:gd name="T8" fmla="*/ 4 w 88"/>
                <a:gd name="T9" fmla="*/ 80 h 80"/>
                <a:gd name="T10" fmla="*/ 84 w 88"/>
                <a:gd name="T11" fmla="*/ 80 h 80"/>
                <a:gd name="T12" fmla="*/ 88 w 88"/>
                <a:gd name="T13" fmla="*/ 76 h 80"/>
                <a:gd name="T14" fmla="*/ 88 w 88"/>
                <a:gd name="T15" fmla="*/ 4 h 80"/>
                <a:gd name="T16" fmla="*/ 84 w 88"/>
                <a:gd name="T17" fmla="*/ 0 h 80"/>
                <a:gd name="T18" fmla="*/ 84 w 88"/>
                <a:gd name="T19" fmla="*/ 4 h 80"/>
                <a:gd name="T20" fmla="*/ 84 w 88"/>
                <a:gd name="T21" fmla="*/ 59 h 80"/>
                <a:gd name="T22" fmla="*/ 71 w 88"/>
                <a:gd name="T23" fmla="*/ 45 h 80"/>
                <a:gd name="T24" fmla="*/ 68 w 88"/>
                <a:gd name="T25" fmla="*/ 44 h 80"/>
                <a:gd name="T26" fmla="*/ 65 w 88"/>
                <a:gd name="T27" fmla="*/ 45 h 80"/>
                <a:gd name="T28" fmla="*/ 55 w 88"/>
                <a:gd name="T29" fmla="*/ 57 h 80"/>
                <a:gd name="T30" fmla="*/ 23 w 88"/>
                <a:gd name="T31" fmla="*/ 21 h 80"/>
                <a:gd name="T32" fmla="*/ 20 w 88"/>
                <a:gd name="T33" fmla="*/ 20 h 80"/>
                <a:gd name="T34" fmla="*/ 17 w 88"/>
                <a:gd name="T35" fmla="*/ 21 h 80"/>
                <a:gd name="T36" fmla="*/ 4 w 88"/>
                <a:gd name="T37" fmla="*/ 36 h 80"/>
                <a:gd name="T38" fmla="*/ 4 w 88"/>
                <a:gd name="T39" fmla="*/ 4 h 80"/>
                <a:gd name="T40" fmla="*/ 84 w 88"/>
                <a:gd name="T41" fmla="*/ 4 h 80"/>
                <a:gd name="T42" fmla="*/ 4 w 88"/>
                <a:gd name="T43" fmla="*/ 42 h 80"/>
                <a:gd name="T44" fmla="*/ 20 w 88"/>
                <a:gd name="T45" fmla="*/ 24 h 80"/>
                <a:gd name="T46" fmla="*/ 52 w 88"/>
                <a:gd name="T47" fmla="*/ 61 h 80"/>
                <a:gd name="T48" fmla="*/ 55 w 88"/>
                <a:gd name="T49" fmla="*/ 63 h 80"/>
                <a:gd name="T50" fmla="*/ 66 w 88"/>
                <a:gd name="T51" fmla="*/ 76 h 80"/>
                <a:gd name="T52" fmla="*/ 4 w 88"/>
                <a:gd name="T53" fmla="*/ 76 h 80"/>
                <a:gd name="T54" fmla="*/ 4 w 88"/>
                <a:gd name="T55" fmla="*/ 42 h 80"/>
                <a:gd name="T56" fmla="*/ 71 w 88"/>
                <a:gd name="T57" fmla="*/ 76 h 80"/>
                <a:gd name="T58" fmla="*/ 57 w 88"/>
                <a:gd name="T59" fmla="*/ 60 h 80"/>
                <a:gd name="T60" fmla="*/ 68 w 88"/>
                <a:gd name="T61" fmla="*/ 48 h 80"/>
                <a:gd name="T62" fmla="*/ 84 w 88"/>
                <a:gd name="T63" fmla="*/ 66 h 80"/>
                <a:gd name="T64" fmla="*/ 84 w 88"/>
                <a:gd name="T65" fmla="*/ 76 h 80"/>
                <a:gd name="T66" fmla="*/ 71 w 88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0">
                  <a:moveTo>
                    <a:pt x="8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6" y="80"/>
                    <a:pt x="88" y="78"/>
                    <a:pt x="88" y="7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lose/>
                  <a:moveTo>
                    <a:pt x="84" y="4"/>
                  </a:moveTo>
                  <a:cubicBezTo>
                    <a:pt x="84" y="59"/>
                    <a:pt x="84" y="59"/>
                    <a:pt x="84" y="5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0" y="44"/>
                    <a:pt x="69" y="44"/>
                    <a:pt x="68" y="44"/>
                  </a:cubicBezTo>
                  <a:cubicBezTo>
                    <a:pt x="67" y="44"/>
                    <a:pt x="66" y="44"/>
                    <a:pt x="65" y="4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1" y="20"/>
                    <a:pt x="20" y="20"/>
                  </a:cubicBezTo>
                  <a:cubicBezTo>
                    <a:pt x="19" y="20"/>
                    <a:pt x="18" y="20"/>
                    <a:pt x="17" y="2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4" y="4"/>
                  </a:lnTo>
                  <a:close/>
                  <a:moveTo>
                    <a:pt x="4" y="42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4" y="76"/>
                    <a:pt x="4" y="76"/>
                    <a:pt x="4" y="76"/>
                  </a:cubicBezTo>
                  <a:lnTo>
                    <a:pt x="4" y="42"/>
                  </a:lnTo>
                  <a:close/>
                  <a:moveTo>
                    <a:pt x="71" y="76"/>
                  </a:moveTo>
                  <a:cubicBezTo>
                    <a:pt x="57" y="60"/>
                    <a:pt x="57" y="60"/>
                    <a:pt x="57" y="6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71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81">
              <a:extLst>
                <a:ext uri="{FF2B5EF4-FFF2-40B4-BE49-F238E27FC236}">
                  <a16:creationId xmlns:a16="http://schemas.microsoft.com/office/drawing/2014/main" id="{D5552A77-D3D4-26A3-7700-48FBEBAF7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9356" y="3630785"/>
              <a:ext cx="73932" cy="73932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67FF32-0927-27BD-F39A-F66E22BE7B52}"/>
                </a:ext>
              </a:extLst>
            </p:cNvPr>
            <p:cNvGrpSpPr/>
            <p:nvPr/>
          </p:nvGrpSpPr>
          <p:grpSpPr>
            <a:xfrm>
              <a:off x="5346755" y="3542332"/>
              <a:ext cx="400024" cy="400024"/>
              <a:chOff x="2437300" y="3542332"/>
              <a:chExt cx="400024" cy="400024"/>
            </a:xfrm>
            <a:solidFill>
              <a:schemeClr val="bg1"/>
            </a:solidFill>
          </p:grpSpPr>
          <p:sp>
            <p:nvSpPr>
              <p:cNvPr id="124" name="Freeform 82">
                <a:extLst>
                  <a:ext uri="{FF2B5EF4-FFF2-40B4-BE49-F238E27FC236}">
                    <a16:creationId xmlns:a16="http://schemas.microsoft.com/office/drawing/2014/main" id="{1FDCCE51-4BF5-95BA-228A-A18507F5B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7300" y="3542332"/>
                <a:ext cx="400024" cy="400024"/>
              </a:xfrm>
              <a:custGeom>
                <a:avLst/>
                <a:gdLst>
                  <a:gd name="T0" fmla="*/ 83 w 128"/>
                  <a:gd name="T1" fmla="*/ 40 h 128"/>
                  <a:gd name="T2" fmla="*/ 64 w 128"/>
                  <a:gd name="T3" fmla="*/ 0 h 128"/>
                  <a:gd name="T4" fmla="*/ 36 w 128"/>
                  <a:gd name="T5" fmla="*/ 41 h 128"/>
                  <a:gd name="T6" fmla="*/ 32 w 128"/>
                  <a:gd name="T7" fmla="*/ 43 h 128"/>
                  <a:gd name="T8" fmla="*/ 12 w 128"/>
                  <a:gd name="T9" fmla="*/ 40 h 128"/>
                  <a:gd name="T10" fmla="*/ 0 w 128"/>
                  <a:gd name="T11" fmla="*/ 116 h 128"/>
                  <a:gd name="T12" fmla="*/ 24 w 128"/>
                  <a:gd name="T13" fmla="*/ 128 h 128"/>
                  <a:gd name="T14" fmla="*/ 35 w 128"/>
                  <a:gd name="T15" fmla="*/ 121 h 128"/>
                  <a:gd name="T16" fmla="*/ 36 w 128"/>
                  <a:gd name="T17" fmla="*/ 121 h 128"/>
                  <a:gd name="T18" fmla="*/ 76 w 128"/>
                  <a:gd name="T19" fmla="*/ 128 h 128"/>
                  <a:gd name="T20" fmla="*/ 112 w 128"/>
                  <a:gd name="T21" fmla="*/ 120 h 128"/>
                  <a:gd name="T22" fmla="*/ 114 w 128"/>
                  <a:gd name="T23" fmla="*/ 109 h 128"/>
                  <a:gd name="T24" fmla="*/ 121 w 128"/>
                  <a:gd name="T25" fmla="*/ 88 h 128"/>
                  <a:gd name="T26" fmla="*/ 124 w 128"/>
                  <a:gd name="T27" fmla="*/ 67 h 128"/>
                  <a:gd name="T28" fmla="*/ 128 w 128"/>
                  <a:gd name="T29" fmla="*/ 58 h 128"/>
                  <a:gd name="T30" fmla="*/ 117 w 128"/>
                  <a:gd name="T31" fmla="*/ 42 h 128"/>
                  <a:gd name="T32" fmla="*/ 24 w 128"/>
                  <a:gd name="T33" fmla="*/ 120 h 128"/>
                  <a:gd name="T34" fmla="*/ 8 w 128"/>
                  <a:gd name="T35" fmla="*/ 116 h 128"/>
                  <a:gd name="T36" fmla="*/ 12 w 128"/>
                  <a:gd name="T37" fmla="*/ 48 h 128"/>
                  <a:gd name="T38" fmla="*/ 28 w 128"/>
                  <a:gd name="T39" fmla="*/ 52 h 128"/>
                  <a:gd name="T40" fmla="*/ 120 w 128"/>
                  <a:gd name="T41" fmla="*/ 58 h 128"/>
                  <a:gd name="T42" fmla="*/ 104 w 128"/>
                  <a:gd name="T43" fmla="*/ 64 h 128"/>
                  <a:gd name="T44" fmla="*/ 104 w 128"/>
                  <a:gd name="T45" fmla="*/ 68 h 128"/>
                  <a:gd name="T46" fmla="*/ 118 w 128"/>
                  <a:gd name="T47" fmla="*/ 75 h 128"/>
                  <a:gd name="T48" fmla="*/ 100 w 128"/>
                  <a:gd name="T49" fmla="*/ 84 h 128"/>
                  <a:gd name="T50" fmla="*/ 100 w 128"/>
                  <a:gd name="T51" fmla="*/ 88 h 128"/>
                  <a:gd name="T52" fmla="*/ 113 w 128"/>
                  <a:gd name="T53" fmla="*/ 96 h 128"/>
                  <a:gd name="T54" fmla="*/ 96 w 128"/>
                  <a:gd name="T55" fmla="*/ 104 h 128"/>
                  <a:gd name="T56" fmla="*/ 96 w 128"/>
                  <a:gd name="T57" fmla="*/ 108 h 128"/>
                  <a:gd name="T58" fmla="*/ 106 w 128"/>
                  <a:gd name="T59" fmla="*/ 114 h 128"/>
                  <a:gd name="T60" fmla="*/ 98 w 128"/>
                  <a:gd name="T61" fmla="*/ 120 h 128"/>
                  <a:gd name="T62" fmla="*/ 54 w 128"/>
                  <a:gd name="T63" fmla="*/ 117 h 128"/>
                  <a:gd name="T64" fmla="*/ 32 w 128"/>
                  <a:gd name="T65" fmla="*/ 110 h 128"/>
                  <a:gd name="T66" fmla="*/ 35 w 128"/>
                  <a:gd name="T67" fmla="*/ 50 h 128"/>
                  <a:gd name="T68" fmla="*/ 60 w 128"/>
                  <a:gd name="T69" fmla="*/ 12 h 128"/>
                  <a:gd name="T70" fmla="*/ 76 w 128"/>
                  <a:gd name="T71" fmla="*/ 27 h 128"/>
                  <a:gd name="T72" fmla="*/ 115 w 128"/>
                  <a:gd name="T73" fmla="*/ 50 h 128"/>
                  <a:gd name="T74" fmla="*/ 120 w 128"/>
                  <a:gd name="T75" fmla="*/ 5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28">
                    <a:moveTo>
                      <a:pt x="117" y="42"/>
                    </a:moveTo>
                    <a:cubicBezTo>
                      <a:pt x="112" y="41"/>
                      <a:pt x="100" y="41"/>
                      <a:pt x="83" y="40"/>
                    </a:cubicBezTo>
                    <a:cubicBezTo>
                      <a:pt x="84" y="36"/>
                      <a:pt x="84" y="33"/>
                      <a:pt x="84" y="27"/>
                    </a:cubicBezTo>
                    <a:cubicBezTo>
                      <a:pt x="84" y="13"/>
                      <a:pt x="73" y="0"/>
                      <a:pt x="64" y="0"/>
                    </a:cubicBezTo>
                    <a:cubicBezTo>
                      <a:pt x="57" y="0"/>
                      <a:pt x="52" y="5"/>
                      <a:pt x="52" y="12"/>
                    </a:cubicBezTo>
                    <a:cubicBezTo>
                      <a:pt x="52" y="20"/>
                      <a:pt x="49" y="34"/>
                      <a:pt x="36" y="41"/>
                    </a:cubicBezTo>
                    <a:cubicBezTo>
                      <a:pt x="35" y="41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0" y="41"/>
                      <a:pt x="27" y="40"/>
                      <a:pt x="24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45"/>
                      <a:pt x="0" y="5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2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9" y="128"/>
                      <a:pt x="33" y="125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6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8" y="122"/>
                      <a:pt x="43" y="123"/>
                      <a:pt x="52" y="125"/>
                    </a:cubicBezTo>
                    <a:cubicBezTo>
                      <a:pt x="54" y="126"/>
                      <a:pt x="65" y="128"/>
                      <a:pt x="76" y="128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105" y="128"/>
                      <a:pt x="109" y="125"/>
                      <a:pt x="112" y="120"/>
                    </a:cubicBezTo>
                    <a:cubicBezTo>
                      <a:pt x="112" y="120"/>
                      <a:pt x="113" y="118"/>
                      <a:pt x="114" y="116"/>
                    </a:cubicBezTo>
                    <a:cubicBezTo>
                      <a:pt x="115" y="114"/>
                      <a:pt x="115" y="112"/>
                      <a:pt x="114" y="109"/>
                    </a:cubicBezTo>
                    <a:cubicBezTo>
                      <a:pt x="118" y="106"/>
                      <a:pt x="120" y="102"/>
                      <a:pt x="121" y="99"/>
                    </a:cubicBezTo>
                    <a:cubicBezTo>
                      <a:pt x="122" y="94"/>
                      <a:pt x="122" y="90"/>
                      <a:pt x="121" y="88"/>
                    </a:cubicBezTo>
                    <a:cubicBezTo>
                      <a:pt x="123" y="85"/>
                      <a:pt x="125" y="82"/>
                      <a:pt x="126" y="77"/>
                    </a:cubicBezTo>
                    <a:cubicBezTo>
                      <a:pt x="127" y="73"/>
                      <a:pt x="126" y="70"/>
                      <a:pt x="124" y="67"/>
                    </a:cubicBezTo>
                    <a:cubicBezTo>
                      <a:pt x="127" y="65"/>
                      <a:pt x="128" y="61"/>
                      <a:pt x="128" y="58"/>
                    </a:cubicBezTo>
                    <a:cubicBezTo>
                      <a:pt x="128" y="58"/>
                      <a:pt x="128" y="58"/>
                      <a:pt x="128" y="58"/>
                    </a:cubicBezTo>
                    <a:cubicBezTo>
                      <a:pt x="128" y="57"/>
                      <a:pt x="128" y="57"/>
                      <a:pt x="128" y="56"/>
                    </a:cubicBezTo>
                    <a:cubicBezTo>
                      <a:pt x="128" y="51"/>
                      <a:pt x="125" y="44"/>
                      <a:pt x="117" y="42"/>
                    </a:cubicBezTo>
                    <a:close/>
                    <a:moveTo>
                      <a:pt x="28" y="116"/>
                    </a:moveTo>
                    <a:cubicBezTo>
                      <a:pt x="28" y="118"/>
                      <a:pt x="26" y="120"/>
                      <a:pt x="24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0" y="120"/>
                      <a:pt x="8" y="118"/>
                      <a:pt x="8" y="11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6" y="48"/>
                      <a:pt x="28" y="50"/>
                      <a:pt x="28" y="52"/>
                    </a:cubicBezTo>
                    <a:lnTo>
                      <a:pt x="28" y="116"/>
                    </a:lnTo>
                    <a:close/>
                    <a:moveTo>
                      <a:pt x="120" y="58"/>
                    </a:moveTo>
                    <a:cubicBezTo>
                      <a:pt x="120" y="60"/>
                      <a:pt x="119" y="64"/>
                      <a:pt x="112" y="64"/>
                    </a:cubicBezTo>
                    <a:cubicBezTo>
                      <a:pt x="106" y="64"/>
                      <a:pt x="104" y="64"/>
                      <a:pt x="104" y="64"/>
                    </a:cubicBezTo>
                    <a:cubicBezTo>
                      <a:pt x="103" y="64"/>
                      <a:pt x="102" y="65"/>
                      <a:pt x="102" y="66"/>
                    </a:cubicBezTo>
                    <a:cubicBezTo>
                      <a:pt x="102" y="67"/>
                      <a:pt x="103" y="68"/>
                      <a:pt x="104" y="68"/>
                    </a:cubicBezTo>
                    <a:cubicBezTo>
                      <a:pt x="104" y="68"/>
                      <a:pt x="106" y="68"/>
                      <a:pt x="112" y="68"/>
                    </a:cubicBezTo>
                    <a:cubicBezTo>
                      <a:pt x="118" y="68"/>
                      <a:pt x="119" y="73"/>
                      <a:pt x="118" y="75"/>
                    </a:cubicBezTo>
                    <a:cubicBezTo>
                      <a:pt x="118" y="78"/>
                      <a:pt x="116" y="84"/>
                      <a:pt x="110" y="84"/>
                    </a:cubicBezTo>
                    <a:cubicBezTo>
                      <a:pt x="103" y="84"/>
                      <a:pt x="100" y="84"/>
                      <a:pt x="100" y="84"/>
                    </a:cubicBezTo>
                    <a:cubicBezTo>
                      <a:pt x="99" y="84"/>
                      <a:pt x="98" y="85"/>
                      <a:pt x="98" y="86"/>
                    </a:cubicBezTo>
                    <a:cubicBezTo>
                      <a:pt x="98" y="87"/>
                      <a:pt x="99" y="88"/>
                      <a:pt x="100" y="88"/>
                    </a:cubicBezTo>
                    <a:cubicBezTo>
                      <a:pt x="100" y="88"/>
                      <a:pt x="105" y="88"/>
                      <a:pt x="108" y="88"/>
                    </a:cubicBezTo>
                    <a:cubicBezTo>
                      <a:pt x="115" y="88"/>
                      <a:pt x="114" y="93"/>
                      <a:pt x="113" y="96"/>
                    </a:cubicBezTo>
                    <a:cubicBezTo>
                      <a:pt x="112" y="100"/>
                      <a:pt x="111" y="104"/>
                      <a:pt x="103" y="104"/>
                    </a:cubicBezTo>
                    <a:cubicBezTo>
                      <a:pt x="100" y="104"/>
                      <a:pt x="96" y="104"/>
                      <a:pt x="96" y="104"/>
                    </a:cubicBezTo>
                    <a:cubicBezTo>
                      <a:pt x="95" y="104"/>
                      <a:pt x="94" y="105"/>
                      <a:pt x="94" y="106"/>
                    </a:cubicBezTo>
                    <a:cubicBezTo>
                      <a:pt x="94" y="107"/>
                      <a:pt x="95" y="108"/>
                      <a:pt x="96" y="108"/>
                    </a:cubicBezTo>
                    <a:cubicBezTo>
                      <a:pt x="96" y="108"/>
                      <a:pt x="99" y="108"/>
                      <a:pt x="102" y="108"/>
                    </a:cubicBezTo>
                    <a:cubicBezTo>
                      <a:pt x="107" y="108"/>
                      <a:pt x="107" y="112"/>
                      <a:pt x="106" y="114"/>
                    </a:cubicBezTo>
                    <a:cubicBezTo>
                      <a:pt x="106" y="115"/>
                      <a:pt x="105" y="116"/>
                      <a:pt x="105" y="117"/>
                    </a:cubicBezTo>
                    <a:cubicBezTo>
                      <a:pt x="104" y="119"/>
                      <a:pt x="102" y="120"/>
                      <a:pt x="98" y="120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5" y="120"/>
                      <a:pt x="54" y="118"/>
                      <a:pt x="54" y="117"/>
                    </a:cubicBezTo>
                    <a:cubicBezTo>
                      <a:pt x="37" y="114"/>
                      <a:pt x="36" y="113"/>
                      <a:pt x="35" y="113"/>
                    </a:cubicBezTo>
                    <a:cubicBezTo>
                      <a:pt x="35" y="113"/>
                      <a:pt x="32" y="112"/>
                      <a:pt x="32" y="110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2"/>
                      <a:pt x="33" y="51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54" y="42"/>
                      <a:pt x="60" y="26"/>
                      <a:pt x="60" y="12"/>
                    </a:cubicBezTo>
                    <a:cubicBezTo>
                      <a:pt x="60" y="10"/>
                      <a:pt x="62" y="8"/>
                      <a:pt x="64" y="8"/>
                    </a:cubicBezTo>
                    <a:cubicBezTo>
                      <a:pt x="68" y="8"/>
                      <a:pt x="76" y="16"/>
                      <a:pt x="76" y="27"/>
                    </a:cubicBezTo>
                    <a:cubicBezTo>
                      <a:pt x="76" y="36"/>
                      <a:pt x="75" y="38"/>
                      <a:pt x="72" y="48"/>
                    </a:cubicBezTo>
                    <a:cubicBezTo>
                      <a:pt x="112" y="48"/>
                      <a:pt x="112" y="49"/>
                      <a:pt x="115" y="50"/>
                    </a:cubicBezTo>
                    <a:cubicBezTo>
                      <a:pt x="120" y="51"/>
                      <a:pt x="120" y="54"/>
                      <a:pt x="120" y="56"/>
                    </a:cubicBezTo>
                    <a:cubicBezTo>
                      <a:pt x="120" y="57"/>
                      <a:pt x="120" y="57"/>
                      <a:pt x="1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83">
                <a:extLst>
                  <a:ext uri="{FF2B5EF4-FFF2-40B4-BE49-F238E27FC236}">
                    <a16:creationId xmlns:a16="http://schemas.microsoft.com/office/drawing/2014/main" id="{57048D2E-3888-CD77-3510-990482E3F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4265" y="3867103"/>
                <a:ext cx="38287" cy="38287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CAA13E6F-55DF-5F69-B90C-4724D9DF8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6707" y="3605702"/>
              <a:ext cx="400024" cy="261402"/>
            </a:xfrm>
            <a:custGeom>
              <a:avLst/>
              <a:gdLst>
                <a:gd name="T0" fmla="*/ 112 w 128"/>
                <a:gd name="T1" fmla="*/ 0 h 84"/>
                <a:gd name="T2" fmla="*/ 16 w 128"/>
                <a:gd name="T3" fmla="*/ 0 h 84"/>
                <a:gd name="T4" fmla="*/ 0 w 128"/>
                <a:gd name="T5" fmla="*/ 16 h 84"/>
                <a:gd name="T6" fmla="*/ 0 w 128"/>
                <a:gd name="T7" fmla="*/ 68 h 84"/>
                <a:gd name="T8" fmla="*/ 16 w 128"/>
                <a:gd name="T9" fmla="*/ 84 h 84"/>
                <a:gd name="T10" fmla="*/ 112 w 128"/>
                <a:gd name="T11" fmla="*/ 84 h 84"/>
                <a:gd name="T12" fmla="*/ 128 w 128"/>
                <a:gd name="T13" fmla="*/ 68 h 84"/>
                <a:gd name="T14" fmla="*/ 128 w 128"/>
                <a:gd name="T15" fmla="*/ 16 h 84"/>
                <a:gd name="T16" fmla="*/ 112 w 128"/>
                <a:gd name="T17" fmla="*/ 0 h 84"/>
                <a:gd name="T18" fmla="*/ 8 w 128"/>
                <a:gd name="T19" fmla="*/ 21 h 84"/>
                <a:gd name="T20" fmla="*/ 36 w 128"/>
                <a:gd name="T21" fmla="*/ 42 h 84"/>
                <a:gd name="T22" fmla="*/ 8 w 128"/>
                <a:gd name="T23" fmla="*/ 63 h 84"/>
                <a:gd name="T24" fmla="*/ 8 w 128"/>
                <a:gd name="T25" fmla="*/ 21 h 84"/>
                <a:gd name="T26" fmla="*/ 120 w 128"/>
                <a:gd name="T27" fmla="*/ 68 h 84"/>
                <a:gd name="T28" fmla="*/ 112 w 128"/>
                <a:gd name="T29" fmla="*/ 76 h 84"/>
                <a:gd name="T30" fmla="*/ 16 w 128"/>
                <a:gd name="T31" fmla="*/ 76 h 84"/>
                <a:gd name="T32" fmla="*/ 8 w 128"/>
                <a:gd name="T33" fmla="*/ 68 h 84"/>
                <a:gd name="T34" fmla="*/ 39 w 128"/>
                <a:gd name="T35" fmla="*/ 45 h 84"/>
                <a:gd name="T36" fmla="*/ 57 w 128"/>
                <a:gd name="T37" fmla="*/ 58 h 84"/>
                <a:gd name="T38" fmla="*/ 64 w 128"/>
                <a:gd name="T39" fmla="*/ 60 h 84"/>
                <a:gd name="T40" fmla="*/ 71 w 128"/>
                <a:gd name="T41" fmla="*/ 58 h 84"/>
                <a:gd name="T42" fmla="*/ 89 w 128"/>
                <a:gd name="T43" fmla="*/ 45 h 84"/>
                <a:gd name="T44" fmla="*/ 120 w 128"/>
                <a:gd name="T45" fmla="*/ 68 h 84"/>
                <a:gd name="T46" fmla="*/ 120 w 128"/>
                <a:gd name="T47" fmla="*/ 63 h 84"/>
                <a:gd name="T48" fmla="*/ 92 w 128"/>
                <a:gd name="T49" fmla="*/ 42 h 84"/>
                <a:gd name="T50" fmla="*/ 120 w 128"/>
                <a:gd name="T51" fmla="*/ 21 h 84"/>
                <a:gd name="T52" fmla="*/ 120 w 128"/>
                <a:gd name="T53" fmla="*/ 63 h 84"/>
                <a:gd name="T54" fmla="*/ 69 w 128"/>
                <a:gd name="T55" fmla="*/ 54 h 84"/>
                <a:gd name="T56" fmla="*/ 64 w 128"/>
                <a:gd name="T57" fmla="*/ 56 h 84"/>
                <a:gd name="T58" fmla="*/ 59 w 128"/>
                <a:gd name="T59" fmla="*/ 54 h 84"/>
                <a:gd name="T60" fmla="*/ 43 w 128"/>
                <a:gd name="T61" fmla="*/ 42 h 84"/>
                <a:gd name="T62" fmla="*/ 39 w 128"/>
                <a:gd name="T63" fmla="*/ 40 h 84"/>
                <a:gd name="T64" fmla="*/ 8 w 128"/>
                <a:gd name="T65" fmla="*/ 16 h 84"/>
                <a:gd name="T66" fmla="*/ 8 w 128"/>
                <a:gd name="T67" fmla="*/ 16 h 84"/>
                <a:gd name="T68" fmla="*/ 16 w 128"/>
                <a:gd name="T69" fmla="*/ 8 h 84"/>
                <a:gd name="T70" fmla="*/ 112 w 128"/>
                <a:gd name="T71" fmla="*/ 8 h 84"/>
                <a:gd name="T72" fmla="*/ 120 w 128"/>
                <a:gd name="T73" fmla="*/ 16 h 84"/>
                <a:gd name="T74" fmla="*/ 69 w 128"/>
                <a:gd name="T75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84"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7"/>
                    <a:pt x="7" y="84"/>
                    <a:pt x="16" y="84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21" y="84"/>
                    <a:pt x="128" y="77"/>
                    <a:pt x="128" y="68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8" y="21"/>
                  </a:moveTo>
                  <a:cubicBezTo>
                    <a:pt x="36" y="42"/>
                    <a:pt x="36" y="42"/>
                    <a:pt x="36" y="42"/>
                  </a:cubicBezTo>
                  <a:cubicBezTo>
                    <a:pt x="8" y="63"/>
                    <a:pt x="8" y="63"/>
                    <a:pt x="8" y="63"/>
                  </a:cubicBezTo>
                  <a:lnTo>
                    <a:pt x="8" y="21"/>
                  </a:lnTo>
                  <a:close/>
                  <a:moveTo>
                    <a:pt x="120" y="68"/>
                  </a:moveTo>
                  <a:cubicBezTo>
                    <a:pt x="120" y="72"/>
                    <a:pt x="116" y="76"/>
                    <a:pt x="112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2" y="76"/>
                    <a:pt x="8" y="72"/>
                    <a:pt x="8" y="68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9"/>
                    <a:pt x="61" y="60"/>
                    <a:pt x="64" y="60"/>
                  </a:cubicBezTo>
                  <a:cubicBezTo>
                    <a:pt x="67" y="60"/>
                    <a:pt x="69" y="59"/>
                    <a:pt x="71" y="5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120" y="68"/>
                    <a:pt x="120" y="68"/>
                    <a:pt x="120" y="68"/>
                  </a:cubicBezTo>
                  <a:close/>
                  <a:moveTo>
                    <a:pt x="120" y="63"/>
                  </a:moveTo>
                  <a:cubicBezTo>
                    <a:pt x="92" y="42"/>
                    <a:pt x="92" y="42"/>
                    <a:pt x="92" y="42"/>
                  </a:cubicBezTo>
                  <a:cubicBezTo>
                    <a:pt x="120" y="21"/>
                    <a:pt x="120" y="21"/>
                    <a:pt x="120" y="21"/>
                  </a:cubicBezTo>
                  <a:lnTo>
                    <a:pt x="120" y="63"/>
                  </a:lnTo>
                  <a:close/>
                  <a:moveTo>
                    <a:pt x="69" y="54"/>
                  </a:moveTo>
                  <a:cubicBezTo>
                    <a:pt x="67" y="55"/>
                    <a:pt x="66" y="56"/>
                    <a:pt x="64" y="56"/>
                  </a:cubicBezTo>
                  <a:cubicBezTo>
                    <a:pt x="62" y="56"/>
                    <a:pt x="61" y="55"/>
                    <a:pt x="59" y="54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69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8A591E6-55BE-6B15-714A-5C18067CFD8F}"/>
                </a:ext>
              </a:extLst>
            </p:cNvPr>
            <p:cNvGrpSpPr/>
            <p:nvPr/>
          </p:nvGrpSpPr>
          <p:grpSpPr>
            <a:xfrm>
              <a:off x="3746660" y="3542332"/>
              <a:ext cx="400024" cy="400024"/>
              <a:chOff x="837205" y="3542332"/>
              <a:chExt cx="400024" cy="400024"/>
            </a:xfrm>
            <a:solidFill>
              <a:schemeClr val="bg1"/>
            </a:solidFill>
          </p:grpSpPr>
          <p:sp>
            <p:nvSpPr>
              <p:cNvPr id="111" name="Freeform 85">
                <a:extLst>
                  <a:ext uri="{FF2B5EF4-FFF2-40B4-BE49-F238E27FC236}">
                    <a16:creationId xmlns:a16="http://schemas.microsoft.com/office/drawing/2014/main" id="{2823CA89-DB21-7E12-97AF-A28AF71212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205" y="3542332"/>
                <a:ext cx="400024" cy="400024"/>
              </a:xfrm>
              <a:custGeom>
                <a:avLst/>
                <a:gdLst>
                  <a:gd name="T0" fmla="*/ 116 w 128"/>
                  <a:gd name="T1" fmla="*/ 0 h 128"/>
                  <a:gd name="T2" fmla="*/ 28 w 128"/>
                  <a:gd name="T3" fmla="*/ 0 h 128"/>
                  <a:gd name="T4" fmla="*/ 16 w 128"/>
                  <a:gd name="T5" fmla="*/ 12 h 128"/>
                  <a:gd name="T6" fmla="*/ 16 w 128"/>
                  <a:gd name="T7" fmla="*/ 20 h 128"/>
                  <a:gd name="T8" fmla="*/ 12 w 128"/>
                  <a:gd name="T9" fmla="*/ 20 h 128"/>
                  <a:gd name="T10" fmla="*/ 0 w 128"/>
                  <a:gd name="T11" fmla="*/ 32 h 128"/>
                  <a:gd name="T12" fmla="*/ 0 w 128"/>
                  <a:gd name="T13" fmla="*/ 112 h 128"/>
                  <a:gd name="T14" fmla="*/ 16 w 128"/>
                  <a:gd name="T15" fmla="*/ 128 h 128"/>
                  <a:gd name="T16" fmla="*/ 112 w 128"/>
                  <a:gd name="T17" fmla="*/ 128 h 128"/>
                  <a:gd name="T18" fmla="*/ 128 w 128"/>
                  <a:gd name="T19" fmla="*/ 112 h 128"/>
                  <a:gd name="T20" fmla="*/ 128 w 128"/>
                  <a:gd name="T21" fmla="*/ 12 h 128"/>
                  <a:gd name="T22" fmla="*/ 116 w 128"/>
                  <a:gd name="T23" fmla="*/ 0 h 128"/>
                  <a:gd name="T24" fmla="*/ 120 w 128"/>
                  <a:gd name="T25" fmla="*/ 112 h 128"/>
                  <a:gd name="T26" fmla="*/ 112 w 128"/>
                  <a:gd name="T27" fmla="*/ 120 h 128"/>
                  <a:gd name="T28" fmla="*/ 16 w 128"/>
                  <a:gd name="T29" fmla="*/ 120 h 128"/>
                  <a:gd name="T30" fmla="*/ 8 w 128"/>
                  <a:gd name="T31" fmla="*/ 112 h 128"/>
                  <a:gd name="T32" fmla="*/ 8 w 128"/>
                  <a:gd name="T33" fmla="*/ 32 h 128"/>
                  <a:gd name="T34" fmla="*/ 12 w 128"/>
                  <a:gd name="T35" fmla="*/ 28 h 128"/>
                  <a:gd name="T36" fmla="*/ 16 w 128"/>
                  <a:gd name="T37" fmla="*/ 28 h 128"/>
                  <a:gd name="T38" fmla="*/ 16 w 128"/>
                  <a:gd name="T39" fmla="*/ 108 h 128"/>
                  <a:gd name="T40" fmla="*/ 20 w 128"/>
                  <a:gd name="T41" fmla="*/ 112 h 128"/>
                  <a:gd name="T42" fmla="*/ 24 w 128"/>
                  <a:gd name="T43" fmla="*/ 108 h 128"/>
                  <a:gd name="T44" fmla="*/ 24 w 128"/>
                  <a:gd name="T45" fmla="*/ 12 h 128"/>
                  <a:gd name="T46" fmla="*/ 28 w 128"/>
                  <a:gd name="T47" fmla="*/ 8 h 128"/>
                  <a:gd name="T48" fmla="*/ 116 w 128"/>
                  <a:gd name="T49" fmla="*/ 8 h 128"/>
                  <a:gd name="T50" fmla="*/ 120 w 128"/>
                  <a:gd name="T51" fmla="*/ 12 h 128"/>
                  <a:gd name="T52" fmla="*/ 120 w 128"/>
                  <a:gd name="T53" fmla="*/ 1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8" h="128">
                    <a:moveTo>
                      <a:pt x="116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16" y="5"/>
                      <a:pt x="16" y="12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7" y="128"/>
                      <a:pt x="16" y="128"/>
                    </a:cubicBez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21" y="128"/>
                      <a:pt x="128" y="121"/>
                      <a:pt x="128" y="1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23" y="0"/>
                      <a:pt x="116" y="0"/>
                    </a:cubicBezTo>
                    <a:close/>
                    <a:moveTo>
                      <a:pt x="120" y="112"/>
                    </a:moveTo>
                    <a:cubicBezTo>
                      <a:pt x="120" y="116"/>
                      <a:pt x="116" y="120"/>
                      <a:pt x="112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20"/>
                      <a:pt x="8" y="116"/>
                      <a:pt x="8" y="11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10" y="28"/>
                      <a:pt x="12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10"/>
                      <a:pt x="18" y="112"/>
                      <a:pt x="20" y="112"/>
                    </a:cubicBezTo>
                    <a:cubicBezTo>
                      <a:pt x="22" y="112"/>
                      <a:pt x="24" y="110"/>
                      <a:pt x="24" y="10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0"/>
                      <a:pt x="26" y="8"/>
                      <a:pt x="28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8" y="8"/>
                      <a:pt x="120" y="10"/>
                      <a:pt x="120" y="12"/>
                    </a:cubicBezTo>
                    <a:lnTo>
                      <a:pt x="120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86">
                <a:extLst>
                  <a:ext uri="{FF2B5EF4-FFF2-40B4-BE49-F238E27FC236}">
                    <a16:creationId xmlns:a16="http://schemas.microsoft.com/office/drawing/2014/main" id="{6832BD0D-35A8-037F-F122-0907B0628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692836"/>
                <a:ext cx="112218" cy="11882"/>
              </a:xfrm>
              <a:custGeom>
                <a:avLst/>
                <a:gdLst>
                  <a:gd name="T0" fmla="*/ 2 w 36"/>
                  <a:gd name="T1" fmla="*/ 4 h 4"/>
                  <a:gd name="T2" fmla="*/ 34 w 36"/>
                  <a:gd name="T3" fmla="*/ 4 h 4"/>
                  <a:gd name="T4" fmla="*/ 36 w 36"/>
                  <a:gd name="T5" fmla="*/ 2 h 4"/>
                  <a:gd name="T6" fmla="*/ 34 w 36"/>
                  <a:gd name="T7" fmla="*/ 0 h 4"/>
                  <a:gd name="T8" fmla="*/ 2 w 36"/>
                  <a:gd name="T9" fmla="*/ 0 h 4"/>
                  <a:gd name="T10" fmla="*/ 0 w 36"/>
                  <a:gd name="T11" fmla="*/ 2 h 4"/>
                  <a:gd name="T12" fmla="*/ 2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87">
                <a:extLst>
                  <a:ext uri="{FF2B5EF4-FFF2-40B4-BE49-F238E27FC236}">
                    <a16:creationId xmlns:a16="http://schemas.microsoft.com/office/drawing/2014/main" id="{926C4941-2FBC-9F62-B3E4-0A54D13C9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655870"/>
                <a:ext cx="112218" cy="11882"/>
              </a:xfrm>
              <a:custGeom>
                <a:avLst/>
                <a:gdLst>
                  <a:gd name="T0" fmla="*/ 2 w 36"/>
                  <a:gd name="T1" fmla="*/ 4 h 4"/>
                  <a:gd name="T2" fmla="*/ 34 w 36"/>
                  <a:gd name="T3" fmla="*/ 4 h 4"/>
                  <a:gd name="T4" fmla="*/ 36 w 36"/>
                  <a:gd name="T5" fmla="*/ 2 h 4"/>
                  <a:gd name="T6" fmla="*/ 34 w 36"/>
                  <a:gd name="T7" fmla="*/ 0 h 4"/>
                  <a:gd name="T8" fmla="*/ 2 w 36"/>
                  <a:gd name="T9" fmla="*/ 0 h 4"/>
                  <a:gd name="T10" fmla="*/ 0 w 36"/>
                  <a:gd name="T11" fmla="*/ 2 h 4"/>
                  <a:gd name="T12" fmla="*/ 2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88">
                <a:extLst>
                  <a:ext uri="{FF2B5EF4-FFF2-40B4-BE49-F238E27FC236}">
                    <a16:creationId xmlns:a16="http://schemas.microsoft.com/office/drawing/2014/main" id="{225E792A-85E1-FDAB-2F3B-21459C6CF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617583"/>
                <a:ext cx="112218" cy="13202"/>
              </a:xfrm>
              <a:custGeom>
                <a:avLst/>
                <a:gdLst>
                  <a:gd name="T0" fmla="*/ 2 w 36"/>
                  <a:gd name="T1" fmla="*/ 4 h 4"/>
                  <a:gd name="T2" fmla="*/ 34 w 36"/>
                  <a:gd name="T3" fmla="*/ 4 h 4"/>
                  <a:gd name="T4" fmla="*/ 36 w 36"/>
                  <a:gd name="T5" fmla="*/ 2 h 4"/>
                  <a:gd name="T6" fmla="*/ 34 w 36"/>
                  <a:gd name="T7" fmla="*/ 0 h 4"/>
                  <a:gd name="T8" fmla="*/ 2 w 36"/>
                  <a:gd name="T9" fmla="*/ 0 h 4"/>
                  <a:gd name="T10" fmla="*/ 0 w 36"/>
                  <a:gd name="T11" fmla="*/ 2 h 4"/>
                  <a:gd name="T12" fmla="*/ 2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89">
                <a:extLst>
                  <a:ext uri="{FF2B5EF4-FFF2-40B4-BE49-F238E27FC236}">
                    <a16:creationId xmlns:a16="http://schemas.microsoft.com/office/drawing/2014/main" id="{7AA29BE1-1755-8CD6-86F3-61C26AAA5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880306"/>
                <a:ext cx="112218" cy="1188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90">
                <a:extLst>
                  <a:ext uri="{FF2B5EF4-FFF2-40B4-BE49-F238E27FC236}">
                    <a16:creationId xmlns:a16="http://schemas.microsoft.com/office/drawing/2014/main" id="{BCA336D0-1D25-8861-EAD4-97FC53A3B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843340"/>
                <a:ext cx="112218" cy="1188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91">
                <a:extLst>
                  <a:ext uri="{FF2B5EF4-FFF2-40B4-BE49-F238E27FC236}">
                    <a16:creationId xmlns:a16="http://schemas.microsoft.com/office/drawing/2014/main" id="{EB9C73D4-8333-816E-3504-76211FBEC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805053"/>
                <a:ext cx="112218" cy="1320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92">
                <a:extLst>
                  <a:ext uri="{FF2B5EF4-FFF2-40B4-BE49-F238E27FC236}">
                    <a16:creationId xmlns:a16="http://schemas.microsoft.com/office/drawing/2014/main" id="{97DD8FCC-0DB6-A091-E3D9-16E8E1CED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880306"/>
                <a:ext cx="112218" cy="1188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93">
                <a:extLst>
                  <a:ext uri="{FF2B5EF4-FFF2-40B4-BE49-F238E27FC236}">
                    <a16:creationId xmlns:a16="http://schemas.microsoft.com/office/drawing/2014/main" id="{E81AFA8D-598F-7404-6953-066E7D5FA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843340"/>
                <a:ext cx="112218" cy="1188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94">
                <a:extLst>
                  <a:ext uri="{FF2B5EF4-FFF2-40B4-BE49-F238E27FC236}">
                    <a16:creationId xmlns:a16="http://schemas.microsoft.com/office/drawing/2014/main" id="{6EBAB4F4-BA26-B98F-EC21-D96721A95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805053"/>
                <a:ext cx="112218" cy="1320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95">
                <a:extLst>
                  <a:ext uri="{FF2B5EF4-FFF2-40B4-BE49-F238E27FC236}">
                    <a16:creationId xmlns:a16="http://schemas.microsoft.com/office/drawing/2014/main" id="{516862AC-868F-6C51-C78D-4D0BD9294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729802"/>
                <a:ext cx="249520" cy="13202"/>
              </a:xfrm>
              <a:custGeom>
                <a:avLst/>
                <a:gdLst>
                  <a:gd name="T0" fmla="*/ 78 w 80"/>
                  <a:gd name="T1" fmla="*/ 0 h 4"/>
                  <a:gd name="T2" fmla="*/ 2 w 80"/>
                  <a:gd name="T3" fmla="*/ 0 h 4"/>
                  <a:gd name="T4" fmla="*/ 0 w 80"/>
                  <a:gd name="T5" fmla="*/ 2 h 4"/>
                  <a:gd name="T6" fmla="*/ 2 w 80"/>
                  <a:gd name="T7" fmla="*/ 4 h 4"/>
                  <a:gd name="T8" fmla="*/ 78 w 80"/>
                  <a:gd name="T9" fmla="*/ 4 h 4"/>
                  <a:gd name="T10" fmla="*/ 80 w 80"/>
                  <a:gd name="T11" fmla="*/ 2 h 4"/>
                  <a:gd name="T12" fmla="*/ 78 w 8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4">
                    <a:moveTo>
                      <a:pt x="7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96">
                <a:extLst>
                  <a:ext uri="{FF2B5EF4-FFF2-40B4-BE49-F238E27FC236}">
                    <a16:creationId xmlns:a16="http://schemas.microsoft.com/office/drawing/2014/main" id="{A5837340-72E8-8B6E-4D54-1A33E220D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768087"/>
                <a:ext cx="249520" cy="11882"/>
              </a:xfrm>
              <a:custGeom>
                <a:avLst/>
                <a:gdLst>
                  <a:gd name="T0" fmla="*/ 78 w 80"/>
                  <a:gd name="T1" fmla="*/ 0 h 4"/>
                  <a:gd name="T2" fmla="*/ 2 w 80"/>
                  <a:gd name="T3" fmla="*/ 0 h 4"/>
                  <a:gd name="T4" fmla="*/ 0 w 80"/>
                  <a:gd name="T5" fmla="*/ 2 h 4"/>
                  <a:gd name="T6" fmla="*/ 2 w 80"/>
                  <a:gd name="T7" fmla="*/ 4 h 4"/>
                  <a:gd name="T8" fmla="*/ 78 w 80"/>
                  <a:gd name="T9" fmla="*/ 4 h 4"/>
                  <a:gd name="T10" fmla="*/ 80 w 80"/>
                  <a:gd name="T11" fmla="*/ 2 h 4"/>
                  <a:gd name="T12" fmla="*/ 78 w 8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4">
                    <a:moveTo>
                      <a:pt x="7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97">
                <a:extLst>
                  <a:ext uri="{FF2B5EF4-FFF2-40B4-BE49-F238E27FC236}">
                    <a16:creationId xmlns:a16="http://schemas.microsoft.com/office/drawing/2014/main" id="{5C9194BC-601D-33CD-BE6D-AD3DC5AF8D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541" y="3592500"/>
                <a:ext cx="112218" cy="112218"/>
              </a:xfrm>
              <a:custGeom>
                <a:avLst/>
                <a:gdLst>
                  <a:gd name="T0" fmla="*/ 4 w 36"/>
                  <a:gd name="T1" fmla="*/ 36 h 36"/>
                  <a:gd name="T2" fmla="*/ 32 w 36"/>
                  <a:gd name="T3" fmla="*/ 36 h 36"/>
                  <a:gd name="T4" fmla="*/ 36 w 36"/>
                  <a:gd name="T5" fmla="*/ 32 h 36"/>
                  <a:gd name="T6" fmla="*/ 36 w 36"/>
                  <a:gd name="T7" fmla="*/ 4 h 36"/>
                  <a:gd name="T8" fmla="*/ 32 w 36"/>
                  <a:gd name="T9" fmla="*/ 0 h 36"/>
                  <a:gd name="T10" fmla="*/ 4 w 36"/>
                  <a:gd name="T11" fmla="*/ 0 h 36"/>
                  <a:gd name="T12" fmla="*/ 0 w 36"/>
                  <a:gd name="T13" fmla="*/ 4 h 36"/>
                  <a:gd name="T14" fmla="*/ 0 w 36"/>
                  <a:gd name="T15" fmla="*/ 32 h 36"/>
                  <a:gd name="T16" fmla="*/ 4 w 36"/>
                  <a:gd name="T17" fmla="*/ 36 h 36"/>
                  <a:gd name="T18" fmla="*/ 8 w 36"/>
                  <a:gd name="T19" fmla="*/ 8 h 36"/>
                  <a:gd name="T20" fmla="*/ 28 w 36"/>
                  <a:gd name="T21" fmla="*/ 8 h 36"/>
                  <a:gd name="T22" fmla="*/ 28 w 36"/>
                  <a:gd name="T23" fmla="*/ 28 h 36"/>
                  <a:gd name="T24" fmla="*/ 8 w 36"/>
                  <a:gd name="T25" fmla="*/ 28 h 36"/>
                  <a:gd name="T26" fmla="*/ 8 w 36"/>
                  <a:gd name="T27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6">
                    <a:moveTo>
                      <a:pt x="4" y="36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4" y="36"/>
                      <a:pt x="36" y="34"/>
                      <a:pt x="36" y="32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2" y="36"/>
                      <a:pt x="4" y="36"/>
                    </a:cubicBezTo>
                    <a:close/>
                    <a:moveTo>
                      <a:pt x="8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8" y="28"/>
                      <a:pt x="8" y="28"/>
                      <a:pt x="8" y="28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5" name="Freeform 98">
              <a:extLst>
                <a:ext uri="{FF2B5EF4-FFF2-40B4-BE49-F238E27FC236}">
                  <a16:creationId xmlns:a16="http://schemas.microsoft.com/office/drawing/2014/main" id="{DD13CC94-8E8C-453C-2F1C-AA5EF48FA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8947" y="2743604"/>
              <a:ext cx="274604" cy="400024"/>
            </a:xfrm>
            <a:custGeom>
              <a:avLst/>
              <a:gdLst>
                <a:gd name="T0" fmla="*/ 76 w 88"/>
                <a:gd name="T1" fmla="*/ 0 h 128"/>
                <a:gd name="T2" fmla="*/ 12 w 88"/>
                <a:gd name="T3" fmla="*/ 0 h 128"/>
                <a:gd name="T4" fmla="*/ 0 w 88"/>
                <a:gd name="T5" fmla="*/ 12 h 128"/>
                <a:gd name="T6" fmla="*/ 0 w 88"/>
                <a:gd name="T7" fmla="*/ 116 h 128"/>
                <a:gd name="T8" fmla="*/ 12 w 88"/>
                <a:gd name="T9" fmla="*/ 128 h 128"/>
                <a:gd name="T10" fmla="*/ 76 w 88"/>
                <a:gd name="T11" fmla="*/ 128 h 128"/>
                <a:gd name="T12" fmla="*/ 88 w 88"/>
                <a:gd name="T13" fmla="*/ 116 h 128"/>
                <a:gd name="T14" fmla="*/ 88 w 88"/>
                <a:gd name="T15" fmla="*/ 12 h 128"/>
                <a:gd name="T16" fmla="*/ 76 w 88"/>
                <a:gd name="T17" fmla="*/ 0 h 128"/>
                <a:gd name="T18" fmla="*/ 80 w 88"/>
                <a:gd name="T19" fmla="*/ 116 h 128"/>
                <a:gd name="T20" fmla="*/ 76 w 88"/>
                <a:gd name="T21" fmla="*/ 120 h 128"/>
                <a:gd name="T22" fmla="*/ 12 w 88"/>
                <a:gd name="T23" fmla="*/ 120 h 128"/>
                <a:gd name="T24" fmla="*/ 8 w 88"/>
                <a:gd name="T25" fmla="*/ 116 h 128"/>
                <a:gd name="T26" fmla="*/ 8 w 88"/>
                <a:gd name="T27" fmla="*/ 108 h 128"/>
                <a:gd name="T28" fmla="*/ 80 w 88"/>
                <a:gd name="T29" fmla="*/ 108 h 128"/>
                <a:gd name="T30" fmla="*/ 80 w 88"/>
                <a:gd name="T31" fmla="*/ 116 h 128"/>
                <a:gd name="T32" fmla="*/ 80 w 88"/>
                <a:gd name="T33" fmla="*/ 104 h 128"/>
                <a:gd name="T34" fmla="*/ 8 w 88"/>
                <a:gd name="T35" fmla="*/ 104 h 128"/>
                <a:gd name="T36" fmla="*/ 8 w 88"/>
                <a:gd name="T37" fmla="*/ 24 h 128"/>
                <a:gd name="T38" fmla="*/ 80 w 88"/>
                <a:gd name="T39" fmla="*/ 24 h 128"/>
                <a:gd name="T40" fmla="*/ 80 w 88"/>
                <a:gd name="T41" fmla="*/ 104 h 128"/>
                <a:gd name="T42" fmla="*/ 80 w 88"/>
                <a:gd name="T43" fmla="*/ 20 h 128"/>
                <a:gd name="T44" fmla="*/ 8 w 88"/>
                <a:gd name="T45" fmla="*/ 20 h 128"/>
                <a:gd name="T46" fmla="*/ 8 w 88"/>
                <a:gd name="T47" fmla="*/ 12 h 128"/>
                <a:gd name="T48" fmla="*/ 12 w 88"/>
                <a:gd name="T49" fmla="*/ 8 h 128"/>
                <a:gd name="T50" fmla="*/ 76 w 88"/>
                <a:gd name="T51" fmla="*/ 8 h 128"/>
                <a:gd name="T52" fmla="*/ 80 w 88"/>
                <a:gd name="T53" fmla="*/ 12 h 128"/>
                <a:gd name="T54" fmla="*/ 80 w 88"/>
                <a:gd name="T55" fmla="*/ 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28">
                  <a:moveTo>
                    <a:pt x="7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83" y="128"/>
                    <a:pt x="88" y="123"/>
                    <a:pt x="88" y="11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lose/>
                  <a:moveTo>
                    <a:pt x="80" y="116"/>
                  </a:moveTo>
                  <a:cubicBezTo>
                    <a:pt x="80" y="118"/>
                    <a:pt x="78" y="120"/>
                    <a:pt x="76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0" y="108"/>
                    <a:pt x="80" y="108"/>
                    <a:pt x="80" y="108"/>
                  </a:cubicBezTo>
                  <a:lnTo>
                    <a:pt x="80" y="116"/>
                  </a:lnTo>
                  <a:close/>
                  <a:moveTo>
                    <a:pt x="80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0" y="24"/>
                    <a:pt x="80" y="24"/>
                    <a:pt x="80" y="24"/>
                  </a:cubicBezTo>
                  <a:lnTo>
                    <a:pt x="80" y="104"/>
                  </a:lnTo>
                  <a:close/>
                  <a:moveTo>
                    <a:pt x="80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lnTo>
                    <a:pt x="8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99">
              <a:extLst>
                <a:ext uri="{FF2B5EF4-FFF2-40B4-BE49-F238E27FC236}">
                  <a16:creationId xmlns:a16="http://schemas.microsoft.com/office/drawing/2014/main" id="{2F43D348-34DE-EE54-7284-09E96FD25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164" y="2780570"/>
              <a:ext cx="50168" cy="13202"/>
            </a:xfrm>
            <a:custGeom>
              <a:avLst/>
              <a:gdLst>
                <a:gd name="T0" fmla="*/ 16 w 16"/>
                <a:gd name="T1" fmla="*/ 2 h 4"/>
                <a:gd name="T2" fmla="*/ 14 w 16"/>
                <a:gd name="T3" fmla="*/ 4 h 4"/>
                <a:gd name="T4" fmla="*/ 2 w 16"/>
                <a:gd name="T5" fmla="*/ 4 h 4"/>
                <a:gd name="T6" fmla="*/ 0 w 16"/>
                <a:gd name="T7" fmla="*/ 2 h 4"/>
                <a:gd name="T8" fmla="*/ 0 w 16"/>
                <a:gd name="T9" fmla="*/ 2 h 4"/>
                <a:gd name="T10" fmla="*/ 2 w 16"/>
                <a:gd name="T11" fmla="*/ 0 h 4"/>
                <a:gd name="T12" fmla="*/ 14 w 16"/>
                <a:gd name="T13" fmla="*/ 0 h 4"/>
                <a:gd name="T14" fmla="*/ 16 w 16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">
                  <a:moveTo>
                    <a:pt x="16" y="2"/>
                  </a:moveTo>
                  <a:cubicBezTo>
                    <a:pt x="16" y="3"/>
                    <a:pt x="15" y="4"/>
                    <a:pt x="1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100">
              <a:extLst>
                <a:ext uri="{FF2B5EF4-FFF2-40B4-BE49-F238E27FC236}">
                  <a16:creationId xmlns:a16="http://schemas.microsoft.com/office/drawing/2014/main" id="{F28B0FCA-58CE-3047-BF40-0A6FD5EBC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3046" y="3093459"/>
              <a:ext cx="25084" cy="11882"/>
            </a:xfrm>
            <a:custGeom>
              <a:avLst/>
              <a:gdLst>
                <a:gd name="T0" fmla="*/ 8 w 8"/>
                <a:gd name="T1" fmla="*/ 2 h 4"/>
                <a:gd name="T2" fmla="*/ 6 w 8"/>
                <a:gd name="T3" fmla="*/ 4 h 4"/>
                <a:gd name="T4" fmla="*/ 2 w 8"/>
                <a:gd name="T5" fmla="*/ 4 h 4"/>
                <a:gd name="T6" fmla="*/ 0 w 8"/>
                <a:gd name="T7" fmla="*/ 2 h 4"/>
                <a:gd name="T8" fmla="*/ 0 w 8"/>
                <a:gd name="T9" fmla="*/ 2 h 4"/>
                <a:gd name="T10" fmla="*/ 2 w 8"/>
                <a:gd name="T11" fmla="*/ 0 h 4"/>
                <a:gd name="T12" fmla="*/ 6 w 8"/>
                <a:gd name="T13" fmla="*/ 0 h 4"/>
                <a:gd name="T14" fmla="*/ 8 w 8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cubicBezTo>
                    <a:pt x="8" y="3"/>
                    <a:pt x="7" y="4"/>
                    <a:pt x="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101">
              <a:extLst>
                <a:ext uri="{FF2B5EF4-FFF2-40B4-BE49-F238E27FC236}">
                  <a16:creationId xmlns:a16="http://schemas.microsoft.com/office/drawing/2014/main" id="{BD25F30C-85D1-AD83-189E-EBCD82983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934" y="2743604"/>
              <a:ext cx="349856" cy="400024"/>
            </a:xfrm>
            <a:custGeom>
              <a:avLst/>
              <a:gdLst>
                <a:gd name="T0" fmla="*/ 104 w 112"/>
                <a:gd name="T1" fmla="*/ 20 h 128"/>
                <a:gd name="T2" fmla="*/ 100 w 112"/>
                <a:gd name="T3" fmla="*/ 5 h 128"/>
                <a:gd name="T4" fmla="*/ 92 w 112"/>
                <a:gd name="T5" fmla="*/ 0 h 128"/>
                <a:gd name="T6" fmla="*/ 20 w 112"/>
                <a:gd name="T7" fmla="*/ 0 h 128"/>
                <a:gd name="T8" fmla="*/ 12 w 112"/>
                <a:gd name="T9" fmla="*/ 5 h 128"/>
                <a:gd name="T10" fmla="*/ 8 w 112"/>
                <a:gd name="T11" fmla="*/ 20 h 128"/>
                <a:gd name="T12" fmla="*/ 0 w 112"/>
                <a:gd name="T13" fmla="*/ 28 h 128"/>
                <a:gd name="T14" fmla="*/ 0 w 112"/>
                <a:gd name="T15" fmla="*/ 40 h 128"/>
                <a:gd name="T16" fmla="*/ 8 w 112"/>
                <a:gd name="T17" fmla="*/ 48 h 128"/>
                <a:gd name="T18" fmla="*/ 12 w 112"/>
                <a:gd name="T19" fmla="*/ 48 h 128"/>
                <a:gd name="T20" fmla="*/ 12 w 112"/>
                <a:gd name="T21" fmla="*/ 49 h 128"/>
                <a:gd name="T22" fmla="*/ 20 w 112"/>
                <a:gd name="T23" fmla="*/ 121 h 128"/>
                <a:gd name="T24" fmla="*/ 28 w 112"/>
                <a:gd name="T25" fmla="*/ 128 h 128"/>
                <a:gd name="T26" fmla="*/ 84 w 112"/>
                <a:gd name="T27" fmla="*/ 128 h 128"/>
                <a:gd name="T28" fmla="*/ 92 w 112"/>
                <a:gd name="T29" fmla="*/ 121 h 128"/>
                <a:gd name="T30" fmla="*/ 100 w 112"/>
                <a:gd name="T31" fmla="*/ 49 h 128"/>
                <a:gd name="T32" fmla="*/ 100 w 112"/>
                <a:gd name="T33" fmla="*/ 48 h 128"/>
                <a:gd name="T34" fmla="*/ 104 w 112"/>
                <a:gd name="T35" fmla="*/ 48 h 128"/>
                <a:gd name="T36" fmla="*/ 112 w 112"/>
                <a:gd name="T37" fmla="*/ 40 h 128"/>
                <a:gd name="T38" fmla="*/ 112 w 112"/>
                <a:gd name="T39" fmla="*/ 28 h 128"/>
                <a:gd name="T40" fmla="*/ 104 w 112"/>
                <a:gd name="T41" fmla="*/ 20 h 128"/>
                <a:gd name="T42" fmla="*/ 20 w 112"/>
                <a:gd name="T43" fmla="*/ 8 h 128"/>
                <a:gd name="T44" fmla="*/ 92 w 112"/>
                <a:gd name="T45" fmla="*/ 8 h 128"/>
                <a:gd name="T46" fmla="*/ 96 w 112"/>
                <a:gd name="T47" fmla="*/ 20 h 128"/>
                <a:gd name="T48" fmla="*/ 16 w 112"/>
                <a:gd name="T49" fmla="*/ 20 h 128"/>
                <a:gd name="T50" fmla="*/ 20 w 112"/>
                <a:gd name="T51" fmla="*/ 8 h 128"/>
                <a:gd name="T52" fmla="*/ 28 w 112"/>
                <a:gd name="T53" fmla="*/ 120 h 128"/>
                <a:gd name="T54" fmla="*/ 27 w 112"/>
                <a:gd name="T55" fmla="*/ 108 h 128"/>
                <a:gd name="T56" fmla="*/ 85 w 112"/>
                <a:gd name="T57" fmla="*/ 108 h 128"/>
                <a:gd name="T58" fmla="*/ 84 w 112"/>
                <a:gd name="T59" fmla="*/ 120 h 128"/>
                <a:gd name="T60" fmla="*/ 28 w 112"/>
                <a:gd name="T61" fmla="*/ 120 h 128"/>
                <a:gd name="T62" fmla="*/ 86 w 112"/>
                <a:gd name="T63" fmla="*/ 104 h 128"/>
                <a:gd name="T64" fmla="*/ 26 w 112"/>
                <a:gd name="T65" fmla="*/ 104 h 128"/>
                <a:gd name="T66" fmla="*/ 22 w 112"/>
                <a:gd name="T67" fmla="*/ 64 h 128"/>
                <a:gd name="T68" fmla="*/ 90 w 112"/>
                <a:gd name="T69" fmla="*/ 64 h 128"/>
                <a:gd name="T70" fmla="*/ 86 w 112"/>
                <a:gd name="T71" fmla="*/ 104 h 128"/>
                <a:gd name="T72" fmla="*/ 91 w 112"/>
                <a:gd name="T73" fmla="*/ 60 h 128"/>
                <a:gd name="T74" fmla="*/ 21 w 112"/>
                <a:gd name="T75" fmla="*/ 60 h 128"/>
                <a:gd name="T76" fmla="*/ 20 w 112"/>
                <a:gd name="T77" fmla="*/ 48 h 128"/>
                <a:gd name="T78" fmla="*/ 92 w 112"/>
                <a:gd name="T79" fmla="*/ 48 h 128"/>
                <a:gd name="T80" fmla="*/ 91 w 112"/>
                <a:gd name="T81" fmla="*/ 60 h 128"/>
                <a:gd name="T82" fmla="*/ 104 w 112"/>
                <a:gd name="T83" fmla="*/ 40 h 128"/>
                <a:gd name="T84" fmla="*/ 8 w 112"/>
                <a:gd name="T85" fmla="*/ 40 h 128"/>
                <a:gd name="T86" fmla="*/ 8 w 112"/>
                <a:gd name="T87" fmla="*/ 28 h 128"/>
                <a:gd name="T88" fmla="*/ 104 w 112"/>
                <a:gd name="T89" fmla="*/ 28 h 128"/>
                <a:gd name="T90" fmla="*/ 104 w 112"/>
                <a:gd name="T91" fmla="*/ 4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" h="128">
                  <a:moveTo>
                    <a:pt x="104" y="20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99" y="2"/>
                    <a:pt x="95" y="0"/>
                    <a:pt x="9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3" y="2"/>
                    <a:pt x="12" y="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24"/>
                    <a:pt x="0" y="2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9"/>
                    <a:pt x="12" y="49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25"/>
                    <a:pt x="24" y="128"/>
                    <a:pt x="28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8" y="128"/>
                    <a:pt x="92" y="125"/>
                    <a:pt x="92" y="121"/>
                  </a:cubicBezTo>
                  <a:cubicBezTo>
                    <a:pt x="100" y="49"/>
                    <a:pt x="100" y="49"/>
                    <a:pt x="100" y="49"/>
                  </a:cubicBezTo>
                  <a:cubicBezTo>
                    <a:pt x="100" y="49"/>
                    <a:pt x="100" y="48"/>
                    <a:pt x="100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8" y="48"/>
                    <a:pt x="112" y="44"/>
                    <a:pt x="112" y="40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4"/>
                    <a:pt x="109" y="20"/>
                    <a:pt x="104" y="20"/>
                  </a:cubicBezTo>
                  <a:close/>
                  <a:moveTo>
                    <a:pt x="20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20" y="8"/>
                  </a:lnTo>
                  <a:close/>
                  <a:moveTo>
                    <a:pt x="28" y="120"/>
                  </a:moveTo>
                  <a:cubicBezTo>
                    <a:pt x="27" y="108"/>
                    <a:pt x="27" y="108"/>
                    <a:pt x="2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28" y="120"/>
                  </a:lnTo>
                  <a:close/>
                  <a:moveTo>
                    <a:pt x="86" y="104"/>
                  </a:moveTo>
                  <a:cubicBezTo>
                    <a:pt x="26" y="104"/>
                    <a:pt x="26" y="104"/>
                    <a:pt x="26" y="10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90" y="64"/>
                    <a:pt x="90" y="64"/>
                    <a:pt x="90" y="64"/>
                  </a:cubicBezTo>
                  <a:lnTo>
                    <a:pt x="86" y="104"/>
                  </a:lnTo>
                  <a:close/>
                  <a:moveTo>
                    <a:pt x="91" y="60"/>
                  </a:moveTo>
                  <a:cubicBezTo>
                    <a:pt x="21" y="60"/>
                    <a:pt x="21" y="60"/>
                    <a:pt x="21" y="60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91" y="60"/>
                  </a:lnTo>
                  <a:close/>
                  <a:moveTo>
                    <a:pt x="104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4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8404049-B4FC-27D7-3117-0141FA1AC45B}"/>
                </a:ext>
              </a:extLst>
            </p:cNvPr>
            <p:cNvGrpSpPr/>
            <p:nvPr/>
          </p:nvGrpSpPr>
          <p:grpSpPr>
            <a:xfrm>
              <a:off x="6146802" y="2768688"/>
              <a:ext cx="400024" cy="349856"/>
              <a:chOff x="3237347" y="2768688"/>
              <a:chExt cx="400024" cy="349856"/>
            </a:xfrm>
            <a:solidFill>
              <a:schemeClr val="bg1"/>
            </a:solidFill>
          </p:grpSpPr>
          <p:sp>
            <p:nvSpPr>
              <p:cNvPr id="109" name="Freeform 102">
                <a:extLst>
                  <a:ext uri="{FF2B5EF4-FFF2-40B4-BE49-F238E27FC236}">
                    <a16:creationId xmlns:a16="http://schemas.microsoft.com/office/drawing/2014/main" id="{1D4E32D8-1B1F-7167-D4E1-CA4608C55D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7347" y="2768688"/>
                <a:ext cx="400024" cy="349856"/>
              </a:xfrm>
              <a:custGeom>
                <a:avLst/>
                <a:gdLst>
                  <a:gd name="T0" fmla="*/ 128 w 128"/>
                  <a:gd name="T1" fmla="*/ 66 h 112"/>
                  <a:gd name="T2" fmla="*/ 112 w 128"/>
                  <a:gd name="T3" fmla="*/ 6 h 112"/>
                  <a:gd name="T4" fmla="*/ 104 w 128"/>
                  <a:gd name="T5" fmla="*/ 0 h 112"/>
                  <a:gd name="T6" fmla="*/ 64 w 128"/>
                  <a:gd name="T7" fmla="*/ 0 h 112"/>
                  <a:gd name="T8" fmla="*/ 24 w 128"/>
                  <a:gd name="T9" fmla="*/ 0 h 112"/>
                  <a:gd name="T10" fmla="*/ 16 w 128"/>
                  <a:gd name="T11" fmla="*/ 6 h 112"/>
                  <a:gd name="T12" fmla="*/ 0 w 128"/>
                  <a:gd name="T13" fmla="*/ 66 h 112"/>
                  <a:gd name="T14" fmla="*/ 0 w 128"/>
                  <a:gd name="T15" fmla="*/ 68 h 112"/>
                  <a:gd name="T16" fmla="*/ 0 w 128"/>
                  <a:gd name="T17" fmla="*/ 96 h 112"/>
                  <a:gd name="T18" fmla="*/ 16 w 128"/>
                  <a:gd name="T19" fmla="*/ 112 h 112"/>
                  <a:gd name="T20" fmla="*/ 112 w 128"/>
                  <a:gd name="T21" fmla="*/ 112 h 112"/>
                  <a:gd name="T22" fmla="*/ 128 w 128"/>
                  <a:gd name="T23" fmla="*/ 96 h 112"/>
                  <a:gd name="T24" fmla="*/ 128 w 128"/>
                  <a:gd name="T25" fmla="*/ 68 h 112"/>
                  <a:gd name="T26" fmla="*/ 128 w 128"/>
                  <a:gd name="T27" fmla="*/ 66 h 112"/>
                  <a:gd name="T28" fmla="*/ 120 w 128"/>
                  <a:gd name="T29" fmla="*/ 96 h 112"/>
                  <a:gd name="T30" fmla="*/ 112 w 128"/>
                  <a:gd name="T31" fmla="*/ 104 h 112"/>
                  <a:gd name="T32" fmla="*/ 16 w 128"/>
                  <a:gd name="T33" fmla="*/ 104 h 112"/>
                  <a:gd name="T34" fmla="*/ 8 w 128"/>
                  <a:gd name="T35" fmla="*/ 96 h 112"/>
                  <a:gd name="T36" fmla="*/ 8 w 128"/>
                  <a:gd name="T37" fmla="*/ 68 h 112"/>
                  <a:gd name="T38" fmla="*/ 24 w 128"/>
                  <a:gd name="T39" fmla="*/ 8 h 112"/>
                  <a:gd name="T40" fmla="*/ 104 w 128"/>
                  <a:gd name="T41" fmla="*/ 8 h 112"/>
                  <a:gd name="T42" fmla="*/ 120 w 128"/>
                  <a:gd name="T43" fmla="*/ 68 h 112"/>
                  <a:gd name="T44" fmla="*/ 120 w 128"/>
                  <a:gd name="T45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8" h="112">
                    <a:moveTo>
                      <a:pt x="128" y="66"/>
                    </a:moveTo>
                    <a:cubicBezTo>
                      <a:pt x="112" y="6"/>
                      <a:pt x="112" y="6"/>
                      <a:pt x="112" y="6"/>
                    </a:cubicBezTo>
                    <a:cubicBezTo>
                      <a:pt x="111" y="2"/>
                      <a:pt x="108" y="0"/>
                      <a:pt x="10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0" y="0"/>
                      <a:pt x="17" y="2"/>
                      <a:pt x="16" y="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5"/>
                      <a:pt x="7" y="112"/>
                      <a:pt x="16" y="112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21" y="112"/>
                      <a:pt x="128" y="105"/>
                      <a:pt x="128" y="96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7"/>
                      <a:pt x="128" y="67"/>
                      <a:pt x="128" y="66"/>
                    </a:cubicBezTo>
                    <a:close/>
                    <a:moveTo>
                      <a:pt x="120" y="96"/>
                    </a:moveTo>
                    <a:cubicBezTo>
                      <a:pt x="120" y="100"/>
                      <a:pt x="116" y="104"/>
                      <a:pt x="112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2" y="104"/>
                      <a:pt x="8" y="100"/>
                      <a:pt x="8" y="96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20" y="68"/>
                      <a:pt x="120" y="68"/>
                      <a:pt x="120" y="68"/>
                    </a:cubicBezTo>
                    <a:lnTo>
                      <a:pt x="120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103">
                <a:extLst>
                  <a:ext uri="{FF2B5EF4-FFF2-40B4-BE49-F238E27FC236}">
                    <a16:creationId xmlns:a16="http://schemas.microsoft.com/office/drawing/2014/main" id="{8CC413E1-D14A-8D0D-0201-4BB97AE718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3555" y="2818856"/>
                <a:ext cx="306289" cy="224436"/>
              </a:xfrm>
              <a:custGeom>
                <a:avLst/>
                <a:gdLst>
                  <a:gd name="T0" fmla="*/ 80 w 98"/>
                  <a:gd name="T1" fmla="*/ 0 h 72"/>
                  <a:gd name="T2" fmla="*/ 18 w 98"/>
                  <a:gd name="T3" fmla="*/ 0 h 72"/>
                  <a:gd name="T4" fmla="*/ 14 w 98"/>
                  <a:gd name="T5" fmla="*/ 3 h 72"/>
                  <a:gd name="T6" fmla="*/ 0 w 98"/>
                  <a:gd name="T7" fmla="*/ 51 h 72"/>
                  <a:gd name="T8" fmla="*/ 1 w 98"/>
                  <a:gd name="T9" fmla="*/ 54 h 72"/>
                  <a:gd name="T10" fmla="*/ 4 w 98"/>
                  <a:gd name="T11" fmla="*/ 56 h 72"/>
                  <a:gd name="T12" fmla="*/ 16 w 98"/>
                  <a:gd name="T13" fmla="*/ 56 h 72"/>
                  <a:gd name="T14" fmla="*/ 20 w 98"/>
                  <a:gd name="T15" fmla="*/ 56 h 72"/>
                  <a:gd name="T16" fmla="*/ 23 w 98"/>
                  <a:gd name="T17" fmla="*/ 56 h 72"/>
                  <a:gd name="T18" fmla="*/ 28 w 98"/>
                  <a:gd name="T19" fmla="*/ 68 h 72"/>
                  <a:gd name="T20" fmla="*/ 35 w 98"/>
                  <a:gd name="T21" fmla="*/ 72 h 72"/>
                  <a:gd name="T22" fmla="*/ 63 w 98"/>
                  <a:gd name="T23" fmla="*/ 72 h 72"/>
                  <a:gd name="T24" fmla="*/ 70 w 98"/>
                  <a:gd name="T25" fmla="*/ 68 h 72"/>
                  <a:gd name="T26" fmla="*/ 75 w 98"/>
                  <a:gd name="T27" fmla="*/ 56 h 72"/>
                  <a:gd name="T28" fmla="*/ 78 w 98"/>
                  <a:gd name="T29" fmla="*/ 56 h 72"/>
                  <a:gd name="T30" fmla="*/ 82 w 98"/>
                  <a:gd name="T31" fmla="*/ 56 h 72"/>
                  <a:gd name="T32" fmla="*/ 94 w 98"/>
                  <a:gd name="T33" fmla="*/ 56 h 72"/>
                  <a:gd name="T34" fmla="*/ 97 w 98"/>
                  <a:gd name="T35" fmla="*/ 54 h 72"/>
                  <a:gd name="T36" fmla="*/ 98 w 98"/>
                  <a:gd name="T37" fmla="*/ 51 h 72"/>
                  <a:gd name="T38" fmla="*/ 84 w 98"/>
                  <a:gd name="T39" fmla="*/ 3 h 72"/>
                  <a:gd name="T40" fmla="*/ 80 w 98"/>
                  <a:gd name="T41" fmla="*/ 0 h 72"/>
                  <a:gd name="T42" fmla="*/ 82 w 98"/>
                  <a:gd name="T43" fmla="*/ 48 h 72"/>
                  <a:gd name="T44" fmla="*/ 75 w 98"/>
                  <a:gd name="T45" fmla="*/ 48 h 72"/>
                  <a:gd name="T46" fmla="*/ 68 w 98"/>
                  <a:gd name="T47" fmla="*/ 52 h 72"/>
                  <a:gd name="T48" fmla="*/ 63 w 98"/>
                  <a:gd name="T49" fmla="*/ 64 h 72"/>
                  <a:gd name="T50" fmla="*/ 35 w 98"/>
                  <a:gd name="T51" fmla="*/ 64 h 72"/>
                  <a:gd name="T52" fmla="*/ 30 w 98"/>
                  <a:gd name="T53" fmla="*/ 52 h 72"/>
                  <a:gd name="T54" fmla="*/ 23 w 98"/>
                  <a:gd name="T55" fmla="*/ 48 h 72"/>
                  <a:gd name="T56" fmla="*/ 16 w 98"/>
                  <a:gd name="T57" fmla="*/ 48 h 72"/>
                  <a:gd name="T58" fmla="*/ 6 w 98"/>
                  <a:gd name="T59" fmla="*/ 48 h 72"/>
                  <a:gd name="T60" fmla="*/ 18 w 98"/>
                  <a:gd name="T61" fmla="*/ 4 h 72"/>
                  <a:gd name="T62" fmla="*/ 80 w 98"/>
                  <a:gd name="T63" fmla="*/ 4 h 72"/>
                  <a:gd name="T64" fmla="*/ 92 w 98"/>
                  <a:gd name="T65" fmla="*/ 48 h 72"/>
                  <a:gd name="T66" fmla="*/ 82 w 98"/>
                  <a:gd name="T67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8" h="72">
                    <a:moveTo>
                      <a:pt x="80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5" y="1"/>
                      <a:pt x="14" y="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3"/>
                      <a:pt x="1" y="54"/>
                    </a:cubicBezTo>
                    <a:cubicBezTo>
                      <a:pt x="2" y="55"/>
                      <a:pt x="3" y="56"/>
                      <a:pt x="4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30" y="70"/>
                      <a:pt x="32" y="72"/>
                      <a:pt x="35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6" y="72"/>
                      <a:pt x="68" y="70"/>
                      <a:pt x="70" y="6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5" y="56"/>
                      <a:pt x="96" y="55"/>
                      <a:pt x="97" y="54"/>
                    </a:cubicBezTo>
                    <a:cubicBezTo>
                      <a:pt x="98" y="53"/>
                      <a:pt x="98" y="52"/>
                      <a:pt x="98" y="51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1"/>
                      <a:pt x="82" y="0"/>
                      <a:pt x="80" y="0"/>
                    </a:cubicBezTo>
                    <a:close/>
                    <a:moveTo>
                      <a:pt x="82" y="48"/>
                    </a:moveTo>
                    <a:cubicBezTo>
                      <a:pt x="75" y="48"/>
                      <a:pt x="75" y="48"/>
                      <a:pt x="75" y="48"/>
                    </a:cubicBezTo>
                    <a:cubicBezTo>
                      <a:pt x="72" y="48"/>
                      <a:pt x="70" y="50"/>
                      <a:pt x="68" y="52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8" y="50"/>
                      <a:pt x="26" y="48"/>
                      <a:pt x="23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92" y="48"/>
                      <a:pt x="92" y="48"/>
                      <a:pt x="92" y="48"/>
                    </a:cubicBezTo>
                    <a:lnTo>
                      <a:pt x="8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760F665-2848-917D-A56C-74CF5B2A6FF1}"/>
                </a:ext>
              </a:extLst>
            </p:cNvPr>
            <p:cNvGrpSpPr/>
            <p:nvPr/>
          </p:nvGrpSpPr>
          <p:grpSpPr>
            <a:xfrm>
              <a:off x="5346755" y="2768688"/>
              <a:ext cx="400024" cy="349856"/>
              <a:chOff x="2437300" y="2768688"/>
              <a:chExt cx="400024" cy="349856"/>
            </a:xfrm>
            <a:solidFill>
              <a:schemeClr val="bg1"/>
            </a:solidFill>
          </p:grpSpPr>
          <p:sp>
            <p:nvSpPr>
              <p:cNvPr id="107" name="Freeform 104">
                <a:extLst>
                  <a:ext uri="{FF2B5EF4-FFF2-40B4-BE49-F238E27FC236}">
                    <a16:creationId xmlns:a16="http://schemas.microsoft.com/office/drawing/2014/main" id="{FAF1A424-E870-44DE-2EA5-CF274B064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350" y="2830738"/>
                <a:ext cx="143903" cy="93735"/>
              </a:xfrm>
              <a:custGeom>
                <a:avLst/>
                <a:gdLst>
                  <a:gd name="T0" fmla="*/ 44 w 46"/>
                  <a:gd name="T1" fmla="*/ 0 h 30"/>
                  <a:gd name="T2" fmla="*/ 0 w 46"/>
                  <a:gd name="T3" fmla="*/ 28 h 30"/>
                  <a:gd name="T4" fmla="*/ 2 w 46"/>
                  <a:gd name="T5" fmla="*/ 30 h 30"/>
                  <a:gd name="T6" fmla="*/ 4 w 46"/>
                  <a:gd name="T7" fmla="*/ 28 h 30"/>
                  <a:gd name="T8" fmla="*/ 44 w 46"/>
                  <a:gd name="T9" fmla="*/ 4 h 30"/>
                  <a:gd name="T10" fmla="*/ 46 w 46"/>
                  <a:gd name="T11" fmla="*/ 2 h 30"/>
                  <a:gd name="T12" fmla="*/ 44 w 4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0">
                    <a:moveTo>
                      <a:pt x="44" y="0"/>
                    </a:moveTo>
                    <a:cubicBezTo>
                      <a:pt x="20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23" y="4"/>
                      <a:pt x="44" y="4"/>
                    </a:cubicBezTo>
                    <a:cubicBezTo>
                      <a:pt x="45" y="4"/>
                      <a:pt x="46" y="3"/>
                      <a:pt x="46" y="2"/>
                    </a:cubicBezTo>
                    <a:cubicBezTo>
                      <a:pt x="46" y="1"/>
                      <a:pt x="45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105">
                <a:extLst>
                  <a:ext uri="{FF2B5EF4-FFF2-40B4-BE49-F238E27FC236}">
                    <a16:creationId xmlns:a16="http://schemas.microsoft.com/office/drawing/2014/main" id="{8A46F2E7-3CF8-1556-360F-C802D10574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7300" y="2768688"/>
                <a:ext cx="400024" cy="349856"/>
              </a:xfrm>
              <a:custGeom>
                <a:avLst/>
                <a:gdLst>
                  <a:gd name="T0" fmla="*/ 64 w 128"/>
                  <a:gd name="T1" fmla="*/ 0 h 112"/>
                  <a:gd name="T2" fmla="*/ 0 w 128"/>
                  <a:gd name="T3" fmla="*/ 48 h 112"/>
                  <a:gd name="T4" fmla="*/ 28 w 128"/>
                  <a:gd name="T5" fmla="*/ 88 h 112"/>
                  <a:gd name="T6" fmla="*/ 28 w 128"/>
                  <a:gd name="T7" fmla="*/ 88 h 112"/>
                  <a:gd name="T8" fmla="*/ 20 w 128"/>
                  <a:gd name="T9" fmla="*/ 107 h 112"/>
                  <a:gd name="T10" fmla="*/ 20 w 128"/>
                  <a:gd name="T11" fmla="*/ 107 h 112"/>
                  <a:gd name="T12" fmla="*/ 20 w 128"/>
                  <a:gd name="T13" fmla="*/ 108 h 112"/>
                  <a:gd name="T14" fmla="*/ 24 w 128"/>
                  <a:gd name="T15" fmla="*/ 112 h 112"/>
                  <a:gd name="T16" fmla="*/ 25 w 128"/>
                  <a:gd name="T17" fmla="*/ 112 h 112"/>
                  <a:gd name="T18" fmla="*/ 52 w 128"/>
                  <a:gd name="T19" fmla="*/ 95 h 112"/>
                  <a:gd name="T20" fmla="*/ 64 w 128"/>
                  <a:gd name="T21" fmla="*/ 96 h 112"/>
                  <a:gd name="T22" fmla="*/ 128 w 128"/>
                  <a:gd name="T23" fmla="*/ 48 h 112"/>
                  <a:gd name="T24" fmla="*/ 64 w 128"/>
                  <a:gd name="T25" fmla="*/ 0 h 112"/>
                  <a:gd name="T26" fmla="*/ 64 w 128"/>
                  <a:gd name="T27" fmla="*/ 88 h 112"/>
                  <a:gd name="T28" fmla="*/ 53 w 128"/>
                  <a:gd name="T29" fmla="*/ 87 h 112"/>
                  <a:gd name="T30" fmla="*/ 52 w 128"/>
                  <a:gd name="T31" fmla="*/ 87 h 112"/>
                  <a:gd name="T32" fmla="*/ 45 w 128"/>
                  <a:gd name="T33" fmla="*/ 90 h 112"/>
                  <a:gd name="T34" fmla="*/ 33 w 128"/>
                  <a:gd name="T35" fmla="*/ 100 h 112"/>
                  <a:gd name="T36" fmla="*/ 36 w 128"/>
                  <a:gd name="T37" fmla="*/ 88 h 112"/>
                  <a:gd name="T38" fmla="*/ 36 w 128"/>
                  <a:gd name="T39" fmla="*/ 88 h 112"/>
                  <a:gd name="T40" fmla="*/ 32 w 128"/>
                  <a:gd name="T41" fmla="*/ 81 h 112"/>
                  <a:gd name="T42" fmla="*/ 8 w 128"/>
                  <a:gd name="T43" fmla="*/ 48 h 112"/>
                  <a:gd name="T44" fmla="*/ 64 w 128"/>
                  <a:gd name="T45" fmla="*/ 8 h 112"/>
                  <a:gd name="T46" fmla="*/ 120 w 128"/>
                  <a:gd name="T47" fmla="*/ 48 h 112"/>
                  <a:gd name="T48" fmla="*/ 64 w 128"/>
                  <a:gd name="T49" fmla="*/ 8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12">
                    <a:moveTo>
                      <a:pt x="64" y="0"/>
                    </a:moveTo>
                    <a:cubicBezTo>
                      <a:pt x="29" y="0"/>
                      <a:pt x="0" y="21"/>
                      <a:pt x="0" y="48"/>
                    </a:cubicBezTo>
                    <a:cubicBezTo>
                      <a:pt x="0" y="65"/>
                      <a:pt x="11" y="79"/>
                      <a:pt x="2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95"/>
                      <a:pt x="23" y="103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8"/>
                      <a:pt x="20" y="108"/>
                    </a:cubicBezTo>
                    <a:cubicBezTo>
                      <a:pt x="20" y="110"/>
                      <a:pt x="22" y="112"/>
                      <a:pt x="24" y="112"/>
                    </a:cubicBezTo>
                    <a:cubicBezTo>
                      <a:pt x="24" y="112"/>
                      <a:pt x="25" y="112"/>
                      <a:pt x="25" y="112"/>
                    </a:cubicBezTo>
                    <a:cubicBezTo>
                      <a:pt x="37" y="110"/>
                      <a:pt x="49" y="98"/>
                      <a:pt x="52" y="95"/>
                    </a:cubicBezTo>
                    <a:cubicBezTo>
                      <a:pt x="56" y="96"/>
                      <a:pt x="60" y="96"/>
                      <a:pt x="64" y="96"/>
                    </a:cubicBezTo>
                    <a:cubicBezTo>
                      <a:pt x="99" y="96"/>
                      <a:pt x="128" y="75"/>
                      <a:pt x="128" y="48"/>
                    </a:cubicBezTo>
                    <a:cubicBezTo>
                      <a:pt x="128" y="21"/>
                      <a:pt x="99" y="0"/>
                      <a:pt x="64" y="0"/>
                    </a:cubicBezTo>
                    <a:close/>
                    <a:moveTo>
                      <a:pt x="64" y="88"/>
                    </a:moveTo>
                    <a:cubicBezTo>
                      <a:pt x="60" y="88"/>
                      <a:pt x="57" y="88"/>
                      <a:pt x="53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49" y="87"/>
                      <a:pt x="47" y="88"/>
                      <a:pt x="45" y="90"/>
                    </a:cubicBezTo>
                    <a:cubicBezTo>
                      <a:pt x="44" y="92"/>
                      <a:pt x="39" y="97"/>
                      <a:pt x="33" y="100"/>
                    </a:cubicBezTo>
                    <a:cubicBezTo>
                      <a:pt x="35" y="97"/>
                      <a:pt x="36" y="93"/>
                      <a:pt x="36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85"/>
                      <a:pt x="34" y="82"/>
                      <a:pt x="32" y="81"/>
                    </a:cubicBezTo>
                    <a:cubicBezTo>
                      <a:pt x="17" y="73"/>
                      <a:pt x="8" y="61"/>
                      <a:pt x="8" y="48"/>
                    </a:cubicBezTo>
                    <a:cubicBezTo>
                      <a:pt x="8" y="26"/>
                      <a:pt x="33" y="8"/>
                      <a:pt x="64" y="8"/>
                    </a:cubicBezTo>
                    <a:cubicBezTo>
                      <a:pt x="95" y="8"/>
                      <a:pt x="120" y="26"/>
                      <a:pt x="120" y="48"/>
                    </a:cubicBezTo>
                    <a:cubicBezTo>
                      <a:pt x="120" y="70"/>
                      <a:pt x="95" y="88"/>
                      <a:pt x="64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C290DCF-F58F-6392-3373-E7740D653C7A}"/>
                </a:ext>
              </a:extLst>
            </p:cNvPr>
            <p:cNvGrpSpPr/>
            <p:nvPr/>
          </p:nvGrpSpPr>
          <p:grpSpPr>
            <a:xfrm>
              <a:off x="4546707" y="2818856"/>
              <a:ext cx="400024" cy="249520"/>
              <a:chOff x="1637252" y="2818856"/>
              <a:chExt cx="400024" cy="249520"/>
            </a:xfrm>
            <a:solidFill>
              <a:schemeClr val="bg1"/>
            </a:solidFill>
          </p:grpSpPr>
          <p:sp>
            <p:nvSpPr>
              <p:cNvPr id="104" name="Freeform 106">
                <a:extLst>
                  <a:ext uri="{FF2B5EF4-FFF2-40B4-BE49-F238E27FC236}">
                    <a16:creationId xmlns:a16="http://schemas.microsoft.com/office/drawing/2014/main" id="{04D1C595-141D-7B2D-3105-F6CE56D7F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37252" y="2818856"/>
                <a:ext cx="400024" cy="249520"/>
              </a:xfrm>
              <a:custGeom>
                <a:avLst/>
                <a:gdLst>
                  <a:gd name="T0" fmla="*/ 128 w 128"/>
                  <a:gd name="T1" fmla="*/ 39 h 80"/>
                  <a:gd name="T2" fmla="*/ 128 w 128"/>
                  <a:gd name="T3" fmla="*/ 39 h 80"/>
                  <a:gd name="T4" fmla="*/ 127 w 128"/>
                  <a:gd name="T5" fmla="*/ 38 h 80"/>
                  <a:gd name="T6" fmla="*/ 127 w 128"/>
                  <a:gd name="T7" fmla="*/ 38 h 80"/>
                  <a:gd name="T8" fmla="*/ 64 w 128"/>
                  <a:gd name="T9" fmla="*/ 0 h 80"/>
                  <a:gd name="T10" fmla="*/ 0 w 128"/>
                  <a:gd name="T11" fmla="*/ 38 h 80"/>
                  <a:gd name="T12" fmla="*/ 0 w 128"/>
                  <a:gd name="T13" fmla="*/ 38 h 80"/>
                  <a:gd name="T14" fmla="*/ 0 w 128"/>
                  <a:gd name="T15" fmla="*/ 39 h 80"/>
                  <a:gd name="T16" fmla="*/ 0 w 128"/>
                  <a:gd name="T17" fmla="*/ 39 h 80"/>
                  <a:gd name="T18" fmla="*/ 0 w 128"/>
                  <a:gd name="T19" fmla="*/ 40 h 80"/>
                  <a:gd name="T20" fmla="*/ 0 w 128"/>
                  <a:gd name="T21" fmla="*/ 41 h 80"/>
                  <a:gd name="T22" fmla="*/ 0 w 128"/>
                  <a:gd name="T23" fmla="*/ 41 h 80"/>
                  <a:gd name="T24" fmla="*/ 0 w 128"/>
                  <a:gd name="T25" fmla="*/ 42 h 80"/>
                  <a:gd name="T26" fmla="*/ 0 w 128"/>
                  <a:gd name="T27" fmla="*/ 42 h 80"/>
                  <a:gd name="T28" fmla="*/ 64 w 128"/>
                  <a:gd name="T29" fmla="*/ 80 h 80"/>
                  <a:gd name="T30" fmla="*/ 127 w 128"/>
                  <a:gd name="T31" fmla="*/ 42 h 80"/>
                  <a:gd name="T32" fmla="*/ 127 w 128"/>
                  <a:gd name="T33" fmla="*/ 42 h 80"/>
                  <a:gd name="T34" fmla="*/ 128 w 128"/>
                  <a:gd name="T35" fmla="*/ 41 h 80"/>
                  <a:gd name="T36" fmla="*/ 128 w 128"/>
                  <a:gd name="T37" fmla="*/ 41 h 80"/>
                  <a:gd name="T38" fmla="*/ 128 w 128"/>
                  <a:gd name="T39" fmla="*/ 40 h 80"/>
                  <a:gd name="T40" fmla="*/ 128 w 128"/>
                  <a:gd name="T41" fmla="*/ 39 h 80"/>
                  <a:gd name="T42" fmla="*/ 64 w 128"/>
                  <a:gd name="T43" fmla="*/ 72 h 80"/>
                  <a:gd name="T44" fmla="*/ 9 w 128"/>
                  <a:gd name="T45" fmla="*/ 40 h 80"/>
                  <a:gd name="T46" fmla="*/ 64 w 128"/>
                  <a:gd name="T47" fmla="*/ 8 h 80"/>
                  <a:gd name="T48" fmla="*/ 119 w 128"/>
                  <a:gd name="T49" fmla="*/ 40 h 80"/>
                  <a:gd name="T50" fmla="*/ 64 w 128"/>
                  <a:gd name="T51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80">
                    <a:moveTo>
                      <a:pt x="128" y="39"/>
                    </a:move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39"/>
                      <a:pt x="128" y="38"/>
                      <a:pt x="127" y="38"/>
                    </a:cubicBezTo>
                    <a:cubicBezTo>
                      <a:pt x="127" y="38"/>
                      <a:pt x="127" y="38"/>
                      <a:pt x="127" y="38"/>
                    </a:cubicBezTo>
                    <a:cubicBezTo>
                      <a:pt x="116" y="16"/>
                      <a:pt x="91" y="0"/>
                      <a:pt x="64" y="0"/>
                    </a:cubicBezTo>
                    <a:cubicBezTo>
                      <a:pt x="37" y="0"/>
                      <a:pt x="12" y="16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0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2" y="64"/>
                      <a:pt x="37" y="80"/>
                      <a:pt x="64" y="80"/>
                    </a:cubicBezTo>
                    <a:cubicBezTo>
                      <a:pt x="91" y="80"/>
                      <a:pt x="116" y="64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0"/>
                      <a:pt x="128" y="40"/>
                    </a:cubicBezTo>
                    <a:cubicBezTo>
                      <a:pt x="128" y="40"/>
                      <a:pt x="128" y="39"/>
                      <a:pt x="128" y="39"/>
                    </a:cubicBezTo>
                    <a:close/>
                    <a:moveTo>
                      <a:pt x="64" y="72"/>
                    </a:moveTo>
                    <a:cubicBezTo>
                      <a:pt x="41" y="72"/>
                      <a:pt x="19" y="59"/>
                      <a:pt x="9" y="40"/>
                    </a:cubicBezTo>
                    <a:cubicBezTo>
                      <a:pt x="20" y="21"/>
                      <a:pt x="41" y="8"/>
                      <a:pt x="64" y="8"/>
                    </a:cubicBezTo>
                    <a:cubicBezTo>
                      <a:pt x="86" y="8"/>
                      <a:pt x="108" y="21"/>
                      <a:pt x="119" y="40"/>
                    </a:cubicBezTo>
                    <a:cubicBezTo>
                      <a:pt x="108" y="59"/>
                      <a:pt x="86" y="72"/>
                      <a:pt x="64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07">
                <a:extLst>
                  <a:ext uri="{FF2B5EF4-FFF2-40B4-BE49-F238E27FC236}">
                    <a16:creationId xmlns:a16="http://schemas.microsoft.com/office/drawing/2014/main" id="{6574EE85-F71A-2CB8-338D-D6F4E9776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6436" y="2892788"/>
                <a:ext cx="56769" cy="56769"/>
              </a:xfrm>
              <a:custGeom>
                <a:avLst/>
                <a:gdLst>
                  <a:gd name="T0" fmla="*/ 16 w 18"/>
                  <a:gd name="T1" fmla="*/ 0 h 18"/>
                  <a:gd name="T2" fmla="*/ 16 w 18"/>
                  <a:gd name="T3" fmla="*/ 0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16 w 18"/>
                  <a:gd name="T11" fmla="*/ 4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108">
                <a:extLst>
                  <a:ext uri="{FF2B5EF4-FFF2-40B4-BE49-F238E27FC236}">
                    <a16:creationId xmlns:a16="http://schemas.microsoft.com/office/drawing/2014/main" id="{E08B1B20-86E4-A9DB-C1BA-2E358F3662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9471" y="2855822"/>
                <a:ext cx="175588" cy="174268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2 h 56"/>
                  <a:gd name="T12" fmla="*/ 4 w 56"/>
                  <a:gd name="T13" fmla="*/ 28 h 56"/>
                  <a:gd name="T14" fmla="*/ 28 w 56"/>
                  <a:gd name="T15" fmla="*/ 4 h 56"/>
                  <a:gd name="T16" fmla="*/ 52 w 56"/>
                  <a:gd name="T17" fmla="*/ 28 h 56"/>
                  <a:gd name="T18" fmla="*/ 28 w 56"/>
                  <a:gd name="T1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2"/>
                    </a:moveTo>
                    <a:cubicBezTo>
                      <a:pt x="15" y="52"/>
                      <a:pt x="4" y="41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41" y="4"/>
                      <a:pt x="52" y="15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2" name="Freeform 109">
              <a:extLst>
                <a:ext uri="{FF2B5EF4-FFF2-40B4-BE49-F238E27FC236}">
                  <a16:creationId xmlns:a16="http://schemas.microsoft.com/office/drawing/2014/main" id="{CC5EEF41-E62F-2B79-B966-2D23147563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2080" y="2814896"/>
              <a:ext cx="149184" cy="150504"/>
            </a:xfrm>
            <a:custGeom>
              <a:avLst/>
              <a:gdLst>
                <a:gd name="T0" fmla="*/ 24 w 48"/>
                <a:gd name="T1" fmla="*/ 48 h 48"/>
                <a:gd name="T2" fmla="*/ 48 w 48"/>
                <a:gd name="T3" fmla="*/ 24 h 48"/>
                <a:gd name="T4" fmla="*/ 24 w 48"/>
                <a:gd name="T5" fmla="*/ 0 h 48"/>
                <a:gd name="T6" fmla="*/ 0 w 48"/>
                <a:gd name="T7" fmla="*/ 24 h 48"/>
                <a:gd name="T8" fmla="*/ 24 w 48"/>
                <a:gd name="T9" fmla="*/ 48 h 48"/>
                <a:gd name="T10" fmla="*/ 24 w 48"/>
                <a:gd name="T11" fmla="*/ 4 h 48"/>
                <a:gd name="T12" fmla="*/ 44 w 48"/>
                <a:gd name="T13" fmla="*/ 24 h 48"/>
                <a:gd name="T14" fmla="*/ 24 w 48"/>
                <a:gd name="T15" fmla="*/ 44 h 48"/>
                <a:gd name="T16" fmla="*/ 4 w 48"/>
                <a:gd name="T17" fmla="*/ 24 h 48"/>
                <a:gd name="T18" fmla="*/ 24 w 48"/>
                <a:gd name="T1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"/>
                  </a:moveTo>
                  <a:cubicBezTo>
                    <a:pt x="35" y="4"/>
                    <a:pt x="44" y="13"/>
                    <a:pt x="44" y="24"/>
                  </a:cubicBezTo>
                  <a:cubicBezTo>
                    <a:pt x="44" y="35"/>
                    <a:pt x="35" y="44"/>
                    <a:pt x="24" y="44"/>
                  </a:cubicBezTo>
                  <a:cubicBezTo>
                    <a:pt x="13" y="44"/>
                    <a:pt x="4" y="3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110">
              <a:extLst>
                <a:ext uri="{FF2B5EF4-FFF2-40B4-BE49-F238E27FC236}">
                  <a16:creationId xmlns:a16="http://schemas.microsoft.com/office/drawing/2014/main" id="{8457A8E8-A827-792F-0E83-3FE63E582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828" y="2743604"/>
              <a:ext cx="299688" cy="400024"/>
            </a:xfrm>
            <a:custGeom>
              <a:avLst/>
              <a:gdLst>
                <a:gd name="T0" fmla="*/ 48 w 96"/>
                <a:gd name="T1" fmla="*/ 0 h 128"/>
                <a:gd name="T2" fmla="*/ 0 w 96"/>
                <a:gd name="T3" fmla="*/ 48 h 128"/>
                <a:gd name="T4" fmla="*/ 41 w 96"/>
                <a:gd name="T5" fmla="*/ 125 h 128"/>
                <a:gd name="T6" fmla="*/ 48 w 96"/>
                <a:gd name="T7" fmla="*/ 128 h 128"/>
                <a:gd name="T8" fmla="*/ 48 w 96"/>
                <a:gd name="T9" fmla="*/ 128 h 128"/>
                <a:gd name="T10" fmla="*/ 54 w 96"/>
                <a:gd name="T11" fmla="*/ 125 h 128"/>
                <a:gd name="T12" fmla="*/ 96 w 96"/>
                <a:gd name="T13" fmla="*/ 48 h 128"/>
                <a:gd name="T14" fmla="*/ 48 w 96"/>
                <a:gd name="T15" fmla="*/ 0 h 128"/>
                <a:gd name="T16" fmla="*/ 48 w 96"/>
                <a:gd name="T17" fmla="*/ 120 h 128"/>
                <a:gd name="T18" fmla="*/ 48 w 96"/>
                <a:gd name="T19" fmla="*/ 120 h 128"/>
                <a:gd name="T20" fmla="*/ 47 w 96"/>
                <a:gd name="T21" fmla="*/ 119 h 128"/>
                <a:gd name="T22" fmla="*/ 8 w 96"/>
                <a:gd name="T23" fmla="*/ 48 h 128"/>
                <a:gd name="T24" fmla="*/ 48 w 96"/>
                <a:gd name="T25" fmla="*/ 8 h 128"/>
                <a:gd name="T26" fmla="*/ 88 w 96"/>
                <a:gd name="T27" fmla="*/ 48 h 128"/>
                <a:gd name="T28" fmla="*/ 48 w 96"/>
                <a:gd name="T2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128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6"/>
                    <a:pt x="24" y="105"/>
                    <a:pt x="41" y="125"/>
                  </a:cubicBezTo>
                  <a:cubicBezTo>
                    <a:pt x="42" y="125"/>
                    <a:pt x="44" y="128"/>
                    <a:pt x="48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4" y="125"/>
                    <a:pt x="54" y="125"/>
                  </a:cubicBezTo>
                  <a:cubicBezTo>
                    <a:pt x="72" y="105"/>
                    <a:pt x="96" y="76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lose/>
                  <a:moveTo>
                    <a:pt x="4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8" y="120"/>
                    <a:pt x="47" y="119"/>
                  </a:cubicBezTo>
                  <a:cubicBezTo>
                    <a:pt x="33" y="103"/>
                    <a:pt x="8" y="74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ubicBezTo>
                    <a:pt x="70" y="8"/>
                    <a:pt x="88" y="26"/>
                    <a:pt x="88" y="48"/>
                  </a:cubicBezTo>
                  <a:cubicBezTo>
                    <a:pt x="88" y="74"/>
                    <a:pt x="63" y="103"/>
                    <a:pt x="48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25FCE2-DE56-11FD-2E64-BD8B5A78A3AB}"/>
                </a:ext>
              </a:extLst>
            </p:cNvPr>
            <p:cNvGrpSpPr/>
            <p:nvPr/>
          </p:nvGrpSpPr>
          <p:grpSpPr>
            <a:xfrm>
              <a:off x="7745577" y="1968640"/>
              <a:ext cx="400024" cy="374940"/>
              <a:chOff x="4836122" y="1968640"/>
              <a:chExt cx="400024" cy="374940"/>
            </a:xfrm>
            <a:solidFill>
              <a:schemeClr val="bg1"/>
            </a:solidFill>
          </p:grpSpPr>
          <p:sp>
            <p:nvSpPr>
              <p:cNvPr id="102" name="Freeform 111">
                <a:extLst>
                  <a:ext uri="{FF2B5EF4-FFF2-40B4-BE49-F238E27FC236}">
                    <a16:creationId xmlns:a16="http://schemas.microsoft.com/office/drawing/2014/main" id="{56C1A6C5-27BA-972A-B2AA-4412734CF9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6290" y="2018808"/>
                <a:ext cx="301008" cy="199352"/>
              </a:xfrm>
              <a:custGeom>
                <a:avLst/>
                <a:gdLst>
                  <a:gd name="T0" fmla="*/ 92 w 96"/>
                  <a:gd name="T1" fmla="*/ 0 h 64"/>
                  <a:gd name="T2" fmla="*/ 4 w 96"/>
                  <a:gd name="T3" fmla="*/ 0 h 64"/>
                  <a:gd name="T4" fmla="*/ 0 w 96"/>
                  <a:gd name="T5" fmla="*/ 4 h 64"/>
                  <a:gd name="T6" fmla="*/ 0 w 96"/>
                  <a:gd name="T7" fmla="*/ 60 h 64"/>
                  <a:gd name="T8" fmla="*/ 4 w 96"/>
                  <a:gd name="T9" fmla="*/ 64 h 64"/>
                  <a:gd name="T10" fmla="*/ 92 w 96"/>
                  <a:gd name="T11" fmla="*/ 64 h 64"/>
                  <a:gd name="T12" fmla="*/ 96 w 96"/>
                  <a:gd name="T13" fmla="*/ 60 h 64"/>
                  <a:gd name="T14" fmla="*/ 96 w 96"/>
                  <a:gd name="T15" fmla="*/ 4 h 64"/>
                  <a:gd name="T16" fmla="*/ 92 w 96"/>
                  <a:gd name="T17" fmla="*/ 0 h 64"/>
                  <a:gd name="T18" fmla="*/ 92 w 96"/>
                  <a:gd name="T19" fmla="*/ 60 h 64"/>
                  <a:gd name="T20" fmla="*/ 4 w 96"/>
                  <a:gd name="T21" fmla="*/ 60 h 64"/>
                  <a:gd name="T22" fmla="*/ 4 w 96"/>
                  <a:gd name="T23" fmla="*/ 4 h 64"/>
                  <a:gd name="T24" fmla="*/ 92 w 96"/>
                  <a:gd name="T25" fmla="*/ 4 h 64"/>
                  <a:gd name="T26" fmla="*/ 92 w 96"/>
                  <a:gd name="T27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64">
                    <a:moveTo>
                      <a:pt x="9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4"/>
                      <a:pt x="4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4" y="64"/>
                      <a:pt x="96" y="62"/>
                      <a:pt x="96" y="60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2"/>
                      <a:pt x="94" y="0"/>
                      <a:pt x="92" y="0"/>
                    </a:cubicBezTo>
                    <a:close/>
                    <a:moveTo>
                      <a:pt x="92" y="60"/>
                    </a:moveTo>
                    <a:cubicBezTo>
                      <a:pt x="4" y="60"/>
                      <a:pt x="4" y="60"/>
                      <a:pt x="4" y="6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9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12">
                <a:extLst>
                  <a:ext uri="{FF2B5EF4-FFF2-40B4-BE49-F238E27FC236}">
                    <a16:creationId xmlns:a16="http://schemas.microsoft.com/office/drawing/2014/main" id="{9F3FE10F-217C-B948-C760-F1A6E94854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6122" y="1968640"/>
                <a:ext cx="400024" cy="374940"/>
              </a:xfrm>
              <a:custGeom>
                <a:avLst/>
                <a:gdLst>
                  <a:gd name="T0" fmla="*/ 116 w 128"/>
                  <a:gd name="T1" fmla="*/ 0 h 120"/>
                  <a:gd name="T2" fmla="*/ 12 w 128"/>
                  <a:gd name="T3" fmla="*/ 0 h 120"/>
                  <a:gd name="T4" fmla="*/ 0 w 128"/>
                  <a:gd name="T5" fmla="*/ 12 h 120"/>
                  <a:gd name="T6" fmla="*/ 0 w 128"/>
                  <a:gd name="T7" fmla="*/ 92 h 120"/>
                  <a:gd name="T8" fmla="*/ 12 w 128"/>
                  <a:gd name="T9" fmla="*/ 104 h 120"/>
                  <a:gd name="T10" fmla="*/ 52 w 128"/>
                  <a:gd name="T11" fmla="*/ 104 h 120"/>
                  <a:gd name="T12" fmla="*/ 52 w 128"/>
                  <a:gd name="T13" fmla="*/ 109 h 120"/>
                  <a:gd name="T14" fmla="*/ 27 w 128"/>
                  <a:gd name="T15" fmla="*/ 112 h 120"/>
                  <a:gd name="T16" fmla="*/ 24 w 128"/>
                  <a:gd name="T17" fmla="*/ 116 h 120"/>
                  <a:gd name="T18" fmla="*/ 28 w 128"/>
                  <a:gd name="T19" fmla="*/ 120 h 120"/>
                  <a:gd name="T20" fmla="*/ 100 w 128"/>
                  <a:gd name="T21" fmla="*/ 120 h 120"/>
                  <a:gd name="T22" fmla="*/ 104 w 128"/>
                  <a:gd name="T23" fmla="*/ 116 h 120"/>
                  <a:gd name="T24" fmla="*/ 101 w 128"/>
                  <a:gd name="T25" fmla="*/ 112 h 120"/>
                  <a:gd name="T26" fmla="*/ 76 w 128"/>
                  <a:gd name="T27" fmla="*/ 109 h 120"/>
                  <a:gd name="T28" fmla="*/ 76 w 128"/>
                  <a:gd name="T29" fmla="*/ 104 h 120"/>
                  <a:gd name="T30" fmla="*/ 116 w 128"/>
                  <a:gd name="T31" fmla="*/ 104 h 120"/>
                  <a:gd name="T32" fmla="*/ 128 w 128"/>
                  <a:gd name="T33" fmla="*/ 92 h 120"/>
                  <a:gd name="T34" fmla="*/ 128 w 128"/>
                  <a:gd name="T35" fmla="*/ 12 h 120"/>
                  <a:gd name="T36" fmla="*/ 116 w 128"/>
                  <a:gd name="T37" fmla="*/ 0 h 120"/>
                  <a:gd name="T38" fmla="*/ 120 w 128"/>
                  <a:gd name="T39" fmla="*/ 92 h 120"/>
                  <a:gd name="T40" fmla="*/ 116 w 128"/>
                  <a:gd name="T41" fmla="*/ 96 h 120"/>
                  <a:gd name="T42" fmla="*/ 80 w 128"/>
                  <a:gd name="T43" fmla="*/ 96 h 120"/>
                  <a:gd name="T44" fmla="*/ 48 w 128"/>
                  <a:gd name="T45" fmla="*/ 96 h 120"/>
                  <a:gd name="T46" fmla="*/ 12 w 128"/>
                  <a:gd name="T47" fmla="*/ 96 h 120"/>
                  <a:gd name="T48" fmla="*/ 8 w 128"/>
                  <a:gd name="T49" fmla="*/ 92 h 120"/>
                  <a:gd name="T50" fmla="*/ 8 w 128"/>
                  <a:gd name="T51" fmla="*/ 12 h 120"/>
                  <a:gd name="T52" fmla="*/ 12 w 128"/>
                  <a:gd name="T53" fmla="*/ 8 h 120"/>
                  <a:gd name="T54" fmla="*/ 116 w 128"/>
                  <a:gd name="T55" fmla="*/ 8 h 120"/>
                  <a:gd name="T56" fmla="*/ 120 w 128"/>
                  <a:gd name="T57" fmla="*/ 12 h 120"/>
                  <a:gd name="T58" fmla="*/ 120 w 128"/>
                  <a:gd name="T59" fmla="*/ 9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0">
                    <a:moveTo>
                      <a:pt x="1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9"/>
                      <a:pt x="5" y="104"/>
                      <a:pt x="1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5" y="113"/>
                      <a:pt x="24" y="114"/>
                      <a:pt x="24" y="116"/>
                    </a:cubicBezTo>
                    <a:cubicBezTo>
                      <a:pt x="24" y="118"/>
                      <a:pt x="26" y="120"/>
                      <a:pt x="28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02" y="120"/>
                      <a:pt x="104" y="118"/>
                      <a:pt x="104" y="116"/>
                    </a:cubicBezTo>
                    <a:cubicBezTo>
                      <a:pt x="104" y="114"/>
                      <a:pt x="103" y="113"/>
                      <a:pt x="101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2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23" y="0"/>
                      <a:pt x="116" y="0"/>
                    </a:cubicBezTo>
                    <a:close/>
                    <a:moveTo>
                      <a:pt x="120" y="92"/>
                    </a:moveTo>
                    <a:cubicBezTo>
                      <a:pt x="120" y="94"/>
                      <a:pt x="118" y="96"/>
                      <a:pt x="116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12" y="96"/>
                      <a:pt x="12" y="96"/>
                      <a:pt x="12" y="96"/>
                    </a:cubicBezTo>
                    <a:cubicBezTo>
                      <a:pt x="10" y="96"/>
                      <a:pt x="8" y="94"/>
                      <a:pt x="8" y="9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8" y="8"/>
                      <a:pt x="120" y="10"/>
                      <a:pt x="120" y="12"/>
                    </a:cubicBezTo>
                    <a:lnTo>
                      <a:pt x="12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5" name="Freeform 113">
              <a:extLst>
                <a:ext uri="{FF2B5EF4-FFF2-40B4-BE49-F238E27FC236}">
                  <a16:creationId xmlns:a16="http://schemas.microsoft.com/office/drawing/2014/main" id="{01C242F7-730B-D9D4-F9F2-6B4F34065F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849" y="1943557"/>
              <a:ext cx="411906" cy="400024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008F09F-48FF-F5B5-EDE5-2E8DCBEA254A}"/>
                </a:ext>
              </a:extLst>
            </p:cNvPr>
            <p:cNvGrpSpPr/>
            <p:nvPr/>
          </p:nvGrpSpPr>
          <p:grpSpPr>
            <a:xfrm>
              <a:off x="6208852" y="1943557"/>
              <a:ext cx="274604" cy="400024"/>
              <a:chOff x="3299397" y="1943557"/>
              <a:chExt cx="274604" cy="400024"/>
            </a:xfrm>
            <a:solidFill>
              <a:schemeClr val="bg1"/>
            </a:solidFill>
          </p:grpSpPr>
          <p:sp>
            <p:nvSpPr>
              <p:cNvPr id="100" name="Freeform 114">
                <a:extLst>
                  <a:ext uri="{FF2B5EF4-FFF2-40B4-BE49-F238E27FC236}">
                    <a16:creationId xmlns:a16="http://schemas.microsoft.com/office/drawing/2014/main" id="{17007820-00A9-2A0B-25FC-82A1293866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9397" y="1943557"/>
                <a:ext cx="274604" cy="400024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115">
                <a:extLst>
                  <a:ext uri="{FF2B5EF4-FFF2-40B4-BE49-F238E27FC236}">
                    <a16:creationId xmlns:a16="http://schemas.microsoft.com/office/drawing/2014/main" id="{3DFF0D2A-F7E2-7A2E-F4BE-40208EFAF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447" y="2006927"/>
                <a:ext cx="81853" cy="80533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1309A50-5040-B892-A8EB-329A9E29AE4A}"/>
                </a:ext>
              </a:extLst>
            </p:cNvPr>
            <p:cNvGrpSpPr/>
            <p:nvPr/>
          </p:nvGrpSpPr>
          <p:grpSpPr>
            <a:xfrm>
              <a:off x="5396923" y="1943557"/>
              <a:ext cx="299688" cy="400024"/>
              <a:chOff x="2487468" y="1943557"/>
              <a:chExt cx="299688" cy="400024"/>
            </a:xfrm>
            <a:solidFill>
              <a:schemeClr val="bg1"/>
            </a:solidFill>
          </p:grpSpPr>
          <p:sp>
            <p:nvSpPr>
              <p:cNvPr id="98" name="Freeform 116">
                <a:extLst>
                  <a:ext uri="{FF2B5EF4-FFF2-40B4-BE49-F238E27FC236}">
                    <a16:creationId xmlns:a16="http://schemas.microsoft.com/office/drawing/2014/main" id="{ACBBC83B-ADBC-B242-2972-C97D43242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7468" y="1943557"/>
                <a:ext cx="299688" cy="400024"/>
              </a:xfrm>
              <a:custGeom>
                <a:avLst/>
                <a:gdLst>
                  <a:gd name="T0" fmla="*/ 84 w 96"/>
                  <a:gd name="T1" fmla="*/ 52 h 128"/>
                  <a:gd name="T2" fmla="*/ 84 w 96"/>
                  <a:gd name="T3" fmla="*/ 36 h 128"/>
                  <a:gd name="T4" fmla="*/ 48 w 96"/>
                  <a:gd name="T5" fmla="*/ 0 h 128"/>
                  <a:gd name="T6" fmla="*/ 12 w 96"/>
                  <a:gd name="T7" fmla="*/ 36 h 128"/>
                  <a:gd name="T8" fmla="*/ 12 w 96"/>
                  <a:gd name="T9" fmla="*/ 52 h 128"/>
                  <a:gd name="T10" fmla="*/ 0 w 96"/>
                  <a:gd name="T11" fmla="*/ 64 h 128"/>
                  <a:gd name="T12" fmla="*/ 0 w 96"/>
                  <a:gd name="T13" fmla="*/ 76 h 128"/>
                  <a:gd name="T14" fmla="*/ 0 w 96"/>
                  <a:gd name="T15" fmla="*/ 80 h 128"/>
                  <a:gd name="T16" fmla="*/ 0 w 96"/>
                  <a:gd name="T17" fmla="*/ 88 h 128"/>
                  <a:gd name="T18" fmla="*/ 0 w 96"/>
                  <a:gd name="T19" fmla="*/ 92 h 128"/>
                  <a:gd name="T20" fmla="*/ 36 w 96"/>
                  <a:gd name="T21" fmla="*/ 128 h 128"/>
                  <a:gd name="T22" fmla="*/ 60 w 96"/>
                  <a:gd name="T23" fmla="*/ 128 h 128"/>
                  <a:gd name="T24" fmla="*/ 96 w 96"/>
                  <a:gd name="T25" fmla="*/ 92 h 128"/>
                  <a:gd name="T26" fmla="*/ 96 w 96"/>
                  <a:gd name="T27" fmla="*/ 88 h 128"/>
                  <a:gd name="T28" fmla="*/ 96 w 96"/>
                  <a:gd name="T29" fmla="*/ 80 h 128"/>
                  <a:gd name="T30" fmla="*/ 96 w 96"/>
                  <a:gd name="T31" fmla="*/ 76 h 128"/>
                  <a:gd name="T32" fmla="*/ 96 w 96"/>
                  <a:gd name="T33" fmla="*/ 64 h 128"/>
                  <a:gd name="T34" fmla="*/ 84 w 96"/>
                  <a:gd name="T35" fmla="*/ 52 h 128"/>
                  <a:gd name="T36" fmla="*/ 20 w 96"/>
                  <a:gd name="T37" fmla="*/ 36 h 128"/>
                  <a:gd name="T38" fmla="*/ 48 w 96"/>
                  <a:gd name="T39" fmla="*/ 8 h 128"/>
                  <a:gd name="T40" fmla="*/ 76 w 96"/>
                  <a:gd name="T41" fmla="*/ 36 h 128"/>
                  <a:gd name="T42" fmla="*/ 76 w 96"/>
                  <a:gd name="T43" fmla="*/ 52 h 128"/>
                  <a:gd name="T44" fmla="*/ 68 w 96"/>
                  <a:gd name="T45" fmla="*/ 52 h 128"/>
                  <a:gd name="T46" fmla="*/ 68 w 96"/>
                  <a:gd name="T47" fmla="*/ 36 h 128"/>
                  <a:gd name="T48" fmla="*/ 48 w 96"/>
                  <a:gd name="T49" fmla="*/ 16 h 128"/>
                  <a:gd name="T50" fmla="*/ 28 w 96"/>
                  <a:gd name="T51" fmla="*/ 36 h 128"/>
                  <a:gd name="T52" fmla="*/ 28 w 96"/>
                  <a:gd name="T53" fmla="*/ 52 h 128"/>
                  <a:gd name="T54" fmla="*/ 20 w 96"/>
                  <a:gd name="T55" fmla="*/ 52 h 128"/>
                  <a:gd name="T56" fmla="*/ 20 w 96"/>
                  <a:gd name="T57" fmla="*/ 36 h 128"/>
                  <a:gd name="T58" fmla="*/ 64 w 96"/>
                  <a:gd name="T59" fmla="*/ 36 h 128"/>
                  <a:gd name="T60" fmla="*/ 64 w 96"/>
                  <a:gd name="T61" fmla="*/ 36 h 128"/>
                  <a:gd name="T62" fmla="*/ 64 w 96"/>
                  <a:gd name="T63" fmla="*/ 52 h 128"/>
                  <a:gd name="T64" fmla="*/ 32 w 96"/>
                  <a:gd name="T65" fmla="*/ 52 h 128"/>
                  <a:gd name="T66" fmla="*/ 32 w 96"/>
                  <a:gd name="T67" fmla="*/ 36 h 128"/>
                  <a:gd name="T68" fmla="*/ 32 w 96"/>
                  <a:gd name="T69" fmla="*/ 36 h 128"/>
                  <a:gd name="T70" fmla="*/ 48 w 96"/>
                  <a:gd name="T71" fmla="*/ 20 h 128"/>
                  <a:gd name="T72" fmla="*/ 64 w 96"/>
                  <a:gd name="T73" fmla="*/ 36 h 128"/>
                  <a:gd name="T74" fmla="*/ 88 w 96"/>
                  <a:gd name="T75" fmla="*/ 76 h 128"/>
                  <a:gd name="T76" fmla="*/ 88 w 96"/>
                  <a:gd name="T77" fmla="*/ 80 h 128"/>
                  <a:gd name="T78" fmla="*/ 88 w 96"/>
                  <a:gd name="T79" fmla="*/ 88 h 128"/>
                  <a:gd name="T80" fmla="*/ 88 w 96"/>
                  <a:gd name="T81" fmla="*/ 92 h 128"/>
                  <a:gd name="T82" fmla="*/ 60 w 96"/>
                  <a:gd name="T83" fmla="*/ 120 h 128"/>
                  <a:gd name="T84" fmla="*/ 36 w 96"/>
                  <a:gd name="T85" fmla="*/ 120 h 128"/>
                  <a:gd name="T86" fmla="*/ 8 w 96"/>
                  <a:gd name="T87" fmla="*/ 92 h 128"/>
                  <a:gd name="T88" fmla="*/ 8 w 96"/>
                  <a:gd name="T89" fmla="*/ 88 h 128"/>
                  <a:gd name="T90" fmla="*/ 8 w 96"/>
                  <a:gd name="T91" fmla="*/ 80 h 128"/>
                  <a:gd name="T92" fmla="*/ 8 w 96"/>
                  <a:gd name="T93" fmla="*/ 76 h 128"/>
                  <a:gd name="T94" fmla="*/ 8 w 96"/>
                  <a:gd name="T95" fmla="*/ 64 h 128"/>
                  <a:gd name="T96" fmla="*/ 12 w 96"/>
                  <a:gd name="T97" fmla="*/ 60 h 128"/>
                  <a:gd name="T98" fmla="*/ 20 w 96"/>
                  <a:gd name="T99" fmla="*/ 60 h 128"/>
                  <a:gd name="T100" fmla="*/ 76 w 96"/>
                  <a:gd name="T101" fmla="*/ 60 h 128"/>
                  <a:gd name="T102" fmla="*/ 84 w 96"/>
                  <a:gd name="T103" fmla="*/ 60 h 128"/>
                  <a:gd name="T104" fmla="*/ 88 w 96"/>
                  <a:gd name="T105" fmla="*/ 64 h 128"/>
                  <a:gd name="T106" fmla="*/ 88 w 96"/>
                  <a:gd name="T107" fmla="*/ 7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128">
                    <a:moveTo>
                      <a:pt x="84" y="52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8" y="0"/>
                    </a:cubicBezTo>
                    <a:cubicBezTo>
                      <a:pt x="28" y="0"/>
                      <a:pt x="12" y="16"/>
                      <a:pt x="12" y="36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80" y="128"/>
                      <a:pt x="96" y="112"/>
                      <a:pt x="96" y="92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57"/>
                      <a:pt x="91" y="52"/>
                      <a:pt x="84" y="52"/>
                    </a:cubicBezTo>
                    <a:close/>
                    <a:moveTo>
                      <a:pt x="20" y="36"/>
                    </a:moveTo>
                    <a:cubicBezTo>
                      <a:pt x="20" y="21"/>
                      <a:pt x="33" y="8"/>
                      <a:pt x="48" y="8"/>
                    </a:cubicBezTo>
                    <a:cubicBezTo>
                      <a:pt x="63" y="8"/>
                      <a:pt x="76" y="21"/>
                      <a:pt x="76" y="3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25"/>
                      <a:pt x="59" y="16"/>
                      <a:pt x="48" y="16"/>
                    </a:cubicBezTo>
                    <a:cubicBezTo>
                      <a:pt x="37" y="16"/>
                      <a:pt x="28" y="25"/>
                      <a:pt x="28" y="3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0" y="52"/>
                      <a:pt x="20" y="52"/>
                      <a:pt x="20" y="52"/>
                    </a:cubicBezTo>
                    <a:lnTo>
                      <a:pt x="20" y="36"/>
                    </a:lnTo>
                    <a:close/>
                    <a:moveTo>
                      <a:pt x="64" y="36"/>
                    </a:move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27"/>
                      <a:pt x="39" y="20"/>
                      <a:pt x="48" y="20"/>
                    </a:cubicBezTo>
                    <a:cubicBezTo>
                      <a:pt x="57" y="20"/>
                      <a:pt x="64" y="27"/>
                      <a:pt x="64" y="36"/>
                    </a:cubicBezTo>
                    <a:close/>
                    <a:moveTo>
                      <a:pt x="88" y="76"/>
                    </a:move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8" y="107"/>
                      <a:pt x="75" y="120"/>
                      <a:pt x="60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15" y="60"/>
                      <a:pt x="17" y="60"/>
                      <a:pt x="20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9" y="60"/>
                      <a:pt x="81" y="60"/>
                      <a:pt x="84" y="60"/>
                    </a:cubicBezTo>
                    <a:cubicBezTo>
                      <a:pt x="86" y="60"/>
                      <a:pt x="88" y="62"/>
                      <a:pt x="88" y="64"/>
                    </a:cubicBezTo>
                    <a:lnTo>
                      <a:pt x="88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117">
                <a:extLst>
                  <a:ext uri="{FF2B5EF4-FFF2-40B4-BE49-F238E27FC236}">
                    <a16:creationId xmlns:a16="http://schemas.microsoft.com/office/drawing/2014/main" id="{1450E2A4-5A7D-A2C9-354A-44B947B50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567" y="2181195"/>
                <a:ext cx="50168" cy="75252"/>
              </a:xfrm>
              <a:custGeom>
                <a:avLst/>
                <a:gdLst>
                  <a:gd name="T0" fmla="*/ 8 w 16"/>
                  <a:gd name="T1" fmla="*/ 0 h 24"/>
                  <a:gd name="T2" fmla="*/ 0 w 16"/>
                  <a:gd name="T3" fmla="*/ 8 h 24"/>
                  <a:gd name="T4" fmla="*/ 3 w 16"/>
                  <a:gd name="T5" fmla="*/ 19 h 24"/>
                  <a:gd name="T6" fmla="*/ 8 w 16"/>
                  <a:gd name="T7" fmla="*/ 24 h 24"/>
                  <a:gd name="T8" fmla="*/ 13 w 16"/>
                  <a:gd name="T9" fmla="*/ 19 h 24"/>
                  <a:gd name="T10" fmla="*/ 16 w 16"/>
                  <a:gd name="T11" fmla="*/ 8 h 24"/>
                  <a:gd name="T12" fmla="*/ 8 w 16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1" y="15"/>
                      <a:pt x="3" y="19"/>
                    </a:cubicBezTo>
                    <a:cubicBezTo>
                      <a:pt x="4" y="22"/>
                      <a:pt x="5" y="24"/>
                      <a:pt x="8" y="24"/>
                    </a:cubicBezTo>
                    <a:cubicBezTo>
                      <a:pt x="11" y="24"/>
                      <a:pt x="12" y="22"/>
                      <a:pt x="13" y="19"/>
                    </a:cubicBezTo>
                    <a:cubicBezTo>
                      <a:pt x="15" y="15"/>
                      <a:pt x="16" y="10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8" name="Freeform 118">
              <a:extLst>
                <a:ext uri="{FF2B5EF4-FFF2-40B4-BE49-F238E27FC236}">
                  <a16:creationId xmlns:a16="http://schemas.microsoft.com/office/drawing/2014/main" id="{6C9C923E-4135-6158-3140-A1493E96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6707" y="2018808"/>
              <a:ext cx="400024" cy="299688"/>
            </a:xfrm>
            <a:custGeom>
              <a:avLst/>
              <a:gdLst>
                <a:gd name="T0" fmla="*/ 105 w 128"/>
                <a:gd name="T1" fmla="*/ 2 h 96"/>
                <a:gd name="T2" fmla="*/ 28 w 128"/>
                <a:gd name="T3" fmla="*/ 0 h 96"/>
                <a:gd name="T4" fmla="*/ 2 w 128"/>
                <a:gd name="T5" fmla="*/ 23 h 96"/>
                <a:gd name="T6" fmla="*/ 2 w 128"/>
                <a:gd name="T7" fmla="*/ 34 h 96"/>
                <a:gd name="T8" fmla="*/ 64 w 128"/>
                <a:gd name="T9" fmla="*/ 96 h 96"/>
                <a:gd name="T10" fmla="*/ 126 w 128"/>
                <a:gd name="T11" fmla="*/ 34 h 96"/>
                <a:gd name="T12" fmla="*/ 126 w 128"/>
                <a:gd name="T13" fmla="*/ 23 h 96"/>
                <a:gd name="T14" fmla="*/ 55 w 128"/>
                <a:gd name="T15" fmla="*/ 28 h 96"/>
                <a:gd name="T16" fmla="*/ 73 w 128"/>
                <a:gd name="T17" fmla="*/ 28 h 96"/>
                <a:gd name="T18" fmla="*/ 78 w 128"/>
                <a:gd name="T19" fmla="*/ 9 h 96"/>
                <a:gd name="T20" fmla="*/ 76 w 128"/>
                <a:gd name="T21" fmla="*/ 25 h 96"/>
                <a:gd name="T22" fmla="*/ 52 w 128"/>
                <a:gd name="T23" fmla="*/ 25 h 96"/>
                <a:gd name="T24" fmla="*/ 50 w 128"/>
                <a:gd name="T25" fmla="*/ 9 h 96"/>
                <a:gd name="T26" fmla="*/ 52 w 128"/>
                <a:gd name="T27" fmla="*/ 25 h 96"/>
                <a:gd name="T28" fmla="*/ 64 w 128"/>
                <a:gd name="T29" fmla="*/ 82 h 96"/>
                <a:gd name="T30" fmla="*/ 74 w 128"/>
                <a:gd name="T31" fmla="*/ 32 h 96"/>
                <a:gd name="T32" fmla="*/ 98 w 128"/>
                <a:gd name="T33" fmla="*/ 32 h 96"/>
                <a:gd name="T34" fmla="*/ 78 w 128"/>
                <a:gd name="T35" fmla="*/ 32 h 96"/>
                <a:gd name="T36" fmla="*/ 89 w 128"/>
                <a:gd name="T37" fmla="*/ 20 h 96"/>
                <a:gd name="T38" fmla="*/ 79 w 128"/>
                <a:gd name="T39" fmla="*/ 28 h 96"/>
                <a:gd name="T40" fmla="*/ 97 w 128"/>
                <a:gd name="T41" fmla="*/ 8 h 96"/>
                <a:gd name="T42" fmla="*/ 83 w 128"/>
                <a:gd name="T43" fmla="*/ 8 h 96"/>
                <a:gd name="T44" fmla="*/ 55 w 128"/>
                <a:gd name="T45" fmla="*/ 8 h 96"/>
                <a:gd name="T46" fmla="*/ 64 w 128"/>
                <a:gd name="T47" fmla="*/ 15 h 96"/>
                <a:gd name="T48" fmla="*/ 31 w 128"/>
                <a:gd name="T49" fmla="*/ 8 h 96"/>
                <a:gd name="T50" fmla="*/ 39 w 128"/>
                <a:gd name="T51" fmla="*/ 14 h 96"/>
                <a:gd name="T52" fmla="*/ 49 w 128"/>
                <a:gd name="T53" fmla="*/ 28 h 96"/>
                <a:gd name="T54" fmla="*/ 39 w 128"/>
                <a:gd name="T55" fmla="*/ 20 h 96"/>
                <a:gd name="T56" fmla="*/ 60 w 128"/>
                <a:gd name="T57" fmla="*/ 81 h 96"/>
                <a:gd name="T58" fmla="*/ 50 w 128"/>
                <a:gd name="T59" fmla="*/ 32 h 96"/>
                <a:gd name="T60" fmla="*/ 11 w 128"/>
                <a:gd name="T61" fmla="*/ 32 h 96"/>
                <a:gd name="T62" fmla="*/ 51 w 128"/>
                <a:gd name="T63" fmla="*/ 74 h 96"/>
                <a:gd name="T64" fmla="*/ 117 w 128"/>
                <a:gd name="T65" fmla="*/ 32 h 96"/>
                <a:gd name="T66" fmla="*/ 102 w 128"/>
                <a:gd name="T67" fmla="*/ 32 h 96"/>
                <a:gd name="T68" fmla="*/ 92 w 128"/>
                <a:gd name="T69" fmla="*/ 17 h 96"/>
                <a:gd name="T70" fmla="*/ 120 w 128"/>
                <a:gd name="T71" fmla="*/ 28 h 96"/>
                <a:gd name="T72" fmla="*/ 27 w 128"/>
                <a:gd name="T73" fmla="*/ 10 h 96"/>
                <a:gd name="T74" fmla="*/ 25 w 128"/>
                <a:gd name="T75" fmla="*/ 28 h 96"/>
                <a:gd name="T76" fmla="*/ 27 w 128"/>
                <a:gd name="T77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close/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19">
              <a:extLst>
                <a:ext uri="{FF2B5EF4-FFF2-40B4-BE49-F238E27FC236}">
                  <a16:creationId xmlns:a16="http://schemas.microsoft.com/office/drawing/2014/main" id="{1D24F069-2684-E6A3-F099-1360C6329F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660" y="1993725"/>
              <a:ext cx="402664" cy="299688"/>
            </a:xfrm>
            <a:custGeom>
              <a:avLst/>
              <a:gdLst>
                <a:gd name="T0" fmla="*/ 126 w 129"/>
                <a:gd name="T1" fmla="*/ 40 h 96"/>
                <a:gd name="T2" fmla="*/ 106 w 129"/>
                <a:gd name="T3" fmla="*/ 8 h 96"/>
                <a:gd name="T4" fmla="*/ 92 w 129"/>
                <a:gd name="T5" fmla="*/ 0 h 96"/>
                <a:gd name="T6" fmla="*/ 16 w 129"/>
                <a:gd name="T7" fmla="*/ 0 h 96"/>
                <a:gd name="T8" fmla="*/ 0 w 129"/>
                <a:gd name="T9" fmla="*/ 16 h 96"/>
                <a:gd name="T10" fmla="*/ 0 w 129"/>
                <a:gd name="T11" fmla="*/ 80 h 96"/>
                <a:gd name="T12" fmla="*/ 16 w 129"/>
                <a:gd name="T13" fmla="*/ 96 h 96"/>
                <a:gd name="T14" fmla="*/ 92 w 129"/>
                <a:gd name="T15" fmla="*/ 96 h 96"/>
                <a:gd name="T16" fmla="*/ 106 w 129"/>
                <a:gd name="T17" fmla="*/ 88 h 96"/>
                <a:gd name="T18" fmla="*/ 126 w 129"/>
                <a:gd name="T19" fmla="*/ 56 h 96"/>
                <a:gd name="T20" fmla="*/ 126 w 129"/>
                <a:gd name="T21" fmla="*/ 40 h 96"/>
                <a:gd name="T22" fmla="*/ 119 w 129"/>
                <a:gd name="T23" fmla="*/ 52 h 96"/>
                <a:gd name="T24" fmla="*/ 99 w 129"/>
                <a:gd name="T25" fmla="*/ 84 h 96"/>
                <a:gd name="T26" fmla="*/ 92 w 129"/>
                <a:gd name="T27" fmla="*/ 88 h 96"/>
                <a:gd name="T28" fmla="*/ 16 w 129"/>
                <a:gd name="T29" fmla="*/ 88 h 96"/>
                <a:gd name="T30" fmla="*/ 8 w 129"/>
                <a:gd name="T31" fmla="*/ 80 h 96"/>
                <a:gd name="T32" fmla="*/ 8 w 129"/>
                <a:gd name="T33" fmla="*/ 16 h 96"/>
                <a:gd name="T34" fmla="*/ 16 w 129"/>
                <a:gd name="T35" fmla="*/ 8 h 96"/>
                <a:gd name="T36" fmla="*/ 92 w 129"/>
                <a:gd name="T37" fmla="*/ 8 h 96"/>
                <a:gd name="T38" fmla="*/ 99 w 129"/>
                <a:gd name="T39" fmla="*/ 12 h 96"/>
                <a:gd name="T40" fmla="*/ 119 w 129"/>
                <a:gd name="T41" fmla="*/ 44 h 96"/>
                <a:gd name="T42" fmla="*/ 119 w 129"/>
                <a:gd name="T43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96">
                  <a:moveTo>
                    <a:pt x="126" y="40"/>
                  </a:moveTo>
                  <a:cubicBezTo>
                    <a:pt x="106" y="8"/>
                    <a:pt x="106" y="8"/>
                    <a:pt x="106" y="8"/>
                  </a:cubicBezTo>
                  <a:cubicBezTo>
                    <a:pt x="103" y="3"/>
                    <a:pt x="98" y="0"/>
                    <a:pt x="9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9"/>
                    <a:pt x="7" y="96"/>
                    <a:pt x="16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8" y="96"/>
                    <a:pt x="103" y="93"/>
                    <a:pt x="106" y="88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9" y="51"/>
                    <a:pt x="129" y="45"/>
                    <a:pt x="126" y="40"/>
                  </a:cubicBezTo>
                  <a:close/>
                  <a:moveTo>
                    <a:pt x="119" y="52"/>
                  </a:moveTo>
                  <a:cubicBezTo>
                    <a:pt x="99" y="84"/>
                    <a:pt x="99" y="84"/>
                    <a:pt x="99" y="84"/>
                  </a:cubicBezTo>
                  <a:cubicBezTo>
                    <a:pt x="97" y="87"/>
                    <a:pt x="95" y="88"/>
                    <a:pt x="92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2" y="88"/>
                    <a:pt x="8" y="84"/>
                    <a:pt x="8" y="8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5" y="8"/>
                    <a:pt x="97" y="9"/>
                    <a:pt x="99" y="12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0" y="46"/>
                    <a:pt x="120" y="50"/>
                    <a:pt x="119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20">
              <a:extLst>
                <a:ext uri="{FF2B5EF4-FFF2-40B4-BE49-F238E27FC236}">
                  <a16:creationId xmlns:a16="http://schemas.microsoft.com/office/drawing/2014/main" id="{34A2A745-A828-189D-1D54-9081FA64E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6180" y="2105942"/>
              <a:ext cx="75252" cy="75252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2 h 24"/>
                <a:gd name="T8" fmla="*/ 12 w 24"/>
                <a:gd name="T9" fmla="*/ 0 h 24"/>
                <a:gd name="T10" fmla="*/ 12 w 24"/>
                <a:gd name="T11" fmla="*/ 20 h 24"/>
                <a:gd name="T12" fmla="*/ 4 w 24"/>
                <a:gd name="T13" fmla="*/ 12 h 24"/>
                <a:gd name="T14" fmla="*/ 12 w 24"/>
                <a:gd name="T15" fmla="*/ 4 h 24"/>
                <a:gd name="T16" fmla="*/ 20 w 24"/>
                <a:gd name="T17" fmla="*/ 12 h 24"/>
                <a:gd name="T18" fmla="*/ 12 w 24"/>
                <a:gd name="T1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  <a:moveTo>
                    <a:pt x="12" y="20"/>
                  </a:move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E551909-B31F-3EBC-8E5C-BA20CF30BD8F}"/>
                </a:ext>
              </a:extLst>
            </p:cNvPr>
            <p:cNvGrpSpPr/>
            <p:nvPr/>
          </p:nvGrpSpPr>
          <p:grpSpPr>
            <a:xfrm>
              <a:off x="7745577" y="1181795"/>
              <a:ext cx="400024" cy="336654"/>
              <a:chOff x="7745577" y="1181795"/>
              <a:chExt cx="400024" cy="336654"/>
            </a:xfrm>
            <a:solidFill>
              <a:schemeClr val="bg1"/>
            </a:solidFill>
          </p:grpSpPr>
          <p:sp>
            <p:nvSpPr>
              <p:cNvPr id="95" name="Freeform 121">
                <a:extLst>
                  <a:ext uri="{FF2B5EF4-FFF2-40B4-BE49-F238E27FC236}">
                    <a16:creationId xmlns:a16="http://schemas.microsoft.com/office/drawing/2014/main" id="{64DD5102-22EF-CCD3-03E4-B524EAAEDD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5913" y="1268929"/>
                <a:ext cx="200672" cy="200672"/>
              </a:xfrm>
              <a:custGeom>
                <a:avLst/>
                <a:gdLst>
                  <a:gd name="T0" fmla="*/ 32 w 64"/>
                  <a:gd name="T1" fmla="*/ 0 h 64"/>
                  <a:gd name="T2" fmla="*/ 0 w 64"/>
                  <a:gd name="T3" fmla="*/ 32 h 64"/>
                  <a:gd name="T4" fmla="*/ 32 w 64"/>
                  <a:gd name="T5" fmla="*/ 64 h 64"/>
                  <a:gd name="T6" fmla="*/ 64 w 64"/>
                  <a:gd name="T7" fmla="*/ 32 h 64"/>
                  <a:gd name="T8" fmla="*/ 32 w 64"/>
                  <a:gd name="T9" fmla="*/ 0 h 64"/>
                  <a:gd name="T10" fmla="*/ 50 w 64"/>
                  <a:gd name="T11" fmla="*/ 48 h 64"/>
                  <a:gd name="T12" fmla="*/ 16 w 64"/>
                  <a:gd name="T13" fmla="*/ 50 h 64"/>
                  <a:gd name="T14" fmla="*/ 14 w 64"/>
                  <a:gd name="T15" fmla="*/ 16 h 64"/>
                  <a:gd name="T16" fmla="*/ 48 w 64"/>
                  <a:gd name="T17" fmla="*/ 14 h 64"/>
                  <a:gd name="T18" fmla="*/ 50 w 64"/>
                  <a:gd name="T19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2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lose/>
                    <a:moveTo>
                      <a:pt x="50" y="48"/>
                    </a:moveTo>
                    <a:cubicBezTo>
                      <a:pt x="42" y="58"/>
                      <a:pt x="26" y="59"/>
                      <a:pt x="16" y="50"/>
                    </a:cubicBezTo>
                    <a:cubicBezTo>
                      <a:pt x="6" y="42"/>
                      <a:pt x="5" y="26"/>
                      <a:pt x="14" y="16"/>
                    </a:cubicBezTo>
                    <a:cubicBezTo>
                      <a:pt x="22" y="6"/>
                      <a:pt x="38" y="5"/>
                      <a:pt x="48" y="14"/>
                    </a:cubicBezTo>
                    <a:cubicBezTo>
                      <a:pt x="58" y="22"/>
                      <a:pt x="59" y="38"/>
                      <a:pt x="5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122">
                <a:extLst>
                  <a:ext uri="{FF2B5EF4-FFF2-40B4-BE49-F238E27FC236}">
                    <a16:creationId xmlns:a16="http://schemas.microsoft.com/office/drawing/2014/main" id="{17F77A73-9D7E-84FC-89FF-AC703D460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081" y="1319097"/>
                <a:ext cx="56769" cy="56769"/>
              </a:xfrm>
              <a:custGeom>
                <a:avLst/>
                <a:gdLst>
                  <a:gd name="T0" fmla="*/ 16 w 18"/>
                  <a:gd name="T1" fmla="*/ 0 h 18"/>
                  <a:gd name="T2" fmla="*/ 0 w 18"/>
                  <a:gd name="T3" fmla="*/ 16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4 w 18"/>
                  <a:gd name="T11" fmla="*/ 16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23">
                <a:extLst>
                  <a:ext uri="{FF2B5EF4-FFF2-40B4-BE49-F238E27FC236}">
                    <a16:creationId xmlns:a16="http://schemas.microsoft.com/office/drawing/2014/main" id="{05B674FB-7D62-7F47-DCB2-41FE5F898A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5577" y="1181795"/>
                <a:ext cx="400024" cy="336654"/>
              </a:xfrm>
              <a:custGeom>
                <a:avLst/>
                <a:gdLst>
                  <a:gd name="T0" fmla="*/ 118 w 128"/>
                  <a:gd name="T1" fmla="*/ 24 h 108"/>
                  <a:gd name="T2" fmla="*/ 101 w 128"/>
                  <a:gd name="T3" fmla="*/ 21 h 108"/>
                  <a:gd name="T4" fmla="*/ 95 w 128"/>
                  <a:gd name="T5" fmla="*/ 8 h 108"/>
                  <a:gd name="T6" fmla="*/ 84 w 128"/>
                  <a:gd name="T7" fmla="*/ 0 h 108"/>
                  <a:gd name="T8" fmla="*/ 44 w 128"/>
                  <a:gd name="T9" fmla="*/ 0 h 108"/>
                  <a:gd name="T10" fmla="*/ 33 w 128"/>
                  <a:gd name="T11" fmla="*/ 8 h 108"/>
                  <a:gd name="T12" fmla="*/ 27 w 128"/>
                  <a:gd name="T13" fmla="*/ 21 h 108"/>
                  <a:gd name="T14" fmla="*/ 10 w 128"/>
                  <a:gd name="T15" fmla="*/ 24 h 108"/>
                  <a:gd name="T16" fmla="*/ 0 w 128"/>
                  <a:gd name="T17" fmla="*/ 36 h 108"/>
                  <a:gd name="T18" fmla="*/ 0 w 128"/>
                  <a:gd name="T19" fmla="*/ 96 h 108"/>
                  <a:gd name="T20" fmla="*/ 12 w 128"/>
                  <a:gd name="T21" fmla="*/ 108 h 108"/>
                  <a:gd name="T22" fmla="*/ 116 w 128"/>
                  <a:gd name="T23" fmla="*/ 108 h 108"/>
                  <a:gd name="T24" fmla="*/ 128 w 128"/>
                  <a:gd name="T25" fmla="*/ 96 h 108"/>
                  <a:gd name="T26" fmla="*/ 128 w 128"/>
                  <a:gd name="T27" fmla="*/ 36 h 108"/>
                  <a:gd name="T28" fmla="*/ 118 w 128"/>
                  <a:gd name="T29" fmla="*/ 24 h 108"/>
                  <a:gd name="T30" fmla="*/ 120 w 128"/>
                  <a:gd name="T31" fmla="*/ 96 h 108"/>
                  <a:gd name="T32" fmla="*/ 116 w 128"/>
                  <a:gd name="T33" fmla="*/ 100 h 108"/>
                  <a:gd name="T34" fmla="*/ 12 w 128"/>
                  <a:gd name="T35" fmla="*/ 100 h 108"/>
                  <a:gd name="T36" fmla="*/ 8 w 128"/>
                  <a:gd name="T37" fmla="*/ 96 h 108"/>
                  <a:gd name="T38" fmla="*/ 8 w 128"/>
                  <a:gd name="T39" fmla="*/ 36 h 108"/>
                  <a:gd name="T40" fmla="*/ 11 w 128"/>
                  <a:gd name="T41" fmla="*/ 32 h 108"/>
                  <a:gd name="T42" fmla="*/ 33 w 128"/>
                  <a:gd name="T43" fmla="*/ 28 h 108"/>
                  <a:gd name="T44" fmla="*/ 40 w 128"/>
                  <a:gd name="T45" fmla="*/ 11 h 108"/>
                  <a:gd name="T46" fmla="*/ 44 w 128"/>
                  <a:gd name="T47" fmla="*/ 8 h 108"/>
                  <a:gd name="T48" fmla="*/ 84 w 128"/>
                  <a:gd name="T49" fmla="*/ 8 h 108"/>
                  <a:gd name="T50" fmla="*/ 88 w 128"/>
                  <a:gd name="T51" fmla="*/ 11 h 108"/>
                  <a:gd name="T52" fmla="*/ 95 w 128"/>
                  <a:gd name="T53" fmla="*/ 28 h 108"/>
                  <a:gd name="T54" fmla="*/ 117 w 128"/>
                  <a:gd name="T55" fmla="*/ 32 h 108"/>
                  <a:gd name="T56" fmla="*/ 120 w 128"/>
                  <a:gd name="T57" fmla="*/ 36 h 108"/>
                  <a:gd name="T58" fmla="*/ 120 w 128"/>
                  <a:gd name="T59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08">
                    <a:moveTo>
                      <a:pt x="118" y="24"/>
                    </a:moveTo>
                    <a:cubicBezTo>
                      <a:pt x="101" y="21"/>
                      <a:pt x="101" y="21"/>
                      <a:pt x="101" y="21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3" y="3"/>
                      <a:pt x="89" y="0"/>
                      <a:pt x="8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9" y="0"/>
                      <a:pt x="35" y="3"/>
                      <a:pt x="33" y="8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5"/>
                      <a:pt x="0" y="30"/>
                      <a:pt x="0" y="3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3"/>
                      <a:pt x="5" y="108"/>
                      <a:pt x="12" y="108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3" y="108"/>
                      <a:pt x="128" y="103"/>
                      <a:pt x="128" y="96"/>
                    </a:cubicBezTo>
                    <a:cubicBezTo>
                      <a:pt x="128" y="36"/>
                      <a:pt x="128" y="36"/>
                      <a:pt x="128" y="36"/>
                    </a:cubicBezTo>
                    <a:cubicBezTo>
                      <a:pt x="128" y="30"/>
                      <a:pt x="124" y="25"/>
                      <a:pt x="118" y="24"/>
                    </a:cubicBezTo>
                    <a:close/>
                    <a:moveTo>
                      <a:pt x="120" y="96"/>
                    </a:moveTo>
                    <a:cubicBezTo>
                      <a:pt x="120" y="98"/>
                      <a:pt x="118" y="100"/>
                      <a:pt x="116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0" y="100"/>
                      <a:pt x="8" y="98"/>
                      <a:pt x="8" y="9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4"/>
                      <a:pt x="9" y="32"/>
                      <a:pt x="11" y="32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9"/>
                      <a:pt x="42" y="8"/>
                      <a:pt x="44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6" y="8"/>
                      <a:pt x="87" y="9"/>
                      <a:pt x="88" y="11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9" y="32"/>
                      <a:pt x="120" y="34"/>
                      <a:pt x="120" y="36"/>
                    </a:cubicBezTo>
                    <a:lnTo>
                      <a:pt x="120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9747A24-F296-E51D-71E4-734221826573}"/>
                </a:ext>
              </a:extLst>
            </p:cNvPr>
            <p:cNvGrpSpPr/>
            <p:nvPr/>
          </p:nvGrpSpPr>
          <p:grpSpPr>
            <a:xfrm>
              <a:off x="6946849" y="1144829"/>
              <a:ext cx="400024" cy="398703"/>
              <a:chOff x="4037394" y="1144829"/>
              <a:chExt cx="400024" cy="398703"/>
            </a:xfrm>
            <a:solidFill>
              <a:schemeClr val="bg1"/>
            </a:solidFill>
          </p:grpSpPr>
          <p:sp>
            <p:nvSpPr>
              <p:cNvPr id="92" name="Freeform 124">
                <a:extLst>
                  <a:ext uri="{FF2B5EF4-FFF2-40B4-BE49-F238E27FC236}">
                    <a16:creationId xmlns:a16="http://schemas.microsoft.com/office/drawing/2014/main" id="{668BA3C9-B8AB-208B-AE00-E64E6AC701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7394" y="1144829"/>
                <a:ext cx="400024" cy="398703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125">
                <a:extLst>
                  <a:ext uri="{FF2B5EF4-FFF2-40B4-BE49-F238E27FC236}">
                    <a16:creationId xmlns:a16="http://schemas.microsoft.com/office/drawing/2014/main" id="{18460F8C-767E-6E0E-1558-FDFB338A78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9612" y="1257048"/>
                <a:ext cx="174268" cy="174268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Freeform 126">
                <a:extLst>
                  <a:ext uri="{FF2B5EF4-FFF2-40B4-BE49-F238E27FC236}">
                    <a16:creationId xmlns:a16="http://schemas.microsoft.com/office/drawing/2014/main" id="{6C82F11D-F8FB-23E8-CEBA-A506D1EB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86578" y="1294013"/>
                <a:ext cx="100336" cy="100336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9F9415C-5D58-8463-7CA6-4D75B3C84B48}"/>
                </a:ext>
              </a:extLst>
            </p:cNvPr>
            <p:cNvGrpSpPr/>
            <p:nvPr/>
          </p:nvGrpSpPr>
          <p:grpSpPr>
            <a:xfrm>
              <a:off x="6146802" y="1144829"/>
              <a:ext cx="400024" cy="398703"/>
              <a:chOff x="6146802" y="1144829"/>
              <a:chExt cx="400024" cy="398703"/>
            </a:xfrm>
            <a:solidFill>
              <a:schemeClr val="bg1"/>
            </a:solidFill>
          </p:grpSpPr>
          <p:sp>
            <p:nvSpPr>
              <p:cNvPr id="90" name="Freeform 127">
                <a:extLst>
                  <a:ext uri="{FF2B5EF4-FFF2-40B4-BE49-F238E27FC236}">
                    <a16:creationId xmlns:a16="http://schemas.microsoft.com/office/drawing/2014/main" id="{982A0EAD-6485-DF7A-E305-A54C5899C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6802" y="1144829"/>
                <a:ext cx="400024" cy="398703"/>
              </a:xfrm>
              <a:custGeom>
                <a:avLst/>
                <a:gdLst>
                  <a:gd name="T0" fmla="*/ 80 w 128"/>
                  <a:gd name="T1" fmla="*/ 0 h 128"/>
                  <a:gd name="T2" fmla="*/ 32 w 128"/>
                  <a:gd name="T3" fmla="*/ 48 h 128"/>
                  <a:gd name="T4" fmla="*/ 38 w 128"/>
                  <a:gd name="T5" fmla="*/ 70 h 128"/>
                  <a:gd name="T6" fmla="*/ 4 w 128"/>
                  <a:gd name="T7" fmla="*/ 104 h 128"/>
                  <a:gd name="T8" fmla="*/ 4 w 128"/>
                  <a:gd name="T9" fmla="*/ 104 h 128"/>
                  <a:gd name="T10" fmla="*/ 0 w 128"/>
                  <a:gd name="T11" fmla="*/ 114 h 128"/>
                  <a:gd name="T12" fmla="*/ 14 w 128"/>
                  <a:gd name="T13" fmla="*/ 128 h 128"/>
                  <a:gd name="T14" fmla="*/ 24 w 128"/>
                  <a:gd name="T15" fmla="*/ 124 h 128"/>
                  <a:gd name="T16" fmla="*/ 24 w 128"/>
                  <a:gd name="T17" fmla="*/ 124 h 128"/>
                  <a:gd name="T18" fmla="*/ 58 w 128"/>
                  <a:gd name="T19" fmla="*/ 90 h 128"/>
                  <a:gd name="T20" fmla="*/ 80 w 128"/>
                  <a:gd name="T21" fmla="*/ 96 h 128"/>
                  <a:gd name="T22" fmla="*/ 128 w 128"/>
                  <a:gd name="T23" fmla="*/ 48 h 128"/>
                  <a:gd name="T24" fmla="*/ 80 w 128"/>
                  <a:gd name="T25" fmla="*/ 0 h 128"/>
                  <a:gd name="T26" fmla="*/ 19 w 128"/>
                  <a:gd name="T27" fmla="*/ 119 h 128"/>
                  <a:gd name="T28" fmla="*/ 14 w 128"/>
                  <a:gd name="T29" fmla="*/ 121 h 128"/>
                  <a:gd name="T30" fmla="*/ 7 w 128"/>
                  <a:gd name="T31" fmla="*/ 114 h 128"/>
                  <a:gd name="T32" fmla="*/ 9 w 128"/>
                  <a:gd name="T33" fmla="*/ 109 h 128"/>
                  <a:gd name="T34" fmla="*/ 9 w 128"/>
                  <a:gd name="T35" fmla="*/ 109 h 128"/>
                  <a:gd name="T36" fmla="*/ 41 w 128"/>
                  <a:gd name="T37" fmla="*/ 77 h 128"/>
                  <a:gd name="T38" fmla="*/ 51 w 128"/>
                  <a:gd name="T39" fmla="*/ 87 h 128"/>
                  <a:gd name="T40" fmla="*/ 19 w 128"/>
                  <a:gd name="T41" fmla="*/ 119 h 128"/>
                  <a:gd name="T42" fmla="*/ 80 w 128"/>
                  <a:gd name="T43" fmla="*/ 88 h 128"/>
                  <a:gd name="T44" fmla="*/ 40 w 128"/>
                  <a:gd name="T45" fmla="*/ 48 h 128"/>
                  <a:gd name="T46" fmla="*/ 80 w 128"/>
                  <a:gd name="T47" fmla="*/ 8 h 128"/>
                  <a:gd name="T48" fmla="*/ 120 w 128"/>
                  <a:gd name="T49" fmla="*/ 48 h 128"/>
                  <a:gd name="T50" fmla="*/ 80 w 128"/>
                  <a:gd name="T51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8">
                    <a:moveTo>
                      <a:pt x="80" y="0"/>
                    </a:moveTo>
                    <a:cubicBezTo>
                      <a:pt x="53" y="0"/>
                      <a:pt x="32" y="21"/>
                      <a:pt x="32" y="48"/>
                    </a:cubicBezTo>
                    <a:cubicBezTo>
                      <a:pt x="32" y="56"/>
                      <a:pt x="34" y="64"/>
                      <a:pt x="38" y="70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2" y="106"/>
                      <a:pt x="0" y="110"/>
                      <a:pt x="0" y="114"/>
                    </a:cubicBezTo>
                    <a:cubicBezTo>
                      <a:pt x="0" y="122"/>
                      <a:pt x="6" y="128"/>
                      <a:pt x="14" y="128"/>
                    </a:cubicBezTo>
                    <a:cubicBezTo>
                      <a:pt x="18" y="128"/>
                      <a:pt x="22" y="126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64" y="94"/>
                      <a:pt x="72" y="96"/>
                      <a:pt x="80" y="96"/>
                    </a:cubicBezTo>
                    <a:cubicBezTo>
                      <a:pt x="107" y="96"/>
                      <a:pt x="128" y="75"/>
                      <a:pt x="128" y="48"/>
                    </a:cubicBezTo>
                    <a:cubicBezTo>
                      <a:pt x="128" y="21"/>
                      <a:pt x="107" y="0"/>
                      <a:pt x="80" y="0"/>
                    </a:cubicBezTo>
                    <a:close/>
                    <a:moveTo>
                      <a:pt x="19" y="119"/>
                    </a:moveTo>
                    <a:cubicBezTo>
                      <a:pt x="18" y="120"/>
                      <a:pt x="16" y="121"/>
                      <a:pt x="14" y="121"/>
                    </a:cubicBezTo>
                    <a:cubicBezTo>
                      <a:pt x="10" y="121"/>
                      <a:pt x="7" y="118"/>
                      <a:pt x="7" y="114"/>
                    </a:cubicBezTo>
                    <a:cubicBezTo>
                      <a:pt x="7" y="112"/>
                      <a:pt x="8" y="110"/>
                      <a:pt x="9" y="109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4" y="80"/>
                      <a:pt x="48" y="84"/>
                      <a:pt x="51" y="87"/>
                    </a:cubicBezTo>
                    <a:lnTo>
                      <a:pt x="19" y="119"/>
                    </a:lnTo>
                    <a:close/>
                    <a:moveTo>
                      <a:pt x="80" y="88"/>
                    </a:moveTo>
                    <a:cubicBezTo>
                      <a:pt x="58" y="88"/>
                      <a:pt x="40" y="70"/>
                      <a:pt x="40" y="48"/>
                    </a:cubicBezTo>
                    <a:cubicBezTo>
                      <a:pt x="40" y="26"/>
                      <a:pt x="58" y="8"/>
                      <a:pt x="80" y="8"/>
                    </a:cubicBezTo>
                    <a:cubicBezTo>
                      <a:pt x="102" y="8"/>
                      <a:pt x="120" y="26"/>
                      <a:pt x="120" y="48"/>
                    </a:cubicBezTo>
                    <a:cubicBezTo>
                      <a:pt x="120" y="70"/>
                      <a:pt x="102" y="88"/>
                      <a:pt x="8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128">
                <a:extLst>
                  <a:ext uri="{FF2B5EF4-FFF2-40B4-BE49-F238E27FC236}">
                    <a16:creationId xmlns:a16="http://schemas.microsoft.com/office/drawing/2014/main" id="{BA550A98-99D0-D438-03C6-67ADB1156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9188" y="1206880"/>
                <a:ext cx="93735" cy="93735"/>
              </a:xfrm>
              <a:custGeom>
                <a:avLst/>
                <a:gdLst>
                  <a:gd name="T0" fmla="*/ 28 w 30"/>
                  <a:gd name="T1" fmla="*/ 0 h 30"/>
                  <a:gd name="T2" fmla="*/ 0 w 30"/>
                  <a:gd name="T3" fmla="*/ 28 h 30"/>
                  <a:gd name="T4" fmla="*/ 2 w 30"/>
                  <a:gd name="T5" fmla="*/ 30 h 30"/>
                  <a:gd name="T6" fmla="*/ 4 w 30"/>
                  <a:gd name="T7" fmla="*/ 28 h 30"/>
                  <a:gd name="T8" fmla="*/ 28 w 30"/>
                  <a:gd name="T9" fmla="*/ 4 h 30"/>
                  <a:gd name="T10" fmla="*/ 30 w 30"/>
                  <a:gd name="T11" fmla="*/ 2 h 30"/>
                  <a:gd name="T12" fmla="*/ 28 w 3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29" y="4"/>
                      <a:pt x="30" y="3"/>
                      <a:pt x="30" y="2"/>
                    </a:cubicBezTo>
                    <a:cubicBezTo>
                      <a:pt x="30" y="1"/>
                      <a:pt x="29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5C6C8B5-D444-2C29-90F4-0E3D9585B018}"/>
                </a:ext>
              </a:extLst>
            </p:cNvPr>
            <p:cNvGrpSpPr/>
            <p:nvPr/>
          </p:nvGrpSpPr>
          <p:grpSpPr>
            <a:xfrm>
              <a:off x="5346755" y="1144829"/>
              <a:ext cx="400024" cy="398703"/>
              <a:chOff x="2437300" y="1144829"/>
              <a:chExt cx="400024" cy="398703"/>
            </a:xfrm>
            <a:solidFill>
              <a:schemeClr val="bg1"/>
            </a:solidFill>
          </p:grpSpPr>
          <p:sp>
            <p:nvSpPr>
              <p:cNvPr id="88" name="Freeform 129">
                <a:extLst>
                  <a:ext uri="{FF2B5EF4-FFF2-40B4-BE49-F238E27FC236}">
                    <a16:creationId xmlns:a16="http://schemas.microsoft.com/office/drawing/2014/main" id="{8AD87258-B60D-90A8-73C2-8BE36AAFD2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7300" y="1144829"/>
                <a:ext cx="400024" cy="398703"/>
              </a:xfrm>
              <a:custGeom>
                <a:avLst/>
                <a:gdLst>
                  <a:gd name="T0" fmla="*/ 88 w 128"/>
                  <a:gd name="T1" fmla="*/ 0 h 128"/>
                  <a:gd name="T2" fmla="*/ 48 w 128"/>
                  <a:gd name="T3" fmla="*/ 40 h 128"/>
                  <a:gd name="T4" fmla="*/ 51 w 128"/>
                  <a:gd name="T5" fmla="*/ 55 h 128"/>
                  <a:gd name="T6" fmla="*/ 2 w 128"/>
                  <a:gd name="T7" fmla="*/ 103 h 128"/>
                  <a:gd name="T8" fmla="*/ 0 w 128"/>
                  <a:gd name="T9" fmla="*/ 108 h 128"/>
                  <a:gd name="T10" fmla="*/ 0 w 128"/>
                  <a:gd name="T11" fmla="*/ 120 h 128"/>
                  <a:gd name="T12" fmla="*/ 8 w 128"/>
                  <a:gd name="T13" fmla="*/ 128 h 128"/>
                  <a:gd name="T14" fmla="*/ 20 w 128"/>
                  <a:gd name="T15" fmla="*/ 128 h 128"/>
                  <a:gd name="T16" fmla="*/ 25 w 128"/>
                  <a:gd name="T17" fmla="*/ 126 h 128"/>
                  <a:gd name="T18" fmla="*/ 31 w 128"/>
                  <a:gd name="T19" fmla="*/ 120 h 128"/>
                  <a:gd name="T20" fmla="*/ 40 w 128"/>
                  <a:gd name="T21" fmla="*/ 120 h 128"/>
                  <a:gd name="T22" fmla="*/ 48 w 128"/>
                  <a:gd name="T23" fmla="*/ 112 h 128"/>
                  <a:gd name="T24" fmla="*/ 48 w 128"/>
                  <a:gd name="T25" fmla="*/ 104 h 128"/>
                  <a:gd name="T26" fmla="*/ 56 w 128"/>
                  <a:gd name="T27" fmla="*/ 104 h 128"/>
                  <a:gd name="T28" fmla="*/ 64 w 128"/>
                  <a:gd name="T29" fmla="*/ 96 h 128"/>
                  <a:gd name="T30" fmla="*/ 64 w 128"/>
                  <a:gd name="T31" fmla="*/ 87 h 128"/>
                  <a:gd name="T32" fmla="*/ 73 w 128"/>
                  <a:gd name="T33" fmla="*/ 77 h 128"/>
                  <a:gd name="T34" fmla="*/ 88 w 128"/>
                  <a:gd name="T35" fmla="*/ 80 h 128"/>
                  <a:gd name="T36" fmla="*/ 128 w 128"/>
                  <a:gd name="T37" fmla="*/ 40 h 128"/>
                  <a:gd name="T38" fmla="*/ 88 w 128"/>
                  <a:gd name="T39" fmla="*/ 0 h 128"/>
                  <a:gd name="T40" fmla="*/ 88 w 128"/>
                  <a:gd name="T41" fmla="*/ 72 h 128"/>
                  <a:gd name="T42" fmla="*/ 72 w 128"/>
                  <a:gd name="T43" fmla="*/ 67 h 128"/>
                  <a:gd name="T44" fmla="*/ 70 w 128"/>
                  <a:gd name="T45" fmla="*/ 69 h 128"/>
                  <a:gd name="T46" fmla="*/ 66 w 128"/>
                  <a:gd name="T47" fmla="*/ 73 h 128"/>
                  <a:gd name="T48" fmla="*/ 58 w 128"/>
                  <a:gd name="T49" fmla="*/ 81 h 128"/>
                  <a:gd name="T50" fmla="*/ 56 w 128"/>
                  <a:gd name="T51" fmla="*/ 87 h 128"/>
                  <a:gd name="T52" fmla="*/ 56 w 128"/>
                  <a:gd name="T53" fmla="*/ 96 h 128"/>
                  <a:gd name="T54" fmla="*/ 48 w 128"/>
                  <a:gd name="T55" fmla="*/ 96 h 128"/>
                  <a:gd name="T56" fmla="*/ 40 w 128"/>
                  <a:gd name="T57" fmla="*/ 104 h 128"/>
                  <a:gd name="T58" fmla="*/ 40 w 128"/>
                  <a:gd name="T59" fmla="*/ 112 h 128"/>
                  <a:gd name="T60" fmla="*/ 31 w 128"/>
                  <a:gd name="T61" fmla="*/ 112 h 128"/>
                  <a:gd name="T62" fmla="*/ 25 w 128"/>
                  <a:gd name="T63" fmla="*/ 114 h 128"/>
                  <a:gd name="T64" fmla="*/ 19 w 128"/>
                  <a:gd name="T65" fmla="*/ 120 h 128"/>
                  <a:gd name="T66" fmla="*/ 8 w 128"/>
                  <a:gd name="T67" fmla="*/ 120 h 128"/>
                  <a:gd name="T68" fmla="*/ 8 w 128"/>
                  <a:gd name="T69" fmla="*/ 109 h 128"/>
                  <a:gd name="T70" fmla="*/ 55 w 128"/>
                  <a:gd name="T71" fmla="*/ 62 h 128"/>
                  <a:gd name="T72" fmla="*/ 55 w 128"/>
                  <a:gd name="T73" fmla="*/ 62 h 128"/>
                  <a:gd name="T74" fmla="*/ 61 w 128"/>
                  <a:gd name="T75" fmla="*/ 56 h 128"/>
                  <a:gd name="T76" fmla="*/ 56 w 128"/>
                  <a:gd name="T77" fmla="*/ 40 h 128"/>
                  <a:gd name="T78" fmla="*/ 88 w 128"/>
                  <a:gd name="T79" fmla="*/ 8 h 128"/>
                  <a:gd name="T80" fmla="*/ 120 w 128"/>
                  <a:gd name="T81" fmla="*/ 40 h 128"/>
                  <a:gd name="T82" fmla="*/ 88 w 128"/>
                  <a:gd name="T83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8" h="128">
                    <a:moveTo>
                      <a:pt x="88" y="0"/>
                    </a:moveTo>
                    <a:cubicBezTo>
                      <a:pt x="66" y="0"/>
                      <a:pt x="48" y="18"/>
                      <a:pt x="48" y="40"/>
                    </a:cubicBezTo>
                    <a:cubicBezTo>
                      <a:pt x="48" y="45"/>
                      <a:pt x="49" y="50"/>
                      <a:pt x="51" y="55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1" y="105"/>
                      <a:pt x="0" y="106"/>
                      <a:pt x="0" y="10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4" y="128"/>
                      <a:pt x="8" y="128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2" y="128"/>
                      <a:pt x="23" y="127"/>
                      <a:pt x="25" y="126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4" y="120"/>
                      <a:pt x="48" y="116"/>
                      <a:pt x="48" y="112"/>
                    </a:cubicBezTo>
                    <a:cubicBezTo>
                      <a:pt x="48" y="104"/>
                      <a:pt x="48" y="104"/>
                      <a:pt x="48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60" y="104"/>
                      <a:pt x="64" y="100"/>
                      <a:pt x="64" y="96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73" y="77"/>
                      <a:pt x="73" y="77"/>
                      <a:pt x="73" y="77"/>
                    </a:cubicBezTo>
                    <a:cubicBezTo>
                      <a:pt x="78" y="79"/>
                      <a:pt x="83" y="80"/>
                      <a:pt x="88" y="80"/>
                    </a:cubicBezTo>
                    <a:cubicBezTo>
                      <a:pt x="110" y="80"/>
                      <a:pt x="128" y="62"/>
                      <a:pt x="128" y="40"/>
                    </a:cubicBezTo>
                    <a:cubicBezTo>
                      <a:pt x="128" y="18"/>
                      <a:pt x="110" y="0"/>
                      <a:pt x="88" y="0"/>
                    </a:cubicBezTo>
                    <a:close/>
                    <a:moveTo>
                      <a:pt x="88" y="72"/>
                    </a:moveTo>
                    <a:cubicBezTo>
                      <a:pt x="82" y="72"/>
                      <a:pt x="77" y="70"/>
                      <a:pt x="72" y="67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7" y="82"/>
                      <a:pt x="56" y="85"/>
                      <a:pt x="56" y="87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6"/>
                      <a:pt x="40" y="100"/>
                      <a:pt x="40" y="104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29" y="112"/>
                      <a:pt x="26" y="113"/>
                      <a:pt x="25" y="114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109"/>
                      <a:pt x="8" y="109"/>
                      <a:pt x="8" y="109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58" y="51"/>
                      <a:pt x="56" y="46"/>
                      <a:pt x="56" y="40"/>
                    </a:cubicBezTo>
                    <a:cubicBezTo>
                      <a:pt x="56" y="22"/>
                      <a:pt x="70" y="8"/>
                      <a:pt x="88" y="8"/>
                    </a:cubicBezTo>
                    <a:cubicBezTo>
                      <a:pt x="106" y="8"/>
                      <a:pt x="120" y="22"/>
                      <a:pt x="120" y="40"/>
                    </a:cubicBezTo>
                    <a:cubicBezTo>
                      <a:pt x="120" y="58"/>
                      <a:pt x="106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Freeform 130">
                <a:extLst>
                  <a:ext uri="{FF2B5EF4-FFF2-40B4-BE49-F238E27FC236}">
                    <a16:creationId xmlns:a16="http://schemas.microsoft.com/office/drawing/2014/main" id="{9997E759-D044-8E97-2AF9-71DCF51F68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6820" y="1193678"/>
                <a:ext cx="100336" cy="100336"/>
              </a:xfrm>
              <a:custGeom>
                <a:avLst/>
                <a:gdLst>
                  <a:gd name="T0" fmla="*/ 31 w 32"/>
                  <a:gd name="T1" fmla="*/ 17 h 32"/>
                  <a:gd name="T2" fmla="*/ 15 w 32"/>
                  <a:gd name="T3" fmla="*/ 1 h 32"/>
                  <a:gd name="T4" fmla="*/ 12 w 32"/>
                  <a:gd name="T5" fmla="*/ 0 h 32"/>
                  <a:gd name="T6" fmla="*/ 0 w 32"/>
                  <a:gd name="T7" fmla="*/ 12 h 32"/>
                  <a:gd name="T8" fmla="*/ 0 w 32"/>
                  <a:gd name="T9" fmla="*/ 13 h 32"/>
                  <a:gd name="T10" fmla="*/ 1 w 32"/>
                  <a:gd name="T11" fmla="*/ 15 h 32"/>
                  <a:gd name="T12" fmla="*/ 17 w 32"/>
                  <a:gd name="T13" fmla="*/ 31 h 32"/>
                  <a:gd name="T14" fmla="*/ 20 w 32"/>
                  <a:gd name="T15" fmla="*/ 32 h 32"/>
                  <a:gd name="T16" fmla="*/ 32 w 32"/>
                  <a:gd name="T17" fmla="*/ 20 h 32"/>
                  <a:gd name="T18" fmla="*/ 32 w 32"/>
                  <a:gd name="T19" fmla="*/ 19 h 32"/>
                  <a:gd name="T20" fmla="*/ 31 w 32"/>
                  <a:gd name="T21" fmla="*/ 17 h 32"/>
                  <a:gd name="T22" fmla="*/ 19 w 32"/>
                  <a:gd name="T23" fmla="*/ 28 h 32"/>
                  <a:gd name="T24" fmla="*/ 4 w 32"/>
                  <a:gd name="T25" fmla="*/ 13 h 32"/>
                  <a:gd name="T26" fmla="*/ 13 w 32"/>
                  <a:gd name="T27" fmla="*/ 4 h 32"/>
                  <a:gd name="T28" fmla="*/ 28 w 32"/>
                  <a:gd name="T29" fmla="*/ 19 h 32"/>
                  <a:gd name="T30" fmla="*/ 19 w 32"/>
                  <a:gd name="T31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2">
                    <a:moveTo>
                      <a:pt x="31" y="17"/>
                    </a:moveTo>
                    <a:cubicBezTo>
                      <a:pt x="27" y="11"/>
                      <a:pt x="21" y="5"/>
                      <a:pt x="15" y="1"/>
                    </a:cubicBezTo>
                    <a:cubicBezTo>
                      <a:pt x="14" y="0"/>
                      <a:pt x="13" y="0"/>
                      <a:pt x="12" y="0"/>
                    </a:cubicBezTo>
                    <a:cubicBezTo>
                      <a:pt x="6" y="2"/>
                      <a:pt x="2" y="6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5" y="21"/>
                      <a:pt x="11" y="27"/>
                      <a:pt x="17" y="31"/>
                    </a:cubicBezTo>
                    <a:cubicBezTo>
                      <a:pt x="18" y="32"/>
                      <a:pt x="19" y="32"/>
                      <a:pt x="20" y="32"/>
                    </a:cubicBezTo>
                    <a:cubicBezTo>
                      <a:pt x="26" y="30"/>
                      <a:pt x="30" y="26"/>
                      <a:pt x="32" y="20"/>
                    </a:cubicBezTo>
                    <a:cubicBezTo>
                      <a:pt x="32" y="20"/>
                      <a:pt x="32" y="20"/>
                      <a:pt x="32" y="19"/>
                    </a:cubicBezTo>
                    <a:cubicBezTo>
                      <a:pt x="32" y="18"/>
                      <a:pt x="32" y="18"/>
                      <a:pt x="31" y="17"/>
                    </a:cubicBezTo>
                    <a:close/>
                    <a:moveTo>
                      <a:pt x="19" y="28"/>
                    </a:moveTo>
                    <a:cubicBezTo>
                      <a:pt x="13" y="24"/>
                      <a:pt x="8" y="19"/>
                      <a:pt x="4" y="13"/>
                    </a:cubicBezTo>
                    <a:cubicBezTo>
                      <a:pt x="6" y="8"/>
                      <a:pt x="8" y="6"/>
                      <a:pt x="13" y="4"/>
                    </a:cubicBezTo>
                    <a:cubicBezTo>
                      <a:pt x="19" y="8"/>
                      <a:pt x="24" y="13"/>
                      <a:pt x="28" y="19"/>
                    </a:cubicBezTo>
                    <a:cubicBezTo>
                      <a:pt x="26" y="24"/>
                      <a:pt x="24" y="26"/>
                      <a:pt x="1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5" name="Freeform 131">
              <a:extLst>
                <a:ext uri="{FF2B5EF4-FFF2-40B4-BE49-F238E27FC236}">
                  <a16:creationId xmlns:a16="http://schemas.microsoft.com/office/drawing/2014/main" id="{7566B7B8-09E2-B64C-D776-234CA5B7F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4067" y="1144829"/>
              <a:ext cx="405305" cy="398703"/>
            </a:xfrm>
            <a:custGeom>
              <a:avLst/>
              <a:gdLst>
                <a:gd name="T0" fmla="*/ 125 w 130"/>
                <a:gd name="T1" fmla="*/ 113 h 128"/>
                <a:gd name="T2" fmla="*/ 88 w 130"/>
                <a:gd name="T3" fmla="*/ 99 h 128"/>
                <a:gd name="T4" fmla="*/ 104 w 130"/>
                <a:gd name="T5" fmla="*/ 66 h 128"/>
                <a:gd name="T6" fmla="*/ 93 w 130"/>
                <a:gd name="T7" fmla="*/ 14 h 128"/>
                <a:gd name="T8" fmla="*/ 65 w 130"/>
                <a:gd name="T9" fmla="*/ 0 h 128"/>
                <a:gd name="T10" fmla="*/ 37 w 130"/>
                <a:gd name="T11" fmla="*/ 14 h 128"/>
                <a:gd name="T12" fmla="*/ 26 w 130"/>
                <a:gd name="T13" fmla="*/ 66 h 128"/>
                <a:gd name="T14" fmla="*/ 42 w 130"/>
                <a:gd name="T15" fmla="*/ 99 h 128"/>
                <a:gd name="T16" fmla="*/ 5 w 130"/>
                <a:gd name="T17" fmla="*/ 113 h 128"/>
                <a:gd name="T18" fmla="*/ 1 w 130"/>
                <a:gd name="T19" fmla="*/ 122 h 128"/>
                <a:gd name="T20" fmla="*/ 9 w 130"/>
                <a:gd name="T21" fmla="*/ 128 h 128"/>
                <a:gd name="T22" fmla="*/ 121 w 130"/>
                <a:gd name="T23" fmla="*/ 128 h 128"/>
                <a:gd name="T24" fmla="*/ 129 w 130"/>
                <a:gd name="T25" fmla="*/ 122 h 128"/>
                <a:gd name="T26" fmla="*/ 125 w 130"/>
                <a:gd name="T27" fmla="*/ 113 h 128"/>
                <a:gd name="T28" fmla="*/ 82 w 130"/>
                <a:gd name="T29" fmla="*/ 94 h 128"/>
                <a:gd name="T30" fmla="*/ 81 w 130"/>
                <a:gd name="T31" fmla="*/ 95 h 128"/>
                <a:gd name="T32" fmla="*/ 49 w 130"/>
                <a:gd name="T33" fmla="*/ 95 h 128"/>
                <a:gd name="T34" fmla="*/ 48 w 130"/>
                <a:gd name="T35" fmla="*/ 94 h 128"/>
                <a:gd name="T36" fmla="*/ 34 w 130"/>
                <a:gd name="T37" fmla="*/ 43 h 128"/>
                <a:gd name="T38" fmla="*/ 65 w 130"/>
                <a:gd name="T39" fmla="*/ 8 h 128"/>
                <a:gd name="T40" fmla="*/ 96 w 130"/>
                <a:gd name="T41" fmla="*/ 43 h 128"/>
                <a:gd name="T42" fmla="*/ 82 w 130"/>
                <a:gd name="T43" fmla="*/ 94 h 128"/>
                <a:gd name="T44" fmla="*/ 9 w 130"/>
                <a:gd name="T45" fmla="*/ 120 h 128"/>
                <a:gd name="T46" fmla="*/ 43 w 130"/>
                <a:gd name="T47" fmla="*/ 106 h 128"/>
                <a:gd name="T48" fmla="*/ 53 w 130"/>
                <a:gd name="T49" fmla="*/ 104 h 128"/>
                <a:gd name="T50" fmla="*/ 65 w 130"/>
                <a:gd name="T51" fmla="*/ 108 h 128"/>
                <a:gd name="T52" fmla="*/ 77 w 130"/>
                <a:gd name="T53" fmla="*/ 104 h 128"/>
                <a:gd name="T54" fmla="*/ 87 w 130"/>
                <a:gd name="T55" fmla="*/ 106 h 128"/>
                <a:gd name="T56" fmla="*/ 121 w 130"/>
                <a:gd name="T57" fmla="*/ 120 h 128"/>
                <a:gd name="T58" fmla="*/ 9 w 130"/>
                <a:gd name="T5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128">
                  <a:moveTo>
                    <a:pt x="125" y="113"/>
                  </a:moveTo>
                  <a:cubicBezTo>
                    <a:pt x="125" y="113"/>
                    <a:pt x="110" y="103"/>
                    <a:pt x="88" y="99"/>
                  </a:cubicBezTo>
                  <a:cubicBezTo>
                    <a:pt x="96" y="88"/>
                    <a:pt x="101" y="75"/>
                    <a:pt x="104" y="66"/>
                  </a:cubicBezTo>
                  <a:cubicBezTo>
                    <a:pt x="107" y="53"/>
                    <a:pt x="105" y="29"/>
                    <a:pt x="93" y="14"/>
                  </a:cubicBezTo>
                  <a:cubicBezTo>
                    <a:pt x="86" y="5"/>
                    <a:pt x="77" y="0"/>
                    <a:pt x="65" y="0"/>
                  </a:cubicBezTo>
                  <a:cubicBezTo>
                    <a:pt x="53" y="0"/>
                    <a:pt x="44" y="5"/>
                    <a:pt x="37" y="14"/>
                  </a:cubicBezTo>
                  <a:cubicBezTo>
                    <a:pt x="25" y="29"/>
                    <a:pt x="23" y="53"/>
                    <a:pt x="26" y="66"/>
                  </a:cubicBezTo>
                  <a:cubicBezTo>
                    <a:pt x="29" y="75"/>
                    <a:pt x="34" y="88"/>
                    <a:pt x="42" y="99"/>
                  </a:cubicBezTo>
                  <a:cubicBezTo>
                    <a:pt x="20" y="103"/>
                    <a:pt x="5" y="113"/>
                    <a:pt x="5" y="113"/>
                  </a:cubicBezTo>
                  <a:cubicBezTo>
                    <a:pt x="2" y="115"/>
                    <a:pt x="0" y="119"/>
                    <a:pt x="1" y="122"/>
                  </a:cubicBezTo>
                  <a:cubicBezTo>
                    <a:pt x="2" y="126"/>
                    <a:pt x="5" y="128"/>
                    <a:pt x="9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5" y="128"/>
                    <a:pt x="128" y="126"/>
                    <a:pt x="129" y="122"/>
                  </a:cubicBezTo>
                  <a:cubicBezTo>
                    <a:pt x="130" y="119"/>
                    <a:pt x="128" y="115"/>
                    <a:pt x="125" y="113"/>
                  </a:cubicBezTo>
                  <a:close/>
                  <a:moveTo>
                    <a:pt x="82" y="94"/>
                  </a:moveTo>
                  <a:cubicBezTo>
                    <a:pt x="81" y="95"/>
                    <a:pt x="81" y="95"/>
                    <a:pt x="81" y="95"/>
                  </a:cubicBezTo>
                  <a:cubicBezTo>
                    <a:pt x="71" y="106"/>
                    <a:pt x="59" y="106"/>
                    <a:pt x="49" y="95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37" y="79"/>
                    <a:pt x="31" y="61"/>
                    <a:pt x="34" y="43"/>
                  </a:cubicBezTo>
                  <a:cubicBezTo>
                    <a:pt x="36" y="26"/>
                    <a:pt x="46" y="8"/>
                    <a:pt x="65" y="8"/>
                  </a:cubicBezTo>
                  <a:cubicBezTo>
                    <a:pt x="84" y="8"/>
                    <a:pt x="94" y="26"/>
                    <a:pt x="96" y="43"/>
                  </a:cubicBezTo>
                  <a:cubicBezTo>
                    <a:pt x="99" y="61"/>
                    <a:pt x="93" y="79"/>
                    <a:pt x="82" y="94"/>
                  </a:cubicBezTo>
                  <a:close/>
                  <a:moveTo>
                    <a:pt x="9" y="120"/>
                  </a:moveTo>
                  <a:cubicBezTo>
                    <a:pt x="10" y="120"/>
                    <a:pt x="23" y="111"/>
                    <a:pt x="43" y="106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7" y="107"/>
                    <a:pt x="61" y="108"/>
                    <a:pt x="65" y="108"/>
                  </a:cubicBezTo>
                  <a:cubicBezTo>
                    <a:pt x="69" y="108"/>
                    <a:pt x="73" y="107"/>
                    <a:pt x="77" y="104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107" y="111"/>
                    <a:pt x="120" y="120"/>
                    <a:pt x="121" y="120"/>
                  </a:cubicBezTo>
                  <a:lnTo>
                    <a:pt x="9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32">
              <a:extLst>
                <a:ext uri="{FF2B5EF4-FFF2-40B4-BE49-F238E27FC236}">
                  <a16:creationId xmlns:a16="http://schemas.microsoft.com/office/drawing/2014/main" id="{A63261F5-5A7D-D128-84AE-FDC6A8E5AA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744" y="1144829"/>
              <a:ext cx="349856" cy="398703"/>
            </a:xfrm>
            <a:custGeom>
              <a:avLst/>
              <a:gdLst>
                <a:gd name="T0" fmla="*/ 112 w 112"/>
                <a:gd name="T1" fmla="*/ 27 h 128"/>
                <a:gd name="T2" fmla="*/ 100 w 112"/>
                <a:gd name="T3" fmla="*/ 16 h 128"/>
                <a:gd name="T4" fmla="*/ 88 w 112"/>
                <a:gd name="T5" fmla="*/ 16 h 128"/>
                <a:gd name="T6" fmla="*/ 88 w 112"/>
                <a:gd name="T7" fmla="*/ 12 h 128"/>
                <a:gd name="T8" fmla="*/ 88 w 112"/>
                <a:gd name="T9" fmla="*/ 12 h 128"/>
                <a:gd name="T10" fmla="*/ 76 w 112"/>
                <a:gd name="T11" fmla="*/ 0 h 128"/>
                <a:gd name="T12" fmla="*/ 36 w 112"/>
                <a:gd name="T13" fmla="*/ 0 h 128"/>
                <a:gd name="T14" fmla="*/ 24 w 112"/>
                <a:gd name="T15" fmla="*/ 12 h 128"/>
                <a:gd name="T16" fmla="*/ 24 w 112"/>
                <a:gd name="T17" fmla="*/ 12 h 128"/>
                <a:gd name="T18" fmla="*/ 24 w 112"/>
                <a:gd name="T19" fmla="*/ 16 h 128"/>
                <a:gd name="T20" fmla="*/ 12 w 112"/>
                <a:gd name="T21" fmla="*/ 16 h 128"/>
                <a:gd name="T22" fmla="*/ 0 w 112"/>
                <a:gd name="T23" fmla="*/ 27 h 128"/>
                <a:gd name="T24" fmla="*/ 0 w 112"/>
                <a:gd name="T25" fmla="*/ 27 h 128"/>
                <a:gd name="T26" fmla="*/ 0 w 112"/>
                <a:gd name="T27" fmla="*/ 32 h 128"/>
                <a:gd name="T28" fmla="*/ 0 w 112"/>
                <a:gd name="T29" fmla="*/ 36 h 128"/>
                <a:gd name="T30" fmla="*/ 8 w 112"/>
                <a:gd name="T31" fmla="*/ 44 h 128"/>
                <a:gd name="T32" fmla="*/ 8 w 112"/>
                <a:gd name="T33" fmla="*/ 44 h 128"/>
                <a:gd name="T34" fmla="*/ 8 w 112"/>
                <a:gd name="T35" fmla="*/ 112 h 128"/>
                <a:gd name="T36" fmla="*/ 24 w 112"/>
                <a:gd name="T37" fmla="*/ 128 h 128"/>
                <a:gd name="T38" fmla="*/ 88 w 112"/>
                <a:gd name="T39" fmla="*/ 128 h 128"/>
                <a:gd name="T40" fmla="*/ 104 w 112"/>
                <a:gd name="T41" fmla="*/ 112 h 128"/>
                <a:gd name="T42" fmla="*/ 104 w 112"/>
                <a:gd name="T43" fmla="*/ 44 h 128"/>
                <a:gd name="T44" fmla="*/ 104 w 112"/>
                <a:gd name="T45" fmla="*/ 44 h 128"/>
                <a:gd name="T46" fmla="*/ 112 w 112"/>
                <a:gd name="T47" fmla="*/ 36 h 128"/>
                <a:gd name="T48" fmla="*/ 112 w 112"/>
                <a:gd name="T49" fmla="*/ 32 h 128"/>
                <a:gd name="T50" fmla="*/ 112 w 112"/>
                <a:gd name="T51" fmla="*/ 27 h 128"/>
                <a:gd name="T52" fmla="*/ 32 w 112"/>
                <a:gd name="T53" fmla="*/ 12 h 128"/>
                <a:gd name="T54" fmla="*/ 36 w 112"/>
                <a:gd name="T55" fmla="*/ 8 h 128"/>
                <a:gd name="T56" fmla="*/ 76 w 112"/>
                <a:gd name="T57" fmla="*/ 8 h 128"/>
                <a:gd name="T58" fmla="*/ 80 w 112"/>
                <a:gd name="T59" fmla="*/ 12 h 128"/>
                <a:gd name="T60" fmla="*/ 80 w 112"/>
                <a:gd name="T61" fmla="*/ 16 h 128"/>
                <a:gd name="T62" fmla="*/ 32 w 112"/>
                <a:gd name="T63" fmla="*/ 16 h 128"/>
                <a:gd name="T64" fmla="*/ 32 w 112"/>
                <a:gd name="T65" fmla="*/ 12 h 128"/>
                <a:gd name="T66" fmla="*/ 96 w 112"/>
                <a:gd name="T67" fmla="*/ 112 h 128"/>
                <a:gd name="T68" fmla="*/ 88 w 112"/>
                <a:gd name="T69" fmla="*/ 120 h 128"/>
                <a:gd name="T70" fmla="*/ 24 w 112"/>
                <a:gd name="T71" fmla="*/ 120 h 128"/>
                <a:gd name="T72" fmla="*/ 16 w 112"/>
                <a:gd name="T73" fmla="*/ 112 h 128"/>
                <a:gd name="T74" fmla="*/ 16 w 112"/>
                <a:gd name="T75" fmla="*/ 44 h 128"/>
                <a:gd name="T76" fmla="*/ 96 w 112"/>
                <a:gd name="T77" fmla="*/ 44 h 128"/>
                <a:gd name="T78" fmla="*/ 96 w 112"/>
                <a:gd name="T79" fmla="*/ 112 h 128"/>
                <a:gd name="T80" fmla="*/ 104 w 112"/>
                <a:gd name="T81" fmla="*/ 32 h 128"/>
                <a:gd name="T82" fmla="*/ 104 w 112"/>
                <a:gd name="T83" fmla="*/ 36 h 128"/>
                <a:gd name="T84" fmla="*/ 8 w 112"/>
                <a:gd name="T85" fmla="*/ 36 h 128"/>
                <a:gd name="T86" fmla="*/ 8 w 112"/>
                <a:gd name="T87" fmla="*/ 32 h 128"/>
                <a:gd name="T88" fmla="*/ 8 w 112"/>
                <a:gd name="T89" fmla="*/ 28 h 128"/>
                <a:gd name="T90" fmla="*/ 12 w 112"/>
                <a:gd name="T91" fmla="*/ 24 h 128"/>
                <a:gd name="T92" fmla="*/ 100 w 112"/>
                <a:gd name="T93" fmla="*/ 24 h 128"/>
                <a:gd name="T94" fmla="*/ 104 w 112"/>
                <a:gd name="T95" fmla="*/ 28 h 128"/>
                <a:gd name="T96" fmla="*/ 104 w 112"/>
                <a:gd name="T97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28">
                  <a:moveTo>
                    <a:pt x="112" y="27"/>
                  </a:moveTo>
                  <a:cubicBezTo>
                    <a:pt x="112" y="21"/>
                    <a:pt x="106" y="16"/>
                    <a:pt x="10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2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21"/>
                    <a:pt x="15" y="128"/>
                    <a:pt x="24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7" y="128"/>
                    <a:pt x="104" y="121"/>
                    <a:pt x="104" y="11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12" y="40"/>
                    <a:pt x="112" y="36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27"/>
                    <a:pt x="112" y="27"/>
                    <a:pt x="112" y="27"/>
                  </a:cubicBezTo>
                  <a:close/>
                  <a:moveTo>
                    <a:pt x="32" y="12"/>
                  </a:moveTo>
                  <a:cubicBezTo>
                    <a:pt x="32" y="10"/>
                    <a:pt x="34" y="8"/>
                    <a:pt x="3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96" y="112"/>
                  </a:moveTo>
                  <a:cubicBezTo>
                    <a:pt x="96" y="116"/>
                    <a:pt x="92" y="120"/>
                    <a:pt x="88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0" y="120"/>
                    <a:pt x="16" y="116"/>
                    <a:pt x="16" y="112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6" y="44"/>
                    <a:pt x="96" y="44"/>
                    <a:pt x="96" y="44"/>
                  </a:cubicBezTo>
                  <a:lnTo>
                    <a:pt x="96" y="112"/>
                  </a:lnTo>
                  <a:close/>
                  <a:moveTo>
                    <a:pt x="104" y="32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6"/>
                    <a:pt x="10" y="24"/>
                    <a:pt x="12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2" y="24"/>
                    <a:pt x="104" y="26"/>
                    <a:pt x="104" y="28"/>
                  </a:cubicBezTo>
                  <a:lnTo>
                    <a:pt x="104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33">
              <a:extLst>
                <a:ext uri="{FF2B5EF4-FFF2-40B4-BE49-F238E27FC236}">
                  <a16:creationId xmlns:a16="http://schemas.microsoft.com/office/drawing/2014/main" id="{8B4AF4BE-51BF-2615-AE3E-930C98876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6996" y="1307216"/>
              <a:ext cx="50168" cy="187470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134">
              <a:extLst>
                <a:ext uri="{FF2B5EF4-FFF2-40B4-BE49-F238E27FC236}">
                  <a16:creationId xmlns:a16="http://schemas.microsoft.com/office/drawing/2014/main" id="{340CA5A2-FD55-5B14-B7BA-5E0B2C73F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248" y="1307216"/>
              <a:ext cx="48848" cy="187470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35">
              <a:extLst>
                <a:ext uri="{FF2B5EF4-FFF2-40B4-BE49-F238E27FC236}">
                  <a16:creationId xmlns:a16="http://schemas.microsoft.com/office/drawing/2014/main" id="{1165F4E7-5060-65DF-B7B9-2FD234A1F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6180" y="1307216"/>
              <a:ext cx="50168" cy="187470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36">
              <a:extLst>
                <a:ext uri="{FF2B5EF4-FFF2-40B4-BE49-F238E27FC236}">
                  <a16:creationId xmlns:a16="http://schemas.microsoft.com/office/drawing/2014/main" id="{D0554E84-9054-C9DE-D297-79BB4F088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5577" y="406832"/>
              <a:ext cx="400024" cy="274604"/>
            </a:xfrm>
            <a:custGeom>
              <a:avLst/>
              <a:gdLst>
                <a:gd name="T0" fmla="*/ 120 w 128"/>
                <a:gd name="T1" fmla="*/ 4 h 88"/>
                <a:gd name="T2" fmla="*/ 116 w 128"/>
                <a:gd name="T3" fmla="*/ 4 h 88"/>
                <a:gd name="T4" fmla="*/ 111 w 128"/>
                <a:gd name="T5" fmla="*/ 6 h 88"/>
                <a:gd name="T6" fmla="*/ 100 w 128"/>
                <a:gd name="T7" fmla="*/ 17 h 88"/>
                <a:gd name="T8" fmla="*/ 100 w 128"/>
                <a:gd name="T9" fmla="*/ 12 h 88"/>
                <a:gd name="T10" fmla="*/ 88 w 128"/>
                <a:gd name="T11" fmla="*/ 0 h 88"/>
                <a:gd name="T12" fmla="*/ 12 w 128"/>
                <a:gd name="T13" fmla="*/ 0 h 88"/>
                <a:gd name="T14" fmla="*/ 0 w 128"/>
                <a:gd name="T15" fmla="*/ 12 h 88"/>
                <a:gd name="T16" fmla="*/ 0 w 128"/>
                <a:gd name="T17" fmla="*/ 40 h 88"/>
                <a:gd name="T18" fmla="*/ 0 w 128"/>
                <a:gd name="T19" fmla="*/ 76 h 88"/>
                <a:gd name="T20" fmla="*/ 12 w 128"/>
                <a:gd name="T21" fmla="*/ 88 h 88"/>
                <a:gd name="T22" fmla="*/ 88 w 128"/>
                <a:gd name="T23" fmla="*/ 88 h 88"/>
                <a:gd name="T24" fmla="*/ 100 w 128"/>
                <a:gd name="T25" fmla="*/ 76 h 88"/>
                <a:gd name="T26" fmla="*/ 100 w 128"/>
                <a:gd name="T27" fmla="*/ 71 h 88"/>
                <a:gd name="T28" fmla="*/ 111 w 128"/>
                <a:gd name="T29" fmla="*/ 82 h 88"/>
                <a:gd name="T30" fmla="*/ 116 w 128"/>
                <a:gd name="T31" fmla="*/ 84 h 88"/>
                <a:gd name="T32" fmla="*/ 120 w 128"/>
                <a:gd name="T33" fmla="*/ 84 h 88"/>
                <a:gd name="T34" fmla="*/ 128 w 128"/>
                <a:gd name="T35" fmla="*/ 76 h 88"/>
                <a:gd name="T36" fmla="*/ 128 w 128"/>
                <a:gd name="T37" fmla="*/ 12 h 88"/>
                <a:gd name="T38" fmla="*/ 120 w 128"/>
                <a:gd name="T39" fmla="*/ 4 h 88"/>
                <a:gd name="T40" fmla="*/ 12 w 128"/>
                <a:gd name="T41" fmla="*/ 80 h 88"/>
                <a:gd name="T42" fmla="*/ 8 w 128"/>
                <a:gd name="T43" fmla="*/ 76 h 88"/>
                <a:gd name="T44" fmla="*/ 8 w 128"/>
                <a:gd name="T45" fmla="*/ 12 h 88"/>
                <a:gd name="T46" fmla="*/ 12 w 128"/>
                <a:gd name="T47" fmla="*/ 8 h 88"/>
                <a:gd name="T48" fmla="*/ 88 w 128"/>
                <a:gd name="T49" fmla="*/ 8 h 88"/>
                <a:gd name="T50" fmla="*/ 92 w 128"/>
                <a:gd name="T51" fmla="*/ 12 h 88"/>
                <a:gd name="T52" fmla="*/ 92 w 128"/>
                <a:gd name="T53" fmla="*/ 76 h 88"/>
                <a:gd name="T54" fmla="*/ 88 w 128"/>
                <a:gd name="T55" fmla="*/ 80 h 88"/>
                <a:gd name="T56" fmla="*/ 12 w 128"/>
                <a:gd name="T57" fmla="*/ 80 h 88"/>
                <a:gd name="T58" fmla="*/ 120 w 128"/>
                <a:gd name="T59" fmla="*/ 76 h 88"/>
                <a:gd name="T60" fmla="*/ 116 w 128"/>
                <a:gd name="T61" fmla="*/ 76 h 88"/>
                <a:gd name="T62" fmla="*/ 116 w 128"/>
                <a:gd name="T63" fmla="*/ 76 h 88"/>
                <a:gd name="T64" fmla="*/ 100 w 128"/>
                <a:gd name="T65" fmla="*/ 60 h 88"/>
                <a:gd name="T66" fmla="*/ 100 w 128"/>
                <a:gd name="T67" fmla="*/ 60 h 88"/>
                <a:gd name="T68" fmla="*/ 96 w 128"/>
                <a:gd name="T69" fmla="*/ 56 h 88"/>
                <a:gd name="T70" fmla="*/ 96 w 128"/>
                <a:gd name="T71" fmla="*/ 32 h 88"/>
                <a:gd name="T72" fmla="*/ 116 w 128"/>
                <a:gd name="T73" fmla="*/ 12 h 88"/>
                <a:gd name="T74" fmla="*/ 116 w 128"/>
                <a:gd name="T75" fmla="*/ 12 h 88"/>
                <a:gd name="T76" fmla="*/ 120 w 128"/>
                <a:gd name="T77" fmla="*/ 12 h 88"/>
                <a:gd name="T78" fmla="*/ 120 w 128"/>
                <a:gd name="T79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88">
                  <a:moveTo>
                    <a:pt x="120" y="4"/>
                  </a:moveTo>
                  <a:cubicBezTo>
                    <a:pt x="116" y="4"/>
                    <a:pt x="116" y="4"/>
                    <a:pt x="116" y="4"/>
                  </a:cubicBezTo>
                  <a:cubicBezTo>
                    <a:pt x="114" y="4"/>
                    <a:pt x="112" y="5"/>
                    <a:pt x="111" y="6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5"/>
                    <a:pt x="95" y="0"/>
                    <a:pt x="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3"/>
                    <a:pt x="5" y="88"/>
                    <a:pt x="12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5" y="88"/>
                    <a:pt x="100" y="83"/>
                    <a:pt x="100" y="76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12" y="83"/>
                    <a:pt x="114" y="84"/>
                    <a:pt x="116" y="84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4" y="84"/>
                    <a:pt x="128" y="81"/>
                    <a:pt x="128" y="76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8"/>
                    <a:pt x="124" y="4"/>
                    <a:pt x="120" y="4"/>
                  </a:cubicBezTo>
                  <a:close/>
                  <a:moveTo>
                    <a:pt x="12" y="80"/>
                  </a:moveTo>
                  <a:cubicBezTo>
                    <a:pt x="10" y="80"/>
                    <a:pt x="8" y="78"/>
                    <a:pt x="8" y="76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0" y="8"/>
                    <a:pt x="92" y="10"/>
                    <a:pt x="92" y="12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0" y="80"/>
                    <a:pt x="88" y="80"/>
                  </a:cubicBezTo>
                  <a:lnTo>
                    <a:pt x="12" y="80"/>
                  </a:lnTo>
                  <a:close/>
                  <a:moveTo>
                    <a:pt x="120" y="76"/>
                  </a:moveTo>
                  <a:cubicBezTo>
                    <a:pt x="116" y="76"/>
                    <a:pt x="116" y="76"/>
                    <a:pt x="116" y="76"/>
                  </a:cubicBezTo>
                  <a:cubicBezTo>
                    <a:pt x="116" y="76"/>
                    <a:pt x="116" y="76"/>
                    <a:pt x="116" y="76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20" y="12"/>
                    <a:pt x="120" y="12"/>
                    <a:pt x="120" y="12"/>
                  </a:cubicBezTo>
                  <a:lnTo>
                    <a:pt x="120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8DEA560-CE96-D87D-F770-150833E52B78}"/>
                </a:ext>
              </a:extLst>
            </p:cNvPr>
            <p:cNvGrpSpPr/>
            <p:nvPr/>
          </p:nvGrpSpPr>
          <p:grpSpPr>
            <a:xfrm>
              <a:off x="6942889" y="344782"/>
              <a:ext cx="406625" cy="400024"/>
              <a:chOff x="4033434" y="344782"/>
              <a:chExt cx="406625" cy="400024"/>
            </a:xfrm>
            <a:solidFill>
              <a:schemeClr val="bg1"/>
            </a:solidFill>
          </p:grpSpPr>
          <p:sp>
            <p:nvSpPr>
              <p:cNvPr id="85" name="Freeform 137">
                <a:extLst>
                  <a:ext uri="{FF2B5EF4-FFF2-40B4-BE49-F238E27FC236}">
                    <a16:creationId xmlns:a16="http://schemas.microsoft.com/office/drawing/2014/main" id="{3B3F3E1B-9060-4B6A-BF41-9A7B13128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229" y="394950"/>
                <a:ext cx="132021" cy="130701"/>
              </a:xfrm>
              <a:custGeom>
                <a:avLst/>
                <a:gdLst>
                  <a:gd name="T0" fmla="*/ 38 w 42"/>
                  <a:gd name="T1" fmla="*/ 40 h 42"/>
                  <a:gd name="T2" fmla="*/ 38 w 42"/>
                  <a:gd name="T3" fmla="*/ 40 h 42"/>
                  <a:gd name="T4" fmla="*/ 40 w 42"/>
                  <a:gd name="T5" fmla="*/ 42 h 42"/>
                  <a:gd name="T6" fmla="*/ 42 w 42"/>
                  <a:gd name="T7" fmla="*/ 40 h 42"/>
                  <a:gd name="T8" fmla="*/ 42 w 42"/>
                  <a:gd name="T9" fmla="*/ 40 h 42"/>
                  <a:gd name="T10" fmla="*/ 2 w 42"/>
                  <a:gd name="T11" fmla="*/ 0 h 42"/>
                  <a:gd name="T12" fmla="*/ 2 w 42"/>
                  <a:gd name="T13" fmla="*/ 0 h 42"/>
                  <a:gd name="T14" fmla="*/ 0 w 42"/>
                  <a:gd name="T15" fmla="*/ 2 h 42"/>
                  <a:gd name="T16" fmla="*/ 2 w 42"/>
                  <a:gd name="T17" fmla="*/ 4 h 42"/>
                  <a:gd name="T18" fmla="*/ 2 w 42"/>
                  <a:gd name="T19" fmla="*/ 4 h 42"/>
                  <a:gd name="T20" fmla="*/ 38 w 42"/>
                  <a:gd name="T21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2">
                    <a:moveTo>
                      <a:pt x="38" y="40"/>
                    </a:move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1"/>
                      <a:pt x="39" y="42"/>
                      <a:pt x="40" y="42"/>
                    </a:cubicBezTo>
                    <a:cubicBezTo>
                      <a:pt x="41" y="42"/>
                      <a:pt x="42" y="41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18"/>
                      <a:pt x="24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2" y="4"/>
                      <a:pt x="38" y="20"/>
                      <a:pt x="3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138">
                <a:extLst>
                  <a:ext uri="{FF2B5EF4-FFF2-40B4-BE49-F238E27FC236}">
                    <a16:creationId xmlns:a16="http://schemas.microsoft.com/office/drawing/2014/main" id="{5C888610-A333-8405-5CB7-EDEDA098A8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3434" y="344782"/>
                <a:ext cx="406625" cy="400024"/>
              </a:xfrm>
              <a:custGeom>
                <a:avLst/>
                <a:gdLst>
                  <a:gd name="T0" fmla="*/ 37 w 130"/>
                  <a:gd name="T1" fmla="*/ 4 h 128"/>
                  <a:gd name="T2" fmla="*/ 29 w 130"/>
                  <a:gd name="T3" fmla="*/ 0 h 128"/>
                  <a:gd name="T4" fmla="*/ 24 w 130"/>
                  <a:gd name="T5" fmla="*/ 1 h 128"/>
                  <a:gd name="T6" fmla="*/ 17 w 130"/>
                  <a:gd name="T7" fmla="*/ 12 h 128"/>
                  <a:gd name="T8" fmla="*/ 17 w 130"/>
                  <a:gd name="T9" fmla="*/ 67 h 128"/>
                  <a:gd name="T10" fmla="*/ 5 w 130"/>
                  <a:gd name="T11" fmla="*/ 80 h 128"/>
                  <a:gd name="T12" fmla="*/ 5 w 130"/>
                  <a:gd name="T13" fmla="*/ 96 h 128"/>
                  <a:gd name="T14" fmla="*/ 33 w 130"/>
                  <a:gd name="T15" fmla="*/ 124 h 128"/>
                  <a:gd name="T16" fmla="*/ 41 w 130"/>
                  <a:gd name="T17" fmla="*/ 128 h 128"/>
                  <a:gd name="T18" fmla="*/ 49 w 130"/>
                  <a:gd name="T19" fmla="*/ 124 h 128"/>
                  <a:gd name="T20" fmla="*/ 62 w 130"/>
                  <a:gd name="T21" fmla="*/ 112 h 128"/>
                  <a:gd name="T22" fmla="*/ 117 w 130"/>
                  <a:gd name="T23" fmla="*/ 112 h 128"/>
                  <a:gd name="T24" fmla="*/ 128 w 130"/>
                  <a:gd name="T25" fmla="*/ 105 h 128"/>
                  <a:gd name="T26" fmla="*/ 125 w 130"/>
                  <a:gd name="T27" fmla="*/ 92 h 128"/>
                  <a:gd name="T28" fmla="*/ 37 w 130"/>
                  <a:gd name="T29" fmla="*/ 4 h 128"/>
                  <a:gd name="T30" fmla="*/ 56 w 130"/>
                  <a:gd name="T31" fmla="*/ 106 h 128"/>
                  <a:gd name="T32" fmla="*/ 44 w 130"/>
                  <a:gd name="T33" fmla="*/ 119 h 128"/>
                  <a:gd name="T34" fmla="*/ 41 w 130"/>
                  <a:gd name="T35" fmla="*/ 120 h 128"/>
                  <a:gd name="T36" fmla="*/ 38 w 130"/>
                  <a:gd name="T37" fmla="*/ 119 h 128"/>
                  <a:gd name="T38" fmla="*/ 10 w 130"/>
                  <a:gd name="T39" fmla="*/ 91 h 128"/>
                  <a:gd name="T40" fmla="*/ 9 w 130"/>
                  <a:gd name="T41" fmla="*/ 88 h 128"/>
                  <a:gd name="T42" fmla="*/ 10 w 130"/>
                  <a:gd name="T43" fmla="*/ 85 h 128"/>
                  <a:gd name="T44" fmla="*/ 23 w 130"/>
                  <a:gd name="T45" fmla="*/ 73 h 128"/>
                  <a:gd name="T46" fmla="*/ 23 w 130"/>
                  <a:gd name="T47" fmla="*/ 73 h 128"/>
                  <a:gd name="T48" fmla="*/ 56 w 130"/>
                  <a:gd name="T49" fmla="*/ 106 h 128"/>
                  <a:gd name="T50" fmla="*/ 56 w 130"/>
                  <a:gd name="T51" fmla="*/ 106 h 128"/>
                  <a:gd name="T52" fmla="*/ 62 w 130"/>
                  <a:gd name="T53" fmla="*/ 104 h 128"/>
                  <a:gd name="T54" fmla="*/ 60 w 130"/>
                  <a:gd name="T55" fmla="*/ 104 h 128"/>
                  <a:gd name="T56" fmla="*/ 25 w 130"/>
                  <a:gd name="T57" fmla="*/ 69 h 128"/>
                  <a:gd name="T58" fmla="*/ 25 w 130"/>
                  <a:gd name="T59" fmla="*/ 67 h 128"/>
                  <a:gd name="T60" fmla="*/ 25 w 130"/>
                  <a:gd name="T61" fmla="*/ 19 h 128"/>
                  <a:gd name="T62" fmla="*/ 110 w 130"/>
                  <a:gd name="T63" fmla="*/ 104 h 128"/>
                  <a:gd name="T64" fmla="*/ 62 w 130"/>
                  <a:gd name="T65" fmla="*/ 104 h 128"/>
                  <a:gd name="T66" fmla="*/ 121 w 130"/>
                  <a:gd name="T67" fmla="*/ 102 h 128"/>
                  <a:gd name="T68" fmla="*/ 117 w 130"/>
                  <a:gd name="T69" fmla="*/ 104 h 128"/>
                  <a:gd name="T70" fmla="*/ 116 w 130"/>
                  <a:gd name="T71" fmla="*/ 104 h 128"/>
                  <a:gd name="T72" fmla="*/ 25 w 130"/>
                  <a:gd name="T73" fmla="*/ 13 h 128"/>
                  <a:gd name="T74" fmla="*/ 25 w 130"/>
                  <a:gd name="T75" fmla="*/ 12 h 128"/>
                  <a:gd name="T76" fmla="*/ 27 w 130"/>
                  <a:gd name="T77" fmla="*/ 8 h 128"/>
                  <a:gd name="T78" fmla="*/ 29 w 130"/>
                  <a:gd name="T79" fmla="*/ 8 h 128"/>
                  <a:gd name="T80" fmla="*/ 32 w 130"/>
                  <a:gd name="T81" fmla="*/ 9 h 128"/>
                  <a:gd name="T82" fmla="*/ 120 w 130"/>
                  <a:gd name="T83" fmla="*/ 97 h 128"/>
                  <a:gd name="T84" fmla="*/ 121 w 130"/>
                  <a:gd name="T85" fmla="*/ 10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128">
                    <a:moveTo>
                      <a:pt x="37" y="4"/>
                    </a:moveTo>
                    <a:cubicBezTo>
                      <a:pt x="35" y="1"/>
                      <a:pt x="32" y="0"/>
                      <a:pt x="29" y="0"/>
                    </a:cubicBezTo>
                    <a:cubicBezTo>
                      <a:pt x="27" y="0"/>
                      <a:pt x="26" y="0"/>
                      <a:pt x="24" y="1"/>
                    </a:cubicBezTo>
                    <a:cubicBezTo>
                      <a:pt x="20" y="3"/>
                      <a:pt x="17" y="7"/>
                      <a:pt x="17" y="12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0" y="84"/>
                      <a:pt x="0" y="92"/>
                      <a:pt x="5" y="96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5" y="127"/>
                      <a:pt x="38" y="128"/>
                      <a:pt x="41" y="128"/>
                    </a:cubicBezTo>
                    <a:cubicBezTo>
                      <a:pt x="44" y="128"/>
                      <a:pt x="47" y="127"/>
                      <a:pt x="49" y="124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117" y="112"/>
                      <a:pt x="117" y="112"/>
                      <a:pt x="117" y="112"/>
                    </a:cubicBezTo>
                    <a:cubicBezTo>
                      <a:pt x="122" y="112"/>
                      <a:pt x="126" y="109"/>
                      <a:pt x="128" y="105"/>
                    </a:cubicBezTo>
                    <a:cubicBezTo>
                      <a:pt x="130" y="100"/>
                      <a:pt x="129" y="95"/>
                      <a:pt x="125" y="92"/>
                    </a:cubicBezTo>
                    <a:lnTo>
                      <a:pt x="37" y="4"/>
                    </a:lnTo>
                    <a:close/>
                    <a:moveTo>
                      <a:pt x="56" y="106"/>
                    </a:moveTo>
                    <a:cubicBezTo>
                      <a:pt x="44" y="119"/>
                      <a:pt x="44" y="119"/>
                      <a:pt x="44" y="119"/>
                    </a:cubicBezTo>
                    <a:cubicBezTo>
                      <a:pt x="43" y="120"/>
                      <a:pt x="42" y="120"/>
                      <a:pt x="41" y="120"/>
                    </a:cubicBezTo>
                    <a:cubicBezTo>
                      <a:pt x="40" y="120"/>
                      <a:pt x="39" y="120"/>
                      <a:pt x="38" y="119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0"/>
                      <a:pt x="9" y="89"/>
                      <a:pt x="9" y="88"/>
                    </a:cubicBezTo>
                    <a:cubicBezTo>
                      <a:pt x="9" y="87"/>
                      <a:pt x="9" y="86"/>
                      <a:pt x="10" y="85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lose/>
                    <a:moveTo>
                      <a:pt x="62" y="104"/>
                    </a:moveTo>
                    <a:cubicBezTo>
                      <a:pt x="61" y="104"/>
                      <a:pt x="61" y="104"/>
                      <a:pt x="60" y="104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8"/>
                      <a:pt x="25" y="68"/>
                      <a:pt x="25" y="6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110" y="104"/>
                      <a:pt x="110" y="104"/>
                      <a:pt x="110" y="104"/>
                    </a:cubicBezTo>
                    <a:lnTo>
                      <a:pt x="62" y="104"/>
                    </a:lnTo>
                    <a:close/>
                    <a:moveTo>
                      <a:pt x="121" y="102"/>
                    </a:moveTo>
                    <a:cubicBezTo>
                      <a:pt x="120" y="103"/>
                      <a:pt x="119" y="104"/>
                      <a:pt x="117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0"/>
                      <a:pt x="26" y="9"/>
                      <a:pt x="27" y="8"/>
                    </a:cubicBezTo>
                    <a:cubicBezTo>
                      <a:pt x="28" y="8"/>
                      <a:pt x="28" y="8"/>
                      <a:pt x="29" y="8"/>
                    </a:cubicBezTo>
                    <a:cubicBezTo>
                      <a:pt x="30" y="8"/>
                      <a:pt x="31" y="8"/>
                      <a:pt x="32" y="9"/>
                    </a:cubicBezTo>
                    <a:cubicBezTo>
                      <a:pt x="120" y="97"/>
                      <a:pt x="120" y="97"/>
                      <a:pt x="120" y="97"/>
                    </a:cubicBezTo>
                    <a:cubicBezTo>
                      <a:pt x="121" y="98"/>
                      <a:pt x="121" y="100"/>
                      <a:pt x="121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Freeform 139">
                <a:extLst>
                  <a:ext uri="{FF2B5EF4-FFF2-40B4-BE49-F238E27FC236}">
                    <a16:creationId xmlns:a16="http://schemas.microsoft.com/office/drawing/2014/main" id="{4DE4DF8A-2FC6-24CE-418A-A32CE170B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9948" y="344782"/>
                <a:ext cx="187470" cy="187470"/>
              </a:xfrm>
              <a:custGeom>
                <a:avLst/>
                <a:gdLst>
                  <a:gd name="T0" fmla="*/ 4 w 60"/>
                  <a:gd name="T1" fmla="*/ 8 h 60"/>
                  <a:gd name="T2" fmla="*/ 4 w 60"/>
                  <a:gd name="T3" fmla="*/ 8 h 60"/>
                  <a:gd name="T4" fmla="*/ 52 w 60"/>
                  <a:gd name="T5" fmla="*/ 56 h 60"/>
                  <a:gd name="T6" fmla="*/ 52 w 60"/>
                  <a:gd name="T7" fmla="*/ 56 h 60"/>
                  <a:gd name="T8" fmla="*/ 56 w 60"/>
                  <a:gd name="T9" fmla="*/ 60 h 60"/>
                  <a:gd name="T10" fmla="*/ 60 w 60"/>
                  <a:gd name="T11" fmla="*/ 56 h 60"/>
                  <a:gd name="T12" fmla="*/ 60 w 60"/>
                  <a:gd name="T13" fmla="*/ 56 h 60"/>
                  <a:gd name="T14" fmla="*/ 4 w 60"/>
                  <a:gd name="T15" fmla="*/ 0 h 60"/>
                  <a:gd name="T16" fmla="*/ 4 w 60"/>
                  <a:gd name="T17" fmla="*/ 0 h 60"/>
                  <a:gd name="T18" fmla="*/ 0 w 60"/>
                  <a:gd name="T19" fmla="*/ 4 h 60"/>
                  <a:gd name="T20" fmla="*/ 4 w 60"/>
                  <a:gd name="T21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0" y="8"/>
                      <a:pt x="52" y="30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8"/>
                      <a:pt x="54" y="60"/>
                      <a:pt x="56" y="60"/>
                    </a:cubicBezTo>
                    <a:cubicBezTo>
                      <a:pt x="58" y="60"/>
                      <a:pt x="60" y="58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25"/>
                      <a:pt x="3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7A52D045-61E8-B30A-14CD-6435E03C2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2842" y="344782"/>
              <a:ext cx="406625" cy="386822"/>
            </a:xfrm>
            <a:custGeom>
              <a:avLst/>
              <a:gdLst>
                <a:gd name="T0" fmla="*/ 129 w 130"/>
                <a:gd name="T1" fmla="*/ 46 h 124"/>
                <a:gd name="T2" fmla="*/ 121 w 130"/>
                <a:gd name="T3" fmla="*/ 40 h 124"/>
                <a:gd name="T4" fmla="*/ 88 w 130"/>
                <a:gd name="T5" fmla="*/ 35 h 124"/>
                <a:gd name="T6" fmla="*/ 73 w 130"/>
                <a:gd name="T7" fmla="*/ 5 h 124"/>
                <a:gd name="T8" fmla="*/ 65 w 130"/>
                <a:gd name="T9" fmla="*/ 0 h 124"/>
                <a:gd name="T10" fmla="*/ 57 w 130"/>
                <a:gd name="T11" fmla="*/ 5 h 124"/>
                <a:gd name="T12" fmla="*/ 42 w 130"/>
                <a:gd name="T13" fmla="*/ 35 h 124"/>
                <a:gd name="T14" fmla="*/ 9 w 130"/>
                <a:gd name="T15" fmla="*/ 40 h 124"/>
                <a:gd name="T16" fmla="*/ 1 w 130"/>
                <a:gd name="T17" fmla="*/ 46 h 124"/>
                <a:gd name="T18" fmla="*/ 4 w 130"/>
                <a:gd name="T19" fmla="*/ 55 h 124"/>
                <a:gd name="T20" fmla="*/ 28 w 130"/>
                <a:gd name="T21" fmla="*/ 80 h 124"/>
                <a:gd name="T22" fmla="*/ 22 w 130"/>
                <a:gd name="T23" fmla="*/ 114 h 124"/>
                <a:gd name="T24" fmla="*/ 26 w 130"/>
                <a:gd name="T25" fmla="*/ 122 h 124"/>
                <a:gd name="T26" fmla="*/ 31 w 130"/>
                <a:gd name="T27" fmla="*/ 124 h 124"/>
                <a:gd name="T28" fmla="*/ 36 w 130"/>
                <a:gd name="T29" fmla="*/ 123 h 124"/>
                <a:gd name="T30" fmla="*/ 65 w 130"/>
                <a:gd name="T31" fmla="*/ 107 h 124"/>
                <a:gd name="T32" fmla="*/ 94 w 130"/>
                <a:gd name="T33" fmla="*/ 123 h 124"/>
                <a:gd name="T34" fmla="*/ 99 w 130"/>
                <a:gd name="T35" fmla="*/ 124 h 124"/>
                <a:gd name="T36" fmla="*/ 104 w 130"/>
                <a:gd name="T37" fmla="*/ 122 h 124"/>
                <a:gd name="T38" fmla="*/ 108 w 130"/>
                <a:gd name="T39" fmla="*/ 114 h 124"/>
                <a:gd name="T40" fmla="*/ 102 w 130"/>
                <a:gd name="T41" fmla="*/ 80 h 124"/>
                <a:gd name="T42" fmla="*/ 126 w 130"/>
                <a:gd name="T43" fmla="*/ 55 h 124"/>
                <a:gd name="T44" fmla="*/ 129 w 130"/>
                <a:gd name="T45" fmla="*/ 46 h 124"/>
                <a:gd name="T46" fmla="*/ 95 w 130"/>
                <a:gd name="T47" fmla="*/ 73 h 124"/>
                <a:gd name="T48" fmla="*/ 93 w 130"/>
                <a:gd name="T49" fmla="*/ 81 h 124"/>
                <a:gd name="T50" fmla="*/ 99 w 130"/>
                <a:gd name="T51" fmla="*/ 115 h 124"/>
                <a:gd name="T52" fmla="*/ 69 w 130"/>
                <a:gd name="T53" fmla="*/ 99 h 124"/>
                <a:gd name="T54" fmla="*/ 65 w 130"/>
                <a:gd name="T55" fmla="*/ 98 h 124"/>
                <a:gd name="T56" fmla="*/ 61 w 130"/>
                <a:gd name="T57" fmla="*/ 99 h 124"/>
                <a:gd name="T58" fmla="*/ 31 w 130"/>
                <a:gd name="T59" fmla="*/ 115 h 124"/>
                <a:gd name="T60" fmla="*/ 37 w 130"/>
                <a:gd name="T61" fmla="*/ 81 h 124"/>
                <a:gd name="T62" fmla="*/ 35 w 130"/>
                <a:gd name="T63" fmla="*/ 73 h 124"/>
                <a:gd name="T64" fmla="*/ 10 w 130"/>
                <a:gd name="T65" fmla="*/ 49 h 124"/>
                <a:gd name="T66" fmla="*/ 44 w 130"/>
                <a:gd name="T67" fmla="*/ 44 h 124"/>
                <a:gd name="T68" fmla="*/ 51 w 130"/>
                <a:gd name="T69" fmla="*/ 39 h 124"/>
                <a:gd name="T70" fmla="*/ 65 w 130"/>
                <a:gd name="T71" fmla="*/ 9 h 124"/>
                <a:gd name="T72" fmla="*/ 79 w 130"/>
                <a:gd name="T73" fmla="*/ 39 h 124"/>
                <a:gd name="T74" fmla="*/ 86 w 130"/>
                <a:gd name="T75" fmla="*/ 44 h 124"/>
                <a:gd name="T76" fmla="*/ 120 w 130"/>
                <a:gd name="T77" fmla="*/ 49 h 124"/>
                <a:gd name="T78" fmla="*/ 95 w 130"/>
                <a:gd name="T79" fmla="*/ 7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0" h="124">
                  <a:moveTo>
                    <a:pt x="129" y="46"/>
                  </a:moveTo>
                  <a:cubicBezTo>
                    <a:pt x="127" y="43"/>
                    <a:pt x="125" y="41"/>
                    <a:pt x="121" y="40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2"/>
                    <a:pt x="69" y="0"/>
                    <a:pt x="65" y="0"/>
                  </a:cubicBezTo>
                  <a:cubicBezTo>
                    <a:pt x="61" y="0"/>
                    <a:pt x="58" y="2"/>
                    <a:pt x="57" y="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5" y="41"/>
                    <a:pt x="3" y="43"/>
                    <a:pt x="1" y="46"/>
                  </a:cubicBezTo>
                  <a:cubicBezTo>
                    <a:pt x="0" y="49"/>
                    <a:pt x="1" y="53"/>
                    <a:pt x="4" y="55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2" y="114"/>
                    <a:pt x="22" y="114"/>
                    <a:pt x="22" y="114"/>
                  </a:cubicBezTo>
                  <a:cubicBezTo>
                    <a:pt x="22" y="117"/>
                    <a:pt x="23" y="120"/>
                    <a:pt x="26" y="122"/>
                  </a:cubicBezTo>
                  <a:cubicBezTo>
                    <a:pt x="28" y="123"/>
                    <a:pt x="30" y="124"/>
                    <a:pt x="31" y="124"/>
                  </a:cubicBezTo>
                  <a:cubicBezTo>
                    <a:pt x="33" y="124"/>
                    <a:pt x="35" y="124"/>
                    <a:pt x="36" y="123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4"/>
                    <a:pt x="97" y="124"/>
                    <a:pt x="99" y="124"/>
                  </a:cubicBezTo>
                  <a:cubicBezTo>
                    <a:pt x="100" y="124"/>
                    <a:pt x="102" y="123"/>
                    <a:pt x="104" y="122"/>
                  </a:cubicBezTo>
                  <a:cubicBezTo>
                    <a:pt x="107" y="120"/>
                    <a:pt x="108" y="117"/>
                    <a:pt x="108" y="114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9" y="53"/>
                    <a:pt x="130" y="49"/>
                    <a:pt x="129" y="46"/>
                  </a:cubicBezTo>
                  <a:close/>
                  <a:moveTo>
                    <a:pt x="95" y="73"/>
                  </a:moveTo>
                  <a:cubicBezTo>
                    <a:pt x="93" y="75"/>
                    <a:pt x="92" y="78"/>
                    <a:pt x="93" y="81"/>
                  </a:cubicBezTo>
                  <a:cubicBezTo>
                    <a:pt x="99" y="115"/>
                    <a:pt x="99" y="115"/>
                    <a:pt x="99" y="115"/>
                  </a:cubicBezTo>
                  <a:cubicBezTo>
                    <a:pt x="69" y="99"/>
                    <a:pt x="69" y="99"/>
                    <a:pt x="69" y="99"/>
                  </a:cubicBezTo>
                  <a:cubicBezTo>
                    <a:pt x="68" y="99"/>
                    <a:pt x="67" y="98"/>
                    <a:pt x="65" y="98"/>
                  </a:cubicBezTo>
                  <a:cubicBezTo>
                    <a:pt x="63" y="98"/>
                    <a:pt x="62" y="99"/>
                    <a:pt x="61" y="99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78"/>
                    <a:pt x="37" y="75"/>
                    <a:pt x="35" y="73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7" y="44"/>
                    <a:pt x="49" y="42"/>
                    <a:pt x="51" y="3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81" y="42"/>
                    <a:pt x="83" y="44"/>
                    <a:pt x="86" y="44"/>
                  </a:cubicBezTo>
                  <a:cubicBezTo>
                    <a:pt x="120" y="49"/>
                    <a:pt x="120" y="49"/>
                    <a:pt x="120" y="49"/>
                  </a:cubicBezTo>
                  <a:lnTo>
                    <a:pt x="95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FBB9D-6A32-A7CD-DC18-F58C6EFB9734}"/>
                </a:ext>
              </a:extLst>
            </p:cNvPr>
            <p:cNvGrpSpPr/>
            <p:nvPr/>
          </p:nvGrpSpPr>
          <p:grpSpPr>
            <a:xfrm>
              <a:off x="5340154" y="394950"/>
              <a:ext cx="409265" cy="311570"/>
              <a:chOff x="2430699" y="394950"/>
              <a:chExt cx="409265" cy="311570"/>
            </a:xfrm>
            <a:solidFill>
              <a:schemeClr val="bg1"/>
            </a:solidFill>
          </p:grpSpPr>
          <p:sp>
            <p:nvSpPr>
              <p:cNvPr id="78" name="Freeform 141">
                <a:extLst>
                  <a:ext uri="{FF2B5EF4-FFF2-40B4-BE49-F238E27FC236}">
                    <a16:creationId xmlns:a16="http://schemas.microsoft.com/office/drawing/2014/main" id="{E5B6F3E1-80FE-51B3-C11F-C43A1D775B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3507" y="441158"/>
                <a:ext cx="256121" cy="203312"/>
              </a:xfrm>
              <a:custGeom>
                <a:avLst/>
                <a:gdLst>
                  <a:gd name="T0" fmla="*/ 74 w 82"/>
                  <a:gd name="T1" fmla="*/ 3 h 65"/>
                  <a:gd name="T2" fmla="*/ 41 w 82"/>
                  <a:gd name="T3" fmla="*/ 0 h 65"/>
                  <a:gd name="T4" fmla="*/ 8 w 82"/>
                  <a:gd name="T5" fmla="*/ 3 h 65"/>
                  <a:gd name="T6" fmla="*/ 5 w 82"/>
                  <a:gd name="T7" fmla="*/ 6 h 65"/>
                  <a:gd name="T8" fmla="*/ 5 w 82"/>
                  <a:gd name="T9" fmla="*/ 59 h 65"/>
                  <a:gd name="T10" fmla="*/ 8 w 82"/>
                  <a:gd name="T11" fmla="*/ 62 h 65"/>
                  <a:gd name="T12" fmla="*/ 41 w 82"/>
                  <a:gd name="T13" fmla="*/ 65 h 65"/>
                  <a:gd name="T14" fmla="*/ 74 w 82"/>
                  <a:gd name="T15" fmla="*/ 62 h 65"/>
                  <a:gd name="T16" fmla="*/ 77 w 82"/>
                  <a:gd name="T17" fmla="*/ 59 h 65"/>
                  <a:gd name="T18" fmla="*/ 77 w 82"/>
                  <a:gd name="T19" fmla="*/ 6 h 65"/>
                  <a:gd name="T20" fmla="*/ 74 w 82"/>
                  <a:gd name="T21" fmla="*/ 3 h 65"/>
                  <a:gd name="T22" fmla="*/ 73 w 82"/>
                  <a:gd name="T23" fmla="*/ 58 h 65"/>
                  <a:gd name="T24" fmla="*/ 9 w 82"/>
                  <a:gd name="T25" fmla="*/ 58 h 65"/>
                  <a:gd name="T26" fmla="*/ 9 w 82"/>
                  <a:gd name="T27" fmla="*/ 7 h 65"/>
                  <a:gd name="T28" fmla="*/ 73 w 82"/>
                  <a:gd name="T29" fmla="*/ 7 h 65"/>
                  <a:gd name="T30" fmla="*/ 73 w 82"/>
                  <a:gd name="T31" fmla="*/ 5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" h="65">
                    <a:moveTo>
                      <a:pt x="74" y="3"/>
                    </a:moveTo>
                    <a:cubicBezTo>
                      <a:pt x="63" y="1"/>
                      <a:pt x="52" y="0"/>
                      <a:pt x="41" y="0"/>
                    </a:cubicBezTo>
                    <a:cubicBezTo>
                      <a:pt x="30" y="0"/>
                      <a:pt x="19" y="1"/>
                      <a:pt x="8" y="3"/>
                    </a:cubicBezTo>
                    <a:cubicBezTo>
                      <a:pt x="7" y="4"/>
                      <a:pt x="6" y="5"/>
                      <a:pt x="5" y="6"/>
                    </a:cubicBezTo>
                    <a:cubicBezTo>
                      <a:pt x="0" y="24"/>
                      <a:pt x="0" y="41"/>
                      <a:pt x="5" y="59"/>
                    </a:cubicBezTo>
                    <a:cubicBezTo>
                      <a:pt x="6" y="60"/>
                      <a:pt x="7" y="61"/>
                      <a:pt x="8" y="62"/>
                    </a:cubicBezTo>
                    <a:cubicBezTo>
                      <a:pt x="19" y="64"/>
                      <a:pt x="30" y="65"/>
                      <a:pt x="41" y="65"/>
                    </a:cubicBezTo>
                    <a:cubicBezTo>
                      <a:pt x="52" y="65"/>
                      <a:pt x="63" y="64"/>
                      <a:pt x="74" y="62"/>
                    </a:cubicBezTo>
                    <a:cubicBezTo>
                      <a:pt x="75" y="61"/>
                      <a:pt x="76" y="60"/>
                      <a:pt x="77" y="59"/>
                    </a:cubicBezTo>
                    <a:cubicBezTo>
                      <a:pt x="82" y="41"/>
                      <a:pt x="82" y="24"/>
                      <a:pt x="77" y="6"/>
                    </a:cubicBezTo>
                    <a:cubicBezTo>
                      <a:pt x="76" y="5"/>
                      <a:pt x="75" y="4"/>
                      <a:pt x="74" y="3"/>
                    </a:cubicBezTo>
                    <a:close/>
                    <a:moveTo>
                      <a:pt x="73" y="58"/>
                    </a:moveTo>
                    <a:cubicBezTo>
                      <a:pt x="52" y="62"/>
                      <a:pt x="30" y="62"/>
                      <a:pt x="9" y="58"/>
                    </a:cubicBezTo>
                    <a:cubicBezTo>
                      <a:pt x="4" y="41"/>
                      <a:pt x="4" y="24"/>
                      <a:pt x="9" y="7"/>
                    </a:cubicBezTo>
                    <a:cubicBezTo>
                      <a:pt x="30" y="3"/>
                      <a:pt x="52" y="3"/>
                      <a:pt x="73" y="7"/>
                    </a:cubicBezTo>
                    <a:cubicBezTo>
                      <a:pt x="78" y="24"/>
                      <a:pt x="78" y="41"/>
                      <a:pt x="73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142">
                <a:extLst>
                  <a:ext uri="{FF2B5EF4-FFF2-40B4-BE49-F238E27FC236}">
                    <a16:creationId xmlns:a16="http://schemas.microsoft.com/office/drawing/2014/main" id="{D5164B78-13E0-4B96-FF03-D2746FD670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0699" y="394950"/>
                <a:ext cx="409265" cy="311570"/>
              </a:xfrm>
              <a:custGeom>
                <a:avLst/>
                <a:gdLst>
                  <a:gd name="T0" fmla="*/ 125 w 131"/>
                  <a:gd name="T1" fmla="*/ 9 h 100"/>
                  <a:gd name="T2" fmla="*/ 119 w 131"/>
                  <a:gd name="T3" fmla="*/ 3 h 100"/>
                  <a:gd name="T4" fmla="*/ 66 w 131"/>
                  <a:gd name="T5" fmla="*/ 0 h 100"/>
                  <a:gd name="T6" fmla="*/ 13 w 131"/>
                  <a:gd name="T7" fmla="*/ 3 h 100"/>
                  <a:gd name="T8" fmla="*/ 7 w 131"/>
                  <a:gd name="T9" fmla="*/ 9 h 100"/>
                  <a:gd name="T10" fmla="*/ 7 w 131"/>
                  <a:gd name="T11" fmla="*/ 87 h 100"/>
                  <a:gd name="T12" fmla="*/ 13 w 131"/>
                  <a:gd name="T13" fmla="*/ 93 h 100"/>
                  <a:gd name="T14" fmla="*/ 39 w 131"/>
                  <a:gd name="T15" fmla="*/ 95 h 100"/>
                  <a:gd name="T16" fmla="*/ 38 w 131"/>
                  <a:gd name="T17" fmla="*/ 96 h 100"/>
                  <a:gd name="T18" fmla="*/ 66 w 131"/>
                  <a:gd name="T19" fmla="*/ 100 h 100"/>
                  <a:gd name="T20" fmla="*/ 94 w 131"/>
                  <a:gd name="T21" fmla="*/ 96 h 100"/>
                  <a:gd name="T22" fmla="*/ 93 w 131"/>
                  <a:gd name="T23" fmla="*/ 95 h 100"/>
                  <a:gd name="T24" fmla="*/ 119 w 131"/>
                  <a:gd name="T25" fmla="*/ 93 h 100"/>
                  <a:gd name="T26" fmla="*/ 125 w 131"/>
                  <a:gd name="T27" fmla="*/ 87 h 100"/>
                  <a:gd name="T28" fmla="*/ 125 w 131"/>
                  <a:gd name="T29" fmla="*/ 9 h 100"/>
                  <a:gd name="T30" fmla="*/ 118 w 131"/>
                  <a:gd name="T31" fmla="*/ 85 h 100"/>
                  <a:gd name="T32" fmla="*/ 14 w 131"/>
                  <a:gd name="T33" fmla="*/ 85 h 100"/>
                  <a:gd name="T34" fmla="*/ 14 w 131"/>
                  <a:gd name="T35" fmla="*/ 11 h 100"/>
                  <a:gd name="T36" fmla="*/ 118 w 131"/>
                  <a:gd name="T37" fmla="*/ 11 h 100"/>
                  <a:gd name="T38" fmla="*/ 118 w 131"/>
                  <a:gd name="T39" fmla="*/ 8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1" h="100">
                    <a:moveTo>
                      <a:pt x="125" y="9"/>
                    </a:moveTo>
                    <a:cubicBezTo>
                      <a:pt x="125" y="6"/>
                      <a:pt x="122" y="4"/>
                      <a:pt x="119" y="3"/>
                    </a:cubicBezTo>
                    <a:cubicBezTo>
                      <a:pt x="101" y="1"/>
                      <a:pt x="83" y="0"/>
                      <a:pt x="66" y="0"/>
                    </a:cubicBezTo>
                    <a:cubicBezTo>
                      <a:pt x="49" y="0"/>
                      <a:pt x="31" y="1"/>
                      <a:pt x="13" y="3"/>
                    </a:cubicBezTo>
                    <a:cubicBezTo>
                      <a:pt x="10" y="4"/>
                      <a:pt x="7" y="6"/>
                      <a:pt x="7" y="9"/>
                    </a:cubicBezTo>
                    <a:cubicBezTo>
                      <a:pt x="0" y="35"/>
                      <a:pt x="0" y="61"/>
                      <a:pt x="7" y="87"/>
                    </a:cubicBezTo>
                    <a:cubicBezTo>
                      <a:pt x="7" y="90"/>
                      <a:pt x="10" y="92"/>
                      <a:pt x="13" y="93"/>
                    </a:cubicBezTo>
                    <a:cubicBezTo>
                      <a:pt x="22" y="94"/>
                      <a:pt x="30" y="95"/>
                      <a:pt x="39" y="95"/>
                    </a:cubicBezTo>
                    <a:cubicBezTo>
                      <a:pt x="38" y="95"/>
                      <a:pt x="38" y="96"/>
                      <a:pt x="38" y="96"/>
                    </a:cubicBezTo>
                    <a:cubicBezTo>
                      <a:pt x="38" y="98"/>
                      <a:pt x="51" y="100"/>
                      <a:pt x="66" y="100"/>
                    </a:cubicBezTo>
                    <a:cubicBezTo>
                      <a:pt x="81" y="100"/>
                      <a:pt x="94" y="98"/>
                      <a:pt x="94" y="96"/>
                    </a:cubicBezTo>
                    <a:cubicBezTo>
                      <a:pt x="94" y="96"/>
                      <a:pt x="94" y="95"/>
                      <a:pt x="93" y="95"/>
                    </a:cubicBezTo>
                    <a:cubicBezTo>
                      <a:pt x="102" y="95"/>
                      <a:pt x="110" y="94"/>
                      <a:pt x="119" y="93"/>
                    </a:cubicBezTo>
                    <a:cubicBezTo>
                      <a:pt x="122" y="92"/>
                      <a:pt x="125" y="90"/>
                      <a:pt x="125" y="87"/>
                    </a:cubicBezTo>
                    <a:cubicBezTo>
                      <a:pt x="131" y="61"/>
                      <a:pt x="131" y="35"/>
                      <a:pt x="125" y="9"/>
                    </a:cubicBezTo>
                    <a:close/>
                    <a:moveTo>
                      <a:pt x="118" y="85"/>
                    </a:moveTo>
                    <a:cubicBezTo>
                      <a:pt x="83" y="89"/>
                      <a:pt x="49" y="89"/>
                      <a:pt x="14" y="85"/>
                    </a:cubicBezTo>
                    <a:cubicBezTo>
                      <a:pt x="9" y="60"/>
                      <a:pt x="9" y="36"/>
                      <a:pt x="14" y="11"/>
                    </a:cubicBezTo>
                    <a:cubicBezTo>
                      <a:pt x="49" y="7"/>
                      <a:pt x="83" y="7"/>
                      <a:pt x="118" y="11"/>
                    </a:cubicBezTo>
                    <a:cubicBezTo>
                      <a:pt x="123" y="36"/>
                      <a:pt x="123" y="60"/>
                      <a:pt x="11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143">
                <a:extLst>
                  <a:ext uri="{FF2B5EF4-FFF2-40B4-BE49-F238E27FC236}">
                    <a16:creationId xmlns:a16="http://schemas.microsoft.com/office/drawing/2014/main" id="{C592EF57-11F7-77D4-C373-5F0916762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8869" y="457000"/>
                <a:ext cx="38287" cy="38287"/>
              </a:xfrm>
              <a:custGeom>
                <a:avLst/>
                <a:gdLst>
                  <a:gd name="T0" fmla="*/ 6 w 12"/>
                  <a:gd name="T1" fmla="*/ 12 h 12"/>
                  <a:gd name="T2" fmla="*/ 12 w 12"/>
                  <a:gd name="T3" fmla="*/ 6 h 12"/>
                  <a:gd name="T4" fmla="*/ 6 w 12"/>
                  <a:gd name="T5" fmla="*/ 0 h 12"/>
                  <a:gd name="T6" fmla="*/ 0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8 w 12"/>
                  <a:gd name="T13" fmla="*/ 6 h 12"/>
                  <a:gd name="T14" fmla="*/ 6 w 12"/>
                  <a:gd name="T15" fmla="*/ 8 h 12"/>
                  <a:gd name="T16" fmla="*/ 4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44">
                <a:extLst>
                  <a:ext uri="{FF2B5EF4-FFF2-40B4-BE49-F238E27FC236}">
                    <a16:creationId xmlns:a16="http://schemas.microsoft.com/office/drawing/2014/main" id="{D2012452-5774-E225-4F13-36B2FA738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988" y="619386"/>
                <a:ext cx="50168" cy="13202"/>
              </a:xfrm>
              <a:custGeom>
                <a:avLst/>
                <a:gdLst>
                  <a:gd name="T0" fmla="*/ 14 w 16"/>
                  <a:gd name="T1" fmla="*/ 0 h 4"/>
                  <a:gd name="T2" fmla="*/ 2 w 16"/>
                  <a:gd name="T3" fmla="*/ 0 h 4"/>
                  <a:gd name="T4" fmla="*/ 0 w 16"/>
                  <a:gd name="T5" fmla="*/ 2 h 4"/>
                  <a:gd name="T6" fmla="*/ 2 w 16"/>
                  <a:gd name="T7" fmla="*/ 4 h 4"/>
                  <a:gd name="T8" fmla="*/ 14 w 16"/>
                  <a:gd name="T9" fmla="*/ 4 h 4"/>
                  <a:gd name="T10" fmla="*/ 16 w 16"/>
                  <a:gd name="T11" fmla="*/ 2 h 4"/>
                  <a:gd name="T12" fmla="*/ 14 w 1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145">
                <a:extLst>
                  <a:ext uri="{FF2B5EF4-FFF2-40B4-BE49-F238E27FC236}">
                    <a16:creationId xmlns:a16="http://schemas.microsoft.com/office/drawing/2014/main" id="{0AEFF4D5-4C9F-2F87-D445-98C6DB99A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8869" y="582420"/>
                <a:ext cx="50168" cy="11882"/>
              </a:xfrm>
              <a:custGeom>
                <a:avLst/>
                <a:gdLst>
                  <a:gd name="T0" fmla="*/ 14 w 16"/>
                  <a:gd name="T1" fmla="*/ 0 h 4"/>
                  <a:gd name="T2" fmla="*/ 2 w 16"/>
                  <a:gd name="T3" fmla="*/ 0 h 4"/>
                  <a:gd name="T4" fmla="*/ 0 w 16"/>
                  <a:gd name="T5" fmla="*/ 2 h 4"/>
                  <a:gd name="T6" fmla="*/ 2 w 16"/>
                  <a:gd name="T7" fmla="*/ 4 h 4"/>
                  <a:gd name="T8" fmla="*/ 14 w 16"/>
                  <a:gd name="T9" fmla="*/ 4 h 4"/>
                  <a:gd name="T10" fmla="*/ 16 w 16"/>
                  <a:gd name="T11" fmla="*/ 2 h 4"/>
                  <a:gd name="T12" fmla="*/ 14 w 1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146">
                <a:extLst>
                  <a:ext uri="{FF2B5EF4-FFF2-40B4-BE49-F238E27FC236}">
                    <a16:creationId xmlns:a16="http://schemas.microsoft.com/office/drawing/2014/main" id="{D8283306-275D-6A69-586F-91B289BC9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8869" y="544134"/>
                <a:ext cx="50168" cy="13202"/>
              </a:xfrm>
              <a:custGeom>
                <a:avLst/>
                <a:gdLst>
                  <a:gd name="T0" fmla="*/ 14 w 16"/>
                  <a:gd name="T1" fmla="*/ 0 h 4"/>
                  <a:gd name="T2" fmla="*/ 2 w 16"/>
                  <a:gd name="T3" fmla="*/ 0 h 4"/>
                  <a:gd name="T4" fmla="*/ 0 w 16"/>
                  <a:gd name="T5" fmla="*/ 2 h 4"/>
                  <a:gd name="T6" fmla="*/ 2 w 16"/>
                  <a:gd name="T7" fmla="*/ 4 h 4"/>
                  <a:gd name="T8" fmla="*/ 14 w 16"/>
                  <a:gd name="T9" fmla="*/ 4 h 4"/>
                  <a:gd name="T10" fmla="*/ 16 w 16"/>
                  <a:gd name="T11" fmla="*/ 2 h 4"/>
                  <a:gd name="T12" fmla="*/ 14 w 1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147">
                <a:extLst>
                  <a:ext uri="{FF2B5EF4-FFF2-40B4-BE49-F238E27FC236}">
                    <a16:creationId xmlns:a16="http://schemas.microsoft.com/office/drawing/2014/main" id="{42119C2A-EBFC-3ADB-07B0-2DC21F941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636" y="491326"/>
                <a:ext cx="73932" cy="52808"/>
              </a:xfrm>
              <a:custGeom>
                <a:avLst/>
                <a:gdLst>
                  <a:gd name="T0" fmla="*/ 22 w 24"/>
                  <a:gd name="T1" fmla="*/ 0 h 17"/>
                  <a:gd name="T2" fmla="*/ 4 w 24"/>
                  <a:gd name="T3" fmla="*/ 2 h 17"/>
                  <a:gd name="T4" fmla="*/ 1 w 24"/>
                  <a:gd name="T5" fmla="*/ 4 h 17"/>
                  <a:gd name="T6" fmla="*/ 0 w 24"/>
                  <a:gd name="T7" fmla="*/ 15 h 17"/>
                  <a:gd name="T8" fmla="*/ 2 w 24"/>
                  <a:gd name="T9" fmla="*/ 17 h 17"/>
                  <a:gd name="T10" fmla="*/ 4 w 24"/>
                  <a:gd name="T11" fmla="*/ 15 h 17"/>
                  <a:gd name="T12" fmla="*/ 5 w 24"/>
                  <a:gd name="T13" fmla="*/ 7 h 17"/>
                  <a:gd name="T14" fmla="*/ 7 w 24"/>
                  <a:gd name="T15" fmla="*/ 5 h 17"/>
                  <a:gd name="T16" fmla="*/ 22 w 24"/>
                  <a:gd name="T17" fmla="*/ 4 h 17"/>
                  <a:gd name="T18" fmla="*/ 24 w 24"/>
                  <a:gd name="T19" fmla="*/ 2 h 17"/>
                  <a:gd name="T20" fmla="*/ 22 w 2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17">
                    <a:moveTo>
                      <a:pt x="22" y="0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1" y="3"/>
                      <a:pt x="1" y="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2" y="17"/>
                    </a:cubicBezTo>
                    <a:cubicBezTo>
                      <a:pt x="3" y="17"/>
                      <a:pt x="4" y="16"/>
                      <a:pt x="4" y="15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6" y="5"/>
                      <a:pt x="7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657010B-11CA-4EA9-F9E5-15D892557ACA}"/>
                </a:ext>
              </a:extLst>
            </p:cNvPr>
            <p:cNvGrpSpPr/>
            <p:nvPr/>
          </p:nvGrpSpPr>
          <p:grpSpPr>
            <a:xfrm>
              <a:off x="4533505" y="356664"/>
              <a:ext cx="425108" cy="365699"/>
              <a:chOff x="1624050" y="356664"/>
              <a:chExt cx="425108" cy="365699"/>
            </a:xfrm>
            <a:solidFill>
              <a:schemeClr val="bg1"/>
            </a:solidFill>
          </p:grpSpPr>
          <p:sp>
            <p:nvSpPr>
              <p:cNvPr id="76" name="Freeform 148">
                <a:extLst>
                  <a:ext uri="{FF2B5EF4-FFF2-40B4-BE49-F238E27FC236}">
                    <a16:creationId xmlns:a16="http://schemas.microsoft.com/office/drawing/2014/main" id="{DBA6635E-756E-2F27-9EF7-060CEA2A1F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050" y="356664"/>
                <a:ext cx="425108" cy="365699"/>
              </a:xfrm>
              <a:custGeom>
                <a:avLst/>
                <a:gdLst>
                  <a:gd name="T0" fmla="*/ 121 w 136"/>
                  <a:gd name="T1" fmla="*/ 15 h 117"/>
                  <a:gd name="T2" fmla="*/ 68 w 136"/>
                  <a:gd name="T3" fmla="*/ 14 h 117"/>
                  <a:gd name="T4" fmla="*/ 15 w 136"/>
                  <a:gd name="T5" fmla="*/ 15 h 117"/>
                  <a:gd name="T6" fmla="*/ 15 w 136"/>
                  <a:gd name="T7" fmla="*/ 69 h 117"/>
                  <a:gd name="T8" fmla="*/ 59 w 136"/>
                  <a:gd name="T9" fmla="*/ 112 h 117"/>
                  <a:gd name="T10" fmla="*/ 77 w 136"/>
                  <a:gd name="T11" fmla="*/ 112 h 117"/>
                  <a:gd name="T12" fmla="*/ 121 w 136"/>
                  <a:gd name="T13" fmla="*/ 69 h 117"/>
                  <a:gd name="T14" fmla="*/ 121 w 136"/>
                  <a:gd name="T15" fmla="*/ 15 h 117"/>
                  <a:gd name="T16" fmla="*/ 115 w 136"/>
                  <a:gd name="T17" fmla="*/ 63 h 117"/>
                  <a:gd name="T18" fmla="*/ 71 w 136"/>
                  <a:gd name="T19" fmla="*/ 107 h 117"/>
                  <a:gd name="T20" fmla="*/ 65 w 136"/>
                  <a:gd name="T21" fmla="*/ 107 h 117"/>
                  <a:gd name="T22" fmla="*/ 21 w 136"/>
                  <a:gd name="T23" fmla="*/ 63 h 117"/>
                  <a:gd name="T24" fmla="*/ 21 w 136"/>
                  <a:gd name="T25" fmla="*/ 21 h 117"/>
                  <a:gd name="T26" fmla="*/ 63 w 136"/>
                  <a:gd name="T27" fmla="*/ 20 h 117"/>
                  <a:gd name="T28" fmla="*/ 68 w 136"/>
                  <a:gd name="T29" fmla="*/ 25 h 117"/>
                  <a:gd name="T30" fmla="*/ 73 w 136"/>
                  <a:gd name="T31" fmla="*/ 20 h 117"/>
                  <a:gd name="T32" fmla="*/ 115 w 136"/>
                  <a:gd name="T33" fmla="*/ 21 h 117"/>
                  <a:gd name="T34" fmla="*/ 115 w 136"/>
                  <a:gd name="T35" fmla="*/ 6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6" h="117">
                    <a:moveTo>
                      <a:pt x="121" y="15"/>
                    </a:moveTo>
                    <a:cubicBezTo>
                      <a:pt x="106" y="1"/>
                      <a:pt x="83" y="0"/>
                      <a:pt x="68" y="14"/>
                    </a:cubicBezTo>
                    <a:cubicBezTo>
                      <a:pt x="53" y="0"/>
                      <a:pt x="30" y="1"/>
                      <a:pt x="15" y="15"/>
                    </a:cubicBezTo>
                    <a:cubicBezTo>
                      <a:pt x="0" y="30"/>
                      <a:pt x="0" y="54"/>
                      <a:pt x="15" y="69"/>
                    </a:cubicBezTo>
                    <a:cubicBezTo>
                      <a:pt x="20" y="73"/>
                      <a:pt x="59" y="112"/>
                      <a:pt x="59" y="112"/>
                    </a:cubicBezTo>
                    <a:cubicBezTo>
                      <a:pt x="64" y="117"/>
                      <a:pt x="72" y="117"/>
                      <a:pt x="77" y="112"/>
                    </a:cubicBezTo>
                    <a:cubicBezTo>
                      <a:pt x="77" y="112"/>
                      <a:pt x="120" y="69"/>
                      <a:pt x="121" y="69"/>
                    </a:cubicBezTo>
                    <a:cubicBezTo>
                      <a:pt x="136" y="54"/>
                      <a:pt x="136" y="30"/>
                      <a:pt x="121" y="15"/>
                    </a:cubicBezTo>
                    <a:close/>
                    <a:moveTo>
                      <a:pt x="115" y="63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69" y="108"/>
                      <a:pt x="67" y="108"/>
                      <a:pt x="65" y="107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9" y="51"/>
                      <a:pt x="9" y="32"/>
                      <a:pt x="21" y="21"/>
                    </a:cubicBezTo>
                    <a:cubicBezTo>
                      <a:pt x="32" y="9"/>
                      <a:pt x="51" y="9"/>
                      <a:pt x="63" y="20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85" y="9"/>
                      <a:pt x="104" y="9"/>
                      <a:pt x="115" y="21"/>
                    </a:cubicBezTo>
                    <a:cubicBezTo>
                      <a:pt x="127" y="32"/>
                      <a:pt x="127" y="51"/>
                      <a:pt x="11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149">
                <a:extLst>
                  <a:ext uri="{FF2B5EF4-FFF2-40B4-BE49-F238E27FC236}">
                    <a16:creationId xmlns:a16="http://schemas.microsoft.com/office/drawing/2014/main" id="{B80C4CC4-5D24-E630-C295-FDE60B652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303" y="431916"/>
                <a:ext cx="59410" cy="59410"/>
              </a:xfrm>
              <a:custGeom>
                <a:avLst/>
                <a:gdLst>
                  <a:gd name="T0" fmla="*/ 17 w 19"/>
                  <a:gd name="T1" fmla="*/ 0 h 19"/>
                  <a:gd name="T2" fmla="*/ 17 w 19"/>
                  <a:gd name="T3" fmla="*/ 0 h 19"/>
                  <a:gd name="T4" fmla="*/ 0 w 19"/>
                  <a:gd name="T5" fmla="*/ 17 h 19"/>
                  <a:gd name="T6" fmla="*/ 0 w 19"/>
                  <a:gd name="T7" fmla="*/ 17 h 19"/>
                  <a:gd name="T8" fmla="*/ 2 w 19"/>
                  <a:gd name="T9" fmla="*/ 19 h 19"/>
                  <a:gd name="T10" fmla="*/ 4 w 19"/>
                  <a:gd name="T11" fmla="*/ 17 h 19"/>
                  <a:gd name="T12" fmla="*/ 4 w 19"/>
                  <a:gd name="T13" fmla="*/ 17 h 19"/>
                  <a:gd name="T14" fmla="*/ 17 w 19"/>
                  <a:gd name="T15" fmla="*/ 4 h 19"/>
                  <a:gd name="T16" fmla="*/ 17 w 19"/>
                  <a:gd name="T17" fmla="*/ 4 h 19"/>
                  <a:gd name="T18" fmla="*/ 19 w 19"/>
                  <a:gd name="T19" fmla="*/ 2 h 19"/>
                  <a:gd name="T20" fmla="*/ 17 w 19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1" y="19"/>
                      <a:pt x="2" y="19"/>
                    </a:cubicBezTo>
                    <a:cubicBezTo>
                      <a:pt x="3" y="19"/>
                      <a:pt x="4" y="18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5" name="Freeform 150">
              <a:extLst>
                <a:ext uri="{FF2B5EF4-FFF2-40B4-BE49-F238E27FC236}">
                  <a16:creationId xmlns:a16="http://schemas.microsoft.com/office/drawing/2014/main" id="{4E8B03A4-3976-80B3-617F-90D24214C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660" y="394950"/>
              <a:ext cx="400024" cy="286486"/>
            </a:xfrm>
            <a:custGeom>
              <a:avLst/>
              <a:gdLst>
                <a:gd name="T0" fmla="*/ 104 w 128"/>
                <a:gd name="T1" fmla="*/ 33 h 92"/>
                <a:gd name="T2" fmla="*/ 68 w 128"/>
                <a:gd name="T3" fmla="*/ 0 h 92"/>
                <a:gd name="T4" fmla="*/ 35 w 128"/>
                <a:gd name="T5" fmla="*/ 21 h 92"/>
                <a:gd name="T6" fmla="*/ 30 w 128"/>
                <a:gd name="T7" fmla="*/ 20 h 92"/>
                <a:gd name="T8" fmla="*/ 12 w 128"/>
                <a:gd name="T9" fmla="*/ 38 h 92"/>
                <a:gd name="T10" fmla="*/ 13 w 128"/>
                <a:gd name="T11" fmla="*/ 44 h 92"/>
                <a:gd name="T12" fmla="*/ 0 w 128"/>
                <a:gd name="T13" fmla="*/ 66 h 92"/>
                <a:gd name="T14" fmla="*/ 26 w 128"/>
                <a:gd name="T15" fmla="*/ 92 h 92"/>
                <a:gd name="T16" fmla="*/ 26 w 128"/>
                <a:gd name="T17" fmla="*/ 92 h 92"/>
                <a:gd name="T18" fmla="*/ 98 w 128"/>
                <a:gd name="T19" fmla="*/ 92 h 92"/>
                <a:gd name="T20" fmla="*/ 98 w 128"/>
                <a:gd name="T21" fmla="*/ 92 h 92"/>
                <a:gd name="T22" fmla="*/ 128 w 128"/>
                <a:gd name="T23" fmla="*/ 62 h 92"/>
                <a:gd name="T24" fmla="*/ 104 w 128"/>
                <a:gd name="T25" fmla="*/ 33 h 92"/>
                <a:gd name="T26" fmla="*/ 98 w 128"/>
                <a:gd name="T27" fmla="*/ 84 h 92"/>
                <a:gd name="T28" fmla="*/ 98 w 128"/>
                <a:gd name="T29" fmla="*/ 84 h 92"/>
                <a:gd name="T30" fmla="*/ 26 w 128"/>
                <a:gd name="T31" fmla="*/ 84 h 92"/>
                <a:gd name="T32" fmla="*/ 8 w 128"/>
                <a:gd name="T33" fmla="*/ 66 h 92"/>
                <a:gd name="T34" fmla="*/ 17 w 128"/>
                <a:gd name="T35" fmla="*/ 51 h 92"/>
                <a:gd name="T36" fmla="*/ 21 w 128"/>
                <a:gd name="T37" fmla="*/ 41 h 92"/>
                <a:gd name="T38" fmla="*/ 20 w 128"/>
                <a:gd name="T39" fmla="*/ 38 h 92"/>
                <a:gd name="T40" fmla="*/ 30 w 128"/>
                <a:gd name="T41" fmla="*/ 28 h 92"/>
                <a:gd name="T42" fmla="*/ 35 w 128"/>
                <a:gd name="T43" fmla="*/ 29 h 92"/>
                <a:gd name="T44" fmla="*/ 43 w 128"/>
                <a:gd name="T45" fmla="*/ 24 h 92"/>
                <a:gd name="T46" fmla="*/ 68 w 128"/>
                <a:gd name="T47" fmla="*/ 8 h 92"/>
                <a:gd name="T48" fmla="*/ 96 w 128"/>
                <a:gd name="T49" fmla="*/ 33 h 92"/>
                <a:gd name="T50" fmla="*/ 102 w 128"/>
                <a:gd name="T51" fmla="*/ 40 h 92"/>
                <a:gd name="T52" fmla="*/ 120 w 128"/>
                <a:gd name="T53" fmla="*/ 62 h 92"/>
                <a:gd name="T54" fmla="*/ 98 w 128"/>
                <a:gd name="T55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92">
                  <a:moveTo>
                    <a:pt x="104" y="33"/>
                  </a:moveTo>
                  <a:cubicBezTo>
                    <a:pt x="102" y="14"/>
                    <a:pt x="87" y="0"/>
                    <a:pt x="68" y="0"/>
                  </a:cubicBezTo>
                  <a:cubicBezTo>
                    <a:pt x="54" y="0"/>
                    <a:pt x="41" y="9"/>
                    <a:pt x="35" y="21"/>
                  </a:cubicBezTo>
                  <a:cubicBezTo>
                    <a:pt x="34" y="20"/>
                    <a:pt x="32" y="20"/>
                    <a:pt x="30" y="20"/>
                  </a:cubicBezTo>
                  <a:cubicBezTo>
                    <a:pt x="20" y="20"/>
                    <a:pt x="12" y="28"/>
                    <a:pt x="12" y="38"/>
                  </a:cubicBezTo>
                  <a:cubicBezTo>
                    <a:pt x="12" y="40"/>
                    <a:pt x="12" y="42"/>
                    <a:pt x="13" y="44"/>
                  </a:cubicBezTo>
                  <a:cubicBezTo>
                    <a:pt x="5" y="48"/>
                    <a:pt x="0" y="56"/>
                    <a:pt x="0" y="66"/>
                  </a:cubicBezTo>
                  <a:cubicBezTo>
                    <a:pt x="0" y="80"/>
                    <a:pt x="12" y="92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15" y="92"/>
                    <a:pt x="128" y="79"/>
                    <a:pt x="128" y="62"/>
                  </a:cubicBezTo>
                  <a:cubicBezTo>
                    <a:pt x="128" y="47"/>
                    <a:pt x="118" y="35"/>
                    <a:pt x="104" y="33"/>
                  </a:cubicBezTo>
                  <a:close/>
                  <a:moveTo>
                    <a:pt x="98" y="84"/>
                  </a:moveTo>
                  <a:cubicBezTo>
                    <a:pt x="98" y="84"/>
                    <a:pt x="98" y="84"/>
                    <a:pt x="98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6" y="84"/>
                    <a:pt x="8" y="76"/>
                    <a:pt x="8" y="66"/>
                  </a:cubicBezTo>
                  <a:cubicBezTo>
                    <a:pt x="8" y="60"/>
                    <a:pt x="11" y="54"/>
                    <a:pt x="17" y="51"/>
                  </a:cubicBezTo>
                  <a:cubicBezTo>
                    <a:pt x="23" y="47"/>
                    <a:pt x="23" y="47"/>
                    <a:pt x="21" y="41"/>
                  </a:cubicBezTo>
                  <a:cubicBezTo>
                    <a:pt x="20" y="40"/>
                    <a:pt x="20" y="39"/>
                    <a:pt x="20" y="38"/>
                  </a:cubicBezTo>
                  <a:cubicBezTo>
                    <a:pt x="20" y="32"/>
                    <a:pt x="24" y="28"/>
                    <a:pt x="30" y="28"/>
                  </a:cubicBezTo>
                  <a:cubicBezTo>
                    <a:pt x="30" y="28"/>
                    <a:pt x="33" y="28"/>
                    <a:pt x="35" y="29"/>
                  </a:cubicBezTo>
                  <a:cubicBezTo>
                    <a:pt x="40" y="31"/>
                    <a:pt x="41" y="29"/>
                    <a:pt x="43" y="24"/>
                  </a:cubicBezTo>
                  <a:cubicBezTo>
                    <a:pt x="47" y="14"/>
                    <a:pt x="57" y="8"/>
                    <a:pt x="68" y="8"/>
                  </a:cubicBezTo>
                  <a:cubicBezTo>
                    <a:pt x="82" y="8"/>
                    <a:pt x="94" y="19"/>
                    <a:pt x="96" y="33"/>
                  </a:cubicBezTo>
                  <a:cubicBezTo>
                    <a:pt x="96" y="39"/>
                    <a:pt x="96" y="39"/>
                    <a:pt x="102" y="40"/>
                  </a:cubicBezTo>
                  <a:cubicBezTo>
                    <a:pt x="112" y="42"/>
                    <a:pt x="120" y="51"/>
                    <a:pt x="120" y="62"/>
                  </a:cubicBezTo>
                  <a:cubicBezTo>
                    <a:pt x="120" y="74"/>
                    <a:pt x="110" y="84"/>
                    <a:pt x="98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01F564B-71D3-27E7-1AEE-DFC5248640F4}"/>
              </a:ext>
            </a:extLst>
          </p:cNvPr>
          <p:cNvGrpSpPr/>
          <p:nvPr/>
        </p:nvGrpSpPr>
        <p:grpSpPr>
          <a:xfrm>
            <a:off x="4572485" y="968295"/>
            <a:ext cx="3101967" cy="5159790"/>
            <a:chOff x="371475" y="1171576"/>
            <a:chExt cx="4609227" cy="7666955"/>
          </a:xfrm>
        </p:grpSpPr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767C078B-690C-A031-81D5-B8C5EAF54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244281"/>
              <a:ext cx="533628" cy="388218"/>
            </a:xfrm>
            <a:custGeom>
              <a:avLst/>
              <a:gdLst>
                <a:gd name="T0" fmla="*/ 132 w 176"/>
                <a:gd name="T1" fmla="*/ 104 h 128"/>
                <a:gd name="T2" fmla="*/ 148 w 176"/>
                <a:gd name="T3" fmla="*/ 104 h 128"/>
                <a:gd name="T4" fmla="*/ 152 w 176"/>
                <a:gd name="T5" fmla="*/ 100 h 128"/>
                <a:gd name="T6" fmla="*/ 152 w 176"/>
                <a:gd name="T7" fmla="*/ 84 h 128"/>
                <a:gd name="T8" fmla="*/ 148 w 176"/>
                <a:gd name="T9" fmla="*/ 80 h 128"/>
                <a:gd name="T10" fmla="*/ 132 w 176"/>
                <a:gd name="T11" fmla="*/ 80 h 128"/>
                <a:gd name="T12" fmla="*/ 128 w 176"/>
                <a:gd name="T13" fmla="*/ 84 h 128"/>
                <a:gd name="T14" fmla="*/ 128 w 176"/>
                <a:gd name="T15" fmla="*/ 100 h 128"/>
                <a:gd name="T16" fmla="*/ 132 w 176"/>
                <a:gd name="T17" fmla="*/ 104 h 128"/>
                <a:gd name="T18" fmla="*/ 168 w 176"/>
                <a:gd name="T19" fmla="*/ 0 h 128"/>
                <a:gd name="T20" fmla="*/ 8 w 176"/>
                <a:gd name="T21" fmla="*/ 0 h 128"/>
                <a:gd name="T22" fmla="*/ 0 w 176"/>
                <a:gd name="T23" fmla="*/ 8 h 128"/>
                <a:gd name="T24" fmla="*/ 0 w 176"/>
                <a:gd name="T25" fmla="*/ 120 h 128"/>
                <a:gd name="T26" fmla="*/ 8 w 176"/>
                <a:gd name="T27" fmla="*/ 128 h 128"/>
                <a:gd name="T28" fmla="*/ 168 w 176"/>
                <a:gd name="T29" fmla="*/ 128 h 128"/>
                <a:gd name="T30" fmla="*/ 176 w 176"/>
                <a:gd name="T31" fmla="*/ 120 h 128"/>
                <a:gd name="T32" fmla="*/ 176 w 176"/>
                <a:gd name="T33" fmla="*/ 8 h 128"/>
                <a:gd name="T34" fmla="*/ 168 w 176"/>
                <a:gd name="T35" fmla="*/ 0 h 128"/>
                <a:gd name="T36" fmla="*/ 168 w 176"/>
                <a:gd name="T37" fmla="*/ 120 h 128"/>
                <a:gd name="T38" fmla="*/ 8 w 176"/>
                <a:gd name="T39" fmla="*/ 120 h 128"/>
                <a:gd name="T40" fmla="*/ 8 w 176"/>
                <a:gd name="T41" fmla="*/ 56 h 128"/>
                <a:gd name="T42" fmla="*/ 168 w 176"/>
                <a:gd name="T43" fmla="*/ 56 h 128"/>
                <a:gd name="T44" fmla="*/ 168 w 176"/>
                <a:gd name="T45" fmla="*/ 120 h 128"/>
                <a:gd name="T46" fmla="*/ 168 w 176"/>
                <a:gd name="T47" fmla="*/ 24 h 128"/>
                <a:gd name="T48" fmla="*/ 8 w 176"/>
                <a:gd name="T49" fmla="*/ 24 h 128"/>
                <a:gd name="T50" fmla="*/ 8 w 176"/>
                <a:gd name="T51" fmla="*/ 8 h 128"/>
                <a:gd name="T52" fmla="*/ 168 w 176"/>
                <a:gd name="T53" fmla="*/ 8 h 128"/>
                <a:gd name="T54" fmla="*/ 168 w 176"/>
                <a:gd name="T55" fmla="*/ 24 h 128"/>
                <a:gd name="T56" fmla="*/ 28 w 176"/>
                <a:gd name="T57" fmla="*/ 88 h 128"/>
                <a:gd name="T58" fmla="*/ 100 w 176"/>
                <a:gd name="T59" fmla="*/ 88 h 128"/>
                <a:gd name="T60" fmla="*/ 104 w 176"/>
                <a:gd name="T61" fmla="*/ 84 h 128"/>
                <a:gd name="T62" fmla="*/ 100 w 176"/>
                <a:gd name="T63" fmla="*/ 80 h 128"/>
                <a:gd name="T64" fmla="*/ 28 w 176"/>
                <a:gd name="T65" fmla="*/ 80 h 128"/>
                <a:gd name="T66" fmla="*/ 24 w 176"/>
                <a:gd name="T67" fmla="*/ 84 h 128"/>
                <a:gd name="T68" fmla="*/ 28 w 176"/>
                <a:gd name="T69" fmla="*/ 88 h 128"/>
                <a:gd name="T70" fmla="*/ 28 w 176"/>
                <a:gd name="T71" fmla="*/ 104 h 128"/>
                <a:gd name="T72" fmla="*/ 84 w 176"/>
                <a:gd name="T73" fmla="*/ 104 h 128"/>
                <a:gd name="T74" fmla="*/ 88 w 176"/>
                <a:gd name="T75" fmla="*/ 100 h 128"/>
                <a:gd name="T76" fmla="*/ 84 w 176"/>
                <a:gd name="T77" fmla="*/ 96 h 128"/>
                <a:gd name="T78" fmla="*/ 28 w 176"/>
                <a:gd name="T79" fmla="*/ 96 h 128"/>
                <a:gd name="T80" fmla="*/ 24 w 176"/>
                <a:gd name="T81" fmla="*/ 100 h 128"/>
                <a:gd name="T82" fmla="*/ 28 w 176"/>
                <a:gd name="T8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" h="128">
                  <a:moveTo>
                    <a:pt x="13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84"/>
                    <a:pt x="152" y="84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cubicBezTo>
                    <a:pt x="132" y="80"/>
                    <a:pt x="132" y="80"/>
                    <a:pt x="132" y="80"/>
                  </a:cubicBezTo>
                  <a:cubicBezTo>
                    <a:pt x="130" y="80"/>
                    <a:pt x="128" y="82"/>
                    <a:pt x="128" y="8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8" y="102"/>
                    <a:pt x="130" y="104"/>
                    <a:pt x="132" y="104"/>
                  </a:cubicBezTo>
                  <a:moveTo>
                    <a:pt x="1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2" y="128"/>
                    <a:pt x="176" y="124"/>
                    <a:pt x="176" y="120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20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120"/>
                  </a:lnTo>
                  <a:close/>
                  <a:moveTo>
                    <a:pt x="16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24"/>
                  </a:lnTo>
                  <a:close/>
                  <a:moveTo>
                    <a:pt x="28" y="88"/>
                  </a:moveTo>
                  <a:cubicBezTo>
                    <a:pt x="100" y="88"/>
                    <a:pt x="100" y="88"/>
                    <a:pt x="100" y="88"/>
                  </a:cubicBezTo>
                  <a:cubicBezTo>
                    <a:pt x="102" y="88"/>
                    <a:pt x="104" y="86"/>
                    <a:pt x="104" y="84"/>
                  </a:cubicBezTo>
                  <a:cubicBezTo>
                    <a:pt x="104" y="82"/>
                    <a:pt x="102" y="80"/>
                    <a:pt x="100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6" y="80"/>
                    <a:pt x="24" y="82"/>
                    <a:pt x="24" y="84"/>
                  </a:cubicBezTo>
                  <a:cubicBezTo>
                    <a:pt x="24" y="86"/>
                    <a:pt x="26" y="88"/>
                    <a:pt x="28" y="88"/>
                  </a:cubicBezTo>
                  <a:moveTo>
                    <a:pt x="28" y="104"/>
                  </a:moveTo>
                  <a:cubicBezTo>
                    <a:pt x="84" y="104"/>
                    <a:pt x="84" y="104"/>
                    <a:pt x="84" y="104"/>
                  </a:cubicBezTo>
                  <a:cubicBezTo>
                    <a:pt x="86" y="104"/>
                    <a:pt x="88" y="102"/>
                    <a:pt x="88" y="100"/>
                  </a:cubicBezTo>
                  <a:cubicBezTo>
                    <a:pt x="88" y="98"/>
                    <a:pt x="86" y="96"/>
                    <a:pt x="84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6"/>
                    <a:pt x="24" y="98"/>
                    <a:pt x="24" y="100"/>
                  </a:cubicBezTo>
                  <a:cubicBezTo>
                    <a:pt x="24" y="102"/>
                    <a:pt x="26" y="104"/>
                    <a:pt x="28" y="1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3DFA8EA0-1C82-9A17-0C6C-E37EA2804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0718" y="1219589"/>
              <a:ext cx="533628" cy="437603"/>
            </a:xfrm>
            <a:custGeom>
              <a:avLst/>
              <a:gdLst>
                <a:gd name="T0" fmla="*/ 100 w 176"/>
                <a:gd name="T1" fmla="*/ 120 h 144"/>
                <a:gd name="T2" fmla="*/ 116 w 176"/>
                <a:gd name="T3" fmla="*/ 120 h 144"/>
                <a:gd name="T4" fmla="*/ 120 w 176"/>
                <a:gd name="T5" fmla="*/ 116 h 144"/>
                <a:gd name="T6" fmla="*/ 120 w 176"/>
                <a:gd name="T7" fmla="*/ 100 h 144"/>
                <a:gd name="T8" fmla="*/ 116 w 176"/>
                <a:gd name="T9" fmla="*/ 96 h 144"/>
                <a:gd name="T10" fmla="*/ 100 w 176"/>
                <a:gd name="T11" fmla="*/ 96 h 144"/>
                <a:gd name="T12" fmla="*/ 96 w 176"/>
                <a:gd name="T13" fmla="*/ 100 h 144"/>
                <a:gd name="T14" fmla="*/ 96 w 176"/>
                <a:gd name="T15" fmla="*/ 116 h 144"/>
                <a:gd name="T16" fmla="*/ 100 w 176"/>
                <a:gd name="T17" fmla="*/ 120 h 144"/>
                <a:gd name="T18" fmla="*/ 28 w 176"/>
                <a:gd name="T19" fmla="*/ 104 h 144"/>
                <a:gd name="T20" fmla="*/ 76 w 176"/>
                <a:gd name="T21" fmla="*/ 104 h 144"/>
                <a:gd name="T22" fmla="*/ 80 w 176"/>
                <a:gd name="T23" fmla="*/ 100 h 144"/>
                <a:gd name="T24" fmla="*/ 76 w 176"/>
                <a:gd name="T25" fmla="*/ 96 h 144"/>
                <a:gd name="T26" fmla="*/ 28 w 176"/>
                <a:gd name="T27" fmla="*/ 96 h 144"/>
                <a:gd name="T28" fmla="*/ 24 w 176"/>
                <a:gd name="T29" fmla="*/ 100 h 144"/>
                <a:gd name="T30" fmla="*/ 28 w 176"/>
                <a:gd name="T31" fmla="*/ 104 h 144"/>
                <a:gd name="T32" fmla="*/ 28 w 176"/>
                <a:gd name="T33" fmla="*/ 120 h 144"/>
                <a:gd name="T34" fmla="*/ 60 w 176"/>
                <a:gd name="T35" fmla="*/ 120 h 144"/>
                <a:gd name="T36" fmla="*/ 64 w 176"/>
                <a:gd name="T37" fmla="*/ 116 h 144"/>
                <a:gd name="T38" fmla="*/ 60 w 176"/>
                <a:gd name="T39" fmla="*/ 112 h 144"/>
                <a:gd name="T40" fmla="*/ 28 w 176"/>
                <a:gd name="T41" fmla="*/ 112 h 144"/>
                <a:gd name="T42" fmla="*/ 24 w 176"/>
                <a:gd name="T43" fmla="*/ 116 h 144"/>
                <a:gd name="T44" fmla="*/ 28 w 176"/>
                <a:gd name="T45" fmla="*/ 120 h 144"/>
                <a:gd name="T46" fmla="*/ 136 w 176"/>
                <a:gd name="T47" fmla="*/ 32 h 144"/>
                <a:gd name="T48" fmla="*/ 8 w 176"/>
                <a:gd name="T49" fmla="*/ 32 h 144"/>
                <a:gd name="T50" fmla="*/ 0 w 176"/>
                <a:gd name="T51" fmla="*/ 40 h 144"/>
                <a:gd name="T52" fmla="*/ 0 w 176"/>
                <a:gd name="T53" fmla="*/ 136 h 144"/>
                <a:gd name="T54" fmla="*/ 8 w 176"/>
                <a:gd name="T55" fmla="*/ 144 h 144"/>
                <a:gd name="T56" fmla="*/ 136 w 176"/>
                <a:gd name="T57" fmla="*/ 144 h 144"/>
                <a:gd name="T58" fmla="*/ 144 w 176"/>
                <a:gd name="T59" fmla="*/ 136 h 144"/>
                <a:gd name="T60" fmla="*/ 144 w 176"/>
                <a:gd name="T61" fmla="*/ 40 h 144"/>
                <a:gd name="T62" fmla="*/ 136 w 176"/>
                <a:gd name="T63" fmla="*/ 32 h 144"/>
                <a:gd name="T64" fmla="*/ 136 w 176"/>
                <a:gd name="T65" fmla="*/ 136 h 144"/>
                <a:gd name="T66" fmla="*/ 8 w 176"/>
                <a:gd name="T67" fmla="*/ 136 h 144"/>
                <a:gd name="T68" fmla="*/ 8 w 176"/>
                <a:gd name="T69" fmla="*/ 80 h 144"/>
                <a:gd name="T70" fmla="*/ 136 w 176"/>
                <a:gd name="T71" fmla="*/ 80 h 144"/>
                <a:gd name="T72" fmla="*/ 136 w 176"/>
                <a:gd name="T73" fmla="*/ 136 h 144"/>
                <a:gd name="T74" fmla="*/ 136 w 176"/>
                <a:gd name="T75" fmla="*/ 56 h 144"/>
                <a:gd name="T76" fmla="*/ 8 w 176"/>
                <a:gd name="T77" fmla="*/ 56 h 144"/>
                <a:gd name="T78" fmla="*/ 8 w 176"/>
                <a:gd name="T79" fmla="*/ 40 h 144"/>
                <a:gd name="T80" fmla="*/ 136 w 176"/>
                <a:gd name="T81" fmla="*/ 40 h 144"/>
                <a:gd name="T82" fmla="*/ 136 w 176"/>
                <a:gd name="T83" fmla="*/ 56 h 144"/>
                <a:gd name="T84" fmla="*/ 168 w 176"/>
                <a:gd name="T85" fmla="*/ 0 h 144"/>
                <a:gd name="T86" fmla="*/ 40 w 176"/>
                <a:gd name="T87" fmla="*/ 0 h 144"/>
                <a:gd name="T88" fmla="*/ 32 w 176"/>
                <a:gd name="T89" fmla="*/ 8 h 144"/>
                <a:gd name="T90" fmla="*/ 32 w 176"/>
                <a:gd name="T91" fmla="*/ 20 h 144"/>
                <a:gd name="T92" fmla="*/ 36 w 176"/>
                <a:gd name="T93" fmla="*/ 24 h 144"/>
                <a:gd name="T94" fmla="*/ 40 w 176"/>
                <a:gd name="T95" fmla="*/ 20 h 144"/>
                <a:gd name="T96" fmla="*/ 40 w 176"/>
                <a:gd name="T97" fmla="*/ 8 h 144"/>
                <a:gd name="T98" fmla="*/ 168 w 176"/>
                <a:gd name="T99" fmla="*/ 8 h 144"/>
                <a:gd name="T100" fmla="*/ 168 w 176"/>
                <a:gd name="T101" fmla="*/ 104 h 144"/>
                <a:gd name="T102" fmla="*/ 156 w 176"/>
                <a:gd name="T103" fmla="*/ 104 h 144"/>
                <a:gd name="T104" fmla="*/ 152 w 176"/>
                <a:gd name="T105" fmla="*/ 108 h 144"/>
                <a:gd name="T106" fmla="*/ 156 w 176"/>
                <a:gd name="T107" fmla="*/ 112 h 144"/>
                <a:gd name="T108" fmla="*/ 168 w 176"/>
                <a:gd name="T109" fmla="*/ 112 h 144"/>
                <a:gd name="T110" fmla="*/ 176 w 176"/>
                <a:gd name="T111" fmla="*/ 104 h 144"/>
                <a:gd name="T112" fmla="*/ 176 w 176"/>
                <a:gd name="T113" fmla="*/ 8 h 144"/>
                <a:gd name="T114" fmla="*/ 168 w 176"/>
                <a:gd name="T1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6" h="144">
                  <a:moveTo>
                    <a:pt x="100" y="120"/>
                  </a:moveTo>
                  <a:cubicBezTo>
                    <a:pt x="116" y="120"/>
                    <a:pt x="116" y="120"/>
                    <a:pt x="116" y="120"/>
                  </a:cubicBezTo>
                  <a:cubicBezTo>
                    <a:pt x="118" y="120"/>
                    <a:pt x="120" y="118"/>
                    <a:pt x="120" y="116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20" y="98"/>
                    <a:pt x="118" y="96"/>
                    <a:pt x="116" y="9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98" y="96"/>
                    <a:pt x="96" y="98"/>
                    <a:pt x="96" y="100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8"/>
                    <a:pt x="98" y="120"/>
                    <a:pt x="100" y="120"/>
                  </a:cubicBezTo>
                  <a:moveTo>
                    <a:pt x="28" y="104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78" y="104"/>
                    <a:pt x="80" y="102"/>
                    <a:pt x="80" y="100"/>
                  </a:cubicBezTo>
                  <a:cubicBezTo>
                    <a:pt x="80" y="98"/>
                    <a:pt x="78" y="96"/>
                    <a:pt x="76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6"/>
                    <a:pt x="24" y="98"/>
                    <a:pt x="24" y="100"/>
                  </a:cubicBezTo>
                  <a:cubicBezTo>
                    <a:pt x="24" y="102"/>
                    <a:pt x="26" y="104"/>
                    <a:pt x="28" y="104"/>
                  </a:cubicBezTo>
                  <a:moveTo>
                    <a:pt x="28" y="120"/>
                  </a:move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114"/>
                    <a:pt x="62" y="112"/>
                    <a:pt x="60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6" y="112"/>
                    <a:pt x="24" y="114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moveTo>
                    <a:pt x="136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0"/>
                    <a:pt x="4" y="144"/>
                    <a:pt x="8" y="144"/>
                  </a:cubicBezTo>
                  <a:cubicBezTo>
                    <a:pt x="136" y="144"/>
                    <a:pt x="136" y="144"/>
                    <a:pt x="136" y="144"/>
                  </a:cubicBezTo>
                  <a:cubicBezTo>
                    <a:pt x="140" y="144"/>
                    <a:pt x="144" y="140"/>
                    <a:pt x="144" y="1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6"/>
                    <a:pt x="140" y="32"/>
                    <a:pt x="136" y="32"/>
                  </a:cubicBezTo>
                  <a:moveTo>
                    <a:pt x="136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136" y="80"/>
                    <a:pt x="136" y="80"/>
                    <a:pt x="136" y="80"/>
                  </a:cubicBezTo>
                  <a:lnTo>
                    <a:pt x="136" y="136"/>
                  </a:lnTo>
                  <a:close/>
                  <a:moveTo>
                    <a:pt x="136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36" y="40"/>
                    <a:pt x="136" y="40"/>
                    <a:pt x="136" y="40"/>
                  </a:cubicBezTo>
                  <a:lnTo>
                    <a:pt x="136" y="56"/>
                  </a:lnTo>
                  <a:close/>
                  <a:moveTo>
                    <a:pt x="16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4" y="104"/>
                    <a:pt x="152" y="106"/>
                    <a:pt x="152" y="108"/>
                  </a:cubicBezTo>
                  <a:cubicBezTo>
                    <a:pt x="152" y="110"/>
                    <a:pt x="154" y="112"/>
                    <a:pt x="156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72" y="112"/>
                    <a:pt x="176" y="108"/>
                    <a:pt x="176" y="104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7">
              <a:extLst>
                <a:ext uri="{FF2B5EF4-FFF2-40B4-BE49-F238E27FC236}">
                  <a16:creationId xmlns:a16="http://schemas.microsoft.com/office/drawing/2014/main" id="{F92080CB-D5D1-6880-CFFD-73173737DA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960" y="1171576"/>
              <a:ext cx="533628" cy="533628"/>
            </a:xfrm>
            <a:custGeom>
              <a:avLst/>
              <a:gdLst>
                <a:gd name="T0" fmla="*/ 97 w 176"/>
                <a:gd name="T1" fmla="*/ 84 h 176"/>
                <a:gd name="T2" fmla="*/ 90 w 176"/>
                <a:gd name="T3" fmla="*/ 62 h 176"/>
                <a:gd name="T4" fmla="*/ 99 w 176"/>
                <a:gd name="T5" fmla="*/ 72 h 176"/>
                <a:gd name="T6" fmla="*/ 107 w 176"/>
                <a:gd name="T7" fmla="*/ 64 h 176"/>
                <a:gd name="T8" fmla="*/ 97 w 176"/>
                <a:gd name="T9" fmla="*/ 55 h 176"/>
                <a:gd name="T10" fmla="*/ 90 w 176"/>
                <a:gd name="T11" fmla="*/ 48 h 176"/>
                <a:gd name="T12" fmla="*/ 85 w 176"/>
                <a:gd name="T13" fmla="*/ 54 h 176"/>
                <a:gd name="T14" fmla="*/ 72 w 176"/>
                <a:gd name="T15" fmla="*/ 58 h 176"/>
                <a:gd name="T16" fmla="*/ 66 w 176"/>
                <a:gd name="T17" fmla="*/ 72 h 176"/>
                <a:gd name="T18" fmla="*/ 72 w 176"/>
                <a:gd name="T19" fmla="*/ 86 h 176"/>
                <a:gd name="T20" fmla="*/ 85 w 176"/>
                <a:gd name="T21" fmla="*/ 92 h 176"/>
                <a:gd name="T22" fmla="*/ 77 w 176"/>
                <a:gd name="T23" fmla="*/ 110 h 176"/>
                <a:gd name="T24" fmla="*/ 64 w 176"/>
                <a:gd name="T25" fmla="*/ 100 h 176"/>
                <a:gd name="T26" fmla="*/ 70 w 176"/>
                <a:gd name="T27" fmla="*/ 116 h 176"/>
                <a:gd name="T28" fmla="*/ 85 w 176"/>
                <a:gd name="T29" fmla="*/ 122 h 176"/>
                <a:gd name="T30" fmla="*/ 90 w 176"/>
                <a:gd name="T31" fmla="*/ 128 h 176"/>
                <a:gd name="T32" fmla="*/ 98 w 176"/>
                <a:gd name="T33" fmla="*/ 120 h 176"/>
                <a:gd name="T34" fmla="*/ 109 w 176"/>
                <a:gd name="T35" fmla="*/ 110 h 176"/>
                <a:gd name="T36" fmla="*/ 109 w 176"/>
                <a:gd name="T37" fmla="*/ 93 h 176"/>
                <a:gd name="T38" fmla="*/ 85 w 176"/>
                <a:gd name="T39" fmla="*/ 80 h 176"/>
                <a:gd name="T40" fmla="*/ 79 w 176"/>
                <a:gd name="T41" fmla="*/ 77 h 176"/>
                <a:gd name="T42" fmla="*/ 76 w 176"/>
                <a:gd name="T43" fmla="*/ 71 h 176"/>
                <a:gd name="T44" fmla="*/ 85 w 176"/>
                <a:gd name="T45" fmla="*/ 62 h 176"/>
                <a:gd name="T46" fmla="*/ 97 w 176"/>
                <a:gd name="T47" fmla="*/ 111 h 176"/>
                <a:gd name="T48" fmla="*/ 90 w 176"/>
                <a:gd name="T49" fmla="*/ 92 h 176"/>
                <a:gd name="T50" fmla="*/ 97 w 176"/>
                <a:gd name="T51" fmla="*/ 96 h 176"/>
                <a:gd name="T52" fmla="*/ 100 w 176"/>
                <a:gd name="T53" fmla="*/ 103 h 176"/>
                <a:gd name="T54" fmla="*/ 88 w 176"/>
                <a:gd name="T55" fmla="*/ 0 h 176"/>
                <a:gd name="T56" fmla="*/ 88 w 176"/>
                <a:gd name="T57" fmla="*/ 176 h 176"/>
                <a:gd name="T58" fmla="*/ 88 w 176"/>
                <a:gd name="T59" fmla="*/ 0 h 176"/>
                <a:gd name="T60" fmla="*/ 8 w 176"/>
                <a:gd name="T61" fmla="*/ 88 h 176"/>
                <a:gd name="T62" fmla="*/ 168 w 176"/>
                <a:gd name="T63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104" y="87"/>
                  </a:moveTo>
                  <a:cubicBezTo>
                    <a:pt x="102" y="86"/>
                    <a:pt x="100" y="85"/>
                    <a:pt x="97" y="84"/>
                  </a:cubicBezTo>
                  <a:cubicBezTo>
                    <a:pt x="95" y="83"/>
                    <a:pt x="93" y="82"/>
                    <a:pt x="90" y="81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3" y="62"/>
                    <a:pt x="95" y="63"/>
                    <a:pt x="96" y="64"/>
                  </a:cubicBezTo>
                  <a:cubicBezTo>
                    <a:pt x="98" y="66"/>
                    <a:pt x="99" y="68"/>
                    <a:pt x="99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69"/>
                    <a:pt x="108" y="66"/>
                    <a:pt x="107" y="64"/>
                  </a:cubicBezTo>
                  <a:cubicBezTo>
                    <a:pt x="106" y="62"/>
                    <a:pt x="105" y="60"/>
                    <a:pt x="103" y="58"/>
                  </a:cubicBezTo>
                  <a:cubicBezTo>
                    <a:pt x="101" y="57"/>
                    <a:pt x="99" y="56"/>
                    <a:pt x="97" y="55"/>
                  </a:cubicBezTo>
                  <a:cubicBezTo>
                    <a:pt x="95" y="54"/>
                    <a:pt x="93" y="54"/>
                    <a:pt x="90" y="5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2" y="54"/>
                    <a:pt x="81" y="54"/>
                    <a:pt x="78" y="55"/>
                  </a:cubicBezTo>
                  <a:cubicBezTo>
                    <a:pt x="76" y="56"/>
                    <a:pt x="74" y="57"/>
                    <a:pt x="72" y="58"/>
                  </a:cubicBezTo>
                  <a:cubicBezTo>
                    <a:pt x="70" y="60"/>
                    <a:pt x="69" y="62"/>
                    <a:pt x="67" y="64"/>
                  </a:cubicBezTo>
                  <a:cubicBezTo>
                    <a:pt x="66" y="66"/>
                    <a:pt x="66" y="69"/>
                    <a:pt x="66" y="72"/>
                  </a:cubicBezTo>
                  <a:cubicBezTo>
                    <a:pt x="66" y="75"/>
                    <a:pt x="66" y="78"/>
                    <a:pt x="68" y="80"/>
                  </a:cubicBezTo>
                  <a:cubicBezTo>
                    <a:pt x="69" y="82"/>
                    <a:pt x="70" y="84"/>
                    <a:pt x="72" y="86"/>
                  </a:cubicBezTo>
                  <a:cubicBezTo>
                    <a:pt x="74" y="87"/>
                    <a:pt x="76" y="88"/>
                    <a:pt x="79" y="89"/>
                  </a:cubicBezTo>
                  <a:cubicBezTo>
                    <a:pt x="81" y="90"/>
                    <a:pt x="83" y="91"/>
                    <a:pt x="85" y="92"/>
                  </a:cubicBezTo>
                  <a:cubicBezTo>
                    <a:pt x="85" y="114"/>
                    <a:pt x="85" y="114"/>
                    <a:pt x="85" y="114"/>
                  </a:cubicBezTo>
                  <a:cubicBezTo>
                    <a:pt x="81" y="113"/>
                    <a:pt x="79" y="112"/>
                    <a:pt x="77" y="110"/>
                  </a:cubicBezTo>
                  <a:cubicBezTo>
                    <a:pt x="75" y="108"/>
                    <a:pt x="74" y="104"/>
                    <a:pt x="75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4"/>
                    <a:pt x="65" y="107"/>
                    <a:pt x="66" y="109"/>
                  </a:cubicBezTo>
                  <a:cubicBezTo>
                    <a:pt x="67" y="112"/>
                    <a:pt x="68" y="114"/>
                    <a:pt x="70" y="116"/>
                  </a:cubicBezTo>
                  <a:cubicBezTo>
                    <a:pt x="72" y="118"/>
                    <a:pt x="74" y="119"/>
                    <a:pt x="77" y="120"/>
                  </a:cubicBezTo>
                  <a:cubicBezTo>
                    <a:pt x="80" y="121"/>
                    <a:pt x="82" y="122"/>
                    <a:pt x="85" y="122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22"/>
                    <a:pt x="95" y="121"/>
                    <a:pt x="98" y="120"/>
                  </a:cubicBezTo>
                  <a:cubicBezTo>
                    <a:pt x="100" y="119"/>
                    <a:pt x="102" y="118"/>
                    <a:pt x="104" y="116"/>
                  </a:cubicBezTo>
                  <a:cubicBezTo>
                    <a:pt x="106" y="115"/>
                    <a:pt x="108" y="113"/>
                    <a:pt x="109" y="110"/>
                  </a:cubicBezTo>
                  <a:cubicBezTo>
                    <a:pt x="110" y="108"/>
                    <a:pt x="110" y="105"/>
                    <a:pt x="110" y="101"/>
                  </a:cubicBezTo>
                  <a:cubicBezTo>
                    <a:pt x="110" y="98"/>
                    <a:pt x="110" y="95"/>
                    <a:pt x="109" y="93"/>
                  </a:cubicBezTo>
                  <a:cubicBezTo>
                    <a:pt x="108" y="91"/>
                    <a:pt x="106" y="89"/>
                    <a:pt x="104" y="87"/>
                  </a:cubicBezTo>
                  <a:moveTo>
                    <a:pt x="85" y="80"/>
                  </a:moveTo>
                  <a:cubicBezTo>
                    <a:pt x="84" y="80"/>
                    <a:pt x="83" y="79"/>
                    <a:pt x="82" y="79"/>
                  </a:cubicBezTo>
                  <a:cubicBezTo>
                    <a:pt x="81" y="79"/>
                    <a:pt x="80" y="78"/>
                    <a:pt x="79" y="77"/>
                  </a:cubicBezTo>
                  <a:cubicBezTo>
                    <a:pt x="78" y="77"/>
                    <a:pt x="77" y="76"/>
                    <a:pt x="77" y="75"/>
                  </a:cubicBezTo>
                  <a:cubicBezTo>
                    <a:pt x="76" y="74"/>
                    <a:pt x="76" y="72"/>
                    <a:pt x="76" y="71"/>
                  </a:cubicBezTo>
                  <a:cubicBezTo>
                    <a:pt x="76" y="68"/>
                    <a:pt x="77" y="65"/>
                    <a:pt x="78" y="64"/>
                  </a:cubicBezTo>
                  <a:cubicBezTo>
                    <a:pt x="80" y="63"/>
                    <a:pt x="82" y="62"/>
                    <a:pt x="85" y="62"/>
                  </a:cubicBezTo>
                  <a:lnTo>
                    <a:pt x="85" y="80"/>
                  </a:lnTo>
                  <a:close/>
                  <a:moveTo>
                    <a:pt x="97" y="111"/>
                  </a:moveTo>
                  <a:cubicBezTo>
                    <a:pt x="95" y="112"/>
                    <a:pt x="93" y="113"/>
                    <a:pt x="90" y="114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2" y="93"/>
                    <a:pt x="92" y="93"/>
                    <a:pt x="94" y="94"/>
                  </a:cubicBezTo>
                  <a:cubicBezTo>
                    <a:pt x="95" y="94"/>
                    <a:pt x="96" y="95"/>
                    <a:pt x="97" y="96"/>
                  </a:cubicBezTo>
                  <a:cubicBezTo>
                    <a:pt x="98" y="96"/>
                    <a:pt x="99" y="97"/>
                    <a:pt x="99" y="98"/>
                  </a:cubicBezTo>
                  <a:cubicBezTo>
                    <a:pt x="100" y="100"/>
                    <a:pt x="100" y="101"/>
                    <a:pt x="100" y="103"/>
                  </a:cubicBezTo>
                  <a:cubicBezTo>
                    <a:pt x="100" y="106"/>
                    <a:pt x="99" y="109"/>
                    <a:pt x="97" y="111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">
              <a:extLst>
                <a:ext uri="{FF2B5EF4-FFF2-40B4-BE49-F238E27FC236}">
                  <a16:creationId xmlns:a16="http://schemas.microsoft.com/office/drawing/2014/main" id="{C7CD2D19-EB0A-55F1-B684-4920DFD0F3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7831" y="1171576"/>
              <a:ext cx="533628" cy="533628"/>
            </a:xfrm>
            <a:custGeom>
              <a:avLst/>
              <a:gdLst>
                <a:gd name="T0" fmla="*/ 0 w 176"/>
                <a:gd name="T1" fmla="*/ 104 h 176"/>
                <a:gd name="T2" fmla="*/ 144 w 176"/>
                <a:gd name="T3" fmla="*/ 104 h 176"/>
                <a:gd name="T4" fmla="*/ 72 w 176"/>
                <a:gd name="T5" fmla="*/ 168 h 176"/>
                <a:gd name="T6" fmla="*/ 72 w 176"/>
                <a:gd name="T7" fmla="*/ 40 h 176"/>
                <a:gd name="T8" fmla="*/ 72 w 176"/>
                <a:gd name="T9" fmla="*/ 168 h 176"/>
                <a:gd name="T10" fmla="*/ 47 w 176"/>
                <a:gd name="T11" fmla="*/ 28 h 176"/>
                <a:gd name="T12" fmla="*/ 104 w 176"/>
                <a:gd name="T13" fmla="*/ 8 h 176"/>
                <a:gd name="T14" fmla="*/ 151 w 176"/>
                <a:gd name="T15" fmla="*/ 115 h 176"/>
                <a:gd name="T16" fmla="*/ 176 w 176"/>
                <a:gd name="T17" fmla="*/ 72 h 176"/>
                <a:gd name="T18" fmla="*/ 84 w 176"/>
                <a:gd name="T19" fmla="*/ 104 h 176"/>
                <a:gd name="T20" fmla="*/ 74 w 176"/>
                <a:gd name="T21" fmla="*/ 99 h 176"/>
                <a:gd name="T22" fmla="*/ 78 w 176"/>
                <a:gd name="T23" fmla="*/ 88 h 176"/>
                <a:gd name="T24" fmla="*/ 87 w 176"/>
                <a:gd name="T25" fmla="*/ 93 h 176"/>
                <a:gd name="T26" fmla="*/ 83 w 176"/>
                <a:gd name="T27" fmla="*/ 83 h 176"/>
                <a:gd name="T28" fmla="*/ 74 w 176"/>
                <a:gd name="T29" fmla="*/ 80 h 176"/>
                <a:gd name="T30" fmla="*/ 70 w 176"/>
                <a:gd name="T31" fmla="*/ 76 h 176"/>
                <a:gd name="T32" fmla="*/ 66 w 176"/>
                <a:gd name="T33" fmla="*/ 81 h 176"/>
                <a:gd name="T34" fmla="*/ 58 w 176"/>
                <a:gd name="T35" fmla="*/ 87 h 176"/>
                <a:gd name="T36" fmla="*/ 58 w 176"/>
                <a:gd name="T37" fmla="*/ 98 h 176"/>
                <a:gd name="T38" fmla="*/ 66 w 176"/>
                <a:gd name="T39" fmla="*/ 105 h 176"/>
                <a:gd name="T40" fmla="*/ 70 w 176"/>
                <a:gd name="T41" fmla="*/ 122 h 176"/>
                <a:gd name="T42" fmla="*/ 63 w 176"/>
                <a:gd name="T43" fmla="*/ 113 h 176"/>
                <a:gd name="T44" fmla="*/ 57 w 176"/>
                <a:gd name="T45" fmla="*/ 119 h 176"/>
                <a:gd name="T46" fmla="*/ 65 w 176"/>
                <a:gd name="T47" fmla="*/ 127 h 176"/>
                <a:gd name="T48" fmla="*/ 70 w 176"/>
                <a:gd name="T49" fmla="*/ 132 h 176"/>
                <a:gd name="T50" fmla="*/ 74 w 176"/>
                <a:gd name="T51" fmla="*/ 128 h 176"/>
                <a:gd name="T52" fmla="*/ 84 w 176"/>
                <a:gd name="T53" fmla="*/ 124 h 176"/>
                <a:gd name="T54" fmla="*/ 88 w 176"/>
                <a:gd name="T55" fmla="*/ 113 h 176"/>
                <a:gd name="T56" fmla="*/ 84 w 176"/>
                <a:gd name="T57" fmla="*/ 104 h 176"/>
                <a:gd name="T58" fmla="*/ 68 w 176"/>
                <a:gd name="T59" fmla="*/ 98 h 176"/>
                <a:gd name="T60" fmla="*/ 65 w 176"/>
                <a:gd name="T61" fmla="*/ 95 h 176"/>
                <a:gd name="T62" fmla="*/ 66 w 176"/>
                <a:gd name="T63" fmla="*/ 87 h 176"/>
                <a:gd name="T64" fmla="*/ 70 w 176"/>
                <a:gd name="T65" fmla="*/ 99 h 176"/>
                <a:gd name="T66" fmla="*/ 74 w 176"/>
                <a:gd name="T67" fmla="*/ 122 h 176"/>
                <a:gd name="T68" fmla="*/ 76 w 176"/>
                <a:gd name="T69" fmla="*/ 108 h 176"/>
                <a:gd name="T70" fmla="*/ 80 w 176"/>
                <a:gd name="T71" fmla="*/ 111 h 176"/>
                <a:gd name="T72" fmla="*/ 79 w 176"/>
                <a:gd name="T73" fmla="*/ 1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6">
                  <a:moveTo>
                    <a:pt x="72" y="32"/>
                  </a:moveTo>
                  <a:cubicBezTo>
                    <a:pt x="32" y="32"/>
                    <a:pt x="0" y="64"/>
                    <a:pt x="0" y="104"/>
                  </a:cubicBezTo>
                  <a:cubicBezTo>
                    <a:pt x="0" y="144"/>
                    <a:pt x="32" y="176"/>
                    <a:pt x="72" y="176"/>
                  </a:cubicBezTo>
                  <a:cubicBezTo>
                    <a:pt x="112" y="176"/>
                    <a:pt x="144" y="144"/>
                    <a:pt x="144" y="104"/>
                  </a:cubicBezTo>
                  <a:cubicBezTo>
                    <a:pt x="144" y="64"/>
                    <a:pt x="112" y="32"/>
                    <a:pt x="72" y="32"/>
                  </a:cubicBezTo>
                  <a:moveTo>
                    <a:pt x="72" y="168"/>
                  </a:moveTo>
                  <a:cubicBezTo>
                    <a:pt x="37" y="168"/>
                    <a:pt x="8" y="139"/>
                    <a:pt x="8" y="104"/>
                  </a:cubicBezTo>
                  <a:cubicBezTo>
                    <a:pt x="8" y="69"/>
                    <a:pt x="37" y="40"/>
                    <a:pt x="72" y="40"/>
                  </a:cubicBezTo>
                  <a:cubicBezTo>
                    <a:pt x="107" y="40"/>
                    <a:pt x="136" y="69"/>
                    <a:pt x="136" y="104"/>
                  </a:cubicBezTo>
                  <a:cubicBezTo>
                    <a:pt x="136" y="139"/>
                    <a:pt x="107" y="168"/>
                    <a:pt x="72" y="168"/>
                  </a:cubicBezTo>
                  <a:moveTo>
                    <a:pt x="104" y="0"/>
                  </a:moveTo>
                  <a:cubicBezTo>
                    <a:pt x="81" y="0"/>
                    <a:pt x="60" y="11"/>
                    <a:pt x="47" y="28"/>
                  </a:cubicBezTo>
                  <a:cubicBezTo>
                    <a:pt x="52" y="27"/>
                    <a:pt x="56" y="26"/>
                    <a:pt x="61" y="25"/>
                  </a:cubicBezTo>
                  <a:cubicBezTo>
                    <a:pt x="72" y="14"/>
                    <a:pt x="87" y="8"/>
                    <a:pt x="104" y="8"/>
                  </a:cubicBezTo>
                  <a:cubicBezTo>
                    <a:pt x="139" y="8"/>
                    <a:pt x="168" y="37"/>
                    <a:pt x="168" y="72"/>
                  </a:cubicBezTo>
                  <a:cubicBezTo>
                    <a:pt x="168" y="89"/>
                    <a:pt x="162" y="104"/>
                    <a:pt x="151" y="115"/>
                  </a:cubicBezTo>
                  <a:cubicBezTo>
                    <a:pt x="150" y="120"/>
                    <a:pt x="149" y="124"/>
                    <a:pt x="148" y="129"/>
                  </a:cubicBezTo>
                  <a:cubicBezTo>
                    <a:pt x="165" y="116"/>
                    <a:pt x="176" y="95"/>
                    <a:pt x="176" y="72"/>
                  </a:cubicBezTo>
                  <a:cubicBezTo>
                    <a:pt x="176" y="32"/>
                    <a:pt x="144" y="0"/>
                    <a:pt x="104" y="0"/>
                  </a:cubicBezTo>
                  <a:moveTo>
                    <a:pt x="84" y="104"/>
                  </a:moveTo>
                  <a:cubicBezTo>
                    <a:pt x="82" y="103"/>
                    <a:pt x="81" y="102"/>
                    <a:pt x="79" y="101"/>
                  </a:cubicBezTo>
                  <a:cubicBezTo>
                    <a:pt x="77" y="100"/>
                    <a:pt x="76" y="100"/>
                    <a:pt x="74" y="9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6" y="86"/>
                    <a:pt x="77" y="86"/>
                    <a:pt x="78" y="88"/>
                  </a:cubicBezTo>
                  <a:cubicBezTo>
                    <a:pt x="79" y="89"/>
                    <a:pt x="80" y="90"/>
                    <a:pt x="80" y="93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7" y="90"/>
                    <a:pt x="87" y="89"/>
                    <a:pt x="86" y="87"/>
                  </a:cubicBezTo>
                  <a:cubicBezTo>
                    <a:pt x="85" y="86"/>
                    <a:pt x="84" y="84"/>
                    <a:pt x="83" y="83"/>
                  </a:cubicBezTo>
                  <a:cubicBezTo>
                    <a:pt x="82" y="82"/>
                    <a:pt x="80" y="81"/>
                    <a:pt x="79" y="81"/>
                  </a:cubicBezTo>
                  <a:cubicBezTo>
                    <a:pt x="77" y="80"/>
                    <a:pt x="76" y="80"/>
                    <a:pt x="74" y="80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68" y="80"/>
                    <a:pt x="67" y="80"/>
                    <a:pt x="66" y="81"/>
                  </a:cubicBezTo>
                  <a:cubicBezTo>
                    <a:pt x="64" y="82"/>
                    <a:pt x="62" y="82"/>
                    <a:pt x="61" y="83"/>
                  </a:cubicBezTo>
                  <a:cubicBezTo>
                    <a:pt x="60" y="84"/>
                    <a:pt x="59" y="86"/>
                    <a:pt x="58" y="87"/>
                  </a:cubicBezTo>
                  <a:cubicBezTo>
                    <a:pt x="57" y="89"/>
                    <a:pt x="57" y="91"/>
                    <a:pt x="57" y="93"/>
                  </a:cubicBezTo>
                  <a:cubicBezTo>
                    <a:pt x="57" y="95"/>
                    <a:pt x="57" y="97"/>
                    <a:pt x="58" y="98"/>
                  </a:cubicBezTo>
                  <a:cubicBezTo>
                    <a:pt x="59" y="100"/>
                    <a:pt x="60" y="101"/>
                    <a:pt x="61" y="102"/>
                  </a:cubicBezTo>
                  <a:cubicBezTo>
                    <a:pt x="63" y="103"/>
                    <a:pt x="64" y="104"/>
                    <a:pt x="66" y="105"/>
                  </a:cubicBezTo>
                  <a:cubicBezTo>
                    <a:pt x="68" y="106"/>
                    <a:pt x="69" y="106"/>
                    <a:pt x="70" y="107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68" y="122"/>
                    <a:pt x="66" y="121"/>
                    <a:pt x="65" y="119"/>
                  </a:cubicBezTo>
                  <a:cubicBezTo>
                    <a:pt x="64" y="118"/>
                    <a:pt x="63" y="116"/>
                    <a:pt x="63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5"/>
                    <a:pt x="56" y="117"/>
                    <a:pt x="57" y="119"/>
                  </a:cubicBezTo>
                  <a:cubicBezTo>
                    <a:pt x="58" y="121"/>
                    <a:pt x="59" y="122"/>
                    <a:pt x="60" y="124"/>
                  </a:cubicBezTo>
                  <a:cubicBezTo>
                    <a:pt x="61" y="125"/>
                    <a:pt x="63" y="126"/>
                    <a:pt x="65" y="127"/>
                  </a:cubicBezTo>
                  <a:cubicBezTo>
                    <a:pt x="67" y="127"/>
                    <a:pt x="68" y="128"/>
                    <a:pt x="70" y="128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6" y="128"/>
                    <a:pt x="77" y="127"/>
                    <a:pt x="79" y="127"/>
                  </a:cubicBezTo>
                  <a:cubicBezTo>
                    <a:pt x="81" y="126"/>
                    <a:pt x="82" y="125"/>
                    <a:pt x="84" y="124"/>
                  </a:cubicBezTo>
                  <a:cubicBezTo>
                    <a:pt x="85" y="123"/>
                    <a:pt x="86" y="121"/>
                    <a:pt x="87" y="120"/>
                  </a:cubicBezTo>
                  <a:cubicBezTo>
                    <a:pt x="88" y="118"/>
                    <a:pt x="88" y="116"/>
                    <a:pt x="88" y="113"/>
                  </a:cubicBezTo>
                  <a:cubicBezTo>
                    <a:pt x="88" y="111"/>
                    <a:pt x="88" y="109"/>
                    <a:pt x="87" y="108"/>
                  </a:cubicBezTo>
                  <a:cubicBezTo>
                    <a:pt x="86" y="106"/>
                    <a:pt x="85" y="105"/>
                    <a:pt x="84" y="104"/>
                  </a:cubicBezTo>
                  <a:moveTo>
                    <a:pt x="70" y="99"/>
                  </a:moveTo>
                  <a:cubicBezTo>
                    <a:pt x="69" y="98"/>
                    <a:pt x="69" y="98"/>
                    <a:pt x="68" y="98"/>
                  </a:cubicBezTo>
                  <a:cubicBezTo>
                    <a:pt x="67" y="97"/>
                    <a:pt x="67" y="97"/>
                    <a:pt x="66" y="97"/>
                  </a:cubicBezTo>
                  <a:cubicBezTo>
                    <a:pt x="65" y="96"/>
                    <a:pt x="65" y="95"/>
                    <a:pt x="65" y="95"/>
                  </a:cubicBezTo>
                  <a:cubicBezTo>
                    <a:pt x="64" y="94"/>
                    <a:pt x="64" y="93"/>
                    <a:pt x="64" y="92"/>
                  </a:cubicBezTo>
                  <a:cubicBezTo>
                    <a:pt x="64" y="90"/>
                    <a:pt x="65" y="88"/>
                    <a:pt x="66" y="87"/>
                  </a:cubicBezTo>
                  <a:cubicBezTo>
                    <a:pt x="67" y="86"/>
                    <a:pt x="68" y="86"/>
                    <a:pt x="70" y="86"/>
                  </a:cubicBezTo>
                  <a:lnTo>
                    <a:pt x="70" y="99"/>
                  </a:lnTo>
                  <a:close/>
                  <a:moveTo>
                    <a:pt x="79" y="120"/>
                  </a:moveTo>
                  <a:cubicBezTo>
                    <a:pt x="78" y="121"/>
                    <a:pt x="76" y="122"/>
                    <a:pt x="74" y="122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7"/>
                    <a:pt x="75" y="108"/>
                    <a:pt x="76" y="108"/>
                  </a:cubicBezTo>
                  <a:cubicBezTo>
                    <a:pt x="77" y="108"/>
                    <a:pt x="78" y="109"/>
                    <a:pt x="79" y="109"/>
                  </a:cubicBezTo>
                  <a:cubicBezTo>
                    <a:pt x="79" y="110"/>
                    <a:pt x="80" y="111"/>
                    <a:pt x="80" y="111"/>
                  </a:cubicBezTo>
                  <a:cubicBezTo>
                    <a:pt x="81" y="112"/>
                    <a:pt x="81" y="113"/>
                    <a:pt x="81" y="114"/>
                  </a:cubicBezTo>
                  <a:cubicBezTo>
                    <a:pt x="81" y="117"/>
                    <a:pt x="80" y="119"/>
                    <a:pt x="79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">
              <a:extLst>
                <a:ext uri="{FF2B5EF4-FFF2-40B4-BE49-F238E27FC236}">
                  <a16:creationId xmlns:a16="http://schemas.microsoft.com/office/drawing/2014/main" id="{17565075-AB41-DCDA-5446-E7534D890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074" y="1171576"/>
              <a:ext cx="533628" cy="533628"/>
            </a:xfrm>
            <a:custGeom>
              <a:avLst/>
              <a:gdLst>
                <a:gd name="T0" fmla="*/ 94 w 176"/>
                <a:gd name="T1" fmla="*/ 63 h 176"/>
                <a:gd name="T2" fmla="*/ 106 w 176"/>
                <a:gd name="T3" fmla="*/ 69 h 176"/>
                <a:gd name="T4" fmla="*/ 110 w 176"/>
                <a:gd name="T5" fmla="*/ 60 h 176"/>
                <a:gd name="T6" fmla="*/ 95 w 176"/>
                <a:gd name="T7" fmla="*/ 55 h 176"/>
                <a:gd name="T8" fmla="*/ 77 w 176"/>
                <a:gd name="T9" fmla="*/ 62 h 176"/>
                <a:gd name="T10" fmla="*/ 69 w 176"/>
                <a:gd name="T11" fmla="*/ 78 h 176"/>
                <a:gd name="T12" fmla="*/ 65 w 176"/>
                <a:gd name="T13" fmla="*/ 78 h 176"/>
                <a:gd name="T14" fmla="*/ 62 w 176"/>
                <a:gd name="T15" fmla="*/ 84 h 176"/>
                <a:gd name="T16" fmla="*/ 69 w 176"/>
                <a:gd name="T17" fmla="*/ 84 h 176"/>
                <a:gd name="T18" fmla="*/ 69 w 176"/>
                <a:gd name="T19" fmla="*/ 86 h 176"/>
                <a:gd name="T20" fmla="*/ 69 w 176"/>
                <a:gd name="T21" fmla="*/ 87 h 176"/>
                <a:gd name="T22" fmla="*/ 69 w 176"/>
                <a:gd name="T23" fmla="*/ 89 h 176"/>
                <a:gd name="T24" fmla="*/ 69 w 176"/>
                <a:gd name="T25" fmla="*/ 90 h 176"/>
                <a:gd name="T26" fmla="*/ 65 w 176"/>
                <a:gd name="T27" fmla="*/ 90 h 176"/>
                <a:gd name="T28" fmla="*/ 62 w 176"/>
                <a:gd name="T29" fmla="*/ 96 h 176"/>
                <a:gd name="T30" fmla="*/ 69 w 176"/>
                <a:gd name="T31" fmla="*/ 96 h 176"/>
                <a:gd name="T32" fmla="*/ 76 w 176"/>
                <a:gd name="T33" fmla="*/ 113 h 176"/>
                <a:gd name="T34" fmla="*/ 95 w 176"/>
                <a:gd name="T35" fmla="*/ 121 h 176"/>
                <a:gd name="T36" fmla="*/ 108 w 176"/>
                <a:gd name="T37" fmla="*/ 117 h 176"/>
                <a:gd name="T38" fmla="*/ 108 w 176"/>
                <a:gd name="T39" fmla="*/ 107 h 176"/>
                <a:gd name="T40" fmla="*/ 102 w 176"/>
                <a:gd name="T41" fmla="*/ 111 h 176"/>
                <a:gd name="T42" fmla="*/ 95 w 176"/>
                <a:gd name="T43" fmla="*/ 113 h 176"/>
                <a:gd name="T44" fmla="*/ 84 w 176"/>
                <a:gd name="T45" fmla="*/ 108 h 176"/>
                <a:gd name="T46" fmla="*/ 79 w 176"/>
                <a:gd name="T47" fmla="*/ 96 h 176"/>
                <a:gd name="T48" fmla="*/ 97 w 176"/>
                <a:gd name="T49" fmla="*/ 96 h 176"/>
                <a:gd name="T50" fmla="*/ 99 w 176"/>
                <a:gd name="T51" fmla="*/ 90 h 176"/>
                <a:gd name="T52" fmla="*/ 79 w 176"/>
                <a:gd name="T53" fmla="*/ 90 h 176"/>
                <a:gd name="T54" fmla="*/ 79 w 176"/>
                <a:gd name="T55" fmla="*/ 87 h 176"/>
                <a:gd name="T56" fmla="*/ 79 w 176"/>
                <a:gd name="T57" fmla="*/ 85 h 176"/>
                <a:gd name="T58" fmla="*/ 79 w 176"/>
                <a:gd name="T59" fmla="*/ 84 h 176"/>
                <a:gd name="T60" fmla="*/ 101 w 176"/>
                <a:gd name="T61" fmla="*/ 84 h 176"/>
                <a:gd name="T62" fmla="*/ 103 w 176"/>
                <a:gd name="T63" fmla="*/ 78 h 176"/>
                <a:gd name="T64" fmla="*/ 80 w 176"/>
                <a:gd name="T65" fmla="*/ 78 h 176"/>
                <a:gd name="T66" fmla="*/ 84 w 176"/>
                <a:gd name="T67" fmla="*/ 68 h 176"/>
                <a:gd name="T68" fmla="*/ 94 w 176"/>
                <a:gd name="T69" fmla="*/ 63 h 176"/>
                <a:gd name="T70" fmla="*/ 88 w 176"/>
                <a:gd name="T71" fmla="*/ 0 h 176"/>
                <a:gd name="T72" fmla="*/ 0 w 176"/>
                <a:gd name="T73" fmla="*/ 88 h 176"/>
                <a:gd name="T74" fmla="*/ 88 w 176"/>
                <a:gd name="T75" fmla="*/ 176 h 176"/>
                <a:gd name="T76" fmla="*/ 176 w 176"/>
                <a:gd name="T77" fmla="*/ 88 h 176"/>
                <a:gd name="T78" fmla="*/ 88 w 176"/>
                <a:gd name="T79" fmla="*/ 0 h 176"/>
                <a:gd name="T80" fmla="*/ 88 w 176"/>
                <a:gd name="T81" fmla="*/ 168 h 176"/>
                <a:gd name="T82" fmla="*/ 8 w 176"/>
                <a:gd name="T83" fmla="*/ 88 h 176"/>
                <a:gd name="T84" fmla="*/ 88 w 176"/>
                <a:gd name="T85" fmla="*/ 8 h 176"/>
                <a:gd name="T86" fmla="*/ 168 w 176"/>
                <a:gd name="T87" fmla="*/ 88 h 176"/>
                <a:gd name="T88" fmla="*/ 88 w 176"/>
                <a:gd name="T89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76">
                  <a:moveTo>
                    <a:pt x="94" y="63"/>
                  </a:moveTo>
                  <a:cubicBezTo>
                    <a:pt x="98" y="63"/>
                    <a:pt x="103" y="65"/>
                    <a:pt x="106" y="69"/>
                  </a:cubicBezTo>
                  <a:cubicBezTo>
                    <a:pt x="110" y="60"/>
                    <a:pt x="110" y="60"/>
                    <a:pt x="110" y="60"/>
                  </a:cubicBezTo>
                  <a:cubicBezTo>
                    <a:pt x="105" y="57"/>
                    <a:pt x="100" y="55"/>
                    <a:pt x="95" y="55"/>
                  </a:cubicBezTo>
                  <a:cubicBezTo>
                    <a:pt x="88" y="55"/>
                    <a:pt x="82" y="57"/>
                    <a:pt x="77" y="62"/>
                  </a:cubicBezTo>
                  <a:cubicBezTo>
                    <a:pt x="73" y="66"/>
                    <a:pt x="71" y="71"/>
                    <a:pt x="69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69" y="85"/>
                    <a:pt x="69" y="85"/>
                    <a:pt x="69" y="86"/>
                  </a:cubicBezTo>
                  <a:cubicBezTo>
                    <a:pt x="69" y="86"/>
                    <a:pt x="69" y="87"/>
                    <a:pt x="69" y="87"/>
                  </a:cubicBezTo>
                  <a:cubicBezTo>
                    <a:pt x="69" y="88"/>
                    <a:pt x="69" y="88"/>
                    <a:pt x="69" y="89"/>
                  </a:cubicBezTo>
                  <a:cubicBezTo>
                    <a:pt x="69" y="89"/>
                    <a:pt x="69" y="90"/>
                    <a:pt x="69" y="9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70" y="103"/>
                    <a:pt x="72" y="109"/>
                    <a:pt x="76" y="113"/>
                  </a:cubicBezTo>
                  <a:cubicBezTo>
                    <a:pt x="81" y="118"/>
                    <a:pt x="87" y="121"/>
                    <a:pt x="95" y="121"/>
                  </a:cubicBezTo>
                  <a:cubicBezTo>
                    <a:pt x="100" y="121"/>
                    <a:pt x="104" y="119"/>
                    <a:pt x="108" y="11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6" y="109"/>
                    <a:pt x="104" y="110"/>
                    <a:pt x="102" y="111"/>
                  </a:cubicBezTo>
                  <a:cubicBezTo>
                    <a:pt x="100" y="112"/>
                    <a:pt x="98" y="113"/>
                    <a:pt x="95" y="113"/>
                  </a:cubicBezTo>
                  <a:cubicBezTo>
                    <a:pt x="90" y="113"/>
                    <a:pt x="87" y="111"/>
                    <a:pt x="84" y="108"/>
                  </a:cubicBezTo>
                  <a:cubicBezTo>
                    <a:pt x="82" y="105"/>
                    <a:pt x="80" y="101"/>
                    <a:pt x="79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0"/>
                    <a:pt x="79" y="89"/>
                    <a:pt x="79" y="87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79" y="85"/>
                    <a:pt x="79" y="84"/>
                    <a:pt x="79" y="84"/>
                  </a:cubicBezTo>
                  <a:cubicBezTo>
                    <a:pt x="101" y="84"/>
                    <a:pt x="101" y="84"/>
                    <a:pt x="101" y="84"/>
                  </a:cubicBezTo>
                  <a:cubicBezTo>
                    <a:pt x="103" y="78"/>
                    <a:pt x="103" y="78"/>
                    <a:pt x="103" y="78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4"/>
                    <a:pt x="82" y="71"/>
                    <a:pt x="84" y="68"/>
                  </a:cubicBezTo>
                  <a:cubicBezTo>
                    <a:pt x="87" y="65"/>
                    <a:pt x="90" y="63"/>
                    <a:pt x="94" y="63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0">
              <a:extLst>
                <a:ext uri="{FF2B5EF4-FFF2-40B4-BE49-F238E27FC236}">
                  <a16:creationId xmlns:a16="http://schemas.microsoft.com/office/drawing/2014/main" id="{73970B69-6F22-1036-4EC9-DFE49011A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6" y="5244431"/>
              <a:ext cx="533628" cy="533628"/>
            </a:xfrm>
            <a:custGeom>
              <a:avLst/>
              <a:gdLst>
                <a:gd name="T0" fmla="*/ 76 w 176"/>
                <a:gd name="T1" fmla="*/ 86 h 176"/>
                <a:gd name="T2" fmla="*/ 85 w 176"/>
                <a:gd name="T3" fmla="*/ 90 h 176"/>
                <a:gd name="T4" fmla="*/ 88 w 176"/>
                <a:gd name="T5" fmla="*/ 84 h 176"/>
                <a:gd name="T6" fmla="*/ 76 w 176"/>
                <a:gd name="T7" fmla="*/ 80 h 176"/>
                <a:gd name="T8" fmla="*/ 63 w 176"/>
                <a:gd name="T9" fmla="*/ 85 h 176"/>
                <a:gd name="T10" fmla="*/ 57 w 176"/>
                <a:gd name="T11" fmla="*/ 97 h 176"/>
                <a:gd name="T12" fmla="*/ 54 w 176"/>
                <a:gd name="T13" fmla="*/ 97 h 176"/>
                <a:gd name="T14" fmla="*/ 52 w 176"/>
                <a:gd name="T15" fmla="*/ 101 h 176"/>
                <a:gd name="T16" fmla="*/ 57 w 176"/>
                <a:gd name="T17" fmla="*/ 101 h 176"/>
                <a:gd name="T18" fmla="*/ 57 w 176"/>
                <a:gd name="T19" fmla="*/ 103 h 176"/>
                <a:gd name="T20" fmla="*/ 57 w 176"/>
                <a:gd name="T21" fmla="*/ 104 h 176"/>
                <a:gd name="T22" fmla="*/ 57 w 176"/>
                <a:gd name="T23" fmla="*/ 105 h 176"/>
                <a:gd name="T24" fmla="*/ 57 w 176"/>
                <a:gd name="T25" fmla="*/ 106 h 176"/>
                <a:gd name="T26" fmla="*/ 54 w 176"/>
                <a:gd name="T27" fmla="*/ 106 h 176"/>
                <a:gd name="T28" fmla="*/ 52 w 176"/>
                <a:gd name="T29" fmla="*/ 110 h 176"/>
                <a:gd name="T30" fmla="*/ 57 w 176"/>
                <a:gd name="T31" fmla="*/ 110 h 176"/>
                <a:gd name="T32" fmla="*/ 62 w 176"/>
                <a:gd name="T33" fmla="*/ 123 h 176"/>
                <a:gd name="T34" fmla="*/ 76 w 176"/>
                <a:gd name="T35" fmla="*/ 128 h 176"/>
                <a:gd name="T36" fmla="*/ 86 w 176"/>
                <a:gd name="T37" fmla="*/ 125 h 176"/>
                <a:gd name="T38" fmla="*/ 86 w 176"/>
                <a:gd name="T39" fmla="*/ 118 h 176"/>
                <a:gd name="T40" fmla="*/ 82 w 176"/>
                <a:gd name="T41" fmla="*/ 121 h 176"/>
                <a:gd name="T42" fmla="*/ 76 w 176"/>
                <a:gd name="T43" fmla="*/ 122 h 176"/>
                <a:gd name="T44" fmla="*/ 68 w 176"/>
                <a:gd name="T45" fmla="*/ 118 h 176"/>
                <a:gd name="T46" fmla="*/ 65 w 176"/>
                <a:gd name="T47" fmla="*/ 110 h 176"/>
                <a:gd name="T48" fmla="*/ 78 w 176"/>
                <a:gd name="T49" fmla="*/ 110 h 176"/>
                <a:gd name="T50" fmla="*/ 80 w 176"/>
                <a:gd name="T51" fmla="*/ 106 h 176"/>
                <a:gd name="T52" fmla="*/ 64 w 176"/>
                <a:gd name="T53" fmla="*/ 106 h 176"/>
                <a:gd name="T54" fmla="*/ 64 w 176"/>
                <a:gd name="T55" fmla="*/ 104 h 176"/>
                <a:gd name="T56" fmla="*/ 64 w 176"/>
                <a:gd name="T57" fmla="*/ 102 h 176"/>
                <a:gd name="T58" fmla="*/ 64 w 176"/>
                <a:gd name="T59" fmla="*/ 101 h 176"/>
                <a:gd name="T60" fmla="*/ 81 w 176"/>
                <a:gd name="T61" fmla="*/ 101 h 176"/>
                <a:gd name="T62" fmla="*/ 82 w 176"/>
                <a:gd name="T63" fmla="*/ 97 h 176"/>
                <a:gd name="T64" fmla="*/ 65 w 176"/>
                <a:gd name="T65" fmla="*/ 97 h 176"/>
                <a:gd name="T66" fmla="*/ 68 w 176"/>
                <a:gd name="T67" fmla="*/ 89 h 176"/>
                <a:gd name="T68" fmla="*/ 76 w 176"/>
                <a:gd name="T69" fmla="*/ 86 h 176"/>
                <a:gd name="T70" fmla="*/ 104 w 176"/>
                <a:gd name="T71" fmla="*/ 0 h 176"/>
                <a:gd name="T72" fmla="*/ 47 w 176"/>
                <a:gd name="T73" fmla="*/ 28 h 176"/>
                <a:gd name="T74" fmla="*/ 61 w 176"/>
                <a:gd name="T75" fmla="*/ 25 h 176"/>
                <a:gd name="T76" fmla="*/ 104 w 176"/>
                <a:gd name="T77" fmla="*/ 8 h 176"/>
                <a:gd name="T78" fmla="*/ 168 w 176"/>
                <a:gd name="T79" fmla="*/ 72 h 176"/>
                <a:gd name="T80" fmla="*/ 151 w 176"/>
                <a:gd name="T81" fmla="*/ 115 h 176"/>
                <a:gd name="T82" fmla="*/ 148 w 176"/>
                <a:gd name="T83" fmla="*/ 129 h 176"/>
                <a:gd name="T84" fmla="*/ 176 w 176"/>
                <a:gd name="T85" fmla="*/ 72 h 176"/>
                <a:gd name="T86" fmla="*/ 104 w 176"/>
                <a:gd name="T87" fmla="*/ 0 h 176"/>
                <a:gd name="T88" fmla="*/ 72 w 176"/>
                <a:gd name="T89" fmla="*/ 32 h 176"/>
                <a:gd name="T90" fmla="*/ 0 w 176"/>
                <a:gd name="T91" fmla="*/ 104 h 176"/>
                <a:gd name="T92" fmla="*/ 72 w 176"/>
                <a:gd name="T93" fmla="*/ 176 h 176"/>
                <a:gd name="T94" fmla="*/ 144 w 176"/>
                <a:gd name="T95" fmla="*/ 104 h 176"/>
                <a:gd name="T96" fmla="*/ 72 w 176"/>
                <a:gd name="T97" fmla="*/ 32 h 176"/>
                <a:gd name="T98" fmla="*/ 72 w 176"/>
                <a:gd name="T99" fmla="*/ 168 h 176"/>
                <a:gd name="T100" fmla="*/ 8 w 176"/>
                <a:gd name="T101" fmla="*/ 104 h 176"/>
                <a:gd name="T102" fmla="*/ 72 w 176"/>
                <a:gd name="T103" fmla="*/ 40 h 176"/>
                <a:gd name="T104" fmla="*/ 136 w 176"/>
                <a:gd name="T105" fmla="*/ 104 h 176"/>
                <a:gd name="T106" fmla="*/ 72 w 176"/>
                <a:gd name="T107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76">
                  <a:moveTo>
                    <a:pt x="76" y="86"/>
                  </a:moveTo>
                  <a:cubicBezTo>
                    <a:pt x="79" y="86"/>
                    <a:pt x="82" y="87"/>
                    <a:pt x="85" y="9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4" y="81"/>
                    <a:pt x="80" y="80"/>
                    <a:pt x="76" y="80"/>
                  </a:cubicBezTo>
                  <a:cubicBezTo>
                    <a:pt x="71" y="80"/>
                    <a:pt x="67" y="82"/>
                    <a:pt x="63" y="85"/>
                  </a:cubicBezTo>
                  <a:cubicBezTo>
                    <a:pt x="60" y="88"/>
                    <a:pt x="58" y="92"/>
                    <a:pt x="57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2"/>
                    <a:pt x="57" y="102"/>
                    <a:pt x="57" y="103"/>
                  </a:cubicBezTo>
                  <a:cubicBezTo>
                    <a:pt x="57" y="103"/>
                    <a:pt x="57" y="103"/>
                    <a:pt x="57" y="104"/>
                  </a:cubicBezTo>
                  <a:cubicBezTo>
                    <a:pt x="57" y="104"/>
                    <a:pt x="57" y="104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7" y="110"/>
                    <a:pt x="57" y="110"/>
                    <a:pt x="57" y="110"/>
                  </a:cubicBezTo>
                  <a:cubicBezTo>
                    <a:pt x="58" y="115"/>
                    <a:pt x="60" y="119"/>
                    <a:pt x="62" y="123"/>
                  </a:cubicBezTo>
                  <a:cubicBezTo>
                    <a:pt x="66" y="126"/>
                    <a:pt x="70" y="128"/>
                    <a:pt x="76" y="128"/>
                  </a:cubicBezTo>
                  <a:cubicBezTo>
                    <a:pt x="80" y="128"/>
                    <a:pt x="83" y="127"/>
                    <a:pt x="86" y="125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5" y="119"/>
                    <a:pt x="83" y="120"/>
                    <a:pt x="82" y="121"/>
                  </a:cubicBezTo>
                  <a:cubicBezTo>
                    <a:pt x="80" y="122"/>
                    <a:pt x="78" y="122"/>
                    <a:pt x="76" y="122"/>
                  </a:cubicBezTo>
                  <a:cubicBezTo>
                    <a:pt x="73" y="122"/>
                    <a:pt x="70" y="121"/>
                    <a:pt x="68" y="118"/>
                  </a:cubicBezTo>
                  <a:cubicBezTo>
                    <a:pt x="66" y="116"/>
                    <a:pt x="65" y="114"/>
                    <a:pt x="65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6"/>
                    <a:pt x="64" y="105"/>
                    <a:pt x="64" y="104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64" y="102"/>
                    <a:pt x="64" y="102"/>
                    <a:pt x="64" y="101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6" y="94"/>
                    <a:pt x="67" y="91"/>
                    <a:pt x="68" y="89"/>
                  </a:cubicBezTo>
                  <a:cubicBezTo>
                    <a:pt x="70" y="87"/>
                    <a:pt x="73" y="86"/>
                    <a:pt x="76" y="86"/>
                  </a:cubicBezTo>
                  <a:moveTo>
                    <a:pt x="104" y="0"/>
                  </a:moveTo>
                  <a:cubicBezTo>
                    <a:pt x="81" y="0"/>
                    <a:pt x="60" y="11"/>
                    <a:pt x="47" y="28"/>
                  </a:cubicBezTo>
                  <a:cubicBezTo>
                    <a:pt x="52" y="27"/>
                    <a:pt x="56" y="26"/>
                    <a:pt x="61" y="25"/>
                  </a:cubicBezTo>
                  <a:cubicBezTo>
                    <a:pt x="72" y="14"/>
                    <a:pt x="87" y="8"/>
                    <a:pt x="104" y="8"/>
                  </a:cubicBezTo>
                  <a:cubicBezTo>
                    <a:pt x="139" y="8"/>
                    <a:pt x="168" y="37"/>
                    <a:pt x="168" y="72"/>
                  </a:cubicBezTo>
                  <a:cubicBezTo>
                    <a:pt x="168" y="89"/>
                    <a:pt x="162" y="104"/>
                    <a:pt x="151" y="115"/>
                  </a:cubicBezTo>
                  <a:cubicBezTo>
                    <a:pt x="150" y="120"/>
                    <a:pt x="149" y="124"/>
                    <a:pt x="148" y="129"/>
                  </a:cubicBezTo>
                  <a:cubicBezTo>
                    <a:pt x="165" y="116"/>
                    <a:pt x="176" y="95"/>
                    <a:pt x="176" y="72"/>
                  </a:cubicBezTo>
                  <a:cubicBezTo>
                    <a:pt x="176" y="32"/>
                    <a:pt x="144" y="0"/>
                    <a:pt x="104" y="0"/>
                  </a:cubicBezTo>
                  <a:moveTo>
                    <a:pt x="72" y="32"/>
                  </a:moveTo>
                  <a:cubicBezTo>
                    <a:pt x="32" y="32"/>
                    <a:pt x="0" y="64"/>
                    <a:pt x="0" y="104"/>
                  </a:cubicBezTo>
                  <a:cubicBezTo>
                    <a:pt x="0" y="144"/>
                    <a:pt x="32" y="176"/>
                    <a:pt x="72" y="176"/>
                  </a:cubicBezTo>
                  <a:cubicBezTo>
                    <a:pt x="112" y="176"/>
                    <a:pt x="144" y="144"/>
                    <a:pt x="144" y="104"/>
                  </a:cubicBezTo>
                  <a:cubicBezTo>
                    <a:pt x="144" y="64"/>
                    <a:pt x="112" y="32"/>
                    <a:pt x="72" y="32"/>
                  </a:cubicBezTo>
                  <a:moveTo>
                    <a:pt x="72" y="168"/>
                  </a:moveTo>
                  <a:cubicBezTo>
                    <a:pt x="37" y="168"/>
                    <a:pt x="8" y="139"/>
                    <a:pt x="8" y="104"/>
                  </a:cubicBezTo>
                  <a:cubicBezTo>
                    <a:pt x="8" y="69"/>
                    <a:pt x="37" y="40"/>
                    <a:pt x="72" y="40"/>
                  </a:cubicBezTo>
                  <a:cubicBezTo>
                    <a:pt x="107" y="40"/>
                    <a:pt x="136" y="69"/>
                    <a:pt x="136" y="104"/>
                  </a:cubicBezTo>
                  <a:cubicBezTo>
                    <a:pt x="136" y="139"/>
                    <a:pt x="107" y="168"/>
                    <a:pt x="72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11DAF4D1-1DE3-CF7F-0582-33AC04733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0718" y="5244431"/>
              <a:ext cx="533628" cy="533628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3 w 176"/>
                <a:gd name="T21" fmla="*/ 67 h 176"/>
                <a:gd name="T22" fmla="*/ 106 w 176"/>
                <a:gd name="T23" fmla="*/ 56 h 176"/>
                <a:gd name="T24" fmla="*/ 99 w 176"/>
                <a:gd name="T25" fmla="*/ 55 h 176"/>
                <a:gd name="T26" fmla="*/ 97 w 176"/>
                <a:gd name="T27" fmla="*/ 65 h 176"/>
                <a:gd name="T28" fmla="*/ 91 w 176"/>
                <a:gd name="T29" fmla="*/ 64 h 176"/>
                <a:gd name="T30" fmla="*/ 94 w 176"/>
                <a:gd name="T31" fmla="*/ 54 h 176"/>
                <a:gd name="T32" fmla="*/ 88 w 176"/>
                <a:gd name="T33" fmla="*/ 52 h 176"/>
                <a:gd name="T34" fmla="*/ 85 w 176"/>
                <a:gd name="T35" fmla="*/ 62 h 176"/>
                <a:gd name="T36" fmla="*/ 81 w 176"/>
                <a:gd name="T37" fmla="*/ 61 h 176"/>
                <a:gd name="T38" fmla="*/ 81 w 176"/>
                <a:gd name="T39" fmla="*/ 61 h 176"/>
                <a:gd name="T40" fmla="*/ 72 w 176"/>
                <a:gd name="T41" fmla="*/ 59 h 176"/>
                <a:gd name="T42" fmla="*/ 70 w 176"/>
                <a:gd name="T43" fmla="*/ 66 h 176"/>
                <a:gd name="T44" fmla="*/ 75 w 176"/>
                <a:gd name="T45" fmla="*/ 67 h 176"/>
                <a:gd name="T46" fmla="*/ 78 w 176"/>
                <a:gd name="T47" fmla="*/ 71 h 176"/>
                <a:gd name="T48" fmla="*/ 75 w 176"/>
                <a:gd name="T49" fmla="*/ 82 h 176"/>
                <a:gd name="T50" fmla="*/ 76 w 176"/>
                <a:gd name="T51" fmla="*/ 82 h 176"/>
                <a:gd name="T52" fmla="*/ 75 w 176"/>
                <a:gd name="T53" fmla="*/ 82 h 176"/>
                <a:gd name="T54" fmla="*/ 71 w 176"/>
                <a:gd name="T55" fmla="*/ 99 h 176"/>
                <a:gd name="T56" fmla="*/ 68 w 176"/>
                <a:gd name="T57" fmla="*/ 100 h 176"/>
                <a:gd name="T58" fmla="*/ 63 w 176"/>
                <a:gd name="T59" fmla="*/ 99 h 176"/>
                <a:gd name="T60" fmla="*/ 60 w 176"/>
                <a:gd name="T61" fmla="*/ 106 h 176"/>
                <a:gd name="T62" fmla="*/ 68 w 176"/>
                <a:gd name="T63" fmla="*/ 108 h 176"/>
                <a:gd name="T64" fmla="*/ 73 w 176"/>
                <a:gd name="T65" fmla="*/ 109 h 176"/>
                <a:gd name="T66" fmla="*/ 70 w 176"/>
                <a:gd name="T67" fmla="*/ 120 h 176"/>
                <a:gd name="T68" fmla="*/ 77 w 176"/>
                <a:gd name="T69" fmla="*/ 121 h 176"/>
                <a:gd name="T70" fmla="*/ 79 w 176"/>
                <a:gd name="T71" fmla="*/ 111 h 176"/>
                <a:gd name="T72" fmla="*/ 84 w 176"/>
                <a:gd name="T73" fmla="*/ 112 h 176"/>
                <a:gd name="T74" fmla="*/ 82 w 176"/>
                <a:gd name="T75" fmla="*/ 122 h 176"/>
                <a:gd name="T76" fmla="*/ 88 w 176"/>
                <a:gd name="T77" fmla="*/ 124 h 176"/>
                <a:gd name="T78" fmla="*/ 91 w 176"/>
                <a:gd name="T79" fmla="*/ 114 h 176"/>
                <a:gd name="T80" fmla="*/ 114 w 176"/>
                <a:gd name="T81" fmla="*/ 105 h 176"/>
                <a:gd name="T82" fmla="*/ 108 w 176"/>
                <a:gd name="T83" fmla="*/ 90 h 176"/>
                <a:gd name="T84" fmla="*/ 116 w 176"/>
                <a:gd name="T85" fmla="*/ 81 h 176"/>
                <a:gd name="T86" fmla="*/ 103 w 176"/>
                <a:gd name="T87" fmla="*/ 67 h 176"/>
                <a:gd name="T88" fmla="*/ 101 w 176"/>
                <a:gd name="T89" fmla="*/ 101 h 176"/>
                <a:gd name="T90" fmla="*/ 81 w 176"/>
                <a:gd name="T91" fmla="*/ 103 h 176"/>
                <a:gd name="T92" fmla="*/ 85 w 176"/>
                <a:gd name="T93" fmla="*/ 90 h 176"/>
                <a:gd name="T94" fmla="*/ 101 w 176"/>
                <a:gd name="T95" fmla="*/ 101 h 176"/>
                <a:gd name="T96" fmla="*/ 103 w 176"/>
                <a:gd name="T97" fmla="*/ 81 h 176"/>
                <a:gd name="T98" fmla="*/ 87 w 176"/>
                <a:gd name="T99" fmla="*/ 83 h 176"/>
                <a:gd name="T100" fmla="*/ 90 w 176"/>
                <a:gd name="T101" fmla="*/ 71 h 176"/>
                <a:gd name="T102" fmla="*/ 103 w 176"/>
                <a:gd name="T103" fmla="*/ 8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3" y="67"/>
                  </a:moveTo>
                  <a:cubicBezTo>
                    <a:pt x="106" y="56"/>
                    <a:pt x="106" y="56"/>
                    <a:pt x="106" y="56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5" y="64"/>
                    <a:pt x="93" y="64"/>
                    <a:pt x="91" y="6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4" y="62"/>
                    <a:pt x="82" y="62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0" y="66"/>
                    <a:pt x="75" y="67"/>
                    <a:pt x="75" y="67"/>
                  </a:cubicBezTo>
                  <a:cubicBezTo>
                    <a:pt x="78" y="68"/>
                    <a:pt x="78" y="69"/>
                    <a:pt x="78" y="71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5" y="82"/>
                    <a:pt x="76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0" y="99"/>
                    <a:pt x="70" y="101"/>
                    <a:pt x="68" y="100"/>
                  </a:cubicBezTo>
                  <a:cubicBezTo>
                    <a:pt x="68" y="100"/>
                    <a:pt x="63" y="99"/>
                    <a:pt x="63" y="99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70" y="109"/>
                    <a:pt x="71" y="109"/>
                    <a:pt x="73" y="10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1" y="111"/>
                    <a:pt x="83" y="112"/>
                    <a:pt x="84" y="112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2" y="116"/>
                    <a:pt x="110" y="115"/>
                    <a:pt x="114" y="105"/>
                  </a:cubicBezTo>
                  <a:cubicBezTo>
                    <a:pt x="116" y="97"/>
                    <a:pt x="113" y="93"/>
                    <a:pt x="108" y="90"/>
                  </a:cubicBezTo>
                  <a:cubicBezTo>
                    <a:pt x="112" y="89"/>
                    <a:pt x="115" y="86"/>
                    <a:pt x="116" y="81"/>
                  </a:cubicBezTo>
                  <a:cubicBezTo>
                    <a:pt x="117" y="73"/>
                    <a:pt x="111" y="69"/>
                    <a:pt x="103" y="67"/>
                  </a:cubicBezTo>
                  <a:moveTo>
                    <a:pt x="101" y="101"/>
                  </a:moveTo>
                  <a:cubicBezTo>
                    <a:pt x="99" y="109"/>
                    <a:pt x="86" y="104"/>
                    <a:pt x="81" y="103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9" y="91"/>
                    <a:pt x="103" y="93"/>
                    <a:pt x="101" y="101"/>
                  </a:cubicBezTo>
                  <a:moveTo>
                    <a:pt x="103" y="81"/>
                  </a:moveTo>
                  <a:cubicBezTo>
                    <a:pt x="101" y="88"/>
                    <a:pt x="90" y="84"/>
                    <a:pt x="87" y="83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3" y="72"/>
                    <a:pt x="105" y="73"/>
                    <a:pt x="103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D2B4F1E1-0142-329C-27EB-14FBE0CE2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961" y="5244431"/>
              <a:ext cx="533628" cy="533628"/>
            </a:xfrm>
            <a:custGeom>
              <a:avLst/>
              <a:gdLst>
                <a:gd name="T0" fmla="*/ 104 w 176"/>
                <a:gd name="T1" fmla="*/ 0 h 176"/>
                <a:gd name="T2" fmla="*/ 47 w 176"/>
                <a:gd name="T3" fmla="*/ 28 h 176"/>
                <a:gd name="T4" fmla="*/ 61 w 176"/>
                <a:gd name="T5" fmla="*/ 25 h 176"/>
                <a:gd name="T6" fmla="*/ 104 w 176"/>
                <a:gd name="T7" fmla="*/ 8 h 176"/>
                <a:gd name="T8" fmla="*/ 168 w 176"/>
                <a:gd name="T9" fmla="*/ 72 h 176"/>
                <a:gd name="T10" fmla="*/ 151 w 176"/>
                <a:gd name="T11" fmla="*/ 115 h 176"/>
                <a:gd name="T12" fmla="*/ 148 w 176"/>
                <a:gd name="T13" fmla="*/ 129 h 176"/>
                <a:gd name="T14" fmla="*/ 176 w 176"/>
                <a:gd name="T15" fmla="*/ 72 h 176"/>
                <a:gd name="T16" fmla="*/ 104 w 176"/>
                <a:gd name="T17" fmla="*/ 0 h 176"/>
                <a:gd name="T18" fmla="*/ 72 w 176"/>
                <a:gd name="T19" fmla="*/ 32 h 176"/>
                <a:gd name="T20" fmla="*/ 0 w 176"/>
                <a:gd name="T21" fmla="*/ 104 h 176"/>
                <a:gd name="T22" fmla="*/ 72 w 176"/>
                <a:gd name="T23" fmla="*/ 176 h 176"/>
                <a:gd name="T24" fmla="*/ 144 w 176"/>
                <a:gd name="T25" fmla="*/ 104 h 176"/>
                <a:gd name="T26" fmla="*/ 72 w 176"/>
                <a:gd name="T27" fmla="*/ 32 h 176"/>
                <a:gd name="T28" fmla="*/ 72 w 176"/>
                <a:gd name="T29" fmla="*/ 168 h 176"/>
                <a:gd name="T30" fmla="*/ 8 w 176"/>
                <a:gd name="T31" fmla="*/ 104 h 176"/>
                <a:gd name="T32" fmla="*/ 72 w 176"/>
                <a:gd name="T33" fmla="*/ 40 h 176"/>
                <a:gd name="T34" fmla="*/ 136 w 176"/>
                <a:gd name="T35" fmla="*/ 104 h 176"/>
                <a:gd name="T36" fmla="*/ 72 w 176"/>
                <a:gd name="T37" fmla="*/ 168 h 176"/>
                <a:gd name="T38" fmla="*/ 82 w 176"/>
                <a:gd name="T39" fmla="*/ 87 h 176"/>
                <a:gd name="T40" fmla="*/ 84 w 176"/>
                <a:gd name="T41" fmla="*/ 79 h 176"/>
                <a:gd name="T42" fmla="*/ 79 w 176"/>
                <a:gd name="T43" fmla="*/ 78 h 176"/>
                <a:gd name="T44" fmla="*/ 77 w 176"/>
                <a:gd name="T45" fmla="*/ 86 h 176"/>
                <a:gd name="T46" fmla="*/ 73 w 176"/>
                <a:gd name="T47" fmla="*/ 85 h 176"/>
                <a:gd name="T48" fmla="*/ 75 w 176"/>
                <a:gd name="T49" fmla="*/ 77 h 176"/>
                <a:gd name="T50" fmla="*/ 70 w 176"/>
                <a:gd name="T51" fmla="*/ 76 h 176"/>
                <a:gd name="T52" fmla="*/ 68 w 176"/>
                <a:gd name="T53" fmla="*/ 84 h 176"/>
                <a:gd name="T54" fmla="*/ 64 w 176"/>
                <a:gd name="T55" fmla="*/ 83 h 176"/>
                <a:gd name="T56" fmla="*/ 64 w 176"/>
                <a:gd name="T57" fmla="*/ 83 h 176"/>
                <a:gd name="T58" fmla="*/ 57 w 176"/>
                <a:gd name="T59" fmla="*/ 82 h 176"/>
                <a:gd name="T60" fmla="*/ 56 w 176"/>
                <a:gd name="T61" fmla="*/ 87 h 176"/>
                <a:gd name="T62" fmla="*/ 60 w 176"/>
                <a:gd name="T63" fmla="*/ 88 h 176"/>
                <a:gd name="T64" fmla="*/ 62 w 176"/>
                <a:gd name="T65" fmla="*/ 90 h 176"/>
                <a:gd name="T66" fmla="*/ 60 w 176"/>
                <a:gd name="T67" fmla="*/ 100 h 176"/>
                <a:gd name="T68" fmla="*/ 60 w 176"/>
                <a:gd name="T69" fmla="*/ 100 h 176"/>
                <a:gd name="T70" fmla="*/ 60 w 176"/>
                <a:gd name="T71" fmla="*/ 100 h 176"/>
                <a:gd name="T72" fmla="*/ 56 w 176"/>
                <a:gd name="T73" fmla="*/ 112 h 176"/>
                <a:gd name="T74" fmla="*/ 54 w 176"/>
                <a:gd name="T75" fmla="*/ 113 h 176"/>
                <a:gd name="T76" fmla="*/ 50 w 176"/>
                <a:gd name="T77" fmla="*/ 113 h 176"/>
                <a:gd name="T78" fmla="*/ 48 w 176"/>
                <a:gd name="T79" fmla="*/ 118 h 176"/>
                <a:gd name="T80" fmla="*/ 55 w 176"/>
                <a:gd name="T81" fmla="*/ 120 h 176"/>
                <a:gd name="T82" fmla="*/ 58 w 176"/>
                <a:gd name="T83" fmla="*/ 121 h 176"/>
                <a:gd name="T84" fmla="*/ 56 w 176"/>
                <a:gd name="T85" fmla="*/ 129 h 176"/>
                <a:gd name="T86" fmla="*/ 61 w 176"/>
                <a:gd name="T87" fmla="*/ 130 h 176"/>
                <a:gd name="T88" fmla="*/ 63 w 176"/>
                <a:gd name="T89" fmla="*/ 122 h 176"/>
                <a:gd name="T90" fmla="*/ 67 w 176"/>
                <a:gd name="T91" fmla="*/ 123 h 176"/>
                <a:gd name="T92" fmla="*/ 65 w 176"/>
                <a:gd name="T93" fmla="*/ 131 h 176"/>
                <a:gd name="T94" fmla="*/ 70 w 176"/>
                <a:gd name="T95" fmla="*/ 132 h 176"/>
                <a:gd name="T96" fmla="*/ 72 w 176"/>
                <a:gd name="T97" fmla="*/ 124 h 176"/>
                <a:gd name="T98" fmla="*/ 90 w 176"/>
                <a:gd name="T99" fmla="*/ 117 h 176"/>
                <a:gd name="T100" fmla="*/ 85 w 176"/>
                <a:gd name="T101" fmla="*/ 106 h 176"/>
                <a:gd name="T102" fmla="*/ 92 w 176"/>
                <a:gd name="T103" fmla="*/ 99 h 176"/>
                <a:gd name="T104" fmla="*/ 82 w 176"/>
                <a:gd name="T105" fmla="*/ 87 h 176"/>
                <a:gd name="T106" fmla="*/ 80 w 176"/>
                <a:gd name="T107" fmla="*/ 114 h 176"/>
                <a:gd name="T108" fmla="*/ 65 w 176"/>
                <a:gd name="T109" fmla="*/ 116 h 176"/>
                <a:gd name="T110" fmla="*/ 68 w 176"/>
                <a:gd name="T111" fmla="*/ 105 h 176"/>
                <a:gd name="T112" fmla="*/ 80 w 176"/>
                <a:gd name="T113" fmla="*/ 114 h 176"/>
                <a:gd name="T114" fmla="*/ 82 w 176"/>
                <a:gd name="T115" fmla="*/ 98 h 176"/>
                <a:gd name="T116" fmla="*/ 69 w 176"/>
                <a:gd name="T117" fmla="*/ 100 h 176"/>
                <a:gd name="T118" fmla="*/ 71 w 176"/>
                <a:gd name="T119" fmla="*/ 91 h 176"/>
                <a:gd name="T120" fmla="*/ 82 w 176"/>
                <a:gd name="T121" fmla="*/ 9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" h="176">
                  <a:moveTo>
                    <a:pt x="104" y="0"/>
                  </a:moveTo>
                  <a:cubicBezTo>
                    <a:pt x="81" y="0"/>
                    <a:pt x="60" y="11"/>
                    <a:pt x="47" y="28"/>
                  </a:cubicBezTo>
                  <a:cubicBezTo>
                    <a:pt x="52" y="27"/>
                    <a:pt x="56" y="26"/>
                    <a:pt x="61" y="25"/>
                  </a:cubicBezTo>
                  <a:cubicBezTo>
                    <a:pt x="72" y="14"/>
                    <a:pt x="87" y="8"/>
                    <a:pt x="104" y="8"/>
                  </a:cubicBezTo>
                  <a:cubicBezTo>
                    <a:pt x="139" y="8"/>
                    <a:pt x="168" y="37"/>
                    <a:pt x="168" y="72"/>
                  </a:cubicBezTo>
                  <a:cubicBezTo>
                    <a:pt x="168" y="89"/>
                    <a:pt x="162" y="104"/>
                    <a:pt x="151" y="115"/>
                  </a:cubicBezTo>
                  <a:cubicBezTo>
                    <a:pt x="150" y="120"/>
                    <a:pt x="149" y="124"/>
                    <a:pt x="148" y="129"/>
                  </a:cubicBezTo>
                  <a:cubicBezTo>
                    <a:pt x="165" y="116"/>
                    <a:pt x="176" y="95"/>
                    <a:pt x="176" y="72"/>
                  </a:cubicBezTo>
                  <a:cubicBezTo>
                    <a:pt x="176" y="32"/>
                    <a:pt x="144" y="0"/>
                    <a:pt x="104" y="0"/>
                  </a:cubicBezTo>
                  <a:moveTo>
                    <a:pt x="72" y="32"/>
                  </a:moveTo>
                  <a:cubicBezTo>
                    <a:pt x="32" y="32"/>
                    <a:pt x="0" y="64"/>
                    <a:pt x="0" y="104"/>
                  </a:cubicBezTo>
                  <a:cubicBezTo>
                    <a:pt x="0" y="144"/>
                    <a:pt x="32" y="176"/>
                    <a:pt x="72" y="176"/>
                  </a:cubicBezTo>
                  <a:cubicBezTo>
                    <a:pt x="112" y="176"/>
                    <a:pt x="144" y="144"/>
                    <a:pt x="144" y="104"/>
                  </a:cubicBezTo>
                  <a:cubicBezTo>
                    <a:pt x="144" y="64"/>
                    <a:pt x="112" y="32"/>
                    <a:pt x="72" y="32"/>
                  </a:cubicBezTo>
                  <a:moveTo>
                    <a:pt x="72" y="168"/>
                  </a:moveTo>
                  <a:cubicBezTo>
                    <a:pt x="37" y="168"/>
                    <a:pt x="8" y="139"/>
                    <a:pt x="8" y="104"/>
                  </a:cubicBezTo>
                  <a:cubicBezTo>
                    <a:pt x="8" y="69"/>
                    <a:pt x="37" y="40"/>
                    <a:pt x="72" y="40"/>
                  </a:cubicBezTo>
                  <a:cubicBezTo>
                    <a:pt x="107" y="40"/>
                    <a:pt x="136" y="69"/>
                    <a:pt x="136" y="104"/>
                  </a:cubicBezTo>
                  <a:cubicBezTo>
                    <a:pt x="136" y="139"/>
                    <a:pt x="107" y="168"/>
                    <a:pt x="72" y="168"/>
                  </a:cubicBezTo>
                  <a:moveTo>
                    <a:pt x="82" y="87"/>
                  </a:moveTo>
                  <a:cubicBezTo>
                    <a:pt x="84" y="79"/>
                    <a:pt x="84" y="79"/>
                    <a:pt x="84" y="79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5" y="86"/>
                    <a:pt x="74" y="85"/>
                    <a:pt x="73" y="85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7" y="84"/>
                    <a:pt x="65" y="83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6" y="87"/>
                    <a:pt x="60" y="88"/>
                    <a:pt x="60" y="88"/>
                  </a:cubicBezTo>
                  <a:cubicBezTo>
                    <a:pt x="62" y="88"/>
                    <a:pt x="62" y="89"/>
                    <a:pt x="62" y="9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3"/>
                    <a:pt x="56" y="114"/>
                    <a:pt x="54" y="113"/>
                  </a:cubicBezTo>
                  <a:cubicBezTo>
                    <a:pt x="54" y="113"/>
                    <a:pt x="50" y="113"/>
                    <a:pt x="50" y="113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6" y="120"/>
                    <a:pt x="57" y="120"/>
                    <a:pt x="58" y="121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5" y="122"/>
                    <a:pt x="66" y="123"/>
                    <a:pt x="67" y="123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81" y="126"/>
                    <a:pt x="87" y="125"/>
                    <a:pt x="90" y="117"/>
                  </a:cubicBezTo>
                  <a:cubicBezTo>
                    <a:pt x="92" y="111"/>
                    <a:pt x="90" y="108"/>
                    <a:pt x="85" y="106"/>
                  </a:cubicBezTo>
                  <a:cubicBezTo>
                    <a:pt x="89" y="105"/>
                    <a:pt x="91" y="103"/>
                    <a:pt x="92" y="99"/>
                  </a:cubicBezTo>
                  <a:cubicBezTo>
                    <a:pt x="93" y="93"/>
                    <a:pt x="88" y="89"/>
                    <a:pt x="82" y="87"/>
                  </a:cubicBezTo>
                  <a:moveTo>
                    <a:pt x="80" y="114"/>
                  </a:moveTo>
                  <a:cubicBezTo>
                    <a:pt x="79" y="120"/>
                    <a:pt x="68" y="117"/>
                    <a:pt x="65" y="116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71" y="106"/>
                    <a:pt x="82" y="108"/>
                    <a:pt x="80" y="114"/>
                  </a:cubicBezTo>
                  <a:moveTo>
                    <a:pt x="82" y="98"/>
                  </a:moveTo>
                  <a:cubicBezTo>
                    <a:pt x="80" y="104"/>
                    <a:pt x="72" y="101"/>
                    <a:pt x="69" y="100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4" y="91"/>
                    <a:pt x="83" y="93"/>
                    <a:pt x="82" y="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8D74E203-6981-7E4A-E73B-62BF10E527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7832" y="5365149"/>
              <a:ext cx="533628" cy="292192"/>
            </a:xfrm>
            <a:custGeom>
              <a:avLst/>
              <a:gdLst>
                <a:gd name="T0" fmla="*/ 36 w 176"/>
                <a:gd name="T1" fmla="*/ 16 h 96"/>
                <a:gd name="T2" fmla="*/ 36 w 176"/>
                <a:gd name="T3" fmla="*/ 24 h 96"/>
                <a:gd name="T4" fmla="*/ 48 w 176"/>
                <a:gd name="T5" fmla="*/ 20 h 96"/>
                <a:gd name="T6" fmla="*/ 88 w 176"/>
                <a:gd name="T7" fmla="*/ 16 h 96"/>
                <a:gd name="T8" fmla="*/ 88 w 176"/>
                <a:gd name="T9" fmla="*/ 80 h 96"/>
                <a:gd name="T10" fmla="*/ 88 w 176"/>
                <a:gd name="T11" fmla="*/ 16 h 96"/>
                <a:gd name="T12" fmla="*/ 98 w 176"/>
                <a:gd name="T13" fmla="*/ 65 h 96"/>
                <a:gd name="T14" fmla="*/ 90 w 176"/>
                <a:gd name="T15" fmla="*/ 68 h 96"/>
                <a:gd name="T16" fmla="*/ 86 w 176"/>
                <a:gd name="T17" fmla="*/ 72 h 96"/>
                <a:gd name="T18" fmla="*/ 82 w 176"/>
                <a:gd name="T19" fmla="*/ 67 h 96"/>
                <a:gd name="T20" fmla="*/ 75 w 176"/>
                <a:gd name="T21" fmla="*/ 61 h 96"/>
                <a:gd name="T22" fmla="*/ 80 w 176"/>
                <a:gd name="T23" fmla="*/ 56 h 96"/>
                <a:gd name="T24" fmla="*/ 86 w 176"/>
                <a:gd name="T25" fmla="*/ 63 h 96"/>
                <a:gd name="T26" fmla="*/ 82 w 176"/>
                <a:gd name="T27" fmla="*/ 49 h 96"/>
                <a:gd name="T28" fmla="*/ 76 w 176"/>
                <a:gd name="T29" fmla="*/ 43 h 96"/>
                <a:gd name="T30" fmla="*/ 76 w 176"/>
                <a:gd name="T31" fmla="*/ 34 h 96"/>
                <a:gd name="T32" fmla="*/ 82 w 176"/>
                <a:gd name="T33" fmla="*/ 28 h 96"/>
                <a:gd name="T34" fmla="*/ 86 w 176"/>
                <a:gd name="T35" fmla="*/ 24 h 96"/>
                <a:gd name="T36" fmla="*/ 90 w 176"/>
                <a:gd name="T37" fmla="*/ 28 h 96"/>
                <a:gd name="T38" fmla="*/ 97 w 176"/>
                <a:gd name="T39" fmla="*/ 30 h 96"/>
                <a:gd name="T40" fmla="*/ 101 w 176"/>
                <a:gd name="T41" fmla="*/ 38 h 96"/>
                <a:gd name="T42" fmla="*/ 93 w 176"/>
                <a:gd name="T43" fmla="*/ 34 h 96"/>
                <a:gd name="T44" fmla="*/ 90 w 176"/>
                <a:gd name="T45" fmla="*/ 44 h 96"/>
                <a:gd name="T46" fmla="*/ 98 w 176"/>
                <a:gd name="T47" fmla="*/ 48 h 96"/>
                <a:gd name="T48" fmla="*/ 102 w 176"/>
                <a:gd name="T49" fmla="*/ 56 h 96"/>
                <a:gd name="T50" fmla="*/ 168 w 176"/>
                <a:gd name="T51" fmla="*/ 0 h 96"/>
                <a:gd name="T52" fmla="*/ 0 w 176"/>
                <a:gd name="T53" fmla="*/ 8 h 96"/>
                <a:gd name="T54" fmla="*/ 8 w 176"/>
                <a:gd name="T55" fmla="*/ 96 h 96"/>
                <a:gd name="T56" fmla="*/ 176 w 176"/>
                <a:gd name="T57" fmla="*/ 88 h 96"/>
                <a:gd name="T58" fmla="*/ 168 w 176"/>
                <a:gd name="T59" fmla="*/ 0 h 96"/>
                <a:gd name="T60" fmla="*/ 16 w 176"/>
                <a:gd name="T61" fmla="*/ 12 h 96"/>
                <a:gd name="T62" fmla="*/ 8 w 176"/>
                <a:gd name="T63" fmla="*/ 12 h 96"/>
                <a:gd name="T64" fmla="*/ 12 w 176"/>
                <a:gd name="T65" fmla="*/ 88 h 96"/>
                <a:gd name="T66" fmla="*/ 12 w 176"/>
                <a:gd name="T67" fmla="*/ 80 h 96"/>
                <a:gd name="T68" fmla="*/ 12 w 176"/>
                <a:gd name="T69" fmla="*/ 88 h 96"/>
                <a:gd name="T70" fmla="*/ 160 w 176"/>
                <a:gd name="T71" fmla="*/ 84 h 96"/>
                <a:gd name="T72" fmla="*/ 168 w 176"/>
                <a:gd name="T73" fmla="*/ 84 h 96"/>
                <a:gd name="T74" fmla="*/ 168 w 176"/>
                <a:gd name="T75" fmla="*/ 73 h 96"/>
                <a:gd name="T76" fmla="*/ 152 w 176"/>
                <a:gd name="T77" fmla="*/ 84 h 96"/>
                <a:gd name="T78" fmla="*/ 23 w 176"/>
                <a:gd name="T79" fmla="*/ 88 h 96"/>
                <a:gd name="T80" fmla="*/ 12 w 176"/>
                <a:gd name="T81" fmla="*/ 72 h 96"/>
                <a:gd name="T82" fmla="*/ 8 w 176"/>
                <a:gd name="T83" fmla="*/ 23 h 96"/>
                <a:gd name="T84" fmla="*/ 24 w 176"/>
                <a:gd name="T85" fmla="*/ 12 h 96"/>
                <a:gd name="T86" fmla="*/ 153 w 176"/>
                <a:gd name="T87" fmla="*/ 8 h 96"/>
                <a:gd name="T88" fmla="*/ 164 w 176"/>
                <a:gd name="T89" fmla="*/ 24 h 96"/>
                <a:gd name="T90" fmla="*/ 168 w 176"/>
                <a:gd name="T91" fmla="*/ 73 h 96"/>
                <a:gd name="T92" fmla="*/ 160 w 176"/>
                <a:gd name="T93" fmla="*/ 12 h 96"/>
                <a:gd name="T94" fmla="*/ 168 w 176"/>
                <a:gd name="T95" fmla="*/ 12 h 96"/>
                <a:gd name="T96" fmla="*/ 81 w 176"/>
                <a:gd name="T97" fmla="*/ 38 h 96"/>
                <a:gd name="T98" fmla="*/ 83 w 176"/>
                <a:gd name="T99" fmla="*/ 42 h 96"/>
                <a:gd name="T100" fmla="*/ 86 w 176"/>
                <a:gd name="T101" fmla="*/ 43 h 96"/>
                <a:gd name="T102" fmla="*/ 82 w 176"/>
                <a:gd name="T103" fmla="*/ 34 h 96"/>
                <a:gd name="T104" fmla="*/ 140 w 176"/>
                <a:gd name="T105" fmla="*/ 72 h 96"/>
                <a:gd name="T106" fmla="*/ 128 w 176"/>
                <a:gd name="T107" fmla="*/ 76 h 96"/>
                <a:gd name="T108" fmla="*/ 140 w 176"/>
                <a:gd name="T109" fmla="*/ 80 h 96"/>
                <a:gd name="T110" fmla="*/ 140 w 176"/>
                <a:gd name="T111" fmla="*/ 72 h 96"/>
                <a:gd name="T112" fmla="*/ 92 w 176"/>
                <a:gd name="T113" fmla="*/ 51 h 96"/>
                <a:gd name="T114" fmla="*/ 90 w 176"/>
                <a:gd name="T115" fmla="*/ 63 h 96"/>
                <a:gd name="T116" fmla="*/ 96 w 176"/>
                <a:gd name="T117" fmla="*/ 57 h 96"/>
                <a:gd name="T118" fmla="*/ 94 w 176"/>
                <a:gd name="T119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" h="96">
                  <a:moveTo>
                    <a:pt x="4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34" y="16"/>
                    <a:pt x="32" y="18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6" y="24"/>
                    <a:pt x="48" y="22"/>
                    <a:pt x="48" y="20"/>
                  </a:cubicBezTo>
                  <a:cubicBezTo>
                    <a:pt x="48" y="18"/>
                    <a:pt x="46" y="16"/>
                    <a:pt x="44" y="16"/>
                  </a:cubicBezTo>
                  <a:moveTo>
                    <a:pt x="88" y="16"/>
                  </a:moveTo>
                  <a:cubicBezTo>
                    <a:pt x="70" y="16"/>
                    <a:pt x="56" y="30"/>
                    <a:pt x="56" y="48"/>
                  </a:cubicBezTo>
                  <a:cubicBezTo>
                    <a:pt x="56" y="66"/>
                    <a:pt x="70" y="80"/>
                    <a:pt x="88" y="80"/>
                  </a:cubicBezTo>
                  <a:cubicBezTo>
                    <a:pt x="106" y="80"/>
                    <a:pt x="120" y="66"/>
                    <a:pt x="120" y="48"/>
                  </a:cubicBezTo>
                  <a:cubicBezTo>
                    <a:pt x="120" y="30"/>
                    <a:pt x="106" y="16"/>
                    <a:pt x="88" y="16"/>
                  </a:cubicBezTo>
                  <a:moveTo>
                    <a:pt x="101" y="61"/>
                  </a:moveTo>
                  <a:cubicBezTo>
                    <a:pt x="100" y="63"/>
                    <a:pt x="99" y="64"/>
                    <a:pt x="98" y="65"/>
                  </a:cubicBezTo>
                  <a:cubicBezTo>
                    <a:pt x="97" y="66"/>
                    <a:pt x="96" y="67"/>
                    <a:pt x="94" y="67"/>
                  </a:cubicBezTo>
                  <a:cubicBezTo>
                    <a:pt x="93" y="68"/>
                    <a:pt x="91" y="68"/>
                    <a:pt x="90" y="68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4" y="68"/>
                    <a:pt x="83" y="68"/>
                    <a:pt x="82" y="67"/>
                  </a:cubicBezTo>
                  <a:cubicBezTo>
                    <a:pt x="80" y="67"/>
                    <a:pt x="79" y="66"/>
                    <a:pt x="77" y="65"/>
                  </a:cubicBezTo>
                  <a:cubicBezTo>
                    <a:pt x="76" y="64"/>
                    <a:pt x="75" y="62"/>
                    <a:pt x="75" y="61"/>
                  </a:cubicBezTo>
                  <a:cubicBezTo>
                    <a:pt x="74" y="59"/>
                    <a:pt x="74" y="58"/>
                    <a:pt x="74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58"/>
                    <a:pt x="80" y="60"/>
                    <a:pt x="82" y="61"/>
                  </a:cubicBezTo>
                  <a:cubicBezTo>
                    <a:pt x="83" y="63"/>
                    <a:pt x="84" y="63"/>
                    <a:pt x="86" y="63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50"/>
                    <a:pt x="84" y="49"/>
                    <a:pt x="82" y="49"/>
                  </a:cubicBezTo>
                  <a:cubicBezTo>
                    <a:pt x="81" y="48"/>
                    <a:pt x="80" y="47"/>
                    <a:pt x="79" y="47"/>
                  </a:cubicBezTo>
                  <a:cubicBezTo>
                    <a:pt x="77" y="46"/>
                    <a:pt x="76" y="45"/>
                    <a:pt x="76" y="43"/>
                  </a:cubicBezTo>
                  <a:cubicBezTo>
                    <a:pt x="75" y="42"/>
                    <a:pt x="75" y="40"/>
                    <a:pt x="75" y="38"/>
                  </a:cubicBezTo>
                  <a:cubicBezTo>
                    <a:pt x="75" y="37"/>
                    <a:pt x="75" y="35"/>
                    <a:pt x="76" y="34"/>
                  </a:cubicBezTo>
                  <a:cubicBezTo>
                    <a:pt x="76" y="32"/>
                    <a:pt x="77" y="31"/>
                    <a:pt x="78" y="30"/>
                  </a:cubicBezTo>
                  <a:cubicBezTo>
                    <a:pt x="79" y="29"/>
                    <a:pt x="81" y="29"/>
                    <a:pt x="82" y="28"/>
                  </a:cubicBezTo>
                  <a:cubicBezTo>
                    <a:pt x="84" y="28"/>
                    <a:pt x="85" y="28"/>
                    <a:pt x="86" y="28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1" y="28"/>
                    <a:pt x="92" y="28"/>
                    <a:pt x="94" y="28"/>
                  </a:cubicBezTo>
                  <a:cubicBezTo>
                    <a:pt x="95" y="29"/>
                    <a:pt x="96" y="29"/>
                    <a:pt x="97" y="30"/>
                  </a:cubicBezTo>
                  <a:cubicBezTo>
                    <a:pt x="99" y="31"/>
                    <a:pt x="99" y="32"/>
                    <a:pt x="100" y="34"/>
                  </a:cubicBezTo>
                  <a:cubicBezTo>
                    <a:pt x="101" y="35"/>
                    <a:pt x="101" y="36"/>
                    <a:pt x="101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6"/>
                    <a:pt x="94" y="35"/>
                    <a:pt x="93" y="34"/>
                  </a:cubicBezTo>
                  <a:cubicBezTo>
                    <a:pt x="93" y="33"/>
                    <a:pt x="92" y="32"/>
                    <a:pt x="90" y="32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1" y="44"/>
                    <a:pt x="92" y="45"/>
                    <a:pt x="94" y="45"/>
                  </a:cubicBezTo>
                  <a:cubicBezTo>
                    <a:pt x="95" y="46"/>
                    <a:pt x="97" y="47"/>
                    <a:pt x="98" y="48"/>
                  </a:cubicBezTo>
                  <a:cubicBezTo>
                    <a:pt x="99" y="49"/>
                    <a:pt x="100" y="50"/>
                    <a:pt x="101" y="51"/>
                  </a:cubicBezTo>
                  <a:cubicBezTo>
                    <a:pt x="102" y="52"/>
                    <a:pt x="102" y="54"/>
                    <a:pt x="102" y="56"/>
                  </a:cubicBezTo>
                  <a:cubicBezTo>
                    <a:pt x="102" y="58"/>
                    <a:pt x="102" y="60"/>
                    <a:pt x="101" y="61"/>
                  </a:cubicBezTo>
                  <a:moveTo>
                    <a:pt x="1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4" y="96"/>
                    <a:pt x="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72" y="96"/>
                    <a:pt x="176" y="92"/>
                    <a:pt x="176" y="88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2" y="8"/>
                  </a:moveTo>
                  <a:cubicBezTo>
                    <a:pt x="14" y="8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moveTo>
                    <a:pt x="12" y="88"/>
                  </a:moveTo>
                  <a:cubicBezTo>
                    <a:pt x="10" y="88"/>
                    <a:pt x="8" y="86"/>
                    <a:pt x="8" y="84"/>
                  </a:cubicBezTo>
                  <a:cubicBezTo>
                    <a:pt x="8" y="82"/>
                    <a:pt x="10" y="80"/>
                    <a:pt x="12" y="80"/>
                  </a:cubicBezTo>
                  <a:cubicBezTo>
                    <a:pt x="14" y="80"/>
                    <a:pt x="16" y="82"/>
                    <a:pt x="16" y="84"/>
                  </a:cubicBezTo>
                  <a:cubicBezTo>
                    <a:pt x="16" y="86"/>
                    <a:pt x="14" y="88"/>
                    <a:pt x="12" y="88"/>
                  </a:cubicBezTo>
                  <a:moveTo>
                    <a:pt x="164" y="88"/>
                  </a:moveTo>
                  <a:cubicBezTo>
                    <a:pt x="162" y="88"/>
                    <a:pt x="160" y="86"/>
                    <a:pt x="160" y="84"/>
                  </a:cubicBezTo>
                  <a:cubicBezTo>
                    <a:pt x="160" y="82"/>
                    <a:pt x="162" y="80"/>
                    <a:pt x="164" y="80"/>
                  </a:cubicBezTo>
                  <a:cubicBezTo>
                    <a:pt x="166" y="80"/>
                    <a:pt x="168" y="82"/>
                    <a:pt x="168" y="84"/>
                  </a:cubicBezTo>
                  <a:cubicBezTo>
                    <a:pt x="168" y="86"/>
                    <a:pt x="166" y="88"/>
                    <a:pt x="164" y="88"/>
                  </a:cubicBezTo>
                  <a:moveTo>
                    <a:pt x="168" y="73"/>
                  </a:moveTo>
                  <a:cubicBezTo>
                    <a:pt x="167" y="72"/>
                    <a:pt x="165" y="72"/>
                    <a:pt x="164" y="72"/>
                  </a:cubicBezTo>
                  <a:cubicBezTo>
                    <a:pt x="157" y="72"/>
                    <a:pt x="152" y="77"/>
                    <a:pt x="152" y="84"/>
                  </a:cubicBezTo>
                  <a:cubicBezTo>
                    <a:pt x="152" y="85"/>
                    <a:pt x="152" y="87"/>
                    <a:pt x="15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7"/>
                    <a:pt x="24" y="85"/>
                    <a:pt x="24" y="84"/>
                  </a:cubicBezTo>
                  <a:cubicBezTo>
                    <a:pt x="24" y="77"/>
                    <a:pt x="19" y="72"/>
                    <a:pt x="12" y="72"/>
                  </a:cubicBezTo>
                  <a:cubicBezTo>
                    <a:pt x="11" y="72"/>
                    <a:pt x="9" y="72"/>
                    <a:pt x="8" y="7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11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11"/>
                    <a:pt x="24" y="9"/>
                    <a:pt x="23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9"/>
                    <a:pt x="152" y="11"/>
                    <a:pt x="152" y="12"/>
                  </a:cubicBezTo>
                  <a:cubicBezTo>
                    <a:pt x="152" y="19"/>
                    <a:pt x="157" y="24"/>
                    <a:pt x="164" y="24"/>
                  </a:cubicBezTo>
                  <a:cubicBezTo>
                    <a:pt x="165" y="24"/>
                    <a:pt x="167" y="24"/>
                    <a:pt x="168" y="23"/>
                  </a:cubicBezTo>
                  <a:lnTo>
                    <a:pt x="168" y="73"/>
                  </a:lnTo>
                  <a:close/>
                  <a:moveTo>
                    <a:pt x="164" y="16"/>
                  </a:moveTo>
                  <a:cubicBezTo>
                    <a:pt x="162" y="16"/>
                    <a:pt x="160" y="14"/>
                    <a:pt x="160" y="12"/>
                  </a:cubicBezTo>
                  <a:cubicBezTo>
                    <a:pt x="160" y="10"/>
                    <a:pt x="162" y="8"/>
                    <a:pt x="164" y="8"/>
                  </a:cubicBezTo>
                  <a:cubicBezTo>
                    <a:pt x="166" y="8"/>
                    <a:pt x="168" y="10"/>
                    <a:pt x="168" y="12"/>
                  </a:cubicBezTo>
                  <a:cubicBezTo>
                    <a:pt x="168" y="14"/>
                    <a:pt x="166" y="16"/>
                    <a:pt x="164" y="16"/>
                  </a:cubicBezTo>
                  <a:moveTo>
                    <a:pt x="81" y="38"/>
                  </a:moveTo>
                  <a:cubicBezTo>
                    <a:pt x="81" y="39"/>
                    <a:pt x="81" y="39"/>
                    <a:pt x="81" y="40"/>
                  </a:cubicBezTo>
                  <a:cubicBezTo>
                    <a:pt x="82" y="41"/>
                    <a:pt x="82" y="41"/>
                    <a:pt x="83" y="42"/>
                  </a:cubicBezTo>
                  <a:cubicBezTo>
                    <a:pt x="83" y="42"/>
                    <a:pt x="84" y="42"/>
                    <a:pt x="85" y="43"/>
                  </a:cubicBezTo>
                  <a:cubicBezTo>
                    <a:pt x="85" y="43"/>
                    <a:pt x="86" y="43"/>
                    <a:pt x="86" y="43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4" y="32"/>
                    <a:pt x="83" y="33"/>
                    <a:pt x="82" y="34"/>
                  </a:cubicBezTo>
                  <a:cubicBezTo>
                    <a:pt x="81" y="35"/>
                    <a:pt x="81" y="36"/>
                    <a:pt x="81" y="38"/>
                  </a:cubicBezTo>
                  <a:moveTo>
                    <a:pt x="140" y="72"/>
                  </a:moveTo>
                  <a:cubicBezTo>
                    <a:pt x="132" y="72"/>
                    <a:pt x="132" y="72"/>
                    <a:pt x="132" y="72"/>
                  </a:cubicBezTo>
                  <a:cubicBezTo>
                    <a:pt x="130" y="72"/>
                    <a:pt x="128" y="74"/>
                    <a:pt x="128" y="76"/>
                  </a:cubicBezTo>
                  <a:cubicBezTo>
                    <a:pt x="128" y="78"/>
                    <a:pt x="130" y="80"/>
                    <a:pt x="132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2" y="80"/>
                    <a:pt x="144" y="78"/>
                    <a:pt x="144" y="76"/>
                  </a:cubicBezTo>
                  <a:cubicBezTo>
                    <a:pt x="144" y="74"/>
                    <a:pt x="142" y="72"/>
                    <a:pt x="140" y="72"/>
                  </a:cubicBezTo>
                  <a:moveTo>
                    <a:pt x="94" y="53"/>
                  </a:moveTo>
                  <a:cubicBezTo>
                    <a:pt x="93" y="52"/>
                    <a:pt x="92" y="52"/>
                    <a:pt x="92" y="51"/>
                  </a:cubicBezTo>
                  <a:cubicBezTo>
                    <a:pt x="91" y="51"/>
                    <a:pt x="90" y="51"/>
                    <a:pt x="90" y="51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2" y="63"/>
                    <a:pt x="93" y="63"/>
                    <a:pt x="94" y="62"/>
                  </a:cubicBezTo>
                  <a:cubicBezTo>
                    <a:pt x="95" y="61"/>
                    <a:pt x="96" y="59"/>
                    <a:pt x="96" y="57"/>
                  </a:cubicBezTo>
                  <a:cubicBezTo>
                    <a:pt x="96" y="56"/>
                    <a:pt x="96" y="55"/>
                    <a:pt x="95" y="54"/>
                  </a:cubicBezTo>
                  <a:cubicBezTo>
                    <a:pt x="95" y="54"/>
                    <a:pt x="94" y="53"/>
                    <a:pt x="94" y="5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99F5FEE2-D86C-3AF7-64EB-E9EB2BBC6C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074" y="5317136"/>
              <a:ext cx="533628" cy="388218"/>
            </a:xfrm>
            <a:custGeom>
              <a:avLst/>
              <a:gdLst>
                <a:gd name="T0" fmla="*/ 32 w 176"/>
                <a:gd name="T1" fmla="*/ 52 h 128"/>
                <a:gd name="T2" fmla="*/ 48 w 176"/>
                <a:gd name="T3" fmla="*/ 52 h 128"/>
                <a:gd name="T4" fmla="*/ 140 w 176"/>
                <a:gd name="T5" fmla="*/ 8 h 128"/>
                <a:gd name="T6" fmla="*/ 36 w 176"/>
                <a:gd name="T7" fmla="*/ 0 h 128"/>
                <a:gd name="T8" fmla="*/ 20 w 176"/>
                <a:gd name="T9" fmla="*/ 24 h 128"/>
                <a:gd name="T10" fmla="*/ 156 w 176"/>
                <a:gd name="T11" fmla="*/ 16 h 128"/>
                <a:gd name="T12" fmla="*/ 20 w 176"/>
                <a:gd name="T13" fmla="*/ 24 h 128"/>
                <a:gd name="T14" fmla="*/ 0 w 176"/>
                <a:gd name="T15" fmla="*/ 40 h 128"/>
                <a:gd name="T16" fmla="*/ 168 w 176"/>
                <a:gd name="T17" fmla="*/ 128 h 128"/>
                <a:gd name="T18" fmla="*/ 168 w 176"/>
                <a:gd name="T19" fmla="*/ 32 h 128"/>
                <a:gd name="T20" fmla="*/ 12 w 176"/>
                <a:gd name="T21" fmla="*/ 48 h 128"/>
                <a:gd name="T22" fmla="*/ 12 w 176"/>
                <a:gd name="T23" fmla="*/ 120 h 128"/>
                <a:gd name="T24" fmla="*/ 16 w 176"/>
                <a:gd name="T25" fmla="*/ 116 h 128"/>
                <a:gd name="T26" fmla="*/ 160 w 176"/>
                <a:gd name="T27" fmla="*/ 116 h 128"/>
                <a:gd name="T28" fmla="*/ 164 w 176"/>
                <a:gd name="T29" fmla="*/ 120 h 128"/>
                <a:gd name="T30" fmla="*/ 152 w 176"/>
                <a:gd name="T31" fmla="*/ 116 h 128"/>
                <a:gd name="T32" fmla="*/ 24 w 176"/>
                <a:gd name="T33" fmla="*/ 116 h 128"/>
                <a:gd name="T34" fmla="*/ 8 w 176"/>
                <a:gd name="T35" fmla="*/ 55 h 128"/>
                <a:gd name="T36" fmla="*/ 23 w 176"/>
                <a:gd name="T37" fmla="*/ 40 h 128"/>
                <a:gd name="T38" fmla="*/ 164 w 176"/>
                <a:gd name="T39" fmla="*/ 56 h 128"/>
                <a:gd name="T40" fmla="*/ 164 w 176"/>
                <a:gd name="T41" fmla="*/ 48 h 128"/>
                <a:gd name="T42" fmla="*/ 168 w 176"/>
                <a:gd name="T43" fmla="*/ 44 h 128"/>
                <a:gd name="T44" fmla="*/ 132 w 176"/>
                <a:gd name="T45" fmla="*/ 104 h 128"/>
                <a:gd name="T46" fmla="*/ 140 w 176"/>
                <a:gd name="T47" fmla="*/ 112 h 128"/>
                <a:gd name="T48" fmla="*/ 88 w 176"/>
                <a:gd name="T49" fmla="*/ 48 h 128"/>
                <a:gd name="T50" fmla="*/ 120 w 176"/>
                <a:gd name="T51" fmla="*/ 80 h 128"/>
                <a:gd name="T52" fmla="*/ 98 w 176"/>
                <a:gd name="T53" fmla="*/ 97 h 128"/>
                <a:gd name="T54" fmla="*/ 90 w 176"/>
                <a:gd name="T55" fmla="*/ 104 h 128"/>
                <a:gd name="T56" fmla="*/ 82 w 176"/>
                <a:gd name="T57" fmla="*/ 99 h 128"/>
                <a:gd name="T58" fmla="*/ 74 w 176"/>
                <a:gd name="T59" fmla="*/ 88 h 128"/>
                <a:gd name="T60" fmla="*/ 86 w 176"/>
                <a:gd name="T61" fmla="*/ 95 h 128"/>
                <a:gd name="T62" fmla="*/ 79 w 176"/>
                <a:gd name="T63" fmla="*/ 79 h 128"/>
                <a:gd name="T64" fmla="*/ 76 w 176"/>
                <a:gd name="T65" fmla="*/ 66 h 128"/>
                <a:gd name="T66" fmla="*/ 86 w 176"/>
                <a:gd name="T67" fmla="*/ 60 h 128"/>
                <a:gd name="T68" fmla="*/ 90 w 176"/>
                <a:gd name="T69" fmla="*/ 60 h 128"/>
                <a:gd name="T70" fmla="*/ 100 w 176"/>
                <a:gd name="T71" fmla="*/ 66 h 128"/>
                <a:gd name="T72" fmla="*/ 93 w 176"/>
                <a:gd name="T73" fmla="*/ 66 h 128"/>
                <a:gd name="T74" fmla="*/ 94 w 176"/>
                <a:gd name="T75" fmla="*/ 77 h 128"/>
                <a:gd name="T76" fmla="*/ 102 w 176"/>
                <a:gd name="T77" fmla="*/ 88 h 128"/>
                <a:gd name="T78" fmla="*/ 92 w 176"/>
                <a:gd name="T79" fmla="*/ 83 h 128"/>
                <a:gd name="T80" fmla="*/ 94 w 176"/>
                <a:gd name="T81" fmla="*/ 94 h 128"/>
                <a:gd name="T82" fmla="*/ 94 w 176"/>
                <a:gd name="T83" fmla="*/ 85 h 128"/>
                <a:gd name="T84" fmla="*/ 83 w 176"/>
                <a:gd name="T85" fmla="*/ 74 h 128"/>
                <a:gd name="T86" fmla="*/ 86 w 176"/>
                <a:gd name="T87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6" h="128">
                  <a:moveTo>
                    <a:pt x="44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4" y="48"/>
                    <a:pt x="32" y="50"/>
                    <a:pt x="32" y="52"/>
                  </a:cubicBezTo>
                  <a:cubicBezTo>
                    <a:pt x="32" y="54"/>
                    <a:pt x="34" y="56"/>
                    <a:pt x="36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6" y="56"/>
                    <a:pt x="48" y="54"/>
                    <a:pt x="48" y="52"/>
                  </a:cubicBezTo>
                  <a:cubicBezTo>
                    <a:pt x="48" y="50"/>
                    <a:pt x="46" y="48"/>
                    <a:pt x="44" y="48"/>
                  </a:cubicBezTo>
                  <a:moveTo>
                    <a:pt x="36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2" y="8"/>
                    <a:pt x="144" y="6"/>
                    <a:pt x="144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6"/>
                    <a:pt x="34" y="8"/>
                    <a:pt x="36" y="8"/>
                  </a:cubicBezTo>
                  <a:moveTo>
                    <a:pt x="20" y="24"/>
                  </a:moveTo>
                  <a:cubicBezTo>
                    <a:pt x="156" y="24"/>
                    <a:pt x="156" y="24"/>
                    <a:pt x="156" y="24"/>
                  </a:cubicBezTo>
                  <a:cubicBezTo>
                    <a:pt x="158" y="24"/>
                    <a:pt x="160" y="22"/>
                    <a:pt x="160" y="20"/>
                  </a:cubicBezTo>
                  <a:cubicBezTo>
                    <a:pt x="160" y="18"/>
                    <a:pt x="158" y="16"/>
                    <a:pt x="156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6" y="18"/>
                    <a:pt x="16" y="20"/>
                  </a:cubicBezTo>
                  <a:cubicBezTo>
                    <a:pt x="16" y="22"/>
                    <a:pt x="18" y="24"/>
                    <a:pt x="20" y="24"/>
                  </a:cubicBezTo>
                  <a:moveTo>
                    <a:pt x="16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2" y="128"/>
                    <a:pt x="176" y="124"/>
                    <a:pt x="176" y="12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36"/>
                    <a:pt x="172" y="32"/>
                    <a:pt x="168" y="32"/>
                  </a:cubicBezTo>
                  <a:moveTo>
                    <a:pt x="12" y="40"/>
                  </a:moveTo>
                  <a:cubicBezTo>
                    <a:pt x="14" y="40"/>
                    <a:pt x="16" y="42"/>
                    <a:pt x="16" y="44"/>
                  </a:cubicBezTo>
                  <a:cubicBezTo>
                    <a:pt x="16" y="46"/>
                    <a:pt x="14" y="48"/>
                    <a:pt x="12" y="48"/>
                  </a:cubicBezTo>
                  <a:cubicBezTo>
                    <a:pt x="10" y="48"/>
                    <a:pt x="8" y="46"/>
                    <a:pt x="8" y="44"/>
                  </a:cubicBezTo>
                  <a:cubicBezTo>
                    <a:pt x="8" y="42"/>
                    <a:pt x="10" y="40"/>
                    <a:pt x="12" y="40"/>
                  </a:cubicBezTo>
                  <a:moveTo>
                    <a:pt x="12" y="120"/>
                  </a:moveTo>
                  <a:cubicBezTo>
                    <a:pt x="10" y="120"/>
                    <a:pt x="8" y="118"/>
                    <a:pt x="8" y="116"/>
                  </a:cubicBezTo>
                  <a:cubicBezTo>
                    <a:pt x="8" y="114"/>
                    <a:pt x="10" y="112"/>
                    <a:pt x="12" y="112"/>
                  </a:cubicBezTo>
                  <a:cubicBezTo>
                    <a:pt x="14" y="112"/>
                    <a:pt x="16" y="114"/>
                    <a:pt x="16" y="116"/>
                  </a:cubicBezTo>
                  <a:cubicBezTo>
                    <a:pt x="16" y="118"/>
                    <a:pt x="14" y="120"/>
                    <a:pt x="12" y="120"/>
                  </a:cubicBezTo>
                  <a:moveTo>
                    <a:pt x="164" y="120"/>
                  </a:moveTo>
                  <a:cubicBezTo>
                    <a:pt x="162" y="120"/>
                    <a:pt x="160" y="118"/>
                    <a:pt x="160" y="116"/>
                  </a:cubicBezTo>
                  <a:cubicBezTo>
                    <a:pt x="160" y="114"/>
                    <a:pt x="162" y="112"/>
                    <a:pt x="164" y="112"/>
                  </a:cubicBezTo>
                  <a:cubicBezTo>
                    <a:pt x="166" y="112"/>
                    <a:pt x="168" y="114"/>
                    <a:pt x="168" y="116"/>
                  </a:cubicBezTo>
                  <a:cubicBezTo>
                    <a:pt x="168" y="118"/>
                    <a:pt x="166" y="120"/>
                    <a:pt x="164" y="120"/>
                  </a:cubicBezTo>
                  <a:moveTo>
                    <a:pt x="168" y="105"/>
                  </a:moveTo>
                  <a:cubicBezTo>
                    <a:pt x="167" y="104"/>
                    <a:pt x="165" y="104"/>
                    <a:pt x="164" y="104"/>
                  </a:cubicBezTo>
                  <a:cubicBezTo>
                    <a:pt x="157" y="104"/>
                    <a:pt x="152" y="109"/>
                    <a:pt x="152" y="116"/>
                  </a:cubicBezTo>
                  <a:cubicBezTo>
                    <a:pt x="152" y="117"/>
                    <a:pt x="152" y="119"/>
                    <a:pt x="153" y="120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24" y="119"/>
                    <a:pt x="24" y="117"/>
                    <a:pt x="24" y="116"/>
                  </a:cubicBezTo>
                  <a:cubicBezTo>
                    <a:pt x="24" y="109"/>
                    <a:pt x="19" y="104"/>
                    <a:pt x="12" y="104"/>
                  </a:cubicBezTo>
                  <a:cubicBezTo>
                    <a:pt x="11" y="104"/>
                    <a:pt x="9" y="104"/>
                    <a:pt x="8" y="10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9" y="56"/>
                    <a:pt x="11" y="56"/>
                    <a:pt x="12" y="56"/>
                  </a:cubicBezTo>
                  <a:cubicBezTo>
                    <a:pt x="19" y="56"/>
                    <a:pt x="24" y="51"/>
                    <a:pt x="24" y="44"/>
                  </a:cubicBezTo>
                  <a:cubicBezTo>
                    <a:pt x="24" y="43"/>
                    <a:pt x="24" y="41"/>
                    <a:pt x="2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2" y="41"/>
                    <a:pt x="152" y="43"/>
                    <a:pt x="152" y="44"/>
                  </a:cubicBezTo>
                  <a:cubicBezTo>
                    <a:pt x="152" y="51"/>
                    <a:pt x="157" y="56"/>
                    <a:pt x="164" y="56"/>
                  </a:cubicBezTo>
                  <a:cubicBezTo>
                    <a:pt x="165" y="56"/>
                    <a:pt x="167" y="56"/>
                    <a:pt x="168" y="55"/>
                  </a:cubicBezTo>
                  <a:lnTo>
                    <a:pt x="168" y="105"/>
                  </a:lnTo>
                  <a:close/>
                  <a:moveTo>
                    <a:pt x="164" y="48"/>
                  </a:moveTo>
                  <a:cubicBezTo>
                    <a:pt x="162" y="48"/>
                    <a:pt x="160" y="46"/>
                    <a:pt x="160" y="44"/>
                  </a:cubicBezTo>
                  <a:cubicBezTo>
                    <a:pt x="160" y="42"/>
                    <a:pt x="162" y="40"/>
                    <a:pt x="164" y="40"/>
                  </a:cubicBezTo>
                  <a:cubicBezTo>
                    <a:pt x="166" y="40"/>
                    <a:pt x="168" y="42"/>
                    <a:pt x="168" y="44"/>
                  </a:cubicBezTo>
                  <a:cubicBezTo>
                    <a:pt x="168" y="46"/>
                    <a:pt x="166" y="48"/>
                    <a:pt x="164" y="48"/>
                  </a:cubicBezTo>
                  <a:moveTo>
                    <a:pt x="140" y="104"/>
                  </a:moveTo>
                  <a:cubicBezTo>
                    <a:pt x="132" y="104"/>
                    <a:pt x="132" y="104"/>
                    <a:pt x="132" y="104"/>
                  </a:cubicBezTo>
                  <a:cubicBezTo>
                    <a:pt x="130" y="104"/>
                    <a:pt x="128" y="106"/>
                    <a:pt x="128" y="108"/>
                  </a:cubicBezTo>
                  <a:cubicBezTo>
                    <a:pt x="128" y="110"/>
                    <a:pt x="130" y="112"/>
                    <a:pt x="132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2" y="112"/>
                    <a:pt x="144" y="110"/>
                    <a:pt x="144" y="108"/>
                  </a:cubicBezTo>
                  <a:cubicBezTo>
                    <a:pt x="144" y="106"/>
                    <a:pt x="142" y="104"/>
                    <a:pt x="140" y="104"/>
                  </a:cubicBezTo>
                  <a:moveTo>
                    <a:pt x="88" y="48"/>
                  </a:moveTo>
                  <a:cubicBezTo>
                    <a:pt x="70" y="48"/>
                    <a:pt x="56" y="62"/>
                    <a:pt x="56" y="80"/>
                  </a:cubicBezTo>
                  <a:cubicBezTo>
                    <a:pt x="56" y="98"/>
                    <a:pt x="70" y="112"/>
                    <a:pt x="88" y="112"/>
                  </a:cubicBezTo>
                  <a:cubicBezTo>
                    <a:pt x="106" y="112"/>
                    <a:pt x="120" y="98"/>
                    <a:pt x="120" y="80"/>
                  </a:cubicBezTo>
                  <a:cubicBezTo>
                    <a:pt x="120" y="62"/>
                    <a:pt x="106" y="48"/>
                    <a:pt x="88" y="48"/>
                  </a:cubicBezTo>
                  <a:moveTo>
                    <a:pt x="101" y="93"/>
                  </a:moveTo>
                  <a:cubicBezTo>
                    <a:pt x="100" y="95"/>
                    <a:pt x="99" y="96"/>
                    <a:pt x="98" y="97"/>
                  </a:cubicBezTo>
                  <a:cubicBezTo>
                    <a:pt x="97" y="98"/>
                    <a:pt x="96" y="99"/>
                    <a:pt x="94" y="99"/>
                  </a:cubicBezTo>
                  <a:cubicBezTo>
                    <a:pt x="93" y="100"/>
                    <a:pt x="91" y="100"/>
                    <a:pt x="90" y="100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4" y="100"/>
                    <a:pt x="83" y="100"/>
                    <a:pt x="82" y="99"/>
                  </a:cubicBezTo>
                  <a:cubicBezTo>
                    <a:pt x="80" y="99"/>
                    <a:pt x="79" y="98"/>
                    <a:pt x="77" y="97"/>
                  </a:cubicBezTo>
                  <a:cubicBezTo>
                    <a:pt x="76" y="96"/>
                    <a:pt x="75" y="94"/>
                    <a:pt x="75" y="93"/>
                  </a:cubicBezTo>
                  <a:cubicBezTo>
                    <a:pt x="74" y="91"/>
                    <a:pt x="74" y="90"/>
                    <a:pt x="74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90"/>
                    <a:pt x="80" y="92"/>
                    <a:pt x="82" y="93"/>
                  </a:cubicBezTo>
                  <a:cubicBezTo>
                    <a:pt x="83" y="95"/>
                    <a:pt x="84" y="95"/>
                    <a:pt x="86" y="95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5" y="82"/>
                    <a:pt x="84" y="81"/>
                    <a:pt x="82" y="81"/>
                  </a:cubicBezTo>
                  <a:cubicBezTo>
                    <a:pt x="81" y="80"/>
                    <a:pt x="80" y="79"/>
                    <a:pt x="79" y="79"/>
                  </a:cubicBezTo>
                  <a:cubicBezTo>
                    <a:pt x="77" y="78"/>
                    <a:pt x="76" y="77"/>
                    <a:pt x="76" y="75"/>
                  </a:cubicBezTo>
                  <a:cubicBezTo>
                    <a:pt x="75" y="74"/>
                    <a:pt x="75" y="72"/>
                    <a:pt x="75" y="70"/>
                  </a:cubicBezTo>
                  <a:cubicBezTo>
                    <a:pt x="75" y="69"/>
                    <a:pt x="75" y="67"/>
                    <a:pt x="76" y="66"/>
                  </a:cubicBezTo>
                  <a:cubicBezTo>
                    <a:pt x="76" y="64"/>
                    <a:pt x="77" y="63"/>
                    <a:pt x="78" y="62"/>
                  </a:cubicBezTo>
                  <a:cubicBezTo>
                    <a:pt x="79" y="61"/>
                    <a:pt x="81" y="61"/>
                    <a:pt x="82" y="60"/>
                  </a:cubicBezTo>
                  <a:cubicBezTo>
                    <a:pt x="84" y="60"/>
                    <a:pt x="85" y="60"/>
                    <a:pt x="86" y="60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0"/>
                    <a:pt x="92" y="60"/>
                    <a:pt x="94" y="60"/>
                  </a:cubicBezTo>
                  <a:cubicBezTo>
                    <a:pt x="95" y="61"/>
                    <a:pt x="96" y="61"/>
                    <a:pt x="97" y="62"/>
                  </a:cubicBezTo>
                  <a:cubicBezTo>
                    <a:pt x="99" y="63"/>
                    <a:pt x="99" y="64"/>
                    <a:pt x="100" y="66"/>
                  </a:cubicBezTo>
                  <a:cubicBezTo>
                    <a:pt x="101" y="67"/>
                    <a:pt x="101" y="68"/>
                    <a:pt x="101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68"/>
                    <a:pt x="94" y="67"/>
                    <a:pt x="93" y="66"/>
                  </a:cubicBezTo>
                  <a:cubicBezTo>
                    <a:pt x="93" y="65"/>
                    <a:pt x="92" y="64"/>
                    <a:pt x="90" y="6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1" y="76"/>
                    <a:pt x="92" y="77"/>
                    <a:pt x="94" y="77"/>
                  </a:cubicBezTo>
                  <a:cubicBezTo>
                    <a:pt x="95" y="78"/>
                    <a:pt x="97" y="79"/>
                    <a:pt x="98" y="80"/>
                  </a:cubicBezTo>
                  <a:cubicBezTo>
                    <a:pt x="99" y="81"/>
                    <a:pt x="100" y="82"/>
                    <a:pt x="101" y="83"/>
                  </a:cubicBezTo>
                  <a:cubicBezTo>
                    <a:pt x="102" y="84"/>
                    <a:pt x="102" y="86"/>
                    <a:pt x="102" y="88"/>
                  </a:cubicBezTo>
                  <a:cubicBezTo>
                    <a:pt x="102" y="90"/>
                    <a:pt x="102" y="92"/>
                    <a:pt x="101" y="93"/>
                  </a:cubicBezTo>
                  <a:moveTo>
                    <a:pt x="94" y="85"/>
                  </a:moveTo>
                  <a:cubicBezTo>
                    <a:pt x="93" y="84"/>
                    <a:pt x="92" y="84"/>
                    <a:pt x="92" y="83"/>
                  </a:cubicBezTo>
                  <a:cubicBezTo>
                    <a:pt x="91" y="83"/>
                    <a:pt x="90" y="83"/>
                    <a:pt x="90" y="83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2" y="95"/>
                    <a:pt x="93" y="95"/>
                    <a:pt x="94" y="94"/>
                  </a:cubicBezTo>
                  <a:cubicBezTo>
                    <a:pt x="95" y="93"/>
                    <a:pt x="96" y="91"/>
                    <a:pt x="96" y="89"/>
                  </a:cubicBezTo>
                  <a:cubicBezTo>
                    <a:pt x="96" y="88"/>
                    <a:pt x="96" y="87"/>
                    <a:pt x="95" y="86"/>
                  </a:cubicBezTo>
                  <a:cubicBezTo>
                    <a:pt x="95" y="86"/>
                    <a:pt x="94" y="85"/>
                    <a:pt x="94" y="85"/>
                  </a:cubicBezTo>
                  <a:moveTo>
                    <a:pt x="81" y="70"/>
                  </a:moveTo>
                  <a:cubicBezTo>
                    <a:pt x="81" y="71"/>
                    <a:pt x="81" y="71"/>
                    <a:pt x="81" y="72"/>
                  </a:cubicBezTo>
                  <a:cubicBezTo>
                    <a:pt x="82" y="73"/>
                    <a:pt x="82" y="73"/>
                    <a:pt x="83" y="74"/>
                  </a:cubicBezTo>
                  <a:cubicBezTo>
                    <a:pt x="83" y="74"/>
                    <a:pt x="84" y="74"/>
                    <a:pt x="85" y="75"/>
                  </a:cubicBezTo>
                  <a:cubicBezTo>
                    <a:pt x="85" y="75"/>
                    <a:pt x="86" y="75"/>
                    <a:pt x="86" y="75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7"/>
                    <a:pt x="81" y="68"/>
                    <a:pt x="81" y="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FB4C8209-6F3D-25DC-955B-1C164575A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2288216"/>
              <a:ext cx="533628" cy="340205"/>
            </a:xfrm>
            <a:custGeom>
              <a:avLst/>
              <a:gdLst>
                <a:gd name="T0" fmla="*/ 36 w 176"/>
                <a:gd name="T1" fmla="*/ 48 h 112"/>
                <a:gd name="T2" fmla="*/ 66 w 176"/>
                <a:gd name="T3" fmla="*/ 60 h 112"/>
                <a:gd name="T4" fmla="*/ 69 w 176"/>
                <a:gd name="T5" fmla="*/ 64 h 112"/>
                <a:gd name="T6" fmla="*/ 67 w 176"/>
                <a:gd name="T7" fmla="*/ 56 h 112"/>
                <a:gd name="T8" fmla="*/ 8 w 176"/>
                <a:gd name="T9" fmla="*/ 24 h 112"/>
                <a:gd name="T10" fmla="*/ 8 w 176"/>
                <a:gd name="T11" fmla="*/ 112 h 112"/>
                <a:gd name="T12" fmla="*/ 144 w 176"/>
                <a:gd name="T13" fmla="*/ 32 h 112"/>
                <a:gd name="T14" fmla="*/ 16 w 176"/>
                <a:gd name="T15" fmla="*/ 36 h 112"/>
                <a:gd name="T16" fmla="*/ 12 w 176"/>
                <a:gd name="T17" fmla="*/ 32 h 112"/>
                <a:gd name="T18" fmla="*/ 12 w 176"/>
                <a:gd name="T19" fmla="*/ 96 h 112"/>
                <a:gd name="T20" fmla="*/ 132 w 176"/>
                <a:gd name="T21" fmla="*/ 104 h 112"/>
                <a:gd name="T22" fmla="*/ 136 w 176"/>
                <a:gd name="T23" fmla="*/ 100 h 112"/>
                <a:gd name="T24" fmla="*/ 132 w 176"/>
                <a:gd name="T25" fmla="*/ 88 h 112"/>
                <a:gd name="T26" fmla="*/ 23 w 176"/>
                <a:gd name="T27" fmla="*/ 104 h 112"/>
                <a:gd name="T28" fmla="*/ 8 w 176"/>
                <a:gd name="T29" fmla="*/ 89 h 112"/>
                <a:gd name="T30" fmla="*/ 24 w 176"/>
                <a:gd name="T31" fmla="*/ 36 h 112"/>
                <a:gd name="T32" fmla="*/ 120 w 176"/>
                <a:gd name="T33" fmla="*/ 36 h 112"/>
                <a:gd name="T34" fmla="*/ 136 w 176"/>
                <a:gd name="T35" fmla="*/ 89 h 112"/>
                <a:gd name="T36" fmla="*/ 132 w 176"/>
                <a:gd name="T37" fmla="*/ 32 h 112"/>
                <a:gd name="T38" fmla="*/ 108 w 176"/>
                <a:gd name="T39" fmla="*/ 88 h 112"/>
                <a:gd name="T40" fmla="*/ 112 w 176"/>
                <a:gd name="T41" fmla="*/ 92 h 112"/>
                <a:gd name="T42" fmla="*/ 75 w 176"/>
                <a:gd name="T43" fmla="*/ 71 h 112"/>
                <a:gd name="T44" fmla="*/ 77 w 176"/>
                <a:gd name="T45" fmla="*/ 79 h 112"/>
                <a:gd name="T46" fmla="*/ 77 w 176"/>
                <a:gd name="T47" fmla="*/ 72 h 112"/>
                <a:gd name="T48" fmla="*/ 32 w 176"/>
                <a:gd name="T49" fmla="*/ 8 h 112"/>
                <a:gd name="T50" fmla="*/ 40 w 176"/>
                <a:gd name="T51" fmla="*/ 12 h 112"/>
                <a:gd name="T52" fmla="*/ 168 w 176"/>
                <a:gd name="T53" fmla="*/ 80 h 112"/>
                <a:gd name="T54" fmla="*/ 156 w 176"/>
                <a:gd name="T55" fmla="*/ 88 h 112"/>
                <a:gd name="T56" fmla="*/ 176 w 176"/>
                <a:gd name="T57" fmla="*/ 8 h 112"/>
                <a:gd name="T58" fmla="*/ 44 w 176"/>
                <a:gd name="T59" fmla="*/ 68 h 112"/>
                <a:gd name="T60" fmla="*/ 72 w 176"/>
                <a:gd name="T61" fmla="*/ 40 h 112"/>
                <a:gd name="T62" fmla="*/ 77 w 176"/>
                <a:gd name="T63" fmla="*/ 84 h 112"/>
                <a:gd name="T64" fmla="*/ 70 w 176"/>
                <a:gd name="T65" fmla="*/ 88 h 112"/>
                <a:gd name="T66" fmla="*/ 63 w 176"/>
                <a:gd name="T67" fmla="*/ 82 h 112"/>
                <a:gd name="T68" fmla="*/ 65 w 176"/>
                <a:gd name="T69" fmla="*/ 74 h 112"/>
                <a:gd name="T70" fmla="*/ 70 w 176"/>
                <a:gd name="T71" fmla="*/ 70 h 112"/>
                <a:gd name="T72" fmla="*/ 62 w 176"/>
                <a:gd name="T73" fmla="*/ 64 h 112"/>
                <a:gd name="T74" fmla="*/ 64 w 176"/>
                <a:gd name="T75" fmla="*/ 53 h 112"/>
                <a:gd name="T76" fmla="*/ 70 w 176"/>
                <a:gd name="T77" fmla="*/ 48 h 112"/>
                <a:gd name="T78" fmla="*/ 77 w 176"/>
                <a:gd name="T79" fmla="*/ 52 h 112"/>
                <a:gd name="T80" fmla="*/ 83 w 176"/>
                <a:gd name="T81" fmla="*/ 60 h 112"/>
                <a:gd name="T82" fmla="*/ 74 w 176"/>
                <a:gd name="T83" fmla="*/ 55 h 112"/>
                <a:gd name="T84" fmla="*/ 81 w 176"/>
                <a:gd name="T85" fmla="*/ 68 h 112"/>
                <a:gd name="T86" fmla="*/ 83 w 176"/>
                <a:gd name="T87" fmla="*/ 7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6" h="112">
                  <a:moveTo>
                    <a:pt x="36" y="40"/>
                  </a:moveTo>
                  <a:cubicBezTo>
                    <a:pt x="34" y="40"/>
                    <a:pt x="32" y="42"/>
                    <a:pt x="32" y="44"/>
                  </a:cubicBezTo>
                  <a:cubicBezTo>
                    <a:pt x="32" y="46"/>
                    <a:pt x="34" y="48"/>
                    <a:pt x="36" y="48"/>
                  </a:cubicBezTo>
                  <a:cubicBezTo>
                    <a:pt x="38" y="48"/>
                    <a:pt x="40" y="46"/>
                    <a:pt x="40" y="44"/>
                  </a:cubicBezTo>
                  <a:cubicBezTo>
                    <a:pt x="40" y="42"/>
                    <a:pt x="38" y="40"/>
                    <a:pt x="36" y="40"/>
                  </a:cubicBezTo>
                  <a:moveTo>
                    <a:pt x="66" y="60"/>
                  </a:moveTo>
                  <a:cubicBezTo>
                    <a:pt x="66" y="60"/>
                    <a:pt x="66" y="61"/>
                    <a:pt x="66" y="61"/>
                  </a:cubicBezTo>
                  <a:cubicBezTo>
                    <a:pt x="67" y="62"/>
                    <a:pt x="67" y="62"/>
                    <a:pt x="68" y="63"/>
                  </a:cubicBezTo>
                  <a:cubicBezTo>
                    <a:pt x="68" y="63"/>
                    <a:pt x="69" y="63"/>
                    <a:pt x="6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69" y="55"/>
                    <a:pt x="68" y="56"/>
                    <a:pt x="67" y="56"/>
                  </a:cubicBezTo>
                  <a:cubicBezTo>
                    <a:pt x="66" y="57"/>
                    <a:pt x="66" y="58"/>
                    <a:pt x="66" y="60"/>
                  </a:cubicBezTo>
                  <a:moveTo>
                    <a:pt x="136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28"/>
                    <a:pt x="140" y="24"/>
                    <a:pt x="136" y="24"/>
                  </a:cubicBezTo>
                  <a:moveTo>
                    <a:pt x="12" y="32"/>
                  </a:moveTo>
                  <a:cubicBezTo>
                    <a:pt x="14" y="32"/>
                    <a:pt x="16" y="34"/>
                    <a:pt x="16" y="36"/>
                  </a:cubicBezTo>
                  <a:cubicBezTo>
                    <a:pt x="16" y="38"/>
                    <a:pt x="14" y="40"/>
                    <a:pt x="12" y="40"/>
                  </a:cubicBezTo>
                  <a:cubicBezTo>
                    <a:pt x="10" y="40"/>
                    <a:pt x="8" y="38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moveTo>
                    <a:pt x="12" y="104"/>
                  </a:moveTo>
                  <a:cubicBezTo>
                    <a:pt x="10" y="104"/>
                    <a:pt x="8" y="102"/>
                    <a:pt x="8" y="100"/>
                  </a:cubicBezTo>
                  <a:cubicBezTo>
                    <a:pt x="8" y="98"/>
                    <a:pt x="10" y="96"/>
                    <a:pt x="12" y="96"/>
                  </a:cubicBezTo>
                  <a:cubicBezTo>
                    <a:pt x="14" y="96"/>
                    <a:pt x="16" y="98"/>
                    <a:pt x="16" y="100"/>
                  </a:cubicBezTo>
                  <a:cubicBezTo>
                    <a:pt x="16" y="102"/>
                    <a:pt x="14" y="104"/>
                    <a:pt x="12" y="104"/>
                  </a:cubicBezTo>
                  <a:moveTo>
                    <a:pt x="132" y="104"/>
                  </a:moveTo>
                  <a:cubicBezTo>
                    <a:pt x="130" y="104"/>
                    <a:pt x="128" y="102"/>
                    <a:pt x="128" y="100"/>
                  </a:cubicBezTo>
                  <a:cubicBezTo>
                    <a:pt x="128" y="98"/>
                    <a:pt x="130" y="96"/>
                    <a:pt x="132" y="96"/>
                  </a:cubicBezTo>
                  <a:cubicBezTo>
                    <a:pt x="134" y="96"/>
                    <a:pt x="136" y="98"/>
                    <a:pt x="136" y="100"/>
                  </a:cubicBezTo>
                  <a:cubicBezTo>
                    <a:pt x="136" y="102"/>
                    <a:pt x="134" y="104"/>
                    <a:pt x="132" y="104"/>
                  </a:cubicBezTo>
                  <a:moveTo>
                    <a:pt x="136" y="89"/>
                  </a:moveTo>
                  <a:cubicBezTo>
                    <a:pt x="135" y="88"/>
                    <a:pt x="133" y="88"/>
                    <a:pt x="132" y="88"/>
                  </a:cubicBezTo>
                  <a:cubicBezTo>
                    <a:pt x="125" y="88"/>
                    <a:pt x="120" y="93"/>
                    <a:pt x="120" y="100"/>
                  </a:cubicBezTo>
                  <a:cubicBezTo>
                    <a:pt x="120" y="101"/>
                    <a:pt x="120" y="103"/>
                    <a:pt x="121" y="104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4" y="103"/>
                    <a:pt x="24" y="101"/>
                    <a:pt x="24" y="100"/>
                  </a:cubicBezTo>
                  <a:cubicBezTo>
                    <a:pt x="24" y="93"/>
                    <a:pt x="19" y="88"/>
                    <a:pt x="12" y="88"/>
                  </a:cubicBezTo>
                  <a:cubicBezTo>
                    <a:pt x="11" y="88"/>
                    <a:pt x="9" y="88"/>
                    <a:pt x="8" y="89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9" y="48"/>
                    <a:pt x="11" y="48"/>
                    <a:pt x="12" y="48"/>
                  </a:cubicBezTo>
                  <a:cubicBezTo>
                    <a:pt x="19" y="48"/>
                    <a:pt x="24" y="43"/>
                    <a:pt x="24" y="36"/>
                  </a:cubicBezTo>
                  <a:cubicBezTo>
                    <a:pt x="24" y="35"/>
                    <a:pt x="24" y="33"/>
                    <a:pt x="23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3"/>
                    <a:pt x="120" y="35"/>
                    <a:pt x="120" y="36"/>
                  </a:cubicBezTo>
                  <a:cubicBezTo>
                    <a:pt x="120" y="43"/>
                    <a:pt x="125" y="48"/>
                    <a:pt x="132" y="48"/>
                  </a:cubicBezTo>
                  <a:cubicBezTo>
                    <a:pt x="133" y="48"/>
                    <a:pt x="135" y="48"/>
                    <a:pt x="136" y="47"/>
                  </a:cubicBezTo>
                  <a:lnTo>
                    <a:pt x="136" y="89"/>
                  </a:lnTo>
                  <a:close/>
                  <a:moveTo>
                    <a:pt x="132" y="40"/>
                  </a:moveTo>
                  <a:cubicBezTo>
                    <a:pt x="130" y="40"/>
                    <a:pt x="128" y="38"/>
                    <a:pt x="128" y="36"/>
                  </a:cubicBezTo>
                  <a:cubicBezTo>
                    <a:pt x="128" y="34"/>
                    <a:pt x="130" y="32"/>
                    <a:pt x="132" y="32"/>
                  </a:cubicBezTo>
                  <a:cubicBezTo>
                    <a:pt x="134" y="32"/>
                    <a:pt x="136" y="34"/>
                    <a:pt x="136" y="36"/>
                  </a:cubicBezTo>
                  <a:cubicBezTo>
                    <a:pt x="136" y="38"/>
                    <a:pt x="134" y="40"/>
                    <a:pt x="132" y="40"/>
                  </a:cubicBezTo>
                  <a:moveTo>
                    <a:pt x="108" y="88"/>
                  </a:moveTo>
                  <a:cubicBezTo>
                    <a:pt x="106" y="88"/>
                    <a:pt x="104" y="90"/>
                    <a:pt x="104" y="92"/>
                  </a:cubicBezTo>
                  <a:cubicBezTo>
                    <a:pt x="104" y="94"/>
                    <a:pt x="106" y="96"/>
                    <a:pt x="108" y="96"/>
                  </a:cubicBezTo>
                  <a:cubicBezTo>
                    <a:pt x="110" y="96"/>
                    <a:pt x="112" y="94"/>
                    <a:pt x="112" y="92"/>
                  </a:cubicBezTo>
                  <a:cubicBezTo>
                    <a:pt x="112" y="90"/>
                    <a:pt x="110" y="88"/>
                    <a:pt x="108" y="88"/>
                  </a:cubicBezTo>
                  <a:moveTo>
                    <a:pt x="77" y="72"/>
                  </a:moveTo>
                  <a:cubicBezTo>
                    <a:pt x="76" y="71"/>
                    <a:pt x="76" y="71"/>
                    <a:pt x="75" y="71"/>
                  </a:cubicBezTo>
                  <a:cubicBezTo>
                    <a:pt x="75" y="71"/>
                    <a:pt x="74" y="71"/>
                    <a:pt x="74" y="70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0"/>
                    <a:pt x="76" y="80"/>
                    <a:pt x="77" y="79"/>
                  </a:cubicBezTo>
                  <a:cubicBezTo>
                    <a:pt x="78" y="79"/>
                    <a:pt x="79" y="77"/>
                    <a:pt x="79" y="75"/>
                  </a:cubicBezTo>
                  <a:cubicBezTo>
                    <a:pt x="79" y="75"/>
                    <a:pt x="79" y="74"/>
                    <a:pt x="78" y="73"/>
                  </a:cubicBezTo>
                  <a:cubicBezTo>
                    <a:pt x="78" y="73"/>
                    <a:pt x="78" y="72"/>
                    <a:pt x="77" y="72"/>
                  </a:cubicBezTo>
                  <a:moveTo>
                    <a:pt x="16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4" y="16"/>
                    <a:pt x="36" y="16"/>
                  </a:cubicBezTo>
                  <a:cubicBezTo>
                    <a:pt x="38" y="16"/>
                    <a:pt x="40" y="14"/>
                    <a:pt x="40" y="1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4" y="80"/>
                    <a:pt x="152" y="82"/>
                    <a:pt x="152" y="84"/>
                  </a:cubicBezTo>
                  <a:cubicBezTo>
                    <a:pt x="152" y="86"/>
                    <a:pt x="154" y="88"/>
                    <a:pt x="156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2" y="88"/>
                    <a:pt x="176" y="84"/>
                    <a:pt x="176" y="80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72" y="40"/>
                  </a:moveTo>
                  <a:cubicBezTo>
                    <a:pt x="57" y="40"/>
                    <a:pt x="44" y="53"/>
                    <a:pt x="44" y="68"/>
                  </a:cubicBezTo>
                  <a:cubicBezTo>
                    <a:pt x="44" y="83"/>
                    <a:pt x="57" y="96"/>
                    <a:pt x="72" y="96"/>
                  </a:cubicBezTo>
                  <a:cubicBezTo>
                    <a:pt x="87" y="96"/>
                    <a:pt x="100" y="83"/>
                    <a:pt x="100" y="68"/>
                  </a:cubicBezTo>
                  <a:cubicBezTo>
                    <a:pt x="100" y="53"/>
                    <a:pt x="87" y="40"/>
                    <a:pt x="72" y="40"/>
                  </a:cubicBezTo>
                  <a:moveTo>
                    <a:pt x="83" y="79"/>
                  </a:moveTo>
                  <a:cubicBezTo>
                    <a:pt x="83" y="80"/>
                    <a:pt x="82" y="81"/>
                    <a:pt x="81" y="82"/>
                  </a:cubicBezTo>
                  <a:cubicBezTo>
                    <a:pt x="80" y="83"/>
                    <a:pt x="79" y="84"/>
                    <a:pt x="77" y="84"/>
                  </a:cubicBezTo>
                  <a:cubicBezTo>
                    <a:pt x="76" y="85"/>
                    <a:pt x="75" y="85"/>
                    <a:pt x="74" y="8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69" y="85"/>
                    <a:pt x="68" y="85"/>
                    <a:pt x="67" y="84"/>
                  </a:cubicBezTo>
                  <a:cubicBezTo>
                    <a:pt x="65" y="84"/>
                    <a:pt x="64" y="83"/>
                    <a:pt x="63" y="82"/>
                  </a:cubicBezTo>
                  <a:cubicBezTo>
                    <a:pt x="62" y="81"/>
                    <a:pt x="61" y="80"/>
                    <a:pt x="61" y="79"/>
                  </a:cubicBezTo>
                  <a:cubicBezTo>
                    <a:pt x="60" y="77"/>
                    <a:pt x="60" y="76"/>
                    <a:pt x="60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76"/>
                    <a:pt x="66" y="78"/>
                    <a:pt x="67" y="79"/>
                  </a:cubicBezTo>
                  <a:cubicBezTo>
                    <a:pt x="67" y="80"/>
                    <a:pt x="68" y="81"/>
                    <a:pt x="70" y="81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69" y="69"/>
                    <a:pt x="68" y="69"/>
                    <a:pt x="67" y="69"/>
                  </a:cubicBezTo>
                  <a:cubicBezTo>
                    <a:pt x="66" y="68"/>
                    <a:pt x="65" y="68"/>
                    <a:pt x="64" y="67"/>
                  </a:cubicBezTo>
                  <a:cubicBezTo>
                    <a:pt x="63" y="66"/>
                    <a:pt x="62" y="65"/>
                    <a:pt x="62" y="64"/>
                  </a:cubicBezTo>
                  <a:cubicBezTo>
                    <a:pt x="61" y="63"/>
                    <a:pt x="61" y="62"/>
                    <a:pt x="61" y="60"/>
                  </a:cubicBezTo>
                  <a:cubicBezTo>
                    <a:pt x="61" y="58"/>
                    <a:pt x="61" y="57"/>
                    <a:pt x="62" y="56"/>
                  </a:cubicBezTo>
                  <a:cubicBezTo>
                    <a:pt x="62" y="55"/>
                    <a:pt x="63" y="54"/>
                    <a:pt x="64" y="53"/>
                  </a:cubicBezTo>
                  <a:cubicBezTo>
                    <a:pt x="65" y="53"/>
                    <a:pt x="66" y="52"/>
                    <a:pt x="67" y="52"/>
                  </a:cubicBezTo>
                  <a:cubicBezTo>
                    <a:pt x="68" y="51"/>
                    <a:pt x="69" y="51"/>
                    <a:pt x="70" y="51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5" y="51"/>
                    <a:pt x="76" y="51"/>
                    <a:pt x="77" y="52"/>
                  </a:cubicBezTo>
                  <a:cubicBezTo>
                    <a:pt x="78" y="52"/>
                    <a:pt x="79" y="52"/>
                    <a:pt x="80" y="53"/>
                  </a:cubicBezTo>
                  <a:cubicBezTo>
                    <a:pt x="81" y="54"/>
                    <a:pt x="82" y="55"/>
                    <a:pt x="82" y="56"/>
                  </a:cubicBezTo>
                  <a:cubicBezTo>
                    <a:pt x="83" y="57"/>
                    <a:pt x="83" y="58"/>
                    <a:pt x="83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58"/>
                    <a:pt x="77" y="57"/>
                    <a:pt x="77" y="56"/>
                  </a:cubicBezTo>
                  <a:cubicBezTo>
                    <a:pt x="76" y="56"/>
                    <a:pt x="75" y="55"/>
                    <a:pt x="74" y="5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5" y="65"/>
                    <a:pt x="76" y="66"/>
                    <a:pt x="77" y="66"/>
                  </a:cubicBezTo>
                  <a:cubicBezTo>
                    <a:pt x="78" y="66"/>
                    <a:pt x="80" y="67"/>
                    <a:pt x="81" y="68"/>
                  </a:cubicBezTo>
                  <a:cubicBezTo>
                    <a:pt x="82" y="69"/>
                    <a:pt x="82" y="69"/>
                    <a:pt x="83" y="71"/>
                  </a:cubicBezTo>
                  <a:cubicBezTo>
                    <a:pt x="84" y="72"/>
                    <a:pt x="84" y="73"/>
                    <a:pt x="84" y="75"/>
                  </a:cubicBezTo>
                  <a:cubicBezTo>
                    <a:pt x="84" y="76"/>
                    <a:pt x="84" y="78"/>
                    <a:pt x="83" y="7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EA5EC13E-9B1B-9B0E-9A70-2C1F3A2EF9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0718" y="2312908"/>
              <a:ext cx="533628" cy="290820"/>
            </a:xfrm>
            <a:custGeom>
              <a:avLst/>
              <a:gdLst>
                <a:gd name="T0" fmla="*/ 8 w 176"/>
                <a:gd name="T1" fmla="*/ 0 h 96"/>
                <a:gd name="T2" fmla="*/ 0 w 176"/>
                <a:gd name="T3" fmla="*/ 88 h 96"/>
                <a:gd name="T4" fmla="*/ 168 w 176"/>
                <a:gd name="T5" fmla="*/ 96 h 96"/>
                <a:gd name="T6" fmla="*/ 176 w 176"/>
                <a:gd name="T7" fmla="*/ 8 h 96"/>
                <a:gd name="T8" fmla="*/ 12 w 176"/>
                <a:gd name="T9" fmla="*/ 8 h 96"/>
                <a:gd name="T10" fmla="*/ 12 w 176"/>
                <a:gd name="T11" fmla="*/ 16 h 96"/>
                <a:gd name="T12" fmla="*/ 12 w 176"/>
                <a:gd name="T13" fmla="*/ 8 h 96"/>
                <a:gd name="T14" fmla="*/ 8 w 176"/>
                <a:gd name="T15" fmla="*/ 84 h 96"/>
                <a:gd name="T16" fmla="*/ 16 w 176"/>
                <a:gd name="T17" fmla="*/ 84 h 96"/>
                <a:gd name="T18" fmla="*/ 164 w 176"/>
                <a:gd name="T19" fmla="*/ 88 h 96"/>
                <a:gd name="T20" fmla="*/ 164 w 176"/>
                <a:gd name="T21" fmla="*/ 80 h 96"/>
                <a:gd name="T22" fmla="*/ 164 w 176"/>
                <a:gd name="T23" fmla="*/ 88 h 96"/>
                <a:gd name="T24" fmla="*/ 164 w 176"/>
                <a:gd name="T25" fmla="*/ 72 h 96"/>
                <a:gd name="T26" fmla="*/ 153 w 176"/>
                <a:gd name="T27" fmla="*/ 88 h 96"/>
                <a:gd name="T28" fmla="*/ 24 w 176"/>
                <a:gd name="T29" fmla="*/ 84 h 96"/>
                <a:gd name="T30" fmla="*/ 8 w 176"/>
                <a:gd name="T31" fmla="*/ 73 h 96"/>
                <a:gd name="T32" fmla="*/ 12 w 176"/>
                <a:gd name="T33" fmla="*/ 24 h 96"/>
                <a:gd name="T34" fmla="*/ 23 w 176"/>
                <a:gd name="T35" fmla="*/ 8 h 96"/>
                <a:gd name="T36" fmla="*/ 152 w 176"/>
                <a:gd name="T37" fmla="*/ 12 h 96"/>
                <a:gd name="T38" fmla="*/ 168 w 176"/>
                <a:gd name="T39" fmla="*/ 23 h 96"/>
                <a:gd name="T40" fmla="*/ 164 w 176"/>
                <a:gd name="T41" fmla="*/ 16 h 96"/>
                <a:gd name="T42" fmla="*/ 164 w 176"/>
                <a:gd name="T43" fmla="*/ 8 h 96"/>
                <a:gd name="T44" fmla="*/ 164 w 176"/>
                <a:gd name="T45" fmla="*/ 16 h 96"/>
                <a:gd name="T46" fmla="*/ 132 w 176"/>
                <a:gd name="T47" fmla="*/ 72 h 96"/>
                <a:gd name="T48" fmla="*/ 132 w 176"/>
                <a:gd name="T49" fmla="*/ 80 h 96"/>
                <a:gd name="T50" fmla="*/ 144 w 176"/>
                <a:gd name="T51" fmla="*/ 76 h 96"/>
                <a:gd name="T52" fmla="*/ 44 w 176"/>
                <a:gd name="T53" fmla="*/ 16 h 96"/>
                <a:gd name="T54" fmla="*/ 32 w 176"/>
                <a:gd name="T55" fmla="*/ 20 h 96"/>
                <a:gd name="T56" fmla="*/ 44 w 176"/>
                <a:gd name="T57" fmla="*/ 24 h 96"/>
                <a:gd name="T58" fmla="*/ 44 w 176"/>
                <a:gd name="T59" fmla="*/ 16 h 96"/>
                <a:gd name="T60" fmla="*/ 56 w 176"/>
                <a:gd name="T61" fmla="*/ 48 h 96"/>
                <a:gd name="T62" fmla="*/ 120 w 176"/>
                <a:gd name="T63" fmla="*/ 48 h 96"/>
                <a:gd name="T64" fmla="*/ 97 w 176"/>
                <a:gd name="T65" fmla="*/ 42 h 96"/>
                <a:gd name="T66" fmla="*/ 81 w 176"/>
                <a:gd name="T67" fmla="*/ 46 h 96"/>
                <a:gd name="T68" fmla="*/ 81 w 176"/>
                <a:gd name="T69" fmla="*/ 48 h 96"/>
                <a:gd name="T70" fmla="*/ 94 w 176"/>
                <a:gd name="T71" fmla="*/ 50 h 96"/>
                <a:gd name="T72" fmla="*/ 81 w 176"/>
                <a:gd name="T73" fmla="*/ 53 h 96"/>
                <a:gd name="T74" fmla="*/ 91 w 176"/>
                <a:gd name="T75" fmla="*/ 63 h 96"/>
                <a:gd name="T76" fmla="*/ 100 w 176"/>
                <a:gd name="T77" fmla="*/ 59 h 96"/>
                <a:gd name="T78" fmla="*/ 91 w 176"/>
                <a:gd name="T79" fmla="*/ 68 h 96"/>
                <a:gd name="T80" fmla="*/ 74 w 176"/>
                <a:gd name="T81" fmla="*/ 53 h 96"/>
                <a:gd name="T82" fmla="*/ 71 w 176"/>
                <a:gd name="T83" fmla="*/ 50 h 96"/>
                <a:gd name="T84" fmla="*/ 74 w 176"/>
                <a:gd name="T85" fmla="*/ 49 h 96"/>
                <a:gd name="T86" fmla="*/ 74 w 176"/>
                <a:gd name="T87" fmla="*/ 47 h 96"/>
                <a:gd name="T88" fmla="*/ 70 w 176"/>
                <a:gd name="T89" fmla="*/ 46 h 96"/>
                <a:gd name="T90" fmla="*/ 74 w 176"/>
                <a:gd name="T91" fmla="*/ 42 h 96"/>
                <a:gd name="T92" fmla="*/ 91 w 176"/>
                <a:gd name="T93" fmla="*/ 28 h 96"/>
                <a:gd name="T94" fmla="*/ 99 w 176"/>
                <a:gd name="T95" fmla="*/ 36 h 96"/>
                <a:gd name="T96" fmla="*/ 84 w 176"/>
                <a:gd name="T97" fmla="*/ 36 h 96"/>
                <a:gd name="T98" fmla="*/ 97 w 176"/>
                <a:gd name="T99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96">
                  <a:moveTo>
                    <a:pt x="1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4" y="96"/>
                    <a:pt x="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72" y="96"/>
                    <a:pt x="176" y="92"/>
                    <a:pt x="176" y="88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2" y="8"/>
                  </a:moveTo>
                  <a:cubicBezTo>
                    <a:pt x="14" y="8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moveTo>
                    <a:pt x="12" y="88"/>
                  </a:moveTo>
                  <a:cubicBezTo>
                    <a:pt x="10" y="88"/>
                    <a:pt x="8" y="86"/>
                    <a:pt x="8" y="84"/>
                  </a:cubicBezTo>
                  <a:cubicBezTo>
                    <a:pt x="8" y="82"/>
                    <a:pt x="10" y="80"/>
                    <a:pt x="12" y="80"/>
                  </a:cubicBezTo>
                  <a:cubicBezTo>
                    <a:pt x="14" y="80"/>
                    <a:pt x="16" y="82"/>
                    <a:pt x="16" y="84"/>
                  </a:cubicBezTo>
                  <a:cubicBezTo>
                    <a:pt x="16" y="86"/>
                    <a:pt x="14" y="88"/>
                    <a:pt x="12" y="88"/>
                  </a:cubicBezTo>
                  <a:moveTo>
                    <a:pt x="164" y="88"/>
                  </a:moveTo>
                  <a:cubicBezTo>
                    <a:pt x="162" y="88"/>
                    <a:pt x="160" y="86"/>
                    <a:pt x="160" y="84"/>
                  </a:cubicBezTo>
                  <a:cubicBezTo>
                    <a:pt x="160" y="82"/>
                    <a:pt x="162" y="80"/>
                    <a:pt x="164" y="80"/>
                  </a:cubicBezTo>
                  <a:cubicBezTo>
                    <a:pt x="166" y="80"/>
                    <a:pt x="168" y="82"/>
                    <a:pt x="168" y="84"/>
                  </a:cubicBezTo>
                  <a:cubicBezTo>
                    <a:pt x="168" y="86"/>
                    <a:pt x="166" y="88"/>
                    <a:pt x="164" y="88"/>
                  </a:cubicBezTo>
                  <a:moveTo>
                    <a:pt x="168" y="73"/>
                  </a:moveTo>
                  <a:cubicBezTo>
                    <a:pt x="167" y="72"/>
                    <a:pt x="165" y="72"/>
                    <a:pt x="164" y="72"/>
                  </a:cubicBezTo>
                  <a:cubicBezTo>
                    <a:pt x="157" y="72"/>
                    <a:pt x="152" y="77"/>
                    <a:pt x="152" y="84"/>
                  </a:cubicBezTo>
                  <a:cubicBezTo>
                    <a:pt x="152" y="85"/>
                    <a:pt x="152" y="87"/>
                    <a:pt x="15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7"/>
                    <a:pt x="24" y="85"/>
                    <a:pt x="24" y="84"/>
                  </a:cubicBezTo>
                  <a:cubicBezTo>
                    <a:pt x="24" y="77"/>
                    <a:pt x="19" y="72"/>
                    <a:pt x="12" y="72"/>
                  </a:cubicBezTo>
                  <a:cubicBezTo>
                    <a:pt x="11" y="72"/>
                    <a:pt x="9" y="72"/>
                    <a:pt x="8" y="7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11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11"/>
                    <a:pt x="24" y="9"/>
                    <a:pt x="23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9"/>
                    <a:pt x="152" y="11"/>
                    <a:pt x="152" y="12"/>
                  </a:cubicBezTo>
                  <a:cubicBezTo>
                    <a:pt x="152" y="19"/>
                    <a:pt x="157" y="24"/>
                    <a:pt x="164" y="24"/>
                  </a:cubicBezTo>
                  <a:cubicBezTo>
                    <a:pt x="165" y="24"/>
                    <a:pt x="167" y="24"/>
                    <a:pt x="168" y="23"/>
                  </a:cubicBezTo>
                  <a:lnTo>
                    <a:pt x="168" y="73"/>
                  </a:lnTo>
                  <a:close/>
                  <a:moveTo>
                    <a:pt x="164" y="16"/>
                  </a:moveTo>
                  <a:cubicBezTo>
                    <a:pt x="162" y="16"/>
                    <a:pt x="160" y="14"/>
                    <a:pt x="160" y="12"/>
                  </a:cubicBezTo>
                  <a:cubicBezTo>
                    <a:pt x="160" y="10"/>
                    <a:pt x="162" y="8"/>
                    <a:pt x="164" y="8"/>
                  </a:cubicBezTo>
                  <a:cubicBezTo>
                    <a:pt x="166" y="8"/>
                    <a:pt x="168" y="10"/>
                    <a:pt x="168" y="12"/>
                  </a:cubicBezTo>
                  <a:cubicBezTo>
                    <a:pt x="168" y="14"/>
                    <a:pt x="166" y="16"/>
                    <a:pt x="164" y="16"/>
                  </a:cubicBezTo>
                  <a:moveTo>
                    <a:pt x="140" y="72"/>
                  </a:moveTo>
                  <a:cubicBezTo>
                    <a:pt x="132" y="72"/>
                    <a:pt x="132" y="72"/>
                    <a:pt x="132" y="72"/>
                  </a:cubicBezTo>
                  <a:cubicBezTo>
                    <a:pt x="130" y="72"/>
                    <a:pt x="128" y="74"/>
                    <a:pt x="128" y="76"/>
                  </a:cubicBezTo>
                  <a:cubicBezTo>
                    <a:pt x="128" y="78"/>
                    <a:pt x="130" y="80"/>
                    <a:pt x="132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2" y="80"/>
                    <a:pt x="144" y="78"/>
                    <a:pt x="144" y="76"/>
                  </a:cubicBezTo>
                  <a:cubicBezTo>
                    <a:pt x="144" y="74"/>
                    <a:pt x="142" y="72"/>
                    <a:pt x="140" y="72"/>
                  </a:cubicBezTo>
                  <a:moveTo>
                    <a:pt x="4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34" y="16"/>
                    <a:pt x="32" y="18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6" y="24"/>
                    <a:pt x="48" y="22"/>
                    <a:pt x="48" y="20"/>
                  </a:cubicBezTo>
                  <a:cubicBezTo>
                    <a:pt x="48" y="18"/>
                    <a:pt x="46" y="16"/>
                    <a:pt x="44" y="16"/>
                  </a:cubicBezTo>
                  <a:moveTo>
                    <a:pt x="88" y="16"/>
                  </a:moveTo>
                  <a:cubicBezTo>
                    <a:pt x="70" y="16"/>
                    <a:pt x="56" y="30"/>
                    <a:pt x="56" y="48"/>
                  </a:cubicBezTo>
                  <a:cubicBezTo>
                    <a:pt x="56" y="66"/>
                    <a:pt x="70" y="80"/>
                    <a:pt x="88" y="80"/>
                  </a:cubicBezTo>
                  <a:cubicBezTo>
                    <a:pt x="106" y="80"/>
                    <a:pt x="120" y="66"/>
                    <a:pt x="120" y="48"/>
                  </a:cubicBezTo>
                  <a:cubicBezTo>
                    <a:pt x="120" y="30"/>
                    <a:pt x="106" y="16"/>
                    <a:pt x="88" y="16"/>
                  </a:cubicBezTo>
                  <a:moveTo>
                    <a:pt x="97" y="42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9"/>
                    <a:pt x="81" y="49"/>
                    <a:pt x="81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6"/>
                    <a:pt x="82" y="58"/>
                    <a:pt x="84" y="60"/>
                  </a:cubicBezTo>
                  <a:cubicBezTo>
                    <a:pt x="86" y="62"/>
                    <a:pt x="88" y="63"/>
                    <a:pt x="91" y="63"/>
                  </a:cubicBezTo>
                  <a:cubicBezTo>
                    <a:pt x="93" y="63"/>
                    <a:pt x="95" y="63"/>
                    <a:pt x="96" y="62"/>
                  </a:cubicBezTo>
                  <a:cubicBezTo>
                    <a:pt x="97" y="62"/>
                    <a:pt x="99" y="61"/>
                    <a:pt x="100" y="59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97" y="67"/>
                    <a:pt x="94" y="68"/>
                    <a:pt x="91" y="68"/>
                  </a:cubicBezTo>
                  <a:cubicBezTo>
                    <a:pt x="86" y="68"/>
                    <a:pt x="82" y="67"/>
                    <a:pt x="79" y="63"/>
                  </a:cubicBezTo>
                  <a:cubicBezTo>
                    <a:pt x="76" y="61"/>
                    <a:pt x="75" y="57"/>
                    <a:pt x="74" y="53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7"/>
                    <a:pt x="74" y="46"/>
                    <a:pt x="74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5" y="38"/>
                    <a:pt x="77" y="35"/>
                    <a:pt x="80" y="32"/>
                  </a:cubicBezTo>
                  <a:cubicBezTo>
                    <a:pt x="83" y="29"/>
                    <a:pt x="86" y="28"/>
                    <a:pt x="91" y="28"/>
                  </a:cubicBezTo>
                  <a:cubicBezTo>
                    <a:pt x="95" y="28"/>
                    <a:pt x="98" y="29"/>
                    <a:pt x="102" y="31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6" y="34"/>
                    <a:pt x="94" y="33"/>
                    <a:pt x="91" y="33"/>
                  </a:cubicBezTo>
                  <a:cubicBezTo>
                    <a:pt x="88" y="33"/>
                    <a:pt x="86" y="34"/>
                    <a:pt x="84" y="36"/>
                  </a:cubicBezTo>
                  <a:cubicBezTo>
                    <a:pt x="83" y="38"/>
                    <a:pt x="82" y="40"/>
                    <a:pt x="81" y="42"/>
                  </a:cubicBezTo>
                  <a:lnTo>
                    <a:pt x="97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A07B7A38-8767-C765-7755-4E6F3AF9F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960" y="2264896"/>
              <a:ext cx="533628" cy="388218"/>
            </a:xfrm>
            <a:custGeom>
              <a:avLst/>
              <a:gdLst>
                <a:gd name="T0" fmla="*/ 156 w 176"/>
                <a:gd name="T1" fmla="*/ 24 h 128"/>
                <a:gd name="T2" fmla="*/ 156 w 176"/>
                <a:gd name="T3" fmla="*/ 16 h 128"/>
                <a:gd name="T4" fmla="*/ 16 w 176"/>
                <a:gd name="T5" fmla="*/ 20 h 128"/>
                <a:gd name="T6" fmla="*/ 36 w 176"/>
                <a:gd name="T7" fmla="*/ 8 h 128"/>
                <a:gd name="T8" fmla="*/ 144 w 176"/>
                <a:gd name="T9" fmla="*/ 4 h 128"/>
                <a:gd name="T10" fmla="*/ 36 w 176"/>
                <a:gd name="T11" fmla="*/ 0 h 128"/>
                <a:gd name="T12" fmla="*/ 36 w 176"/>
                <a:gd name="T13" fmla="*/ 8 h 128"/>
                <a:gd name="T14" fmla="*/ 132 w 176"/>
                <a:gd name="T15" fmla="*/ 104 h 128"/>
                <a:gd name="T16" fmla="*/ 132 w 176"/>
                <a:gd name="T17" fmla="*/ 112 h 128"/>
                <a:gd name="T18" fmla="*/ 144 w 176"/>
                <a:gd name="T19" fmla="*/ 108 h 128"/>
                <a:gd name="T20" fmla="*/ 168 w 176"/>
                <a:gd name="T21" fmla="*/ 32 h 128"/>
                <a:gd name="T22" fmla="*/ 0 w 176"/>
                <a:gd name="T23" fmla="*/ 40 h 128"/>
                <a:gd name="T24" fmla="*/ 8 w 176"/>
                <a:gd name="T25" fmla="*/ 128 h 128"/>
                <a:gd name="T26" fmla="*/ 176 w 176"/>
                <a:gd name="T27" fmla="*/ 120 h 128"/>
                <a:gd name="T28" fmla="*/ 168 w 176"/>
                <a:gd name="T29" fmla="*/ 32 h 128"/>
                <a:gd name="T30" fmla="*/ 16 w 176"/>
                <a:gd name="T31" fmla="*/ 44 h 128"/>
                <a:gd name="T32" fmla="*/ 8 w 176"/>
                <a:gd name="T33" fmla="*/ 44 h 128"/>
                <a:gd name="T34" fmla="*/ 12 w 176"/>
                <a:gd name="T35" fmla="*/ 120 h 128"/>
                <a:gd name="T36" fmla="*/ 12 w 176"/>
                <a:gd name="T37" fmla="*/ 112 h 128"/>
                <a:gd name="T38" fmla="*/ 12 w 176"/>
                <a:gd name="T39" fmla="*/ 120 h 128"/>
                <a:gd name="T40" fmla="*/ 160 w 176"/>
                <a:gd name="T41" fmla="*/ 116 h 128"/>
                <a:gd name="T42" fmla="*/ 168 w 176"/>
                <a:gd name="T43" fmla="*/ 116 h 128"/>
                <a:gd name="T44" fmla="*/ 168 w 176"/>
                <a:gd name="T45" fmla="*/ 105 h 128"/>
                <a:gd name="T46" fmla="*/ 152 w 176"/>
                <a:gd name="T47" fmla="*/ 116 h 128"/>
                <a:gd name="T48" fmla="*/ 23 w 176"/>
                <a:gd name="T49" fmla="*/ 120 h 128"/>
                <a:gd name="T50" fmla="*/ 12 w 176"/>
                <a:gd name="T51" fmla="*/ 104 h 128"/>
                <a:gd name="T52" fmla="*/ 8 w 176"/>
                <a:gd name="T53" fmla="*/ 55 h 128"/>
                <a:gd name="T54" fmla="*/ 24 w 176"/>
                <a:gd name="T55" fmla="*/ 44 h 128"/>
                <a:gd name="T56" fmla="*/ 153 w 176"/>
                <a:gd name="T57" fmla="*/ 40 h 128"/>
                <a:gd name="T58" fmla="*/ 164 w 176"/>
                <a:gd name="T59" fmla="*/ 56 h 128"/>
                <a:gd name="T60" fmla="*/ 168 w 176"/>
                <a:gd name="T61" fmla="*/ 105 h 128"/>
                <a:gd name="T62" fmla="*/ 160 w 176"/>
                <a:gd name="T63" fmla="*/ 44 h 128"/>
                <a:gd name="T64" fmla="*/ 168 w 176"/>
                <a:gd name="T65" fmla="*/ 44 h 128"/>
                <a:gd name="T66" fmla="*/ 88 w 176"/>
                <a:gd name="T67" fmla="*/ 48 h 128"/>
                <a:gd name="T68" fmla="*/ 88 w 176"/>
                <a:gd name="T69" fmla="*/ 112 h 128"/>
                <a:gd name="T70" fmla="*/ 88 w 176"/>
                <a:gd name="T71" fmla="*/ 48 h 128"/>
                <a:gd name="T72" fmla="*/ 95 w 176"/>
                <a:gd name="T73" fmla="*/ 78 h 128"/>
                <a:gd name="T74" fmla="*/ 81 w 176"/>
                <a:gd name="T75" fmla="*/ 79 h 128"/>
                <a:gd name="T76" fmla="*/ 81 w 176"/>
                <a:gd name="T77" fmla="*/ 82 h 128"/>
                <a:gd name="T78" fmla="*/ 93 w 176"/>
                <a:gd name="T79" fmla="*/ 85 h 128"/>
                <a:gd name="T80" fmla="*/ 84 w 176"/>
                <a:gd name="T81" fmla="*/ 92 h 128"/>
                <a:gd name="T82" fmla="*/ 96 w 176"/>
                <a:gd name="T83" fmla="*/ 94 h 128"/>
                <a:gd name="T84" fmla="*/ 100 w 176"/>
                <a:gd name="T85" fmla="*/ 98 h 128"/>
                <a:gd name="T86" fmla="*/ 79 w 176"/>
                <a:gd name="T87" fmla="*/ 95 h 128"/>
                <a:gd name="T88" fmla="*/ 70 w 176"/>
                <a:gd name="T89" fmla="*/ 85 h 128"/>
                <a:gd name="T90" fmla="*/ 74 w 176"/>
                <a:gd name="T91" fmla="*/ 82 h 128"/>
                <a:gd name="T92" fmla="*/ 74 w 176"/>
                <a:gd name="T93" fmla="*/ 80 h 128"/>
                <a:gd name="T94" fmla="*/ 74 w 176"/>
                <a:gd name="T95" fmla="*/ 78 h 128"/>
                <a:gd name="T96" fmla="*/ 71 w 176"/>
                <a:gd name="T97" fmla="*/ 74 h 128"/>
                <a:gd name="T98" fmla="*/ 80 w 176"/>
                <a:gd name="T99" fmla="*/ 64 h 128"/>
                <a:gd name="T100" fmla="*/ 102 w 176"/>
                <a:gd name="T101" fmla="*/ 63 h 128"/>
                <a:gd name="T102" fmla="*/ 91 w 176"/>
                <a:gd name="T103" fmla="*/ 65 h 128"/>
                <a:gd name="T104" fmla="*/ 81 w 176"/>
                <a:gd name="T105" fmla="*/ 74 h 128"/>
                <a:gd name="T106" fmla="*/ 44 w 176"/>
                <a:gd name="T107" fmla="*/ 48 h 128"/>
                <a:gd name="T108" fmla="*/ 32 w 176"/>
                <a:gd name="T109" fmla="*/ 52 h 128"/>
                <a:gd name="T110" fmla="*/ 44 w 176"/>
                <a:gd name="T111" fmla="*/ 56 h 128"/>
                <a:gd name="T112" fmla="*/ 44 w 176"/>
                <a:gd name="T113" fmla="*/ 4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128">
                  <a:moveTo>
                    <a:pt x="20" y="24"/>
                  </a:moveTo>
                  <a:cubicBezTo>
                    <a:pt x="156" y="24"/>
                    <a:pt x="156" y="24"/>
                    <a:pt x="156" y="24"/>
                  </a:cubicBezTo>
                  <a:cubicBezTo>
                    <a:pt x="158" y="24"/>
                    <a:pt x="160" y="22"/>
                    <a:pt x="160" y="20"/>
                  </a:cubicBezTo>
                  <a:cubicBezTo>
                    <a:pt x="160" y="18"/>
                    <a:pt x="158" y="16"/>
                    <a:pt x="156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6" y="18"/>
                    <a:pt x="16" y="20"/>
                  </a:cubicBezTo>
                  <a:cubicBezTo>
                    <a:pt x="16" y="22"/>
                    <a:pt x="18" y="24"/>
                    <a:pt x="20" y="24"/>
                  </a:cubicBezTo>
                  <a:moveTo>
                    <a:pt x="36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2" y="8"/>
                    <a:pt x="144" y="6"/>
                    <a:pt x="144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6"/>
                    <a:pt x="34" y="8"/>
                    <a:pt x="36" y="8"/>
                  </a:cubicBezTo>
                  <a:moveTo>
                    <a:pt x="140" y="104"/>
                  </a:moveTo>
                  <a:cubicBezTo>
                    <a:pt x="132" y="104"/>
                    <a:pt x="132" y="104"/>
                    <a:pt x="132" y="104"/>
                  </a:cubicBezTo>
                  <a:cubicBezTo>
                    <a:pt x="130" y="104"/>
                    <a:pt x="128" y="106"/>
                    <a:pt x="128" y="108"/>
                  </a:cubicBezTo>
                  <a:cubicBezTo>
                    <a:pt x="128" y="110"/>
                    <a:pt x="130" y="112"/>
                    <a:pt x="132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2" y="112"/>
                    <a:pt x="144" y="110"/>
                    <a:pt x="144" y="108"/>
                  </a:cubicBezTo>
                  <a:cubicBezTo>
                    <a:pt x="144" y="106"/>
                    <a:pt x="142" y="104"/>
                    <a:pt x="140" y="104"/>
                  </a:cubicBezTo>
                  <a:moveTo>
                    <a:pt x="16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2" y="128"/>
                    <a:pt x="176" y="124"/>
                    <a:pt x="176" y="12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36"/>
                    <a:pt x="172" y="32"/>
                    <a:pt x="168" y="32"/>
                  </a:cubicBezTo>
                  <a:moveTo>
                    <a:pt x="12" y="40"/>
                  </a:moveTo>
                  <a:cubicBezTo>
                    <a:pt x="14" y="40"/>
                    <a:pt x="16" y="42"/>
                    <a:pt x="16" y="44"/>
                  </a:cubicBezTo>
                  <a:cubicBezTo>
                    <a:pt x="16" y="46"/>
                    <a:pt x="14" y="48"/>
                    <a:pt x="12" y="48"/>
                  </a:cubicBezTo>
                  <a:cubicBezTo>
                    <a:pt x="10" y="48"/>
                    <a:pt x="8" y="46"/>
                    <a:pt x="8" y="44"/>
                  </a:cubicBezTo>
                  <a:cubicBezTo>
                    <a:pt x="8" y="42"/>
                    <a:pt x="10" y="40"/>
                    <a:pt x="12" y="40"/>
                  </a:cubicBezTo>
                  <a:moveTo>
                    <a:pt x="12" y="120"/>
                  </a:moveTo>
                  <a:cubicBezTo>
                    <a:pt x="10" y="120"/>
                    <a:pt x="8" y="118"/>
                    <a:pt x="8" y="116"/>
                  </a:cubicBezTo>
                  <a:cubicBezTo>
                    <a:pt x="8" y="114"/>
                    <a:pt x="10" y="112"/>
                    <a:pt x="12" y="112"/>
                  </a:cubicBezTo>
                  <a:cubicBezTo>
                    <a:pt x="14" y="112"/>
                    <a:pt x="16" y="114"/>
                    <a:pt x="16" y="116"/>
                  </a:cubicBezTo>
                  <a:cubicBezTo>
                    <a:pt x="16" y="118"/>
                    <a:pt x="14" y="120"/>
                    <a:pt x="12" y="120"/>
                  </a:cubicBezTo>
                  <a:moveTo>
                    <a:pt x="164" y="120"/>
                  </a:moveTo>
                  <a:cubicBezTo>
                    <a:pt x="162" y="120"/>
                    <a:pt x="160" y="118"/>
                    <a:pt x="160" y="116"/>
                  </a:cubicBezTo>
                  <a:cubicBezTo>
                    <a:pt x="160" y="114"/>
                    <a:pt x="162" y="112"/>
                    <a:pt x="164" y="112"/>
                  </a:cubicBezTo>
                  <a:cubicBezTo>
                    <a:pt x="166" y="112"/>
                    <a:pt x="168" y="114"/>
                    <a:pt x="168" y="116"/>
                  </a:cubicBezTo>
                  <a:cubicBezTo>
                    <a:pt x="168" y="118"/>
                    <a:pt x="166" y="120"/>
                    <a:pt x="164" y="120"/>
                  </a:cubicBezTo>
                  <a:moveTo>
                    <a:pt x="168" y="105"/>
                  </a:moveTo>
                  <a:cubicBezTo>
                    <a:pt x="167" y="104"/>
                    <a:pt x="165" y="104"/>
                    <a:pt x="164" y="104"/>
                  </a:cubicBezTo>
                  <a:cubicBezTo>
                    <a:pt x="157" y="104"/>
                    <a:pt x="152" y="109"/>
                    <a:pt x="152" y="116"/>
                  </a:cubicBezTo>
                  <a:cubicBezTo>
                    <a:pt x="152" y="117"/>
                    <a:pt x="152" y="119"/>
                    <a:pt x="153" y="120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24" y="119"/>
                    <a:pt x="24" y="117"/>
                    <a:pt x="24" y="116"/>
                  </a:cubicBezTo>
                  <a:cubicBezTo>
                    <a:pt x="24" y="109"/>
                    <a:pt x="19" y="104"/>
                    <a:pt x="12" y="104"/>
                  </a:cubicBezTo>
                  <a:cubicBezTo>
                    <a:pt x="11" y="104"/>
                    <a:pt x="9" y="104"/>
                    <a:pt x="8" y="10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9" y="56"/>
                    <a:pt x="11" y="56"/>
                    <a:pt x="12" y="56"/>
                  </a:cubicBezTo>
                  <a:cubicBezTo>
                    <a:pt x="19" y="56"/>
                    <a:pt x="24" y="51"/>
                    <a:pt x="24" y="44"/>
                  </a:cubicBezTo>
                  <a:cubicBezTo>
                    <a:pt x="24" y="43"/>
                    <a:pt x="24" y="41"/>
                    <a:pt x="2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2" y="41"/>
                    <a:pt x="152" y="43"/>
                    <a:pt x="152" y="44"/>
                  </a:cubicBezTo>
                  <a:cubicBezTo>
                    <a:pt x="152" y="51"/>
                    <a:pt x="157" y="56"/>
                    <a:pt x="164" y="56"/>
                  </a:cubicBezTo>
                  <a:cubicBezTo>
                    <a:pt x="165" y="56"/>
                    <a:pt x="167" y="56"/>
                    <a:pt x="168" y="55"/>
                  </a:cubicBezTo>
                  <a:lnTo>
                    <a:pt x="168" y="105"/>
                  </a:lnTo>
                  <a:close/>
                  <a:moveTo>
                    <a:pt x="164" y="48"/>
                  </a:moveTo>
                  <a:cubicBezTo>
                    <a:pt x="162" y="48"/>
                    <a:pt x="160" y="46"/>
                    <a:pt x="160" y="44"/>
                  </a:cubicBezTo>
                  <a:cubicBezTo>
                    <a:pt x="160" y="42"/>
                    <a:pt x="162" y="40"/>
                    <a:pt x="164" y="40"/>
                  </a:cubicBezTo>
                  <a:cubicBezTo>
                    <a:pt x="166" y="40"/>
                    <a:pt x="168" y="42"/>
                    <a:pt x="168" y="44"/>
                  </a:cubicBezTo>
                  <a:cubicBezTo>
                    <a:pt x="168" y="46"/>
                    <a:pt x="166" y="48"/>
                    <a:pt x="164" y="48"/>
                  </a:cubicBezTo>
                  <a:moveTo>
                    <a:pt x="88" y="48"/>
                  </a:moveTo>
                  <a:cubicBezTo>
                    <a:pt x="70" y="48"/>
                    <a:pt x="56" y="62"/>
                    <a:pt x="56" y="80"/>
                  </a:cubicBezTo>
                  <a:cubicBezTo>
                    <a:pt x="56" y="98"/>
                    <a:pt x="70" y="112"/>
                    <a:pt x="88" y="112"/>
                  </a:cubicBezTo>
                  <a:cubicBezTo>
                    <a:pt x="106" y="112"/>
                    <a:pt x="120" y="98"/>
                    <a:pt x="120" y="80"/>
                  </a:cubicBezTo>
                  <a:cubicBezTo>
                    <a:pt x="120" y="62"/>
                    <a:pt x="106" y="48"/>
                    <a:pt x="88" y="48"/>
                  </a:cubicBezTo>
                  <a:moveTo>
                    <a:pt x="97" y="74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8"/>
                    <a:pt x="81" y="79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81"/>
                    <a:pt x="81" y="81"/>
                    <a:pt x="81" y="82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3" y="85"/>
                    <a:pt x="93" y="85"/>
                    <a:pt x="93" y="85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1" y="88"/>
                    <a:pt x="82" y="90"/>
                    <a:pt x="84" y="92"/>
                  </a:cubicBezTo>
                  <a:cubicBezTo>
                    <a:pt x="86" y="94"/>
                    <a:pt x="88" y="95"/>
                    <a:pt x="91" y="95"/>
                  </a:cubicBezTo>
                  <a:cubicBezTo>
                    <a:pt x="93" y="95"/>
                    <a:pt x="95" y="95"/>
                    <a:pt x="96" y="94"/>
                  </a:cubicBezTo>
                  <a:cubicBezTo>
                    <a:pt x="97" y="94"/>
                    <a:pt x="99" y="93"/>
                    <a:pt x="100" y="91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7" y="99"/>
                    <a:pt x="94" y="100"/>
                    <a:pt x="91" y="100"/>
                  </a:cubicBezTo>
                  <a:cubicBezTo>
                    <a:pt x="86" y="100"/>
                    <a:pt x="82" y="99"/>
                    <a:pt x="79" y="95"/>
                  </a:cubicBezTo>
                  <a:cubicBezTo>
                    <a:pt x="76" y="93"/>
                    <a:pt x="75" y="89"/>
                    <a:pt x="74" y="85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74" y="79"/>
                    <a:pt x="74" y="78"/>
                    <a:pt x="74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5" y="70"/>
                    <a:pt x="77" y="67"/>
                    <a:pt x="80" y="64"/>
                  </a:cubicBezTo>
                  <a:cubicBezTo>
                    <a:pt x="83" y="61"/>
                    <a:pt x="86" y="60"/>
                    <a:pt x="91" y="60"/>
                  </a:cubicBezTo>
                  <a:cubicBezTo>
                    <a:pt x="95" y="60"/>
                    <a:pt x="98" y="61"/>
                    <a:pt x="102" y="63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6" y="66"/>
                    <a:pt x="94" y="65"/>
                    <a:pt x="91" y="65"/>
                  </a:cubicBezTo>
                  <a:cubicBezTo>
                    <a:pt x="88" y="65"/>
                    <a:pt x="86" y="66"/>
                    <a:pt x="84" y="68"/>
                  </a:cubicBezTo>
                  <a:cubicBezTo>
                    <a:pt x="83" y="70"/>
                    <a:pt x="82" y="72"/>
                    <a:pt x="81" y="74"/>
                  </a:cubicBezTo>
                  <a:lnTo>
                    <a:pt x="97" y="74"/>
                  </a:lnTo>
                  <a:close/>
                  <a:moveTo>
                    <a:pt x="44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4" y="48"/>
                    <a:pt x="32" y="50"/>
                    <a:pt x="32" y="52"/>
                  </a:cubicBezTo>
                  <a:cubicBezTo>
                    <a:pt x="32" y="54"/>
                    <a:pt x="34" y="56"/>
                    <a:pt x="36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6" y="56"/>
                    <a:pt x="48" y="54"/>
                    <a:pt x="48" y="52"/>
                  </a:cubicBezTo>
                  <a:cubicBezTo>
                    <a:pt x="48" y="50"/>
                    <a:pt x="46" y="48"/>
                    <a:pt x="44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42E74D5D-2F74-9D66-9F5F-FD904BB05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7831" y="2288216"/>
              <a:ext cx="533628" cy="340205"/>
            </a:xfrm>
            <a:custGeom>
              <a:avLst/>
              <a:gdLst>
                <a:gd name="T0" fmla="*/ 104 w 176"/>
                <a:gd name="T1" fmla="*/ 92 h 112"/>
                <a:gd name="T2" fmla="*/ 112 w 176"/>
                <a:gd name="T3" fmla="*/ 92 h 112"/>
                <a:gd name="T4" fmla="*/ 168 w 176"/>
                <a:gd name="T5" fmla="*/ 0 h 112"/>
                <a:gd name="T6" fmla="*/ 32 w 176"/>
                <a:gd name="T7" fmla="*/ 8 h 112"/>
                <a:gd name="T8" fmla="*/ 36 w 176"/>
                <a:gd name="T9" fmla="*/ 16 h 112"/>
                <a:gd name="T10" fmla="*/ 40 w 176"/>
                <a:gd name="T11" fmla="*/ 8 h 112"/>
                <a:gd name="T12" fmla="*/ 168 w 176"/>
                <a:gd name="T13" fmla="*/ 80 h 112"/>
                <a:gd name="T14" fmla="*/ 152 w 176"/>
                <a:gd name="T15" fmla="*/ 84 h 112"/>
                <a:gd name="T16" fmla="*/ 168 w 176"/>
                <a:gd name="T17" fmla="*/ 88 h 112"/>
                <a:gd name="T18" fmla="*/ 176 w 176"/>
                <a:gd name="T19" fmla="*/ 8 h 112"/>
                <a:gd name="T20" fmla="*/ 136 w 176"/>
                <a:gd name="T21" fmla="*/ 24 h 112"/>
                <a:gd name="T22" fmla="*/ 0 w 176"/>
                <a:gd name="T23" fmla="*/ 32 h 112"/>
                <a:gd name="T24" fmla="*/ 8 w 176"/>
                <a:gd name="T25" fmla="*/ 112 h 112"/>
                <a:gd name="T26" fmla="*/ 144 w 176"/>
                <a:gd name="T27" fmla="*/ 104 h 112"/>
                <a:gd name="T28" fmla="*/ 136 w 176"/>
                <a:gd name="T29" fmla="*/ 24 h 112"/>
                <a:gd name="T30" fmla="*/ 16 w 176"/>
                <a:gd name="T31" fmla="*/ 36 h 112"/>
                <a:gd name="T32" fmla="*/ 8 w 176"/>
                <a:gd name="T33" fmla="*/ 36 h 112"/>
                <a:gd name="T34" fmla="*/ 12 w 176"/>
                <a:gd name="T35" fmla="*/ 104 h 112"/>
                <a:gd name="T36" fmla="*/ 12 w 176"/>
                <a:gd name="T37" fmla="*/ 96 h 112"/>
                <a:gd name="T38" fmla="*/ 12 w 176"/>
                <a:gd name="T39" fmla="*/ 104 h 112"/>
                <a:gd name="T40" fmla="*/ 128 w 176"/>
                <a:gd name="T41" fmla="*/ 100 h 112"/>
                <a:gd name="T42" fmla="*/ 136 w 176"/>
                <a:gd name="T43" fmla="*/ 100 h 112"/>
                <a:gd name="T44" fmla="*/ 136 w 176"/>
                <a:gd name="T45" fmla="*/ 89 h 112"/>
                <a:gd name="T46" fmla="*/ 120 w 176"/>
                <a:gd name="T47" fmla="*/ 100 h 112"/>
                <a:gd name="T48" fmla="*/ 23 w 176"/>
                <a:gd name="T49" fmla="*/ 104 h 112"/>
                <a:gd name="T50" fmla="*/ 12 w 176"/>
                <a:gd name="T51" fmla="*/ 88 h 112"/>
                <a:gd name="T52" fmla="*/ 8 w 176"/>
                <a:gd name="T53" fmla="*/ 47 h 112"/>
                <a:gd name="T54" fmla="*/ 24 w 176"/>
                <a:gd name="T55" fmla="*/ 36 h 112"/>
                <a:gd name="T56" fmla="*/ 121 w 176"/>
                <a:gd name="T57" fmla="*/ 32 h 112"/>
                <a:gd name="T58" fmla="*/ 132 w 176"/>
                <a:gd name="T59" fmla="*/ 48 h 112"/>
                <a:gd name="T60" fmla="*/ 136 w 176"/>
                <a:gd name="T61" fmla="*/ 89 h 112"/>
                <a:gd name="T62" fmla="*/ 128 w 176"/>
                <a:gd name="T63" fmla="*/ 36 h 112"/>
                <a:gd name="T64" fmla="*/ 136 w 176"/>
                <a:gd name="T65" fmla="*/ 36 h 112"/>
                <a:gd name="T66" fmla="*/ 36 w 176"/>
                <a:gd name="T67" fmla="*/ 40 h 112"/>
                <a:gd name="T68" fmla="*/ 36 w 176"/>
                <a:gd name="T69" fmla="*/ 48 h 112"/>
                <a:gd name="T70" fmla="*/ 36 w 176"/>
                <a:gd name="T71" fmla="*/ 40 h 112"/>
                <a:gd name="T72" fmla="*/ 44 w 176"/>
                <a:gd name="T73" fmla="*/ 68 h 112"/>
                <a:gd name="T74" fmla="*/ 100 w 176"/>
                <a:gd name="T75" fmla="*/ 68 h 112"/>
                <a:gd name="T76" fmla="*/ 79 w 176"/>
                <a:gd name="T77" fmla="*/ 63 h 112"/>
                <a:gd name="T78" fmla="*/ 67 w 176"/>
                <a:gd name="T79" fmla="*/ 66 h 112"/>
                <a:gd name="T80" fmla="*/ 67 w 176"/>
                <a:gd name="T81" fmla="*/ 68 h 112"/>
                <a:gd name="T82" fmla="*/ 77 w 176"/>
                <a:gd name="T83" fmla="*/ 69 h 112"/>
                <a:gd name="T84" fmla="*/ 67 w 176"/>
                <a:gd name="T85" fmla="*/ 72 h 112"/>
                <a:gd name="T86" fmla="*/ 74 w 176"/>
                <a:gd name="T87" fmla="*/ 80 h 112"/>
                <a:gd name="T88" fmla="*/ 81 w 176"/>
                <a:gd name="T89" fmla="*/ 77 h 112"/>
                <a:gd name="T90" fmla="*/ 74 w 176"/>
                <a:gd name="T91" fmla="*/ 84 h 112"/>
                <a:gd name="T92" fmla="*/ 62 w 176"/>
                <a:gd name="T93" fmla="*/ 72 h 112"/>
                <a:gd name="T94" fmla="*/ 59 w 176"/>
                <a:gd name="T95" fmla="*/ 69 h 112"/>
                <a:gd name="T96" fmla="*/ 61 w 176"/>
                <a:gd name="T97" fmla="*/ 69 h 112"/>
                <a:gd name="T98" fmla="*/ 61 w 176"/>
                <a:gd name="T99" fmla="*/ 67 h 112"/>
                <a:gd name="T100" fmla="*/ 58 w 176"/>
                <a:gd name="T101" fmla="*/ 66 h 112"/>
                <a:gd name="T102" fmla="*/ 62 w 176"/>
                <a:gd name="T103" fmla="*/ 63 h 112"/>
                <a:gd name="T104" fmla="*/ 74 w 176"/>
                <a:gd name="T105" fmla="*/ 52 h 112"/>
                <a:gd name="T106" fmla="*/ 80 w 176"/>
                <a:gd name="T107" fmla="*/ 59 h 112"/>
                <a:gd name="T108" fmla="*/ 69 w 176"/>
                <a:gd name="T109" fmla="*/ 58 h 112"/>
                <a:gd name="T110" fmla="*/ 79 w 176"/>
                <a:gd name="T111" fmla="*/ 6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6" h="112">
                  <a:moveTo>
                    <a:pt x="108" y="88"/>
                  </a:moveTo>
                  <a:cubicBezTo>
                    <a:pt x="106" y="88"/>
                    <a:pt x="104" y="90"/>
                    <a:pt x="104" y="92"/>
                  </a:cubicBezTo>
                  <a:cubicBezTo>
                    <a:pt x="104" y="94"/>
                    <a:pt x="106" y="96"/>
                    <a:pt x="108" y="96"/>
                  </a:cubicBezTo>
                  <a:cubicBezTo>
                    <a:pt x="110" y="96"/>
                    <a:pt x="112" y="94"/>
                    <a:pt x="112" y="92"/>
                  </a:cubicBezTo>
                  <a:cubicBezTo>
                    <a:pt x="112" y="90"/>
                    <a:pt x="110" y="88"/>
                    <a:pt x="108" y="88"/>
                  </a:cubicBezTo>
                  <a:moveTo>
                    <a:pt x="16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4" y="16"/>
                    <a:pt x="36" y="16"/>
                  </a:cubicBezTo>
                  <a:cubicBezTo>
                    <a:pt x="38" y="16"/>
                    <a:pt x="40" y="14"/>
                    <a:pt x="40" y="1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4" y="80"/>
                    <a:pt x="152" y="82"/>
                    <a:pt x="152" y="84"/>
                  </a:cubicBezTo>
                  <a:cubicBezTo>
                    <a:pt x="152" y="86"/>
                    <a:pt x="154" y="88"/>
                    <a:pt x="156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2" y="88"/>
                    <a:pt x="176" y="84"/>
                    <a:pt x="176" y="80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36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28"/>
                    <a:pt x="140" y="24"/>
                    <a:pt x="136" y="24"/>
                  </a:cubicBezTo>
                  <a:moveTo>
                    <a:pt x="12" y="32"/>
                  </a:moveTo>
                  <a:cubicBezTo>
                    <a:pt x="14" y="32"/>
                    <a:pt x="16" y="34"/>
                    <a:pt x="16" y="36"/>
                  </a:cubicBezTo>
                  <a:cubicBezTo>
                    <a:pt x="16" y="38"/>
                    <a:pt x="14" y="40"/>
                    <a:pt x="12" y="40"/>
                  </a:cubicBezTo>
                  <a:cubicBezTo>
                    <a:pt x="10" y="40"/>
                    <a:pt x="8" y="38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moveTo>
                    <a:pt x="12" y="104"/>
                  </a:moveTo>
                  <a:cubicBezTo>
                    <a:pt x="10" y="104"/>
                    <a:pt x="8" y="102"/>
                    <a:pt x="8" y="100"/>
                  </a:cubicBezTo>
                  <a:cubicBezTo>
                    <a:pt x="8" y="98"/>
                    <a:pt x="10" y="96"/>
                    <a:pt x="12" y="96"/>
                  </a:cubicBezTo>
                  <a:cubicBezTo>
                    <a:pt x="14" y="96"/>
                    <a:pt x="16" y="98"/>
                    <a:pt x="16" y="100"/>
                  </a:cubicBezTo>
                  <a:cubicBezTo>
                    <a:pt x="16" y="102"/>
                    <a:pt x="14" y="104"/>
                    <a:pt x="12" y="104"/>
                  </a:cubicBezTo>
                  <a:moveTo>
                    <a:pt x="132" y="104"/>
                  </a:moveTo>
                  <a:cubicBezTo>
                    <a:pt x="130" y="104"/>
                    <a:pt x="128" y="102"/>
                    <a:pt x="128" y="100"/>
                  </a:cubicBezTo>
                  <a:cubicBezTo>
                    <a:pt x="128" y="98"/>
                    <a:pt x="130" y="96"/>
                    <a:pt x="132" y="96"/>
                  </a:cubicBezTo>
                  <a:cubicBezTo>
                    <a:pt x="134" y="96"/>
                    <a:pt x="136" y="98"/>
                    <a:pt x="136" y="100"/>
                  </a:cubicBezTo>
                  <a:cubicBezTo>
                    <a:pt x="136" y="102"/>
                    <a:pt x="134" y="104"/>
                    <a:pt x="132" y="104"/>
                  </a:cubicBezTo>
                  <a:moveTo>
                    <a:pt x="136" y="89"/>
                  </a:moveTo>
                  <a:cubicBezTo>
                    <a:pt x="135" y="88"/>
                    <a:pt x="133" y="88"/>
                    <a:pt x="132" y="88"/>
                  </a:cubicBezTo>
                  <a:cubicBezTo>
                    <a:pt x="125" y="88"/>
                    <a:pt x="120" y="93"/>
                    <a:pt x="120" y="100"/>
                  </a:cubicBezTo>
                  <a:cubicBezTo>
                    <a:pt x="120" y="101"/>
                    <a:pt x="120" y="103"/>
                    <a:pt x="121" y="104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4" y="103"/>
                    <a:pt x="24" y="101"/>
                    <a:pt x="24" y="100"/>
                  </a:cubicBezTo>
                  <a:cubicBezTo>
                    <a:pt x="24" y="93"/>
                    <a:pt x="19" y="88"/>
                    <a:pt x="12" y="88"/>
                  </a:cubicBezTo>
                  <a:cubicBezTo>
                    <a:pt x="11" y="88"/>
                    <a:pt x="9" y="88"/>
                    <a:pt x="8" y="89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9" y="48"/>
                    <a:pt x="11" y="48"/>
                    <a:pt x="12" y="48"/>
                  </a:cubicBezTo>
                  <a:cubicBezTo>
                    <a:pt x="19" y="48"/>
                    <a:pt x="24" y="43"/>
                    <a:pt x="24" y="36"/>
                  </a:cubicBezTo>
                  <a:cubicBezTo>
                    <a:pt x="24" y="35"/>
                    <a:pt x="24" y="33"/>
                    <a:pt x="23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3"/>
                    <a:pt x="120" y="35"/>
                    <a:pt x="120" y="36"/>
                  </a:cubicBezTo>
                  <a:cubicBezTo>
                    <a:pt x="120" y="43"/>
                    <a:pt x="125" y="48"/>
                    <a:pt x="132" y="48"/>
                  </a:cubicBezTo>
                  <a:cubicBezTo>
                    <a:pt x="133" y="48"/>
                    <a:pt x="135" y="48"/>
                    <a:pt x="136" y="47"/>
                  </a:cubicBezTo>
                  <a:lnTo>
                    <a:pt x="136" y="89"/>
                  </a:lnTo>
                  <a:close/>
                  <a:moveTo>
                    <a:pt x="132" y="40"/>
                  </a:moveTo>
                  <a:cubicBezTo>
                    <a:pt x="130" y="40"/>
                    <a:pt x="128" y="38"/>
                    <a:pt x="128" y="36"/>
                  </a:cubicBezTo>
                  <a:cubicBezTo>
                    <a:pt x="128" y="34"/>
                    <a:pt x="130" y="32"/>
                    <a:pt x="132" y="32"/>
                  </a:cubicBezTo>
                  <a:cubicBezTo>
                    <a:pt x="134" y="32"/>
                    <a:pt x="136" y="34"/>
                    <a:pt x="136" y="36"/>
                  </a:cubicBezTo>
                  <a:cubicBezTo>
                    <a:pt x="136" y="38"/>
                    <a:pt x="134" y="40"/>
                    <a:pt x="132" y="40"/>
                  </a:cubicBezTo>
                  <a:moveTo>
                    <a:pt x="36" y="40"/>
                  </a:moveTo>
                  <a:cubicBezTo>
                    <a:pt x="34" y="40"/>
                    <a:pt x="32" y="42"/>
                    <a:pt x="32" y="44"/>
                  </a:cubicBezTo>
                  <a:cubicBezTo>
                    <a:pt x="32" y="46"/>
                    <a:pt x="34" y="48"/>
                    <a:pt x="36" y="48"/>
                  </a:cubicBezTo>
                  <a:cubicBezTo>
                    <a:pt x="38" y="48"/>
                    <a:pt x="40" y="46"/>
                    <a:pt x="40" y="44"/>
                  </a:cubicBezTo>
                  <a:cubicBezTo>
                    <a:pt x="40" y="42"/>
                    <a:pt x="38" y="40"/>
                    <a:pt x="36" y="40"/>
                  </a:cubicBezTo>
                  <a:moveTo>
                    <a:pt x="72" y="40"/>
                  </a:moveTo>
                  <a:cubicBezTo>
                    <a:pt x="57" y="40"/>
                    <a:pt x="44" y="53"/>
                    <a:pt x="44" y="68"/>
                  </a:cubicBezTo>
                  <a:cubicBezTo>
                    <a:pt x="44" y="83"/>
                    <a:pt x="57" y="96"/>
                    <a:pt x="72" y="96"/>
                  </a:cubicBezTo>
                  <a:cubicBezTo>
                    <a:pt x="87" y="96"/>
                    <a:pt x="100" y="83"/>
                    <a:pt x="100" y="68"/>
                  </a:cubicBezTo>
                  <a:cubicBezTo>
                    <a:pt x="100" y="53"/>
                    <a:pt x="87" y="40"/>
                    <a:pt x="72" y="40"/>
                  </a:cubicBezTo>
                  <a:moveTo>
                    <a:pt x="79" y="63"/>
                  </a:moveTo>
                  <a:cubicBezTo>
                    <a:pt x="77" y="66"/>
                    <a:pt x="77" y="66"/>
                    <a:pt x="77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66"/>
                    <a:pt x="67" y="67"/>
                    <a:pt x="67" y="67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4"/>
                    <a:pt x="68" y="76"/>
                    <a:pt x="69" y="78"/>
                  </a:cubicBezTo>
                  <a:cubicBezTo>
                    <a:pt x="70" y="79"/>
                    <a:pt x="72" y="80"/>
                    <a:pt x="74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79" y="79"/>
                    <a:pt x="80" y="78"/>
                    <a:pt x="81" y="77"/>
                  </a:cubicBezTo>
                  <a:cubicBezTo>
                    <a:pt x="81" y="82"/>
                    <a:pt x="81" y="82"/>
                    <a:pt x="81" y="82"/>
                  </a:cubicBezTo>
                  <a:cubicBezTo>
                    <a:pt x="79" y="83"/>
                    <a:pt x="77" y="84"/>
                    <a:pt x="74" y="84"/>
                  </a:cubicBezTo>
                  <a:cubicBezTo>
                    <a:pt x="70" y="84"/>
                    <a:pt x="67" y="83"/>
                    <a:pt x="65" y="80"/>
                  </a:cubicBezTo>
                  <a:cubicBezTo>
                    <a:pt x="63" y="78"/>
                    <a:pt x="62" y="76"/>
                    <a:pt x="62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8"/>
                    <a:pt x="61" y="67"/>
                    <a:pt x="61" y="67"/>
                  </a:cubicBezTo>
                  <a:cubicBezTo>
                    <a:pt x="61" y="67"/>
                    <a:pt x="61" y="67"/>
                    <a:pt x="61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0"/>
                    <a:pt x="64" y="57"/>
                    <a:pt x="66" y="55"/>
                  </a:cubicBezTo>
                  <a:cubicBezTo>
                    <a:pt x="68" y="53"/>
                    <a:pt x="71" y="52"/>
                    <a:pt x="74" y="52"/>
                  </a:cubicBezTo>
                  <a:cubicBezTo>
                    <a:pt x="77" y="52"/>
                    <a:pt x="80" y="53"/>
                    <a:pt x="82" y="55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8" y="57"/>
                    <a:pt x="76" y="56"/>
                    <a:pt x="74" y="56"/>
                  </a:cubicBezTo>
                  <a:cubicBezTo>
                    <a:pt x="72" y="56"/>
                    <a:pt x="70" y="57"/>
                    <a:pt x="69" y="58"/>
                  </a:cubicBezTo>
                  <a:cubicBezTo>
                    <a:pt x="68" y="60"/>
                    <a:pt x="67" y="61"/>
                    <a:pt x="67" y="63"/>
                  </a:cubicBezTo>
                  <a:lnTo>
                    <a:pt x="79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C8EFEE1E-34B0-2546-D46A-6A43B2780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074" y="2312908"/>
              <a:ext cx="533628" cy="290820"/>
            </a:xfrm>
            <a:custGeom>
              <a:avLst/>
              <a:gdLst>
                <a:gd name="T0" fmla="*/ 8 w 176"/>
                <a:gd name="T1" fmla="*/ 0 h 96"/>
                <a:gd name="T2" fmla="*/ 0 w 176"/>
                <a:gd name="T3" fmla="*/ 88 h 96"/>
                <a:gd name="T4" fmla="*/ 168 w 176"/>
                <a:gd name="T5" fmla="*/ 96 h 96"/>
                <a:gd name="T6" fmla="*/ 176 w 176"/>
                <a:gd name="T7" fmla="*/ 8 h 96"/>
                <a:gd name="T8" fmla="*/ 12 w 176"/>
                <a:gd name="T9" fmla="*/ 8 h 96"/>
                <a:gd name="T10" fmla="*/ 12 w 176"/>
                <a:gd name="T11" fmla="*/ 16 h 96"/>
                <a:gd name="T12" fmla="*/ 12 w 176"/>
                <a:gd name="T13" fmla="*/ 8 h 96"/>
                <a:gd name="T14" fmla="*/ 8 w 176"/>
                <a:gd name="T15" fmla="*/ 84 h 96"/>
                <a:gd name="T16" fmla="*/ 16 w 176"/>
                <a:gd name="T17" fmla="*/ 84 h 96"/>
                <a:gd name="T18" fmla="*/ 164 w 176"/>
                <a:gd name="T19" fmla="*/ 88 h 96"/>
                <a:gd name="T20" fmla="*/ 164 w 176"/>
                <a:gd name="T21" fmla="*/ 80 h 96"/>
                <a:gd name="T22" fmla="*/ 164 w 176"/>
                <a:gd name="T23" fmla="*/ 88 h 96"/>
                <a:gd name="T24" fmla="*/ 164 w 176"/>
                <a:gd name="T25" fmla="*/ 72 h 96"/>
                <a:gd name="T26" fmla="*/ 153 w 176"/>
                <a:gd name="T27" fmla="*/ 88 h 96"/>
                <a:gd name="T28" fmla="*/ 24 w 176"/>
                <a:gd name="T29" fmla="*/ 84 h 96"/>
                <a:gd name="T30" fmla="*/ 8 w 176"/>
                <a:gd name="T31" fmla="*/ 73 h 96"/>
                <a:gd name="T32" fmla="*/ 12 w 176"/>
                <a:gd name="T33" fmla="*/ 24 h 96"/>
                <a:gd name="T34" fmla="*/ 23 w 176"/>
                <a:gd name="T35" fmla="*/ 8 h 96"/>
                <a:gd name="T36" fmla="*/ 152 w 176"/>
                <a:gd name="T37" fmla="*/ 12 h 96"/>
                <a:gd name="T38" fmla="*/ 168 w 176"/>
                <a:gd name="T39" fmla="*/ 23 h 96"/>
                <a:gd name="T40" fmla="*/ 164 w 176"/>
                <a:gd name="T41" fmla="*/ 16 h 96"/>
                <a:gd name="T42" fmla="*/ 164 w 176"/>
                <a:gd name="T43" fmla="*/ 8 h 96"/>
                <a:gd name="T44" fmla="*/ 164 w 176"/>
                <a:gd name="T45" fmla="*/ 16 h 96"/>
                <a:gd name="T46" fmla="*/ 36 w 176"/>
                <a:gd name="T47" fmla="*/ 16 h 96"/>
                <a:gd name="T48" fmla="*/ 36 w 176"/>
                <a:gd name="T49" fmla="*/ 24 h 96"/>
                <a:gd name="T50" fmla="*/ 48 w 176"/>
                <a:gd name="T51" fmla="*/ 20 h 96"/>
                <a:gd name="T52" fmla="*/ 140 w 176"/>
                <a:gd name="T53" fmla="*/ 72 h 96"/>
                <a:gd name="T54" fmla="*/ 128 w 176"/>
                <a:gd name="T55" fmla="*/ 76 h 96"/>
                <a:gd name="T56" fmla="*/ 140 w 176"/>
                <a:gd name="T57" fmla="*/ 80 h 96"/>
                <a:gd name="T58" fmla="*/ 140 w 176"/>
                <a:gd name="T59" fmla="*/ 72 h 96"/>
                <a:gd name="T60" fmla="*/ 56 w 176"/>
                <a:gd name="T61" fmla="*/ 48 h 96"/>
                <a:gd name="T62" fmla="*/ 120 w 176"/>
                <a:gd name="T63" fmla="*/ 48 h 96"/>
                <a:gd name="T64" fmla="*/ 105 w 176"/>
                <a:gd name="T65" fmla="*/ 43 h 96"/>
                <a:gd name="T66" fmla="*/ 103 w 176"/>
                <a:gd name="T67" fmla="*/ 59 h 96"/>
                <a:gd name="T68" fmla="*/ 87 w 176"/>
                <a:gd name="T69" fmla="*/ 72 h 96"/>
                <a:gd name="T70" fmla="*/ 84 w 176"/>
                <a:gd name="T71" fmla="*/ 64 h 96"/>
                <a:gd name="T72" fmla="*/ 79 w 176"/>
                <a:gd name="T73" fmla="*/ 70 h 96"/>
                <a:gd name="T74" fmla="*/ 77 w 176"/>
                <a:gd name="T75" fmla="*/ 62 h 96"/>
                <a:gd name="T76" fmla="*/ 69 w 176"/>
                <a:gd name="T77" fmla="*/ 60 h 96"/>
                <a:gd name="T78" fmla="*/ 74 w 176"/>
                <a:gd name="T79" fmla="*/ 56 h 96"/>
                <a:gd name="T80" fmla="*/ 78 w 176"/>
                <a:gd name="T81" fmla="*/ 44 h 96"/>
                <a:gd name="T82" fmla="*/ 78 w 176"/>
                <a:gd name="T83" fmla="*/ 44 h 96"/>
                <a:gd name="T84" fmla="*/ 78 w 176"/>
                <a:gd name="T85" fmla="*/ 34 h 96"/>
                <a:gd name="T86" fmla="*/ 76 w 176"/>
                <a:gd name="T87" fmla="*/ 29 h 96"/>
                <a:gd name="T88" fmla="*/ 82 w 176"/>
                <a:gd name="T89" fmla="*/ 30 h 96"/>
                <a:gd name="T90" fmla="*/ 86 w 176"/>
                <a:gd name="T91" fmla="*/ 24 h 96"/>
                <a:gd name="T92" fmla="*/ 89 w 176"/>
                <a:gd name="T93" fmla="*/ 32 h 96"/>
                <a:gd name="T94" fmla="*/ 94 w 176"/>
                <a:gd name="T95" fmla="*/ 26 h 96"/>
                <a:gd name="T96" fmla="*/ 96 w 176"/>
                <a:gd name="T97" fmla="*/ 34 h 96"/>
                <a:gd name="T98" fmla="*/ 88 w 176"/>
                <a:gd name="T99" fmla="*/ 37 h 96"/>
                <a:gd name="T100" fmla="*/ 96 w 176"/>
                <a:gd name="T101" fmla="*/ 43 h 96"/>
                <a:gd name="T102" fmla="*/ 85 w 176"/>
                <a:gd name="T103" fmla="*/ 49 h 96"/>
                <a:gd name="T104" fmla="*/ 95 w 176"/>
                <a:gd name="T105" fmla="*/ 5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96">
                  <a:moveTo>
                    <a:pt x="1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4" y="96"/>
                    <a:pt x="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72" y="96"/>
                    <a:pt x="176" y="92"/>
                    <a:pt x="176" y="88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2" y="8"/>
                  </a:moveTo>
                  <a:cubicBezTo>
                    <a:pt x="14" y="8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moveTo>
                    <a:pt x="12" y="88"/>
                  </a:moveTo>
                  <a:cubicBezTo>
                    <a:pt x="10" y="88"/>
                    <a:pt x="8" y="86"/>
                    <a:pt x="8" y="84"/>
                  </a:cubicBezTo>
                  <a:cubicBezTo>
                    <a:pt x="8" y="82"/>
                    <a:pt x="10" y="80"/>
                    <a:pt x="12" y="80"/>
                  </a:cubicBezTo>
                  <a:cubicBezTo>
                    <a:pt x="14" y="80"/>
                    <a:pt x="16" y="82"/>
                    <a:pt x="16" y="84"/>
                  </a:cubicBezTo>
                  <a:cubicBezTo>
                    <a:pt x="16" y="86"/>
                    <a:pt x="14" y="88"/>
                    <a:pt x="12" y="88"/>
                  </a:cubicBezTo>
                  <a:moveTo>
                    <a:pt x="164" y="88"/>
                  </a:moveTo>
                  <a:cubicBezTo>
                    <a:pt x="162" y="88"/>
                    <a:pt x="160" y="86"/>
                    <a:pt x="160" y="84"/>
                  </a:cubicBezTo>
                  <a:cubicBezTo>
                    <a:pt x="160" y="82"/>
                    <a:pt x="162" y="80"/>
                    <a:pt x="164" y="80"/>
                  </a:cubicBezTo>
                  <a:cubicBezTo>
                    <a:pt x="166" y="80"/>
                    <a:pt x="168" y="82"/>
                    <a:pt x="168" y="84"/>
                  </a:cubicBezTo>
                  <a:cubicBezTo>
                    <a:pt x="168" y="86"/>
                    <a:pt x="166" y="88"/>
                    <a:pt x="164" y="88"/>
                  </a:cubicBezTo>
                  <a:moveTo>
                    <a:pt x="168" y="73"/>
                  </a:moveTo>
                  <a:cubicBezTo>
                    <a:pt x="167" y="72"/>
                    <a:pt x="165" y="72"/>
                    <a:pt x="164" y="72"/>
                  </a:cubicBezTo>
                  <a:cubicBezTo>
                    <a:pt x="157" y="72"/>
                    <a:pt x="152" y="77"/>
                    <a:pt x="152" y="84"/>
                  </a:cubicBezTo>
                  <a:cubicBezTo>
                    <a:pt x="152" y="85"/>
                    <a:pt x="152" y="87"/>
                    <a:pt x="15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7"/>
                    <a:pt x="24" y="85"/>
                    <a:pt x="24" y="84"/>
                  </a:cubicBezTo>
                  <a:cubicBezTo>
                    <a:pt x="24" y="77"/>
                    <a:pt x="19" y="72"/>
                    <a:pt x="12" y="72"/>
                  </a:cubicBezTo>
                  <a:cubicBezTo>
                    <a:pt x="11" y="72"/>
                    <a:pt x="9" y="72"/>
                    <a:pt x="8" y="7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11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11"/>
                    <a:pt x="24" y="9"/>
                    <a:pt x="23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9"/>
                    <a:pt x="152" y="11"/>
                    <a:pt x="152" y="12"/>
                  </a:cubicBezTo>
                  <a:cubicBezTo>
                    <a:pt x="152" y="19"/>
                    <a:pt x="157" y="24"/>
                    <a:pt x="164" y="24"/>
                  </a:cubicBezTo>
                  <a:cubicBezTo>
                    <a:pt x="165" y="24"/>
                    <a:pt x="167" y="24"/>
                    <a:pt x="168" y="23"/>
                  </a:cubicBezTo>
                  <a:lnTo>
                    <a:pt x="168" y="73"/>
                  </a:lnTo>
                  <a:close/>
                  <a:moveTo>
                    <a:pt x="164" y="16"/>
                  </a:moveTo>
                  <a:cubicBezTo>
                    <a:pt x="162" y="16"/>
                    <a:pt x="160" y="14"/>
                    <a:pt x="160" y="12"/>
                  </a:cubicBezTo>
                  <a:cubicBezTo>
                    <a:pt x="160" y="10"/>
                    <a:pt x="162" y="8"/>
                    <a:pt x="164" y="8"/>
                  </a:cubicBezTo>
                  <a:cubicBezTo>
                    <a:pt x="166" y="8"/>
                    <a:pt x="168" y="10"/>
                    <a:pt x="168" y="12"/>
                  </a:cubicBezTo>
                  <a:cubicBezTo>
                    <a:pt x="168" y="14"/>
                    <a:pt x="166" y="16"/>
                    <a:pt x="164" y="16"/>
                  </a:cubicBezTo>
                  <a:moveTo>
                    <a:pt x="4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34" y="16"/>
                    <a:pt x="32" y="18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6" y="24"/>
                    <a:pt x="48" y="22"/>
                    <a:pt x="48" y="20"/>
                  </a:cubicBezTo>
                  <a:cubicBezTo>
                    <a:pt x="48" y="18"/>
                    <a:pt x="46" y="16"/>
                    <a:pt x="44" y="16"/>
                  </a:cubicBezTo>
                  <a:moveTo>
                    <a:pt x="140" y="72"/>
                  </a:moveTo>
                  <a:cubicBezTo>
                    <a:pt x="132" y="72"/>
                    <a:pt x="132" y="72"/>
                    <a:pt x="132" y="72"/>
                  </a:cubicBezTo>
                  <a:cubicBezTo>
                    <a:pt x="130" y="72"/>
                    <a:pt x="128" y="74"/>
                    <a:pt x="128" y="76"/>
                  </a:cubicBezTo>
                  <a:cubicBezTo>
                    <a:pt x="128" y="78"/>
                    <a:pt x="130" y="80"/>
                    <a:pt x="132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2" y="80"/>
                    <a:pt x="144" y="78"/>
                    <a:pt x="144" y="76"/>
                  </a:cubicBezTo>
                  <a:cubicBezTo>
                    <a:pt x="144" y="74"/>
                    <a:pt x="142" y="72"/>
                    <a:pt x="140" y="72"/>
                  </a:cubicBezTo>
                  <a:moveTo>
                    <a:pt x="88" y="16"/>
                  </a:moveTo>
                  <a:cubicBezTo>
                    <a:pt x="70" y="16"/>
                    <a:pt x="56" y="30"/>
                    <a:pt x="56" y="48"/>
                  </a:cubicBezTo>
                  <a:cubicBezTo>
                    <a:pt x="56" y="66"/>
                    <a:pt x="70" y="80"/>
                    <a:pt x="88" y="80"/>
                  </a:cubicBezTo>
                  <a:cubicBezTo>
                    <a:pt x="106" y="80"/>
                    <a:pt x="120" y="66"/>
                    <a:pt x="120" y="48"/>
                  </a:cubicBezTo>
                  <a:cubicBezTo>
                    <a:pt x="120" y="30"/>
                    <a:pt x="106" y="16"/>
                    <a:pt x="88" y="16"/>
                  </a:cubicBezTo>
                  <a:moveTo>
                    <a:pt x="105" y="43"/>
                  </a:moveTo>
                  <a:cubicBezTo>
                    <a:pt x="104" y="47"/>
                    <a:pt x="102" y="49"/>
                    <a:pt x="99" y="49"/>
                  </a:cubicBezTo>
                  <a:cubicBezTo>
                    <a:pt x="103" y="51"/>
                    <a:pt x="105" y="54"/>
                    <a:pt x="103" y="59"/>
                  </a:cubicBezTo>
                  <a:cubicBezTo>
                    <a:pt x="101" y="66"/>
                    <a:pt x="96" y="66"/>
                    <a:pt x="89" y="65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4"/>
                    <a:pt x="82" y="64"/>
                    <a:pt x="81" y="63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5" y="62"/>
                    <a:pt x="74" y="61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5"/>
                    <a:pt x="74" y="56"/>
                    <a:pt x="74" y="56"/>
                  </a:cubicBezTo>
                  <a:cubicBezTo>
                    <a:pt x="75" y="56"/>
                    <a:pt x="75" y="56"/>
                    <a:pt x="76" y="55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9" y="44"/>
                    <a:pt x="79" y="44"/>
                  </a:cubicBezTo>
                  <a:cubicBezTo>
                    <a:pt x="79" y="44"/>
                    <a:pt x="78" y="44"/>
                    <a:pt x="78" y="44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5"/>
                    <a:pt x="80" y="34"/>
                    <a:pt x="78" y="34"/>
                  </a:cubicBezTo>
                  <a:cubicBezTo>
                    <a:pt x="78" y="34"/>
                    <a:pt x="75" y="33"/>
                    <a:pt x="75" y="33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3" y="30"/>
                    <a:pt x="84" y="31"/>
                    <a:pt x="85" y="31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90" y="32"/>
                    <a:pt x="91" y="32"/>
                    <a:pt x="92" y="33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102" y="36"/>
                    <a:pt x="105" y="38"/>
                    <a:pt x="105" y="43"/>
                  </a:cubicBezTo>
                  <a:moveTo>
                    <a:pt x="88" y="37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88" y="46"/>
                    <a:pt x="95" y="48"/>
                    <a:pt x="96" y="43"/>
                  </a:cubicBezTo>
                  <a:cubicBezTo>
                    <a:pt x="98" y="38"/>
                    <a:pt x="90" y="37"/>
                    <a:pt x="88" y="37"/>
                  </a:cubicBezTo>
                  <a:moveTo>
                    <a:pt x="85" y="49"/>
                  </a:moveTo>
                  <a:cubicBezTo>
                    <a:pt x="82" y="58"/>
                    <a:pt x="82" y="58"/>
                    <a:pt x="82" y="58"/>
                  </a:cubicBezTo>
                  <a:cubicBezTo>
                    <a:pt x="85" y="59"/>
                    <a:pt x="94" y="62"/>
                    <a:pt x="95" y="57"/>
                  </a:cubicBezTo>
                  <a:cubicBezTo>
                    <a:pt x="96" y="51"/>
                    <a:pt x="87" y="50"/>
                    <a:pt x="85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0297BC01-315C-62D5-237C-7C232955C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6" y="6337751"/>
              <a:ext cx="533628" cy="388218"/>
            </a:xfrm>
            <a:custGeom>
              <a:avLst/>
              <a:gdLst>
                <a:gd name="T0" fmla="*/ 140 w 176"/>
                <a:gd name="T1" fmla="*/ 8 h 128"/>
                <a:gd name="T2" fmla="*/ 140 w 176"/>
                <a:gd name="T3" fmla="*/ 0 h 128"/>
                <a:gd name="T4" fmla="*/ 32 w 176"/>
                <a:gd name="T5" fmla="*/ 4 h 128"/>
                <a:gd name="T6" fmla="*/ 20 w 176"/>
                <a:gd name="T7" fmla="*/ 24 h 128"/>
                <a:gd name="T8" fmla="*/ 160 w 176"/>
                <a:gd name="T9" fmla="*/ 20 h 128"/>
                <a:gd name="T10" fmla="*/ 20 w 176"/>
                <a:gd name="T11" fmla="*/ 16 h 128"/>
                <a:gd name="T12" fmla="*/ 20 w 176"/>
                <a:gd name="T13" fmla="*/ 24 h 128"/>
                <a:gd name="T14" fmla="*/ 86 w 176"/>
                <a:gd name="T15" fmla="*/ 77 h 128"/>
                <a:gd name="T16" fmla="*/ 88 w 176"/>
                <a:gd name="T17" fmla="*/ 69 h 128"/>
                <a:gd name="T18" fmla="*/ 8 w 176"/>
                <a:gd name="T19" fmla="*/ 32 h 128"/>
                <a:gd name="T20" fmla="*/ 0 w 176"/>
                <a:gd name="T21" fmla="*/ 120 h 128"/>
                <a:gd name="T22" fmla="*/ 168 w 176"/>
                <a:gd name="T23" fmla="*/ 128 h 128"/>
                <a:gd name="T24" fmla="*/ 176 w 176"/>
                <a:gd name="T25" fmla="*/ 40 h 128"/>
                <a:gd name="T26" fmla="*/ 12 w 176"/>
                <a:gd name="T27" fmla="*/ 40 h 128"/>
                <a:gd name="T28" fmla="*/ 12 w 176"/>
                <a:gd name="T29" fmla="*/ 48 h 128"/>
                <a:gd name="T30" fmla="*/ 12 w 176"/>
                <a:gd name="T31" fmla="*/ 40 h 128"/>
                <a:gd name="T32" fmla="*/ 8 w 176"/>
                <a:gd name="T33" fmla="*/ 116 h 128"/>
                <a:gd name="T34" fmla="*/ 16 w 176"/>
                <a:gd name="T35" fmla="*/ 116 h 128"/>
                <a:gd name="T36" fmla="*/ 164 w 176"/>
                <a:gd name="T37" fmla="*/ 120 h 128"/>
                <a:gd name="T38" fmla="*/ 164 w 176"/>
                <a:gd name="T39" fmla="*/ 112 h 128"/>
                <a:gd name="T40" fmla="*/ 164 w 176"/>
                <a:gd name="T41" fmla="*/ 120 h 128"/>
                <a:gd name="T42" fmla="*/ 164 w 176"/>
                <a:gd name="T43" fmla="*/ 104 h 128"/>
                <a:gd name="T44" fmla="*/ 153 w 176"/>
                <a:gd name="T45" fmla="*/ 120 h 128"/>
                <a:gd name="T46" fmla="*/ 24 w 176"/>
                <a:gd name="T47" fmla="*/ 116 h 128"/>
                <a:gd name="T48" fmla="*/ 8 w 176"/>
                <a:gd name="T49" fmla="*/ 105 h 128"/>
                <a:gd name="T50" fmla="*/ 12 w 176"/>
                <a:gd name="T51" fmla="*/ 56 h 128"/>
                <a:gd name="T52" fmla="*/ 23 w 176"/>
                <a:gd name="T53" fmla="*/ 40 h 128"/>
                <a:gd name="T54" fmla="*/ 152 w 176"/>
                <a:gd name="T55" fmla="*/ 44 h 128"/>
                <a:gd name="T56" fmla="*/ 168 w 176"/>
                <a:gd name="T57" fmla="*/ 55 h 128"/>
                <a:gd name="T58" fmla="*/ 164 w 176"/>
                <a:gd name="T59" fmla="*/ 48 h 128"/>
                <a:gd name="T60" fmla="*/ 164 w 176"/>
                <a:gd name="T61" fmla="*/ 40 h 128"/>
                <a:gd name="T62" fmla="*/ 164 w 176"/>
                <a:gd name="T63" fmla="*/ 48 h 128"/>
                <a:gd name="T64" fmla="*/ 132 w 176"/>
                <a:gd name="T65" fmla="*/ 104 h 128"/>
                <a:gd name="T66" fmla="*/ 132 w 176"/>
                <a:gd name="T67" fmla="*/ 112 h 128"/>
                <a:gd name="T68" fmla="*/ 144 w 176"/>
                <a:gd name="T69" fmla="*/ 108 h 128"/>
                <a:gd name="T70" fmla="*/ 44 w 176"/>
                <a:gd name="T71" fmla="*/ 48 h 128"/>
                <a:gd name="T72" fmla="*/ 32 w 176"/>
                <a:gd name="T73" fmla="*/ 52 h 128"/>
                <a:gd name="T74" fmla="*/ 44 w 176"/>
                <a:gd name="T75" fmla="*/ 56 h 128"/>
                <a:gd name="T76" fmla="*/ 44 w 176"/>
                <a:gd name="T77" fmla="*/ 48 h 128"/>
                <a:gd name="T78" fmla="*/ 56 w 176"/>
                <a:gd name="T79" fmla="*/ 80 h 128"/>
                <a:gd name="T80" fmla="*/ 120 w 176"/>
                <a:gd name="T81" fmla="*/ 80 h 128"/>
                <a:gd name="T82" fmla="*/ 105 w 176"/>
                <a:gd name="T83" fmla="*/ 75 h 128"/>
                <a:gd name="T84" fmla="*/ 103 w 176"/>
                <a:gd name="T85" fmla="*/ 91 h 128"/>
                <a:gd name="T86" fmla="*/ 87 w 176"/>
                <a:gd name="T87" fmla="*/ 104 h 128"/>
                <a:gd name="T88" fmla="*/ 84 w 176"/>
                <a:gd name="T89" fmla="*/ 96 h 128"/>
                <a:gd name="T90" fmla="*/ 79 w 176"/>
                <a:gd name="T91" fmla="*/ 102 h 128"/>
                <a:gd name="T92" fmla="*/ 77 w 176"/>
                <a:gd name="T93" fmla="*/ 94 h 128"/>
                <a:gd name="T94" fmla="*/ 69 w 176"/>
                <a:gd name="T95" fmla="*/ 92 h 128"/>
                <a:gd name="T96" fmla="*/ 74 w 176"/>
                <a:gd name="T97" fmla="*/ 88 h 128"/>
                <a:gd name="T98" fmla="*/ 78 w 176"/>
                <a:gd name="T99" fmla="*/ 76 h 128"/>
                <a:gd name="T100" fmla="*/ 78 w 176"/>
                <a:gd name="T101" fmla="*/ 76 h 128"/>
                <a:gd name="T102" fmla="*/ 78 w 176"/>
                <a:gd name="T103" fmla="*/ 66 h 128"/>
                <a:gd name="T104" fmla="*/ 76 w 176"/>
                <a:gd name="T105" fmla="*/ 61 h 128"/>
                <a:gd name="T106" fmla="*/ 82 w 176"/>
                <a:gd name="T107" fmla="*/ 62 h 128"/>
                <a:gd name="T108" fmla="*/ 86 w 176"/>
                <a:gd name="T109" fmla="*/ 56 h 128"/>
                <a:gd name="T110" fmla="*/ 89 w 176"/>
                <a:gd name="T111" fmla="*/ 64 h 128"/>
                <a:gd name="T112" fmla="*/ 94 w 176"/>
                <a:gd name="T113" fmla="*/ 58 h 128"/>
                <a:gd name="T114" fmla="*/ 96 w 176"/>
                <a:gd name="T115" fmla="*/ 66 h 128"/>
                <a:gd name="T116" fmla="*/ 85 w 176"/>
                <a:gd name="T117" fmla="*/ 81 h 128"/>
                <a:gd name="T118" fmla="*/ 95 w 176"/>
                <a:gd name="T11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" h="128">
                  <a:moveTo>
                    <a:pt x="36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2" y="8"/>
                    <a:pt x="144" y="6"/>
                    <a:pt x="144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6"/>
                    <a:pt x="34" y="8"/>
                    <a:pt x="36" y="8"/>
                  </a:cubicBezTo>
                  <a:moveTo>
                    <a:pt x="20" y="24"/>
                  </a:moveTo>
                  <a:cubicBezTo>
                    <a:pt x="156" y="24"/>
                    <a:pt x="156" y="24"/>
                    <a:pt x="156" y="24"/>
                  </a:cubicBezTo>
                  <a:cubicBezTo>
                    <a:pt x="158" y="24"/>
                    <a:pt x="160" y="22"/>
                    <a:pt x="160" y="20"/>
                  </a:cubicBezTo>
                  <a:cubicBezTo>
                    <a:pt x="160" y="18"/>
                    <a:pt x="158" y="16"/>
                    <a:pt x="156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6" y="18"/>
                    <a:pt x="16" y="20"/>
                  </a:cubicBezTo>
                  <a:cubicBezTo>
                    <a:pt x="16" y="22"/>
                    <a:pt x="18" y="24"/>
                    <a:pt x="20" y="24"/>
                  </a:cubicBezTo>
                  <a:moveTo>
                    <a:pt x="88" y="69"/>
                  </a:moveTo>
                  <a:cubicBezTo>
                    <a:pt x="86" y="77"/>
                    <a:pt x="86" y="77"/>
                    <a:pt x="86" y="77"/>
                  </a:cubicBezTo>
                  <a:cubicBezTo>
                    <a:pt x="88" y="78"/>
                    <a:pt x="95" y="80"/>
                    <a:pt x="96" y="75"/>
                  </a:cubicBezTo>
                  <a:cubicBezTo>
                    <a:pt x="98" y="70"/>
                    <a:pt x="90" y="69"/>
                    <a:pt x="88" y="69"/>
                  </a:cubicBezTo>
                  <a:moveTo>
                    <a:pt x="16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2" y="128"/>
                    <a:pt x="176" y="124"/>
                    <a:pt x="176" y="12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36"/>
                    <a:pt x="172" y="32"/>
                    <a:pt x="168" y="32"/>
                  </a:cubicBezTo>
                  <a:moveTo>
                    <a:pt x="12" y="40"/>
                  </a:moveTo>
                  <a:cubicBezTo>
                    <a:pt x="14" y="40"/>
                    <a:pt x="16" y="42"/>
                    <a:pt x="16" y="44"/>
                  </a:cubicBezTo>
                  <a:cubicBezTo>
                    <a:pt x="16" y="46"/>
                    <a:pt x="14" y="48"/>
                    <a:pt x="12" y="48"/>
                  </a:cubicBezTo>
                  <a:cubicBezTo>
                    <a:pt x="10" y="48"/>
                    <a:pt x="8" y="46"/>
                    <a:pt x="8" y="44"/>
                  </a:cubicBezTo>
                  <a:cubicBezTo>
                    <a:pt x="8" y="42"/>
                    <a:pt x="10" y="40"/>
                    <a:pt x="12" y="40"/>
                  </a:cubicBezTo>
                  <a:moveTo>
                    <a:pt x="12" y="120"/>
                  </a:moveTo>
                  <a:cubicBezTo>
                    <a:pt x="10" y="120"/>
                    <a:pt x="8" y="118"/>
                    <a:pt x="8" y="116"/>
                  </a:cubicBezTo>
                  <a:cubicBezTo>
                    <a:pt x="8" y="114"/>
                    <a:pt x="10" y="112"/>
                    <a:pt x="12" y="112"/>
                  </a:cubicBezTo>
                  <a:cubicBezTo>
                    <a:pt x="14" y="112"/>
                    <a:pt x="16" y="114"/>
                    <a:pt x="16" y="116"/>
                  </a:cubicBezTo>
                  <a:cubicBezTo>
                    <a:pt x="16" y="118"/>
                    <a:pt x="14" y="120"/>
                    <a:pt x="12" y="120"/>
                  </a:cubicBezTo>
                  <a:moveTo>
                    <a:pt x="164" y="120"/>
                  </a:moveTo>
                  <a:cubicBezTo>
                    <a:pt x="162" y="120"/>
                    <a:pt x="160" y="118"/>
                    <a:pt x="160" y="116"/>
                  </a:cubicBezTo>
                  <a:cubicBezTo>
                    <a:pt x="160" y="114"/>
                    <a:pt x="162" y="112"/>
                    <a:pt x="164" y="112"/>
                  </a:cubicBezTo>
                  <a:cubicBezTo>
                    <a:pt x="166" y="112"/>
                    <a:pt x="168" y="114"/>
                    <a:pt x="168" y="116"/>
                  </a:cubicBezTo>
                  <a:cubicBezTo>
                    <a:pt x="168" y="118"/>
                    <a:pt x="166" y="120"/>
                    <a:pt x="164" y="120"/>
                  </a:cubicBezTo>
                  <a:moveTo>
                    <a:pt x="168" y="105"/>
                  </a:moveTo>
                  <a:cubicBezTo>
                    <a:pt x="167" y="104"/>
                    <a:pt x="165" y="104"/>
                    <a:pt x="164" y="104"/>
                  </a:cubicBezTo>
                  <a:cubicBezTo>
                    <a:pt x="157" y="104"/>
                    <a:pt x="152" y="109"/>
                    <a:pt x="152" y="116"/>
                  </a:cubicBezTo>
                  <a:cubicBezTo>
                    <a:pt x="152" y="117"/>
                    <a:pt x="152" y="119"/>
                    <a:pt x="153" y="120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24" y="119"/>
                    <a:pt x="24" y="117"/>
                    <a:pt x="24" y="116"/>
                  </a:cubicBezTo>
                  <a:cubicBezTo>
                    <a:pt x="24" y="109"/>
                    <a:pt x="19" y="104"/>
                    <a:pt x="12" y="104"/>
                  </a:cubicBezTo>
                  <a:cubicBezTo>
                    <a:pt x="11" y="104"/>
                    <a:pt x="9" y="104"/>
                    <a:pt x="8" y="10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9" y="56"/>
                    <a:pt x="11" y="56"/>
                    <a:pt x="12" y="56"/>
                  </a:cubicBezTo>
                  <a:cubicBezTo>
                    <a:pt x="19" y="56"/>
                    <a:pt x="24" y="51"/>
                    <a:pt x="24" y="44"/>
                  </a:cubicBezTo>
                  <a:cubicBezTo>
                    <a:pt x="24" y="43"/>
                    <a:pt x="24" y="41"/>
                    <a:pt x="2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2" y="41"/>
                    <a:pt x="152" y="43"/>
                    <a:pt x="152" y="44"/>
                  </a:cubicBezTo>
                  <a:cubicBezTo>
                    <a:pt x="152" y="51"/>
                    <a:pt x="157" y="56"/>
                    <a:pt x="164" y="56"/>
                  </a:cubicBezTo>
                  <a:cubicBezTo>
                    <a:pt x="165" y="56"/>
                    <a:pt x="167" y="56"/>
                    <a:pt x="168" y="55"/>
                  </a:cubicBezTo>
                  <a:lnTo>
                    <a:pt x="168" y="105"/>
                  </a:lnTo>
                  <a:close/>
                  <a:moveTo>
                    <a:pt x="164" y="48"/>
                  </a:moveTo>
                  <a:cubicBezTo>
                    <a:pt x="162" y="48"/>
                    <a:pt x="160" y="46"/>
                    <a:pt x="160" y="44"/>
                  </a:cubicBezTo>
                  <a:cubicBezTo>
                    <a:pt x="160" y="42"/>
                    <a:pt x="162" y="40"/>
                    <a:pt x="164" y="40"/>
                  </a:cubicBezTo>
                  <a:cubicBezTo>
                    <a:pt x="166" y="40"/>
                    <a:pt x="168" y="42"/>
                    <a:pt x="168" y="44"/>
                  </a:cubicBezTo>
                  <a:cubicBezTo>
                    <a:pt x="168" y="46"/>
                    <a:pt x="166" y="48"/>
                    <a:pt x="164" y="48"/>
                  </a:cubicBezTo>
                  <a:moveTo>
                    <a:pt x="140" y="104"/>
                  </a:moveTo>
                  <a:cubicBezTo>
                    <a:pt x="132" y="104"/>
                    <a:pt x="132" y="104"/>
                    <a:pt x="132" y="104"/>
                  </a:cubicBezTo>
                  <a:cubicBezTo>
                    <a:pt x="130" y="104"/>
                    <a:pt x="128" y="106"/>
                    <a:pt x="128" y="108"/>
                  </a:cubicBezTo>
                  <a:cubicBezTo>
                    <a:pt x="128" y="110"/>
                    <a:pt x="130" y="112"/>
                    <a:pt x="132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2" y="112"/>
                    <a:pt x="144" y="110"/>
                    <a:pt x="144" y="108"/>
                  </a:cubicBezTo>
                  <a:cubicBezTo>
                    <a:pt x="144" y="106"/>
                    <a:pt x="142" y="104"/>
                    <a:pt x="140" y="104"/>
                  </a:cubicBezTo>
                  <a:moveTo>
                    <a:pt x="44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4" y="48"/>
                    <a:pt x="32" y="50"/>
                    <a:pt x="32" y="52"/>
                  </a:cubicBezTo>
                  <a:cubicBezTo>
                    <a:pt x="32" y="54"/>
                    <a:pt x="34" y="56"/>
                    <a:pt x="36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6" y="56"/>
                    <a:pt x="48" y="54"/>
                    <a:pt x="48" y="52"/>
                  </a:cubicBezTo>
                  <a:cubicBezTo>
                    <a:pt x="48" y="50"/>
                    <a:pt x="46" y="48"/>
                    <a:pt x="44" y="48"/>
                  </a:cubicBezTo>
                  <a:moveTo>
                    <a:pt x="88" y="48"/>
                  </a:moveTo>
                  <a:cubicBezTo>
                    <a:pt x="70" y="48"/>
                    <a:pt x="56" y="62"/>
                    <a:pt x="56" y="80"/>
                  </a:cubicBezTo>
                  <a:cubicBezTo>
                    <a:pt x="56" y="98"/>
                    <a:pt x="70" y="112"/>
                    <a:pt x="88" y="112"/>
                  </a:cubicBezTo>
                  <a:cubicBezTo>
                    <a:pt x="106" y="112"/>
                    <a:pt x="120" y="98"/>
                    <a:pt x="120" y="80"/>
                  </a:cubicBezTo>
                  <a:cubicBezTo>
                    <a:pt x="120" y="62"/>
                    <a:pt x="106" y="48"/>
                    <a:pt x="88" y="48"/>
                  </a:cubicBezTo>
                  <a:moveTo>
                    <a:pt x="105" y="75"/>
                  </a:moveTo>
                  <a:cubicBezTo>
                    <a:pt x="104" y="79"/>
                    <a:pt x="102" y="81"/>
                    <a:pt x="99" y="81"/>
                  </a:cubicBezTo>
                  <a:cubicBezTo>
                    <a:pt x="103" y="83"/>
                    <a:pt x="105" y="86"/>
                    <a:pt x="103" y="91"/>
                  </a:cubicBezTo>
                  <a:cubicBezTo>
                    <a:pt x="101" y="98"/>
                    <a:pt x="96" y="98"/>
                    <a:pt x="89" y="97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3" y="96"/>
                    <a:pt x="82" y="96"/>
                    <a:pt x="81" y="95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6" y="94"/>
                    <a:pt x="75" y="94"/>
                    <a:pt x="74" y="93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4" y="88"/>
                    <a:pt x="74" y="88"/>
                  </a:cubicBezTo>
                  <a:cubicBezTo>
                    <a:pt x="75" y="88"/>
                    <a:pt x="75" y="88"/>
                    <a:pt x="76" y="87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6"/>
                    <a:pt x="79" y="76"/>
                    <a:pt x="79" y="76"/>
                  </a:cubicBezTo>
                  <a:cubicBezTo>
                    <a:pt x="79" y="76"/>
                    <a:pt x="78" y="76"/>
                    <a:pt x="78" y="76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7"/>
                    <a:pt x="80" y="66"/>
                    <a:pt x="78" y="66"/>
                  </a:cubicBezTo>
                  <a:cubicBezTo>
                    <a:pt x="78" y="66"/>
                    <a:pt x="75" y="65"/>
                    <a:pt x="75" y="65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3" y="62"/>
                    <a:pt x="84" y="63"/>
                    <a:pt x="85" y="63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0" y="64"/>
                    <a:pt x="91" y="64"/>
                    <a:pt x="92" y="65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102" y="68"/>
                    <a:pt x="105" y="70"/>
                    <a:pt x="105" y="75"/>
                  </a:cubicBezTo>
                  <a:moveTo>
                    <a:pt x="85" y="81"/>
                  </a:moveTo>
                  <a:cubicBezTo>
                    <a:pt x="82" y="90"/>
                    <a:pt x="82" y="90"/>
                    <a:pt x="82" y="90"/>
                  </a:cubicBezTo>
                  <a:cubicBezTo>
                    <a:pt x="85" y="91"/>
                    <a:pt x="94" y="94"/>
                    <a:pt x="95" y="89"/>
                  </a:cubicBezTo>
                  <a:cubicBezTo>
                    <a:pt x="96" y="83"/>
                    <a:pt x="87" y="82"/>
                    <a:pt x="85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1">
              <a:extLst>
                <a:ext uri="{FF2B5EF4-FFF2-40B4-BE49-F238E27FC236}">
                  <a16:creationId xmlns:a16="http://schemas.microsoft.com/office/drawing/2014/main" id="{F825BC87-D2C9-AEB8-CF88-7C412CA3E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0718" y="6361071"/>
              <a:ext cx="533628" cy="340205"/>
            </a:xfrm>
            <a:custGeom>
              <a:avLst/>
              <a:gdLst>
                <a:gd name="T0" fmla="*/ 32 w 176"/>
                <a:gd name="T1" fmla="*/ 44 h 112"/>
                <a:gd name="T2" fmla="*/ 40 w 176"/>
                <a:gd name="T3" fmla="*/ 44 h 112"/>
                <a:gd name="T4" fmla="*/ 70 w 176"/>
                <a:gd name="T5" fmla="*/ 69 h 112"/>
                <a:gd name="T6" fmla="*/ 78 w 176"/>
                <a:gd name="T7" fmla="*/ 75 h 112"/>
                <a:gd name="T8" fmla="*/ 136 w 176"/>
                <a:gd name="T9" fmla="*/ 24 h 112"/>
                <a:gd name="T10" fmla="*/ 0 w 176"/>
                <a:gd name="T11" fmla="*/ 32 h 112"/>
                <a:gd name="T12" fmla="*/ 8 w 176"/>
                <a:gd name="T13" fmla="*/ 112 h 112"/>
                <a:gd name="T14" fmla="*/ 144 w 176"/>
                <a:gd name="T15" fmla="*/ 104 h 112"/>
                <a:gd name="T16" fmla="*/ 136 w 176"/>
                <a:gd name="T17" fmla="*/ 24 h 112"/>
                <a:gd name="T18" fmla="*/ 16 w 176"/>
                <a:gd name="T19" fmla="*/ 36 h 112"/>
                <a:gd name="T20" fmla="*/ 8 w 176"/>
                <a:gd name="T21" fmla="*/ 36 h 112"/>
                <a:gd name="T22" fmla="*/ 12 w 176"/>
                <a:gd name="T23" fmla="*/ 104 h 112"/>
                <a:gd name="T24" fmla="*/ 12 w 176"/>
                <a:gd name="T25" fmla="*/ 96 h 112"/>
                <a:gd name="T26" fmla="*/ 12 w 176"/>
                <a:gd name="T27" fmla="*/ 104 h 112"/>
                <a:gd name="T28" fmla="*/ 128 w 176"/>
                <a:gd name="T29" fmla="*/ 100 h 112"/>
                <a:gd name="T30" fmla="*/ 136 w 176"/>
                <a:gd name="T31" fmla="*/ 100 h 112"/>
                <a:gd name="T32" fmla="*/ 136 w 176"/>
                <a:gd name="T33" fmla="*/ 89 h 112"/>
                <a:gd name="T34" fmla="*/ 120 w 176"/>
                <a:gd name="T35" fmla="*/ 100 h 112"/>
                <a:gd name="T36" fmla="*/ 23 w 176"/>
                <a:gd name="T37" fmla="*/ 104 h 112"/>
                <a:gd name="T38" fmla="*/ 12 w 176"/>
                <a:gd name="T39" fmla="*/ 88 h 112"/>
                <a:gd name="T40" fmla="*/ 8 w 176"/>
                <a:gd name="T41" fmla="*/ 47 h 112"/>
                <a:gd name="T42" fmla="*/ 24 w 176"/>
                <a:gd name="T43" fmla="*/ 36 h 112"/>
                <a:gd name="T44" fmla="*/ 121 w 176"/>
                <a:gd name="T45" fmla="*/ 32 h 112"/>
                <a:gd name="T46" fmla="*/ 132 w 176"/>
                <a:gd name="T47" fmla="*/ 48 h 112"/>
                <a:gd name="T48" fmla="*/ 136 w 176"/>
                <a:gd name="T49" fmla="*/ 89 h 112"/>
                <a:gd name="T50" fmla="*/ 128 w 176"/>
                <a:gd name="T51" fmla="*/ 36 h 112"/>
                <a:gd name="T52" fmla="*/ 136 w 176"/>
                <a:gd name="T53" fmla="*/ 36 h 112"/>
                <a:gd name="T54" fmla="*/ 168 w 176"/>
                <a:gd name="T55" fmla="*/ 0 h 112"/>
                <a:gd name="T56" fmla="*/ 32 w 176"/>
                <a:gd name="T57" fmla="*/ 8 h 112"/>
                <a:gd name="T58" fmla="*/ 36 w 176"/>
                <a:gd name="T59" fmla="*/ 16 h 112"/>
                <a:gd name="T60" fmla="*/ 40 w 176"/>
                <a:gd name="T61" fmla="*/ 8 h 112"/>
                <a:gd name="T62" fmla="*/ 168 w 176"/>
                <a:gd name="T63" fmla="*/ 80 h 112"/>
                <a:gd name="T64" fmla="*/ 152 w 176"/>
                <a:gd name="T65" fmla="*/ 84 h 112"/>
                <a:gd name="T66" fmla="*/ 168 w 176"/>
                <a:gd name="T67" fmla="*/ 88 h 112"/>
                <a:gd name="T68" fmla="*/ 176 w 176"/>
                <a:gd name="T69" fmla="*/ 8 h 112"/>
                <a:gd name="T70" fmla="*/ 72 w 176"/>
                <a:gd name="T71" fmla="*/ 59 h 112"/>
                <a:gd name="T72" fmla="*/ 79 w 176"/>
                <a:gd name="T73" fmla="*/ 64 h 112"/>
                <a:gd name="T74" fmla="*/ 108 w 176"/>
                <a:gd name="T75" fmla="*/ 88 h 112"/>
                <a:gd name="T76" fmla="*/ 108 w 176"/>
                <a:gd name="T77" fmla="*/ 96 h 112"/>
                <a:gd name="T78" fmla="*/ 108 w 176"/>
                <a:gd name="T79" fmla="*/ 88 h 112"/>
                <a:gd name="T80" fmla="*/ 44 w 176"/>
                <a:gd name="T81" fmla="*/ 68 h 112"/>
                <a:gd name="T82" fmla="*/ 100 w 176"/>
                <a:gd name="T83" fmla="*/ 68 h 112"/>
                <a:gd name="T84" fmla="*/ 85 w 176"/>
                <a:gd name="T85" fmla="*/ 64 h 112"/>
                <a:gd name="T86" fmla="*/ 84 w 176"/>
                <a:gd name="T87" fmla="*/ 78 h 112"/>
                <a:gd name="T88" fmla="*/ 71 w 176"/>
                <a:gd name="T89" fmla="*/ 88 h 112"/>
                <a:gd name="T90" fmla="*/ 69 w 176"/>
                <a:gd name="T91" fmla="*/ 81 h 112"/>
                <a:gd name="T92" fmla="*/ 65 w 176"/>
                <a:gd name="T93" fmla="*/ 86 h 112"/>
                <a:gd name="T94" fmla="*/ 64 w 176"/>
                <a:gd name="T95" fmla="*/ 80 h 112"/>
                <a:gd name="T96" fmla="*/ 57 w 176"/>
                <a:gd name="T97" fmla="*/ 78 h 112"/>
                <a:gd name="T98" fmla="*/ 61 w 176"/>
                <a:gd name="T99" fmla="*/ 75 h 112"/>
                <a:gd name="T100" fmla="*/ 65 w 176"/>
                <a:gd name="T101" fmla="*/ 65 h 112"/>
                <a:gd name="T102" fmla="*/ 65 w 176"/>
                <a:gd name="T103" fmla="*/ 65 h 112"/>
                <a:gd name="T104" fmla="*/ 65 w 176"/>
                <a:gd name="T105" fmla="*/ 56 h 112"/>
                <a:gd name="T106" fmla="*/ 63 w 176"/>
                <a:gd name="T107" fmla="*/ 52 h 112"/>
                <a:gd name="T108" fmla="*/ 68 w 176"/>
                <a:gd name="T109" fmla="*/ 53 h 112"/>
                <a:gd name="T110" fmla="*/ 71 w 176"/>
                <a:gd name="T111" fmla="*/ 48 h 112"/>
                <a:gd name="T112" fmla="*/ 73 w 176"/>
                <a:gd name="T113" fmla="*/ 54 h 112"/>
                <a:gd name="T114" fmla="*/ 77 w 176"/>
                <a:gd name="T115" fmla="*/ 50 h 112"/>
                <a:gd name="T116" fmla="*/ 79 w 176"/>
                <a:gd name="T11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12">
                  <a:moveTo>
                    <a:pt x="36" y="40"/>
                  </a:moveTo>
                  <a:cubicBezTo>
                    <a:pt x="34" y="40"/>
                    <a:pt x="32" y="42"/>
                    <a:pt x="32" y="44"/>
                  </a:cubicBezTo>
                  <a:cubicBezTo>
                    <a:pt x="32" y="46"/>
                    <a:pt x="34" y="48"/>
                    <a:pt x="36" y="48"/>
                  </a:cubicBezTo>
                  <a:cubicBezTo>
                    <a:pt x="38" y="48"/>
                    <a:pt x="40" y="46"/>
                    <a:pt x="40" y="44"/>
                  </a:cubicBezTo>
                  <a:cubicBezTo>
                    <a:pt x="40" y="42"/>
                    <a:pt x="38" y="40"/>
                    <a:pt x="36" y="40"/>
                  </a:cubicBezTo>
                  <a:moveTo>
                    <a:pt x="70" y="69"/>
                  </a:moveTo>
                  <a:cubicBezTo>
                    <a:pt x="68" y="77"/>
                    <a:pt x="68" y="77"/>
                    <a:pt x="68" y="77"/>
                  </a:cubicBezTo>
                  <a:cubicBezTo>
                    <a:pt x="70" y="77"/>
                    <a:pt x="77" y="79"/>
                    <a:pt x="78" y="75"/>
                  </a:cubicBezTo>
                  <a:cubicBezTo>
                    <a:pt x="79" y="71"/>
                    <a:pt x="72" y="70"/>
                    <a:pt x="70" y="69"/>
                  </a:cubicBezTo>
                  <a:moveTo>
                    <a:pt x="136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0" y="112"/>
                    <a:pt x="144" y="108"/>
                    <a:pt x="144" y="104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28"/>
                    <a:pt x="140" y="24"/>
                    <a:pt x="136" y="24"/>
                  </a:cubicBezTo>
                  <a:moveTo>
                    <a:pt x="12" y="32"/>
                  </a:moveTo>
                  <a:cubicBezTo>
                    <a:pt x="14" y="32"/>
                    <a:pt x="16" y="34"/>
                    <a:pt x="16" y="36"/>
                  </a:cubicBezTo>
                  <a:cubicBezTo>
                    <a:pt x="16" y="38"/>
                    <a:pt x="14" y="40"/>
                    <a:pt x="12" y="40"/>
                  </a:cubicBezTo>
                  <a:cubicBezTo>
                    <a:pt x="10" y="40"/>
                    <a:pt x="8" y="38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moveTo>
                    <a:pt x="12" y="104"/>
                  </a:moveTo>
                  <a:cubicBezTo>
                    <a:pt x="10" y="104"/>
                    <a:pt x="8" y="102"/>
                    <a:pt x="8" y="100"/>
                  </a:cubicBezTo>
                  <a:cubicBezTo>
                    <a:pt x="8" y="98"/>
                    <a:pt x="10" y="96"/>
                    <a:pt x="12" y="96"/>
                  </a:cubicBezTo>
                  <a:cubicBezTo>
                    <a:pt x="14" y="96"/>
                    <a:pt x="16" y="98"/>
                    <a:pt x="16" y="100"/>
                  </a:cubicBezTo>
                  <a:cubicBezTo>
                    <a:pt x="16" y="102"/>
                    <a:pt x="14" y="104"/>
                    <a:pt x="12" y="104"/>
                  </a:cubicBezTo>
                  <a:moveTo>
                    <a:pt x="132" y="104"/>
                  </a:moveTo>
                  <a:cubicBezTo>
                    <a:pt x="130" y="104"/>
                    <a:pt x="128" y="102"/>
                    <a:pt x="128" y="100"/>
                  </a:cubicBezTo>
                  <a:cubicBezTo>
                    <a:pt x="128" y="98"/>
                    <a:pt x="130" y="96"/>
                    <a:pt x="132" y="96"/>
                  </a:cubicBezTo>
                  <a:cubicBezTo>
                    <a:pt x="134" y="96"/>
                    <a:pt x="136" y="98"/>
                    <a:pt x="136" y="100"/>
                  </a:cubicBezTo>
                  <a:cubicBezTo>
                    <a:pt x="136" y="102"/>
                    <a:pt x="134" y="104"/>
                    <a:pt x="132" y="104"/>
                  </a:cubicBezTo>
                  <a:moveTo>
                    <a:pt x="136" y="89"/>
                  </a:moveTo>
                  <a:cubicBezTo>
                    <a:pt x="135" y="88"/>
                    <a:pt x="133" y="88"/>
                    <a:pt x="132" y="88"/>
                  </a:cubicBezTo>
                  <a:cubicBezTo>
                    <a:pt x="125" y="88"/>
                    <a:pt x="120" y="93"/>
                    <a:pt x="120" y="100"/>
                  </a:cubicBezTo>
                  <a:cubicBezTo>
                    <a:pt x="120" y="101"/>
                    <a:pt x="120" y="103"/>
                    <a:pt x="121" y="104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4" y="103"/>
                    <a:pt x="24" y="101"/>
                    <a:pt x="24" y="100"/>
                  </a:cubicBezTo>
                  <a:cubicBezTo>
                    <a:pt x="24" y="93"/>
                    <a:pt x="19" y="88"/>
                    <a:pt x="12" y="88"/>
                  </a:cubicBezTo>
                  <a:cubicBezTo>
                    <a:pt x="11" y="88"/>
                    <a:pt x="9" y="88"/>
                    <a:pt x="8" y="89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9" y="48"/>
                    <a:pt x="11" y="48"/>
                    <a:pt x="12" y="48"/>
                  </a:cubicBezTo>
                  <a:cubicBezTo>
                    <a:pt x="19" y="48"/>
                    <a:pt x="24" y="43"/>
                    <a:pt x="24" y="36"/>
                  </a:cubicBezTo>
                  <a:cubicBezTo>
                    <a:pt x="24" y="35"/>
                    <a:pt x="24" y="33"/>
                    <a:pt x="23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3"/>
                    <a:pt x="120" y="35"/>
                    <a:pt x="120" y="36"/>
                  </a:cubicBezTo>
                  <a:cubicBezTo>
                    <a:pt x="120" y="43"/>
                    <a:pt x="125" y="48"/>
                    <a:pt x="132" y="48"/>
                  </a:cubicBezTo>
                  <a:cubicBezTo>
                    <a:pt x="133" y="48"/>
                    <a:pt x="135" y="48"/>
                    <a:pt x="136" y="47"/>
                  </a:cubicBezTo>
                  <a:lnTo>
                    <a:pt x="136" y="89"/>
                  </a:lnTo>
                  <a:close/>
                  <a:moveTo>
                    <a:pt x="132" y="40"/>
                  </a:moveTo>
                  <a:cubicBezTo>
                    <a:pt x="130" y="40"/>
                    <a:pt x="128" y="38"/>
                    <a:pt x="128" y="36"/>
                  </a:cubicBezTo>
                  <a:cubicBezTo>
                    <a:pt x="128" y="34"/>
                    <a:pt x="130" y="32"/>
                    <a:pt x="132" y="32"/>
                  </a:cubicBezTo>
                  <a:cubicBezTo>
                    <a:pt x="134" y="32"/>
                    <a:pt x="136" y="34"/>
                    <a:pt x="136" y="36"/>
                  </a:cubicBezTo>
                  <a:cubicBezTo>
                    <a:pt x="136" y="38"/>
                    <a:pt x="134" y="40"/>
                    <a:pt x="132" y="40"/>
                  </a:cubicBezTo>
                  <a:moveTo>
                    <a:pt x="16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4" y="16"/>
                    <a:pt x="36" y="16"/>
                  </a:cubicBezTo>
                  <a:cubicBezTo>
                    <a:pt x="38" y="16"/>
                    <a:pt x="40" y="14"/>
                    <a:pt x="40" y="1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4" y="80"/>
                    <a:pt x="152" y="82"/>
                    <a:pt x="152" y="84"/>
                  </a:cubicBezTo>
                  <a:cubicBezTo>
                    <a:pt x="152" y="86"/>
                    <a:pt x="154" y="88"/>
                    <a:pt x="156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2" y="88"/>
                    <a:pt x="176" y="84"/>
                    <a:pt x="176" y="80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72" y="59"/>
                  </a:moveTo>
                  <a:cubicBezTo>
                    <a:pt x="70" y="65"/>
                    <a:pt x="70" y="65"/>
                    <a:pt x="70" y="65"/>
                  </a:cubicBezTo>
                  <a:cubicBezTo>
                    <a:pt x="72" y="66"/>
                    <a:pt x="78" y="68"/>
                    <a:pt x="79" y="64"/>
                  </a:cubicBezTo>
                  <a:cubicBezTo>
                    <a:pt x="80" y="60"/>
                    <a:pt x="74" y="59"/>
                    <a:pt x="72" y="59"/>
                  </a:cubicBezTo>
                  <a:moveTo>
                    <a:pt x="108" y="88"/>
                  </a:moveTo>
                  <a:cubicBezTo>
                    <a:pt x="106" y="88"/>
                    <a:pt x="104" y="90"/>
                    <a:pt x="104" y="92"/>
                  </a:cubicBezTo>
                  <a:cubicBezTo>
                    <a:pt x="104" y="94"/>
                    <a:pt x="106" y="96"/>
                    <a:pt x="108" y="96"/>
                  </a:cubicBezTo>
                  <a:cubicBezTo>
                    <a:pt x="110" y="96"/>
                    <a:pt x="112" y="94"/>
                    <a:pt x="112" y="92"/>
                  </a:cubicBezTo>
                  <a:cubicBezTo>
                    <a:pt x="112" y="90"/>
                    <a:pt x="110" y="88"/>
                    <a:pt x="108" y="88"/>
                  </a:cubicBezTo>
                  <a:moveTo>
                    <a:pt x="72" y="40"/>
                  </a:moveTo>
                  <a:cubicBezTo>
                    <a:pt x="57" y="40"/>
                    <a:pt x="44" y="53"/>
                    <a:pt x="44" y="68"/>
                  </a:cubicBezTo>
                  <a:cubicBezTo>
                    <a:pt x="44" y="83"/>
                    <a:pt x="57" y="96"/>
                    <a:pt x="72" y="96"/>
                  </a:cubicBezTo>
                  <a:cubicBezTo>
                    <a:pt x="87" y="96"/>
                    <a:pt x="100" y="83"/>
                    <a:pt x="100" y="68"/>
                  </a:cubicBezTo>
                  <a:cubicBezTo>
                    <a:pt x="100" y="53"/>
                    <a:pt x="87" y="40"/>
                    <a:pt x="72" y="40"/>
                  </a:cubicBezTo>
                  <a:moveTo>
                    <a:pt x="85" y="64"/>
                  </a:moveTo>
                  <a:cubicBezTo>
                    <a:pt x="85" y="67"/>
                    <a:pt x="83" y="69"/>
                    <a:pt x="81" y="69"/>
                  </a:cubicBezTo>
                  <a:cubicBezTo>
                    <a:pt x="84" y="71"/>
                    <a:pt x="85" y="73"/>
                    <a:pt x="84" y="78"/>
                  </a:cubicBezTo>
                  <a:cubicBezTo>
                    <a:pt x="82" y="83"/>
                    <a:pt x="78" y="83"/>
                    <a:pt x="73" y="82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68" y="87"/>
                    <a:pt x="68" y="87"/>
                    <a:pt x="68" y="87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8" y="81"/>
                    <a:pt x="67" y="81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80"/>
                    <a:pt x="62" y="79"/>
                    <a:pt x="61" y="79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9" y="74"/>
                    <a:pt x="61" y="75"/>
                    <a:pt x="61" y="75"/>
                  </a:cubicBezTo>
                  <a:cubicBezTo>
                    <a:pt x="62" y="75"/>
                    <a:pt x="62" y="74"/>
                    <a:pt x="63" y="7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66" y="57"/>
                    <a:pt x="65" y="56"/>
                  </a:cubicBezTo>
                  <a:cubicBezTo>
                    <a:pt x="65" y="56"/>
                    <a:pt x="62" y="56"/>
                    <a:pt x="62" y="56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8" y="53"/>
                    <a:pt x="69" y="54"/>
                    <a:pt x="70" y="54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4" y="55"/>
                    <a:pt x="75" y="55"/>
                    <a:pt x="75" y="55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83" y="58"/>
                    <a:pt x="86" y="60"/>
                    <a:pt x="85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2">
              <a:extLst>
                <a:ext uri="{FF2B5EF4-FFF2-40B4-BE49-F238E27FC236}">
                  <a16:creationId xmlns:a16="http://schemas.microsoft.com/office/drawing/2014/main" id="{94A28722-749C-C930-B36A-08A0D8334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961" y="6337751"/>
              <a:ext cx="533628" cy="388218"/>
            </a:xfrm>
            <a:custGeom>
              <a:avLst/>
              <a:gdLst>
                <a:gd name="T0" fmla="*/ 160 w 176"/>
                <a:gd name="T1" fmla="*/ 101 h 128"/>
                <a:gd name="T2" fmla="*/ 176 w 176"/>
                <a:gd name="T3" fmla="*/ 29 h 128"/>
                <a:gd name="T4" fmla="*/ 172 w 176"/>
                <a:gd name="T5" fmla="*/ 24 h 128"/>
                <a:gd name="T6" fmla="*/ 38 w 176"/>
                <a:gd name="T7" fmla="*/ 3 h 128"/>
                <a:gd name="T8" fmla="*/ 34 w 176"/>
                <a:gd name="T9" fmla="*/ 0 h 128"/>
                <a:gd name="T10" fmla="*/ 0 w 176"/>
                <a:gd name="T11" fmla="*/ 4 h 128"/>
                <a:gd name="T12" fmla="*/ 31 w 176"/>
                <a:gd name="T13" fmla="*/ 8 h 128"/>
                <a:gd name="T14" fmla="*/ 56 w 176"/>
                <a:gd name="T15" fmla="*/ 101 h 128"/>
                <a:gd name="T16" fmla="*/ 56 w 176"/>
                <a:gd name="T17" fmla="*/ 112 h 128"/>
                <a:gd name="T18" fmla="*/ 88 w 176"/>
                <a:gd name="T19" fmla="*/ 112 h 128"/>
                <a:gd name="T20" fmla="*/ 130 w 176"/>
                <a:gd name="T21" fmla="*/ 104 h 128"/>
                <a:gd name="T22" fmla="*/ 144 w 176"/>
                <a:gd name="T23" fmla="*/ 128 h 128"/>
                <a:gd name="T24" fmla="*/ 158 w 176"/>
                <a:gd name="T25" fmla="*/ 104 h 128"/>
                <a:gd name="T26" fmla="*/ 144 w 176"/>
                <a:gd name="T27" fmla="*/ 32 h 128"/>
                <a:gd name="T28" fmla="*/ 163 w 176"/>
                <a:gd name="T29" fmla="*/ 48 h 128"/>
                <a:gd name="T30" fmla="*/ 144 w 176"/>
                <a:gd name="T31" fmla="*/ 32 h 128"/>
                <a:gd name="T32" fmla="*/ 72 w 176"/>
                <a:gd name="T33" fmla="*/ 32 h 128"/>
                <a:gd name="T34" fmla="*/ 50 w 176"/>
                <a:gd name="T35" fmla="*/ 48 h 128"/>
                <a:gd name="T36" fmla="*/ 57 w 176"/>
                <a:gd name="T37" fmla="*/ 72 h 128"/>
                <a:gd name="T38" fmla="*/ 75 w 176"/>
                <a:gd name="T39" fmla="*/ 56 h 128"/>
                <a:gd name="T40" fmla="*/ 57 w 176"/>
                <a:gd name="T41" fmla="*/ 72 h 128"/>
                <a:gd name="T42" fmla="*/ 78 w 176"/>
                <a:gd name="T43" fmla="*/ 80 h 128"/>
                <a:gd name="T44" fmla="*/ 63 w 176"/>
                <a:gd name="T45" fmla="*/ 96 h 128"/>
                <a:gd name="T46" fmla="*/ 72 w 176"/>
                <a:gd name="T47" fmla="*/ 120 h 128"/>
                <a:gd name="T48" fmla="*/ 72 w 176"/>
                <a:gd name="T49" fmla="*/ 104 h 128"/>
                <a:gd name="T50" fmla="*/ 72 w 176"/>
                <a:gd name="T51" fmla="*/ 120 h 128"/>
                <a:gd name="T52" fmla="*/ 88 w 176"/>
                <a:gd name="T53" fmla="*/ 96 h 128"/>
                <a:gd name="T54" fmla="*/ 104 w 176"/>
                <a:gd name="T55" fmla="*/ 80 h 128"/>
                <a:gd name="T56" fmla="*/ 104 w 176"/>
                <a:gd name="T57" fmla="*/ 72 h 128"/>
                <a:gd name="T58" fmla="*/ 83 w 176"/>
                <a:gd name="T59" fmla="*/ 56 h 128"/>
                <a:gd name="T60" fmla="*/ 104 w 176"/>
                <a:gd name="T61" fmla="*/ 72 h 128"/>
                <a:gd name="T62" fmla="*/ 82 w 176"/>
                <a:gd name="T63" fmla="*/ 48 h 128"/>
                <a:gd name="T64" fmla="*/ 104 w 176"/>
                <a:gd name="T65" fmla="*/ 32 h 128"/>
                <a:gd name="T66" fmla="*/ 128 w 176"/>
                <a:gd name="T67" fmla="*/ 96 h 128"/>
                <a:gd name="T68" fmla="*/ 112 w 176"/>
                <a:gd name="T69" fmla="*/ 80 h 128"/>
                <a:gd name="T70" fmla="*/ 128 w 176"/>
                <a:gd name="T71" fmla="*/ 96 h 128"/>
                <a:gd name="T72" fmla="*/ 112 w 176"/>
                <a:gd name="T73" fmla="*/ 72 h 128"/>
                <a:gd name="T74" fmla="*/ 133 w 176"/>
                <a:gd name="T75" fmla="*/ 56 h 128"/>
                <a:gd name="T76" fmla="*/ 134 w 176"/>
                <a:gd name="T77" fmla="*/ 48 h 128"/>
                <a:gd name="T78" fmla="*/ 112 w 176"/>
                <a:gd name="T79" fmla="*/ 32 h 128"/>
                <a:gd name="T80" fmla="*/ 134 w 176"/>
                <a:gd name="T81" fmla="*/ 48 h 128"/>
                <a:gd name="T82" fmla="*/ 136 w 176"/>
                <a:gd name="T83" fmla="*/ 112 h 128"/>
                <a:gd name="T84" fmla="*/ 152 w 176"/>
                <a:gd name="T85" fmla="*/ 112 h 128"/>
                <a:gd name="T86" fmla="*/ 153 w 176"/>
                <a:gd name="T87" fmla="*/ 96 h 128"/>
                <a:gd name="T88" fmla="*/ 138 w 176"/>
                <a:gd name="T89" fmla="*/ 80 h 128"/>
                <a:gd name="T90" fmla="*/ 153 w 176"/>
                <a:gd name="T91" fmla="*/ 96 h 128"/>
                <a:gd name="T92" fmla="*/ 141 w 176"/>
                <a:gd name="T93" fmla="*/ 56 h 128"/>
                <a:gd name="T94" fmla="*/ 158 w 176"/>
                <a:gd name="T9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6" h="128">
                  <a:moveTo>
                    <a:pt x="160" y="101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6" y="28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1"/>
                    <a:pt x="36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56" y="101"/>
                    <a:pt x="56" y="101"/>
                    <a:pt x="56" y="101"/>
                  </a:cubicBezTo>
                  <a:cubicBezTo>
                    <a:pt x="56" y="101"/>
                    <a:pt x="56" y="101"/>
                    <a:pt x="56" y="101"/>
                  </a:cubicBezTo>
                  <a:cubicBezTo>
                    <a:pt x="57" y="102"/>
                    <a:pt x="57" y="103"/>
                    <a:pt x="58" y="104"/>
                  </a:cubicBezTo>
                  <a:cubicBezTo>
                    <a:pt x="57" y="106"/>
                    <a:pt x="56" y="109"/>
                    <a:pt x="56" y="112"/>
                  </a:cubicBezTo>
                  <a:cubicBezTo>
                    <a:pt x="56" y="121"/>
                    <a:pt x="63" y="128"/>
                    <a:pt x="72" y="128"/>
                  </a:cubicBezTo>
                  <a:cubicBezTo>
                    <a:pt x="81" y="128"/>
                    <a:pt x="88" y="121"/>
                    <a:pt x="88" y="112"/>
                  </a:cubicBezTo>
                  <a:cubicBezTo>
                    <a:pt x="88" y="109"/>
                    <a:pt x="87" y="106"/>
                    <a:pt x="86" y="104"/>
                  </a:cubicBezTo>
                  <a:cubicBezTo>
                    <a:pt x="130" y="104"/>
                    <a:pt x="130" y="104"/>
                    <a:pt x="130" y="104"/>
                  </a:cubicBezTo>
                  <a:cubicBezTo>
                    <a:pt x="129" y="106"/>
                    <a:pt x="128" y="109"/>
                    <a:pt x="128" y="112"/>
                  </a:cubicBezTo>
                  <a:cubicBezTo>
                    <a:pt x="128" y="121"/>
                    <a:pt x="135" y="128"/>
                    <a:pt x="144" y="128"/>
                  </a:cubicBezTo>
                  <a:cubicBezTo>
                    <a:pt x="153" y="128"/>
                    <a:pt x="160" y="121"/>
                    <a:pt x="160" y="112"/>
                  </a:cubicBezTo>
                  <a:cubicBezTo>
                    <a:pt x="160" y="109"/>
                    <a:pt x="159" y="106"/>
                    <a:pt x="158" y="104"/>
                  </a:cubicBezTo>
                  <a:cubicBezTo>
                    <a:pt x="159" y="103"/>
                    <a:pt x="160" y="102"/>
                    <a:pt x="160" y="101"/>
                  </a:cubicBezTo>
                  <a:moveTo>
                    <a:pt x="144" y="32"/>
                  </a:moveTo>
                  <a:cubicBezTo>
                    <a:pt x="167" y="32"/>
                    <a:pt x="167" y="32"/>
                    <a:pt x="167" y="32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42" y="48"/>
                    <a:pt x="142" y="48"/>
                    <a:pt x="142" y="48"/>
                  </a:cubicBezTo>
                  <a:lnTo>
                    <a:pt x="144" y="32"/>
                  </a:lnTo>
                  <a:close/>
                  <a:moveTo>
                    <a:pt x="4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50" y="48"/>
                    <a:pt x="50" y="48"/>
                    <a:pt x="50" y="48"/>
                  </a:cubicBezTo>
                  <a:lnTo>
                    <a:pt x="46" y="32"/>
                  </a:lnTo>
                  <a:close/>
                  <a:moveTo>
                    <a:pt x="57" y="72"/>
                  </a:moveTo>
                  <a:cubicBezTo>
                    <a:pt x="52" y="56"/>
                    <a:pt x="52" y="56"/>
                    <a:pt x="52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72"/>
                    <a:pt x="77" y="72"/>
                    <a:pt x="77" y="72"/>
                  </a:cubicBezTo>
                  <a:lnTo>
                    <a:pt x="57" y="72"/>
                  </a:lnTo>
                  <a:close/>
                  <a:moveTo>
                    <a:pt x="59" y="80"/>
                  </a:moveTo>
                  <a:cubicBezTo>
                    <a:pt x="78" y="80"/>
                    <a:pt x="78" y="80"/>
                    <a:pt x="78" y="80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63" y="96"/>
                    <a:pt x="63" y="96"/>
                    <a:pt x="63" y="96"/>
                  </a:cubicBezTo>
                  <a:lnTo>
                    <a:pt x="59" y="80"/>
                  </a:lnTo>
                  <a:close/>
                  <a:moveTo>
                    <a:pt x="72" y="120"/>
                  </a:moveTo>
                  <a:cubicBezTo>
                    <a:pt x="68" y="120"/>
                    <a:pt x="64" y="116"/>
                    <a:pt x="64" y="112"/>
                  </a:cubicBezTo>
                  <a:cubicBezTo>
                    <a:pt x="64" y="108"/>
                    <a:pt x="68" y="104"/>
                    <a:pt x="72" y="104"/>
                  </a:cubicBezTo>
                  <a:cubicBezTo>
                    <a:pt x="76" y="104"/>
                    <a:pt x="80" y="108"/>
                    <a:pt x="80" y="112"/>
                  </a:cubicBezTo>
                  <a:cubicBezTo>
                    <a:pt x="80" y="116"/>
                    <a:pt x="76" y="120"/>
                    <a:pt x="72" y="120"/>
                  </a:cubicBezTo>
                  <a:moveTo>
                    <a:pt x="104" y="96"/>
                  </a:moveTo>
                  <a:cubicBezTo>
                    <a:pt x="88" y="96"/>
                    <a:pt x="88" y="96"/>
                    <a:pt x="88" y="96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104" y="80"/>
                    <a:pt x="104" y="80"/>
                    <a:pt x="104" y="80"/>
                  </a:cubicBezTo>
                  <a:lnTo>
                    <a:pt x="104" y="96"/>
                  </a:lnTo>
                  <a:close/>
                  <a:moveTo>
                    <a:pt x="104" y="72"/>
                  </a:moveTo>
                  <a:cubicBezTo>
                    <a:pt x="85" y="72"/>
                    <a:pt x="85" y="72"/>
                    <a:pt x="85" y="72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104" y="56"/>
                    <a:pt x="104" y="56"/>
                    <a:pt x="104" y="56"/>
                  </a:cubicBezTo>
                  <a:lnTo>
                    <a:pt x="104" y="72"/>
                  </a:lnTo>
                  <a:close/>
                  <a:moveTo>
                    <a:pt x="104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104" y="32"/>
                    <a:pt x="104" y="32"/>
                    <a:pt x="104" y="32"/>
                  </a:cubicBezTo>
                  <a:lnTo>
                    <a:pt x="104" y="48"/>
                  </a:lnTo>
                  <a:close/>
                  <a:moveTo>
                    <a:pt x="128" y="96"/>
                  </a:moveTo>
                  <a:cubicBezTo>
                    <a:pt x="112" y="96"/>
                    <a:pt x="112" y="96"/>
                    <a:pt x="112" y="9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30" y="80"/>
                    <a:pt x="130" y="80"/>
                    <a:pt x="130" y="80"/>
                  </a:cubicBezTo>
                  <a:lnTo>
                    <a:pt x="128" y="96"/>
                  </a:lnTo>
                  <a:close/>
                  <a:moveTo>
                    <a:pt x="131" y="72"/>
                  </a:moveTo>
                  <a:cubicBezTo>
                    <a:pt x="112" y="72"/>
                    <a:pt x="112" y="72"/>
                    <a:pt x="112" y="72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33" y="56"/>
                    <a:pt x="133" y="56"/>
                    <a:pt x="133" y="56"/>
                  </a:cubicBezTo>
                  <a:lnTo>
                    <a:pt x="131" y="72"/>
                  </a:lnTo>
                  <a:close/>
                  <a:moveTo>
                    <a:pt x="134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36" y="32"/>
                    <a:pt x="136" y="32"/>
                    <a:pt x="136" y="32"/>
                  </a:cubicBezTo>
                  <a:lnTo>
                    <a:pt x="134" y="48"/>
                  </a:lnTo>
                  <a:close/>
                  <a:moveTo>
                    <a:pt x="144" y="120"/>
                  </a:moveTo>
                  <a:cubicBezTo>
                    <a:pt x="140" y="120"/>
                    <a:pt x="136" y="116"/>
                    <a:pt x="136" y="112"/>
                  </a:cubicBezTo>
                  <a:cubicBezTo>
                    <a:pt x="136" y="108"/>
                    <a:pt x="140" y="104"/>
                    <a:pt x="144" y="104"/>
                  </a:cubicBezTo>
                  <a:cubicBezTo>
                    <a:pt x="148" y="104"/>
                    <a:pt x="152" y="108"/>
                    <a:pt x="152" y="112"/>
                  </a:cubicBezTo>
                  <a:cubicBezTo>
                    <a:pt x="152" y="116"/>
                    <a:pt x="148" y="120"/>
                    <a:pt x="144" y="120"/>
                  </a:cubicBezTo>
                  <a:moveTo>
                    <a:pt x="153" y="96"/>
                  </a:moveTo>
                  <a:cubicBezTo>
                    <a:pt x="136" y="96"/>
                    <a:pt x="136" y="96"/>
                    <a:pt x="136" y="96"/>
                  </a:cubicBezTo>
                  <a:cubicBezTo>
                    <a:pt x="138" y="80"/>
                    <a:pt x="138" y="80"/>
                    <a:pt x="138" y="80"/>
                  </a:cubicBezTo>
                  <a:cubicBezTo>
                    <a:pt x="156" y="80"/>
                    <a:pt x="156" y="80"/>
                    <a:pt x="156" y="80"/>
                  </a:cubicBezTo>
                  <a:lnTo>
                    <a:pt x="153" y="96"/>
                  </a:lnTo>
                  <a:close/>
                  <a:moveTo>
                    <a:pt x="139" y="72"/>
                  </a:moveTo>
                  <a:cubicBezTo>
                    <a:pt x="141" y="56"/>
                    <a:pt x="141" y="56"/>
                    <a:pt x="141" y="56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58" y="72"/>
                    <a:pt x="158" y="72"/>
                    <a:pt x="158" y="72"/>
                  </a:cubicBezTo>
                  <a:lnTo>
                    <a:pt x="139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3">
              <a:extLst>
                <a:ext uri="{FF2B5EF4-FFF2-40B4-BE49-F238E27FC236}">
                  <a16:creationId xmlns:a16="http://schemas.microsoft.com/office/drawing/2014/main" id="{8C90E3E1-EABA-916B-9DEB-7B42B1FF98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7832" y="6263674"/>
              <a:ext cx="533628" cy="534999"/>
            </a:xfrm>
            <a:custGeom>
              <a:avLst/>
              <a:gdLst>
                <a:gd name="T0" fmla="*/ 108 w 176"/>
                <a:gd name="T1" fmla="*/ 64 h 176"/>
                <a:gd name="T2" fmla="*/ 127 w 176"/>
                <a:gd name="T3" fmla="*/ 47 h 176"/>
                <a:gd name="T4" fmla="*/ 124 w 176"/>
                <a:gd name="T5" fmla="*/ 40 h 176"/>
                <a:gd name="T6" fmla="*/ 112 w 176"/>
                <a:gd name="T7" fmla="*/ 50 h 176"/>
                <a:gd name="T8" fmla="*/ 112 w 176"/>
                <a:gd name="T9" fmla="*/ 4 h 176"/>
                <a:gd name="T10" fmla="*/ 104 w 176"/>
                <a:gd name="T11" fmla="*/ 4 h 176"/>
                <a:gd name="T12" fmla="*/ 95 w 176"/>
                <a:gd name="T13" fmla="*/ 41 h 176"/>
                <a:gd name="T14" fmla="*/ 88 w 176"/>
                <a:gd name="T15" fmla="*/ 44 h 176"/>
                <a:gd name="T16" fmla="*/ 105 w 176"/>
                <a:gd name="T17" fmla="*/ 63 h 176"/>
                <a:gd name="T18" fmla="*/ 160 w 176"/>
                <a:gd name="T19" fmla="*/ 149 h 176"/>
                <a:gd name="T20" fmla="*/ 176 w 176"/>
                <a:gd name="T21" fmla="*/ 77 h 176"/>
                <a:gd name="T22" fmla="*/ 172 w 176"/>
                <a:gd name="T23" fmla="*/ 72 h 176"/>
                <a:gd name="T24" fmla="*/ 38 w 176"/>
                <a:gd name="T25" fmla="*/ 51 h 176"/>
                <a:gd name="T26" fmla="*/ 34 w 176"/>
                <a:gd name="T27" fmla="*/ 48 h 176"/>
                <a:gd name="T28" fmla="*/ 0 w 176"/>
                <a:gd name="T29" fmla="*/ 52 h 176"/>
                <a:gd name="T30" fmla="*/ 31 w 176"/>
                <a:gd name="T31" fmla="*/ 56 h 176"/>
                <a:gd name="T32" fmla="*/ 56 w 176"/>
                <a:gd name="T33" fmla="*/ 149 h 176"/>
                <a:gd name="T34" fmla="*/ 56 w 176"/>
                <a:gd name="T35" fmla="*/ 160 h 176"/>
                <a:gd name="T36" fmla="*/ 88 w 176"/>
                <a:gd name="T37" fmla="*/ 160 h 176"/>
                <a:gd name="T38" fmla="*/ 130 w 176"/>
                <a:gd name="T39" fmla="*/ 152 h 176"/>
                <a:gd name="T40" fmla="*/ 144 w 176"/>
                <a:gd name="T41" fmla="*/ 176 h 176"/>
                <a:gd name="T42" fmla="*/ 158 w 176"/>
                <a:gd name="T43" fmla="*/ 152 h 176"/>
                <a:gd name="T44" fmla="*/ 144 w 176"/>
                <a:gd name="T45" fmla="*/ 80 h 176"/>
                <a:gd name="T46" fmla="*/ 163 w 176"/>
                <a:gd name="T47" fmla="*/ 96 h 176"/>
                <a:gd name="T48" fmla="*/ 144 w 176"/>
                <a:gd name="T49" fmla="*/ 80 h 176"/>
                <a:gd name="T50" fmla="*/ 72 w 176"/>
                <a:gd name="T51" fmla="*/ 80 h 176"/>
                <a:gd name="T52" fmla="*/ 50 w 176"/>
                <a:gd name="T53" fmla="*/ 96 h 176"/>
                <a:gd name="T54" fmla="*/ 57 w 176"/>
                <a:gd name="T55" fmla="*/ 120 h 176"/>
                <a:gd name="T56" fmla="*/ 75 w 176"/>
                <a:gd name="T57" fmla="*/ 104 h 176"/>
                <a:gd name="T58" fmla="*/ 57 w 176"/>
                <a:gd name="T59" fmla="*/ 120 h 176"/>
                <a:gd name="T60" fmla="*/ 78 w 176"/>
                <a:gd name="T61" fmla="*/ 128 h 176"/>
                <a:gd name="T62" fmla="*/ 63 w 176"/>
                <a:gd name="T63" fmla="*/ 144 h 176"/>
                <a:gd name="T64" fmla="*/ 72 w 176"/>
                <a:gd name="T65" fmla="*/ 168 h 176"/>
                <a:gd name="T66" fmla="*/ 72 w 176"/>
                <a:gd name="T67" fmla="*/ 152 h 176"/>
                <a:gd name="T68" fmla="*/ 72 w 176"/>
                <a:gd name="T69" fmla="*/ 168 h 176"/>
                <a:gd name="T70" fmla="*/ 88 w 176"/>
                <a:gd name="T71" fmla="*/ 144 h 176"/>
                <a:gd name="T72" fmla="*/ 104 w 176"/>
                <a:gd name="T73" fmla="*/ 128 h 176"/>
                <a:gd name="T74" fmla="*/ 104 w 176"/>
                <a:gd name="T75" fmla="*/ 120 h 176"/>
                <a:gd name="T76" fmla="*/ 83 w 176"/>
                <a:gd name="T77" fmla="*/ 104 h 176"/>
                <a:gd name="T78" fmla="*/ 104 w 176"/>
                <a:gd name="T79" fmla="*/ 120 h 176"/>
                <a:gd name="T80" fmla="*/ 82 w 176"/>
                <a:gd name="T81" fmla="*/ 96 h 176"/>
                <a:gd name="T82" fmla="*/ 104 w 176"/>
                <a:gd name="T83" fmla="*/ 80 h 176"/>
                <a:gd name="T84" fmla="*/ 128 w 176"/>
                <a:gd name="T85" fmla="*/ 144 h 176"/>
                <a:gd name="T86" fmla="*/ 112 w 176"/>
                <a:gd name="T87" fmla="*/ 128 h 176"/>
                <a:gd name="T88" fmla="*/ 128 w 176"/>
                <a:gd name="T89" fmla="*/ 144 h 176"/>
                <a:gd name="T90" fmla="*/ 112 w 176"/>
                <a:gd name="T91" fmla="*/ 120 h 176"/>
                <a:gd name="T92" fmla="*/ 133 w 176"/>
                <a:gd name="T93" fmla="*/ 104 h 176"/>
                <a:gd name="T94" fmla="*/ 134 w 176"/>
                <a:gd name="T95" fmla="*/ 96 h 176"/>
                <a:gd name="T96" fmla="*/ 112 w 176"/>
                <a:gd name="T97" fmla="*/ 80 h 176"/>
                <a:gd name="T98" fmla="*/ 134 w 176"/>
                <a:gd name="T99" fmla="*/ 96 h 176"/>
                <a:gd name="T100" fmla="*/ 136 w 176"/>
                <a:gd name="T101" fmla="*/ 160 h 176"/>
                <a:gd name="T102" fmla="*/ 152 w 176"/>
                <a:gd name="T103" fmla="*/ 160 h 176"/>
                <a:gd name="T104" fmla="*/ 153 w 176"/>
                <a:gd name="T105" fmla="*/ 144 h 176"/>
                <a:gd name="T106" fmla="*/ 138 w 176"/>
                <a:gd name="T107" fmla="*/ 128 h 176"/>
                <a:gd name="T108" fmla="*/ 153 w 176"/>
                <a:gd name="T109" fmla="*/ 144 h 176"/>
                <a:gd name="T110" fmla="*/ 141 w 176"/>
                <a:gd name="T111" fmla="*/ 104 h 176"/>
                <a:gd name="T112" fmla="*/ 158 w 176"/>
                <a:gd name="T113" fmla="*/ 1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176">
                  <a:moveTo>
                    <a:pt x="105" y="63"/>
                  </a:moveTo>
                  <a:cubicBezTo>
                    <a:pt x="106" y="64"/>
                    <a:pt x="107" y="64"/>
                    <a:pt x="108" y="64"/>
                  </a:cubicBezTo>
                  <a:cubicBezTo>
                    <a:pt x="109" y="64"/>
                    <a:pt x="110" y="64"/>
                    <a:pt x="111" y="63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6"/>
                    <a:pt x="128" y="45"/>
                    <a:pt x="128" y="44"/>
                  </a:cubicBezTo>
                  <a:cubicBezTo>
                    <a:pt x="128" y="42"/>
                    <a:pt x="126" y="40"/>
                    <a:pt x="124" y="40"/>
                  </a:cubicBezTo>
                  <a:cubicBezTo>
                    <a:pt x="123" y="40"/>
                    <a:pt x="122" y="40"/>
                    <a:pt x="121" y="4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2"/>
                    <a:pt x="110" y="0"/>
                    <a:pt x="108" y="0"/>
                  </a:cubicBezTo>
                  <a:cubicBezTo>
                    <a:pt x="106" y="0"/>
                    <a:pt x="104" y="2"/>
                    <a:pt x="104" y="4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3" y="40"/>
                    <a:pt x="92" y="40"/>
                  </a:cubicBezTo>
                  <a:cubicBezTo>
                    <a:pt x="90" y="40"/>
                    <a:pt x="88" y="42"/>
                    <a:pt x="88" y="44"/>
                  </a:cubicBezTo>
                  <a:cubicBezTo>
                    <a:pt x="88" y="45"/>
                    <a:pt x="88" y="46"/>
                    <a:pt x="89" y="47"/>
                  </a:cubicBezTo>
                  <a:lnTo>
                    <a:pt x="105" y="63"/>
                  </a:lnTo>
                  <a:close/>
                  <a:moveTo>
                    <a:pt x="160" y="149"/>
                  </a:moveTo>
                  <a:cubicBezTo>
                    <a:pt x="160" y="149"/>
                    <a:pt x="160" y="149"/>
                    <a:pt x="160" y="149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6" y="77"/>
                    <a:pt x="176" y="76"/>
                    <a:pt x="176" y="76"/>
                  </a:cubicBezTo>
                  <a:cubicBezTo>
                    <a:pt x="176" y="74"/>
                    <a:pt x="174" y="72"/>
                    <a:pt x="172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49"/>
                    <a:pt x="36" y="48"/>
                    <a:pt x="3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50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7" y="150"/>
                    <a:pt x="57" y="151"/>
                    <a:pt x="58" y="152"/>
                  </a:cubicBezTo>
                  <a:cubicBezTo>
                    <a:pt x="57" y="154"/>
                    <a:pt x="56" y="157"/>
                    <a:pt x="56" y="160"/>
                  </a:cubicBezTo>
                  <a:cubicBezTo>
                    <a:pt x="56" y="169"/>
                    <a:pt x="63" y="176"/>
                    <a:pt x="72" y="176"/>
                  </a:cubicBezTo>
                  <a:cubicBezTo>
                    <a:pt x="81" y="176"/>
                    <a:pt x="88" y="169"/>
                    <a:pt x="88" y="160"/>
                  </a:cubicBezTo>
                  <a:cubicBezTo>
                    <a:pt x="88" y="157"/>
                    <a:pt x="87" y="154"/>
                    <a:pt x="86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29" y="154"/>
                    <a:pt x="128" y="157"/>
                    <a:pt x="128" y="160"/>
                  </a:cubicBezTo>
                  <a:cubicBezTo>
                    <a:pt x="128" y="169"/>
                    <a:pt x="135" y="176"/>
                    <a:pt x="144" y="176"/>
                  </a:cubicBezTo>
                  <a:cubicBezTo>
                    <a:pt x="153" y="176"/>
                    <a:pt x="160" y="169"/>
                    <a:pt x="160" y="160"/>
                  </a:cubicBezTo>
                  <a:cubicBezTo>
                    <a:pt x="160" y="157"/>
                    <a:pt x="159" y="154"/>
                    <a:pt x="158" y="152"/>
                  </a:cubicBezTo>
                  <a:cubicBezTo>
                    <a:pt x="159" y="151"/>
                    <a:pt x="160" y="150"/>
                    <a:pt x="160" y="149"/>
                  </a:cubicBezTo>
                  <a:moveTo>
                    <a:pt x="144" y="80"/>
                  </a:moveTo>
                  <a:cubicBezTo>
                    <a:pt x="167" y="80"/>
                    <a:pt x="167" y="80"/>
                    <a:pt x="167" y="80"/>
                  </a:cubicBezTo>
                  <a:cubicBezTo>
                    <a:pt x="163" y="96"/>
                    <a:pt x="163" y="96"/>
                    <a:pt x="163" y="96"/>
                  </a:cubicBezTo>
                  <a:cubicBezTo>
                    <a:pt x="142" y="96"/>
                    <a:pt x="142" y="96"/>
                    <a:pt x="142" y="96"/>
                  </a:cubicBezTo>
                  <a:lnTo>
                    <a:pt x="144" y="80"/>
                  </a:lnTo>
                  <a:close/>
                  <a:moveTo>
                    <a:pt x="46" y="80"/>
                  </a:moveTo>
                  <a:cubicBezTo>
                    <a:pt x="72" y="80"/>
                    <a:pt x="72" y="80"/>
                    <a:pt x="72" y="80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50" y="96"/>
                    <a:pt x="50" y="96"/>
                    <a:pt x="50" y="96"/>
                  </a:cubicBezTo>
                  <a:lnTo>
                    <a:pt x="46" y="80"/>
                  </a:lnTo>
                  <a:close/>
                  <a:moveTo>
                    <a:pt x="57" y="120"/>
                  </a:moveTo>
                  <a:cubicBezTo>
                    <a:pt x="52" y="104"/>
                    <a:pt x="52" y="104"/>
                    <a:pt x="52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7" y="120"/>
                    <a:pt x="77" y="120"/>
                    <a:pt x="77" y="120"/>
                  </a:cubicBezTo>
                  <a:lnTo>
                    <a:pt x="57" y="120"/>
                  </a:lnTo>
                  <a:close/>
                  <a:moveTo>
                    <a:pt x="59" y="128"/>
                  </a:moveTo>
                  <a:cubicBezTo>
                    <a:pt x="78" y="128"/>
                    <a:pt x="78" y="128"/>
                    <a:pt x="78" y="128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3" y="144"/>
                    <a:pt x="63" y="144"/>
                    <a:pt x="63" y="144"/>
                  </a:cubicBezTo>
                  <a:lnTo>
                    <a:pt x="59" y="128"/>
                  </a:lnTo>
                  <a:close/>
                  <a:moveTo>
                    <a:pt x="72" y="168"/>
                  </a:moveTo>
                  <a:cubicBezTo>
                    <a:pt x="68" y="168"/>
                    <a:pt x="64" y="164"/>
                    <a:pt x="64" y="160"/>
                  </a:cubicBezTo>
                  <a:cubicBezTo>
                    <a:pt x="64" y="156"/>
                    <a:pt x="68" y="152"/>
                    <a:pt x="72" y="152"/>
                  </a:cubicBezTo>
                  <a:cubicBezTo>
                    <a:pt x="76" y="152"/>
                    <a:pt x="80" y="156"/>
                    <a:pt x="80" y="160"/>
                  </a:cubicBezTo>
                  <a:cubicBezTo>
                    <a:pt x="80" y="164"/>
                    <a:pt x="76" y="168"/>
                    <a:pt x="72" y="168"/>
                  </a:cubicBezTo>
                  <a:moveTo>
                    <a:pt x="104" y="144"/>
                  </a:moveTo>
                  <a:cubicBezTo>
                    <a:pt x="88" y="144"/>
                    <a:pt x="88" y="144"/>
                    <a:pt x="88" y="144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104" y="128"/>
                    <a:pt x="104" y="128"/>
                    <a:pt x="104" y="128"/>
                  </a:cubicBezTo>
                  <a:lnTo>
                    <a:pt x="104" y="144"/>
                  </a:lnTo>
                  <a:close/>
                  <a:moveTo>
                    <a:pt x="104" y="120"/>
                  </a:moveTo>
                  <a:cubicBezTo>
                    <a:pt x="85" y="120"/>
                    <a:pt x="85" y="120"/>
                    <a:pt x="85" y="120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04" y="120"/>
                  </a:lnTo>
                  <a:close/>
                  <a:moveTo>
                    <a:pt x="104" y="96"/>
                  </a:moveTo>
                  <a:cubicBezTo>
                    <a:pt x="82" y="96"/>
                    <a:pt x="82" y="96"/>
                    <a:pt x="82" y="96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104" y="80"/>
                    <a:pt x="104" y="80"/>
                    <a:pt x="104" y="80"/>
                  </a:cubicBezTo>
                  <a:lnTo>
                    <a:pt x="104" y="96"/>
                  </a:lnTo>
                  <a:close/>
                  <a:moveTo>
                    <a:pt x="128" y="144"/>
                  </a:moveTo>
                  <a:cubicBezTo>
                    <a:pt x="112" y="144"/>
                    <a:pt x="112" y="144"/>
                    <a:pt x="112" y="144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30" y="128"/>
                    <a:pt x="130" y="128"/>
                    <a:pt x="130" y="128"/>
                  </a:cubicBezTo>
                  <a:lnTo>
                    <a:pt x="128" y="144"/>
                  </a:lnTo>
                  <a:close/>
                  <a:moveTo>
                    <a:pt x="131" y="120"/>
                  </a:moveTo>
                  <a:cubicBezTo>
                    <a:pt x="112" y="120"/>
                    <a:pt x="112" y="120"/>
                    <a:pt x="112" y="120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3" y="104"/>
                    <a:pt x="133" y="104"/>
                    <a:pt x="133" y="104"/>
                  </a:cubicBezTo>
                  <a:lnTo>
                    <a:pt x="131" y="120"/>
                  </a:lnTo>
                  <a:close/>
                  <a:moveTo>
                    <a:pt x="134" y="96"/>
                  </a:moveTo>
                  <a:cubicBezTo>
                    <a:pt x="112" y="96"/>
                    <a:pt x="112" y="96"/>
                    <a:pt x="112" y="9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36" y="80"/>
                    <a:pt x="136" y="80"/>
                    <a:pt x="136" y="80"/>
                  </a:cubicBezTo>
                  <a:lnTo>
                    <a:pt x="134" y="96"/>
                  </a:lnTo>
                  <a:close/>
                  <a:moveTo>
                    <a:pt x="144" y="168"/>
                  </a:moveTo>
                  <a:cubicBezTo>
                    <a:pt x="140" y="168"/>
                    <a:pt x="136" y="164"/>
                    <a:pt x="136" y="160"/>
                  </a:cubicBezTo>
                  <a:cubicBezTo>
                    <a:pt x="136" y="156"/>
                    <a:pt x="140" y="152"/>
                    <a:pt x="144" y="152"/>
                  </a:cubicBezTo>
                  <a:cubicBezTo>
                    <a:pt x="148" y="152"/>
                    <a:pt x="152" y="156"/>
                    <a:pt x="152" y="160"/>
                  </a:cubicBezTo>
                  <a:cubicBezTo>
                    <a:pt x="152" y="164"/>
                    <a:pt x="148" y="168"/>
                    <a:pt x="144" y="168"/>
                  </a:cubicBezTo>
                  <a:moveTo>
                    <a:pt x="153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56" y="128"/>
                    <a:pt x="156" y="128"/>
                    <a:pt x="156" y="128"/>
                  </a:cubicBezTo>
                  <a:lnTo>
                    <a:pt x="153" y="144"/>
                  </a:lnTo>
                  <a:close/>
                  <a:moveTo>
                    <a:pt x="139" y="120"/>
                  </a:moveTo>
                  <a:cubicBezTo>
                    <a:pt x="141" y="104"/>
                    <a:pt x="141" y="104"/>
                    <a:pt x="14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58" y="120"/>
                    <a:pt x="158" y="120"/>
                    <a:pt x="158" y="120"/>
                  </a:cubicBezTo>
                  <a:lnTo>
                    <a:pt x="139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F1788434-E706-D1D5-ADA2-0038724E7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074" y="6263674"/>
              <a:ext cx="533628" cy="534999"/>
            </a:xfrm>
            <a:custGeom>
              <a:avLst/>
              <a:gdLst>
                <a:gd name="T0" fmla="*/ 95 w 176"/>
                <a:gd name="T1" fmla="*/ 23 h 176"/>
                <a:gd name="T2" fmla="*/ 104 w 176"/>
                <a:gd name="T3" fmla="*/ 60 h 176"/>
                <a:gd name="T4" fmla="*/ 112 w 176"/>
                <a:gd name="T5" fmla="*/ 60 h 176"/>
                <a:gd name="T6" fmla="*/ 121 w 176"/>
                <a:gd name="T7" fmla="*/ 23 h 176"/>
                <a:gd name="T8" fmla="*/ 128 w 176"/>
                <a:gd name="T9" fmla="*/ 20 h 176"/>
                <a:gd name="T10" fmla="*/ 111 w 176"/>
                <a:gd name="T11" fmla="*/ 1 h 176"/>
                <a:gd name="T12" fmla="*/ 105 w 176"/>
                <a:gd name="T13" fmla="*/ 1 h 176"/>
                <a:gd name="T14" fmla="*/ 88 w 176"/>
                <a:gd name="T15" fmla="*/ 20 h 176"/>
                <a:gd name="T16" fmla="*/ 160 w 176"/>
                <a:gd name="T17" fmla="*/ 149 h 176"/>
                <a:gd name="T18" fmla="*/ 176 w 176"/>
                <a:gd name="T19" fmla="*/ 77 h 176"/>
                <a:gd name="T20" fmla="*/ 176 w 176"/>
                <a:gd name="T21" fmla="*/ 76 h 176"/>
                <a:gd name="T22" fmla="*/ 44 w 176"/>
                <a:gd name="T23" fmla="*/ 72 h 176"/>
                <a:gd name="T24" fmla="*/ 38 w 176"/>
                <a:gd name="T25" fmla="*/ 51 h 176"/>
                <a:gd name="T26" fmla="*/ 4 w 176"/>
                <a:gd name="T27" fmla="*/ 48 h 176"/>
                <a:gd name="T28" fmla="*/ 4 w 176"/>
                <a:gd name="T29" fmla="*/ 56 h 176"/>
                <a:gd name="T30" fmla="*/ 56 w 176"/>
                <a:gd name="T31" fmla="*/ 149 h 176"/>
                <a:gd name="T32" fmla="*/ 58 w 176"/>
                <a:gd name="T33" fmla="*/ 152 h 176"/>
                <a:gd name="T34" fmla="*/ 72 w 176"/>
                <a:gd name="T35" fmla="*/ 176 h 176"/>
                <a:gd name="T36" fmla="*/ 86 w 176"/>
                <a:gd name="T37" fmla="*/ 152 h 176"/>
                <a:gd name="T38" fmla="*/ 128 w 176"/>
                <a:gd name="T39" fmla="*/ 160 h 176"/>
                <a:gd name="T40" fmla="*/ 160 w 176"/>
                <a:gd name="T41" fmla="*/ 160 h 176"/>
                <a:gd name="T42" fmla="*/ 160 w 176"/>
                <a:gd name="T43" fmla="*/ 149 h 176"/>
                <a:gd name="T44" fmla="*/ 167 w 176"/>
                <a:gd name="T45" fmla="*/ 80 h 176"/>
                <a:gd name="T46" fmla="*/ 142 w 176"/>
                <a:gd name="T47" fmla="*/ 96 h 176"/>
                <a:gd name="T48" fmla="*/ 46 w 176"/>
                <a:gd name="T49" fmla="*/ 80 h 176"/>
                <a:gd name="T50" fmla="*/ 74 w 176"/>
                <a:gd name="T51" fmla="*/ 96 h 176"/>
                <a:gd name="T52" fmla="*/ 46 w 176"/>
                <a:gd name="T53" fmla="*/ 80 h 176"/>
                <a:gd name="T54" fmla="*/ 52 w 176"/>
                <a:gd name="T55" fmla="*/ 104 h 176"/>
                <a:gd name="T56" fmla="*/ 77 w 176"/>
                <a:gd name="T57" fmla="*/ 120 h 176"/>
                <a:gd name="T58" fmla="*/ 59 w 176"/>
                <a:gd name="T59" fmla="*/ 128 h 176"/>
                <a:gd name="T60" fmla="*/ 80 w 176"/>
                <a:gd name="T61" fmla="*/ 144 h 176"/>
                <a:gd name="T62" fmla="*/ 59 w 176"/>
                <a:gd name="T63" fmla="*/ 128 h 176"/>
                <a:gd name="T64" fmla="*/ 64 w 176"/>
                <a:gd name="T65" fmla="*/ 160 h 176"/>
                <a:gd name="T66" fmla="*/ 80 w 176"/>
                <a:gd name="T67" fmla="*/ 160 h 176"/>
                <a:gd name="T68" fmla="*/ 104 w 176"/>
                <a:gd name="T69" fmla="*/ 144 h 176"/>
                <a:gd name="T70" fmla="*/ 86 w 176"/>
                <a:gd name="T71" fmla="*/ 128 h 176"/>
                <a:gd name="T72" fmla="*/ 104 w 176"/>
                <a:gd name="T73" fmla="*/ 144 h 176"/>
                <a:gd name="T74" fmla="*/ 85 w 176"/>
                <a:gd name="T75" fmla="*/ 120 h 176"/>
                <a:gd name="T76" fmla="*/ 104 w 176"/>
                <a:gd name="T77" fmla="*/ 104 h 176"/>
                <a:gd name="T78" fmla="*/ 104 w 176"/>
                <a:gd name="T79" fmla="*/ 96 h 176"/>
                <a:gd name="T80" fmla="*/ 80 w 176"/>
                <a:gd name="T81" fmla="*/ 80 h 176"/>
                <a:gd name="T82" fmla="*/ 104 w 176"/>
                <a:gd name="T83" fmla="*/ 96 h 176"/>
                <a:gd name="T84" fmla="*/ 112 w 176"/>
                <a:gd name="T85" fmla="*/ 144 h 176"/>
                <a:gd name="T86" fmla="*/ 130 w 176"/>
                <a:gd name="T87" fmla="*/ 128 h 176"/>
                <a:gd name="T88" fmla="*/ 131 w 176"/>
                <a:gd name="T89" fmla="*/ 120 h 176"/>
                <a:gd name="T90" fmla="*/ 112 w 176"/>
                <a:gd name="T91" fmla="*/ 104 h 176"/>
                <a:gd name="T92" fmla="*/ 131 w 176"/>
                <a:gd name="T93" fmla="*/ 120 h 176"/>
                <a:gd name="T94" fmla="*/ 112 w 176"/>
                <a:gd name="T95" fmla="*/ 96 h 176"/>
                <a:gd name="T96" fmla="*/ 136 w 176"/>
                <a:gd name="T97" fmla="*/ 80 h 176"/>
                <a:gd name="T98" fmla="*/ 144 w 176"/>
                <a:gd name="T99" fmla="*/ 168 h 176"/>
                <a:gd name="T100" fmla="*/ 144 w 176"/>
                <a:gd name="T101" fmla="*/ 152 h 176"/>
                <a:gd name="T102" fmla="*/ 144 w 176"/>
                <a:gd name="T103" fmla="*/ 168 h 176"/>
                <a:gd name="T104" fmla="*/ 136 w 176"/>
                <a:gd name="T105" fmla="*/ 144 h 176"/>
                <a:gd name="T106" fmla="*/ 156 w 176"/>
                <a:gd name="T107" fmla="*/ 128 h 176"/>
                <a:gd name="T108" fmla="*/ 139 w 176"/>
                <a:gd name="T109" fmla="*/ 120 h 176"/>
                <a:gd name="T110" fmla="*/ 162 w 176"/>
                <a:gd name="T111" fmla="*/ 104 h 176"/>
                <a:gd name="T112" fmla="*/ 139 w 176"/>
                <a:gd name="T113" fmla="*/ 1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176">
                  <a:moveTo>
                    <a:pt x="92" y="24"/>
                  </a:moveTo>
                  <a:cubicBezTo>
                    <a:pt x="93" y="24"/>
                    <a:pt x="94" y="24"/>
                    <a:pt x="95" y="2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6" y="64"/>
                    <a:pt x="108" y="64"/>
                  </a:cubicBezTo>
                  <a:cubicBezTo>
                    <a:pt x="110" y="64"/>
                    <a:pt x="112" y="62"/>
                    <a:pt x="112" y="60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2" y="24"/>
                    <a:pt x="123" y="24"/>
                    <a:pt x="124" y="24"/>
                  </a:cubicBezTo>
                  <a:cubicBezTo>
                    <a:pt x="126" y="24"/>
                    <a:pt x="128" y="22"/>
                    <a:pt x="128" y="20"/>
                  </a:cubicBezTo>
                  <a:cubicBezTo>
                    <a:pt x="128" y="19"/>
                    <a:pt x="128" y="18"/>
                    <a:pt x="127" y="17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0"/>
                    <a:pt x="106" y="0"/>
                    <a:pt x="105" y="1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8" y="18"/>
                    <a:pt x="88" y="19"/>
                    <a:pt x="88" y="20"/>
                  </a:cubicBezTo>
                  <a:cubicBezTo>
                    <a:pt x="88" y="22"/>
                    <a:pt x="90" y="24"/>
                    <a:pt x="92" y="24"/>
                  </a:cubicBezTo>
                  <a:moveTo>
                    <a:pt x="160" y="149"/>
                  </a:moveTo>
                  <a:cubicBezTo>
                    <a:pt x="160" y="149"/>
                    <a:pt x="160" y="149"/>
                    <a:pt x="160" y="149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6" y="77"/>
                    <a:pt x="176" y="76"/>
                    <a:pt x="176" y="76"/>
                  </a:cubicBezTo>
                  <a:cubicBezTo>
                    <a:pt x="176" y="74"/>
                    <a:pt x="174" y="72"/>
                    <a:pt x="172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49"/>
                    <a:pt x="36" y="48"/>
                    <a:pt x="3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50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7" y="150"/>
                    <a:pt x="57" y="151"/>
                    <a:pt x="58" y="152"/>
                  </a:cubicBezTo>
                  <a:cubicBezTo>
                    <a:pt x="57" y="154"/>
                    <a:pt x="56" y="157"/>
                    <a:pt x="56" y="160"/>
                  </a:cubicBezTo>
                  <a:cubicBezTo>
                    <a:pt x="56" y="169"/>
                    <a:pt x="63" y="176"/>
                    <a:pt x="72" y="176"/>
                  </a:cubicBezTo>
                  <a:cubicBezTo>
                    <a:pt x="81" y="176"/>
                    <a:pt x="88" y="169"/>
                    <a:pt x="88" y="160"/>
                  </a:cubicBezTo>
                  <a:cubicBezTo>
                    <a:pt x="88" y="157"/>
                    <a:pt x="87" y="154"/>
                    <a:pt x="86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29" y="154"/>
                    <a:pt x="128" y="157"/>
                    <a:pt x="128" y="160"/>
                  </a:cubicBezTo>
                  <a:cubicBezTo>
                    <a:pt x="128" y="169"/>
                    <a:pt x="135" y="176"/>
                    <a:pt x="144" y="176"/>
                  </a:cubicBezTo>
                  <a:cubicBezTo>
                    <a:pt x="153" y="176"/>
                    <a:pt x="160" y="169"/>
                    <a:pt x="160" y="160"/>
                  </a:cubicBezTo>
                  <a:cubicBezTo>
                    <a:pt x="160" y="157"/>
                    <a:pt x="159" y="154"/>
                    <a:pt x="158" y="152"/>
                  </a:cubicBezTo>
                  <a:cubicBezTo>
                    <a:pt x="159" y="151"/>
                    <a:pt x="160" y="150"/>
                    <a:pt x="160" y="149"/>
                  </a:cubicBezTo>
                  <a:moveTo>
                    <a:pt x="144" y="80"/>
                  </a:moveTo>
                  <a:cubicBezTo>
                    <a:pt x="167" y="80"/>
                    <a:pt x="167" y="80"/>
                    <a:pt x="167" y="80"/>
                  </a:cubicBezTo>
                  <a:cubicBezTo>
                    <a:pt x="163" y="96"/>
                    <a:pt x="163" y="96"/>
                    <a:pt x="163" y="96"/>
                  </a:cubicBezTo>
                  <a:cubicBezTo>
                    <a:pt x="142" y="96"/>
                    <a:pt x="142" y="96"/>
                    <a:pt x="142" y="96"/>
                  </a:cubicBezTo>
                  <a:lnTo>
                    <a:pt x="144" y="80"/>
                  </a:lnTo>
                  <a:close/>
                  <a:moveTo>
                    <a:pt x="46" y="80"/>
                  </a:moveTo>
                  <a:cubicBezTo>
                    <a:pt x="72" y="80"/>
                    <a:pt x="72" y="80"/>
                    <a:pt x="72" y="80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50" y="96"/>
                    <a:pt x="50" y="96"/>
                    <a:pt x="50" y="96"/>
                  </a:cubicBezTo>
                  <a:lnTo>
                    <a:pt x="46" y="80"/>
                  </a:lnTo>
                  <a:close/>
                  <a:moveTo>
                    <a:pt x="57" y="120"/>
                  </a:moveTo>
                  <a:cubicBezTo>
                    <a:pt x="52" y="104"/>
                    <a:pt x="52" y="104"/>
                    <a:pt x="52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7" y="120"/>
                    <a:pt x="77" y="120"/>
                    <a:pt x="77" y="120"/>
                  </a:cubicBezTo>
                  <a:lnTo>
                    <a:pt x="57" y="120"/>
                  </a:lnTo>
                  <a:close/>
                  <a:moveTo>
                    <a:pt x="59" y="128"/>
                  </a:moveTo>
                  <a:cubicBezTo>
                    <a:pt x="78" y="128"/>
                    <a:pt x="78" y="128"/>
                    <a:pt x="78" y="128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3" y="144"/>
                    <a:pt x="63" y="144"/>
                    <a:pt x="63" y="144"/>
                  </a:cubicBezTo>
                  <a:lnTo>
                    <a:pt x="59" y="128"/>
                  </a:lnTo>
                  <a:close/>
                  <a:moveTo>
                    <a:pt x="72" y="168"/>
                  </a:moveTo>
                  <a:cubicBezTo>
                    <a:pt x="68" y="168"/>
                    <a:pt x="64" y="164"/>
                    <a:pt x="64" y="160"/>
                  </a:cubicBezTo>
                  <a:cubicBezTo>
                    <a:pt x="64" y="156"/>
                    <a:pt x="68" y="152"/>
                    <a:pt x="72" y="152"/>
                  </a:cubicBezTo>
                  <a:cubicBezTo>
                    <a:pt x="76" y="152"/>
                    <a:pt x="80" y="156"/>
                    <a:pt x="80" y="160"/>
                  </a:cubicBezTo>
                  <a:cubicBezTo>
                    <a:pt x="80" y="164"/>
                    <a:pt x="76" y="168"/>
                    <a:pt x="72" y="168"/>
                  </a:cubicBezTo>
                  <a:moveTo>
                    <a:pt x="104" y="144"/>
                  </a:moveTo>
                  <a:cubicBezTo>
                    <a:pt x="88" y="144"/>
                    <a:pt x="88" y="144"/>
                    <a:pt x="88" y="144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104" y="128"/>
                    <a:pt x="104" y="128"/>
                    <a:pt x="104" y="128"/>
                  </a:cubicBezTo>
                  <a:lnTo>
                    <a:pt x="104" y="144"/>
                  </a:lnTo>
                  <a:close/>
                  <a:moveTo>
                    <a:pt x="104" y="120"/>
                  </a:moveTo>
                  <a:cubicBezTo>
                    <a:pt x="85" y="120"/>
                    <a:pt x="85" y="120"/>
                    <a:pt x="85" y="120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04" y="120"/>
                  </a:lnTo>
                  <a:close/>
                  <a:moveTo>
                    <a:pt x="104" y="96"/>
                  </a:moveTo>
                  <a:cubicBezTo>
                    <a:pt x="82" y="96"/>
                    <a:pt x="82" y="96"/>
                    <a:pt x="82" y="96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104" y="80"/>
                    <a:pt x="104" y="80"/>
                    <a:pt x="104" y="80"/>
                  </a:cubicBezTo>
                  <a:lnTo>
                    <a:pt x="104" y="96"/>
                  </a:lnTo>
                  <a:close/>
                  <a:moveTo>
                    <a:pt x="128" y="144"/>
                  </a:moveTo>
                  <a:cubicBezTo>
                    <a:pt x="112" y="144"/>
                    <a:pt x="112" y="144"/>
                    <a:pt x="112" y="144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30" y="128"/>
                    <a:pt x="130" y="128"/>
                    <a:pt x="130" y="128"/>
                  </a:cubicBezTo>
                  <a:lnTo>
                    <a:pt x="128" y="144"/>
                  </a:lnTo>
                  <a:close/>
                  <a:moveTo>
                    <a:pt x="131" y="120"/>
                  </a:moveTo>
                  <a:cubicBezTo>
                    <a:pt x="112" y="120"/>
                    <a:pt x="112" y="120"/>
                    <a:pt x="112" y="120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3" y="104"/>
                    <a:pt x="133" y="104"/>
                    <a:pt x="133" y="104"/>
                  </a:cubicBezTo>
                  <a:lnTo>
                    <a:pt x="131" y="120"/>
                  </a:lnTo>
                  <a:close/>
                  <a:moveTo>
                    <a:pt x="134" y="96"/>
                  </a:moveTo>
                  <a:cubicBezTo>
                    <a:pt x="112" y="96"/>
                    <a:pt x="112" y="96"/>
                    <a:pt x="112" y="9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36" y="80"/>
                    <a:pt x="136" y="80"/>
                    <a:pt x="136" y="80"/>
                  </a:cubicBezTo>
                  <a:lnTo>
                    <a:pt x="134" y="96"/>
                  </a:lnTo>
                  <a:close/>
                  <a:moveTo>
                    <a:pt x="144" y="168"/>
                  </a:moveTo>
                  <a:cubicBezTo>
                    <a:pt x="140" y="168"/>
                    <a:pt x="136" y="164"/>
                    <a:pt x="136" y="160"/>
                  </a:cubicBezTo>
                  <a:cubicBezTo>
                    <a:pt x="136" y="156"/>
                    <a:pt x="140" y="152"/>
                    <a:pt x="144" y="152"/>
                  </a:cubicBezTo>
                  <a:cubicBezTo>
                    <a:pt x="148" y="152"/>
                    <a:pt x="152" y="156"/>
                    <a:pt x="152" y="160"/>
                  </a:cubicBezTo>
                  <a:cubicBezTo>
                    <a:pt x="152" y="164"/>
                    <a:pt x="148" y="168"/>
                    <a:pt x="144" y="168"/>
                  </a:cubicBezTo>
                  <a:moveTo>
                    <a:pt x="153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56" y="128"/>
                    <a:pt x="156" y="128"/>
                    <a:pt x="156" y="128"/>
                  </a:cubicBezTo>
                  <a:lnTo>
                    <a:pt x="153" y="144"/>
                  </a:lnTo>
                  <a:close/>
                  <a:moveTo>
                    <a:pt x="139" y="120"/>
                  </a:moveTo>
                  <a:cubicBezTo>
                    <a:pt x="141" y="104"/>
                    <a:pt x="141" y="104"/>
                    <a:pt x="14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58" y="120"/>
                    <a:pt x="158" y="120"/>
                    <a:pt x="158" y="120"/>
                  </a:cubicBezTo>
                  <a:lnTo>
                    <a:pt x="139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C446FB18-4D70-4FEF-1272-3B42874E7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3236126"/>
              <a:ext cx="533628" cy="485615"/>
            </a:xfrm>
            <a:custGeom>
              <a:avLst/>
              <a:gdLst>
                <a:gd name="T0" fmla="*/ 122 w 176"/>
                <a:gd name="T1" fmla="*/ 24 h 160"/>
                <a:gd name="T2" fmla="*/ 112 w 176"/>
                <a:gd name="T3" fmla="*/ 36 h 160"/>
                <a:gd name="T4" fmla="*/ 119 w 176"/>
                <a:gd name="T5" fmla="*/ 39 h 160"/>
                <a:gd name="T6" fmla="*/ 136 w 176"/>
                <a:gd name="T7" fmla="*/ 20 h 160"/>
                <a:gd name="T8" fmla="*/ 119 w 176"/>
                <a:gd name="T9" fmla="*/ 1 h 160"/>
                <a:gd name="T10" fmla="*/ 112 w 176"/>
                <a:gd name="T11" fmla="*/ 4 h 160"/>
                <a:gd name="T12" fmla="*/ 122 w 176"/>
                <a:gd name="T13" fmla="*/ 16 h 160"/>
                <a:gd name="T14" fmla="*/ 72 w 176"/>
                <a:gd name="T15" fmla="*/ 20 h 160"/>
                <a:gd name="T16" fmla="*/ 160 w 176"/>
                <a:gd name="T17" fmla="*/ 133 h 160"/>
                <a:gd name="T18" fmla="*/ 176 w 176"/>
                <a:gd name="T19" fmla="*/ 61 h 160"/>
                <a:gd name="T20" fmla="*/ 176 w 176"/>
                <a:gd name="T21" fmla="*/ 60 h 160"/>
                <a:gd name="T22" fmla="*/ 44 w 176"/>
                <a:gd name="T23" fmla="*/ 56 h 160"/>
                <a:gd name="T24" fmla="*/ 38 w 176"/>
                <a:gd name="T25" fmla="*/ 35 h 160"/>
                <a:gd name="T26" fmla="*/ 4 w 176"/>
                <a:gd name="T27" fmla="*/ 32 h 160"/>
                <a:gd name="T28" fmla="*/ 4 w 176"/>
                <a:gd name="T29" fmla="*/ 40 h 160"/>
                <a:gd name="T30" fmla="*/ 56 w 176"/>
                <a:gd name="T31" fmla="*/ 133 h 160"/>
                <a:gd name="T32" fmla="*/ 58 w 176"/>
                <a:gd name="T33" fmla="*/ 136 h 160"/>
                <a:gd name="T34" fmla="*/ 72 w 176"/>
                <a:gd name="T35" fmla="*/ 160 h 160"/>
                <a:gd name="T36" fmla="*/ 86 w 176"/>
                <a:gd name="T37" fmla="*/ 136 h 160"/>
                <a:gd name="T38" fmla="*/ 128 w 176"/>
                <a:gd name="T39" fmla="*/ 144 h 160"/>
                <a:gd name="T40" fmla="*/ 160 w 176"/>
                <a:gd name="T41" fmla="*/ 144 h 160"/>
                <a:gd name="T42" fmla="*/ 160 w 176"/>
                <a:gd name="T43" fmla="*/ 133 h 160"/>
                <a:gd name="T44" fmla="*/ 167 w 176"/>
                <a:gd name="T45" fmla="*/ 64 h 160"/>
                <a:gd name="T46" fmla="*/ 142 w 176"/>
                <a:gd name="T47" fmla="*/ 80 h 160"/>
                <a:gd name="T48" fmla="*/ 46 w 176"/>
                <a:gd name="T49" fmla="*/ 64 h 160"/>
                <a:gd name="T50" fmla="*/ 74 w 176"/>
                <a:gd name="T51" fmla="*/ 80 h 160"/>
                <a:gd name="T52" fmla="*/ 46 w 176"/>
                <a:gd name="T53" fmla="*/ 64 h 160"/>
                <a:gd name="T54" fmla="*/ 52 w 176"/>
                <a:gd name="T55" fmla="*/ 88 h 160"/>
                <a:gd name="T56" fmla="*/ 77 w 176"/>
                <a:gd name="T57" fmla="*/ 104 h 160"/>
                <a:gd name="T58" fmla="*/ 59 w 176"/>
                <a:gd name="T59" fmla="*/ 112 h 160"/>
                <a:gd name="T60" fmla="*/ 80 w 176"/>
                <a:gd name="T61" fmla="*/ 128 h 160"/>
                <a:gd name="T62" fmla="*/ 59 w 176"/>
                <a:gd name="T63" fmla="*/ 112 h 160"/>
                <a:gd name="T64" fmla="*/ 64 w 176"/>
                <a:gd name="T65" fmla="*/ 144 h 160"/>
                <a:gd name="T66" fmla="*/ 80 w 176"/>
                <a:gd name="T67" fmla="*/ 144 h 160"/>
                <a:gd name="T68" fmla="*/ 104 w 176"/>
                <a:gd name="T69" fmla="*/ 128 h 160"/>
                <a:gd name="T70" fmla="*/ 86 w 176"/>
                <a:gd name="T71" fmla="*/ 112 h 160"/>
                <a:gd name="T72" fmla="*/ 104 w 176"/>
                <a:gd name="T73" fmla="*/ 128 h 160"/>
                <a:gd name="T74" fmla="*/ 85 w 176"/>
                <a:gd name="T75" fmla="*/ 104 h 160"/>
                <a:gd name="T76" fmla="*/ 104 w 176"/>
                <a:gd name="T77" fmla="*/ 88 h 160"/>
                <a:gd name="T78" fmla="*/ 104 w 176"/>
                <a:gd name="T79" fmla="*/ 80 h 160"/>
                <a:gd name="T80" fmla="*/ 80 w 176"/>
                <a:gd name="T81" fmla="*/ 64 h 160"/>
                <a:gd name="T82" fmla="*/ 104 w 176"/>
                <a:gd name="T83" fmla="*/ 80 h 160"/>
                <a:gd name="T84" fmla="*/ 112 w 176"/>
                <a:gd name="T85" fmla="*/ 128 h 160"/>
                <a:gd name="T86" fmla="*/ 130 w 176"/>
                <a:gd name="T87" fmla="*/ 112 h 160"/>
                <a:gd name="T88" fmla="*/ 131 w 176"/>
                <a:gd name="T89" fmla="*/ 104 h 160"/>
                <a:gd name="T90" fmla="*/ 112 w 176"/>
                <a:gd name="T91" fmla="*/ 88 h 160"/>
                <a:gd name="T92" fmla="*/ 131 w 176"/>
                <a:gd name="T93" fmla="*/ 104 h 160"/>
                <a:gd name="T94" fmla="*/ 112 w 176"/>
                <a:gd name="T95" fmla="*/ 80 h 160"/>
                <a:gd name="T96" fmla="*/ 136 w 176"/>
                <a:gd name="T97" fmla="*/ 64 h 160"/>
                <a:gd name="T98" fmla="*/ 144 w 176"/>
                <a:gd name="T99" fmla="*/ 152 h 160"/>
                <a:gd name="T100" fmla="*/ 144 w 176"/>
                <a:gd name="T101" fmla="*/ 136 h 160"/>
                <a:gd name="T102" fmla="*/ 144 w 176"/>
                <a:gd name="T103" fmla="*/ 152 h 160"/>
                <a:gd name="T104" fmla="*/ 136 w 176"/>
                <a:gd name="T105" fmla="*/ 128 h 160"/>
                <a:gd name="T106" fmla="*/ 156 w 176"/>
                <a:gd name="T107" fmla="*/ 112 h 160"/>
                <a:gd name="T108" fmla="*/ 139 w 176"/>
                <a:gd name="T109" fmla="*/ 104 h 160"/>
                <a:gd name="T110" fmla="*/ 162 w 176"/>
                <a:gd name="T111" fmla="*/ 88 h 160"/>
                <a:gd name="T112" fmla="*/ 139 w 176"/>
                <a:gd name="T113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160">
                  <a:moveTo>
                    <a:pt x="76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5"/>
                    <a:pt x="112" y="36"/>
                  </a:cubicBezTo>
                  <a:cubicBezTo>
                    <a:pt x="112" y="38"/>
                    <a:pt x="114" y="40"/>
                    <a:pt x="116" y="40"/>
                  </a:cubicBezTo>
                  <a:cubicBezTo>
                    <a:pt x="117" y="40"/>
                    <a:pt x="118" y="40"/>
                    <a:pt x="119" y="39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36" y="22"/>
                    <a:pt x="136" y="21"/>
                    <a:pt x="136" y="20"/>
                  </a:cubicBezTo>
                  <a:cubicBezTo>
                    <a:pt x="136" y="19"/>
                    <a:pt x="136" y="18"/>
                    <a:pt x="135" y="17"/>
                  </a:cubicBezTo>
                  <a:cubicBezTo>
                    <a:pt x="119" y="1"/>
                    <a:pt x="119" y="1"/>
                    <a:pt x="119" y="1"/>
                  </a:cubicBezTo>
                  <a:cubicBezTo>
                    <a:pt x="118" y="0"/>
                    <a:pt x="117" y="0"/>
                    <a:pt x="116" y="0"/>
                  </a:cubicBezTo>
                  <a:cubicBezTo>
                    <a:pt x="114" y="0"/>
                    <a:pt x="112" y="2"/>
                    <a:pt x="112" y="4"/>
                  </a:cubicBezTo>
                  <a:cubicBezTo>
                    <a:pt x="112" y="5"/>
                    <a:pt x="112" y="6"/>
                    <a:pt x="113" y="7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6"/>
                    <a:pt x="72" y="18"/>
                    <a:pt x="72" y="20"/>
                  </a:cubicBezTo>
                  <a:cubicBezTo>
                    <a:pt x="72" y="22"/>
                    <a:pt x="74" y="24"/>
                    <a:pt x="76" y="24"/>
                  </a:cubicBezTo>
                  <a:moveTo>
                    <a:pt x="160" y="133"/>
                  </a:moveTo>
                  <a:cubicBezTo>
                    <a:pt x="160" y="133"/>
                    <a:pt x="160" y="133"/>
                    <a:pt x="160" y="133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76" y="61"/>
                    <a:pt x="176" y="60"/>
                    <a:pt x="176" y="60"/>
                  </a:cubicBezTo>
                  <a:cubicBezTo>
                    <a:pt x="176" y="58"/>
                    <a:pt x="174" y="56"/>
                    <a:pt x="17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3"/>
                    <a:pt x="36" y="32"/>
                    <a:pt x="3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8"/>
                    <a:pt x="2" y="40"/>
                    <a:pt x="4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7" y="134"/>
                    <a:pt x="57" y="135"/>
                    <a:pt x="58" y="136"/>
                  </a:cubicBezTo>
                  <a:cubicBezTo>
                    <a:pt x="57" y="138"/>
                    <a:pt x="56" y="141"/>
                    <a:pt x="56" y="144"/>
                  </a:cubicBezTo>
                  <a:cubicBezTo>
                    <a:pt x="56" y="153"/>
                    <a:pt x="63" y="160"/>
                    <a:pt x="72" y="160"/>
                  </a:cubicBezTo>
                  <a:cubicBezTo>
                    <a:pt x="81" y="160"/>
                    <a:pt x="88" y="153"/>
                    <a:pt x="88" y="144"/>
                  </a:cubicBezTo>
                  <a:cubicBezTo>
                    <a:pt x="88" y="141"/>
                    <a:pt x="87" y="138"/>
                    <a:pt x="86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8"/>
                    <a:pt x="128" y="141"/>
                    <a:pt x="128" y="144"/>
                  </a:cubicBezTo>
                  <a:cubicBezTo>
                    <a:pt x="128" y="153"/>
                    <a:pt x="135" y="160"/>
                    <a:pt x="144" y="160"/>
                  </a:cubicBezTo>
                  <a:cubicBezTo>
                    <a:pt x="153" y="160"/>
                    <a:pt x="160" y="153"/>
                    <a:pt x="160" y="144"/>
                  </a:cubicBezTo>
                  <a:cubicBezTo>
                    <a:pt x="160" y="141"/>
                    <a:pt x="159" y="138"/>
                    <a:pt x="158" y="136"/>
                  </a:cubicBezTo>
                  <a:cubicBezTo>
                    <a:pt x="159" y="135"/>
                    <a:pt x="160" y="134"/>
                    <a:pt x="160" y="133"/>
                  </a:cubicBezTo>
                  <a:moveTo>
                    <a:pt x="144" y="64"/>
                  </a:moveTo>
                  <a:cubicBezTo>
                    <a:pt x="167" y="64"/>
                    <a:pt x="167" y="64"/>
                    <a:pt x="167" y="64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42" y="80"/>
                    <a:pt x="142" y="80"/>
                    <a:pt x="142" y="80"/>
                  </a:cubicBezTo>
                  <a:lnTo>
                    <a:pt x="144" y="64"/>
                  </a:lnTo>
                  <a:close/>
                  <a:moveTo>
                    <a:pt x="46" y="64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0" y="80"/>
                    <a:pt x="50" y="80"/>
                    <a:pt x="50" y="80"/>
                  </a:cubicBezTo>
                  <a:lnTo>
                    <a:pt x="46" y="64"/>
                  </a:lnTo>
                  <a:close/>
                  <a:moveTo>
                    <a:pt x="57" y="104"/>
                  </a:moveTo>
                  <a:cubicBezTo>
                    <a:pt x="52" y="88"/>
                    <a:pt x="52" y="88"/>
                    <a:pt x="52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104"/>
                    <a:pt x="77" y="104"/>
                    <a:pt x="77" y="104"/>
                  </a:cubicBezTo>
                  <a:lnTo>
                    <a:pt x="57" y="104"/>
                  </a:lnTo>
                  <a:close/>
                  <a:moveTo>
                    <a:pt x="59" y="112"/>
                  </a:moveTo>
                  <a:cubicBezTo>
                    <a:pt x="78" y="112"/>
                    <a:pt x="78" y="112"/>
                    <a:pt x="78" y="112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63" y="128"/>
                    <a:pt x="63" y="128"/>
                    <a:pt x="63" y="128"/>
                  </a:cubicBezTo>
                  <a:lnTo>
                    <a:pt x="59" y="112"/>
                  </a:lnTo>
                  <a:close/>
                  <a:moveTo>
                    <a:pt x="72" y="152"/>
                  </a:moveTo>
                  <a:cubicBezTo>
                    <a:pt x="68" y="152"/>
                    <a:pt x="64" y="148"/>
                    <a:pt x="64" y="144"/>
                  </a:cubicBezTo>
                  <a:cubicBezTo>
                    <a:pt x="64" y="140"/>
                    <a:pt x="68" y="136"/>
                    <a:pt x="72" y="136"/>
                  </a:cubicBezTo>
                  <a:cubicBezTo>
                    <a:pt x="76" y="136"/>
                    <a:pt x="80" y="140"/>
                    <a:pt x="80" y="144"/>
                  </a:cubicBezTo>
                  <a:cubicBezTo>
                    <a:pt x="80" y="148"/>
                    <a:pt x="76" y="152"/>
                    <a:pt x="72" y="152"/>
                  </a:cubicBezTo>
                  <a:moveTo>
                    <a:pt x="104" y="128"/>
                  </a:moveTo>
                  <a:cubicBezTo>
                    <a:pt x="88" y="128"/>
                    <a:pt x="88" y="128"/>
                    <a:pt x="88" y="128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104" y="112"/>
                    <a:pt x="104" y="112"/>
                    <a:pt x="104" y="112"/>
                  </a:cubicBezTo>
                  <a:lnTo>
                    <a:pt x="104" y="128"/>
                  </a:lnTo>
                  <a:close/>
                  <a:moveTo>
                    <a:pt x="104" y="104"/>
                  </a:moveTo>
                  <a:cubicBezTo>
                    <a:pt x="85" y="104"/>
                    <a:pt x="85" y="104"/>
                    <a:pt x="85" y="104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104" y="88"/>
                    <a:pt x="104" y="88"/>
                    <a:pt x="104" y="88"/>
                  </a:cubicBezTo>
                  <a:lnTo>
                    <a:pt x="104" y="104"/>
                  </a:lnTo>
                  <a:close/>
                  <a:moveTo>
                    <a:pt x="104" y="80"/>
                  </a:moveTo>
                  <a:cubicBezTo>
                    <a:pt x="82" y="80"/>
                    <a:pt x="82" y="80"/>
                    <a:pt x="82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104" y="64"/>
                    <a:pt x="104" y="64"/>
                    <a:pt x="104" y="64"/>
                  </a:cubicBezTo>
                  <a:lnTo>
                    <a:pt x="104" y="80"/>
                  </a:lnTo>
                  <a:close/>
                  <a:moveTo>
                    <a:pt x="128" y="128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30" y="112"/>
                    <a:pt x="130" y="112"/>
                    <a:pt x="130" y="112"/>
                  </a:cubicBezTo>
                  <a:lnTo>
                    <a:pt x="128" y="128"/>
                  </a:lnTo>
                  <a:close/>
                  <a:moveTo>
                    <a:pt x="131" y="104"/>
                  </a:moveTo>
                  <a:cubicBezTo>
                    <a:pt x="112" y="104"/>
                    <a:pt x="112" y="104"/>
                    <a:pt x="112" y="104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33" y="88"/>
                    <a:pt x="133" y="88"/>
                    <a:pt x="133" y="88"/>
                  </a:cubicBezTo>
                  <a:lnTo>
                    <a:pt x="131" y="104"/>
                  </a:lnTo>
                  <a:close/>
                  <a:moveTo>
                    <a:pt x="134" y="80"/>
                  </a:moveTo>
                  <a:cubicBezTo>
                    <a:pt x="112" y="80"/>
                    <a:pt x="112" y="80"/>
                    <a:pt x="112" y="8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4" y="80"/>
                  </a:lnTo>
                  <a:close/>
                  <a:moveTo>
                    <a:pt x="144" y="152"/>
                  </a:moveTo>
                  <a:cubicBezTo>
                    <a:pt x="140" y="152"/>
                    <a:pt x="136" y="148"/>
                    <a:pt x="136" y="144"/>
                  </a:cubicBezTo>
                  <a:cubicBezTo>
                    <a:pt x="136" y="140"/>
                    <a:pt x="140" y="136"/>
                    <a:pt x="144" y="136"/>
                  </a:cubicBezTo>
                  <a:cubicBezTo>
                    <a:pt x="148" y="136"/>
                    <a:pt x="152" y="140"/>
                    <a:pt x="152" y="144"/>
                  </a:cubicBezTo>
                  <a:cubicBezTo>
                    <a:pt x="152" y="148"/>
                    <a:pt x="148" y="152"/>
                    <a:pt x="144" y="152"/>
                  </a:cubicBezTo>
                  <a:moveTo>
                    <a:pt x="153" y="128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56" y="112"/>
                    <a:pt x="156" y="112"/>
                    <a:pt x="156" y="112"/>
                  </a:cubicBezTo>
                  <a:lnTo>
                    <a:pt x="153" y="128"/>
                  </a:lnTo>
                  <a:close/>
                  <a:moveTo>
                    <a:pt x="139" y="104"/>
                  </a:moveTo>
                  <a:cubicBezTo>
                    <a:pt x="141" y="88"/>
                    <a:pt x="141" y="88"/>
                    <a:pt x="141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8" y="104"/>
                    <a:pt x="158" y="104"/>
                    <a:pt x="158" y="104"/>
                  </a:cubicBezTo>
                  <a:lnTo>
                    <a:pt x="139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FE570B3A-F28C-185F-578D-B55E25543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0718" y="3236126"/>
              <a:ext cx="533628" cy="485615"/>
            </a:xfrm>
            <a:custGeom>
              <a:avLst/>
              <a:gdLst>
                <a:gd name="T0" fmla="*/ 92 w 176"/>
                <a:gd name="T1" fmla="*/ 40 h 160"/>
                <a:gd name="T2" fmla="*/ 95 w 176"/>
                <a:gd name="T3" fmla="*/ 33 h 160"/>
                <a:gd name="T4" fmla="*/ 132 w 176"/>
                <a:gd name="T5" fmla="*/ 24 h 160"/>
                <a:gd name="T6" fmla="*/ 132 w 176"/>
                <a:gd name="T7" fmla="*/ 16 h 160"/>
                <a:gd name="T8" fmla="*/ 95 w 176"/>
                <a:gd name="T9" fmla="*/ 7 h 160"/>
                <a:gd name="T10" fmla="*/ 92 w 176"/>
                <a:gd name="T11" fmla="*/ 0 h 160"/>
                <a:gd name="T12" fmla="*/ 73 w 176"/>
                <a:gd name="T13" fmla="*/ 17 h 160"/>
                <a:gd name="T14" fmla="*/ 73 w 176"/>
                <a:gd name="T15" fmla="*/ 23 h 160"/>
                <a:gd name="T16" fmla="*/ 160 w 176"/>
                <a:gd name="T17" fmla="*/ 133 h 160"/>
                <a:gd name="T18" fmla="*/ 176 w 176"/>
                <a:gd name="T19" fmla="*/ 61 h 160"/>
                <a:gd name="T20" fmla="*/ 176 w 176"/>
                <a:gd name="T21" fmla="*/ 60 h 160"/>
                <a:gd name="T22" fmla="*/ 44 w 176"/>
                <a:gd name="T23" fmla="*/ 56 h 160"/>
                <a:gd name="T24" fmla="*/ 38 w 176"/>
                <a:gd name="T25" fmla="*/ 35 h 160"/>
                <a:gd name="T26" fmla="*/ 4 w 176"/>
                <a:gd name="T27" fmla="*/ 32 h 160"/>
                <a:gd name="T28" fmla="*/ 4 w 176"/>
                <a:gd name="T29" fmla="*/ 40 h 160"/>
                <a:gd name="T30" fmla="*/ 56 w 176"/>
                <a:gd name="T31" fmla="*/ 133 h 160"/>
                <a:gd name="T32" fmla="*/ 58 w 176"/>
                <a:gd name="T33" fmla="*/ 136 h 160"/>
                <a:gd name="T34" fmla="*/ 72 w 176"/>
                <a:gd name="T35" fmla="*/ 160 h 160"/>
                <a:gd name="T36" fmla="*/ 86 w 176"/>
                <a:gd name="T37" fmla="*/ 136 h 160"/>
                <a:gd name="T38" fmla="*/ 128 w 176"/>
                <a:gd name="T39" fmla="*/ 144 h 160"/>
                <a:gd name="T40" fmla="*/ 160 w 176"/>
                <a:gd name="T41" fmla="*/ 144 h 160"/>
                <a:gd name="T42" fmla="*/ 160 w 176"/>
                <a:gd name="T43" fmla="*/ 133 h 160"/>
                <a:gd name="T44" fmla="*/ 167 w 176"/>
                <a:gd name="T45" fmla="*/ 64 h 160"/>
                <a:gd name="T46" fmla="*/ 142 w 176"/>
                <a:gd name="T47" fmla="*/ 80 h 160"/>
                <a:gd name="T48" fmla="*/ 46 w 176"/>
                <a:gd name="T49" fmla="*/ 64 h 160"/>
                <a:gd name="T50" fmla="*/ 74 w 176"/>
                <a:gd name="T51" fmla="*/ 80 h 160"/>
                <a:gd name="T52" fmla="*/ 46 w 176"/>
                <a:gd name="T53" fmla="*/ 64 h 160"/>
                <a:gd name="T54" fmla="*/ 52 w 176"/>
                <a:gd name="T55" fmla="*/ 88 h 160"/>
                <a:gd name="T56" fmla="*/ 77 w 176"/>
                <a:gd name="T57" fmla="*/ 104 h 160"/>
                <a:gd name="T58" fmla="*/ 59 w 176"/>
                <a:gd name="T59" fmla="*/ 112 h 160"/>
                <a:gd name="T60" fmla="*/ 80 w 176"/>
                <a:gd name="T61" fmla="*/ 128 h 160"/>
                <a:gd name="T62" fmla="*/ 59 w 176"/>
                <a:gd name="T63" fmla="*/ 112 h 160"/>
                <a:gd name="T64" fmla="*/ 64 w 176"/>
                <a:gd name="T65" fmla="*/ 144 h 160"/>
                <a:gd name="T66" fmla="*/ 80 w 176"/>
                <a:gd name="T67" fmla="*/ 144 h 160"/>
                <a:gd name="T68" fmla="*/ 104 w 176"/>
                <a:gd name="T69" fmla="*/ 128 h 160"/>
                <a:gd name="T70" fmla="*/ 86 w 176"/>
                <a:gd name="T71" fmla="*/ 112 h 160"/>
                <a:gd name="T72" fmla="*/ 104 w 176"/>
                <a:gd name="T73" fmla="*/ 128 h 160"/>
                <a:gd name="T74" fmla="*/ 85 w 176"/>
                <a:gd name="T75" fmla="*/ 104 h 160"/>
                <a:gd name="T76" fmla="*/ 104 w 176"/>
                <a:gd name="T77" fmla="*/ 88 h 160"/>
                <a:gd name="T78" fmla="*/ 104 w 176"/>
                <a:gd name="T79" fmla="*/ 80 h 160"/>
                <a:gd name="T80" fmla="*/ 80 w 176"/>
                <a:gd name="T81" fmla="*/ 64 h 160"/>
                <a:gd name="T82" fmla="*/ 104 w 176"/>
                <a:gd name="T83" fmla="*/ 80 h 160"/>
                <a:gd name="T84" fmla="*/ 112 w 176"/>
                <a:gd name="T85" fmla="*/ 128 h 160"/>
                <a:gd name="T86" fmla="*/ 130 w 176"/>
                <a:gd name="T87" fmla="*/ 112 h 160"/>
                <a:gd name="T88" fmla="*/ 131 w 176"/>
                <a:gd name="T89" fmla="*/ 104 h 160"/>
                <a:gd name="T90" fmla="*/ 112 w 176"/>
                <a:gd name="T91" fmla="*/ 88 h 160"/>
                <a:gd name="T92" fmla="*/ 131 w 176"/>
                <a:gd name="T93" fmla="*/ 104 h 160"/>
                <a:gd name="T94" fmla="*/ 112 w 176"/>
                <a:gd name="T95" fmla="*/ 80 h 160"/>
                <a:gd name="T96" fmla="*/ 136 w 176"/>
                <a:gd name="T97" fmla="*/ 64 h 160"/>
                <a:gd name="T98" fmla="*/ 144 w 176"/>
                <a:gd name="T99" fmla="*/ 152 h 160"/>
                <a:gd name="T100" fmla="*/ 144 w 176"/>
                <a:gd name="T101" fmla="*/ 136 h 160"/>
                <a:gd name="T102" fmla="*/ 144 w 176"/>
                <a:gd name="T103" fmla="*/ 152 h 160"/>
                <a:gd name="T104" fmla="*/ 136 w 176"/>
                <a:gd name="T105" fmla="*/ 128 h 160"/>
                <a:gd name="T106" fmla="*/ 156 w 176"/>
                <a:gd name="T107" fmla="*/ 112 h 160"/>
                <a:gd name="T108" fmla="*/ 139 w 176"/>
                <a:gd name="T109" fmla="*/ 104 h 160"/>
                <a:gd name="T110" fmla="*/ 162 w 176"/>
                <a:gd name="T111" fmla="*/ 88 h 160"/>
                <a:gd name="T112" fmla="*/ 139 w 176"/>
                <a:gd name="T113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160">
                  <a:moveTo>
                    <a:pt x="89" y="39"/>
                  </a:moveTo>
                  <a:cubicBezTo>
                    <a:pt x="90" y="40"/>
                    <a:pt x="91" y="40"/>
                    <a:pt x="92" y="40"/>
                  </a:cubicBezTo>
                  <a:cubicBezTo>
                    <a:pt x="94" y="40"/>
                    <a:pt x="96" y="38"/>
                    <a:pt x="96" y="36"/>
                  </a:cubicBezTo>
                  <a:cubicBezTo>
                    <a:pt x="96" y="35"/>
                    <a:pt x="96" y="34"/>
                    <a:pt x="95" y="3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4" y="24"/>
                    <a:pt x="136" y="22"/>
                    <a:pt x="136" y="20"/>
                  </a:cubicBezTo>
                  <a:cubicBezTo>
                    <a:pt x="136" y="18"/>
                    <a:pt x="134" y="16"/>
                    <a:pt x="132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6"/>
                    <a:pt x="96" y="5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1" y="0"/>
                    <a:pt x="90" y="0"/>
                    <a:pt x="89" y="1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8"/>
                    <a:pt x="72" y="19"/>
                    <a:pt x="72" y="20"/>
                  </a:cubicBezTo>
                  <a:cubicBezTo>
                    <a:pt x="72" y="21"/>
                    <a:pt x="72" y="22"/>
                    <a:pt x="73" y="23"/>
                  </a:cubicBezTo>
                  <a:lnTo>
                    <a:pt x="89" y="39"/>
                  </a:lnTo>
                  <a:close/>
                  <a:moveTo>
                    <a:pt x="160" y="133"/>
                  </a:moveTo>
                  <a:cubicBezTo>
                    <a:pt x="160" y="133"/>
                    <a:pt x="160" y="133"/>
                    <a:pt x="160" y="133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76" y="61"/>
                    <a:pt x="176" y="60"/>
                    <a:pt x="176" y="60"/>
                  </a:cubicBezTo>
                  <a:cubicBezTo>
                    <a:pt x="176" y="58"/>
                    <a:pt x="174" y="56"/>
                    <a:pt x="17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3"/>
                    <a:pt x="36" y="32"/>
                    <a:pt x="3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8"/>
                    <a:pt x="2" y="40"/>
                    <a:pt x="4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7" y="134"/>
                    <a:pt x="57" y="135"/>
                    <a:pt x="58" y="136"/>
                  </a:cubicBezTo>
                  <a:cubicBezTo>
                    <a:pt x="57" y="138"/>
                    <a:pt x="56" y="141"/>
                    <a:pt x="56" y="144"/>
                  </a:cubicBezTo>
                  <a:cubicBezTo>
                    <a:pt x="56" y="153"/>
                    <a:pt x="63" y="160"/>
                    <a:pt x="72" y="160"/>
                  </a:cubicBezTo>
                  <a:cubicBezTo>
                    <a:pt x="81" y="160"/>
                    <a:pt x="88" y="153"/>
                    <a:pt x="88" y="144"/>
                  </a:cubicBezTo>
                  <a:cubicBezTo>
                    <a:pt x="88" y="141"/>
                    <a:pt x="87" y="138"/>
                    <a:pt x="86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8"/>
                    <a:pt x="128" y="141"/>
                    <a:pt x="128" y="144"/>
                  </a:cubicBezTo>
                  <a:cubicBezTo>
                    <a:pt x="128" y="153"/>
                    <a:pt x="135" y="160"/>
                    <a:pt x="144" y="160"/>
                  </a:cubicBezTo>
                  <a:cubicBezTo>
                    <a:pt x="153" y="160"/>
                    <a:pt x="160" y="153"/>
                    <a:pt x="160" y="144"/>
                  </a:cubicBezTo>
                  <a:cubicBezTo>
                    <a:pt x="160" y="141"/>
                    <a:pt x="159" y="138"/>
                    <a:pt x="158" y="136"/>
                  </a:cubicBezTo>
                  <a:cubicBezTo>
                    <a:pt x="159" y="135"/>
                    <a:pt x="160" y="134"/>
                    <a:pt x="160" y="133"/>
                  </a:cubicBezTo>
                  <a:moveTo>
                    <a:pt x="144" y="64"/>
                  </a:moveTo>
                  <a:cubicBezTo>
                    <a:pt x="167" y="64"/>
                    <a:pt x="167" y="64"/>
                    <a:pt x="167" y="64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42" y="80"/>
                    <a:pt x="142" y="80"/>
                    <a:pt x="142" y="80"/>
                  </a:cubicBezTo>
                  <a:lnTo>
                    <a:pt x="144" y="64"/>
                  </a:lnTo>
                  <a:close/>
                  <a:moveTo>
                    <a:pt x="46" y="64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0" y="80"/>
                    <a:pt x="50" y="80"/>
                    <a:pt x="50" y="80"/>
                  </a:cubicBezTo>
                  <a:lnTo>
                    <a:pt x="46" y="64"/>
                  </a:lnTo>
                  <a:close/>
                  <a:moveTo>
                    <a:pt x="57" y="104"/>
                  </a:moveTo>
                  <a:cubicBezTo>
                    <a:pt x="52" y="88"/>
                    <a:pt x="52" y="88"/>
                    <a:pt x="52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104"/>
                    <a:pt x="77" y="104"/>
                    <a:pt x="77" y="104"/>
                  </a:cubicBezTo>
                  <a:lnTo>
                    <a:pt x="57" y="104"/>
                  </a:lnTo>
                  <a:close/>
                  <a:moveTo>
                    <a:pt x="59" y="112"/>
                  </a:moveTo>
                  <a:cubicBezTo>
                    <a:pt x="78" y="112"/>
                    <a:pt x="78" y="112"/>
                    <a:pt x="78" y="112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63" y="128"/>
                    <a:pt x="63" y="128"/>
                    <a:pt x="63" y="128"/>
                  </a:cubicBezTo>
                  <a:lnTo>
                    <a:pt x="59" y="112"/>
                  </a:lnTo>
                  <a:close/>
                  <a:moveTo>
                    <a:pt x="72" y="152"/>
                  </a:moveTo>
                  <a:cubicBezTo>
                    <a:pt x="68" y="152"/>
                    <a:pt x="64" y="148"/>
                    <a:pt x="64" y="144"/>
                  </a:cubicBezTo>
                  <a:cubicBezTo>
                    <a:pt x="64" y="140"/>
                    <a:pt x="68" y="136"/>
                    <a:pt x="72" y="136"/>
                  </a:cubicBezTo>
                  <a:cubicBezTo>
                    <a:pt x="76" y="136"/>
                    <a:pt x="80" y="140"/>
                    <a:pt x="80" y="144"/>
                  </a:cubicBezTo>
                  <a:cubicBezTo>
                    <a:pt x="80" y="148"/>
                    <a:pt x="76" y="152"/>
                    <a:pt x="72" y="152"/>
                  </a:cubicBezTo>
                  <a:moveTo>
                    <a:pt x="104" y="128"/>
                  </a:moveTo>
                  <a:cubicBezTo>
                    <a:pt x="88" y="128"/>
                    <a:pt x="88" y="128"/>
                    <a:pt x="88" y="128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104" y="112"/>
                    <a:pt x="104" y="112"/>
                    <a:pt x="104" y="112"/>
                  </a:cubicBezTo>
                  <a:lnTo>
                    <a:pt x="104" y="128"/>
                  </a:lnTo>
                  <a:close/>
                  <a:moveTo>
                    <a:pt x="104" y="104"/>
                  </a:moveTo>
                  <a:cubicBezTo>
                    <a:pt x="85" y="104"/>
                    <a:pt x="85" y="104"/>
                    <a:pt x="85" y="104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104" y="88"/>
                    <a:pt x="104" y="88"/>
                    <a:pt x="104" y="88"/>
                  </a:cubicBezTo>
                  <a:lnTo>
                    <a:pt x="104" y="104"/>
                  </a:lnTo>
                  <a:close/>
                  <a:moveTo>
                    <a:pt x="104" y="80"/>
                  </a:moveTo>
                  <a:cubicBezTo>
                    <a:pt x="82" y="80"/>
                    <a:pt x="82" y="80"/>
                    <a:pt x="82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104" y="64"/>
                    <a:pt x="104" y="64"/>
                    <a:pt x="104" y="64"/>
                  </a:cubicBezTo>
                  <a:lnTo>
                    <a:pt x="104" y="80"/>
                  </a:lnTo>
                  <a:close/>
                  <a:moveTo>
                    <a:pt x="128" y="128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30" y="112"/>
                    <a:pt x="130" y="112"/>
                    <a:pt x="130" y="112"/>
                  </a:cubicBezTo>
                  <a:lnTo>
                    <a:pt x="128" y="128"/>
                  </a:lnTo>
                  <a:close/>
                  <a:moveTo>
                    <a:pt x="131" y="104"/>
                  </a:moveTo>
                  <a:cubicBezTo>
                    <a:pt x="112" y="104"/>
                    <a:pt x="112" y="104"/>
                    <a:pt x="112" y="104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33" y="88"/>
                    <a:pt x="133" y="88"/>
                    <a:pt x="133" y="88"/>
                  </a:cubicBezTo>
                  <a:lnTo>
                    <a:pt x="131" y="104"/>
                  </a:lnTo>
                  <a:close/>
                  <a:moveTo>
                    <a:pt x="134" y="80"/>
                  </a:moveTo>
                  <a:cubicBezTo>
                    <a:pt x="112" y="80"/>
                    <a:pt x="112" y="80"/>
                    <a:pt x="112" y="8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4" y="80"/>
                  </a:lnTo>
                  <a:close/>
                  <a:moveTo>
                    <a:pt x="144" y="152"/>
                  </a:moveTo>
                  <a:cubicBezTo>
                    <a:pt x="140" y="152"/>
                    <a:pt x="136" y="148"/>
                    <a:pt x="136" y="144"/>
                  </a:cubicBezTo>
                  <a:cubicBezTo>
                    <a:pt x="136" y="140"/>
                    <a:pt x="140" y="136"/>
                    <a:pt x="144" y="136"/>
                  </a:cubicBezTo>
                  <a:cubicBezTo>
                    <a:pt x="148" y="136"/>
                    <a:pt x="152" y="140"/>
                    <a:pt x="152" y="144"/>
                  </a:cubicBezTo>
                  <a:cubicBezTo>
                    <a:pt x="152" y="148"/>
                    <a:pt x="148" y="152"/>
                    <a:pt x="144" y="152"/>
                  </a:cubicBezTo>
                  <a:moveTo>
                    <a:pt x="153" y="128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56" y="112"/>
                    <a:pt x="156" y="112"/>
                    <a:pt x="156" y="112"/>
                  </a:cubicBezTo>
                  <a:lnTo>
                    <a:pt x="153" y="128"/>
                  </a:lnTo>
                  <a:close/>
                  <a:moveTo>
                    <a:pt x="139" y="104"/>
                  </a:moveTo>
                  <a:cubicBezTo>
                    <a:pt x="141" y="88"/>
                    <a:pt x="141" y="88"/>
                    <a:pt x="141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8" y="104"/>
                    <a:pt x="158" y="104"/>
                    <a:pt x="158" y="104"/>
                  </a:cubicBezTo>
                  <a:lnTo>
                    <a:pt x="139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AA169325-5CCF-08C8-ACF8-46E296DE2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960" y="3236126"/>
              <a:ext cx="533628" cy="485615"/>
            </a:xfrm>
            <a:custGeom>
              <a:avLst/>
              <a:gdLst>
                <a:gd name="T0" fmla="*/ 104 w 176"/>
                <a:gd name="T1" fmla="*/ 28 h 160"/>
                <a:gd name="T2" fmla="*/ 108 w 176"/>
                <a:gd name="T3" fmla="*/ 48 h 160"/>
                <a:gd name="T4" fmla="*/ 112 w 176"/>
                <a:gd name="T5" fmla="*/ 28 h 160"/>
                <a:gd name="T6" fmla="*/ 132 w 176"/>
                <a:gd name="T7" fmla="*/ 24 h 160"/>
                <a:gd name="T8" fmla="*/ 112 w 176"/>
                <a:gd name="T9" fmla="*/ 20 h 160"/>
                <a:gd name="T10" fmla="*/ 108 w 176"/>
                <a:gd name="T11" fmla="*/ 0 h 160"/>
                <a:gd name="T12" fmla="*/ 104 w 176"/>
                <a:gd name="T13" fmla="*/ 20 h 160"/>
                <a:gd name="T14" fmla="*/ 84 w 176"/>
                <a:gd name="T15" fmla="*/ 24 h 160"/>
                <a:gd name="T16" fmla="*/ 160 w 176"/>
                <a:gd name="T17" fmla="*/ 133 h 160"/>
                <a:gd name="T18" fmla="*/ 176 w 176"/>
                <a:gd name="T19" fmla="*/ 61 h 160"/>
                <a:gd name="T20" fmla="*/ 176 w 176"/>
                <a:gd name="T21" fmla="*/ 60 h 160"/>
                <a:gd name="T22" fmla="*/ 44 w 176"/>
                <a:gd name="T23" fmla="*/ 56 h 160"/>
                <a:gd name="T24" fmla="*/ 38 w 176"/>
                <a:gd name="T25" fmla="*/ 35 h 160"/>
                <a:gd name="T26" fmla="*/ 4 w 176"/>
                <a:gd name="T27" fmla="*/ 32 h 160"/>
                <a:gd name="T28" fmla="*/ 4 w 176"/>
                <a:gd name="T29" fmla="*/ 40 h 160"/>
                <a:gd name="T30" fmla="*/ 56 w 176"/>
                <a:gd name="T31" fmla="*/ 133 h 160"/>
                <a:gd name="T32" fmla="*/ 58 w 176"/>
                <a:gd name="T33" fmla="*/ 136 h 160"/>
                <a:gd name="T34" fmla="*/ 72 w 176"/>
                <a:gd name="T35" fmla="*/ 160 h 160"/>
                <a:gd name="T36" fmla="*/ 86 w 176"/>
                <a:gd name="T37" fmla="*/ 136 h 160"/>
                <a:gd name="T38" fmla="*/ 128 w 176"/>
                <a:gd name="T39" fmla="*/ 144 h 160"/>
                <a:gd name="T40" fmla="*/ 160 w 176"/>
                <a:gd name="T41" fmla="*/ 144 h 160"/>
                <a:gd name="T42" fmla="*/ 160 w 176"/>
                <a:gd name="T43" fmla="*/ 133 h 160"/>
                <a:gd name="T44" fmla="*/ 167 w 176"/>
                <a:gd name="T45" fmla="*/ 64 h 160"/>
                <a:gd name="T46" fmla="*/ 142 w 176"/>
                <a:gd name="T47" fmla="*/ 80 h 160"/>
                <a:gd name="T48" fmla="*/ 46 w 176"/>
                <a:gd name="T49" fmla="*/ 64 h 160"/>
                <a:gd name="T50" fmla="*/ 74 w 176"/>
                <a:gd name="T51" fmla="*/ 80 h 160"/>
                <a:gd name="T52" fmla="*/ 46 w 176"/>
                <a:gd name="T53" fmla="*/ 64 h 160"/>
                <a:gd name="T54" fmla="*/ 52 w 176"/>
                <a:gd name="T55" fmla="*/ 88 h 160"/>
                <a:gd name="T56" fmla="*/ 77 w 176"/>
                <a:gd name="T57" fmla="*/ 104 h 160"/>
                <a:gd name="T58" fmla="*/ 59 w 176"/>
                <a:gd name="T59" fmla="*/ 112 h 160"/>
                <a:gd name="T60" fmla="*/ 80 w 176"/>
                <a:gd name="T61" fmla="*/ 128 h 160"/>
                <a:gd name="T62" fmla="*/ 59 w 176"/>
                <a:gd name="T63" fmla="*/ 112 h 160"/>
                <a:gd name="T64" fmla="*/ 64 w 176"/>
                <a:gd name="T65" fmla="*/ 144 h 160"/>
                <a:gd name="T66" fmla="*/ 80 w 176"/>
                <a:gd name="T67" fmla="*/ 144 h 160"/>
                <a:gd name="T68" fmla="*/ 104 w 176"/>
                <a:gd name="T69" fmla="*/ 128 h 160"/>
                <a:gd name="T70" fmla="*/ 86 w 176"/>
                <a:gd name="T71" fmla="*/ 112 h 160"/>
                <a:gd name="T72" fmla="*/ 104 w 176"/>
                <a:gd name="T73" fmla="*/ 128 h 160"/>
                <a:gd name="T74" fmla="*/ 85 w 176"/>
                <a:gd name="T75" fmla="*/ 104 h 160"/>
                <a:gd name="T76" fmla="*/ 104 w 176"/>
                <a:gd name="T77" fmla="*/ 88 h 160"/>
                <a:gd name="T78" fmla="*/ 104 w 176"/>
                <a:gd name="T79" fmla="*/ 80 h 160"/>
                <a:gd name="T80" fmla="*/ 80 w 176"/>
                <a:gd name="T81" fmla="*/ 64 h 160"/>
                <a:gd name="T82" fmla="*/ 104 w 176"/>
                <a:gd name="T83" fmla="*/ 80 h 160"/>
                <a:gd name="T84" fmla="*/ 112 w 176"/>
                <a:gd name="T85" fmla="*/ 128 h 160"/>
                <a:gd name="T86" fmla="*/ 130 w 176"/>
                <a:gd name="T87" fmla="*/ 112 h 160"/>
                <a:gd name="T88" fmla="*/ 131 w 176"/>
                <a:gd name="T89" fmla="*/ 104 h 160"/>
                <a:gd name="T90" fmla="*/ 112 w 176"/>
                <a:gd name="T91" fmla="*/ 88 h 160"/>
                <a:gd name="T92" fmla="*/ 131 w 176"/>
                <a:gd name="T93" fmla="*/ 104 h 160"/>
                <a:gd name="T94" fmla="*/ 112 w 176"/>
                <a:gd name="T95" fmla="*/ 80 h 160"/>
                <a:gd name="T96" fmla="*/ 136 w 176"/>
                <a:gd name="T97" fmla="*/ 64 h 160"/>
                <a:gd name="T98" fmla="*/ 144 w 176"/>
                <a:gd name="T99" fmla="*/ 152 h 160"/>
                <a:gd name="T100" fmla="*/ 144 w 176"/>
                <a:gd name="T101" fmla="*/ 136 h 160"/>
                <a:gd name="T102" fmla="*/ 144 w 176"/>
                <a:gd name="T103" fmla="*/ 152 h 160"/>
                <a:gd name="T104" fmla="*/ 136 w 176"/>
                <a:gd name="T105" fmla="*/ 128 h 160"/>
                <a:gd name="T106" fmla="*/ 156 w 176"/>
                <a:gd name="T107" fmla="*/ 112 h 160"/>
                <a:gd name="T108" fmla="*/ 139 w 176"/>
                <a:gd name="T109" fmla="*/ 104 h 160"/>
                <a:gd name="T110" fmla="*/ 162 w 176"/>
                <a:gd name="T111" fmla="*/ 88 h 160"/>
                <a:gd name="T112" fmla="*/ 139 w 176"/>
                <a:gd name="T113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160">
                  <a:moveTo>
                    <a:pt x="88" y="28"/>
                  </a:moveTo>
                  <a:cubicBezTo>
                    <a:pt x="104" y="28"/>
                    <a:pt x="104" y="28"/>
                    <a:pt x="104" y="28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6"/>
                    <a:pt x="106" y="48"/>
                    <a:pt x="108" y="48"/>
                  </a:cubicBezTo>
                  <a:cubicBezTo>
                    <a:pt x="110" y="48"/>
                    <a:pt x="112" y="46"/>
                    <a:pt x="112" y="44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0" y="28"/>
                    <a:pt x="132" y="26"/>
                    <a:pt x="132" y="24"/>
                  </a:cubicBezTo>
                  <a:cubicBezTo>
                    <a:pt x="132" y="22"/>
                    <a:pt x="130" y="20"/>
                    <a:pt x="128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2"/>
                    <a:pt x="110" y="0"/>
                    <a:pt x="108" y="0"/>
                  </a:cubicBezTo>
                  <a:cubicBezTo>
                    <a:pt x="106" y="0"/>
                    <a:pt x="104" y="2"/>
                    <a:pt x="104" y="4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20"/>
                    <a:pt x="84" y="22"/>
                    <a:pt x="84" y="24"/>
                  </a:cubicBezTo>
                  <a:cubicBezTo>
                    <a:pt x="84" y="26"/>
                    <a:pt x="86" y="28"/>
                    <a:pt x="88" y="28"/>
                  </a:cubicBezTo>
                  <a:moveTo>
                    <a:pt x="160" y="133"/>
                  </a:moveTo>
                  <a:cubicBezTo>
                    <a:pt x="160" y="133"/>
                    <a:pt x="160" y="133"/>
                    <a:pt x="160" y="133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76" y="61"/>
                    <a:pt x="176" y="60"/>
                    <a:pt x="176" y="60"/>
                  </a:cubicBezTo>
                  <a:cubicBezTo>
                    <a:pt x="176" y="58"/>
                    <a:pt x="174" y="56"/>
                    <a:pt x="17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3"/>
                    <a:pt x="36" y="32"/>
                    <a:pt x="3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8"/>
                    <a:pt x="2" y="40"/>
                    <a:pt x="4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7" y="134"/>
                    <a:pt x="57" y="135"/>
                    <a:pt x="58" y="136"/>
                  </a:cubicBezTo>
                  <a:cubicBezTo>
                    <a:pt x="57" y="138"/>
                    <a:pt x="56" y="141"/>
                    <a:pt x="56" y="144"/>
                  </a:cubicBezTo>
                  <a:cubicBezTo>
                    <a:pt x="56" y="153"/>
                    <a:pt x="63" y="160"/>
                    <a:pt x="72" y="160"/>
                  </a:cubicBezTo>
                  <a:cubicBezTo>
                    <a:pt x="81" y="160"/>
                    <a:pt x="88" y="153"/>
                    <a:pt x="88" y="144"/>
                  </a:cubicBezTo>
                  <a:cubicBezTo>
                    <a:pt x="88" y="141"/>
                    <a:pt x="87" y="138"/>
                    <a:pt x="86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8"/>
                    <a:pt x="128" y="141"/>
                    <a:pt x="128" y="144"/>
                  </a:cubicBezTo>
                  <a:cubicBezTo>
                    <a:pt x="128" y="153"/>
                    <a:pt x="135" y="160"/>
                    <a:pt x="144" y="160"/>
                  </a:cubicBezTo>
                  <a:cubicBezTo>
                    <a:pt x="153" y="160"/>
                    <a:pt x="160" y="153"/>
                    <a:pt x="160" y="144"/>
                  </a:cubicBezTo>
                  <a:cubicBezTo>
                    <a:pt x="160" y="141"/>
                    <a:pt x="159" y="138"/>
                    <a:pt x="158" y="136"/>
                  </a:cubicBezTo>
                  <a:cubicBezTo>
                    <a:pt x="159" y="135"/>
                    <a:pt x="160" y="134"/>
                    <a:pt x="160" y="133"/>
                  </a:cubicBezTo>
                  <a:moveTo>
                    <a:pt x="144" y="64"/>
                  </a:moveTo>
                  <a:cubicBezTo>
                    <a:pt x="167" y="64"/>
                    <a:pt x="167" y="64"/>
                    <a:pt x="167" y="64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42" y="80"/>
                    <a:pt x="142" y="80"/>
                    <a:pt x="142" y="80"/>
                  </a:cubicBezTo>
                  <a:lnTo>
                    <a:pt x="144" y="64"/>
                  </a:lnTo>
                  <a:close/>
                  <a:moveTo>
                    <a:pt x="46" y="64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0" y="80"/>
                    <a:pt x="50" y="80"/>
                    <a:pt x="50" y="80"/>
                  </a:cubicBezTo>
                  <a:lnTo>
                    <a:pt x="46" y="64"/>
                  </a:lnTo>
                  <a:close/>
                  <a:moveTo>
                    <a:pt x="57" y="104"/>
                  </a:moveTo>
                  <a:cubicBezTo>
                    <a:pt x="52" y="88"/>
                    <a:pt x="52" y="88"/>
                    <a:pt x="52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104"/>
                    <a:pt x="77" y="104"/>
                    <a:pt x="77" y="104"/>
                  </a:cubicBezTo>
                  <a:lnTo>
                    <a:pt x="57" y="104"/>
                  </a:lnTo>
                  <a:close/>
                  <a:moveTo>
                    <a:pt x="59" y="112"/>
                  </a:moveTo>
                  <a:cubicBezTo>
                    <a:pt x="78" y="112"/>
                    <a:pt x="78" y="112"/>
                    <a:pt x="78" y="112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63" y="128"/>
                    <a:pt x="63" y="128"/>
                    <a:pt x="63" y="128"/>
                  </a:cubicBezTo>
                  <a:lnTo>
                    <a:pt x="59" y="112"/>
                  </a:lnTo>
                  <a:close/>
                  <a:moveTo>
                    <a:pt x="72" y="152"/>
                  </a:moveTo>
                  <a:cubicBezTo>
                    <a:pt x="68" y="152"/>
                    <a:pt x="64" y="148"/>
                    <a:pt x="64" y="144"/>
                  </a:cubicBezTo>
                  <a:cubicBezTo>
                    <a:pt x="64" y="140"/>
                    <a:pt x="68" y="136"/>
                    <a:pt x="72" y="136"/>
                  </a:cubicBezTo>
                  <a:cubicBezTo>
                    <a:pt x="76" y="136"/>
                    <a:pt x="80" y="140"/>
                    <a:pt x="80" y="144"/>
                  </a:cubicBezTo>
                  <a:cubicBezTo>
                    <a:pt x="80" y="148"/>
                    <a:pt x="76" y="152"/>
                    <a:pt x="72" y="152"/>
                  </a:cubicBezTo>
                  <a:moveTo>
                    <a:pt x="104" y="128"/>
                  </a:moveTo>
                  <a:cubicBezTo>
                    <a:pt x="88" y="128"/>
                    <a:pt x="88" y="128"/>
                    <a:pt x="88" y="128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104" y="112"/>
                    <a:pt x="104" y="112"/>
                    <a:pt x="104" y="112"/>
                  </a:cubicBezTo>
                  <a:lnTo>
                    <a:pt x="104" y="128"/>
                  </a:lnTo>
                  <a:close/>
                  <a:moveTo>
                    <a:pt x="104" y="104"/>
                  </a:moveTo>
                  <a:cubicBezTo>
                    <a:pt x="85" y="104"/>
                    <a:pt x="85" y="104"/>
                    <a:pt x="85" y="104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104" y="88"/>
                    <a:pt x="104" y="88"/>
                    <a:pt x="104" y="88"/>
                  </a:cubicBezTo>
                  <a:lnTo>
                    <a:pt x="104" y="104"/>
                  </a:lnTo>
                  <a:close/>
                  <a:moveTo>
                    <a:pt x="104" y="80"/>
                  </a:moveTo>
                  <a:cubicBezTo>
                    <a:pt x="82" y="80"/>
                    <a:pt x="82" y="80"/>
                    <a:pt x="82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104" y="64"/>
                    <a:pt x="104" y="64"/>
                    <a:pt x="104" y="64"/>
                  </a:cubicBezTo>
                  <a:lnTo>
                    <a:pt x="104" y="80"/>
                  </a:lnTo>
                  <a:close/>
                  <a:moveTo>
                    <a:pt x="128" y="128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30" y="112"/>
                    <a:pt x="130" y="112"/>
                    <a:pt x="130" y="112"/>
                  </a:cubicBezTo>
                  <a:lnTo>
                    <a:pt x="128" y="128"/>
                  </a:lnTo>
                  <a:close/>
                  <a:moveTo>
                    <a:pt x="131" y="104"/>
                  </a:moveTo>
                  <a:cubicBezTo>
                    <a:pt x="112" y="104"/>
                    <a:pt x="112" y="104"/>
                    <a:pt x="112" y="104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33" y="88"/>
                    <a:pt x="133" y="88"/>
                    <a:pt x="133" y="88"/>
                  </a:cubicBezTo>
                  <a:lnTo>
                    <a:pt x="131" y="104"/>
                  </a:lnTo>
                  <a:close/>
                  <a:moveTo>
                    <a:pt x="134" y="80"/>
                  </a:moveTo>
                  <a:cubicBezTo>
                    <a:pt x="112" y="80"/>
                    <a:pt x="112" y="80"/>
                    <a:pt x="112" y="8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4" y="80"/>
                  </a:lnTo>
                  <a:close/>
                  <a:moveTo>
                    <a:pt x="144" y="152"/>
                  </a:moveTo>
                  <a:cubicBezTo>
                    <a:pt x="140" y="152"/>
                    <a:pt x="136" y="148"/>
                    <a:pt x="136" y="144"/>
                  </a:cubicBezTo>
                  <a:cubicBezTo>
                    <a:pt x="136" y="140"/>
                    <a:pt x="140" y="136"/>
                    <a:pt x="144" y="136"/>
                  </a:cubicBezTo>
                  <a:cubicBezTo>
                    <a:pt x="148" y="136"/>
                    <a:pt x="152" y="140"/>
                    <a:pt x="152" y="144"/>
                  </a:cubicBezTo>
                  <a:cubicBezTo>
                    <a:pt x="152" y="148"/>
                    <a:pt x="148" y="152"/>
                    <a:pt x="144" y="152"/>
                  </a:cubicBezTo>
                  <a:moveTo>
                    <a:pt x="153" y="128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56" y="112"/>
                    <a:pt x="156" y="112"/>
                    <a:pt x="156" y="112"/>
                  </a:cubicBezTo>
                  <a:lnTo>
                    <a:pt x="153" y="128"/>
                  </a:lnTo>
                  <a:close/>
                  <a:moveTo>
                    <a:pt x="139" y="104"/>
                  </a:moveTo>
                  <a:cubicBezTo>
                    <a:pt x="141" y="88"/>
                    <a:pt x="141" y="88"/>
                    <a:pt x="141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8" y="104"/>
                    <a:pt x="158" y="104"/>
                    <a:pt x="158" y="104"/>
                  </a:cubicBezTo>
                  <a:lnTo>
                    <a:pt x="139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C9726CA2-5EDB-5398-C615-7B344DC08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7831" y="3271792"/>
              <a:ext cx="533628" cy="425256"/>
            </a:xfrm>
            <a:custGeom>
              <a:avLst/>
              <a:gdLst>
                <a:gd name="T0" fmla="*/ 128 w 176"/>
                <a:gd name="T1" fmla="*/ 8 h 140"/>
                <a:gd name="T2" fmla="*/ 128 w 176"/>
                <a:gd name="T3" fmla="*/ 0 h 140"/>
                <a:gd name="T4" fmla="*/ 84 w 176"/>
                <a:gd name="T5" fmla="*/ 4 h 140"/>
                <a:gd name="T6" fmla="*/ 160 w 176"/>
                <a:gd name="T7" fmla="*/ 113 h 140"/>
                <a:gd name="T8" fmla="*/ 176 w 176"/>
                <a:gd name="T9" fmla="*/ 41 h 140"/>
                <a:gd name="T10" fmla="*/ 176 w 176"/>
                <a:gd name="T11" fmla="*/ 40 h 140"/>
                <a:gd name="T12" fmla="*/ 44 w 176"/>
                <a:gd name="T13" fmla="*/ 36 h 140"/>
                <a:gd name="T14" fmla="*/ 38 w 176"/>
                <a:gd name="T15" fmla="*/ 15 h 140"/>
                <a:gd name="T16" fmla="*/ 4 w 176"/>
                <a:gd name="T17" fmla="*/ 12 h 140"/>
                <a:gd name="T18" fmla="*/ 4 w 176"/>
                <a:gd name="T19" fmla="*/ 20 h 140"/>
                <a:gd name="T20" fmla="*/ 56 w 176"/>
                <a:gd name="T21" fmla="*/ 113 h 140"/>
                <a:gd name="T22" fmla="*/ 58 w 176"/>
                <a:gd name="T23" fmla="*/ 116 h 140"/>
                <a:gd name="T24" fmla="*/ 72 w 176"/>
                <a:gd name="T25" fmla="*/ 140 h 140"/>
                <a:gd name="T26" fmla="*/ 86 w 176"/>
                <a:gd name="T27" fmla="*/ 116 h 140"/>
                <a:gd name="T28" fmla="*/ 128 w 176"/>
                <a:gd name="T29" fmla="*/ 124 h 140"/>
                <a:gd name="T30" fmla="*/ 160 w 176"/>
                <a:gd name="T31" fmla="*/ 124 h 140"/>
                <a:gd name="T32" fmla="*/ 160 w 176"/>
                <a:gd name="T33" fmla="*/ 113 h 140"/>
                <a:gd name="T34" fmla="*/ 167 w 176"/>
                <a:gd name="T35" fmla="*/ 44 h 140"/>
                <a:gd name="T36" fmla="*/ 142 w 176"/>
                <a:gd name="T37" fmla="*/ 60 h 140"/>
                <a:gd name="T38" fmla="*/ 46 w 176"/>
                <a:gd name="T39" fmla="*/ 44 h 140"/>
                <a:gd name="T40" fmla="*/ 74 w 176"/>
                <a:gd name="T41" fmla="*/ 60 h 140"/>
                <a:gd name="T42" fmla="*/ 46 w 176"/>
                <a:gd name="T43" fmla="*/ 44 h 140"/>
                <a:gd name="T44" fmla="*/ 52 w 176"/>
                <a:gd name="T45" fmla="*/ 68 h 140"/>
                <a:gd name="T46" fmla="*/ 77 w 176"/>
                <a:gd name="T47" fmla="*/ 84 h 140"/>
                <a:gd name="T48" fmla="*/ 59 w 176"/>
                <a:gd name="T49" fmla="*/ 92 h 140"/>
                <a:gd name="T50" fmla="*/ 80 w 176"/>
                <a:gd name="T51" fmla="*/ 108 h 140"/>
                <a:gd name="T52" fmla="*/ 59 w 176"/>
                <a:gd name="T53" fmla="*/ 92 h 140"/>
                <a:gd name="T54" fmla="*/ 64 w 176"/>
                <a:gd name="T55" fmla="*/ 124 h 140"/>
                <a:gd name="T56" fmla="*/ 80 w 176"/>
                <a:gd name="T57" fmla="*/ 124 h 140"/>
                <a:gd name="T58" fmla="*/ 104 w 176"/>
                <a:gd name="T59" fmla="*/ 108 h 140"/>
                <a:gd name="T60" fmla="*/ 86 w 176"/>
                <a:gd name="T61" fmla="*/ 92 h 140"/>
                <a:gd name="T62" fmla="*/ 104 w 176"/>
                <a:gd name="T63" fmla="*/ 108 h 140"/>
                <a:gd name="T64" fmla="*/ 85 w 176"/>
                <a:gd name="T65" fmla="*/ 84 h 140"/>
                <a:gd name="T66" fmla="*/ 104 w 176"/>
                <a:gd name="T67" fmla="*/ 68 h 140"/>
                <a:gd name="T68" fmla="*/ 104 w 176"/>
                <a:gd name="T69" fmla="*/ 60 h 140"/>
                <a:gd name="T70" fmla="*/ 80 w 176"/>
                <a:gd name="T71" fmla="*/ 44 h 140"/>
                <a:gd name="T72" fmla="*/ 104 w 176"/>
                <a:gd name="T73" fmla="*/ 60 h 140"/>
                <a:gd name="T74" fmla="*/ 112 w 176"/>
                <a:gd name="T75" fmla="*/ 108 h 140"/>
                <a:gd name="T76" fmla="*/ 130 w 176"/>
                <a:gd name="T77" fmla="*/ 92 h 140"/>
                <a:gd name="T78" fmla="*/ 131 w 176"/>
                <a:gd name="T79" fmla="*/ 84 h 140"/>
                <a:gd name="T80" fmla="*/ 112 w 176"/>
                <a:gd name="T81" fmla="*/ 68 h 140"/>
                <a:gd name="T82" fmla="*/ 131 w 176"/>
                <a:gd name="T83" fmla="*/ 84 h 140"/>
                <a:gd name="T84" fmla="*/ 112 w 176"/>
                <a:gd name="T85" fmla="*/ 60 h 140"/>
                <a:gd name="T86" fmla="*/ 136 w 176"/>
                <a:gd name="T87" fmla="*/ 44 h 140"/>
                <a:gd name="T88" fmla="*/ 144 w 176"/>
                <a:gd name="T89" fmla="*/ 132 h 140"/>
                <a:gd name="T90" fmla="*/ 144 w 176"/>
                <a:gd name="T91" fmla="*/ 116 h 140"/>
                <a:gd name="T92" fmla="*/ 144 w 176"/>
                <a:gd name="T93" fmla="*/ 132 h 140"/>
                <a:gd name="T94" fmla="*/ 136 w 176"/>
                <a:gd name="T95" fmla="*/ 108 h 140"/>
                <a:gd name="T96" fmla="*/ 156 w 176"/>
                <a:gd name="T97" fmla="*/ 92 h 140"/>
                <a:gd name="T98" fmla="*/ 139 w 176"/>
                <a:gd name="T99" fmla="*/ 84 h 140"/>
                <a:gd name="T100" fmla="*/ 162 w 176"/>
                <a:gd name="T101" fmla="*/ 68 h 140"/>
                <a:gd name="T102" fmla="*/ 139 w 176"/>
                <a:gd name="T103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140">
                  <a:moveTo>
                    <a:pt x="88" y="8"/>
                  </a:moveTo>
                  <a:cubicBezTo>
                    <a:pt x="128" y="8"/>
                    <a:pt x="128" y="8"/>
                    <a:pt x="128" y="8"/>
                  </a:cubicBezTo>
                  <a:cubicBezTo>
                    <a:pt x="130" y="8"/>
                    <a:pt x="132" y="6"/>
                    <a:pt x="132" y="4"/>
                  </a:cubicBezTo>
                  <a:cubicBezTo>
                    <a:pt x="132" y="2"/>
                    <a:pt x="130" y="0"/>
                    <a:pt x="12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2"/>
                    <a:pt x="84" y="4"/>
                  </a:cubicBezTo>
                  <a:cubicBezTo>
                    <a:pt x="84" y="6"/>
                    <a:pt x="86" y="8"/>
                    <a:pt x="88" y="8"/>
                  </a:cubicBezTo>
                  <a:moveTo>
                    <a:pt x="160" y="113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76" y="41"/>
                    <a:pt x="176" y="40"/>
                    <a:pt x="176" y="40"/>
                  </a:cubicBezTo>
                  <a:cubicBezTo>
                    <a:pt x="176" y="38"/>
                    <a:pt x="174" y="36"/>
                    <a:pt x="172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3"/>
                    <a:pt x="36" y="12"/>
                    <a:pt x="3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7" y="114"/>
                    <a:pt x="57" y="115"/>
                    <a:pt x="58" y="116"/>
                  </a:cubicBezTo>
                  <a:cubicBezTo>
                    <a:pt x="57" y="118"/>
                    <a:pt x="56" y="121"/>
                    <a:pt x="56" y="124"/>
                  </a:cubicBezTo>
                  <a:cubicBezTo>
                    <a:pt x="56" y="133"/>
                    <a:pt x="63" y="140"/>
                    <a:pt x="72" y="140"/>
                  </a:cubicBezTo>
                  <a:cubicBezTo>
                    <a:pt x="81" y="140"/>
                    <a:pt x="88" y="133"/>
                    <a:pt x="88" y="124"/>
                  </a:cubicBezTo>
                  <a:cubicBezTo>
                    <a:pt x="88" y="121"/>
                    <a:pt x="87" y="118"/>
                    <a:pt x="86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29" y="118"/>
                    <a:pt x="128" y="121"/>
                    <a:pt x="128" y="124"/>
                  </a:cubicBezTo>
                  <a:cubicBezTo>
                    <a:pt x="128" y="133"/>
                    <a:pt x="135" y="140"/>
                    <a:pt x="144" y="140"/>
                  </a:cubicBezTo>
                  <a:cubicBezTo>
                    <a:pt x="153" y="140"/>
                    <a:pt x="160" y="133"/>
                    <a:pt x="160" y="124"/>
                  </a:cubicBezTo>
                  <a:cubicBezTo>
                    <a:pt x="160" y="121"/>
                    <a:pt x="159" y="118"/>
                    <a:pt x="158" y="116"/>
                  </a:cubicBezTo>
                  <a:cubicBezTo>
                    <a:pt x="159" y="115"/>
                    <a:pt x="160" y="114"/>
                    <a:pt x="160" y="113"/>
                  </a:cubicBezTo>
                  <a:moveTo>
                    <a:pt x="144" y="44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42" y="60"/>
                    <a:pt x="142" y="60"/>
                    <a:pt x="142" y="60"/>
                  </a:cubicBezTo>
                  <a:lnTo>
                    <a:pt x="144" y="44"/>
                  </a:lnTo>
                  <a:close/>
                  <a:moveTo>
                    <a:pt x="46" y="44"/>
                  </a:moveTo>
                  <a:cubicBezTo>
                    <a:pt x="72" y="44"/>
                    <a:pt x="72" y="44"/>
                    <a:pt x="72" y="44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50" y="60"/>
                    <a:pt x="50" y="60"/>
                    <a:pt x="50" y="60"/>
                  </a:cubicBezTo>
                  <a:lnTo>
                    <a:pt x="46" y="44"/>
                  </a:lnTo>
                  <a:close/>
                  <a:moveTo>
                    <a:pt x="57" y="84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77" y="84"/>
                    <a:pt x="77" y="84"/>
                    <a:pt x="77" y="84"/>
                  </a:cubicBezTo>
                  <a:lnTo>
                    <a:pt x="57" y="84"/>
                  </a:lnTo>
                  <a:close/>
                  <a:moveTo>
                    <a:pt x="59" y="92"/>
                  </a:moveTo>
                  <a:cubicBezTo>
                    <a:pt x="78" y="92"/>
                    <a:pt x="78" y="92"/>
                    <a:pt x="78" y="92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63" y="108"/>
                    <a:pt x="63" y="108"/>
                    <a:pt x="63" y="108"/>
                  </a:cubicBezTo>
                  <a:lnTo>
                    <a:pt x="59" y="92"/>
                  </a:lnTo>
                  <a:close/>
                  <a:moveTo>
                    <a:pt x="72" y="132"/>
                  </a:moveTo>
                  <a:cubicBezTo>
                    <a:pt x="68" y="132"/>
                    <a:pt x="64" y="128"/>
                    <a:pt x="64" y="124"/>
                  </a:cubicBezTo>
                  <a:cubicBezTo>
                    <a:pt x="64" y="120"/>
                    <a:pt x="68" y="116"/>
                    <a:pt x="72" y="116"/>
                  </a:cubicBezTo>
                  <a:cubicBezTo>
                    <a:pt x="76" y="116"/>
                    <a:pt x="80" y="120"/>
                    <a:pt x="80" y="124"/>
                  </a:cubicBezTo>
                  <a:cubicBezTo>
                    <a:pt x="80" y="128"/>
                    <a:pt x="76" y="132"/>
                    <a:pt x="72" y="132"/>
                  </a:cubicBezTo>
                  <a:moveTo>
                    <a:pt x="104" y="108"/>
                  </a:moveTo>
                  <a:cubicBezTo>
                    <a:pt x="88" y="108"/>
                    <a:pt x="88" y="108"/>
                    <a:pt x="88" y="108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104" y="92"/>
                    <a:pt x="104" y="92"/>
                    <a:pt x="104" y="92"/>
                  </a:cubicBezTo>
                  <a:lnTo>
                    <a:pt x="104" y="108"/>
                  </a:lnTo>
                  <a:close/>
                  <a:moveTo>
                    <a:pt x="104" y="84"/>
                  </a:moveTo>
                  <a:cubicBezTo>
                    <a:pt x="85" y="84"/>
                    <a:pt x="85" y="84"/>
                    <a:pt x="85" y="84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104" y="68"/>
                    <a:pt x="104" y="68"/>
                    <a:pt x="104" y="68"/>
                  </a:cubicBezTo>
                  <a:lnTo>
                    <a:pt x="104" y="84"/>
                  </a:lnTo>
                  <a:close/>
                  <a:moveTo>
                    <a:pt x="104" y="60"/>
                  </a:moveTo>
                  <a:cubicBezTo>
                    <a:pt x="82" y="60"/>
                    <a:pt x="82" y="60"/>
                    <a:pt x="82" y="60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60"/>
                  </a:lnTo>
                  <a:close/>
                  <a:moveTo>
                    <a:pt x="128" y="108"/>
                  </a:moveTo>
                  <a:cubicBezTo>
                    <a:pt x="112" y="108"/>
                    <a:pt x="112" y="108"/>
                    <a:pt x="112" y="108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30" y="92"/>
                    <a:pt x="130" y="92"/>
                    <a:pt x="130" y="92"/>
                  </a:cubicBezTo>
                  <a:lnTo>
                    <a:pt x="128" y="108"/>
                  </a:lnTo>
                  <a:close/>
                  <a:moveTo>
                    <a:pt x="131" y="84"/>
                  </a:moveTo>
                  <a:cubicBezTo>
                    <a:pt x="112" y="84"/>
                    <a:pt x="112" y="84"/>
                    <a:pt x="112" y="84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33" y="68"/>
                    <a:pt x="133" y="68"/>
                    <a:pt x="133" y="68"/>
                  </a:cubicBezTo>
                  <a:lnTo>
                    <a:pt x="131" y="84"/>
                  </a:lnTo>
                  <a:close/>
                  <a:moveTo>
                    <a:pt x="134" y="60"/>
                  </a:moveTo>
                  <a:cubicBezTo>
                    <a:pt x="112" y="60"/>
                    <a:pt x="112" y="60"/>
                    <a:pt x="112" y="60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36" y="44"/>
                    <a:pt x="136" y="44"/>
                    <a:pt x="136" y="44"/>
                  </a:cubicBezTo>
                  <a:lnTo>
                    <a:pt x="134" y="60"/>
                  </a:lnTo>
                  <a:close/>
                  <a:moveTo>
                    <a:pt x="144" y="132"/>
                  </a:moveTo>
                  <a:cubicBezTo>
                    <a:pt x="140" y="132"/>
                    <a:pt x="136" y="128"/>
                    <a:pt x="136" y="124"/>
                  </a:cubicBezTo>
                  <a:cubicBezTo>
                    <a:pt x="136" y="120"/>
                    <a:pt x="140" y="116"/>
                    <a:pt x="144" y="116"/>
                  </a:cubicBezTo>
                  <a:cubicBezTo>
                    <a:pt x="148" y="116"/>
                    <a:pt x="152" y="120"/>
                    <a:pt x="152" y="124"/>
                  </a:cubicBezTo>
                  <a:cubicBezTo>
                    <a:pt x="152" y="128"/>
                    <a:pt x="148" y="132"/>
                    <a:pt x="144" y="132"/>
                  </a:cubicBezTo>
                  <a:moveTo>
                    <a:pt x="153" y="108"/>
                  </a:moveTo>
                  <a:cubicBezTo>
                    <a:pt x="136" y="108"/>
                    <a:pt x="136" y="108"/>
                    <a:pt x="136" y="108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56" y="92"/>
                    <a:pt x="156" y="92"/>
                    <a:pt x="156" y="92"/>
                  </a:cubicBezTo>
                  <a:lnTo>
                    <a:pt x="153" y="108"/>
                  </a:lnTo>
                  <a:close/>
                  <a:moveTo>
                    <a:pt x="139" y="84"/>
                  </a:moveTo>
                  <a:cubicBezTo>
                    <a:pt x="141" y="68"/>
                    <a:pt x="141" y="68"/>
                    <a:pt x="141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58" y="84"/>
                    <a:pt x="158" y="84"/>
                    <a:pt x="158" y="84"/>
                  </a:cubicBezTo>
                  <a:lnTo>
                    <a:pt x="139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49A66D8C-1424-1D4B-750D-710E1501C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5086" y="3211433"/>
              <a:ext cx="436230" cy="534999"/>
            </a:xfrm>
            <a:custGeom>
              <a:avLst/>
              <a:gdLst>
                <a:gd name="T0" fmla="*/ 16 w 144"/>
                <a:gd name="T1" fmla="*/ 112 h 176"/>
                <a:gd name="T2" fmla="*/ 72 w 144"/>
                <a:gd name="T3" fmla="*/ 104 h 176"/>
                <a:gd name="T4" fmla="*/ 72 w 144"/>
                <a:gd name="T5" fmla="*/ 64 h 176"/>
                <a:gd name="T6" fmla="*/ 88 w 144"/>
                <a:gd name="T7" fmla="*/ 104 h 176"/>
                <a:gd name="T8" fmla="*/ 96 w 144"/>
                <a:gd name="T9" fmla="*/ 104 h 176"/>
                <a:gd name="T10" fmla="*/ 56 w 144"/>
                <a:gd name="T11" fmla="*/ 120 h 176"/>
                <a:gd name="T12" fmla="*/ 60 w 144"/>
                <a:gd name="T13" fmla="*/ 160 h 176"/>
                <a:gd name="T14" fmla="*/ 84 w 144"/>
                <a:gd name="T15" fmla="*/ 152 h 176"/>
                <a:gd name="T16" fmla="*/ 60 w 144"/>
                <a:gd name="T17" fmla="*/ 160 h 176"/>
                <a:gd name="T18" fmla="*/ 40 w 144"/>
                <a:gd name="T19" fmla="*/ 120 h 176"/>
                <a:gd name="T20" fmla="*/ 24 w 144"/>
                <a:gd name="T21" fmla="*/ 120 h 176"/>
                <a:gd name="T22" fmla="*/ 24 w 144"/>
                <a:gd name="T23" fmla="*/ 128 h 176"/>
                <a:gd name="T24" fmla="*/ 108 w 144"/>
                <a:gd name="T25" fmla="*/ 40 h 176"/>
                <a:gd name="T26" fmla="*/ 128 w 144"/>
                <a:gd name="T27" fmla="*/ 16 h 176"/>
                <a:gd name="T28" fmla="*/ 72 w 144"/>
                <a:gd name="T29" fmla="*/ 0 h 176"/>
                <a:gd name="T30" fmla="*/ 72 w 144"/>
                <a:gd name="T31" fmla="*/ 24 h 176"/>
                <a:gd name="T32" fmla="*/ 8 w 144"/>
                <a:gd name="T33" fmla="*/ 40 h 176"/>
                <a:gd name="T34" fmla="*/ 8 w 144"/>
                <a:gd name="T35" fmla="*/ 176 h 176"/>
                <a:gd name="T36" fmla="*/ 144 w 144"/>
                <a:gd name="T37" fmla="*/ 48 h 176"/>
                <a:gd name="T38" fmla="*/ 72 w 144"/>
                <a:gd name="T39" fmla="*/ 16 h 176"/>
                <a:gd name="T40" fmla="*/ 80 w 144"/>
                <a:gd name="T41" fmla="*/ 16 h 176"/>
                <a:gd name="T42" fmla="*/ 120 w 144"/>
                <a:gd name="T43" fmla="*/ 16 h 176"/>
                <a:gd name="T44" fmla="*/ 100 w 144"/>
                <a:gd name="T45" fmla="*/ 40 h 176"/>
                <a:gd name="T46" fmla="*/ 100 w 144"/>
                <a:gd name="T47" fmla="*/ 24 h 176"/>
                <a:gd name="T48" fmla="*/ 8 w 144"/>
                <a:gd name="T49" fmla="*/ 168 h 176"/>
                <a:gd name="T50" fmla="*/ 136 w 144"/>
                <a:gd name="T51" fmla="*/ 168 h 176"/>
                <a:gd name="T52" fmla="*/ 8 w 144"/>
                <a:gd name="T53" fmla="*/ 48 h 176"/>
                <a:gd name="T54" fmla="*/ 120 w 144"/>
                <a:gd name="T55" fmla="*/ 112 h 176"/>
                <a:gd name="T56" fmla="*/ 120 w 144"/>
                <a:gd name="T57" fmla="*/ 104 h 176"/>
                <a:gd name="T58" fmla="*/ 112 w 144"/>
                <a:gd name="T59" fmla="*/ 112 h 176"/>
                <a:gd name="T60" fmla="*/ 104 w 144"/>
                <a:gd name="T61" fmla="*/ 112 h 176"/>
                <a:gd name="T62" fmla="*/ 128 w 144"/>
                <a:gd name="T63" fmla="*/ 88 h 176"/>
                <a:gd name="T64" fmla="*/ 120 w 144"/>
                <a:gd name="T65" fmla="*/ 80 h 176"/>
                <a:gd name="T66" fmla="*/ 120 w 144"/>
                <a:gd name="T67" fmla="*/ 72 h 176"/>
                <a:gd name="T68" fmla="*/ 88 w 144"/>
                <a:gd name="T69" fmla="*/ 56 h 176"/>
                <a:gd name="T70" fmla="*/ 128 w 144"/>
                <a:gd name="T71" fmla="*/ 56 h 176"/>
                <a:gd name="T72" fmla="*/ 104 w 144"/>
                <a:gd name="T73" fmla="*/ 80 h 176"/>
                <a:gd name="T74" fmla="*/ 96 w 144"/>
                <a:gd name="T75" fmla="*/ 72 h 176"/>
                <a:gd name="T76" fmla="*/ 96 w 144"/>
                <a:gd name="T77" fmla="*/ 80 h 176"/>
                <a:gd name="T78" fmla="*/ 128 w 144"/>
                <a:gd name="T79" fmla="*/ 128 h 176"/>
                <a:gd name="T80" fmla="*/ 104 w 144"/>
                <a:gd name="T81" fmla="*/ 128 h 176"/>
                <a:gd name="T82" fmla="*/ 112 w 144"/>
                <a:gd name="T83" fmla="*/ 88 h 176"/>
                <a:gd name="T84" fmla="*/ 96 w 144"/>
                <a:gd name="T85" fmla="*/ 88 h 176"/>
                <a:gd name="T86" fmla="*/ 96 w 144"/>
                <a:gd name="T87" fmla="*/ 9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4" h="176">
                  <a:moveTo>
                    <a:pt x="80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80" y="112"/>
                    <a:pt x="80" y="112"/>
                    <a:pt x="80" y="112"/>
                  </a:cubicBezTo>
                  <a:lnTo>
                    <a:pt x="80" y="56"/>
                  </a:lnTo>
                  <a:close/>
                  <a:moveTo>
                    <a:pt x="72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72" y="64"/>
                    <a:pt x="72" y="64"/>
                    <a:pt x="72" y="64"/>
                  </a:cubicBezTo>
                  <a:lnTo>
                    <a:pt x="72" y="104"/>
                  </a:lnTo>
                  <a:close/>
                  <a:moveTo>
                    <a:pt x="96" y="104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6" y="112"/>
                    <a:pt x="96" y="112"/>
                    <a:pt x="96" y="112"/>
                  </a:cubicBezTo>
                  <a:lnTo>
                    <a:pt x="96" y="104"/>
                  </a:lnTo>
                  <a:close/>
                  <a:moveTo>
                    <a:pt x="48" y="128"/>
                  </a:moveTo>
                  <a:cubicBezTo>
                    <a:pt x="56" y="128"/>
                    <a:pt x="56" y="128"/>
                    <a:pt x="56" y="128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48" y="120"/>
                    <a:pt x="48" y="120"/>
                    <a:pt x="48" y="120"/>
                  </a:cubicBezTo>
                  <a:lnTo>
                    <a:pt x="48" y="128"/>
                  </a:lnTo>
                  <a:close/>
                  <a:moveTo>
                    <a:pt x="60" y="160"/>
                  </a:moveTo>
                  <a:cubicBezTo>
                    <a:pt x="84" y="160"/>
                    <a:pt x="84" y="160"/>
                    <a:pt x="84" y="160"/>
                  </a:cubicBezTo>
                  <a:cubicBezTo>
                    <a:pt x="86" y="160"/>
                    <a:pt x="88" y="158"/>
                    <a:pt x="88" y="156"/>
                  </a:cubicBezTo>
                  <a:cubicBezTo>
                    <a:pt x="88" y="154"/>
                    <a:pt x="86" y="152"/>
                    <a:pt x="84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58" y="152"/>
                    <a:pt x="56" y="154"/>
                    <a:pt x="56" y="156"/>
                  </a:cubicBezTo>
                  <a:cubicBezTo>
                    <a:pt x="56" y="158"/>
                    <a:pt x="58" y="160"/>
                    <a:pt x="60" y="160"/>
                  </a:cubicBezTo>
                  <a:moveTo>
                    <a:pt x="32" y="128"/>
                  </a:moveTo>
                  <a:cubicBezTo>
                    <a:pt x="40" y="128"/>
                    <a:pt x="40" y="128"/>
                    <a:pt x="40" y="128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32" y="120"/>
                    <a:pt x="32" y="120"/>
                    <a:pt x="32" y="120"/>
                  </a:cubicBezTo>
                  <a:lnTo>
                    <a:pt x="32" y="128"/>
                  </a:lnTo>
                  <a:close/>
                  <a:moveTo>
                    <a:pt x="24" y="120"/>
                  </a:moveTo>
                  <a:cubicBezTo>
                    <a:pt x="16" y="120"/>
                    <a:pt x="16" y="120"/>
                    <a:pt x="16" y="120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24" y="128"/>
                    <a:pt x="24" y="128"/>
                    <a:pt x="24" y="128"/>
                  </a:cubicBezTo>
                  <a:lnTo>
                    <a:pt x="24" y="120"/>
                  </a:lnTo>
                  <a:close/>
                  <a:moveTo>
                    <a:pt x="136" y="40"/>
                  </a:moveTo>
                  <a:cubicBezTo>
                    <a:pt x="108" y="40"/>
                    <a:pt x="108" y="40"/>
                    <a:pt x="108" y="40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4" y="24"/>
                    <a:pt x="128" y="20"/>
                    <a:pt x="128" y="16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4"/>
                    <a:pt x="124" y="0"/>
                    <a:pt x="12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4" y="4"/>
                    <a:pt x="64" y="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20"/>
                    <a:pt x="68" y="24"/>
                    <a:pt x="72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44"/>
                    <a:pt x="0" y="4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2"/>
                    <a:pt x="4" y="176"/>
                    <a:pt x="8" y="176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40" y="176"/>
                    <a:pt x="144" y="172"/>
                    <a:pt x="144" y="168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44"/>
                    <a:pt x="140" y="40"/>
                    <a:pt x="136" y="40"/>
                  </a:cubicBezTo>
                  <a:moveTo>
                    <a:pt x="80" y="16"/>
                  </a:moveTo>
                  <a:cubicBezTo>
                    <a:pt x="72" y="16"/>
                    <a:pt x="72" y="16"/>
                    <a:pt x="72" y="16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80" y="8"/>
                    <a:pt x="80" y="8"/>
                    <a:pt x="80" y="8"/>
                  </a:cubicBezTo>
                  <a:lnTo>
                    <a:pt x="80" y="16"/>
                  </a:lnTo>
                  <a:close/>
                  <a:moveTo>
                    <a:pt x="88" y="8"/>
                  </a:moveTo>
                  <a:cubicBezTo>
                    <a:pt x="120" y="8"/>
                    <a:pt x="120" y="8"/>
                    <a:pt x="120" y="8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88" y="16"/>
                    <a:pt x="88" y="16"/>
                    <a:pt x="88" y="16"/>
                  </a:cubicBezTo>
                  <a:lnTo>
                    <a:pt x="88" y="8"/>
                  </a:lnTo>
                  <a:close/>
                  <a:moveTo>
                    <a:pt x="100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40"/>
                  </a:lnTo>
                  <a:close/>
                  <a:moveTo>
                    <a:pt x="136" y="168"/>
                  </a:moveTo>
                  <a:cubicBezTo>
                    <a:pt x="8" y="168"/>
                    <a:pt x="8" y="168"/>
                    <a:pt x="8" y="168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136" y="144"/>
                    <a:pt x="136" y="144"/>
                    <a:pt x="136" y="144"/>
                  </a:cubicBezTo>
                  <a:lnTo>
                    <a:pt x="136" y="168"/>
                  </a:lnTo>
                  <a:close/>
                  <a:moveTo>
                    <a:pt x="136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36" y="48"/>
                    <a:pt x="136" y="48"/>
                    <a:pt x="136" y="48"/>
                  </a:cubicBezTo>
                  <a:lnTo>
                    <a:pt x="136" y="136"/>
                  </a:lnTo>
                  <a:close/>
                  <a:moveTo>
                    <a:pt x="120" y="112"/>
                  </a:moveTo>
                  <a:cubicBezTo>
                    <a:pt x="128" y="112"/>
                    <a:pt x="128" y="112"/>
                    <a:pt x="128" y="112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0" y="104"/>
                    <a:pt x="120" y="104"/>
                    <a:pt x="120" y="104"/>
                  </a:cubicBezTo>
                  <a:lnTo>
                    <a:pt x="120" y="112"/>
                  </a:lnTo>
                  <a:close/>
                  <a:moveTo>
                    <a:pt x="104" y="112"/>
                  </a:moveTo>
                  <a:cubicBezTo>
                    <a:pt x="112" y="112"/>
                    <a:pt x="112" y="112"/>
                    <a:pt x="112" y="112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04" y="112"/>
                  </a:lnTo>
                  <a:close/>
                  <a:moveTo>
                    <a:pt x="120" y="96"/>
                  </a:moveTo>
                  <a:cubicBezTo>
                    <a:pt x="128" y="96"/>
                    <a:pt x="128" y="96"/>
                    <a:pt x="128" y="96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20" y="88"/>
                    <a:pt x="120" y="88"/>
                    <a:pt x="120" y="88"/>
                  </a:cubicBezTo>
                  <a:lnTo>
                    <a:pt x="120" y="96"/>
                  </a:lnTo>
                  <a:close/>
                  <a:moveTo>
                    <a:pt x="120" y="80"/>
                  </a:moveTo>
                  <a:cubicBezTo>
                    <a:pt x="128" y="80"/>
                    <a:pt x="128" y="80"/>
                    <a:pt x="128" y="80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80"/>
                  </a:lnTo>
                  <a:close/>
                  <a:moveTo>
                    <a:pt x="128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128" y="64"/>
                    <a:pt x="128" y="64"/>
                    <a:pt x="128" y="64"/>
                  </a:cubicBezTo>
                  <a:lnTo>
                    <a:pt x="128" y="56"/>
                  </a:lnTo>
                  <a:close/>
                  <a:moveTo>
                    <a:pt x="112" y="72"/>
                  </a:moveTo>
                  <a:cubicBezTo>
                    <a:pt x="104" y="72"/>
                    <a:pt x="104" y="72"/>
                    <a:pt x="104" y="72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2" y="80"/>
                    <a:pt x="112" y="80"/>
                    <a:pt x="112" y="80"/>
                  </a:cubicBezTo>
                  <a:lnTo>
                    <a:pt x="112" y="72"/>
                  </a:lnTo>
                  <a:close/>
                  <a:moveTo>
                    <a:pt x="96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6" y="72"/>
                  </a:lnTo>
                  <a:close/>
                  <a:moveTo>
                    <a:pt x="104" y="128"/>
                  </a:moveTo>
                  <a:cubicBezTo>
                    <a:pt x="128" y="128"/>
                    <a:pt x="128" y="128"/>
                    <a:pt x="128" y="128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04" y="120"/>
                    <a:pt x="104" y="120"/>
                    <a:pt x="104" y="120"/>
                  </a:cubicBezTo>
                  <a:lnTo>
                    <a:pt x="104" y="128"/>
                  </a:lnTo>
                  <a:close/>
                  <a:moveTo>
                    <a:pt x="104" y="96"/>
                  </a:moveTo>
                  <a:cubicBezTo>
                    <a:pt x="112" y="96"/>
                    <a:pt x="112" y="96"/>
                    <a:pt x="112" y="96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04" y="88"/>
                    <a:pt x="104" y="88"/>
                    <a:pt x="104" y="88"/>
                  </a:cubicBezTo>
                  <a:lnTo>
                    <a:pt x="104" y="96"/>
                  </a:lnTo>
                  <a:close/>
                  <a:moveTo>
                    <a:pt x="96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D9BB6653-D6AC-B822-BB4A-22A0FFEDF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168" y="7284288"/>
              <a:ext cx="485615" cy="534999"/>
            </a:xfrm>
            <a:custGeom>
              <a:avLst/>
              <a:gdLst>
                <a:gd name="T0" fmla="*/ 160 w 160"/>
                <a:gd name="T1" fmla="*/ 171 h 176"/>
                <a:gd name="T2" fmla="*/ 160 w 160"/>
                <a:gd name="T3" fmla="*/ 171 h 176"/>
                <a:gd name="T4" fmla="*/ 144 w 160"/>
                <a:gd name="T5" fmla="*/ 51 h 176"/>
                <a:gd name="T6" fmla="*/ 144 w 160"/>
                <a:gd name="T7" fmla="*/ 51 h 176"/>
                <a:gd name="T8" fmla="*/ 140 w 160"/>
                <a:gd name="T9" fmla="*/ 48 h 176"/>
                <a:gd name="T10" fmla="*/ 112 w 160"/>
                <a:gd name="T11" fmla="*/ 48 h 176"/>
                <a:gd name="T12" fmla="*/ 112 w 160"/>
                <a:gd name="T13" fmla="*/ 32 h 176"/>
                <a:gd name="T14" fmla="*/ 80 w 160"/>
                <a:gd name="T15" fmla="*/ 0 h 176"/>
                <a:gd name="T16" fmla="*/ 48 w 160"/>
                <a:gd name="T17" fmla="*/ 32 h 176"/>
                <a:gd name="T18" fmla="*/ 48 w 160"/>
                <a:gd name="T19" fmla="*/ 48 h 176"/>
                <a:gd name="T20" fmla="*/ 20 w 160"/>
                <a:gd name="T21" fmla="*/ 48 h 176"/>
                <a:gd name="T22" fmla="*/ 16 w 160"/>
                <a:gd name="T23" fmla="*/ 51 h 176"/>
                <a:gd name="T24" fmla="*/ 16 w 160"/>
                <a:gd name="T25" fmla="*/ 51 h 176"/>
                <a:gd name="T26" fmla="*/ 0 w 160"/>
                <a:gd name="T27" fmla="*/ 171 h 176"/>
                <a:gd name="T28" fmla="*/ 0 w 160"/>
                <a:gd name="T29" fmla="*/ 171 h 176"/>
                <a:gd name="T30" fmla="*/ 0 w 160"/>
                <a:gd name="T31" fmla="*/ 172 h 176"/>
                <a:gd name="T32" fmla="*/ 4 w 160"/>
                <a:gd name="T33" fmla="*/ 176 h 176"/>
                <a:gd name="T34" fmla="*/ 156 w 160"/>
                <a:gd name="T35" fmla="*/ 176 h 176"/>
                <a:gd name="T36" fmla="*/ 160 w 160"/>
                <a:gd name="T37" fmla="*/ 172 h 176"/>
                <a:gd name="T38" fmla="*/ 160 w 160"/>
                <a:gd name="T39" fmla="*/ 171 h 176"/>
                <a:gd name="T40" fmla="*/ 56 w 160"/>
                <a:gd name="T41" fmla="*/ 32 h 176"/>
                <a:gd name="T42" fmla="*/ 80 w 160"/>
                <a:gd name="T43" fmla="*/ 8 h 176"/>
                <a:gd name="T44" fmla="*/ 104 w 160"/>
                <a:gd name="T45" fmla="*/ 32 h 176"/>
                <a:gd name="T46" fmla="*/ 104 w 160"/>
                <a:gd name="T47" fmla="*/ 48 h 176"/>
                <a:gd name="T48" fmla="*/ 56 w 160"/>
                <a:gd name="T49" fmla="*/ 48 h 176"/>
                <a:gd name="T50" fmla="*/ 56 w 160"/>
                <a:gd name="T51" fmla="*/ 32 h 176"/>
                <a:gd name="T52" fmla="*/ 24 w 160"/>
                <a:gd name="T53" fmla="*/ 56 h 176"/>
                <a:gd name="T54" fmla="*/ 48 w 160"/>
                <a:gd name="T55" fmla="*/ 56 h 176"/>
                <a:gd name="T56" fmla="*/ 48 w 160"/>
                <a:gd name="T57" fmla="*/ 73 h 176"/>
                <a:gd name="T58" fmla="*/ 44 w 160"/>
                <a:gd name="T59" fmla="*/ 80 h 176"/>
                <a:gd name="T60" fmla="*/ 52 w 160"/>
                <a:gd name="T61" fmla="*/ 88 h 176"/>
                <a:gd name="T62" fmla="*/ 60 w 160"/>
                <a:gd name="T63" fmla="*/ 80 h 176"/>
                <a:gd name="T64" fmla="*/ 56 w 160"/>
                <a:gd name="T65" fmla="*/ 73 h 176"/>
                <a:gd name="T66" fmla="*/ 56 w 160"/>
                <a:gd name="T67" fmla="*/ 56 h 176"/>
                <a:gd name="T68" fmla="*/ 104 w 160"/>
                <a:gd name="T69" fmla="*/ 56 h 176"/>
                <a:gd name="T70" fmla="*/ 104 w 160"/>
                <a:gd name="T71" fmla="*/ 73 h 176"/>
                <a:gd name="T72" fmla="*/ 100 w 160"/>
                <a:gd name="T73" fmla="*/ 80 h 176"/>
                <a:gd name="T74" fmla="*/ 108 w 160"/>
                <a:gd name="T75" fmla="*/ 88 h 176"/>
                <a:gd name="T76" fmla="*/ 116 w 160"/>
                <a:gd name="T77" fmla="*/ 80 h 176"/>
                <a:gd name="T78" fmla="*/ 112 w 160"/>
                <a:gd name="T79" fmla="*/ 73 h 176"/>
                <a:gd name="T80" fmla="*/ 112 w 160"/>
                <a:gd name="T81" fmla="*/ 56 h 176"/>
                <a:gd name="T82" fmla="*/ 137 w 160"/>
                <a:gd name="T83" fmla="*/ 56 h 176"/>
                <a:gd name="T84" fmla="*/ 149 w 160"/>
                <a:gd name="T85" fmla="*/ 152 h 176"/>
                <a:gd name="T86" fmla="*/ 11 w 160"/>
                <a:gd name="T87" fmla="*/ 152 h 176"/>
                <a:gd name="T88" fmla="*/ 24 w 160"/>
                <a:gd name="T89" fmla="*/ 56 h 176"/>
                <a:gd name="T90" fmla="*/ 9 w 160"/>
                <a:gd name="T91" fmla="*/ 168 h 176"/>
                <a:gd name="T92" fmla="*/ 10 w 160"/>
                <a:gd name="T93" fmla="*/ 160 h 176"/>
                <a:gd name="T94" fmla="*/ 150 w 160"/>
                <a:gd name="T95" fmla="*/ 160 h 176"/>
                <a:gd name="T96" fmla="*/ 151 w 160"/>
                <a:gd name="T97" fmla="*/ 168 h 176"/>
                <a:gd name="T98" fmla="*/ 9 w 160"/>
                <a:gd name="T99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176">
                  <a:moveTo>
                    <a:pt x="160" y="171"/>
                  </a:moveTo>
                  <a:cubicBezTo>
                    <a:pt x="160" y="171"/>
                    <a:pt x="160" y="171"/>
                    <a:pt x="160" y="171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4" y="50"/>
                    <a:pt x="142" y="48"/>
                    <a:pt x="140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14"/>
                    <a:pt x="98" y="0"/>
                    <a:pt x="80" y="0"/>
                  </a:cubicBezTo>
                  <a:cubicBezTo>
                    <a:pt x="62" y="0"/>
                    <a:pt x="48" y="14"/>
                    <a:pt x="48" y="32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8" y="48"/>
                    <a:pt x="16" y="50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4"/>
                    <a:pt x="2" y="176"/>
                    <a:pt x="4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8" y="176"/>
                    <a:pt x="160" y="174"/>
                    <a:pt x="160" y="172"/>
                  </a:cubicBezTo>
                  <a:cubicBezTo>
                    <a:pt x="160" y="172"/>
                    <a:pt x="160" y="172"/>
                    <a:pt x="160" y="171"/>
                  </a:cubicBezTo>
                  <a:moveTo>
                    <a:pt x="56" y="32"/>
                  </a:moveTo>
                  <a:cubicBezTo>
                    <a:pt x="56" y="19"/>
                    <a:pt x="67" y="8"/>
                    <a:pt x="80" y="8"/>
                  </a:cubicBezTo>
                  <a:cubicBezTo>
                    <a:pt x="93" y="8"/>
                    <a:pt x="104" y="19"/>
                    <a:pt x="104" y="32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32"/>
                  </a:lnTo>
                  <a:close/>
                  <a:moveTo>
                    <a:pt x="24" y="56"/>
                  </a:moveTo>
                  <a:cubicBezTo>
                    <a:pt x="48" y="56"/>
                    <a:pt x="48" y="56"/>
                    <a:pt x="48" y="56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6" y="74"/>
                    <a:pt x="44" y="77"/>
                    <a:pt x="44" y="80"/>
                  </a:cubicBezTo>
                  <a:cubicBezTo>
                    <a:pt x="44" y="84"/>
                    <a:pt x="48" y="88"/>
                    <a:pt x="52" y="88"/>
                  </a:cubicBezTo>
                  <a:cubicBezTo>
                    <a:pt x="56" y="88"/>
                    <a:pt x="60" y="84"/>
                    <a:pt x="60" y="80"/>
                  </a:cubicBezTo>
                  <a:cubicBezTo>
                    <a:pt x="60" y="77"/>
                    <a:pt x="58" y="74"/>
                    <a:pt x="56" y="73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2" y="74"/>
                    <a:pt x="100" y="77"/>
                    <a:pt x="100" y="80"/>
                  </a:cubicBezTo>
                  <a:cubicBezTo>
                    <a:pt x="100" y="84"/>
                    <a:pt x="104" y="88"/>
                    <a:pt x="108" y="88"/>
                  </a:cubicBezTo>
                  <a:cubicBezTo>
                    <a:pt x="112" y="88"/>
                    <a:pt x="116" y="84"/>
                    <a:pt x="116" y="80"/>
                  </a:cubicBezTo>
                  <a:cubicBezTo>
                    <a:pt x="116" y="77"/>
                    <a:pt x="114" y="74"/>
                    <a:pt x="112" y="73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9" y="152"/>
                    <a:pt x="149" y="152"/>
                    <a:pt x="149" y="152"/>
                  </a:cubicBezTo>
                  <a:cubicBezTo>
                    <a:pt x="11" y="152"/>
                    <a:pt x="11" y="152"/>
                    <a:pt x="11" y="152"/>
                  </a:cubicBezTo>
                  <a:lnTo>
                    <a:pt x="24" y="56"/>
                  </a:lnTo>
                  <a:close/>
                  <a:moveTo>
                    <a:pt x="9" y="168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68"/>
                    <a:pt x="151" y="168"/>
                    <a:pt x="151" y="168"/>
                  </a:cubicBezTo>
                  <a:lnTo>
                    <a:pt x="9" y="1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D158529C-594C-F355-7E99-5C969E9DF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8372" y="7284288"/>
              <a:ext cx="533628" cy="534999"/>
            </a:xfrm>
            <a:custGeom>
              <a:avLst/>
              <a:gdLst>
                <a:gd name="T0" fmla="*/ 136 w 176"/>
                <a:gd name="T1" fmla="*/ 67 h 176"/>
                <a:gd name="T2" fmla="*/ 132 w 176"/>
                <a:gd name="T3" fmla="*/ 64 h 176"/>
                <a:gd name="T4" fmla="*/ 104 w 176"/>
                <a:gd name="T5" fmla="*/ 56 h 176"/>
                <a:gd name="T6" fmla="*/ 40 w 176"/>
                <a:gd name="T7" fmla="*/ 56 h 176"/>
                <a:gd name="T8" fmla="*/ 12 w 176"/>
                <a:gd name="T9" fmla="*/ 64 h 176"/>
                <a:gd name="T10" fmla="*/ 8 w 176"/>
                <a:gd name="T11" fmla="*/ 67 h 176"/>
                <a:gd name="T12" fmla="*/ 0 w 176"/>
                <a:gd name="T13" fmla="*/ 171 h 176"/>
                <a:gd name="T14" fmla="*/ 4 w 176"/>
                <a:gd name="T15" fmla="*/ 176 h 176"/>
                <a:gd name="T16" fmla="*/ 144 w 176"/>
                <a:gd name="T17" fmla="*/ 172 h 176"/>
                <a:gd name="T18" fmla="*/ 48 w 176"/>
                <a:gd name="T19" fmla="*/ 56 h 176"/>
                <a:gd name="T20" fmla="*/ 96 w 176"/>
                <a:gd name="T21" fmla="*/ 56 h 176"/>
                <a:gd name="T22" fmla="*/ 48 w 176"/>
                <a:gd name="T23" fmla="*/ 64 h 176"/>
                <a:gd name="T24" fmla="*/ 16 w 176"/>
                <a:gd name="T25" fmla="*/ 72 h 176"/>
                <a:gd name="T26" fmla="*/ 40 w 176"/>
                <a:gd name="T27" fmla="*/ 89 h 176"/>
                <a:gd name="T28" fmla="*/ 44 w 176"/>
                <a:gd name="T29" fmla="*/ 104 h 176"/>
                <a:gd name="T30" fmla="*/ 48 w 176"/>
                <a:gd name="T31" fmla="*/ 89 h 176"/>
                <a:gd name="T32" fmla="*/ 96 w 176"/>
                <a:gd name="T33" fmla="*/ 72 h 176"/>
                <a:gd name="T34" fmla="*/ 92 w 176"/>
                <a:gd name="T35" fmla="*/ 96 h 176"/>
                <a:gd name="T36" fmla="*/ 108 w 176"/>
                <a:gd name="T37" fmla="*/ 96 h 176"/>
                <a:gd name="T38" fmla="*/ 104 w 176"/>
                <a:gd name="T39" fmla="*/ 72 h 176"/>
                <a:gd name="T40" fmla="*/ 134 w 176"/>
                <a:gd name="T41" fmla="*/ 152 h 176"/>
                <a:gd name="T42" fmla="*/ 16 w 176"/>
                <a:gd name="T43" fmla="*/ 72 h 176"/>
                <a:gd name="T44" fmla="*/ 9 w 176"/>
                <a:gd name="T45" fmla="*/ 160 h 176"/>
                <a:gd name="T46" fmla="*/ 136 w 176"/>
                <a:gd name="T47" fmla="*/ 168 h 176"/>
                <a:gd name="T48" fmla="*/ 176 w 176"/>
                <a:gd name="T49" fmla="*/ 147 h 176"/>
                <a:gd name="T50" fmla="*/ 168 w 176"/>
                <a:gd name="T51" fmla="*/ 43 h 176"/>
                <a:gd name="T52" fmla="*/ 164 w 176"/>
                <a:gd name="T53" fmla="*/ 40 h 176"/>
                <a:gd name="T54" fmla="*/ 136 w 176"/>
                <a:gd name="T55" fmla="*/ 32 h 176"/>
                <a:gd name="T56" fmla="*/ 76 w 176"/>
                <a:gd name="T57" fmla="*/ 16 h 176"/>
                <a:gd name="T58" fmla="*/ 104 w 176"/>
                <a:gd name="T59" fmla="*/ 8 h 176"/>
                <a:gd name="T60" fmla="*/ 128 w 176"/>
                <a:gd name="T61" fmla="*/ 40 h 176"/>
                <a:gd name="T62" fmla="*/ 111 w 176"/>
                <a:gd name="T63" fmla="*/ 48 h 176"/>
                <a:gd name="T64" fmla="*/ 128 w 176"/>
                <a:gd name="T65" fmla="*/ 56 h 176"/>
                <a:gd name="T66" fmla="*/ 136 w 176"/>
                <a:gd name="T67" fmla="*/ 57 h 176"/>
                <a:gd name="T68" fmla="*/ 160 w 176"/>
                <a:gd name="T69" fmla="*/ 48 h 176"/>
                <a:gd name="T70" fmla="*/ 149 w 176"/>
                <a:gd name="T71" fmla="*/ 128 h 176"/>
                <a:gd name="T72" fmla="*/ 167 w 176"/>
                <a:gd name="T73" fmla="*/ 136 h 176"/>
                <a:gd name="T74" fmla="*/ 150 w 176"/>
                <a:gd name="T75" fmla="*/ 144 h 176"/>
                <a:gd name="T76" fmla="*/ 172 w 176"/>
                <a:gd name="T77" fmla="*/ 152 h 176"/>
                <a:gd name="T78" fmla="*/ 176 w 176"/>
                <a:gd name="T79" fmla="*/ 14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144" y="171"/>
                  </a:moveTo>
                  <a:cubicBezTo>
                    <a:pt x="136" y="67"/>
                    <a:pt x="136" y="67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6" y="66"/>
                    <a:pt x="134" y="64"/>
                    <a:pt x="132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38"/>
                    <a:pt x="90" y="24"/>
                    <a:pt x="72" y="24"/>
                  </a:cubicBezTo>
                  <a:cubicBezTo>
                    <a:pt x="54" y="24"/>
                    <a:pt x="40" y="38"/>
                    <a:pt x="40" y="56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6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4"/>
                    <a:pt x="2" y="176"/>
                    <a:pt x="4" y="176"/>
                  </a:cubicBezTo>
                  <a:cubicBezTo>
                    <a:pt x="140" y="176"/>
                    <a:pt x="140" y="176"/>
                    <a:pt x="140" y="176"/>
                  </a:cubicBezTo>
                  <a:cubicBezTo>
                    <a:pt x="142" y="176"/>
                    <a:pt x="144" y="174"/>
                    <a:pt x="144" y="172"/>
                  </a:cubicBezTo>
                  <a:cubicBezTo>
                    <a:pt x="144" y="172"/>
                    <a:pt x="144" y="172"/>
                    <a:pt x="144" y="171"/>
                  </a:cubicBezTo>
                  <a:close/>
                  <a:moveTo>
                    <a:pt x="48" y="56"/>
                  </a:moveTo>
                  <a:cubicBezTo>
                    <a:pt x="48" y="43"/>
                    <a:pt x="59" y="32"/>
                    <a:pt x="72" y="32"/>
                  </a:cubicBezTo>
                  <a:cubicBezTo>
                    <a:pt x="85" y="32"/>
                    <a:pt x="96" y="43"/>
                    <a:pt x="96" y="56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48" y="64"/>
                    <a:pt x="48" y="64"/>
                    <a:pt x="48" y="64"/>
                  </a:cubicBezTo>
                  <a:lnTo>
                    <a:pt x="48" y="56"/>
                  </a:lnTo>
                  <a:close/>
                  <a:moveTo>
                    <a:pt x="16" y="72"/>
                  </a:moveTo>
                  <a:cubicBezTo>
                    <a:pt x="40" y="72"/>
                    <a:pt x="40" y="72"/>
                    <a:pt x="40" y="72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38" y="90"/>
                    <a:pt x="36" y="93"/>
                    <a:pt x="36" y="96"/>
                  </a:cubicBezTo>
                  <a:cubicBezTo>
                    <a:pt x="36" y="100"/>
                    <a:pt x="40" y="104"/>
                    <a:pt x="44" y="104"/>
                  </a:cubicBezTo>
                  <a:cubicBezTo>
                    <a:pt x="48" y="104"/>
                    <a:pt x="52" y="100"/>
                    <a:pt x="52" y="96"/>
                  </a:cubicBezTo>
                  <a:cubicBezTo>
                    <a:pt x="52" y="93"/>
                    <a:pt x="50" y="90"/>
                    <a:pt x="48" y="89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4" y="90"/>
                    <a:pt x="92" y="93"/>
                    <a:pt x="92" y="96"/>
                  </a:cubicBezTo>
                  <a:cubicBezTo>
                    <a:pt x="92" y="100"/>
                    <a:pt x="96" y="104"/>
                    <a:pt x="100" y="104"/>
                  </a:cubicBezTo>
                  <a:cubicBezTo>
                    <a:pt x="104" y="104"/>
                    <a:pt x="108" y="100"/>
                    <a:pt x="108" y="96"/>
                  </a:cubicBezTo>
                  <a:cubicBezTo>
                    <a:pt x="108" y="93"/>
                    <a:pt x="106" y="90"/>
                    <a:pt x="104" y="89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0" y="152"/>
                    <a:pt x="10" y="152"/>
                    <a:pt x="10" y="152"/>
                  </a:cubicBezTo>
                  <a:lnTo>
                    <a:pt x="16" y="72"/>
                  </a:lnTo>
                  <a:close/>
                  <a:moveTo>
                    <a:pt x="8" y="168"/>
                  </a:moveTo>
                  <a:cubicBezTo>
                    <a:pt x="9" y="160"/>
                    <a:pt x="9" y="160"/>
                    <a:pt x="9" y="160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6" y="168"/>
                    <a:pt x="136" y="168"/>
                    <a:pt x="136" y="168"/>
                  </a:cubicBezTo>
                  <a:lnTo>
                    <a:pt x="8" y="168"/>
                  </a:lnTo>
                  <a:close/>
                  <a:moveTo>
                    <a:pt x="176" y="147"/>
                  </a:moveTo>
                  <a:cubicBezTo>
                    <a:pt x="176" y="147"/>
                    <a:pt x="176" y="147"/>
                    <a:pt x="176" y="147"/>
                  </a:cubicBezTo>
                  <a:cubicBezTo>
                    <a:pt x="168" y="43"/>
                    <a:pt x="168" y="43"/>
                    <a:pt x="168" y="43"/>
                  </a:cubicBezTo>
                  <a:cubicBezTo>
                    <a:pt x="168" y="43"/>
                    <a:pt x="168" y="43"/>
                    <a:pt x="168" y="43"/>
                  </a:cubicBezTo>
                  <a:cubicBezTo>
                    <a:pt x="168" y="42"/>
                    <a:pt x="166" y="40"/>
                    <a:pt x="164" y="40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6" y="14"/>
                    <a:pt x="122" y="0"/>
                    <a:pt x="104" y="0"/>
                  </a:cubicBezTo>
                  <a:cubicBezTo>
                    <a:pt x="92" y="0"/>
                    <a:pt x="82" y="7"/>
                    <a:pt x="76" y="16"/>
                  </a:cubicBezTo>
                  <a:cubicBezTo>
                    <a:pt x="79" y="17"/>
                    <a:pt x="82" y="17"/>
                    <a:pt x="85" y="18"/>
                  </a:cubicBezTo>
                  <a:cubicBezTo>
                    <a:pt x="89" y="12"/>
                    <a:pt x="96" y="8"/>
                    <a:pt x="104" y="8"/>
                  </a:cubicBezTo>
                  <a:cubicBezTo>
                    <a:pt x="117" y="8"/>
                    <a:pt x="128" y="19"/>
                    <a:pt x="128" y="32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10" y="43"/>
                    <a:pt x="111" y="45"/>
                    <a:pt x="111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6"/>
                    <a:pt x="135" y="56"/>
                    <a:pt x="136" y="57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49" y="128"/>
                    <a:pt x="149" y="128"/>
                    <a:pt x="149" y="128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67" y="136"/>
                    <a:pt x="167" y="136"/>
                    <a:pt x="167" y="136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50" y="144"/>
                    <a:pt x="150" y="144"/>
                    <a:pt x="150" y="144"/>
                  </a:cubicBezTo>
                  <a:cubicBezTo>
                    <a:pt x="151" y="152"/>
                    <a:pt x="151" y="152"/>
                    <a:pt x="151" y="152"/>
                  </a:cubicBezTo>
                  <a:cubicBezTo>
                    <a:pt x="172" y="152"/>
                    <a:pt x="172" y="152"/>
                    <a:pt x="172" y="152"/>
                  </a:cubicBezTo>
                  <a:cubicBezTo>
                    <a:pt x="174" y="152"/>
                    <a:pt x="176" y="150"/>
                    <a:pt x="176" y="148"/>
                  </a:cubicBezTo>
                  <a:cubicBezTo>
                    <a:pt x="176" y="148"/>
                    <a:pt x="176" y="148"/>
                    <a:pt x="176" y="1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2">
              <a:extLst>
                <a:ext uri="{FF2B5EF4-FFF2-40B4-BE49-F238E27FC236}">
                  <a16:creationId xmlns:a16="http://schemas.microsoft.com/office/drawing/2014/main" id="{90F13E0F-1763-7846-F2E4-8B3238B8F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961" y="7333673"/>
              <a:ext cx="533628" cy="436230"/>
            </a:xfrm>
            <a:custGeom>
              <a:avLst/>
              <a:gdLst>
                <a:gd name="T0" fmla="*/ 157 w 176"/>
                <a:gd name="T1" fmla="*/ 48 h 144"/>
                <a:gd name="T2" fmla="*/ 91 w 176"/>
                <a:gd name="T3" fmla="*/ 1 h 144"/>
                <a:gd name="T4" fmla="*/ 85 w 176"/>
                <a:gd name="T5" fmla="*/ 1 h 144"/>
                <a:gd name="T6" fmla="*/ 19 w 176"/>
                <a:gd name="T7" fmla="*/ 48 h 144"/>
                <a:gd name="T8" fmla="*/ 0 w 176"/>
                <a:gd name="T9" fmla="*/ 56 h 144"/>
                <a:gd name="T10" fmla="*/ 8 w 176"/>
                <a:gd name="T11" fmla="*/ 72 h 144"/>
                <a:gd name="T12" fmla="*/ 24 w 176"/>
                <a:gd name="T13" fmla="*/ 141 h 144"/>
                <a:gd name="T14" fmla="*/ 28 w 176"/>
                <a:gd name="T15" fmla="*/ 144 h 144"/>
                <a:gd name="T16" fmla="*/ 152 w 176"/>
                <a:gd name="T17" fmla="*/ 141 h 144"/>
                <a:gd name="T18" fmla="*/ 166 w 176"/>
                <a:gd name="T19" fmla="*/ 72 h 144"/>
                <a:gd name="T20" fmla="*/ 176 w 176"/>
                <a:gd name="T21" fmla="*/ 64 h 144"/>
                <a:gd name="T22" fmla="*/ 168 w 176"/>
                <a:gd name="T23" fmla="*/ 48 h 144"/>
                <a:gd name="T24" fmla="*/ 144 w 176"/>
                <a:gd name="T25" fmla="*/ 48 h 144"/>
                <a:gd name="T26" fmla="*/ 88 w 176"/>
                <a:gd name="T27" fmla="*/ 9 h 144"/>
                <a:gd name="T28" fmla="*/ 45 w 176"/>
                <a:gd name="T29" fmla="*/ 72 h 144"/>
                <a:gd name="T30" fmla="*/ 21 w 176"/>
                <a:gd name="T31" fmla="*/ 88 h 144"/>
                <a:gd name="T32" fmla="*/ 23 w 176"/>
                <a:gd name="T33" fmla="*/ 96 h 144"/>
                <a:gd name="T34" fmla="*/ 52 w 176"/>
                <a:gd name="T35" fmla="*/ 112 h 144"/>
                <a:gd name="T36" fmla="*/ 23 w 176"/>
                <a:gd name="T37" fmla="*/ 96 h 144"/>
                <a:gd name="T38" fmla="*/ 28 w 176"/>
                <a:gd name="T39" fmla="*/ 120 h 144"/>
                <a:gd name="T40" fmla="*/ 55 w 176"/>
                <a:gd name="T41" fmla="*/ 136 h 144"/>
                <a:gd name="T42" fmla="*/ 84 w 176"/>
                <a:gd name="T43" fmla="*/ 136 h 144"/>
                <a:gd name="T44" fmla="*/ 61 w 176"/>
                <a:gd name="T45" fmla="*/ 120 h 144"/>
                <a:gd name="T46" fmla="*/ 84 w 176"/>
                <a:gd name="T47" fmla="*/ 136 h 144"/>
                <a:gd name="T48" fmla="*/ 60 w 176"/>
                <a:gd name="T49" fmla="*/ 112 h 144"/>
                <a:gd name="T50" fmla="*/ 84 w 176"/>
                <a:gd name="T51" fmla="*/ 96 h 144"/>
                <a:gd name="T52" fmla="*/ 84 w 176"/>
                <a:gd name="T53" fmla="*/ 88 h 144"/>
                <a:gd name="T54" fmla="*/ 53 w 176"/>
                <a:gd name="T55" fmla="*/ 72 h 144"/>
                <a:gd name="T56" fmla="*/ 84 w 176"/>
                <a:gd name="T57" fmla="*/ 88 h 144"/>
                <a:gd name="T58" fmla="*/ 92 w 176"/>
                <a:gd name="T59" fmla="*/ 136 h 144"/>
                <a:gd name="T60" fmla="*/ 115 w 176"/>
                <a:gd name="T61" fmla="*/ 120 h 144"/>
                <a:gd name="T62" fmla="*/ 116 w 176"/>
                <a:gd name="T63" fmla="*/ 112 h 144"/>
                <a:gd name="T64" fmla="*/ 92 w 176"/>
                <a:gd name="T65" fmla="*/ 96 h 144"/>
                <a:gd name="T66" fmla="*/ 116 w 176"/>
                <a:gd name="T67" fmla="*/ 112 h 144"/>
                <a:gd name="T68" fmla="*/ 92 w 176"/>
                <a:gd name="T69" fmla="*/ 72 h 144"/>
                <a:gd name="T70" fmla="*/ 120 w 176"/>
                <a:gd name="T71" fmla="*/ 88 h 144"/>
                <a:gd name="T72" fmla="*/ 145 w 176"/>
                <a:gd name="T73" fmla="*/ 136 h 144"/>
                <a:gd name="T74" fmla="*/ 123 w 176"/>
                <a:gd name="T75" fmla="*/ 120 h 144"/>
                <a:gd name="T76" fmla="*/ 145 w 176"/>
                <a:gd name="T77" fmla="*/ 136 h 144"/>
                <a:gd name="T78" fmla="*/ 124 w 176"/>
                <a:gd name="T79" fmla="*/ 112 h 144"/>
                <a:gd name="T80" fmla="*/ 153 w 176"/>
                <a:gd name="T81" fmla="*/ 96 h 144"/>
                <a:gd name="T82" fmla="*/ 155 w 176"/>
                <a:gd name="T83" fmla="*/ 88 h 144"/>
                <a:gd name="T84" fmla="*/ 131 w 176"/>
                <a:gd name="T85" fmla="*/ 72 h 144"/>
                <a:gd name="T86" fmla="*/ 155 w 176"/>
                <a:gd name="T87" fmla="*/ 88 h 144"/>
                <a:gd name="T88" fmla="*/ 8 w 176"/>
                <a:gd name="T89" fmla="*/ 64 h 144"/>
                <a:gd name="T90" fmla="*/ 168 w 176"/>
                <a:gd name="T91" fmla="*/ 5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6" h="144">
                  <a:moveTo>
                    <a:pt x="168" y="48"/>
                  </a:moveTo>
                  <a:cubicBezTo>
                    <a:pt x="157" y="48"/>
                    <a:pt x="157" y="48"/>
                    <a:pt x="157" y="48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52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5" y="143"/>
                    <a:pt x="26" y="144"/>
                    <a:pt x="2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0" y="144"/>
                    <a:pt x="151" y="143"/>
                    <a:pt x="15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72" y="72"/>
                    <a:pt x="176" y="68"/>
                    <a:pt x="176" y="64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6" y="52"/>
                    <a:pt x="172" y="48"/>
                    <a:pt x="168" y="48"/>
                  </a:cubicBezTo>
                  <a:moveTo>
                    <a:pt x="88" y="9"/>
                  </a:moveTo>
                  <a:cubicBezTo>
                    <a:pt x="144" y="48"/>
                    <a:pt x="144" y="48"/>
                    <a:pt x="144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88" y="9"/>
                  </a:lnTo>
                  <a:close/>
                  <a:moveTo>
                    <a:pt x="18" y="72"/>
                  </a:moveTo>
                  <a:cubicBezTo>
                    <a:pt x="45" y="72"/>
                    <a:pt x="45" y="72"/>
                    <a:pt x="45" y="72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21" y="88"/>
                    <a:pt x="21" y="88"/>
                    <a:pt x="21" y="88"/>
                  </a:cubicBezTo>
                  <a:lnTo>
                    <a:pt x="18" y="72"/>
                  </a:lnTo>
                  <a:close/>
                  <a:moveTo>
                    <a:pt x="23" y="96"/>
                  </a:moveTo>
                  <a:cubicBezTo>
                    <a:pt x="49" y="96"/>
                    <a:pt x="49" y="96"/>
                    <a:pt x="49" y="96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26" y="112"/>
                    <a:pt x="26" y="112"/>
                    <a:pt x="26" y="112"/>
                  </a:cubicBezTo>
                  <a:lnTo>
                    <a:pt x="23" y="96"/>
                  </a:lnTo>
                  <a:close/>
                  <a:moveTo>
                    <a:pt x="31" y="136"/>
                  </a:moveTo>
                  <a:cubicBezTo>
                    <a:pt x="28" y="120"/>
                    <a:pt x="28" y="120"/>
                    <a:pt x="28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36"/>
                    <a:pt x="55" y="136"/>
                    <a:pt x="55" y="136"/>
                  </a:cubicBezTo>
                  <a:lnTo>
                    <a:pt x="31" y="136"/>
                  </a:lnTo>
                  <a:close/>
                  <a:moveTo>
                    <a:pt x="84" y="136"/>
                  </a:moveTo>
                  <a:cubicBezTo>
                    <a:pt x="63" y="136"/>
                    <a:pt x="63" y="136"/>
                    <a:pt x="63" y="136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6"/>
                  </a:lnTo>
                  <a:close/>
                  <a:moveTo>
                    <a:pt x="84" y="112"/>
                  </a:moveTo>
                  <a:cubicBezTo>
                    <a:pt x="60" y="112"/>
                    <a:pt x="60" y="112"/>
                    <a:pt x="60" y="112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84" y="96"/>
                    <a:pt x="84" y="96"/>
                    <a:pt x="84" y="96"/>
                  </a:cubicBezTo>
                  <a:lnTo>
                    <a:pt x="84" y="112"/>
                  </a:lnTo>
                  <a:close/>
                  <a:moveTo>
                    <a:pt x="84" y="88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84" y="72"/>
                    <a:pt x="84" y="72"/>
                    <a:pt x="84" y="72"/>
                  </a:cubicBezTo>
                  <a:lnTo>
                    <a:pt x="84" y="88"/>
                  </a:lnTo>
                  <a:close/>
                  <a:moveTo>
                    <a:pt x="113" y="136"/>
                  </a:moveTo>
                  <a:cubicBezTo>
                    <a:pt x="92" y="136"/>
                    <a:pt x="92" y="136"/>
                    <a:pt x="92" y="136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115" y="120"/>
                    <a:pt x="115" y="120"/>
                    <a:pt x="115" y="120"/>
                  </a:cubicBezTo>
                  <a:lnTo>
                    <a:pt x="113" y="136"/>
                  </a:lnTo>
                  <a:close/>
                  <a:moveTo>
                    <a:pt x="116" y="112"/>
                  </a:moveTo>
                  <a:cubicBezTo>
                    <a:pt x="92" y="112"/>
                    <a:pt x="92" y="112"/>
                    <a:pt x="92" y="112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119" y="96"/>
                    <a:pt x="119" y="96"/>
                    <a:pt x="119" y="96"/>
                  </a:cubicBezTo>
                  <a:lnTo>
                    <a:pt x="116" y="112"/>
                  </a:lnTo>
                  <a:close/>
                  <a:moveTo>
                    <a:pt x="92" y="88"/>
                  </a:moveTo>
                  <a:cubicBezTo>
                    <a:pt x="92" y="72"/>
                    <a:pt x="92" y="72"/>
                    <a:pt x="92" y="72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0" y="88"/>
                    <a:pt x="120" y="88"/>
                    <a:pt x="120" y="88"/>
                  </a:cubicBezTo>
                  <a:lnTo>
                    <a:pt x="92" y="88"/>
                  </a:lnTo>
                  <a:close/>
                  <a:moveTo>
                    <a:pt x="145" y="136"/>
                  </a:moveTo>
                  <a:cubicBezTo>
                    <a:pt x="121" y="136"/>
                    <a:pt x="121" y="136"/>
                    <a:pt x="121" y="136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48" y="120"/>
                    <a:pt x="148" y="120"/>
                    <a:pt x="148" y="120"/>
                  </a:cubicBezTo>
                  <a:lnTo>
                    <a:pt x="145" y="136"/>
                  </a:lnTo>
                  <a:close/>
                  <a:moveTo>
                    <a:pt x="150" y="112"/>
                  </a:moveTo>
                  <a:cubicBezTo>
                    <a:pt x="124" y="112"/>
                    <a:pt x="124" y="112"/>
                    <a:pt x="124" y="112"/>
                  </a:cubicBezTo>
                  <a:cubicBezTo>
                    <a:pt x="127" y="96"/>
                    <a:pt x="127" y="96"/>
                    <a:pt x="127" y="96"/>
                  </a:cubicBezTo>
                  <a:cubicBezTo>
                    <a:pt x="153" y="96"/>
                    <a:pt x="153" y="96"/>
                    <a:pt x="153" y="96"/>
                  </a:cubicBezTo>
                  <a:lnTo>
                    <a:pt x="150" y="112"/>
                  </a:lnTo>
                  <a:close/>
                  <a:moveTo>
                    <a:pt x="155" y="88"/>
                  </a:moveTo>
                  <a:cubicBezTo>
                    <a:pt x="128" y="88"/>
                    <a:pt x="128" y="88"/>
                    <a:pt x="128" y="88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58" y="72"/>
                    <a:pt x="158" y="72"/>
                    <a:pt x="158" y="72"/>
                  </a:cubicBezTo>
                  <a:lnTo>
                    <a:pt x="155" y="88"/>
                  </a:lnTo>
                  <a:close/>
                  <a:moveTo>
                    <a:pt x="168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3">
              <a:extLst>
                <a:ext uri="{FF2B5EF4-FFF2-40B4-BE49-F238E27FC236}">
                  <a16:creationId xmlns:a16="http://schemas.microsoft.com/office/drawing/2014/main" id="{1EFBB1BA-0F35-0BA3-22F8-1ABA1CD68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7832" y="7308981"/>
              <a:ext cx="533628" cy="485615"/>
            </a:xfrm>
            <a:custGeom>
              <a:avLst/>
              <a:gdLst>
                <a:gd name="T0" fmla="*/ 88 w 176"/>
                <a:gd name="T1" fmla="*/ 56 h 160"/>
                <a:gd name="T2" fmla="*/ 107 w 176"/>
                <a:gd name="T3" fmla="*/ 39 h 160"/>
                <a:gd name="T4" fmla="*/ 104 w 176"/>
                <a:gd name="T5" fmla="*/ 32 h 160"/>
                <a:gd name="T6" fmla="*/ 92 w 176"/>
                <a:gd name="T7" fmla="*/ 42 h 160"/>
                <a:gd name="T8" fmla="*/ 88 w 176"/>
                <a:gd name="T9" fmla="*/ 0 h 160"/>
                <a:gd name="T10" fmla="*/ 84 w 176"/>
                <a:gd name="T11" fmla="*/ 42 h 160"/>
                <a:gd name="T12" fmla="*/ 72 w 176"/>
                <a:gd name="T13" fmla="*/ 32 h 160"/>
                <a:gd name="T14" fmla="*/ 69 w 176"/>
                <a:gd name="T15" fmla="*/ 39 h 160"/>
                <a:gd name="T16" fmla="*/ 168 w 176"/>
                <a:gd name="T17" fmla="*/ 64 h 160"/>
                <a:gd name="T18" fmla="*/ 0 w 176"/>
                <a:gd name="T19" fmla="*/ 72 h 160"/>
                <a:gd name="T20" fmla="*/ 8 w 176"/>
                <a:gd name="T21" fmla="*/ 88 h 160"/>
                <a:gd name="T22" fmla="*/ 24 w 176"/>
                <a:gd name="T23" fmla="*/ 157 h 160"/>
                <a:gd name="T24" fmla="*/ 28 w 176"/>
                <a:gd name="T25" fmla="*/ 160 h 160"/>
                <a:gd name="T26" fmla="*/ 152 w 176"/>
                <a:gd name="T27" fmla="*/ 157 h 160"/>
                <a:gd name="T28" fmla="*/ 166 w 176"/>
                <a:gd name="T29" fmla="*/ 88 h 160"/>
                <a:gd name="T30" fmla="*/ 176 w 176"/>
                <a:gd name="T31" fmla="*/ 80 h 160"/>
                <a:gd name="T32" fmla="*/ 168 w 176"/>
                <a:gd name="T33" fmla="*/ 64 h 160"/>
                <a:gd name="T34" fmla="*/ 45 w 176"/>
                <a:gd name="T35" fmla="*/ 88 h 160"/>
                <a:gd name="T36" fmla="*/ 21 w 176"/>
                <a:gd name="T37" fmla="*/ 104 h 160"/>
                <a:gd name="T38" fmla="*/ 23 w 176"/>
                <a:gd name="T39" fmla="*/ 112 h 160"/>
                <a:gd name="T40" fmla="*/ 52 w 176"/>
                <a:gd name="T41" fmla="*/ 128 h 160"/>
                <a:gd name="T42" fmla="*/ 23 w 176"/>
                <a:gd name="T43" fmla="*/ 112 h 160"/>
                <a:gd name="T44" fmla="*/ 28 w 176"/>
                <a:gd name="T45" fmla="*/ 136 h 160"/>
                <a:gd name="T46" fmla="*/ 55 w 176"/>
                <a:gd name="T47" fmla="*/ 152 h 160"/>
                <a:gd name="T48" fmla="*/ 84 w 176"/>
                <a:gd name="T49" fmla="*/ 152 h 160"/>
                <a:gd name="T50" fmla="*/ 61 w 176"/>
                <a:gd name="T51" fmla="*/ 136 h 160"/>
                <a:gd name="T52" fmla="*/ 84 w 176"/>
                <a:gd name="T53" fmla="*/ 152 h 160"/>
                <a:gd name="T54" fmla="*/ 60 w 176"/>
                <a:gd name="T55" fmla="*/ 128 h 160"/>
                <a:gd name="T56" fmla="*/ 84 w 176"/>
                <a:gd name="T57" fmla="*/ 112 h 160"/>
                <a:gd name="T58" fmla="*/ 84 w 176"/>
                <a:gd name="T59" fmla="*/ 104 h 160"/>
                <a:gd name="T60" fmla="*/ 53 w 176"/>
                <a:gd name="T61" fmla="*/ 88 h 160"/>
                <a:gd name="T62" fmla="*/ 84 w 176"/>
                <a:gd name="T63" fmla="*/ 104 h 160"/>
                <a:gd name="T64" fmla="*/ 92 w 176"/>
                <a:gd name="T65" fmla="*/ 152 h 160"/>
                <a:gd name="T66" fmla="*/ 115 w 176"/>
                <a:gd name="T67" fmla="*/ 136 h 160"/>
                <a:gd name="T68" fmla="*/ 116 w 176"/>
                <a:gd name="T69" fmla="*/ 128 h 160"/>
                <a:gd name="T70" fmla="*/ 92 w 176"/>
                <a:gd name="T71" fmla="*/ 112 h 160"/>
                <a:gd name="T72" fmla="*/ 116 w 176"/>
                <a:gd name="T73" fmla="*/ 128 h 160"/>
                <a:gd name="T74" fmla="*/ 92 w 176"/>
                <a:gd name="T75" fmla="*/ 88 h 160"/>
                <a:gd name="T76" fmla="*/ 120 w 176"/>
                <a:gd name="T77" fmla="*/ 104 h 160"/>
                <a:gd name="T78" fmla="*/ 145 w 176"/>
                <a:gd name="T79" fmla="*/ 152 h 160"/>
                <a:gd name="T80" fmla="*/ 123 w 176"/>
                <a:gd name="T81" fmla="*/ 136 h 160"/>
                <a:gd name="T82" fmla="*/ 145 w 176"/>
                <a:gd name="T83" fmla="*/ 152 h 160"/>
                <a:gd name="T84" fmla="*/ 124 w 176"/>
                <a:gd name="T85" fmla="*/ 128 h 160"/>
                <a:gd name="T86" fmla="*/ 153 w 176"/>
                <a:gd name="T87" fmla="*/ 112 h 160"/>
                <a:gd name="T88" fmla="*/ 155 w 176"/>
                <a:gd name="T89" fmla="*/ 104 h 160"/>
                <a:gd name="T90" fmla="*/ 131 w 176"/>
                <a:gd name="T91" fmla="*/ 88 h 160"/>
                <a:gd name="T92" fmla="*/ 155 w 176"/>
                <a:gd name="T93" fmla="*/ 104 h 160"/>
                <a:gd name="T94" fmla="*/ 8 w 176"/>
                <a:gd name="T95" fmla="*/ 80 h 160"/>
                <a:gd name="T96" fmla="*/ 168 w 176"/>
                <a:gd name="T97" fmla="*/ 7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60">
                  <a:moveTo>
                    <a:pt x="85" y="55"/>
                  </a:moveTo>
                  <a:cubicBezTo>
                    <a:pt x="86" y="56"/>
                    <a:pt x="87" y="56"/>
                    <a:pt x="88" y="56"/>
                  </a:cubicBezTo>
                  <a:cubicBezTo>
                    <a:pt x="89" y="56"/>
                    <a:pt x="90" y="56"/>
                    <a:pt x="91" y="5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8" y="38"/>
                    <a:pt x="108" y="37"/>
                    <a:pt x="108" y="36"/>
                  </a:cubicBezTo>
                  <a:cubicBezTo>
                    <a:pt x="108" y="34"/>
                    <a:pt x="106" y="32"/>
                    <a:pt x="104" y="32"/>
                  </a:cubicBezTo>
                  <a:cubicBezTo>
                    <a:pt x="103" y="32"/>
                    <a:pt x="102" y="32"/>
                    <a:pt x="101" y="3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2"/>
                    <a:pt x="90" y="0"/>
                    <a:pt x="88" y="0"/>
                  </a:cubicBezTo>
                  <a:cubicBezTo>
                    <a:pt x="86" y="0"/>
                    <a:pt x="84" y="2"/>
                    <a:pt x="84" y="4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4" y="32"/>
                    <a:pt x="73" y="32"/>
                    <a:pt x="72" y="32"/>
                  </a:cubicBezTo>
                  <a:cubicBezTo>
                    <a:pt x="70" y="32"/>
                    <a:pt x="68" y="34"/>
                    <a:pt x="68" y="36"/>
                  </a:cubicBezTo>
                  <a:cubicBezTo>
                    <a:pt x="68" y="37"/>
                    <a:pt x="68" y="38"/>
                    <a:pt x="69" y="39"/>
                  </a:cubicBezTo>
                  <a:lnTo>
                    <a:pt x="85" y="55"/>
                  </a:lnTo>
                  <a:close/>
                  <a:moveTo>
                    <a:pt x="168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4" y="64"/>
                    <a:pt x="0" y="68"/>
                    <a:pt x="0" y="7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5" y="159"/>
                    <a:pt x="26" y="160"/>
                    <a:pt x="28" y="160"/>
                  </a:cubicBezTo>
                  <a:cubicBezTo>
                    <a:pt x="148" y="160"/>
                    <a:pt x="148" y="160"/>
                    <a:pt x="148" y="160"/>
                  </a:cubicBezTo>
                  <a:cubicBezTo>
                    <a:pt x="150" y="160"/>
                    <a:pt x="151" y="159"/>
                    <a:pt x="152" y="157"/>
                  </a:cubicBezTo>
                  <a:cubicBezTo>
                    <a:pt x="152" y="157"/>
                    <a:pt x="152" y="157"/>
                    <a:pt x="152" y="157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2" y="88"/>
                    <a:pt x="176" y="84"/>
                    <a:pt x="176" y="80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68"/>
                    <a:pt x="172" y="64"/>
                    <a:pt x="168" y="64"/>
                  </a:cubicBezTo>
                  <a:moveTo>
                    <a:pt x="18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1" y="104"/>
                    <a:pt x="21" y="104"/>
                    <a:pt x="21" y="104"/>
                  </a:cubicBezTo>
                  <a:lnTo>
                    <a:pt x="18" y="88"/>
                  </a:lnTo>
                  <a:close/>
                  <a:moveTo>
                    <a:pt x="23" y="112"/>
                  </a:moveTo>
                  <a:cubicBezTo>
                    <a:pt x="49" y="112"/>
                    <a:pt x="49" y="112"/>
                    <a:pt x="49" y="112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26" y="128"/>
                    <a:pt x="26" y="128"/>
                    <a:pt x="26" y="128"/>
                  </a:cubicBezTo>
                  <a:lnTo>
                    <a:pt x="23" y="112"/>
                  </a:lnTo>
                  <a:close/>
                  <a:moveTo>
                    <a:pt x="31" y="152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5" y="152"/>
                    <a:pt x="55" y="152"/>
                    <a:pt x="55" y="152"/>
                  </a:cubicBezTo>
                  <a:lnTo>
                    <a:pt x="31" y="152"/>
                  </a:lnTo>
                  <a:close/>
                  <a:moveTo>
                    <a:pt x="84" y="152"/>
                  </a:moveTo>
                  <a:cubicBezTo>
                    <a:pt x="63" y="152"/>
                    <a:pt x="63" y="152"/>
                    <a:pt x="63" y="15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52"/>
                  </a:lnTo>
                  <a:close/>
                  <a:moveTo>
                    <a:pt x="84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84" y="112"/>
                    <a:pt x="84" y="112"/>
                    <a:pt x="84" y="112"/>
                  </a:cubicBezTo>
                  <a:lnTo>
                    <a:pt x="84" y="128"/>
                  </a:lnTo>
                  <a:close/>
                  <a:moveTo>
                    <a:pt x="84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84" y="88"/>
                    <a:pt x="84" y="88"/>
                    <a:pt x="84" y="88"/>
                  </a:cubicBezTo>
                  <a:lnTo>
                    <a:pt x="84" y="104"/>
                  </a:lnTo>
                  <a:close/>
                  <a:moveTo>
                    <a:pt x="113" y="152"/>
                  </a:moveTo>
                  <a:cubicBezTo>
                    <a:pt x="92" y="152"/>
                    <a:pt x="92" y="152"/>
                    <a:pt x="92" y="152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3" y="152"/>
                  </a:lnTo>
                  <a:close/>
                  <a:moveTo>
                    <a:pt x="116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119" y="112"/>
                    <a:pt x="119" y="112"/>
                    <a:pt x="119" y="112"/>
                  </a:cubicBezTo>
                  <a:lnTo>
                    <a:pt x="116" y="128"/>
                  </a:lnTo>
                  <a:close/>
                  <a:moveTo>
                    <a:pt x="92" y="104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0" y="104"/>
                    <a:pt x="120" y="104"/>
                    <a:pt x="120" y="104"/>
                  </a:cubicBezTo>
                  <a:lnTo>
                    <a:pt x="92" y="104"/>
                  </a:lnTo>
                  <a:close/>
                  <a:moveTo>
                    <a:pt x="145" y="152"/>
                  </a:moveTo>
                  <a:cubicBezTo>
                    <a:pt x="121" y="152"/>
                    <a:pt x="121" y="152"/>
                    <a:pt x="121" y="152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48" y="136"/>
                    <a:pt x="148" y="136"/>
                    <a:pt x="148" y="136"/>
                  </a:cubicBezTo>
                  <a:lnTo>
                    <a:pt x="145" y="152"/>
                  </a:lnTo>
                  <a:close/>
                  <a:moveTo>
                    <a:pt x="150" y="128"/>
                  </a:moveTo>
                  <a:cubicBezTo>
                    <a:pt x="124" y="128"/>
                    <a:pt x="124" y="128"/>
                    <a:pt x="124" y="128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53" y="112"/>
                    <a:pt x="153" y="112"/>
                    <a:pt x="153" y="112"/>
                  </a:cubicBezTo>
                  <a:lnTo>
                    <a:pt x="150" y="128"/>
                  </a:lnTo>
                  <a:close/>
                  <a:moveTo>
                    <a:pt x="155" y="104"/>
                  </a:moveTo>
                  <a:cubicBezTo>
                    <a:pt x="128" y="104"/>
                    <a:pt x="128" y="104"/>
                    <a:pt x="128" y="104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58" y="88"/>
                    <a:pt x="158" y="88"/>
                    <a:pt x="158" y="88"/>
                  </a:cubicBezTo>
                  <a:lnTo>
                    <a:pt x="155" y="104"/>
                  </a:lnTo>
                  <a:close/>
                  <a:moveTo>
                    <a:pt x="168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68" y="72"/>
                    <a:pt x="168" y="72"/>
                    <a:pt x="168" y="72"/>
                  </a:cubicBezTo>
                  <a:lnTo>
                    <a:pt x="16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34">
              <a:extLst>
                <a:ext uri="{FF2B5EF4-FFF2-40B4-BE49-F238E27FC236}">
                  <a16:creationId xmlns:a16="http://schemas.microsoft.com/office/drawing/2014/main" id="{A0275180-65E9-6696-D9C2-592A7B195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074" y="7308981"/>
              <a:ext cx="533628" cy="485615"/>
            </a:xfrm>
            <a:custGeom>
              <a:avLst/>
              <a:gdLst>
                <a:gd name="T0" fmla="*/ 75 w 176"/>
                <a:gd name="T1" fmla="*/ 23 h 160"/>
                <a:gd name="T2" fmla="*/ 84 w 176"/>
                <a:gd name="T3" fmla="*/ 52 h 160"/>
                <a:gd name="T4" fmla="*/ 92 w 176"/>
                <a:gd name="T5" fmla="*/ 52 h 160"/>
                <a:gd name="T6" fmla="*/ 101 w 176"/>
                <a:gd name="T7" fmla="*/ 23 h 160"/>
                <a:gd name="T8" fmla="*/ 108 w 176"/>
                <a:gd name="T9" fmla="*/ 20 h 160"/>
                <a:gd name="T10" fmla="*/ 91 w 176"/>
                <a:gd name="T11" fmla="*/ 1 h 160"/>
                <a:gd name="T12" fmla="*/ 85 w 176"/>
                <a:gd name="T13" fmla="*/ 1 h 160"/>
                <a:gd name="T14" fmla="*/ 68 w 176"/>
                <a:gd name="T15" fmla="*/ 20 h 160"/>
                <a:gd name="T16" fmla="*/ 168 w 176"/>
                <a:gd name="T17" fmla="*/ 64 h 160"/>
                <a:gd name="T18" fmla="*/ 0 w 176"/>
                <a:gd name="T19" fmla="*/ 72 h 160"/>
                <a:gd name="T20" fmla="*/ 8 w 176"/>
                <a:gd name="T21" fmla="*/ 88 h 160"/>
                <a:gd name="T22" fmla="*/ 24 w 176"/>
                <a:gd name="T23" fmla="*/ 157 h 160"/>
                <a:gd name="T24" fmla="*/ 28 w 176"/>
                <a:gd name="T25" fmla="*/ 160 h 160"/>
                <a:gd name="T26" fmla="*/ 152 w 176"/>
                <a:gd name="T27" fmla="*/ 157 h 160"/>
                <a:gd name="T28" fmla="*/ 166 w 176"/>
                <a:gd name="T29" fmla="*/ 88 h 160"/>
                <a:gd name="T30" fmla="*/ 176 w 176"/>
                <a:gd name="T31" fmla="*/ 80 h 160"/>
                <a:gd name="T32" fmla="*/ 168 w 176"/>
                <a:gd name="T33" fmla="*/ 64 h 160"/>
                <a:gd name="T34" fmla="*/ 45 w 176"/>
                <a:gd name="T35" fmla="*/ 88 h 160"/>
                <a:gd name="T36" fmla="*/ 21 w 176"/>
                <a:gd name="T37" fmla="*/ 104 h 160"/>
                <a:gd name="T38" fmla="*/ 23 w 176"/>
                <a:gd name="T39" fmla="*/ 112 h 160"/>
                <a:gd name="T40" fmla="*/ 52 w 176"/>
                <a:gd name="T41" fmla="*/ 128 h 160"/>
                <a:gd name="T42" fmla="*/ 23 w 176"/>
                <a:gd name="T43" fmla="*/ 112 h 160"/>
                <a:gd name="T44" fmla="*/ 28 w 176"/>
                <a:gd name="T45" fmla="*/ 136 h 160"/>
                <a:gd name="T46" fmla="*/ 55 w 176"/>
                <a:gd name="T47" fmla="*/ 152 h 160"/>
                <a:gd name="T48" fmla="*/ 84 w 176"/>
                <a:gd name="T49" fmla="*/ 152 h 160"/>
                <a:gd name="T50" fmla="*/ 61 w 176"/>
                <a:gd name="T51" fmla="*/ 136 h 160"/>
                <a:gd name="T52" fmla="*/ 84 w 176"/>
                <a:gd name="T53" fmla="*/ 152 h 160"/>
                <a:gd name="T54" fmla="*/ 60 w 176"/>
                <a:gd name="T55" fmla="*/ 128 h 160"/>
                <a:gd name="T56" fmla="*/ 84 w 176"/>
                <a:gd name="T57" fmla="*/ 112 h 160"/>
                <a:gd name="T58" fmla="*/ 84 w 176"/>
                <a:gd name="T59" fmla="*/ 104 h 160"/>
                <a:gd name="T60" fmla="*/ 53 w 176"/>
                <a:gd name="T61" fmla="*/ 88 h 160"/>
                <a:gd name="T62" fmla="*/ 84 w 176"/>
                <a:gd name="T63" fmla="*/ 104 h 160"/>
                <a:gd name="T64" fmla="*/ 92 w 176"/>
                <a:gd name="T65" fmla="*/ 152 h 160"/>
                <a:gd name="T66" fmla="*/ 115 w 176"/>
                <a:gd name="T67" fmla="*/ 136 h 160"/>
                <a:gd name="T68" fmla="*/ 116 w 176"/>
                <a:gd name="T69" fmla="*/ 128 h 160"/>
                <a:gd name="T70" fmla="*/ 92 w 176"/>
                <a:gd name="T71" fmla="*/ 112 h 160"/>
                <a:gd name="T72" fmla="*/ 116 w 176"/>
                <a:gd name="T73" fmla="*/ 128 h 160"/>
                <a:gd name="T74" fmla="*/ 92 w 176"/>
                <a:gd name="T75" fmla="*/ 88 h 160"/>
                <a:gd name="T76" fmla="*/ 120 w 176"/>
                <a:gd name="T77" fmla="*/ 104 h 160"/>
                <a:gd name="T78" fmla="*/ 145 w 176"/>
                <a:gd name="T79" fmla="*/ 152 h 160"/>
                <a:gd name="T80" fmla="*/ 123 w 176"/>
                <a:gd name="T81" fmla="*/ 136 h 160"/>
                <a:gd name="T82" fmla="*/ 145 w 176"/>
                <a:gd name="T83" fmla="*/ 152 h 160"/>
                <a:gd name="T84" fmla="*/ 124 w 176"/>
                <a:gd name="T85" fmla="*/ 128 h 160"/>
                <a:gd name="T86" fmla="*/ 153 w 176"/>
                <a:gd name="T87" fmla="*/ 112 h 160"/>
                <a:gd name="T88" fmla="*/ 155 w 176"/>
                <a:gd name="T89" fmla="*/ 104 h 160"/>
                <a:gd name="T90" fmla="*/ 131 w 176"/>
                <a:gd name="T91" fmla="*/ 88 h 160"/>
                <a:gd name="T92" fmla="*/ 155 w 176"/>
                <a:gd name="T93" fmla="*/ 104 h 160"/>
                <a:gd name="T94" fmla="*/ 8 w 176"/>
                <a:gd name="T95" fmla="*/ 80 h 160"/>
                <a:gd name="T96" fmla="*/ 168 w 176"/>
                <a:gd name="T97" fmla="*/ 7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60">
                  <a:moveTo>
                    <a:pt x="72" y="24"/>
                  </a:moveTo>
                  <a:cubicBezTo>
                    <a:pt x="73" y="24"/>
                    <a:pt x="74" y="24"/>
                    <a:pt x="75" y="2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4"/>
                    <a:pt x="86" y="56"/>
                    <a:pt x="88" y="56"/>
                  </a:cubicBezTo>
                  <a:cubicBezTo>
                    <a:pt x="90" y="56"/>
                    <a:pt x="92" y="54"/>
                    <a:pt x="92" y="5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2" y="24"/>
                    <a:pt x="103" y="24"/>
                    <a:pt x="104" y="24"/>
                  </a:cubicBezTo>
                  <a:cubicBezTo>
                    <a:pt x="106" y="24"/>
                    <a:pt x="108" y="22"/>
                    <a:pt x="108" y="20"/>
                  </a:cubicBezTo>
                  <a:cubicBezTo>
                    <a:pt x="108" y="19"/>
                    <a:pt x="108" y="18"/>
                    <a:pt x="107" y="17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8" y="18"/>
                    <a:pt x="68" y="19"/>
                    <a:pt x="68" y="20"/>
                  </a:cubicBezTo>
                  <a:cubicBezTo>
                    <a:pt x="68" y="22"/>
                    <a:pt x="70" y="24"/>
                    <a:pt x="72" y="24"/>
                  </a:cubicBezTo>
                  <a:moveTo>
                    <a:pt x="168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4" y="64"/>
                    <a:pt x="0" y="68"/>
                    <a:pt x="0" y="7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5" y="159"/>
                    <a:pt x="26" y="160"/>
                    <a:pt x="28" y="160"/>
                  </a:cubicBezTo>
                  <a:cubicBezTo>
                    <a:pt x="148" y="160"/>
                    <a:pt x="148" y="160"/>
                    <a:pt x="148" y="160"/>
                  </a:cubicBezTo>
                  <a:cubicBezTo>
                    <a:pt x="150" y="160"/>
                    <a:pt x="151" y="159"/>
                    <a:pt x="152" y="157"/>
                  </a:cubicBezTo>
                  <a:cubicBezTo>
                    <a:pt x="152" y="157"/>
                    <a:pt x="152" y="157"/>
                    <a:pt x="152" y="157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2" y="88"/>
                    <a:pt x="176" y="84"/>
                    <a:pt x="176" y="80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68"/>
                    <a:pt x="172" y="64"/>
                    <a:pt x="168" y="64"/>
                  </a:cubicBezTo>
                  <a:moveTo>
                    <a:pt x="18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1" y="104"/>
                    <a:pt x="21" y="104"/>
                    <a:pt x="21" y="104"/>
                  </a:cubicBezTo>
                  <a:lnTo>
                    <a:pt x="18" y="88"/>
                  </a:lnTo>
                  <a:close/>
                  <a:moveTo>
                    <a:pt x="23" y="112"/>
                  </a:moveTo>
                  <a:cubicBezTo>
                    <a:pt x="49" y="112"/>
                    <a:pt x="49" y="112"/>
                    <a:pt x="49" y="112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26" y="128"/>
                    <a:pt x="26" y="128"/>
                    <a:pt x="26" y="128"/>
                  </a:cubicBezTo>
                  <a:lnTo>
                    <a:pt x="23" y="112"/>
                  </a:lnTo>
                  <a:close/>
                  <a:moveTo>
                    <a:pt x="31" y="152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5" y="152"/>
                    <a:pt x="55" y="152"/>
                    <a:pt x="55" y="152"/>
                  </a:cubicBezTo>
                  <a:lnTo>
                    <a:pt x="31" y="152"/>
                  </a:lnTo>
                  <a:close/>
                  <a:moveTo>
                    <a:pt x="84" y="152"/>
                  </a:moveTo>
                  <a:cubicBezTo>
                    <a:pt x="63" y="152"/>
                    <a:pt x="63" y="152"/>
                    <a:pt x="63" y="15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52"/>
                  </a:lnTo>
                  <a:close/>
                  <a:moveTo>
                    <a:pt x="84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84" y="112"/>
                    <a:pt x="84" y="112"/>
                    <a:pt x="84" y="112"/>
                  </a:cubicBezTo>
                  <a:lnTo>
                    <a:pt x="84" y="128"/>
                  </a:lnTo>
                  <a:close/>
                  <a:moveTo>
                    <a:pt x="84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84" y="88"/>
                    <a:pt x="84" y="88"/>
                    <a:pt x="84" y="88"/>
                  </a:cubicBezTo>
                  <a:lnTo>
                    <a:pt x="84" y="104"/>
                  </a:lnTo>
                  <a:close/>
                  <a:moveTo>
                    <a:pt x="113" y="152"/>
                  </a:moveTo>
                  <a:cubicBezTo>
                    <a:pt x="92" y="152"/>
                    <a:pt x="92" y="152"/>
                    <a:pt x="92" y="152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3" y="152"/>
                  </a:lnTo>
                  <a:close/>
                  <a:moveTo>
                    <a:pt x="116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119" y="112"/>
                    <a:pt x="119" y="112"/>
                    <a:pt x="119" y="112"/>
                  </a:cubicBezTo>
                  <a:lnTo>
                    <a:pt x="116" y="128"/>
                  </a:lnTo>
                  <a:close/>
                  <a:moveTo>
                    <a:pt x="92" y="104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0" y="104"/>
                    <a:pt x="120" y="104"/>
                    <a:pt x="120" y="104"/>
                  </a:cubicBezTo>
                  <a:lnTo>
                    <a:pt x="92" y="104"/>
                  </a:lnTo>
                  <a:close/>
                  <a:moveTo>
                    <a:pt x="145" y="152"/>
                  </a:moveTo>
                  <a:cubicBezTo>
                    <a:pt x="121" y="152"/>
                    <a:pt x="121" y="152"/>
                    <a:pt x="121" y="152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48" y="136"/>
                    <a:pt x="148" y="136"/>
                    <a:pt x="148" y="136"/>
                  </a:cubicBezTo>
                  <a:lnTo>
                    <a:pt x="145" y="152"/>
                  </a:lnTo>
                  <a:close/>
                  <a:moveTo>
                    <a:pt x="150" y="128"/>
                  </a:moveTo>
                  <a:cubicBezTo>
                    <a:pt x="124" y="128"/>
                    <a:pt x="124" y="128"/>
                    <a:pt x="124" y="128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53" y="112"/>
                    <a:pt x="153" y="112"/>
                    <a:pt x="153" y="112"/>
                  </a:cubicBezTo>
                  <a:lnTo>
                    <a:pt x="150" y="128"/>
                  </a:lnTo>
                  <a:close/>
                  <a:moveTo>
                    <a:pt x="155" y="104"/>
                  </a:moveTo>
                  <a:cubicBezTo>
                    <a:pt x="128" y="104"/>
                    <a:pt x="128" y="104"/>
                    <a:pt x="128" y="104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58" y="88"/>
                    <a:pt x="158" y="88"/>
                    <a:pt x="158" y="88"/>
                  </a:cubicBezTo>
                  <a:lnTo>
                    <a:pt x="155" y="104"/>
                  </a:lnTo>
                  <a:close/>
                  <a:moveTo>
                    <a:pt x="168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68" y="72"/>
                    <a:pt x="168" y="72"/>
                    <a:pt x="168" y="72"/>
                  </a:cubicBezTo>
                  <a:lnTo>
                    <a:pt x="16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35">
              <a:extLst>
                <a:ext uri="{FF2B5EF4-FFF2-40B4-BE49-F238E27FC236}">
                  <a16:creationId xmlns:a16="http://schemas.microsoft.com/office/drawing/2014/main" id="{4556977F-F11E-2428-D7B4-46DE685E2C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4256740"/>
              <a:ext cx="533628" cy="485615"/>
            </a:xfrm>
            <a:custGeom>
              <a:avLst/>
              <a:gdLst>
                <a:gd name="T0" fmla="*/ 61 w 176"/>
                <a:gd name="T1" fmla="*/ 23 h 160"/>
                <a:gd name="T2" fmla="*/ 80 w 176"/>
                <a:gd name="T3" fmla="*/ 40 h 160"/>
                <a:gd name="T4" fmla="*/ 83 w 176"/>
                <a:gd name="T5" fmla="*/ 33 h 160"/>
                <a:gd name="T6" fmla="*/ 112 w 176"/>
                <a:gd name="T7" fmla="*/ 24 h 160"/>
                <a:gd name="T8" fmla="*/ 116 w 176"/>
                <a:gd name="T9" fmla="*/ 20 h 160"/>
                <a:gd name="T10" fmla="*/ 74 w 176"/>
                <a:gd name="T11" fmla="*/ 16 h 160"/>
                <a:gd name="T12" fmla="*/ 84 w 176"/>
                <a:gd name="T13" fmla="*/ 4 h 160"/>
                <a:gd name="T14" fmla="*/ 77 w 176"/>
                <a:gd name="T15" fmla="*/ 1 h 160"/>
                <a:gd name="T16" fmla="*/ 61 w 176"/>
                <a:gd name="T17" fmla="*/ 17 h 160"/>
                <a:gd name="T18" fmla="*/ 61 w 176"/>
                <a:gd name="T19" fmla="*/ 23 h 160"/>
                <a:gd name="T20" fmla="*/ 8 w 176"/>
                <a:gd name="T21" fmla="*/ 64 h 160"/>
                <a:gd name="T22" fmla="*/ 0 w 176"/>
                <a:gd name="T23" fmla="*/ 80 h 160"/>
                <a:gd name="T24" fmla="*/ 10 w 176"/>
                <a:gd name="T25" fmla="*/ 88 h 160"/>
                <a:gd name="T26" fmla="*/ 24 w 176"/>
                <a:gd name="T27" fmla="*/ 157 h 160"/>
                <a:gd name="T28" fmla="*/ 148 w 176"/>
                <a:gd name="T29" fmla="*/ 160 h 160"/>
                <a:gd name="T30" fmla="*/ 152 w 176"/>
                <a:gd name="T31" fmla="*/ 157 h 160"/>
                <a:gd name="T32" fmla="*/ 168 w 176"/>
                <a:gd name="T33" fmla="*/ 88 h 160"/>
                <a:gd name="T34" fmla="*/ 176 w 176"/>
                <a:gd name="T35" fmla="*/ 72 h 160"/>
                <a:gd name="T36" fmla="*/ 18 w 176"/>
                <a:gd name="T37" fmla="*/ 88 h 160"/>
                <a:gd name="T38" fmla="*/ 48 w 176"/>
                <a:gd name="T39" fmla="*/ 104 h 160"/>
                <a:gd name="T40" fmla="*/ 18 w 176"/>
                <a:gd name="T41" fmla="*/ 88 h 160"/>
                <a:gd name="T42" fmla="*/ 49 w 176"/>
                <a:gd name="T43" fmla="*/ 112 h 160"/>
                <a:gd name="T44" fmla="*/ 26 w 176"/>
                <a:gd name="T45" fmla="*/ 128 h 160"/>
                <a:gd name="T46" fmla="*/ 31 w 176"/>
                <a:gd name="T47" fmla="*/ 152 h 160"/>
                <a:gd name="T48" fmla="*/ 53 w 176"/>
                <a:gd name="T49" fmla="*/ 136 h 160"/>
                <a:gd name="T50" fmla="*/ 31 w 176"/>
                <a:gd name="T51" fmla="*/ 152 h 160"/>
                <a:gd name="T52" fmla="*/ 63 w 176"/>
                <a:gd name="T53" fmla="*/ 152 h 160"/>
                <a:gd name="T54" fmla="*/ 84 w 176"/>
                <a:gd name="T55" fmla="*/ 136 h 160"/>
                <a:gd name="T56" fmla="*/ 84 w 176"/>
                <a:gd name="T57" fmla="*/ 128 h 160"/>
                <a:gd name="T58" fmla="*/ 57 w 176"/>
                <a:gd name="T59" fmla="*/ 112 h 160"/>
                <a:gd name="T60" fmla="*/ 84 w 176"/>
                <a:gd name="T61" fmla="*/ 128 h 160"/>
                <a:gd name="T62" fmla="*/ 56 w 176"/>
                <a:gd name="T63" fmla="*/ 104 h 160"/>
                <a:gd name="T64" fmla="*/ 84 w 176"/>
                <a:gd name="T65" fmla="*/ 88 h 160"/>
                <a:gd name="T66" fmla="*/ 113 w 176"/>
                <a:gd name="T67" fmla="*/ 152 h 160"/>
                <a:gd name="T68" fmla="*/ 92 w 176"/>
                <a:gd name="T69" fmla="*/ 136 h 160"/>
                <a:gd name="T70" fmla="*/ 113 w 176"/>
                <a:gd name="T71" fmla="*/ 152 h 160"/>
                <a:gd name="T72" fmla="*/ 92 w 176"/>
                <a:gd name="T73" fmla="*/ 128 h 160"/>
                <a:gd name="T74" fmla="*/ 119 w 176"/>
                <a:gd name="T75" fmla="*/ 112 h 160"/>
                <a:gd name="T76" fmla="*/ 92 w 176"/>
                <a:gd name="T77" fmla="*/ 104 h 160"/>
                <a:gd name="T78" fmla="*/ 123 w 176"/>
                <a:gd name="T79" fmla="*/ 88 h 160"/>
                <a:gd name="T80" fmla="*/ 92 w 176"/>
                <a:gd name="T81" fmla="*/ 104 h 160"/>
                <a:gd name="T82" fmla="*/ 121 w 176"/>
                <a:gd name="T83" fmla="*/ 152 h 160"/>
                <a:gd name="T84" fmla="*/ 148 w 176"/>
                <a:gd name="T85" fmla="*/ 136 h 160"/>
                <a:gd name="T86" fmla="*/ 150 w 176"/>
                <a:gd name="T87" fmla="*/ 128 h 160"/>
                <a:gd name="T88" fmla="*/ 127 w 176"/>
                <a:gd name="T89" fmla="*/ 112 h 160"/>
                <a:gd name="T90" fmla="*/ 150 w 176"/>
                <a:gd name="T91" fmla="*/ 128 h 160"/>
                <a:gd name="T92" fmla="*/ 128 w 176"/>
                <a:gd name="T93" fmla="*/ 104 h 160"/>
                <a:gd name="T94" fmla="*/ 158 w 176"/>
                <a:gd name="T95" fmla="*/ 88 h 160"/>
                <a:gd name="T96" fmla="*/ 168 w 176"/>
                <a:gd name="T97" fmla="*/ 80 h 160"/>
                <a:gd name="T98" fmla="*/ 8 w 176"/>
                <a:gd name="T99" fmla="*/ 72 h 160"/>
                <a:gd name="T100" fmla="*/ 168 w 176"/>
                <a:gd name="T101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" h="160">
                  <a:moveTo>
                    <a:pt x="61" y="23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8" y="40"/>
                    <a:pt x="79" y="40"/>
                    <a:pt x="80" y="40"/>
                  </a:cubicBezTo>
                  <a:cubicBezTo>
                    <a:pt x="82" y="40"/>
                    <a:pt x="84" y="38"/>
                    <a:pt x="84" y="36"/>
                  </a:cubicBezTo>
                  <a:cubicBezTo>
                    <a:pt x="84" y="35"/>
                    <a:pt x="84" y="34"/>
                    <a:pt x="83" y="3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4" y="24"/>
                    <a:pt x="116" y="22"/>
                    <a:pt x="116" y="20"/>
                  </a:cubicBezTo>
                  <a:cubicBezTo>
                    <a:pt x="116" y="18"/>
                    <a:pt x="114" y="16"/>
                    <a:pt x="11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4" y="6"/>
                    <a:pt x="84" y="5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79" y="0"/>
                    <a:pt x="78" y="0"/>
                    <a:pt x="77" y="1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0" y="18"/>
                    <a:pt x="60" y="19"/>
                    <a:pt x="60" y="20"/>
                  </a:cubicBezTo>
                  <a:cubicBezTo>
                    <a:pt x="60" y="21"/>
                    <a:pt x="60" y="22"/>
                    <a:pt x="61" y="23"/>
                  </a:cubicBezTo>
                  <a:moveTo>
                    <a:pt x="168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4" y="64"/>
                    <a:pt x="0" y="68"/>
                    <a:pt x="0" y="7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5" y="159"/>
                    <a:pt x="26" y="160"/>
                    <a:pt x="28" y="160"/>
                  </a:cubicBezTo>
                  <a:cubicBezTo>
                    <a:pt x="148" y="160"/>
                    <a:pt x="148" y="160"/>
                    <a:pt x="148" y="160"/>
                  </a:cubicBezTo>
                  <a:cubicBezTo>
                    <a:pt x="150" y="160"/>
                    <a:pt x="151" y="159"/>
                    <a:pt x="152" y="157"/>
                  </a:cubicBezTo>
                  <a:cubicBezTo>
                    <a:pt x="152" y="157"/>
                    <a:pt x="152" y="157"/>
                    <a:pt x="152" y="157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2" y="88"/>
                    <a:pt x="176" y="84"/>
                    <a:pt x="176" y="80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68"/>
                    <a:pt x="172" y="64"/>
                    <a:pt x="168" y="64"/>
                  </a:cubicBezTo>
                  <a:moveTo>
                    <a:pt x="18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1" y="104"/>
                    <a:pt x="21" y="104"/>
                    <a:pt x="21" y="104"/>
                  </a:cubicBezTo>
                  <a:lnTo>
                    <a:pt x="18" y="88"/>
                  </a:lnTo>
                  <a:close/>
                  <a:moveTo>
                    <a:pt x="23" y="112"/>
                  </a:moveTo>
                  <a:cubicBezTo>
                    <a:pt x="49" y="112"/>
                    <a:pt x="49" y="112"/>
                    <a:pt x="49" y="112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26" y="128"/>
                    <a:pt x="26" y="128"/>
                    <a:pt x="26" y="128"/>
                  </a:cubicBezTo>
                  <a:lnTo>
                    <a:pt x="23" y="112"/>
                  </a:lnTo>
                  <a:close/>
                  <a:moveTo>
                    <a:pt x="31" y="152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5" y="152"/>
                    <a:pt x="55" y="152"/>
                    <a:pt x="55" y="152"/>
                  </a:cubicBezTo>
                  <a:lnTo>
                    <a:pt x="31" y="152"/>
                  </a:lnTo>
                  <a:close/>
                  <a:moveTo>
                    <a:pt x="84" y="152"/>
                  </a:moveTo>
                  <a:cubicBezTo>
                    <a:pt x="63" y="152"/>
                    <a:pt x="63" y="152"/>
                    <a:pt x="63" y="15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52"/>
                  </a:lnTo>
                  <a:close/>
                  <a:moveTo>
                    <a:pt x="84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84" y="112"/>
                    <a:pt x="84" y="112"/>
                    <a:pt x="84" y="112"/>
                  </a:cubicBezTo>
                  <a:lnTo>
                    <a:pt x="84" y="128"/>
                  </a:lnTo>
                  <a:close/>
                  <a:moveTo>
                    <a:pt x="84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84" y="88"/>
                    <a:pt x="84" y="88"/>
                    <a:pt x="84" y="88"/>
                  </a:cubicBezTo>
                  <a:lnTo>
                    <a:pt x="84" y="104"/>
                  </a:lnTo>
                  <a:close/>
                  <a:moveTo>
                    <a:pt x="113" y="152"/>
                  </a:moveTo>
                  <a:cubicBezTo>
                    <a:pt x="92" y="152"/>
                    <a:pt x="92" y="152"/>
                    <a:pt x="92" y="152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3" y="152"/>
                  </a:lnTo>
                  <a:close/>
                  <a:moveTo>
                    <a:pt x="116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119" y="112"/>
                    <a:pt x="119" y="112"/>
                    <a:pt x="119" y="112"/>
                  </a:cubicBezTo>
                  <a:lnTo>
                    <a:pt x="116" y="128"/>
                  </a:lnTo>
                  <a:close/>
                  <a:moveTo>
                    <a:pt x="92" y="104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0" y="104"/>
                    <a:pt x="120" y="104"/>
                    <a:pt x="120" y="104"/>
                  </a:cubicBezTo>
                  <a:lnTo>
                    <a:pt x="92" y="104"/>
                  </a:lnTo>
                  <a:close/>
                  <a:moveTo>
                    <a:pt x="145" y="152"/>
                  </a:moveTo>
                  <a:cubicBezTo>
                    <a:pt x="121" y="152"/>
                    <a:pt x="121" y="152"/>
                    <a:pt x="121" y="152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48" y="136"/>
                    <a:pt x="148" y="136"/>
                    <a:pt x="148" y="136"/>
                  </a:cubicBezTo>
                  <a:lnTo>
                    <a:pt x="145" y="152"/>
                  </a:lnTo>
                  <a:close/>
                  <a:moveTo>
                    <a:pt x="150" y="128"/>
                  </a:moveTo>
                  <a:cubicBezTo>
                    <a:pt x="124" y="128"/>
                    <a:pt x="124" y="128"/>
                    <a:pt x="124" y="128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53" y="112"/>
                    <a:pt x="153" y="112"/>
                    <a:pt x="153" y="112"/>
                  </a:cubicBezTo>
                  <a:lnTo>
                    <a:pt x="150" y="128"/>
                  </a:lnTo>
                  <a:close/>
                  <a:moveTo>
                    <a:pt x="155" y="104"/>
                  </a:moveTo>
                  <a:cubicBezTo>
                    <a:pt x="128" y="104"/>
                    <a:pt x="128" y="104"/>
                    <a:pt x="128" y="104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58" y="88"/>
                    <a:pt x="158" y="88"/>
                    <a:pt x="158" y="88"/>
                  </a:cubicBezTo>
                  <a:lnTo>
                    <a:pt x="155" y="104"/>
                  </a:lnTo>
                  <a:close/>
                  <a:moveTo>
                    <a:pt x="168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68" y="72"/>
                    <a:pt x="168" y="72"/>
                    <a:pt x="168" y="72"/>
                  </a:cubicBezTo>
                  <a:lnTo>
                    <a:pt x="16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36">
              <a:extLst>
                <a:ext uri="{FF2B5EF4-FFF2-40B4-BE49-F238E27FC236}">
                  <a16:creationId xmlns:a16="http://schemas.microsoft.com/office/drawing/2014/main" id="{3CAAF4DB-E26B-8BC8-D699-FF870B596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0718" y="4256740"/>
              <a:ext cx="533628" cy="485615"/>
            </a:xfrm>
            <a:custGeom>
              <a:avLst/>
              <a:gdLst>
                <a:gd name="T0" fmla="*/ 64 w 176"/>
                <a:gd name="T1" fmla="*/ 24 h 160"/>
                <a:gd name="T2" fmla="*/ 93 w 176"/>
                <a:gd name="T3" fmla="*/ 33 h 160"/>
                <a:gd name="T4" fmla="*/ 96 w 176"/>
                <a:gd name="T5" fmla="*/ 40 h 160"/>
                <a:gd name="T6" fmla="*/ 115 w 176"/>
                <a:gd name="T7" fmla="*/ 23 h 160"/>
                <a:gd name="T8" fmla="*/ 115 w 176"/>
                <a:gd name="T9" fmla="*/ 17 h 160"/>
                <a:gd name="T10" fmla="*/ 96 w 176"/>
                <a:gd name="T11" fmla="*/ 0 h 160"/>
                <a:gd name="T12" fmla="*/ 93 w 176"/>
                <a:gd name="T13" fmla="*/ 7 h 160"/>
                <a:gd name="T14" fmla="*/ 64 w 176"/>
                <a:gd name="T15" fmla="*/ 16 h 160"/>
                <a:gd name="T16" fmla="*/ 64 w 176"/>
                <a:gd name="T17" fmla="*/ 24 h 160"/>
                <a:gd name="T18" fmla="*/ 8 w 176"/>
                <a:gd name="T19" fmla="*/ 64 h 160"/>
                <a:gd name="T20" fmla="*/ 0 w 176"/>
                <a:gd name="T21" fmla="*/ 80 h 160"/>
                <a:gd name="T22" fmla="*/ 10 w 176"/>
                <a:gd name="T23" fmla="*/ 88 h 160"/>
                <a:gd name="T24" fmla="*/ 24 w 176"/>
                <a:gd name="T25" fmla="*/ 157 h 160"/>
                <a:gd name="T26" fmla="*/ 148 w 176"/>
                <a:gd name="T27" fmla="*/ 160 h 160"/>
                <a:gd name="T28" fmla="*/ 152 w 176"/>
                <a:gd name="T29" fmla="*/ 157 h 160"/>
                <a:gd name="T30" fmla="*/ 168 w 176"/>
                <a:gd name="T31" fmla="*/ 88 h 160"/>
                <a:gd name="T32" fmla="*/ 176 w 176"/>
                <a:gd name="T33" fmla="*/ 72 h 160"/>
                <a:gd name="T34" fmla="*/ 18 w 176"/>
                <a:gd name="T35" fmla="*/ 88 h 160"/>
                <a:gd name="T36" fmla="*/ 48 w 176"/>
                <a:gd name="T37" fmla="*/ 104 h 160"/>
                <a:gd name="T38" fmla="*/ 18 w 176"/>
                <a:gd name="T39" fmla="*/ 88 h 160"/>
                <a:gd name="T40" fmla="*/ 49 w 176"/>
                <a:gd name="T41" fmla="*/ 112 h 160"/>
                <a:gd name="T42" fmla="*/ 26 w 176"/>
                <a:gd name="T43" fmla="*/ 128 h 160"/>
                <a:gd name="T44" fmla="*/ 31 w 176"/>
                <a:gd name="T45" fmla="*/ 152 h 160"/>
                <a:gd name="T46" fmla="*/ 53 w 176"/>
                <a:gd name="T47" fmla="*/ 136 h 160"/>
                <a:gd name="T48" fmla="*/ 31 w 176"/>
                <a:gd name="T49" fmla="*/ 152 h 160"/>
                <a:gd name="T50" fmla="*/ 63 w 176"/>
                <a:gd name="T51" fmla="*/ 152 h 160"/>
                <a:gd name="T52" fmla="*/ 84 w 176"/>
                <a:gd name="T53" fmla="*/ 136 h 160"/>
                <a:gd name="T54" fmla="*/ 84 w 176"/>
                <a:gd name="T55" fmla="*/ 128 h 160"/>
                <a:gd name="T56" fmla="*/ 57 w 176"/>
                <a:gd name="T57" fmla="*/ 112 h 160"/>
                <a:gd name="T58" fmla="*/ 84 w 176"/>
                <a:gd name="T59" fmla="*/ 128 h 160"/>
                <a:gd name="T60" fmla="*/ 56 w 176"/>
                <a:gd name="T61" fmla="*/ 104 h 160"/>
                <a:gd name="T62" fmla="*/ 84 w 176"/>
                <a:gd name="T63" fmla="*/ 88 h 160"/>
                <a:gd name="T64" fmla="*/ 113 w 176"/>
                <a:gd name="T65" fmla="*/ 152 h 160"/>
                <a:gd name="T66" fmla="*/ 92 w 176"/>
                <a:gd name="T67" fmla="*/ 136 h 160"/>
                <a:gd name="T68" fmla="*/ 113 w 176"/>
                <a:gd name="T69" fmla="*/ 152 h 160"/>
                <a:gd name="T70" fmla="*/ 92 w 176"/>
                <a:gd name="T71" fmla="*/ 128 h 160"/>
                <a:gd name="T72" fmla="*/ 119 w 176"/>
                <a:gd name="T73" fmla="*/ 112 h 160"/>
                <a:gd name="T74" fmla="*/ 92 w 176"/>
                <a:gd name="T75" fmla="*/ 104 h 160"/>
                <a:gd name="T76" fmla="*/ 123 w 176"/>
                <a:gd name="T77" fmla="*/ 88 h 160"/>
                <a:gd name="T78" fmla="*/ 92 w 176"/>
                <a:gd name="T79" fmla="*/ 104 h 160"/>
                <a:gd name="T80" fmla="*/ 121 w 176"/>
                <a:gd name="T81" fmla="*/ 152 h 160"/>
                <a:gd name="T82" fmla="*/ 148 w 176"/>
                <a:gd name="T83" fmla="*/ 136 h 160"/>
                <a:gd name="T84" fmla="*/ 150 w 176"/>
                <a:gd name="T85" fmla="*/ 128 h 160"/>
                <a:gd name="T86" fmla="*/ 127 w 176"/>
                <a:gd name="T87" fmla="*/ 112 h 160"/>
                <a:gd name="T88" fmla="*/ 150 w 176"/>
                <a:gd name="T89" fmla="*/ 128 h 160"/>
                <a:gd name="T90" fmla="*/ 128 w 176"/>
                <a:gd name="T91" fmla="*/ 104 h 160"/>
                <a:gd name="T92" fmla="*/ 158 w 176"/>
                <a:gd name="T93" fmla="*/ 88 h 160"/>
                <a:gd name="T94" fmla="*/ 168 w 176"/>
                <a:gd name="T95" fmla="*/ 80 h 160"/>
                <a:gd name="T96" fmla="*/ 8 w 176"/>
                <a:gd name="T97" fmla="*/ 72 h 160"/>
                <a:gd name="T98" fmla="*/ 168 w 176"/>
                <a:gd name="T99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60">
                  <a:moveTo>
                    <a:pt x="64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2" y="38"/>
                    <a:pt x="94" y="40"/>
                    <a:pt x="96" y="40"/>
                  </a:cubicBezTo>
                  <a:cubicBezTo>
                    <a:pt x="97" y="40"/>
                    <a:pt x="98" y="40"/>
                    <a:pt x="99" y="39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6" y="22"/>
                    <a:pt x="116" y="21"/>
                    <a:pt x="116" y="20"/>
                  </a:cubicBezTo>
                  <a:cubicBezTo>
                    <a:pt x="116" y="19"/>
                    <a:pt x="116" y="18"/>
                    <a:pt x="115" y="17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8" y="0"/>
                    <a:pt x="97" y="0"/>
                    <a:pt x="96" y="0"/>
                  </a:cubicBezTo>
                  <a:cubicBezTo>
                    <a:pt x="94" y="0"/>
                    <a:pt x="92" y="2"/>
                    <a:pt x="92" y="4"/>
                  </a:cubicBezTo>
                  <a:cubicBezTo>
                    <a:pt x="92" y="5"/>
                    <a:pt x="92" y="6"/>
                    <a:pt x="93" y="7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2" y="16"/>
                    <a:pt x="60" y="18"/>
                    <a:pt x="60" y="20"/>
                  </a:cubicBezTo>
                  <a:cubicBezTo>
                    <a:pt x="60" y="22"/>
                    <a:pt x="62" y="24"/>
                    <a:pt x="64" y="24"/>
                  </a:cubicBezTo>
                  <a:moveTo>
                    <a:pt x="168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4" y="64"/>
                    <a:pt x="0" y="68"/>
                    <a:pt x="0" y="7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5" y="159"/>
                    <a:pt x="26" y="160"/>
                    <a:pt x="28" y="160"/>
                  </a:cubicBezTo>
                  <a:cubicBezTo>
                    <a:pt x="148" y="160"/>
                    <a:pt x="148" y="160"/>
                    <a:pt x="148" y="160"/>
                  </a:cubicBezTo>
                  <a:cubicBezTo>
                    <a:pt x="150" y="160"/>
                    <a:pt x="151" y="159"/>
                    <a:pt x="152" y="157"/>
                  </a:cubicBezTo>
                  <a:cubicBezTo>
                    <a:pt x="152" y="157"/>
                    <a:pt x="152" y="157"/>
                    <a:pt x="152" y="157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2" y="88"/>
                    <a:pt x="176" y="84"/>
                    <a:pt x="176" y="80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68"/>
                    <a:pt x="172" y="64"/>
                    <a:pt x="168" y="64"/>
                  </a:cubicBezTo>
                  <a:moveTo>
                    <a:pt x="18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1" y="104"/>
                    <a:pt x="21" y="104"/>
                    <a:pt x="21" y="104"/>
                  </a:cubicBezTo>
                  <a:lnTo>
                    <a:pt x="18" y="88"/>
                  </a:lnTo>
                  <a:close/>
                  <a:moveTo>
                    <a:pt x="23" y="112"/>
                  </a:moveTo>
                  <a:cubicBezTo>
                    <a:pt x="49" y="112"/>
                    <a:pt x="49" y="112"/>
                    <a:pt x="49" y="112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26" y="128"/>
                    <a:pt x="26" y="128"/>
                    <a:pt x="26" y="128"/>
                  </a:cubicBezTo>
                  <a:lnTo>
                    <a:pt x="23" y="112"/>
                  </a:lnTo>
                  <a:close/>
                  <a:moveTo>
                    <a:pt x="31" y="152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5" y="152"/>
                    <a:pt x="55" y="152"/>
                    <a:pt x="55" y="152"/>
                  </a:cubicBezTo>
                  <a:lnTo>
                    <a:pt x="31" y="152"/>
                  </a:lnTo>
                  <a:close/>
                  <a:moveTo>
                    <a:pt x="84" y="152"/>
                  </a:moveTo>
                  <a:cubicBezTo>
                    <a:pt x="63" y="152"/>
                    <a:pt x="63" y="152"/>
                    <a:pt x="63" y="15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52"/>
                  </a:lnTo>
                  <a:close/>
                  <a:moveTo>
                    <a:pt x="84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84" y="112"/>
                    <a:pt x="84" y="112"/>
                    <a:pt x="84" y="112"/>
                  </a:cubicBezTo>
                  <a:lnTo>
                    <a:pt x="84" y="128"/>
                  </a:lnTo>
                  <a:close/>
                  <a:moveTo>
                    <a:pt x="84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84" y="88"/>
                    <a:pt x="84" y="88"/>
                    <a:pt x="84" y="88"/>
                  </a:cubicBezTo>
                  <a:lnTo>
                    <a:pt x="84" y="104"/>
                  </a:lnTo>
                  <a:close/>
                  <a:moveTo>
                    <a:pt x="113" y="152"/>
                  </a:moveTo>
                  <a:cubicBezTo>
                    <a:pt x="92" y="152"/>
                    <a:pt x="92" y="152"/>
                    <a:pt x="92" y="152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3" y="152"/>
                  </a:lnTo>
                  <a:close/>
                  <a:moveTo>
                    <a:pt x="116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119" y="112"/>
                    <a:pt x="119" y="112"/>
                    <a:pt x="119" y="112"/>
                  </a:cubicBezTo>
                  <a:lnTo>
                    <a:pt x="116" y="128"/>
                  </a:lnTo>
                  <a:close/>
                  <a:moveTo>
                    <a:pt x="92" y="104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0" y="104"/>
                    <a:pt x="120" y="104"/>
                    <a:pt x="120" y="104"/>
                  </a:cubicBezTo>
                  <a:lnTo>
                    <a:pt x="92" y="104"/>
                  </a:lnTo>
                  <a:close/>
                  <a:moveTo>
                    <a:pt x="145" y="152"/>
                  </a:moveTo>
                  <a:cubicBezTo>
                    <a:pt x="121" y="152"/>
                    <a:pt x="121" y="152"/>
                    <a:pt x="121" y="152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48" y="136"/>
                    <a:pt x="148" y="136"/>
                    <a:pt x="148" y="136"/>
                  </a:cubicBezTo>
                  <a:lnTo>
                    <a:pt x="145" y="152"/>
                  </a:lnTo>
                  <a:close/>
                  <a:moveTo>
                    <a:pt x="150" y="128"/>
                  </a:moveTo>
                  <a:cubicBezTo>
                    <a:pt x="124" y="128"/>
                    <a:pt x="124" y="128"/>
                    <a:pt x="124" y="128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53" y="112"/>
                    <a:pt x="153" y="112"/>
                    <a:pt x="153" y="112"/>
                  </a:cubicBezTo>
                  <a:lnTo>
                    <a:pt x="150" y="128"/>
                  </a:lnTo>
                  <a:close/>
                  <a:moveTo>
                    <a:pt x="155" y="104"/>
                  </a:moveTo>
                  <a:cubicBezTo>
                    <a:pt x="128" y="104"/>
                    <a:pt x="128" y="104"/>
                    <a:pt x="128" y="104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58" y="88"/>
                    <a:pt x="158" y="88"/>
                    <a:pt x="158" y="88"/>
                  </a:cubicBezTo>
                  <a:lnTo>
                    <a:pt x="155" y="104"/>
                  </a:lnTo>
                  <a:close/>
                  <a:moveTo>
                    <a:pt x="168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68" y="72"/>
                    <a:pt x="168" y="72"/>
                    <a:pt x="168" y="72"/>
                  </a:cubicBezTo>
                  <a:lnTo>
                    <a:pt x="16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7">
              <a:extLst>
                <a:ext uri="{FF2B5EF4-FFF2-40B4-BE49-F238E27FC236}">
                  <a16:creationId xmlns:a16="http://schemas.microsoft.com/office/drawing/2014/main" id="{EC956EB9-2596-D75C-0836-A6F862CDF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960" y="4256740"/>
              <a:ext cx="533628" cy="485615"/>
            </a:xfrm>
            <a:custGeom>
              <a:avLst/>
              <a:gdLst>
                <a:gd name="T0" fmla="*/ 84 w 176"/>
                <a:gd name="T1" fmla="*/ 28 h 160"/>
                <a:gd name="T2" fmla="*/ 88 w 176"/>
                <a:gd name="T3" fmla="*/ 48 h 160"/>
                <a:gd name="T4" fmla="*/ 92 w 176"/>
                <a:gd name="T5" fmla="*/ 28 h 160"/>
                <a:gd name="T6" fmla="*/ 112 w 176"/>
                <a:gd name="T7" fmla="*/ 24 h 160"/>
                <a:gd name="T8" fmla="*/ 92 w 176"/>
                <a:gd name="T9" fmla="*/ 20 h 160"/>
                <a:gd name="T10" fmla="*/ 88 w 176"/>
                <a:gd name="T11" fmla="*/ 0 h 160"/>
                <a:gd name="T12" fmla="*/ 84 w 176"/>
                <a:gd name="T13" fmla="*/ 20 h 160"/>
                <a:gd name="T14" fmla="*/ 64 w 176"/>
                <a:gd name="T15" fmla="*/ 24 h 160"/>
                <a:gd name="T16" fmla="*/ 168 w 176"/>
                <a:gd name="T17" fmla="*/ 64 h 160"/>
                <a:gd name="T18" fmla="*/ 0 w 176"/>
                <a:gd name="T19" fmla="*/ 72 h 160"/>
                <a:gd name="T20" fmla="*/ 8 w 176"/>
                <a:gd name="T21" fmla="*/ 88 h 160"/>
                <a:gd name="T22" fmla="*/ 24 w 176"/>
                <a:gd name="T23" fmla="*/ 157 h 160"/>
                <a:gd name="T24" fmla="*/ 28 w 176"/>
                <a:gd name="T25" fmla="*/ 160 h 160"/>
                <a:gd name="T26" fmla="*/ 152 w 176"/>
                <a:gd name="T27" fmla="*/ 157 h 160"/>
                <a:gd name="T28" fmla="*/ 166 w 176"/>
                <a:gd name="T29" fmla="*/ 88 h 160"/>
                <a:gd name="T30" fmla="*/ 176 w 176"/>
                <a:gd name="T31" fmla="*/ 80 h 160"/>
                <a:gd name="T32" fmla="*/ 168 w 176"/>
                <a:gd name="T33" fmla="*/ 64 h 160"/>
                <a:gd name="T34" fmla="*/ 45 w 176"/>
                <a:gd name="T35" fmla="*/ 88 h 160"/>
                <a:gd name="T36" fmla="*/ 21 w 176"/>
                <a:gd name="T37" fmla="*/ 104 h 160"/>
                <a:gd name="T38" fmla="*/ 23 w 176"/>
                <a:gd name="T39" fmla="*/ 112 h 160"/>
                <a:gd name="T40" fmla="*/ 52 w 176"/>
                <a:gd name="T41" fmla="*/ 128 h 160"/>
                <a:gd name="T42" fmla="*/ 23 w 176"/>
                <a:gd name="T43" fmla="*/ 112 h 160"/>
                <a:gd name="T44" fmla="*/ 28 w 176"/>
                <a:gd name="T45" fmla="*/ 136 h 160"/>
                <a:gd name="T46" fmla="*/ 55 w 176"/>
                <a:gd name="T47" fmla="*/ 152 h 160"/>
                <a:gd name="T48" fmla="*/ 84 w 176"/>
                <a:gd name="T49" fmla="*/ 152 h 160"/>
                <a:gd name="T50" fmla="*/ 61 w 176"/>
                <a:gd name="T51" fmla="*/ 136 h 160"/>
                <a:gd name="T52" fmla="*/ 84 w 176"/>
                <a:gd name="T53" fmla="*/ 152 h 160"/>
                <a:gd name="T54" fmla="*/ 60 w 176"/>
                <a:gd name="T55" fmla="*/ 128 h 160"/>
                <a:gd name="T56" fmla="*/ 84 w 176"/>
                <a:gd name="T57" fmla="*/ 112 h 160"/>
                <a:gd name="T58" fmla="*/ 84 w 176"/>
                <a:gd name="T59" fmla="*/ 104 h 160"/>
                <a:gd name="T60" fmla="*/ 53 w 176"/>
                <a:gd name="T61" fmla="*/ 88 h 160"/>
                <a:gd name="T62" fmla="*/ 84 w 176"/>
                <a:gd name="T63" fmla="*/ 104 h 160"/>
                <a:gd name="T64" fmla="*/ 92 w 176"/>
                <a:gd name="T65" fmla="*/ 152 h 160"/>
                <a:gd name="T66" fmla="*/ 115 w 176"/>
                <a:gd name="T67" fmla="*/ 136 h 160"/>
                <a:gd name="T68" fmla="*/ 116 w 176"/>
                <a:gd name="T69" fmla="*/ 128 h 160"/>
                <a:gd name="T70" fmla="*/ 92 w 176"/>
                <a:gd name="T71" fmla="*/ 112 h 160"/>
                <a:gd name="T72" fmla="*/ 116 w 176"/>
                <a:gd name="T73" fmla="*/ 128 h 160"/>
                <a:gd name="T74" fmla="*/ 92 w 176"/>
                <a:gd name="T75" fmla="*/ 88 h 160"/>
                <a:gd name="T76" fmla="*/ 120 w 176"/>
                <a:gd name="T77" fmla="*/ 104 h 160"/>
                <a:gd name="T78" fmla="*/ 145 w 176"/>
                <a:gd name="T79" fmla="*/ 152 h 160"/>
                <a:gd name="T80" fmla="*/ 123 w 176"/>
                <a:gd name="T81" fmla="*/ 136 h 160"/>
                <a:gd name="T82" fmla="*/ 145 w 176"/>
                <a:gd name="T83" fmla="*/ 152 h 160"/>
                <a:gd name="T84" fmla="*/ 124 w 176"/>
                <a:gd name="T85" fmla="*/ 128 h 160"/>
                <a:gd name="T86" fmla="*/ 153 w 176"/>
                <a:gd name="T87" fmla="*/ 112 h 160"/>
                <a:gd name="T88" fmla="*/ 155 w 176"/>
                <a:gd name="T89" fmla="*/ 104 h 160"/>
                <a:gd name="T90" fmla="*/ 131 w 176"/>
                <a:gd name="T91" fmla="*/ 88 h 160"/>
                <a:gd name="T92" fmla="*/ 155 w 176"/>
                <a:gd name="T93" fmla="*/ 104 h 160"/>
                <a:gd name="T94" fmla="*/ 8 w 176"/>
                <a:gd name="T95" fmla="*/ 80 h 160"/>
                <a:gd name="T96" fmla="*/ 168 w 176"/>
                <a:gd name="T97" fmla="*/ 7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60">
                  <a:moveTo>
                    <a:pt x="68" y="28"/>
                  </a:moveTo>
                  <a:cubicBezTo>
                    <a:pt x="84" y="28"/>
                    <a:pt x="84" y="28"/>
                    <a:pt x="84" y="28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46"/>
                    <a:pt x="86" y="48"/>
                    <a:pt x="88" y="48"/>
                  </a:cubicBezTo>
                  <a:cubicBezTo>
                    <a:pt x="90" y="48"/>
                    <a:pt x="92" y="46"/>
                    <a:pt x="92" y="44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10" y="28"/>
                    <a:pt x="112" y="26"/>
                    <a:pt x="112" y="24"/>
                  </a:cubicBezTo>
                  <a:cubicBezTo>
                    <a:pt x="112" y="22"/>
                    <a:pt x="110" y="20"/>
                    <a:pt x="108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2"/>
                    <a:pt x="90" y="0"/>
                    <a:pt x="88" y="0"/>
                  </a:cubicBezTo>
                  <a:cubicBezTo>
                    <a:pt x="86" y="0"/>
                    <a:pt x="84" y="2"/>
                    <a:pt x="84" y="4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0"/>
                    <a:pt x="64" y="22"/>
                    <a:pt x="64" y="24"/>
                  </a:cubicBezTo>
                  <a:cubicBezTo>
                    <a:pt x="64" y="26"/>
                    <a:pt x="66" y="28"/>
                    <a:pt x="68" y="28"/>
                  </a:cubicBezTo>
                  <a:moveTo>
                    <a:pt x="168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4" y="64"/>
                    <a:pt x="0" y="68"/>
                    <a:pt x="0" y="7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5" y="159"/>
                    <a:pt x="26" y="160"/>
                    <a:pt x="28" y="160"/>
                  </a:cubicBezTo>
                  <a:cubicBezTo>
                    <a:pt x="148" y="160"/>
                    <a:pt x="148" y="160"/>
                    <a:pt x="148" y="160"/>
                  </a:cubicBezTo>
                  <a:cubicBezTo>
                    <a:pt x="150" y="160"/>
                    <a:pt x="151" y="159"/>
                    <a:pt x="152" y="157"/>
                  </a:cubicBezTo>
                  <a:cubicBezTo>
                    <a:pt x="152" y="157"/>
                    <a:pt x="152" y="157"/>
                    <a:pt x="152" y="157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2" y="88"/>
                    <a:pt x="176" y="84"/>
                    <a:pt x="176" y="80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68"/>
                    <a:pt x="172" y="64"/>
                    <a:pt x="168" y="64"/>
                  </a:cubicBezTo>
                  <a:moveTo>
                    <a:pt x="18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1" y="104"/>
                    <a:pt x="21" y="104"/>
                    <a:pt x="21" y="104"/>
                  </a:cubicBezTo>
                  <a:lnTo>
                    <a:pt x="18" y="88"/>
                  </a:lnTo>
                  <a:close/>
                  <a:moveTo>
                    <a:pt x="23" y="112"/>
                  </a:moveTo>
                  <a:cubicBezTo>
                    <a:pt x="49" y="112"/>
                    <a:pt x="49" y="112"/>
                    <a:pt x="49" y="112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26" y="128"/>
                    <a:pt x="26" y="128"/>
                    <a:pt x="26" y="128"/>
                  </a:cubicBezTo>
                  <a:lnTo>
                    <a:pt x="23" y="112"/>
                  </a:lnTo>
                  <a:close/>
                  <a:moveTo>
                    <a:pt x="31" y="152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5" y="152"/>
                    <a:pt x="55" y="152"/>
                    <a:pt x="55" y="152"/>
                  </a:cubicBezTo>
                  <a:lnTo>
                    <a:pt x="31" y="152"/>
                  </a:lnTo>
                  <a:close/>
                  <a:moveTo>
                    <a:pt x="84" y="152"/>
                  </a:moveTo>
                  <a:cubicBezTo>
                    <a:pt x="63" y="152"/>
                    <a:pt x="63" y="152"/>
                    <a:pt x="63" y="15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52"/>
                  </a:lnTo>
                  <a:close/>
                  <a:moveTo>
                    <a:pt x="84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84" y="112"/>
                    <a:pt x="84" y="112"/>
                    <a:pt x="84" y="112"/>
                  </a:cubicBezTo>
                  <a:lnTo>
                    <a:pt x="84" y="128"/>
                  </a:lnTo>
                  <a:close/>
                  <a:moveTo>
                    <a:pt x="84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84" y="88"/>
                    <a:pt x="84" y="88"/>
                    <a:pt x="84" y="88"/>
                  </a:cubicBezTo>
                  <a:lnTo>
                    <a:pt x="84" y="104"/>
                  </a:lnTo>
                  <a:close/>
                  <a:moveTo>
                    <a:pt x="113" y="152"/>
                  </a:moveTo>
                  <a:cubicBezTo>
                    <a:pt x="92" y="152"/>
                    <a:pt x="92" y="152"/>
                    <a:pt x="92" y="152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3" y="152"/>
                  </a:lnTo>
                  <a:close/>
                  <a:moveTo>
                    <a:pt x="116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119" y="112"/>
                    <a:pt x="119" y="112"/>
                    <a:pt x="119" y="112"/>
                  </a:cubicBezTo>
                  <a:lnTo>
                    <a:pt x="116" y="128"/>
                  </a:lnTo>
                  <a:close/>
                  <a:moveTo>
                    <a:pt x="92" y="104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0" y="104"/>
                    <a:pt x="120" y="104"/>
                    <a:pt x="120" y="104"/>
                  </a:cubicBezTo>
                  <a:lnTo>
                    <a:pt x="92" y="104"/>
                  </a:lnTo>
                  <a:close/>
                  <a:moveTo>
                    <a:pt x="145" y="152"/>
                  </a:moveTo>
                  <a:cubicBezTo>
                    <a:pt x="121" y="152"/>
                    <a:pt x="121" y="152"/>
                    <a:pt x="121" y="152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48" y="136"/>
                    <a:pt x="148" y="136"/>
                    <a:pt x="148" y="136"/>
                  </a:cubicBezTo>
                  <a:lnTo>
                    <a:pt x="145" y="152"/>
                  </a:lnTo>
                  <a:close/>
                  <a:moveTo>
                    <a:pt x="150" y="128"/>
                  </a:moveTo>
                  <a:cubicBezTo>
                    <a:pt x="124" y="128"/>
                    <a:pt x="124" y="128"/>
                    <a:pt x="124" y="128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53" y="112"/>
                    <a:pt x="153" y="112"/>
                    <a:pt x="153" y="112"/>
                  </a:cubicBezTo>
                  <a:lnTo>
                    <a:pt x="150" y="128"/>
                  </a:lnTo>
                  <a:close/>
                  <a:moveTo>
                    <a:pt x="155" y="104"/>
                  </a:moveTo>
                  <a:cubicBezTo>
                    <a:pt x="128" y="104"/>
                    <a:pt x="128" y="104"/>
                    <a:pt x="128" y="104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58" y="88"/>
                    <a:pt x="158" y="88"/>
                    <a:pt x="158" y="88"/>
                  </a:cubicBezTo>
                  <a:lnTo>
                    <a:pt x="155" y="104"/>
                  </a:lnTo>
                  <a:close/>
                  <a:moveTo>
                    <a:pt x="168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68" y="72"/>
                    <a:pt x="168" y="72"/>
                    <a:pt x="168" y="72"/>
                  </a:cubicBezTo>
                  <a:lnTo>
                    <a:pt x="16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8">
              <a:extLst>
                <a:ext uri="{FF2B5EF4-FFF2-40B4-BE49-F238E27FC236}">
                  <a16:creationId xmlns:a16="http://schemas.microsoft.com/office/drawing/2014/main" id="{B49ACA87-17E1-BCFF-5A7F-6B969B6293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7831" y="4292407"/>
              <a:ext cx="533628" cy="425256"/>
            </a:xfrm>
            <a:custGeom>
              <a:avLst/>
              <a:gdLst>
                <a:gd name="T0" fmla="*/ 108 w 176"/>
                <a:gd name="T1" fmla="*/ 8 h 140"/>
                <a:gd name="T2" fmla="*/ 108 w 176"/>
                <a:gd name="T3" fmla="*/ 0 h 140"/>
                <a:gd name="T4" fmla="*/ 64 w 176"/>
                <a:gd name="T5" fmla="*/ 4 h 140"/>
                <a:gd name="T6" fmla="*/ 168 w 176"/>
                <a:gd name="T7" fmla="*/ 44 h 140"/>
                <a:gd name="T8" fmla="*/ 0 w 176"/>
                <a:gd name="T9" fmla="*/ 52 h 140"/>
                <a:gd name="T10" fmla="*/ 8 w 176"/>
                <a:gd name="T11" fmla="*/ 68 h 140"/>
                <a:gd name="T12" fmla="*/ 24 w 176"/>
                <a:gd name="T13" fmla="*/ 137 h 140"/>
                <a:gd name="T14" fmla="*/ 28 w 176"/>
                <a:gd name="T15" fmla="*/ 140 h 140"/>
                <a:gd name="T16" fmla="*/ 152 w 176"/>
                <a:gd name="T17" fmla="*/ 137 h 140"/>
                <a:gd name="T18" fmla="*/ 166 w 176"/>
                <a:gd name="T19" fmla="*/ 68 h 140"/>
                <a:gd name="T20" fmla="*/ 176 w 176"/>
                <a:gd name="T21" fmla="*/ 60 h 140"/>
                <a:gd name="T22" fmla="*/ 168 w 176"/>
                <a:gd name="T23" fmla="*/ 44 h 140"/>
                <a:gd name="T24" fmla="*/ 45 w 176"/>
                <a:gd name="T25" fmla="*/ 68 h 140"/>
                <a:gd name="T26" fmla="*/ 21 w 176"/>
                <a:gd name="T27" fmla="*/ 84 h 140"/>
                <a:gd name="T28" fmla="*/ 23 w 176"/>
                <a:gd name="T29" fmla="*/ 92 h 140"/>
                <a:gd name="T30" fmla="*/ 52 w 176"/>
                <a:gd name="T31" fmla="*/ 108 h 140"/>
                <a:gd name="T32" fmla="*/ 23 w 176"/>
                <a:gd name="T33" fmla="*/ 92 h 140"/>
                <a:gd name="T34" fmla="*/ 28 w 176"/>
                <a:gd name="T35" fmla="*/ 116 h 140"/>
                <a:gd name="T36" fmla="*/ 55 w 176"/>
                <a:gd name="T37" fmla="*/ 132 h 140"/>
                <a:gd name="T38" fmla="*/ 84 w 176"/>
                <a:gd name="T39" fmla="*/ 132 h 140"/>
                <a:gd name="T40" fmla="*/ 61 w 176"/>
                <a:gd name="T41" fmla="*/ 116 h 140"/>
                <a:gd name="T42" fmla="*/ 84 w 176"/>
                <a:gd name="T43" fmla="*/ 132 h 140"/>
                <a:gd name="T44" fmla="*/ 60 w 176"/>
                <a:gd name="T45" fmla="*/ 108 h 140"/>
                <a:gd name="T46" fmla="*/ 84 w 176"/>
                <a:gd name="T47" fmla="*/ 92 h 140"/>
                <a:gd name="T48" fmla="*/ 84 w 176"/>
                <a:gd name="T49" fmla="*/ 84 h 140"/>
                <a:gd name="T50" fmla="*/ 53 w 176"/>
                <a:gd name="T51" fmla="*/ 68 h 140"/>
                <a:gd name="T52" fmla="*/ 84 w 176"/>
                <a:gd name="T53" fmla="*/ 84 h 140"/>
                <a:gd name="T54" fmla="*/ 92 w 176"/>
                <a:gd name="T55" fmla="*/ 132 h 140"/>
                <a:gd name="T56" fmla="*/ 115 w 176"/>
                <a:gd name="T57" fmla="*/ 116 h 140"/>
                <a:gd name="T58" fmla="*/ 116 w 176"/>
                <a:gd name="T59" fmla="*/ 108 h 140"/>
                <a:gd name="T60" fmla="*/ 92 w 176"/>
                <a:gd name="T61" fmla="*/ 92 h 140"/>
                <a:gd name="T62" fmla="*/ 116 w 176"/>
                <a:gd name="T63" fmla="*/ 108 h 140"/>
                <a:gd name="T64" fmla="*/ 92 w 176"/>
                <a:gd name="T65" fmla="*/ 68 h 140"/>
                <a:gd name="T66" fmla="*/ 120 w 176"/>
                <a:gd name="T67" fmla="*/ 84 h 140"/>
                <a:gd name="T68" fmla="*/ 145 w 176"/>
                <a:gd name="T69" fmla="*/ 132 h 140"/>
                <a:gd name="T70" fmla="*/ 123 w 176"/>
                <a:gd name="T71" fmla="*/ 116 h 140"/>
                <a:gd name="T72" fmla="*/ 145 w 176"/>
                <a:gd name="T73" fmla="*/ 132 h 140"/>
                <a:gd name="T74" fmla="*/ 124 w 176"/>
                <a:gd name="T75" fmla="*/ 108 h 140"/>
                <a:gd name="T76" fmla="*/ 153 w 176"/>
                <a:gd name="T77" fmla="*/ 92 h 140"/>
                <a:gd name="T78" fmla="*/ 155 w 176"/>
                <a:gd name="T79" fmla="*/ 84 h 140"/>
                <a:gd name="T80" fmla="*/ 131 w 176"/>
                <a:gd name="T81" fmla="*/ 68 h 140"/>
                <a:gd name="T82" fmla="*/ 155 w 176"/>
                <a:gd name="T83" fmla="*/ 84 h 140"/>
                <a:gd name="T84" fmla="*/ 8 w 176"/>
                <a:gd name="T85" fmla="*/ 60 h 140"/>
                <a:gd name="T86" fmla="*/ 168 w 176"/>
                <a:gd name="T87" fmla="*/ 5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6" h="140">
                  <a:moveTo>
                    <a:pt x="68" y="8"/>
                  </a:move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6"/>
                    <a:pt x="112" y="4"/>
                  </a:cubicBezTo>
                  <a:cubicBezTo>
                    <a:pt x="112" y="2"/>
                    <a:pt x="110" y="0"/>
                    <a:pt x="10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6" y="0"/>
                    <a:pt x="64" y="2"/>
                    <a:pt x="64" y="4"/>
                  </a:cubicBezTo>
                  <a:cubicBezTo>
                    <a:pt x="64" y="6"/>
                    <a:pt x="66" y="8"/>
                    <a:pt x="68" y="8"/>
                  </a:cubicBezTo>
                  <a:moveTo>
                    <a:pt x="16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4" y="44"/>
                    <a:pt x="0" y="48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25" y="139"/>
                    <a:pt x="26" y="140"/>
                    <a:pt x="28" y="140"/>
                  </a:cubicBezTo>
                  <a:cubicBezTo>
                    <a:pt x="148" y="140"/>
                    <a:pt x="148" y="140"/>
                    <a:pt x="148" y="140"/>
                  </a:cubicBezTo>
                  <a:cubicBezTo>
                    <a:pt x="150" y="140"/>
                    <a:pt x="151" y="139"/>
                    <a:pt x="152" y="137"/>
                  </a:cubicBezTo>
                  <a:cubicBezTo>
                    <a:pt x="152" y="137"/>
                    <a:pt x="152" y="137"/>
                    <a:pt x="152" y="137"/>
                  </a:cubicBezTo>
                  <a:cubicBezTo>
                    <a:pt x="166" y="68"/>
                    <a:pt x="166" y="68"/>
                    <a:pt x="166" y="68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72" y="68"/>
                    <a:pt x="176" y="64"/>
                    <a:pt x="176" y="6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6" y="48"/>
                    <a:pt x="172" y="44"/>
                    <a:pt x="168" y="44"/>
                  </a:cubicBezTo>
                  <a:moveTo>
                    <a:pt x="18" y="68"/>
                  </a:moveTo>
                  <a:cubicBezTo>
                    <a:pt x="45" y="68"/>
                    <a:pt x="45" y="68"/>
                    <a:pt x="45" y="68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21" y="84"/>
                    <a:pt x="21" y="84"/>
                    <a:pt x="21" y="84"/>
                  </a:cubicBezTo>
                  <a:lnTo>
                    <a:pt x="18" y="68"/>
                  </a:lnTo>
                  <a:close/>
                  <a:moveTo>
                    <a:pt x="23" y="92"/>
                  </a:moveTo>
                  <a:cubicBezTo>
                    <a:pt x="49" y="92"/>
                    <a:pt x="49" y="92"/>
                    <a:pt x="49" y="92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26" y="108"/>
                    <a:pt x="26" y="108"/>
                    <a:pt x="26" y="108"/>
                  </a:cubicBezTo>
                  <a:lnTo>
                    <a:pt x="23" y="92"/>
                  </a:lnTo>
                  <a:close/>
                  <a:moveTo>
                    <a:pt x="31" y="132"/>
                  </a:moveTo>
                  <a:cubicBezTo>
                    <a:pt x="28" y="116"/>
                    <a:pt x="28" y="116"/>
                    <a:pt x="28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5" y="132"/>
                    <a:pt x="55" y="132"/>
                    <a:pt x="55" y="132"/>
                  </a:cubicBezTo>
                  <a:lnTo>
                    <a:pt x="31" y="132"/>
                  </a:lnTo>
                  <a:close/>
                  <a:moveTo>
                    <a:pt x="84" y="132"/>
                  </a:moveTo>
                  <a:cubicBezTo>
                    <a:pt x="63" y="132"/>
                    <a:pt x="63" y="132"/>
                    <a:pt x="63" y="132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84" y="116"/>
                    <a:pt x="84" y="116"/>
                    <a:pt x="84" y="116"/>
                  </a:cubicBezTo>
                  <a:lnTo>
                    <a:pt x="84" y="132"/>
                  </a:lnTo>
                  <a:close/>
                  <a:moveTo>
                    <a:pt x="84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84" y="92"/>
                    <a:pt x="84" y="92"/>
                    <a:pt x="84" y="92"/>
                  </a:cubicBezTo>
                  <a:lnTo>
                    <a:pt x="84" y="108"/>
                  </a:lnTo>
                  <a:close/>
                  <a:moveTo>
                    <a:pt x="84" y="84"/>
                  </a:moveTo>
                  <a:cubicBezTo>
                    <a:pt x="56" y="84"/>
                    <a:pt x="56" y="84"/>
                    <a:pt x="56" y="84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84" y="68"/>
                    <a:pt x="84" y="68"/>
                    <a:pt x="84" y="68"/>
                  </a:cubicBezTo>
                  <a:lnTo>
                    <a:pt x="84" y="84"/>
                  </a:lnTo>
                  <a:close/>
                  <a:moveTo>
                    <a:pt x="113" y="132"/>
                  </a:moveTo>
                  <a:cubicBezTo>
                    <a:pt x="92" y="132"/>
                    <a:pt x="92" y="132"/>
                    <a:pt x="92" y="132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115" y="116"/>
                    <a:pt x="115" y="116"/>
                    <a:pt x="115" y="116"/>
                  </a:cubicBezTo>
                  <a:lnTo>
                    <a:pt x="113" y="132"/>
                  </a:lnTo>
                  <a:close/>
                  <a:moveTo>
                    <a:pt x="116" y="108"/>
                  </a:moveTo>
                  <a:cubicBezTo>
                    <a:pt x="92" y="108"/>
                    <a:pt x="92" y="108"/>
                    <a:pt x="92" y="108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19" y="92"/>
                    <a:pt x="119" y="92"/>
                    <a:pt x="119" y="92"/>
                  </a:cubicBezTo>
                  <a:lnTo>
                    <a:pt x="116" y="108"/>
                  </a:lnTo>
                  <a:close/>
                  <a:moveTo>
                    <a:pt x="92" y="84"/>
                  </a:moveTo>
                  <a:cubicBezTo>
                    <a:pt x="92" y="68"/>
                    <a:pt x="92" y="68"/>
                    <a:pt x="9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0" y="84"/>
                    <a:pt x="120" y="84"/>
                    <a:pt x="120" y="84"/>
                  </a:cubicBezTo>
                  <a:lnTo>
                    <a:pt x="92" y="84"/>
                  </a:lnTo>
                  <a:close/>
                  <a:moveTo>
                    <a:pt x="145" y="132"/>
                  </a:moveTo>
                  <a:cubicBezTo>
                    <a:pt x="121" y="132"/>
                    <a:pt x="121" y="132"/>
                    <a:pt x="121" y="132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45" y="132"/>
                  </a:lnTo>
                  <a:close/>
                  <a:moveTo>
                    <a:pt x="150" y="108"/>
                  </a:moveTo>
                  <a:cubicBezTo>
                    <a:pt x="124" y="108"/>
                    <a:pt x="124" y="108"/>
                    <a:pt x="124" y="108"/>
                  </a:cubicBezTo>
                  <a:cubicBezTo>
                    <a:pt x="127" y="92"/>
                    <a:pt x="127" y="92"/>
                    <a:pt x="127" y="92"/>
                  </a:cubicBezTo>
                  <a:cubicBezTo>
                    <a:pt x="153" y="92"/>
                    <a:pt x="153" y="92"/>
                    <a:pt x="153" y="92"/>
                  </a:cubicBezTo>
                  <a:lnTo>
                    <a:pt x="150" y="108"/>
                  </a:lnTo>
                  <a:close/>
                  <a:moveTo>
                    <a:pt x="155" y="84"/>
                  </a:moveTo>
                  <a:cubicBezTo>
                    <a:pt x="128" y="84"/>
                    <a:pt x="128" y="84"/>
                    <a:pt x="128" y="84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58" y="68"/>
                    <a:pt x="158" y="68"/>
                    <a:pt x="158" y="68"/>
                  </a:cubicBezTo>
                  <a:lnTo>
                    <a:pt x="155" y="84"/>
                  </a:lnTo>
                  <a:close/>
                  <a:moveTo>
                    <a:pt x="168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9">
              <a:extLst>
                <a:ext uri="{FF2B5EF4-FFF2-40B4-BE49-F238E27FC236}">
                  <a16:creationId xmlns:a16="http://schemas.microsoft.com/office/drawing/2014/main" id="{4F03DE20-8EBC-BC52-9F97-28A03C213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074" y="4225188"/>
              <a:ext cx="533628" cy="540487"/>
            </a:xfrm>
            <a:custGeom>
              <a:avLst/>
              <a:gdLst>
                <a:gd name="T0" fmla="*/ 24 w 176"/>
                <a:gd name="T1" fmla="*/ 86 h 178"/>
                <a:gd name="T2" fmla="*/ 40 w 176"/>
                <a:gd name="T3" fmla="*/ 86 h 178"/>
                <a:gd name="T4" fmla="*/ 52 w 176"/>
                <a:gd name="T5" fmla="*/ 154 h 178"/>
                <a:gd name="T6" fmla="*/ 60 w 176"/>
                <a:gd name="T7" fmla="*/ 162 h 178"/>
                <a:gd name="T8" fmla="*/ 36 w 176"/>
                <a:gd name="T9" fmla="*/ 154 h 178"/>
                <a:gd name="T10" fmla="*/ 28 w 176"/>
                <a:gd name="T11" fmla="*/ 162 h 178"/>
                <a:gd name="T12" fmla="*/ 36 w 176"/>
                <a:gd name="T13" fmla="*/ 154 h 178"/>
                <a:gd name="T14" fmla="*/ 136 w 176"/>
                <a:gd name="T15" fmla="*/ 86 h 178"/>
                <a:gd name="T16" fmla="*/ 120 w 176"/>
                <a:gd name="T17" fmla="*/ 86 h 178"/>
                <a:gd name="T18" fmla="*/ 124 w 176"/>
                <a:gd name="T19" fmla="*/ 154 h 178"/>
                <a:gd name="T20" fmla="*/ 132 w 176"/>
                <a:gd name="T21" fmla="*/ 162 h 178"/>
                <a:gd name="T22" fmla="*/ 140 w 176"/>
                <a:gd name="T23" fmla="*/ 118 h 178"/>
                <a:gd name="T24" fmla="*/ 144 w 176"/>
                <a:gd name="T25" fmla="*/ 122 h 178"/>
                <a:gd name="T26" fmla="*/ 52 w 176"/>
                <a:gd name="T27" fmla="*/ 82 h 178"/>
                <a:gd name="T28" fmla="*/ 60 w 176"/>
                <a:gd name="T29" fmla="*/ 90 h 178"/>
                <a:gd name="T30" fmla="*/ 108 w 176"/>
                <a:gd name="T31" fmla="*/ 82 h 178"/>
                <a:gd name="T32" fmla="*/ 100 w 176"/>
                <a:gd name="T33" fmla="*/ 90 h 178"/>
                <a:gd name="T34" fmla="*/ 108 w 176"/>
                <a:gd name="T35" fmla="*/ 82 h 178"/>
                <a:gd name="T36" fmla="*/ 144 w 176"/>
                <a:gd name="T37" fmla="*/ 50 h 178"/>
                <a:gd name="T38" fmla="*/ 109 w 176"/>
                <a:gd name="T39" fmla="*/ 3 h 178"/>
                <a:gd name="T40" fmla="*/ 19 w 176"/>
                <a:gd name="T41" fmla="*/ 50 h 178"/>
                <a:gd name="T42" fmla="*/ 0 w 176"/>
                <a:gd name="T43" fmla="*/ 162 h 178"/>
                <a:gd name="T44" fmla="*/ 160 w 176"/>
                <a:gd name="T45" fmla="*/ 162 h 178"/>
                <a:gd name="T46" fmla="*/ 176 w 176"/>
                <a:gd name="T47" fmla="*/ 114 h 178"/>
                <a:gd name="T48" fmla="*/ 152 w 176"/>
                <a:gd name="T49" fmla="*/ 66 h 178"/>
                <a:gd name="T50" fmla="*/ 143 w 176"/>
                <a:gd name="T51" fmla="*/ 66 h 178"/>
                <a:gd name="T52" fmla="*/ 129 w 176"/>
                <a:gd name="T53" fmla="*/ 47 h 178"/>
                <a:gd name="T54" fmla="*/ 129 w 176"/>
                <a:gd name="T55" fmla="*/ 47 h 178"/>
                <a:gd name="T56" fmla="*/ 121 w 176"/>
                <a:gd name="T57" fmla="*/ 16 h 178"/>
                <a:gd name="T58" fmla="*/ 25 w 176"/>
                <a:gd name="T59" fmla="*/ 41 h 178"/>
                <a:gd name="T60" fmla="*/ 16 w 176"/>
                <a:gd name="T61" fmla="*/ 58 h 178"/>
                <a:gd name="T62" fmla="*/ 16 w 176"/>
                <a:gd name="T63" fmla="*/ 66 h 178"/>
                <a:gd name="T64" fmla="*/ 152 w 176"/>
                <a:gd name="T65" fmla="*/ 162 h 178"/>
                <a:gd name="T66" fmla="*/ 8 w 176"/>
                <a:gd name="T67" fmla="*/ 162 h 178"/>
                <a:gd name="T68" fmla="*/ 144 w 176"/>
                <a:gd name="T69" fmla="*/ 74 h 178"/>
                <a:gd name="T70" fmla="*/ 136 w 176"/>
                <a:gd name="T71" fmla="*/ 98 h 178"/>
                <a:gd name="T72" fmla="*/ 136 w 176"/>
                <a:gd name="T73" fmla="*/ 146 h 178"/>
                <a:gd name="T74" fmla="*/ 168 w 176"/>
                <a:gd name="T75" fmla="*/ 130 h 178"/>
                <a:gd name="T76" fmla="*/ 128 w 176"/>
                <a:gd name="T77" fmla="*/ 130 h 178"/>
                <a:gd name="T78" fmla="*/ 160 w 176"/>
                <a:gd name="T79" fmla="*/ 106 h 178"/>
                <a:gd name="T80" fmla="*/ 84 w 176"/>
                <a:gd name="T81" fmla="*/ 154 h 178"/>
                <a:gd name="T82" fmla="*/ 76 w 176"/>
                <a:gd name="T83" fmla="*/ 162 h 178"/>
                <a:gd name="T84" fmla="*/ 84 w 176"/>
                <a:gd name="T85" fmla="*/ 154 h 178"/>
                <a:gd name="T86" fmla="*/ 96 w 176"/>
                <a:gd name="T87" fmla="*/ 158 h 178"/>
                <a:gd name="T88" fmla="*/ 112 w 176"/>
                <a:gd name="T89" fmla="*/ 158 h 178"/>
                <a:gd name="T90" fmla="*/ 76 w 176"/>
                <a:gd name="T91" fmla="*/ 82 h 178"/>
                <a:gd name="T92" fmla="*/ 84 w 176"/>
                <a:gd name="T93" fmla="*/ 9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" h="178">
                  <a:moveTo>
                    <a:pt x="36" y="82"/>
                  </a:moveTo>
                  <a:cubicBezTo>
                    <a:pt x="28" y="82"/>
                    <a:pt x="28" y="82"/>
                    <a:pt x="28" y="82"/>
                  </a:cubicBezTo>
                  <a:cubicBezTo>
                    <a:pt x="26" y="82"/>
                    <a:pt x="24" y="84"/>
                    <a:pt x="24" y="86"/>
                  </a:cubicBezTo>
                  <a:cubicBezTo>
                    <a:pt x="24" y="88"/>
                    <a:pt x="26" y="90"/>
                    <a:pt x="28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8" y="90"/>
                    <a:pt x="40" y="88"/>
                    <a:pt x="40" y="86"/>
                  </a:cubicBezTo>
                  <a:cubicBezTo>
                    <a:pt x="40" y="84"/>
                    <a:pt x="38" y="82"/>
                    <a:pt x="36" y="82"/>
                  </a:cubicBezTo>
                  <a:moveTo>
                    <a:pt x="60" y="154"/>
                  </a:moveTo>
                  <a:cubicBezTo>
                    <a:pt x="52" y="154"/>
                    <a:pt x="52" y="154"/>
                    <a:pt x="52" y="154"/>
                  </a:cubicBezTo>
                  <a:cubicBezTo>
                    <a:pt x="50" y="154"/>
                    <a:pt x="48" y="156"/>
                    <a:pt x="48" y="158"/>
                  </a:cubicBezTo>
                  <a:cubicBezTo>
                    <a:pt x="48" y="160"/>
                    <a:pt x="50" y="162"/>
                    <a:pt x="52" y="162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62" y="162"/>
                    <a:pt x="64" y="160"/>
                    <a:pt x="64" y="158"/>
                  </a:cubicBezTo>
                  <a:cubicBezTo>
                    <a:pt x="64" y="156"/>
                    <a:pt x="62" y="154"/>
                    <a:pt x="60" y="154"/>
                  </a:cubicBezTo>
                  <a:moveTo>
                    <a:pt x="36" y="154"/>
                  </a:moveTo>
                  <a:cubicBezTo>
                    <a:pt x="28" y="154"/>
                    <a:pt x="28" y="154"/>
                    <a:pt x="28" y="154"/>
                  </a:cubicBezTo>
                  <a:cubicBezTo>
                    <a:pt x="26" y="154"/>
                    <a:pt x="24" y="156"/>
                    <a:pt x="24" y="158"/>
                  </a:cubicBezTo>
                  <a:cubicBezTo>
                    <a:pt x="24" y="160"/>
                    <a:pt x="26" y="162"/>
                    <a:pt x="28" y="162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2"/>
                    <a:pt x="40" y="160"/>
                    <a:pt x="40" y="158"/>
                  </a:cubicBezTo>
                  <a:cubicBezTo>
                    <a:pt x="40" y="156"/>
                    <a:pt x="38" y="154"/>
                    <a:pt x="36" y="154"/>
                  </a:cubicBezTo>
                  <a:moveTo>
                    <a:pt x="124" y="90"/>
                  </a:moveTo>
                  <a:cubicBezTo>
                    <a:pt x="132" y="90"/>
                    <a:pt x="132" y="90"/>
                    <a:pt x="132" y="90"/>
                  </a:cubicBezTo>
                  <a:cubicBezTo>
                    <a:pt x="134" y="90"/>
                    <a:pt x="136" y="88"/>
                    <a:pt x="136" y="86"/>
                  </a:cubicBezTo>
                  <a:cubicBezTo>
                    <a:pt x="136" y="84"/>
                    <a:pt x="134" y="82"/>
                    <a:pt x="132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2" y="82"/>
                    <a:pt x="120" y="84"/>
                    <a:pt x="120" y="86"/>
                  </a:cubicBezTo>
                  <a:cubicBezTo>
                    <a:pt x="120" y="88"/>
                    <a:pt x="122" y="90"/>
                    <a:pt x="124" y="90"/>
                  </a:cubicBezTo>
                  <a:moveTo>
                    <a:pt x="132" y="154"/>
                  </a:moveTo>
                  <a:cubicBezTo>
                    <a:pt x="124" y="154"/>
                    <a:pt x="124" y="154"/>
                    <a:pt x="124" y="154"/>
                  </a:cubicBezTo>
                  <a:cubicBezTo>
                    <a:pt x="122" y="154"/>
                    <a:pt x="120" y="156"/>
                    <a:pt x="120" y="158"/>
                  </a:cubicBezTo>
                  <a:cubicBezTo>
                    <a:pt x="120" y="160"/>
                    <a:pt x="122" y="162"/>
                    <a:pt x="124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4" y="162"/>
                    <a:pt x="136" y="160"/>
                    <a:pt x="136" y="158"/>
                  </a:cubicBezTo>
                  <a:cubicBezTo>
                    <a:pt x="136" y="156"/>
                    <a:pt x="134" y="154"/>
                    <a:pt x="132" y="154"/>
                  </a:cubicBezTo>
                  <a:moveTo>
                    <a:pt x="140" y="118"/>
                  </a:moveTo>
                  <a:cubicBezTo>
                    <a:pt x="138" y="118"/>
                    <a:pt x="136" y="120"/>
                    <a:pt x="136" y="122"/>
                  </a:cubicBezTo>
                  <a:cubicBezTo>
                    <a:pt x="136" y="124"/>
                    <a:pt x="138" y="126"/>
                    <a:pt x="140" y="126"/>
                  </a:cubicBezTo>
                  <a:cubicBezTo>
                    <a:pt x="142" y="126"/>
                    <a:pt x="144" y="124"/>
                    <a:pt x="144" y="122"/>
                  </a:cubicBezTo>
                  <a:cubicBezTo>
                    <a:pt x="144" y="120"/>
                    <a:pt x="142" y="118"/>
                    <a:pt x="140" y="118"/>
                  </a:cubicBezTo>
                  <a:moveTo>
                    <a:pt x="60" y="82"/>
                  </a:moveTo>
                  <a:cubicBezTo>
                    <a:pt x="52" y="82"/>
                    <a:pt x="52" y="82"/>
                    <a:pt x="52" y="82"/>
                  </a:cubicBezTo>
                  <a:cubicBezTo>
                    <a:pt x="50" y="82"/>
                    <a:pt x="48" y="84"/>
                    <a:pt x="48" y="86"/>
                  </a:cubicBezTo>
                  <a:cubicBezTo>
                    <a:pt x="48" y="88"/>
                    <a:pt x="50" y="90"/>
                    <a:pt x="52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2" y="90"/>
                    <a:pt x="64" y="88"/>
                    <a:pt x="64" y="86"/>
                  </a:cubicBezTo>
                  <a:cubicBezTo>
                    <a:pt x="64" y="84"/>
                    <a:pt x="62" y="82"/>
                    <a:pt x="60" y="82"/>
                  </a:cubicBezTo>
                  <a:moveTo>
                    <a:pt x="108" y="82"/>
                  </a:moveTo>
                  <a:cubicBezTo>
                    <a:pt x="100" y="82"/>
                    <a:pt x="100" y="82"/>
                    <a:pt x="100" y="82"/>
                  </a:cubicBezTo>
                  <a:cubicBezTo>
                    <a:pt x="98" y="82"/>
                    <a:pt x="96" y="84"/>
                    <a:pt x="96" y="86"/>
                  </a:cubicBezTo>
                  <a:cubicBezTo>
                    <a:pt x="96" y="88"/>
                    <a:pt x="98" y="90"/>
                    <a:pt x="100" y="90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10" y="90"/>
                    <a:pt x="112" y="88"/>
                    <a:pt x="112" y="86"/>
                  </a:cubicBezTo>
                  <a:cubicBezTo>
                    <a:pt x="112" y="84"/>
                    <a:pt x="110" y="82"/>
                    <a:pt x="108" y="82"/>
                  </a:cubicBezTo>
                  <a:moveTo>
                    <a:pt x="160" y="98"/>
                  </a:moveTo>
                  <a:cubicBezTo>
                    <a:pt x="160" y="66"/>
                    <a:pt x="160" y="66"/>
                    <a:pt x="160" y="66"/>
                  </a:cubicBezTo>
                  <a:cubicBezTo>
                    <a:pt x="160" y="57"/>
                    <a:pt x="153" y="50"/>
                    <a:pt x="144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6" y="5"/>
                    <a:pt x="118" y="0"/>
                    <a:pt x="109" y="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26"/>
                    <a:pt x="15" y="35"/>
                    <a:pt x="17" y="44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57"/>
                    <a:pt x="0" y="66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7" y="178"/>
                    <a:pt x="16" y="178"/>
                  </a:cubicBezTo>
                  <a:cubicBezTo>
                    <a:pt x="144" y="178"/>
                    <a:pt x="144" y="178"/>
                    <a:pt x="144" y="178"/>
                  </a:cubicBezTo>
                  <a:cubicBezTo>
                    <a:pt x="153" y="178"/>
                    <a:pt x="160" y="171"/>
                    <a:pt x="160" y="16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9" y="146"/>
                    <a:pt x="176" y="139"/>
                    <a:pt x="176" y="130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05"/>
                    <a:pt x="169" y="98"/>
                    <a:pt x="160" y="98"/>
                  </a:cubicBezTo>
                  <a:moveTo>
                    <a:pt x="144" y="58"/>
                  </a:moveTo>
                  <a:cubicBezTo>
                    <a:pt x="148" y="58"/>
                    <a:pt x="152" y="62"/>
                    <a:pt x="152" y="66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0" y="67"/>
                    <a:pt x="147" y="66"/>
                    <a:pt x="144" y="66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140" y="58"/>
                    <a:pt x="140" y="58"/>
                    <a:pt x="140" y="58"/>
                  </a:cubicBezTo>
                  <a:lnTo>
                    <a:pt x="144" y="58"/>
                  </a:lnTo>
                  <a:close/>
                  <a:moveTo>
                    <a:pt x="129" y="47"/>
                  </a:moveTo>
                  <a:cubicBezTo>
                    <a:pt x="134" y="66"/>
                    <a:pt x="134" y="66"/>
                    <a:pt x="134" y="66"/>
                  </a:cubicBezTo>
                  <a:cubicBezTo>
                    <a:pt x="57" y="66"/>
                    <a:pt x="57" y="66"/>
                    <a:pt x="57" y="66"/>
                  </a:cubicBezTo>
                  <a:lnTo>
                    <a:pt x="129" y="47"/>
                  </a:lnTo>
                  <a:close/>
                  <a:moveTo>
                    <a:pt x="30" y="32"/>
                  </a:moveTo>
                  <a:cubicBezTo>
                    <a:pt x="111" y="10"/>
                    <a:pt x="111" y="10"/>
                    <a:pt x="111" y="10"/>
                  </a:cubicBezTo>
                  <a:cubicBezTo>
                    <a:pt x="115" y="9"/>
                    <a:pt x="120" y="12"/>
                    <a:pt x="121" y="1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37"/>
                    <a:pt x="26" y="33"/>
                    <a:pt x="30" y="32"/>
                  </a:cubicBezTo>
                  <a:moveTo>
                    <a:pt x="8" y="66"/>
                  </a:moveTo>
                  <a:cubicBezTo>
                    <a:pt x="8" y="62"/>
                    <a:pt x="12" y="58"/>
                    <a:pt x="16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3" y="66"/>
                    <a:pt x="10" y="67"/>
                    <a:pt x="8" y="68"/>
                  </a:cubicBezTo>
                  <a:lnTo>
                    <a:pt x="8" y="66"/>
                  </a:lnTo>
                  <a:close/>
                  <a:moveTo>
                    <a:pt x="152" y="162"/>
                  </a:moveTo>
                  <a:cubicBezTo>
                    <a:pt x="152" y="166"/>
                    <a:pt x="148" y="170"/>
                    <a:pt x="144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2" y="170"/>
                    <a:pt x="8" y="166"/>
                    <a:pt x="8" y="16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78"/>
                    <a:pt x="12" y="74"/>
                    <a:pt x="16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8" y="74"/>
                    <a:pt x="152" y="78"/>
                    <a:pt x="152" y="82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36" y="98"/>
                    <a:pt x="136" y="98"/>
                    <a:pt x="136" y="98"/>
                  </a:cubicBezTo>
                  <a:cubicBezTo>
                    <a:pt x="127" y="98"/>
                    <a:pt x="120" y="105"/>
                    <a:pt x="120" y="114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0" y="139"/>
                    <a:pt x="127" y="146"/>
                    <a:pt x="136" y="146"/>
                  </a:cubicBezTo>
                  <a:cubicBezTo>
                    <a:pt x="152" y="146"/>
                    <a:pt x="152" y="146"/>
                    <a:pt x="152" y="146"/>
                  </a:cubicBezTo>
                  <a:lnTo>
                    <a:pt x="152" y="162"/>
                  </a:lnTo>
                  <a:close/>
                  <a:moveTo>
                    <a:pt x="168" y="130"/>
                  </a:moveTo>
                  <a:cubicBezTo>
                    <a:pt x="168" y="134"/>
                    <a:pt x="164" y="138"/>
                    <a:pt x="160" y="138"/>
                  </a:cubicBezTo>
                  <a:cubicBezTo>
                    <a:pt x="136" y="138"/>
                    <a:pt x="136" y="138"/>
                    <a:pt x="136" y="138"/>
                  </a:cubicBezTo>
                  <a:cubicBezTo>
                    <a:pt x="132" y="138"/>
                    <a:pt x="128" y="134"/>
                    <a:pt x="128" y="130"/>
                  </a:cubicBezTo>
                  <a:cubicBezTo>
                    <a:pt x="128" y="114"/>
                    <a:pt x="128" y="114"/>
                    <a:pt x="128" y="114"/>
                  </a:cubicBezTo>
                  <a:cubicBezTo>
                    <a:pt x="128" y="110"/>
                    <a:pt x="132" y="106"/>
                    <a:pt x="136" y="106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4" y="106"/>
                    <a:pt x="168" y="110"/>
                    <a:pt x="168" y="114"/>
                  </a:cubicBezTo>
                  <a:lnTo>
                    <a:pt x="168" y="130"/>
                  </a:lnTo>
                  <a:close/>
                  <a:moveTo>
                    <a:pt x="84" y="154"/>
                  </a:moveTo>
                  <a:cubicBezTo>
                    <a:pt x="76" y="154"/>
                    <a:pt x="76" y="154"/>
                    <a:pt x="76" y="154"/>
                  </a:cubicBezTo>
                  <a:cubicBezTo>
                    <a:pt x="74" y="154"/>
                    <a:pt x="72" y="156"/>
                    <a:pt x="72" y="158"/>
                  </a:cubicBezTo>
                  <a:cubicBezTo>
                    <a:pt x="72" y="160"/>
                    <a:pt x="74" y="162"/>
                    <a:pt x="76" y="162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86" y="162"/>
                    <a:pt x="88" y="160"/>
                    <a:pt x="88" y="158"/>
                  </a:cubicBezTo>
                  <a:cubicBezTo>
                    <a:pt x="88" y="156"/>
                    <a:pt x="86" y="154"/>
                    <a:pt x="84" y="154"/>
                  </a:cubicBezTo>
                  <a:moveTo>
                    <a:pt x="108" y="154"/>
                  </a:moveTo>
                  <a:cubicBezTo>
                    <a:pt x="100" y="154"/>
                    <a:pt x="100" y="154"/>
                    <a:pt x="100" y="154"/>
                  </a:cubicBezTo>
                  <a:cubicBezTo>
                    <a:pt x="98" y="154"/>
                    <a:pt x="96" y="156"/>
                    <a:pt x="96" y="158"/>
                  </a:cubicBezTo>
                  <a:cubicBezTo>
                    <a:pt x="96" y="160"/>
                    <a:pt x="98" y="162"/>
                    <a:pt x="100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2" y="160"/>
                    <a:pt x="112" y="158"/>
                  </a:cubicBezTo>
                  <a:cubicBezTo>
                    <a:pt x="112" y="156"/>
                    <a:pt x="110" y="154"/>
                    <a:pt x="108" y="154"/>
                  </a:cubicBezTo>
                  <a:moveTo>
                    <a:pt x="84" y="82"/>
                  </a:moveTo>
                  <a:cubicBezTo>
                    <a:pt x="76" y="82"/>
                    <a:pt x="76" y="82"/>
                    <a:pt x="76" y="82"/>
                  </a:cubicBezTo>
                  <a:cubicBezTo>
                    <a:pt x="74" y="82"/>
                    <a:pt x="72" y="84"/>
                    <a:pt x="72" y="86"/>
                  </a:cubicBezTo>
                  <a:cubicBezTo>
                    <a:pt x="72" y="88"/>
                    <a:pt x="74" y="90"/>
                    <a:pt x="76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6" y="90"/>
                    <a:pt x="88" y="88"/>
                    <a:pt x="88" y="86"/>
                  </a:cubicBezTo>
                  <a:cubicBezTo>
                    <a:pt x="88" y="84"/>
                    <a:pt x="86" y="82"/>
                    <a:pt x="84" y="8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40">
              <a:extLst>
                <a:ext uri="{FF2B5EF4-FFF2-40B4-BE49-F238E27FC236}">
                  <a16:creationId xmlns:a16="http://schemas.microsoft.com/office/drawing/2014/main" id="{5A5A40B8-8E10-A6A4-EA1B-C2BBBBCFE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6" y="8377607"/>
              <a:ext cx="533628" cy="388218"/>
            </a:xfrm>
            <a:custGeom>
              <a:avLst/>
              <a:gdLst>
                <a:gd name="T0" fmla="*/ 28 w 176"/>
                <a:gd name="T1" fmla="*/ 32 h 128"/>
                <a:gd name="T2" fmla="*/ 28 w 176"/>
                <a:gd name="T3" fmla="*/ 40 h 128"/>
                <a:gd name="T4" fmla="*/ 40 w 176"/>
                <a:gd name="T5" fmla="*/ 36 h 128"/>
                <a:gd name="T6" fmla="*/ 60 w 176"/>
                <a:gd name="T7" fmla="*/ 32 h 128"/>
                <a:gd name="T8" fmla="*/ 48 w 176"/>
                <a:gd name="T9" fmla="*/ 36 h 128"/>
                <a:gd name="T10" fmla="*/ 60 w 176"/>
                <a:gd name="T11" fmla="*/ 40 h 128"/>
                <a:gd name="T12" fmla="*/ 60 w 176"/>
                <a:gd name="T13" fmla="*/ 32 h 128"/>
                <a:gd name="T14" fmla="*/ 52 w 176"/>
                <a:gd name="T15" fmla="*/ 104 h 128"/>
                <a:gd name="T16" fmla="*/ 52 w 176"/>
                <a:gd name="T17" fmla="*/ 112 h 128"/>
                <a:gd name="T18" fmla="*/ 64 w 176"/>
                <a:gd name="T19" fmla="*/ 108 h 128"/>
                <a:gd name="T20" fmla="*/ 140 w 176"/>
                <a:gd name="T21" fmla="*/ 68 h 128"/>
                <a:gd name="T22" fmla="*/ 140 w 176"/>
                <a:gd name="T23" fmla="*/ 76 h 128"/>
                <a:gd name="T24" fmla="*/ 140 w 176"/>
                <a:gd name="T25" fmla="*/ 68 h 128"/>
                <a:gd name="T26" fmla="*/ 160 w 176"/>
                <a:gd name="T27" fmla="*/ 16 h 128"/>
                <a:gd name="T28" fmla="*/ 16 w 176"/>
                <a:gd name="T29" fmla="*/ 0 h 128"/>
                <a:gd name="T30" fmla="*/ 0 w 176"/>
                <a:gd name="T31" fmla="*/ 112 h 128"/>
                <a:gd name="T32" fmla="*/ 144 w 176"/>
                <a:gd name="T33" fmla="*/ 128 h 128"/>
                <a:gd name="T34" fmla="*/ 160 w 176"/>
                <a:gd name="T35" fmla="*/ 96 h 128"/>
                <a:gd name="T36" fmla="*/ 176 w 176"/>
                <a:gd name="T37" fmla="*/ 64 h 128"/>
                <a:gd name="T38" fmla="*/ 8 w 176"/>
                <a:gd name="T39" fmla="*/ 16 h 128"/>
                <a:gd name="T40" fmla="*/ 144 w 176"/>
                <a:gd name="T41" fmla="*/ 8 h 128"/>
                <a:gd name="T42" fmla="*/ 152 w 176"/>
                <a:gd name="T43" fmla="*/ 18 h 128"/>
                <a:gd name="T44" fmla="*/ 16 w 176"/>
                <a:gd name="T45" fmla="*/ 16 h 128"/>
                <a:gd name="T46" fmla="*/ 8 w 176"/>
                <a:gd name="T47" fmla="*/ 16 h 128"/>
                <a:gd name="T48" fmla="*/ 144 w 176"/>
                <a:gd name="T49" fmla="*/ 120 h 128"/>
                <a:gd name="T50" fmla="*/ 8 w 176"/>
                <a:gd name="T51" fmla="*/ 112 h 128"/>
                <a:gd name="T52" fmla="*/ 16 w 176"/>
                <a:gd name="T53" fmla="*/ 24 h 128"/>
                <a:gd name="T54" fmla="*/ 152 w 176"/>
                <a:gd name="T55" fmla="*/ 32 h 128"/>
                <a:gd name="T56" fmla="*/ 136 w 176"/>
                <a:gd name="T57" fmla="*/ 48 h 128"/>
                <a:gd name="T58" fmla="*/ 120 w 176"/>
                <a:gd name="T59" fmla="*/ 80 h 128"/>
                <a:gd name="T60" fmla="*/ 152 w 176"/>
                <a:gd name="T61" fmla="*/ 96 h 128"/>
                <a:gd name="T62" fmla="*/ 168 w 176"/>
                <a:gd name="T63" fmla="*/ 80 h 128"/>
                <a:gd name="T64" fmla="*/ 136 w 176"/>
                <a:gd name="T65" fmla="*/ 88 h 128"/>
                <a:gd name="T66" fmla="*/ 128 w 176"/>
                <a:gd name="T67" fmla="*/ 64 h 128"/>
                <a:gd name="T68" fmla="*/ 160 w 176"/>
                <a:gd name="T69" fmla="*/ 56 h 128"/>
                <a:gd name="T70" fmla="*/ 168 w 176"/>
                <a:gd name="T71" fmla="*/ 80 h 128"/>
                <a:gd name="T72" fmla="*/ 132 w 176"/>
                <a:gd name="T73" fmla="*/ 40 h 128"/>
                <a:gd name="T74" fmla="*/ 132 w 176"/>
                <a:gd name="T75" fmla="*/ 32 h 128"/>
                <a:gd name="T76" fmla="*/ 120 w 176"/>
                <a:gd name="T77" fmla="*/ 36 h 128"/>
                <a:gd name="T78" fmla="*/ 36 w 176"/>
                <a:gd name="T79" fmla="*/ 104 h 128"/>
                <a:gd name="T80" fmla="*/ 24 w 176"/>
                <a:gd name="T81" fmla="*/ 108 h 128"/>
                <a:gd name="T82" fmla="*/ 36 w 176"/>
                <a:gd name="T83" fmla="*/ 112 h 128"/>
                <a:gd name="T84" fmla="*/ 36 w 176"/>
                <a:gd name="T85" fmla="*/ 104 h 128"/>
                <a:gd name="T86" fmla="*/ 76 w 176"/>
                <a:gd name="T87" fmla="*/ 104 h 128"/>
                <a:gd name="T88" fmla="*/ 76 w 176"/>
                <a:gd name="T89" fmla="*/ 112 h 128"/>
                <a:gd name="T90" fmla="*/ 88 w 176"/>
                <a:gd name="T91" fmla="*/ 108 h 128"/>
                <a:gd name="T92" fmla="*/ 108 w 176"/>
                <a:gd name="T93" fmla="*/ 32 h 128"/>
                <a:gd name="T94" fmla="*/ 96 w 176"/>
                <a:gd name="T95" fmla="*/ 36 h 128"/>
                <a:gd name="T96" fmla="*/ 108 w 176"/>
                <a:gd name="T97" fmla="*/ 40 h 128"/>
                <a:gd name="T98" fmla="*/ 108 w 176"/>
                <a:gd name="T99" fmla="*/ 32 h 128"/>
                <a:gd name="T100" fmla="*/ 124 w 176"/>
                <a:gd name="T101" fmla="*/ 104 h 128"/>
                <a:gd name="T102" fmla="*/ 124 w 176"/>
                <a:gd name="T103" fmla="*/ 112 h 128"/>
                <a:gd name="T104" fmla="*/ 136 w 176"/>
                <a:gd name="T105" fmla="*/ 108 h 128"/>
                <a:gd name="T106" fmla="*/ 84 w 176"/>
                <a:gd name="T107" fmla="*/ 32 h 128"/>
                <a:gd name="T108" fmla="*/ 72 w 176"/>
                <a:gd name="T109" fmla="*/ 36 h 128"/>
                <a:gd name="T110" fmla="*/ 84 w 176"/>
                <a:gd name="T111" fmla="*/ 40 h 128"/>
                <a:gd name="T112" fmla="*/ 84 w 176"/>
                <a:gd name="T113" fmla="*/ 32 h 128"/>
                <a:gd name="T114" fmla="*/ 100 w 176"/>
                <a:gd name="T115" fmla="*/ 104 h 128"/>
                <a:gd name="T116" fmla="*/ 100 w 176"/>
                <a:gd name="T117" fmla="*/ 112 h 128"/>
                <a:gd name="T118" fmla="*/ 112 w 176"/>
                <a:gd name="T119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" h="128">
                  <a:moveTo>
                    <a:pt x="36" y="32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6" y="32"/>
                    <a:pt x="24" y="34"/>
                    <a:pt x="24" y="36"/>
                  </a:cubicBezTo>
                  <a:cubicBezTo>
                    <a:pt x="24" y="38"/>
                    <a:pt x="26" y="40"/>
                    <a:pt x="28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8" y="40"/>
                    <a:pt x="40" y="38"/>
                    <a:pt x="40" y="36"/>
                  </a:cubicBezTo>
                  <a:cubicBezTo>
                    <a:pt x="40" y="34"/>
                    <a:pt x="38" y="32"/>
                    <a:pt x="36" y="32"/>
                  </a:cubicBezTo>
                  <a:moveTo>
                    <a:pt x="60" y="32"/>
                  </a:moveTo>
                  <a:cubicBezTo>
                    <a:pt x="52" y="32"/>
                    <a:pt x="52" y="32"/>
                    <a:pt x="52" y="32"/>
                  </a:cubicBezTo>
                  <a:cubicBezTo>
                    <a:pt x="50" y="32"/>
                    <a:pt x="48" y="34"/>
                    <a:pt x="48" y="36"/>
                  </a:cubicBezTo>
                  <a:cubicBezTo>
                    <a:pt x="48" y="38"/>
                    <a:pt x="50" y="40"/>
                    <a:pt x="52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4" y="38"/>
                    <a:pt x="64" y="36"/>
                  </a:cubicBezTo>
                  <a:cubicBezTo>
                    <a:pt x="64" y="34"/>
                    <a:pt x="62" y="32"/>
                    <a:pt x="60" y="32"/>
                  </a:cubicBezTo>
                  <a:moveTo>
                    <a:pt x="60" y="104"/>
                  </a:move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6"/>
                    <a:pt x="48" y="108"/>
                  </a:cubicBezTo>
                  <a:cubicBezTo>
                    <a:pt x="48" y="110"/>
                    <a:pt x="50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2" y="112"/>
                    <a:pt x="64" y="110"/>
                    <a:pt x="64" y="108"/>
                  </a:cubicBezTo>
                  <a:cubicBezTo>
                    <a:pt x="64" y="106"/>
                    <a:pt x="62" y="104"/>
                    <a:pt x="60" y="104"/>
                  </a:cubicBezTo>
                  <a:moveTo>
                    <a:pt x="140" y="68"/>
                  </a:moveTo>
                  <a:cubicBezTo>
                    <a:pt x="138" y="68"/>
                    <a:pt x="136" y="70"/>
                    <a:pt x="136" y="72"/>
                  </a:cubicBezTo>
                  <a:cubicBezTo>
                    <a:pt x="136" y="74"/>
                    <a:pt x="138" y="76"/>
                    <a:pt x="140" y="76"/>
                  </a:cubicBezTo>
                  <a:cubicBezTo>
                    <a:pt x="142" y="76"/>
                    <a:pt x="144" y="74"/>
                    <a:pt x="144" y="72"/>
                  </a:cubicBezTo>
                  <a:cubicBezTo>
                    <a:pt x="144" y="70"/>
                    <a:pt x="142" y="68"/>
                    <a:pt x="140" y="68"/>
                  </a:cubicBezTo>
                  <a:moveTo>
                    <a:pt x="160" y="48"/>
                  </a:moveTo>
                  <a:cubicBezTo>
                    <a:pt x="160" y="16"/>
                    <a:pt x="160" y="16"/>
                    <a:pt x="160" y="16"/>
                  </a:cubicBezTo>
                  <a:cubicBezTo>
                    <a:pt x="160" y="7"/>
                    <a:pt x="153" y="0"/>
                    <a:pt x="14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53" y="128"/>
                    <a:pt x="160" y="121"/>
                    <a:pt x="160" y="112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69" y="96"/>
                    <a:pt x="176" y="89"/>
                    <a:pt x="176" y="80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6" y="55"/>
                    <a:pt x="169" y="48"/>
                    <a:pt x="160" y="48"/>
                  </a:cubicBezTo>
                  <a:moveTo>
                    <a:pt x="8" y="16"/>
                  </a:moveTo>
                  <a:cubicBezTo>
                    <a:pt x="8" y="12"/>
                    <a:pt x="12" y="8"/>
                    <a:pt x="16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8" y="8"/>
                    <a:pt x="152" y="12"/>
                    <a:pt x="152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0" y="17"/>
                    <a:pt x="147" y="16"/>
                    <a:pt x="14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6"/>
                    <a:pt x="10" y="17"/>
                    <a:pt x="8" y="18"/>
                  </a:cubicBezTo>
                  <a:lnTo>
                    <a:pt x="8" y="16"/>
                  </a:lnTo>
                  <a:close/>
                  <a:moveTo>
                    <a:pt x="152" y="112"/>
                  </a:moveTo>
                  <a:cubicBezTo>
                    <a:pt x="152" y="116"/>
                    <a:pt x="148" y="120"/>
                    <a:pt x="14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12" y="24"/>
                    <a:pt x="16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8" y="24"/>
                    <a:pt x="152" y="28"/>
                    <a:pt x="152" y="32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27" y="48"/>
                    <a:pt x="120" y="55"/>
                    <a:pt x="120" y="64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20" y="89"/>
                    <a:pt x="127" y="96"/>
                    <a:pt x="136" y="96"/>
                  </a:cubicBezTo>
                  <a:cubicBezTo>
                    <a:pt x="152" y="96"/>
                    <a:pt x="152" y="96"/>
                    <a:pt x="152" y="96"/>
                  </a:cubicBezTo>
                  <a:lnTo>
                    <a:pt x="152" y="112"/>
                  </a:lnTo>
                  <a:close/>
                  <a:moveTo>
                    <a:pt x="168" y="80"/>
                  </a:moveTo>
                  <a:cubicBezTo>
                    <a:pt x="168" y="84"/>
                    <a:pt x="164" y="88"/>
                    <a:pt x="160" y="88"/>
                  </a:cubicBezTo>
                  <a:cubicBezTo>
                    <a:pt x="136" y="88"/>
                    <a:pt x="136" y="88"/>
                    <a:pt x="136" y="88"/>
                  </a:cubicBezTo>
                  <a:cubicBezTo>
                    <a:pt x="132" y="88"/>
                    <a:pt x="128" y="84"/>
                    <a:pt x="128" y="80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0"/>
                    <a:pt x="132" y="56"/>
                    <a:pt x="136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4" y="56"/>
                    <a:pt x="168" y="60"/>
                    <a:pt x="168" y="64"/>
                  </a:cubicBezTo>
                  <a:lnTo>
                    <a:pt x="168" y="80"/>
                  </a:lnTo>
                  <a:close/>
                  <a:moveTo>
                    <a:pt x="124" y="40"/>
                  </a:moveTo>
                  <a:cubicBezTo>
                    <a:pt x="132" y="40"/>
                    <a:pt x="132" y="40"/>
                    <a:pt x="132" y="40"/>
                  </a:cubicBezTo>
                  <a:cubicBezTo>
                    <a:pt x="134" y="40"/>
                    <a:pt x="136" y="38"/>
                    <a:pt x="136" y="36"/>
                  </a:cubicBezTo>
                  <a:cubicBezTo>
                    <a:pt x="136" y="34"/>
                    <a:pt x="134" y="32"/>
                    <a:pt x="132" y="3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2" y="32"/>
                    <a:pt x="120" y="34"/>
                    <a:pt x="120" y="36"/>
                  </a:cubicBezTo>
                  <a:cubicBezTo>
                    <a:pt x="120" y="38"/>
                    <a:pt x="122" y="40"/>
                    <a:pt x="124" y="40"/>
                  </a:cubicBezTo>
                  <a:moveTo>
                    <a:pt x="36" y="104"/>
                  </a:moveTo>
                  <a:cubicBezTo>
                    <a:pt x="28" y="104"/>
                    <a:pt x="28" y="104"/>
                    <a:pt x="28" y="104"/>
                  </a:cubicBezTo>
                  <a:cubicBezTo>
                    <a:pt x="26" y="104"/>
                    <a:pt x="24" y="106"/>
                    <a:pt x="24" y="108"/>
                  </a:cubicBezTo>
                  <a:cubicBezTo>
                    <a:pt x="24" y="110"/>
                    <a:pt x="26" y="112"/>
                    <a:pt x="28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2"/>
                    <a:pt x="40" y="110"/>
                    <a:pt x="40" y="108"/>
                  </a:cubicBezTo>
                  <a:cubicBezTo>
                    <a:pt x="40" y="106"/>
                    <a:pt x="38" y="104"/>
                    <a:pt x="36" y="104"/>
                  </a:cubicBezTo>
                  <a:moveTo>
                    <a:pt x="84" y="104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74" y="104"/>
                    <a:pt x="72" y="106"/>
                    <a:pt x="72" y="108"/>
                  </a:cubicBezTo>
                  <a:cubicBezTo>
                    <a:pt x="72" y="110"/>
                    <a:pt x="74" y="112"/>
                    <a:pt x="7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6" y="112"/>
                    <a:pt x="88" y="110"/>
                    <a:pt x="88" y="108"/>
                  </a:cubicBezTo>
                  <a:cubicBezTo>
                    <a:pt x="88" y="106"/>
                    <a:pt x="86" y="104"/>
                    <a:pt x="84" y="104"/>
                  </a:cubicBezTo>
                  <a:moveTo>
                    <a:pt x="108" y="32"/>
                  </a:moveTo>
                  <a:cubicBezTo>
                    <a:pt x="100" y="32"/>
                    <a:pt x="100" y="32"/>
                    <a:pt x="100" y="32"/>
                  </a:cubicBezTo>
                  <a:cubicBezTo>
                    <a:pt x="98" y="32"/>
                    <a:pt x="96" y="34"/>
                    <a:pt x="96" y="36"/>
                  </a:cubicBezTo>
                  <a:cubicBezTo>
                    <a:pt x="96" y="38"/>
                    <a:pt x="98" y="40"/>
                    <a:pt x="100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10" y="40"/>
                    <a:pt x="112" y="38"/>
                    <a:pt x="112" y="36"/>
                  </a:cubicBezTo>
                  <a:cubicBezTo>
                    <a:pt x="112" y="34"/>
                    <a:pt x="110" y="32"/>
                    <a:pt x="108" y="32"/>
                  </a:cubicBezTo>
                  <a:moveTo>
                    <a:pt x="13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2" y="104"/>
                    <a:pt x="120" y="106"/>
                    <a:pt x="120" y="108"/>
                  </a:cubicBezTo>
                  <a:cubicBezTo>
                    <a:pt x="120" y="110"/>
                    <a:pt x="122" y="112"/>
                    <a:pt x="124" y="112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134" y="112"/>
                    <a:pt x="136" y="110"/>
                    <a:pt x="136" y="108"/>
                  </a:cubicBezTo>
                  <a:cubicBezTo>
                    <a:pt x="136" y="106"/>
                    <a:pt x="134" y="104"/>
                    <a:pt x="132" y="104"/>
                  </a:cubicBezTo>
                  <a:moveTo>
                    <a:pt x="84" y="32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74" y="32"/>
                    <a:pt x="72" y="34"/>
                    <a:pt x="72" y="36"/>
                  </a:cubicBezTo>
                  <a:cubicBezTo>
                    <a:pt x="72" y="38"/>
                    <a:pt x="74" y="40"/>
                    <a:pt x="76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6" y="40"/>
                    <a:pt x="88" y="38"/>
                    <a:pt x="88" y="36"/>
                  </a:cubicBezTo>
                  <a:cubicBezTo>
                    <a:pt x="88" y="34"/>
                    <a:pt x="86" y="32"/>
                    <a:pt x="84" y="32"/>
                  </a:cubicBezTo>
                  <a:moveTo>
                    <a:pt x="108" y="104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98" y="104"/>
                    <a:pt x="96" y="106"/>
                    <a:pt x="96" y="108"/>
                  </a:cubicBezTo>
                  <a:cubicBezTo>
                    <a:pt x="96" y="110"/>
                    <a:pt x="98" y="112"/>
                    <a:pt x="100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10" y="112"/>
                    <a:pt x="112" y="110"/>
                    <a:pt x="112" y="108"/>
                  </a:cubicBezTo>
                  <a:cubicBezTo>
                    <a:pt x="112" y="106"/>
                    <a:pt x="110" y="104"/>
                    <a:pt x="108" y="1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1">
              <a:extLst>
                <a:ext uri="{FF2B5EF4-FFF2-40B4-BE49-F238E27FC236}">
                  <a16:creationId xmlns:a16="http://schemas.microsoft.com/office/drawing/2014/main" id="{C488BB75-1AA3-7B48-9761-1C221E134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0718" y="8352915"/>
              <a:ext cx="533628" cy="437603"/>
            </a:xfrm>
            <a:custGeom>
              <a:avLst/>
              <a:gdLst>
                <a:gd name="T0" fmla="*/ 24 w 176"/>
                <a:gd name="T1" fmla="*/ 124 h 144"/>
                <a:gd name="T2" fmla="*/ 40 w 176"/>
                <a:gd name="T3" fmla="*/ 124 h 144"/>
                <a:gd name="T4" fmla="*/ 52 w 176"/>
                <a:gd name="T5" fmla="*/ 120 h 144"/>
                <a:gd name="T6" fmla="*/ 60 w 176"/>
                <a:gd name="T7" fmla="*/ 128 h 144"/>
                <a:gd name="T8" fmla="*/ 124 w 176"/>
                <a:gd name="T9" fmla="*/ 56 h 144"/>
                <a:gd name="T10" fmla="*/ 132 w 176"/>
                <a:gd name="T11" fmla="*/ 48 h 144"/>
                <a:gd name="T12" fmla="*/ 124 w 176"/>
                <a:gd name="T13" fmla="*/ 56 h 144"/>
                <a:gd name="T14" fmla="*/ 24 w 176"/>
                <a:gd name="T15" fmla="*/ 52 h 144"/>
                <a:gd name="T16" fmla="*/ 40 w 176"/>
                <a:gd name="T17" fmla="*/ 52 h 144"/>
                <a:gd name="T18" fmla="*/ 136 w 176"/>
                <a:gd name="T19" fmla="*/ 88 h 144"/>
                <a:gd name="T20" fmla="*/ 140 w 176"/>
                <a:gd name="T21" fmla="*/ 84 h 144"/>
                <a:gd name="T22" fmla="*/ 120 w 176"/>
                <a:gd name="T23" fmla="*/ 124 h 144"/>
                <a:gd name="T24" fmla="*/ 136 w 176"/>
                <a:gd name="T25" fmla="*/ 124 h 144"/>
                <a:gd name="T26" fmla="*/ 100 w 176"/>
                <a:gd name="T27" fmla="*/ 48 h 144"/>
                <a:gd name="T28" fmla="*/ 108 w 176"/>
                <a:gd name="T29" fmla="*/ 56 h 144"/>
                <a:gd name="T30" fmla="*/ 160 w 176"/>
                <a:gd name="T31" fmla="*/ 64 h 144"/>
                <a:gd name="T32" fmla="*/ 144 w 176"/>
                <a:gd name="T33" fmla="*/ 8 h 144"/>
                <a:gd name="T34" fmla="*/ 18 w 176"/>
                <a:gd name="T35" fmla="*/ 16 h 144"/>
                <a:gd name="T36" fmla="*/ 0 w 176"/>
                <a:gd name="T37" fmla="*/ 128 h 144"/>
                <a:gd name="T38" fmla="*/ 160 w 176"/>
                <a:gd name="T39" fmla="*/ 128 h 144"/>
                <a:gd name="T40" fmla="*/ 176 w 176"/>
                <a:gd name="T41" fmla="*/ 80 h 144"/>
                <a:gd name="T42" fmla="*/ 152 w 176"/>
                <a:gd name="T43" fmla="*/ 34 h 144"/>
                <a:gd name="T44" fmla="*/ 152 w 176"/>
                <a:gd name="T45" fmla="*/ 32 h 144"/>
                <a:gd name="T46" fmla="*/ 102 w 176"/>
                <a:gd name="T47" fmla="*/ 21 h 144"/>
                <a:gd name="T48" fmla="*/ 112 w 176"/>
                <a:gd name="T49" fmla="*/ 32 h 144"/>
                <a:gd name="T50" fmla="*/ 8 w 176"/>
                <a:gd name="T51" fmla="*/ 32 h 144"/>
                <a:gd name="T52" fmla="*/ 8 w 176"/>
                <a:gd name="T53" fmla="*/ 34 h 144"/>
                <a:gd name="T54" fmla="*/ 144 w 176"/>
                <a:gd name="T55" fmla="*/ 136 h 144"/>
                <a:gd name="T56" fmla="*/ 8 w 176"/>
                <a:gd name="T57" fmla="*/ 48 h 144"/>
                <a:gd name="T58" fmla="*/ 152 w 176"/>
                <a:gd name="T59" fmla="*/ 48 h 144"/>
                <a:gd name="T60" fmla="*/ 120 w 176"/>
                <a:gd name="T61" fmla="*/ 80 h 144"/>
                <a:gd name="T62" fmla="*/ 152 w 176"/>
                <a:gd name="T63" fmla="*/ 112 h 144"/>
                <a:gd name="T64" fmla="*/ 160 w 176"/>
                <a:gd name="T65" fmla="*/ 104 h 144"/>
                <a:gd name="T66" fmla="*/ 128 w 176"/>
                <a:gd name="T67" fmla="*/ 80 h 144"/>
                <a:gd name="T68" fmla="*/ 168 w 176"/>
                <a:gd name="T69" fmla="*/ 80 h 144"/>
                <a:gd name="T70" fmla="*/ 100 w 176"/>
                <a:gd name="T71" fmla="*/ 120 h 144"/>
                <a:gd name="T72" fmla="*/ 108 w 176"/>
                <a:gd name="T73" fmla="*/ 128 h 144"/>
                <a:gd name="T74" fmla="*/ 84 w 176"/>
                <a:gd name="T75" fmla="*/ 120 h 144"/>
                <a:gd name="T76" fmla="*/ 76 w 176"/>
                <a:gd name="T77" fmla="*/ 128 h 144"/>
                <a:gd name="T78" fmla="*/ 84 w 176"/>
                <a:gd name="T79" fmla="*/ 120 h 144"/>
                <a:gd name="T80" fmla="*/ 48 w 176"/>
                <a:gd name="T81" fmla="*/ 52 h 144"/>
                <a:gd name="T82" fmla="*/ 64 w 176"/>
                <a:gd name="T83" fmla="*/ 52 h 144"/>
                <a:gd name="T84" fmla="*/ 76 w 176"/>
                <a:gd name="T85" fmla="*/ 48 h 144"/>
                <a:gd name="T86" fmla="*/ 84 w 176"/>
                <a:gd name="T87" fmla="*/ 5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6" h="144">
                  <a:moveTo>
                    <a:pt x="36" y="120"/>
                  </a:moveTo>
                  <a:cubicBezTo>
                    <a:pt x="28" y="120"/>
                    <a:pt x="28" y="120"/>
                    <a:pt x="28" y="120"/>
                  </a:cubicBezTo>
                  <a:cubicBezTo>
                    <a:pt x="26" y="120"/>
                    <a:pt x="24" y="122"/>
                    <a:pt x="24" y="124"/>
                  </a:cubicBezTo>
                  <a:cubicBezTo>
                    <a:pt x="24" y="126"/>
                    <a:pt x="26" y="128"/>
                    <a:pt x="28" y="128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8" y="128"/>
                    <a:pt x="40" y="126"/>
                    <a:pt x="40" y="124"/>
                  </a:cubicBezTo>
                  <a:cubicBezTo>
                    <a:pt x="40" y="122"/>
                    <a:pt x="38" y="120"/>
                    <a:pt x="36" y="120"/>
                  </a:cubicBezTo>
                  <a:moveTo>
                    <a:pt x="60" y="120"/>
                  </a:moveTo>
                  <a:cubicBezTo>
                    <a:pt x="52" y="120"/>
                    <a:pt x="52" y="120"/>
                    <a:pt x="52" y="120"/>
                  </a:cubicBezTo>
                  <a:cubicBezTo>
                    <a:pt x="50" y="120"/>
                    <a:pt x="48" y="122"/>
                    <a:pt x="48" y="124"/>
                  </a:cubicBezTo>
                  <a:cubicBezTo>
                    <a:pt x="48" y="126"/>
                    <a:pt x="50" y="128"/>
                    <a:pt x="52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62" y="128"/>
                    <a:pt x="64" y="126"/>
                    <a:pt x="64" y="124"/>
                  </a:cubicBezTo>
                  <a:cubicBezTo>
                    <a:pt x="64" y="122"/>
                    <a:pt x="62" y="120"/>
                    <a:pt x="60" y="120"/>
                  </a:cubicBezTo>
                  <a:moveTo>
                    <a:pt x="124" y="56"/>
                  </a:moveTo>
                  <a:cubicBezTo>
                    <a:pt x="132" y="56"/>
                    <a:pt x="132" y="56"/>
                    <a:pt x="132" y="56"/>
                  </a:cubicBezTo>
                  <a:cubicBezTo>
                    <a:pt x="134" y="56"/>
                    <a:pt x="136" y="54"/>
                    <a:pt x="136" y="52"/>
                  </a:cubicBezTo>
                  <a:cubicBezTo>
                    <a:pt x="136" y="50"/>
                    <a:pt x="134" y="48"/>
                    <a:pt x="132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2" y="48"/>
                    <a:pt x="120" y="50"/>
                    <a:pt x="120" y="52"/>
                  </a:cubicBezTo>
                  <a:cubicBezTo>
                    <a:pt x="120" y="54"/>
                    <a:pt x="122" y="56"/>
                    <a:pt x="124" y="56"/>
                  </a:cubicBezTo>
                  <a:moveTo>
                    <a:pt x="36" y="48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6" y="48"/>
                    <a:pt x="24" y="50"/>
                    <a:pt x="24" y="52"/>
                  </a:cubicBezTo>
                  <a:cubicBezTo>
                    <a:pt x="24" y="54"/>
                    <a:pt x="26" y="56"/>
                    <a:pt x="28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8" y="56"/>
                    <a:pt x="40" y="54"/>
                    <a:pt x="40" y="52"/>
                  </a:cubicBezTo>
                  <a:cubicBezTo>
                    <a:pt x="40" y="50"/>
                    <a:pt x="38" y="48"/>
                    <a:pt x="36" y="48"/>
                  </a:cubicBezTo>
                  <a:moveTo>
                    <a:pt x="140" y="84"/>
                  </a:moveTo>
                  <a:cubicBezTo>
                    <a:pt x="138" y="84"/>
                    <a:pt x="136" y="86"/>
                    <a:pt x="136" y="88"/>
                  </a:cubicBezTo>
                  <a:cubicBezTo>
                    <a:pt x="136" y="90"/>
                    <a:pt x="138" y="92"/>
                    <a:pt x="140" y="92"/>
                  </a:cubicBezTo>
                  <a:cubicBezTo>
                    <a:pt x="142" y="92"/>
                    <a:pt x="144" y="90"/>
                    <a:pt x="144" y="88"/>
                  </a:cubicBezTo>
                  <a:cubicBezTo>
                    <a:pt x="144" y="86"/>
                    <a:pt x="142" y="84"/>
                    <a:pt x="140" y="84"/>
                  </a:cubicBezTo>
                  <a:moveTo>
                    <a:pt x="132" y="120"/>
                  </a:moveTo>
                  <a:cubicBezTo>
                    <a:pt x="124" y="120"/>
                    <a:pt x="124" y="120"/>
                    <a:pt x="124" y="120"/>
                  </a:cubicBezTo>
                  <a:cubicBezTo>
                    <a:pt x="122" y="120"/>
                    <a:pt x="120" y="122"/>
                    <a:pt x="120" y="124"/>
                  </a:cubicBezTo>
                  <a:cubicBezTo>
                    <a:pt x="120" y="126"/>
                    <a:pt x="122" y="128"/>
                    <a:pt x="124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4" y="128"/>
                    <a:pt x="136" y="126"/>
                    <a:pt x="136" y="124"/>
                  </a:cubicBezTo>
                  <a:cubicBezTo>
                    <a:pt x="136" y="122"/>
                    <a:pt x="134" y="120"/>
                    <a:pt x="132" y="120"/>
                  </a:cubicBezTo>
                  <a:moveTo>
                    <a:pt x="108" y="48"/>
                  </a:moveTo>
                  <a:cubicBezTo>
                    <a:pt x="100" y="48"/>
                    <a:pt x="100" y="48"/>
                    <a:pt x="100" y="48"/>
                  </a:cubicBezTo>
                  <a:cubicBezTo>
                    <a:pt x="98" y="48"/>
                    <a:pt x="96" y="50"/>
                    <a:pt x="96" y="52"/>
                  </a:cubicBezTo>
                  <a:cubicBezTo>
                    <a:pt x="96" y="54"/>
                    <a:pt x="98" y="56"/>
                    <a:pt x="100" y="56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10" y="56"/>
                    <a:pt x="112" y="54"/>
                    <a:pt x="112" y="52"/>
                  </a:cubicBezTo>
                  <a:cubicBezTo>
                    <a:pt x="112" y="50"/>
                    <a:pt x="110" y="48"/>
                    <a:pt x="108" y="48"/>
                  </a:cubicBezTo>
                  <a:moveTo>
                    <a:pt x="160" y="64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60" y="23"/>
                    <a:pt x="153" y="16"/>
                    <a:pt x="145" y="16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7" y="16"/>
                    <a:pt x="0" y="23"/>
                    <a:pt x="0" y="3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60" y="137"/>
                    <a:pt x="160" y="128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69" y="112"/>
                    <a:pt x="176" y="105"/>
                    <a:pt x="176" y="96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71"/>
                    <a:pt x="169" y="64"/>
                    <a:pt x="160" y="64"/>
                  </a:cubicBezTo>
                  <a:moveTo>
                    <a:pt x="152" y="32"/>
                  </a:moveTo>
                  <a:cubicBezTo>
                    <a:pt x="152" y="34"/>
                    <a:pt x="152" y="34"/>
                    <a:pt x="152" y="34"/>
                  </a:cubicBezTo>
                  <a:cubicBezTo>
                    <a:pt x="150" y="33"/>
                    <a:pt x="149" y="33"/>
                    <a:pt x="147" y="32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9" y="25"/>
                    <a:pt x="152" y="28"/>
                    <a:pt x="152" y="32"/>
                  </a:cubicBezTo>
                  <a:moveTo>
                    <a:pt x="137" y="17"/>
                  </a:moveTo>
                  <a:cubicBezTo>
                    <a:pt x="138" y="31"/>
                    <a:pt x="138" y="31"/>
                    <a:pt x="138" y="31"/>
                  </a:cubicBezTo>
                  <a:cubicBezTo>
                    <a:pt x="102" y="21"/>
                    <a:pt x="102" y="21"/>
                    <a:pt x="102" y="21"/>
                  </a:cubicBezTo>
                  <a:lnTo>
                    <a:pt x="137" y="17"/>
                  </a:lnTo>
                  <a:close/>
                  <a:moveTo>
                    <a:pt x="28" y="10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8" y="10"/>
                  </a:lnTo>
                  <a:close/>
                  <a:moveTo>
                    <a:pt x="8" y="32"/>
                  </a:moveTo>
                  <a:cubicBezTo>
                    <a:pt x="8" y="28"/>
                    <a:pt x="12" y="24"/>
                    <a:pt x="16" y="24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2" y="33"/>
                    <a:pt x="10" y="33"/>
                    <a:pt x="8" y="34"/>
                  </a:cubicBezTo>
                  <a:lnTo>
                    <a:pt x="8" y="32"/>
                  </a:lnTo>
                  <a:close/>
                  <a:moveTo>
                    <a:pt x="152" y="128"/>
                  </a:moveTo>
                  <a:cubicBezTo>
                    <a:pt x="152" y="132"/>
                    <a:pt x="148" y="136"/>
                    <a:pt x="144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2" y="136"/>
                    <a:pt x="8" y="132"/>
                    <a:pt x="8" y="12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8" y="40"/>
                    <a:pt x="152" y="44"/>
                    <a:pt x="152" y="4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4"/>
                    <a:pt x="120" y="71"/>
                    <a:pt x="120" y="80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105"/>
                    <a:pt x="127" y="112"/>
                    <a:pt x="136" y="112"/>
                  </a:cubicBezTo>
                  <a:cubicBezTo>
                    <a:pt x="152" y="112"/>
                    <a:pt x="152" y="112"/>
                    <a:pt x="152" y="112"/>
                  </a:cubicBezTo>
                  <a:lnTo>
                    <a:pt x="152" y="128"/>
                  </a:lnTo>
                  <a:close/>
                  <a:moveTo>
                    <a:pt x="168" y="96"/>
                  </a:moveTo>
                  <a:cubicBezTo>
                    <a:pt x="168" y="100"/>
                    <a:pt x="164" y="104"/>
                    <a:pt x="160" y="10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2" y="104"/>
                    <a:pt x="128" y="100"/>
                    <a:pt x="128" y="96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128" y="76"/>
                    <a:pt x="132" y="72"/>
                    <a:pt x="136" y="72"/>
                  </a:cubicBezTo>
                  <a:cubicBezTo>
                    <a:pt x="160" y="72"/>
                    <a:pt x="160" y="72"/>
                    <a:pt x="160" y="72"/>
                  </a:cubicBezTo>
                  <a:cubicBezTo>
                    <a:pt x="164" y="72"/>
                    <a:pt x="168" y="76"/>
                    <a:pt x="168" y="80"/>
                  </a:cubicBezTo>
                  <a:lnTo>
                    <a:pt x="168" y="96"/>
                  </a:lnTo>
                  <a:close/>
                  <a:moveTo>
                    <a:pt x="108" y="120"/>
                  </a:moveTo>
                  <a:cubicBezTo>
                    <a:pt x="100" y="120"/>
                    <a:pt x="100" y="120"/>
                    <a:pt x="100" y="120"/>
                  </a:cubicBezTo>
                  <a:cubicBezTo>
                    <a:pt x="98" y="120"/>
                    <a:pt x="96" y="122"/>
                    <a:pt x="96" y="124"/>
                  </a:cubicBezTo>
                  <a:cubicBezTo>
                    <a:pt x="96" y="126"/>
                    <a:pt x="98" y="128"/>
                    <a:pt x="10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0" y="128"/>
                    <a:pt x="112" y="126"/>
                    <a:pt x="112" y="124"/>
                  </a:cubicBezTo>
                  <a:cubicBezTo>
                    <a:pt x="112" y="122"/>
                    <a:pt x="110" y="120"/>
                    <a:pt x="108" y="120"/>
                  </a:cubicBezTo>
                  <a:moveTo>
                    <a:pt x="84" y="120"/>
                  </a:moveTo>
                  <a:cubicBezTo>
                    <a:pt x="76" y="120"/>
                    <a:pt x="76" y="120"/>
                    <a:pt x="76" y="120"/>
                  </a:cubicBezTo>
                  <a:cubicBezTo>
                    <a:pt x="74" y="120"/>
                    <a:pt x="72" y="122"/>
                    <a:pt x="72" y="124"/>
                  </a:cubicBezTo>
                  <a:cubicBezTo>
                    <a:pt x="72" y="126"/>
                    <a:pt x="74" y="128"/>
                    <a:pt x="76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6" y="128"/>
                    <a:pt x="88" y="126"/>
                    <a:pt x="88" y="124"/>
                  </a:cubicBezTo>
                  <a:cubicBezTo>
                    <a:pt x="88" y="122"/>
                    <a:pt x="86" y="120"/>
                    <a:pt x="84" y="120"/>
                  </a:cubicBezTo>
                  <a:moveTo>
                    <a:pt x="60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54"/>
                    <a:pt x="50" y="56"/>
                    <a:pt x="52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4"/>
                    <a:pt x="64" y="52"/>
                  </a:cubicBezTo>
                  <a:cubicBezTo>
                    <a:pt x="64" y="50"/>
                    <a:pt x="62" y="48"/>
                    <a:pt x="60" y="48"/>
                  </a:cubicBezTo>
                  <a:moveTo>
                    <a:pt x="84" y="48"/>
                  </a:moveTo>
                  <a:cubicBezTo>
                    <a:pt x="76" y="48"/>
                    <a:pt x="76" y="48"/>
                    <a:pt x="76" y="48"/>
                  </a:cubicBezTo>
                  <a:cubicBezTo>
                    <a:pt x="74" y="48"/>
                    <a:pt x="72" y="50"/>
                    <a:pt x="72" y="52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6" y="56"/>
                    <a:pt x="88" y="54"/>
                    <a:pt x="88" y="52"/>
                  </a:cubicBezTo>
                  <a:cubicBezTo>
                    <a:pt x="88" y="50"/>
                    <a:pt x="86" y="48"/>
                    <a:pt x="84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42">
              <a:extLst>
                <a:ext uri="{FF2B5EF4-FFF2-40B4-BE49-F238E27FC236}">
                  <a16:creationId xmlns:a16="http://schemas.microsoft.com/office/drawing/2014/main" id="{021FF794-D79F-01E8-4926-7E22CE806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666" y="8304903"/>
              <a:ext cx="388218" cy="533628"/>
            </a:xfrm>
            <a:custGeom>
              <a:avLst/>
              <a:gdLst>
                <a:gd name="T0" fmla="*/ 72 w 128"/>
                <a:gd name="T1" fmla="*/ 16 h 176"/>
                <a:gd name="T2" fmla="*/ 80 w 128"/>
                <a:gd name="T3" fmla="*/ 64 h 176"/>
                <a:gd name="T4" fmla="*/ 48 w 128"/>
                <a:gd name="T5" fmla="*/ 16 h 176"/>
                <a:gd name="T6" fmla="*/ 32 w 128"/>
                <a:gd name="T7" fmla="*/ 64 h 176"/>
                <a:gd name="T8" fmla="*/ 48 w 128"/>
                <a:gd name="T9" fmla="*/ 16 h 176"/>
                <a:gd name="T10" fmla="*/ 56 w 128"/>
                <a:gd name="T11" fmla="*/ 16 h 176"/>
                <a:gd name="T12" fmla="*/ 64 w 128"/>
                <a:gd name="T13" fmla="*/ 64 h 176"/>
                <a:gd name="T14" fmla="*/ 112 w 128"/>
                <a:gd name="T15" fmla="*/ 16 h 176"/>
                <a:gd name="T16" fmla="*/ 104 w 128"/>
                <a:gd name="T17" fmla="*/ 64 h 176"/>
                <a:gd name="T18" fmla="*/ 112 w 128"/>
                <a:gd name="T19" fmla="*/ 16 h 176"/>
                <a:gd name="T20" fmla="*/ 88 w 128"/>
                <a:gd name="T21" fmla="*/ 16 h 176"/>
                <a:gd name="T22" fmla="*/ 96 w 128"/>
                <a:gd name="T23" fmla="*/ 64 h 176"/>
                <a:gd name="T24" fmla="*/ 124 w 128"/>
                <a:gd name="T25" fmla="*/ 0 h 176"/>
                <a:gd name="T26" fmla="*/ 0 w 128"/>
                <a:gd name="T27" fmla="*/ 4 h 176"/>
                <a:gd name="T28" fmla="*/ 4 w 128"/>
                <a:gd name="T29" fmla="*/ 176 h 176"/>
                <a:gd name="T30" fmla="*/ 20 w 128"/>
                <a:gd name="T31" fmla="*/ 162 h 176"/>
                <a:gd name="T32" fmla="*/ 36 w 128"/>
                <a:gd name="T33" fmla="*/ 176 h 176"/>
                <a:gd name="T34" fmla="*/ 52 w 128"/>
                <a:gd name="T35" fmla="*/ 162 h 176"/>
                <a:gd name="T36" fmla="*/ 61 w 128"/>
                <a:gd name="T37" fmla="*/ 174 h 176"/>
                <a:gd name="T38" fmla="*/ 67 w 128"/>
                <a:gd name="T39" fmla="*/ 174 h 176"/>
                <a:gd name="T40" fmla="*/ 76 w 128"/>
                <a:gd name="T41" fmla="*/ 162 h 176"/>
                <a:gd name="T42" fmla="*/ 92 w 128"/>
                <a:gd name="T43" fmla="*/ 176 h 176"/>
                <a:gd name="T44" fmla="*/ 108 w 128"/>
                <a:gd name="T45" fmla="*/ 162 h 176"/>
                <a:gd name="T46" fmla="*/ 124 w 128"/>
                <a:gd name="T47" fmla="*/ 176 h 176"/>
                <a:gd name="T48" fmla="*/ 128 w 128"/>
                <a:gd name="T49" fmla="*/ 4 h 176"/>
                <a:gd name="T50" fmla="*/ 120 w 128"/>
                <a:gd name="T51" fmla="*/ 162 h 176"/>
                <a:gd name="T52" fmla="*/ 108 w 128"/>
                <a:gd name="T53" fmla="*/ 152 h 176"/>
                <a:gd name="T54" fmla="*/ 92 w 128"/>
                <a:gd name="T55" fmla="*/ 166 h 176"/>
                <a:gd name="T56" fmla="*/ 76 w 128"/>
                <a:gd name="T57" fmla="*/ 152 h 176"/>
                <a:gd name="T58" fmla="*/ 73 w 128"/>
                <a:gd name="T59" fmla="*/ 154 h 176"/>
                <a:gd name="T60" fmla="*/ 55 w 128"/>
                <a:gd name="T61" fmla="*/ 154 h 176"/>
                <a:gd name="T62" fmla="*/ 52 w 128"/>
                <a:gd name="T63" fmla="*/ 152 h 176"/>
                <a:gd name="T64" fmla="*/ 36 w 128"/>
                <a:gd name="T65" fmla="*/ 166 h 176"/>
                <a:gd name="T66" fmla="*/ 20 w 128"/>
                <a:gd name="T67" fmla="*/ 152 h 176"/>
                <a:gd name="T68" fmla="*/ 8 w 128"/>
                <a:gd name="T69" fmla="*/ 162 h 176"/>
                <a:gd name="T70" fmla="*/ 120 w 128"/>
                <a:gd name="T71" fmla="*/ 8 h 176"/>
                <a:gd name="T72" fmla="*/ 96 w 128"/>
                <a:gd name="T73" fmla="*/ 128 h 176"/>
                <a:gd name="T74" fmla="*/ 16 w 128"/>
                <a:gd name="T75" fmla="*/ 136 h 176"/>
                <a:gd name="T76" fmla="*/ 96 w 128"/>
                <a:gd name="T77" fmla="*/ 128 h 176"/>
                <a:gd name="T78" fmla="*/ 16 w 128"/>
                <a:gd name="T79" fmla="*/ 112 h 176"/>
                <a:gd name="T80" fmla="*/ 112 w 128"/>
                <a:gd name="T81" fmla="*/ 120 h 176"/>
                <a:gd name="T82" fmla="*/ 24 w 128"/>
                <a:gd name="T83" fmla="*/ 16 h 176"/>
                <a:gd name="T84" fmla="*/ 16 w 128"/>
                <a:gd name="T85" fmla="*/ 64 h 176"/>
                <a:gd name="T86" fmla="*/ 24 w 128"/>
                <a:gd name="T87" fmla="*/ 16 h 176"/>
                <a:gd name="T88" fmla="*/ 16 w 128"/>
                <a:gd name="T89" fmla="*/ 96 h 176"/>
                <a:gd name="T90" fmla="*/ 112 w 128"/>
                <a:gd name="T91" fmla="*/ 104 h 176"/>
                <a:gd name="T92" fmla="*/ 80 w 128"/>
                <a:gd name="T93" fmla="*/ 80 h 176"/>
                <a:gd name="T94" fmla="*/ 16 w 128"/>
                <a:gd name="T95" fmla="*/ 88 h 176"/>
                <a:gd name="T96" fmla="*/ 80 w 128"/>
                <a:gd name="T97" fmla="*/ 8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76">
                  <a:moveTo>
                    <a:pt x="80" y="16"/>
                  </a:moveTo>
                  <a:cubicBezTo>
                    <a:pt x="72" y="16"/>
                    <a:pt x="72" y="16"/>
                    <a:pt x="72" y="16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80" y="64"/>
                    <a:pt x="80" y="64"/>
                    <a:pt x="80" y="64"/>
                  </a:cubicBezTo>
                  <a:lnTo>
                    <a:pt x="80" y="16"/>
                  </a:lnTo>
                  <a:close/>
                  <a:moveTo>
                    <a:pt x="48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48" y="64"/>
                    <a:pt x="48" y="64"/>
                    <a:pt x="48" y="64"/>
                  </a:cubicBezTo>
                  <a:lnTo>
                    <a:pt x="48" y="16"/>
                  </a:lnTo>
                  <a:close/>
                  <a:moveTo>
                    <a:pt x="64" y="16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4" y="64"/>
                    <a:pt x="64" y="64"/>
                    <a:pt x="64" y="64"/>
                  </a:cubicBezTo>
                  <a:lnTo>
                    <a:pt x="64" y="16"/>
                  </a:lnTo>
                  <a:close/>
                  <a:moveTo>
                    <a:pt x="112" y="16"/>
                  </a:moveTo>
                  <a:cubicBezTo>
                    <a:pt x="104" y="16"/>
                    <a:pt x="104" y="16"/>
                    <a:pt x="104" y="16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12" y="64"/>
                    <a:pt x="112" y="64"/>
                    <a:pt x="112" y="64"/>
                  </a:cubicBezTo>
                  <a:lnTo>
                    <a:pt x="112" y="16"/>
                  </a:lnTo>
                  <a:close/>
                  <a:moveTo>
                    <a:pt x="96" y="16"/>
                  </a:moveTo>
                  <a:cubicBezTo>
                    <a:pt x="88" y="16"/>
                    <a:pt x="88" y="16"/>
                    <a:pt x="88" y="16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96" y="64"/>
                    <a:pt x="96" y="64"/>
                    <a:pt x="96" y="64"/>
                  </a:cubicBezTo>
                  <a:lnTo>
                    <a:pt x="96" y="16"/>
                  </a:lnTo>
                  <a:close/>
                  <a:moveTo>
                    <a:pt x="1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4"/>
                    <a:pt x="2" y="176"/>
                    <a:pt x="4" y="176"/>
                  </a:cubicBezTo>
                  <a:cubicBezTo>
                    <a:pt x="5" y="176"/>
                    <a:pt x="6" y="176"/>
                    <a:pt x="7" y="175"/>
                  </a:cubicBezTo>
                  <a:cubicBezTo>
                    <a:pt x="20" y="162"/>
                    <a:pt x="20" y="162"/>
                    <a:pt x="20" y="162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4" y="176"/>
                    <a:pt x="35" y="176"/>
                    <a:pt x="36" y="176"/>
                  </a:cubicBezTo>
                  <a:cubicBezTo>
                    <a:pt x="37" y="176"/>
                    <a:pt x="38" y="176"/>
                    <a:pt x="39" y="175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61" y="174"/>
                    <a:pt x="61" y="174"/>
                    <a:pt x="61" y="174"/>
                  </a:cubicBezTo>
                  <a:cubicBezTo>
                    <a:pt x="61" y="174"/>
                    <a:pt x="61" y="174"/>
                    <a:pt x="61" y="174"/>
                  </a:cubicBezTo>
                  <a:cubicBezTo>
                    <a:pt x="62" y="175"/>
                    <a:pt x="63" y="176"/>
                    <a:pt x="64" y="176"/>
                  </a:cubicBezTo>
                  <a:cubicBezTo>
                    <a:pt x="65" y="176"/>
                    <a:pt x="66" y="175"/>
                    <a:pt x="67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89" y="175"/>
                    <a:pt x="89" y="175"/>
                    <a:pt x="89" y="175"/>
                  </a:cubicBezTo>
                  <a:cubicBezTo>
                    <a:pt x="90" y="176"/>
                    <a:pt x="91" y="176"/>
                    <a:pt x="92" y="176"/>
                  </a:cubicBezTo>
                  <a:cubicBezTo>
                    <a:pt x="93" y="176"/>
                    <a:pt x="94" y="176"/>
                    <a:pt x="95" y="17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21" y="175"/>
                    <a:pt x="121" y="175"/>
                    <a:pt x="121" y="175"/>
                  </a:cubicBezTo>
                  <a:cubicBezTo>
                    <a:pt x="122" y="176"/>
                    <a:pt x="123" y="176"/>
                    <a:pt x="124" y="176"/>
                  </a:cubicBezTo>
                  <a:cubicBezTo>
                    <a:pt x="126" y="176"/>
                    <a:pt x="128" y="174"/>
                    <a:pt x="128" y="172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8" y="2"/>
                    <a:pt x="126" y="0"/>
                    <a:pt x="124" y="0"/>
                  </a:cubicBezTo>
                  <a:moveTo>
                    <a:pt x="120" y="162"/>
                  </a:moveTo>
                  <a:cubicBezTo>
                    <a:pt x="111" y="153"/>
                    <a:pt x="111" y="153"/>
                    <a:pt x="111" y="153"/>
                  </a:cubicBezTo>
                  <a:cubicBezTo>
                    <a:pt x="110" y="152"/>
                    <a:pt x="109" y="152"/>
                    <a:pt x="108" y="152"/>
                  </a:cubicBezTo>
                  <a:cubicBezTo>
                    <a:pt x="107" y="152"/>
                    <a:pt x="106" y="152"/>
                    <a:pt x="105" y="153"/>
                  </a:cubicBezTo>
                  <a:cubicBezTo>
                    <a:pt x="92" y="166"/>
                    <a:pt x="92" y="166"/>
                    <a:pt x="92" y="166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7" y="152"/>
                    <a:pt x="76" y="152"/>
                  </a:cubicBezTo>
                  <a:cubicBezTo>
                    <a:pt x="75" y="152"/>
                    <a:pt x="74" y="153"/>
                    <a:pt x="73" y="154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64" y="165"/>
                    <a:pt x="64" y="165"/>
                    <a:pt x="64" y="165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54" y="153"/>
                    <a:pt x="53" y="152"/>
                    <a:pt x="52" y="152"/>
                  </a:cubicBezTo>
                  <a:cubicBezTo>
                    <a:pt x="51" y="152"/>
                    <a:pt x="50" y="152"/>
                    <a:pt x="49" y="153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2" y="152"/>
                    <a:pt x="21" y="152"/>
                    <a:pt x="20" y="152"/>
                  </a:cubicBezTo>
                  <a:cubicBezTo>
                    <a:pt x="19" y="152"/>
                    <a:pt x="18" y="152"/>
                    <a:pt x="17" y="153"/>
                  </a:cubicBezTo>
                  <a:cubicBezTo>
                    <a:pt x="8" y="162"/>
                    <a:pt x="8" y="162"/>
                    <a:pt x="8" y="16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20" y="8"/>
                    <a:pt x="120" y="8"/>
                    <a:pt x="120" y="8"/>
                  </a:cubicBezTo>
                  <a:lnTo>
                    <a:pt x="120" y="162"/>
                  </a:lnTo>
                  <a:close/>
                  <a:moveTo>
                    <a:pt x="96" y="128"/>
                  </a:moveTo>
                  <a:cubicBezTo>
                    <a:pt x="16" y="128"/>
                    <a:pt x="16" y="128"/>
                    <a:pt x="16" y="128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96" y="136"/>
                    <a:pt x="96" y="136"/>
                    <a:pt x="96" y="136"/>
                  </a:cubicBezTo>
                  <a:lnTo>
                    <a:pt x="96" y="128"/>
                  </a:lnTo>
                  <a:close/>
                  <a:moveTo>
                    <a:pt x="112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12" y="120"/>
                    <a:pt x="112" y="120"/>
                    <a:pt x="112" y="120"/>
                  </a:cubicBezTo>
                  <a:lnTo>
                    <a:pt x="112" y="112"/>
                  </a:lnTo>
                  <a:close/>
                  <a:moveTo>
                    <a:pt x="24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4" y="64"/>
                    <a:pt x="24" y="64"/>
                    <a:pt x="24" y="64"/>
                  </a:cubicBezTo>
                  <a:lnTo>
                    <a:pt x="24" y="16"/>
                  </a:lnTo>
                  <a:close/>
                  <a:moveTo>
                    <a:pt x="112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12" y="104"/>
                    <a:pt x="112" y="104"/>
                    <a:pt x="112" y="104"/>
                  </a:cubicBezTo>
                  <a:lnTo>
                    <a:pt x="112" y="96"/>
                  </a:lnTo>
                  <a:close/>
                  <a:moveTo>
                    <a:pt x="80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80" y="88"/>
                    <a:pt x="80" y="88"/>
                    <a:pt x="80" y="88"/>
                  </a:cubicBezTo>
                  <a:lnTo>
                    <a:pt x="80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3">
              <a:extLst>
                <a:ext uri="{FF2B5EF4-FFF2-40B4-BE49-F238E27FC236}">
                  <a16:creationId xmlns:a16="http://schemas.microsoft.com/office/drawing/2014/main" id="{549FFBF3-5838-4076-085E-0584E1F6C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7216" y="8304903"/>
              <a:ext cx="436230" cy="533628"/>
            </a:xfrm>
            <a:custGeom>
              <a:avLst/>
              <a:gdLst>
                <a:gd name="T0" fmla="*/ 56 w 144"/>
                <a:gd name="T1" fmla="*/ 40 h 176"/>
                <a:gd name="T2" fmla="*/ 64 w 144"/>
                <a:gd name="T3" fmla="*/ 80 h 176"/>
                <a:gd name="T4" fmla="*/ 24 w 144"/>
                <a:gd name="T5" fmla="*/ 40 h 176"/>
                <a:gd name="T6" fmla="*/ 16 w 144"/>
                <a:gd name="T7" fmla="*/ 80 h 176"/>
                <a:gd name="T8" fmla="*/ 24 w 144"/>
                <a:gd name="T9" fmla="*/ 40 h 176"/>
                <a:gd name="T10" fmla="*/ 32 w 144"/>
                <a:gd name="T11" fmla="*/ 40 h 176"/>
                <a:gd name="T12" fmla="*/ 48 w 144"/>
                <a:gd name="T13" fmla="*/ 80 h 176"/>
                <a:gd name="T14" fmla="*/ 96 w 144"/>
                <a:gd name="T15" fmla="*/ 40 h 176"/>
                <a:gd name="T16" fmla="*/ 88 w 144"/>
                <a:gd name="T17" fmla="*/ 80 h 176"/>
                <a:gd name="T18" fmla="*/ 96 w 144"/>
                <a:gd name="T19" fmla="*/ 40 h 176"/>
                <a:gd name="T20" fmla="*/ 72 w 144"/>
                <a:gd name="T21" fmla="*/ 40 h 176"/>
                <a:gd name="T22" fmla="*/ 80 w 144"/>
                <a:gd name="T23" fmla="*/ 80 h 176"/>
                <a:gd name="T24" fmla="*/ 72 w 144"/>
                <a:gd name="T25" fmla="*/ 128 h 176"/>
                <a:gd name="T26" fmla="*/ 16 w 144"/>
                <a:gd name="T27" fmla="*/ 136 h 176"/>
                <a:gd name="T28" fmla="*/ 72 w 144"/>
                <a:gd name="T29" fmla="*/ 128 h 176"/>
                <a:gd name="T30" fmla="*/ 36 w 144"/>
                <a:gd name="T31" fmla="*/ 0 h 176"/>
                <a:gd name="T32" fmla="*/ 32 w 144"/>
                <a:gd name="T33" fmla="*/ 16 h 176"/>
                <a:gd name="T34" fmla="*/ 40 w 144"/>
                <a:gd name="T35" fmla="*/ 8 h 176"/>
                <a:gd name="T36" fmla="*/ 136 w 144"/>
                <a:gd name="T37" fmla="*/ 140 h 176"/>
                <a:gd name="T38" fmla="*/ 120 w 144"/>
                <a:gd name="T39" fmla="*/ 128 h 176"/>
                <a:gd name="T40" fmla="*/ 120 w 144"/>
                <a:gd name="T41" fmla="*/ 137 h 176"/>
                <a:gd name="T42" fmla="*/ 140 w 144"/>
                <a:gd name="T43" fmla="*/ 152 h 176"/>
                <a:gd name="T44" fmla="*/ 144 w 144"/>
                <a:gd name="T45" fmla="*/ 4 h 176"/>
                <a:gd name="T46" fmla="*/ 56 w 144"/>
                <a:gd name="T47" fmla="*/ 96 h 176"/>
                <a:gd name="T48" fmla="*/ 16 w 144"/>
                <a:gd name="T49" fmla="*/ 104 h 176"/>
                <a:gd name="T50" fmla="*/ 56 w 144"/>
                <a:gd name="T51" fmla="*/ 96 h 176"/>
                <a:gd name="T52" fmla="*/ 4 w 144"/>
                <a:gd name="T53" fmla="*/ 24 h 176"/>
                <a:gd name="T54" fmla="*/ 0 w 144"/>
                <a:gd name="T55" fmla="*/ 172 h 176"/>
                <a:gd name="T56" fmla="*/ 7 w 144"/>
                <a:gd name="T57" fmla="*/ 175 h 176"/>
                <a:gd name="T58" fmla="*/ 37 w 144"/>
                <a:gd name="T59" fmla="*/ 175 h 176"/>
                <a:gd name="T60" fmla="*/ 43 w 144"/>
                <a:gd name="T61" fmla="*/ 175 h 176"/>
                <a:gd name="T62" fmla="*/ 69 w 144"/>
                <a:gd name="T63" fmla="*/ 175 h 176"/>
                <a:gd name="T64" fmla="*/ 75 w 144"/>
                <a:gd name="T65" fmla="*/ 175 h 176"/>
                <a:gd name="T66" fmla="*/ 105 w 144"/>
                <a:gd name="T67" fmla="*/ 175 h 176"/>
                <a:gd name="T68" fmla="*/ 112 w 144"/>
                <a:gd name="T69" fmla="*/ 172 h 176"/>
                <a:gd name="T70" fmla="*/ 108 w 144"/>
                <a:gd name="T71" fmla="*/ 24 h 176"/>
                <a:gd name="T72" fmla="*/ 91 w 144"/>
                <a:gd name="T73" fmla="*/ 153 h 176"/>
                <a:gd name="T74" fmla="*/ 85 w 144"/>
                <a:gd name="T75" fmla="*/ 153 h 176"/>
                <a:gd name="T76" fmla="*/ 59 w 144"/>
                <a:gd name="T77" fmla="*/ 153 h 176"/>
                <a:gd name="T78" fmla="*/ 53 w 144"/>
                <a:gd name="T79" fmla="*/ 153 h 176"/>
                <a:gd name="T80" fmla="*/ 27 w 144"/>
                <a:gd name="T81" fmla="*/ 153 h 176"/>
                <a:gd name="T82" fmla="*/ 21 w 144"/>
                <a:gd name="T83" fmla="*/ 153 h 176"/>
                <a:gd name="T84" fmla="*/ 8 w 144"/>
                <a:gd name="T85" fmla="*/ 32 h 176"/>
                <a:gd name="T86" fmla="*/ 104 w 144"/>
                <a:gd name="T87" fmla="*/ 164 h 176"/>
                <a:gd name="T88" fmla="*/ 16 w 144"/>
                <a:gd name="T89" fmla="*/ 112 h 176"/>
                <a:gd name="T90" fmla="*/ 96 w 144"/>
                <a:gd name="T91" fmla="*/ 1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" h="176">
                  <a:moveTo>
                    <a:pt x="64" y="40"/>
                  </a:moveTo>
                  <a:cubicBezTo>
                    <a:pt x="56" y="40"/>
                    <a:pt x="56" y="40"/>
                    <a:pt x="56" y="4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40"/>
                  </a:lnTo>
                  <a:close/>
                  <a:moveTo>
                    <a:pt x="24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24" y="80"/>
                    <a:pt x="24" y="80"/>
                    <a:pt x="24" y="80"/>
                  </a:cubicBezTo>
                  <a:lnTo>
                    <a:pt x="24" y="40"/>
                  </a:lnTo>
                  <a:close/>
                  <a:moveTo>
                    <a:pt x="48" y="40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40"/>
                  </a:lnTo>
                  <a:close/>
                  <a:moveTo>
                    <a:pt x="96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6" y="40"/>
                  </a:lnTo>
                  <a:close/>
                  <a:moveTo>
                    <a:pt x="80" y="40"/>
                  </a:moveTo>
                  <a:cubicBezTo>
                    <a:pt x="72" y="40"/>
                    <a:pt x="72" y="40"/>
                    <a:pt x="72" y="40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40"/>
                  </a:lnTo>
                  <a:close/>
                  <a:moveTo>
                    <a:pt x="72" y="128"/>
                  </a:moveTo>
                  <a:cubicBezTo>
                    <a:pt x="16" y="128"/>
                    <a:pt x="16" y="128"/>
                    <a:pt x="16" y="128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72" y="136"/>
                    <a:pt x="72" y="136"/>
                    <a:pt x="72" y="136"/>
                  </a:cubicBezTo>
                  <a:lnTo>
                    <a:pt x="72" y="128"/>
                  </a:lnTo>
                  <a:close/>
                  <a:moveTo>
                    <a:pt x="14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2" y="128"/>
                    <a:pt x="121" y="128"/>
                    <a:pt x="120" y="12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7"/>
                    <a:pt x="120" y="137"/>
                    <a:pt x="120" y="137"/>
                  </a:cubicBezTo>
                  <a:cubicBezTo>
                    <a:pt x="137" y="151"/>
                    <a:pt x="137" y="151"/>
                    <a:pt x="137" y="151"/>
                  </a:cubicBezTo>
                  <a:cubicBezTo>
                    <a:pt x="138" y="152"/>
                    <a:pt x="139" y="152"/>
                    <a:pt x="140" y="152"/>
                  </a:cubicBezTo>
                  <a:cubicBezTo>
                    <a:pt x="142" y="152"/>
                    <a:pt x="144" y="150"/>
                    <a:pt x="144" y="148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2" y="0"/>
                    <a:pt x="140" y="0"/>
                  </a:cubicBezTo>
                  <a:moveTo>
                    <a:pt x="5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56" y="104"/>
                    <a:pt x="56" y="104"/>
                    <a:pt x="56" y="104"/>
                  </a:cubicBezTo>
                  <a:lnTo>
                    <a:pt x="56" y="96"/>
                  </a:lnTo>
                  <a:close/>
                  <a:moveTo>
                    <a:pt x="10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4"/>
                    <a:pt x="2" y="176"/>
                    <a:pt x="4" y="176"/>
                  </a:cubicBezTo>
                  <a:cubicBezTo>
                    <a:pt x="5" y="176"/>
                    <a:pt x="6" y="176"/>
                    <a:pt x="7" y="175"/>
                  </a:cubicBezTo>
                  <a:cubicBezTo>
                    <a:pt x="24" y="161"/>
                    <a:pt x="24" y="161"/>
                    <a:pt x="24" y="161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8" y="176"/>
                    <a:pt x="39" y="176"/>
                    <a:pt x="40" y="176"/>
                  </a:cubicBezTo>
                  <a:cubicBezTo>
                    <a:pt x="41" y="176"/>
                    <a:pt x="42" y="176"/>
                    <a:pt x="43" y="175"/>
                  </a:cubicBezTo>
                  <a:cubicBezTo>
                    <a:pt x="56" y="162"/>
                    <a:pt x="56" y="162"/>
                    <a:pt x="56" y="162"/>
                  </a:cubicBezTo>
                  <a:cubicBezTo>
                    <a:pt x="69" y="175"/>
                    <a:pt x="69" y="175"/>
                    <a:pt x="69" y="175"/>
                  </a:cubicBezTo>
                  <a:cubicBezTo>
                    <a:pt x="70" y="176"/>
                    <a:pt x="71" y="176"/>
                    <a:pt x="72" y="176"/>
                  </a:cubicBezTo>
                  <a:cubicBezTo>
                    <a:pt x="73" y="176"/>
                    <a:pt x="74" y="176"/>
                    <a:pt x="75" y="175"/>
                  </a:cubicBezTo>
                  <a:cubicBezTo>
                    <a:pt x="88" y="161"/>
                    <a:pt x="88" y="161"/>
                    <a:pt x="88" y="16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6" y="176"/>
                    <a:pt x="107" y="176"/>
                    <a:pt x="108" y="176"/>
                  </a:cubicBezTo>
                  <a:cubicBezTo>
                    <a:pt x="110" y="176"/>
                    <a:pt x="112" y="174"/>
                    <a:pt x="112" y="172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6"/>
                    <a:pt x="110" y="24"/>
                    <a:pt x="108" y="24"/>
                  </a:cubicBezTo>
                  <a:moveTo>
                    <a:pt x="104" y="164"/>
                  </a:moveTo>
                  <a:cubicBezTo>
                    <a:pt x="91" y="153"/>
                    <a:pt x="91" y="153"/>
                    <a:pt x="91" y="153"/>
                  </a:cubicBezTo>
                  <a:cubicBezTo>
                    <a:pt x="90" y="152"/>
                    <a:pt x="89" y="152"/>
                    <a:pt x="88" y="152"/>
                  </a:cubicBezTo>
                  <a:cubicBezTo>
                    <a:pt x="87" y="152"/>
                    <a:pt x="86" y="152"/>
                    <a:pt x="85" y="153"/>
                  </a:cubicBezTo>
                  <a:cubicBezTo>
                    <a:pt x="72" y="166"/>
                    <a:pt x="72" y="166"/>
                    <a:pt x="72" y="166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8" y="152"/>
                    <a:pt x="57" y="152"/>
                    <a:pt x="56" y="152"/>
                  </a:cubicBezTo>
                  <a:cubicBezTo>
                    <a:pt x="55" y="152"/>
                    <a:pt x="54" y="152"/>
                    <a:pt x="53" y="153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27" y="153"/>
                    <a:pt x="27" y="153"/>
                    <a:pt x="27" y="153"/>
                  </a:cubicBezTo>
                  <a:cubicBezTo>
                    <a:pt x="26" y="152"/>
                    <a:pt x="25" y="152"/>
                    <a:pt x="24" y="152"/>
                  </a:cubicBezTo>
                  <a:cubicBezTo>
                    <a:pt x="23" y="152"/>
                    <a:pt x="22" y="152"/>
                    <a:pt x="21" y="153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04" y="32"/>
                    <a:pt x="104" y="32"/>
                    <a:pt x="104" y="32"/>
                  </a:cubicBezTo>
                  <a:lnTo>
                    <a:pt x="104" y="164"/>
                  </a:lnTo>
                  <a:close/>
                  <a:moveTo>
                    <a:pt x="96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96" y="120"/>
                    <a:pt x="96" y="120"/>
                    <a:pt x="96" y="120"/>
                  </a:cubicBezTo>
                  <a:lnTo>
                    <a:pt x="96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4">
              <a:extLst>
                <a:ext uri="{FF2B5EF4-FFF2-40B4-BE49-F238E27FC236}">
                  <a16:creationId xmlns:a16="http://schemas.microsoft.com/office/drawing/2014/main" id="{951F7425-109F-E280-C3E9-CF58547C2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074" y="8304903"/>
              <a:ext cx="533628" cy="533628"/>
            </a:xfrm>
            <a:custGeom>
              <a:avLst/>
              <a:gdLst>
                <a:gd name="T0" fmla="*/ 152 w 176"/>
                <a:gd name="T1" fmla="*/ 64 h 176"/>
                <a:gd name="T2" fmla="*/ 142 w 176"/>
                <a:gd name="T3" fmla="*/ 64 h 176"/>
                <a:gd name="T4" fmla="*/ 88 w 176"/>
                <a:gd name="T5" fmla="*/ 0 h 176"/>
                <a:gd name="T6" fmla="*/ 34 w 176"/>
                <a:gd name="T7" fmla="*/ 64 h 176"/>
                <a:gd name="T8" fmla="*/ 24 w 176"/>
                <a:gd name="T9" fmla="*/ 64 h 176"/>
                <a:gd name="T10" fmla="*/ 0 w 176"/>
                <a:gd name="T11" fmla="*/ 88 h 176"/>
                <a:gd name="T12" fmla="*/ 1 w 176"/>
                <a:gd name="T13" fmla="*/ 96 h 176"/>
                <a:gd name="T14" fmla="*/ 25 w 176"/>
                <a:gd name="T15" fmla="*/ 167 h 176"/>
                <a:gd name="T16" fmla="*/ 40 w 176"/>
                <a:gd name="T17" fmla="*/ 176 h 176"/>
                <a:gd name="T18" fmla="*/ 136 w 176"/>
                <a:gd name="T19" fmla="*/ 176 h 176"/>
                <a:gd name="T20" fmla="*/ 151 w 176"/>
                <a:gd name="T21" fmla="*/ 164 h 176"/>
                <a:gd name="T22" fmla="*/ 175 w 176"/>
                <a:gd name="T23" fmla="*/ 96 h 176"/>
                <a:gd name="T24" fmla="*/ 176 w 176"/>
                <a:gd name="T25" fmla="*/ 88 h 176"/>
                <a:gd name="T26" fmla="*/ 152 w 176"/>
                <a:gd name="T27" fmla="*/ 64 h 176"/>
                <a:gd name="T28" fmla="*/ 88 w 176"/>
                <a:gd name="T29" fmla="*/ 8 h 176"/>
                <a:gd name="T30" fmla="*/ 134 w 176"/>
                <a:gd name="T31" fmla="*/ 64 h 176"/>
                <a:gd name="T32" fmla="*/ 42 w 176"/>
                <a:gd name="T33" fmla="*/ 64 h 176"/>
                <a:gd name="T34" fmla="*/ 88 w 176"/>
                <a:gd name="T35" fmla="*/ 8 h 176"/>
                <a:gd name="T36" fmla="*/ 144 w 176"/>
                <a:gd name="T37" fmla="*/ 162 h 176"/>
                <a:gd name="T38" fmla="*/ 136 w 176"/>
                <a:gd name="T39" fmla="*/ 168 h 176"/>
                <a:gd name="T40" fmla="*/ 40 w 176"/>
                <a:gd name="T41" fmla="*/ 168 h 176"/>
                <a:gd name="T42" fmla="*/ 32 w 176"/>
                <a:gd name="T43" fmla="*/ 162 h 176"/>
                <a:gd name="T44" fmla="*/ 18 w 176"/>
                <a:gd name="T45" fmla="*/ 120 h 176"/>
                <a:gd name="T46" fmla="*/ 90 w 176"/>
                <a:gd name="T47" fmla="*/ 136 h 176"/>
                <a:gd name="T48" fmla="*/ 157 w 176"/>
                <a:gd name="T49" fmla="*/ 122 h 176"/>
                <a:gd name="T50" fmla="*/ 144 w 176"/>
                <a:gd name="T51" fmla="*/ 162 h 176"/>
                <a:gd name="T52" fmla="*/ 167 w 176"/>
                <a:gd name="T53" fmla="*/ 94 h 176"/>
                <a:gd name="T54" fmla="*/ 161 w 176"/>
                <a:gd name="T55" fmla="*/ 112 h 176"/>
                <a:gd name="T56" fmla="*/ 90 w 176"/>
                <a:gd name="T57" fmla="*/ 128 h 176"/>
                <a:gd name="T58" fmla="*/ 14 w 176"/>
                <a:gd name="T59" fmla="*/ 109 h 176"/>
                <a:gd name="T60" fmla="*/ 9 w 176"/>
                <a:gd name="T61" fmla="*/ 94 h 176"/>
                <a:gd name="T62" fmla="*/ 8 w 176"/>
                <a:gd name="T63" fmla="*/ 88 h 176"/>
                <a:gd name="T64" fmla="*/ 24 w 176"/>
                <a:gd name="T65" fmla="*/ 72 h 176"/>
                <a:gd name="T66" fmla="*/ 152 w 176"/>
                <a:gd name="T67" fmla="*/ 72 h 176"/>
                <a:gd name="T68" fmla="*/ 168 w 176"/>
                <a:gd name="T69" fmla="*/ 88 h 176"/>
                <a:gd name="T70" fmla="*/ 167 w 176"/>
                <a:gd name="T71" fmla="*/ 94 h 176"/>
                <a:gd name="T72" fmla="*/ 88 w 176"/>
                <a:gd name="T73" fmla="*/ 88 h 176"/>
                <a:gd name="T74" fmla="*/ 76 w 176"/>
                <a:gd name="T75" fmla="*/ 100 h 176"/>
                <a:gd name="T76" fmla="*/ 88 w 176"/>
                <a:gd name="T77" fmla="*/ 112 h 176"/>
                <a:gd name="T78" fmla="*/ 100 w 176"/>
                <a:gd name="T79" fmla="*/ 100 h 176"/>
                <a:gd name="T80" fmla="*/ 88 w 176"/>
                <a:gd name="T81" fmla="*/ 88 h 176"/>
                <a:gd name="T82" fmla="*/ 88 w 176"/>
                <a:gd name="T83" fmla="*/ 104 h 176"/>
                <a:gd name="T84" fmla="*/ 84 w 176"/>
                <a:gd name="T85" fmla="*/ 100 h 176"/>
                <a:gd name="T86" fmla="*/ 88 w 176"/>
                <a:gd name="T87" fmla="*/ 96 h 176"/>
                <a:gd name="T88" fmla="*/ 92 w 176"/>
                <a:gd name="T89" fmla="*/ 100 h 176"/>
                <a:gd name="T90" fmla="*/ 88 w 176"/>
                <a:gd name="T91" fmla="*/ 10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6" h="176">
                  <a:moveTo>
                    <a:pt x="152" y="64"/>
                  </a:moveTo>
                  <a:cubicBezTo>
                    <a:pt x="142" y="64"/>
                    <a:pt x="142" y="64"/>
                    <a:pt x="142" y="64"/>
                  </a:cubicBezTo>
                  <a:cubicBezTo>
                    <a:pt x="135" y="27"/>
                    <a:pt x="114" y="0"/>
                    <a:pt x="88" y="0"/>
                  </a:cubicBezTo>
                  <a:cubicBezTo>
                    <a:pt x="62" y="0"/>
                    <a:pt x="41" y="27"/>
                    <a:pt x="3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11" y="64"/>
                    <a:pt x="0" y="75"/>
                    <a:pt x="0" y="88"/>
                  </a:cubicBezTo>
                  <a:cubicBezTo>
                    <a:pt x="0" y="92"/>
                    <a:pt x="1" y="96"/>
                    <a:pt x="1" y="96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5" y="167"/>
                    <a:pt x="28" y="176"/>
                    <a:pt x="40" y="176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48" y="176"/>
                    <a:pt x="151" y="165"/>
                    <a:pt x="151" y="164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5" y="93"/>
                    <a:pt x="176" y="91"/>
                    <a:pt x="176" y="88"/>
                  </a:cubicBezTo>
                  <a:cubicBezTo>
                    <a:pt x="176" y="75"/>
                    <a:pt x="165" y="64"/>
                    <a:pt x="152" y="64"/>
                  </a:cubicBezTo>
                  <a:moveTo>
                    <a:pt x="88" y="8"/>
                  </a:moveTo>
                  <a:cubicBezTo>
                    <a:pt x="109" y="8"/>
                    <a:pt x="128" y="32"/>
                    <a:pt x="134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8" y="32"/>
                    <a:pt x="67" y="8"/>
                    <a:pt x="88" y="8"/>
                  </a:cubicBezTo>
                  <a:moveTo>
                    <a:pt x="144" y="162"/>
                  </a:moveTo>
                  <a:cubicBezTo>
                    <a:pt x="144" y="162"/>
                    <a:pt x="142" y="168"/>
                    <a:pt x="136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34" y="168"/>
                    <a:pt x="32" y="162"/>
                    <a:pt x="32" y="162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37" y="130"/>
                    <a:pt x="62" y="136"/>
                    <a:pt x="90" y="136"/>
                  </a:cubicBezTo>
                  <a:cubicBezTo>
                    <a:pt x="115" y="136"/>
                    <a:pt x="139" y="131"/>
                    <a:pt x="157" y="122"/>
                  </a:cubicBezTo>
                  <a:lnTo>
                    <a:pt x="144" y="162"/>
                  </a:lnTo>
                  <a:close/>
                  <a:moveTo>
                    <a:pt x="167" y="94"/>
                  </a:moveTo>
                  <a:cubicBezTo>
                    <a:pt x="161" y="112"/>
                    <a:pt x="161" y="112"/>
                    <a:pt x="161" y="112"/>
                  </a:cubicBezTo>
                  <a:cubicBezTo>
                    <a:pt x="143" y="122"/>
                    <a:pt x="118" y="128"/>
                    <a:pt x="90" y="128"/>
                  </a:cubicBezTo>
                  <a:cubicBezTo>
                    <a:pt x="60" y="128"/>
                    <a:pt x="33" y="120"/>
                    <a:pt x="14" y="109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8" y="91"/>
                    <a:pt x="8" y="88"/>
                  </a:cubicBezTo>
                  <a:cubicBezTo>
                    <a:pt x="8" y="79"/>
                    <a:pt x="15" y="72"/>
                    <a:pt x="24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61" y="72"/>
                    <a:pt x="168" y="79"/>
                    <a:pt x="168" y="88"/>
                  </a:cubicBezTo>
                  <a:cubicBezTo>
                    <a:pt x="168" y="91"/>
                    <a:pt x="167" y="94"/>
                    <a:pt x="167" y="94"/>
                  </a:cubicBezTo>
                  <a:moveTo>
                    <a:pt x="88" y="88"/>
                  </a:moveTo>
                  <a:cubicBezTo>
                    <a:pt x="81" y="88"/>
                    <a:pt x="76" y="93"/>
                    <a:pt x="76" y="100"/>
                  </a:cubicBezTo>
                  <a:cubicBezTo>
                    <a:pt x="76" y="107"/>
                    <a:pt x="81" y="112"/>
                    <a:pt x="88" y="112"/>
                  </a:cubicBezTo>
                  <a:cubicBezTo>
                    <a:pt x="95" y="112"/>
                    <a:pt x="100" y="107"/>
                    <a:pt x="100" y="100"/>
                  </a:cubicBezTo>
                  <a:cubicBezTo>
                    <a:pt x="100" y="93"/>
                    <a:pt x="95" y="88"/>
                    <a:pt x="88" y="88"/>
                  </a:cubicBezTo>
                  <a:moveTo>
                    <a:pt x="88" y="104"/>
                  </a:moveTo>
                  <a:cubicBezTo>
                    <a:pt x="86" y="104"/>
                    <a:pt x="84" y="102"/>
                    <a:pt x="84" y="100"/>
                  </a:cubicBezTo>
                  <a:cubicBezTo>
                    <a:pt x="84" y="98"/>
                    <a:pt x="86" y="96"/>
                    <a:pt x="88" y="96"/>
                  </a:cubicBezTo>
                  <a:cubicBezTo>
                    <a:pt x="90" y="96"/>
                    <a:pt x="92" y="98"/>
                    <a:pt x="92" y="100"/>
                  </a:cubicBezTo>
                  <a:cubicBezTo>
                    <a:pt x="92" y="102"/>
                    <a:pt x="90" y="104"/>
                    <a:pt x="88" y="1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001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(3/10)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FF5EDDA-A4B7-A474-7A51-62A664A1037B}"/>
              </a:ext>
            </a:extLst>
          </p:cNvPr>
          <p:cNvSpPr>
            <a:spLocks noEditPoints="1"/>
          </p:cNvSpPr>
          <p:nvPr/>
        </p:nvSpPr>
        <p:spPr bwMode="auto">
          <a:xfrm>
            <a:off x="310041" y="1196972"/>
            <a:ext cx="386534" cy="386534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693DD13-9BC9-538E-B0F5-2C6A4102303C}"/>
              </a:ext>
            </a:extLst>
          </p:cNvPr>
          <p:cNvSpPr>
            <a:spLocks/>
          </p:cNvSpPr>
          <p:nvPr/>
        </p:nvSpPr>
        <p:spPr bwMode="auto">
          <a:xfrm>
            <a:off x="492171" y="1245453"/>
            <a:ext cx="110064" cy="192612"/>
          </a:xfrm>
          <a:custGeom>
            <a:avLst/>
            <a:gdLst>
              <a:gd name="T0" fmla="*/ 67 w 73"/>
              <a:gd name="T1" fmla="*/ 113 h 128"/>
              <a:gd name="T2" fmla="*/ 16 w 73"/>
              <a:gd name="T3" fmla="*/ 91 h 128"/>
              <a:gd name="T4" fmla="*/ 16 w 73"/>
              <a:gd name="T5" fmla="*/ 8 h 128"/>
              <a:gd name="T6" fmla="*/ 8 w 73"/>
              <a:gd name="T7" fmla="*/ 0 h 128"/>
              <a:gd name="T8" fmla="*/ 0 w 73"/>
              <a:gd name="T9" fmla="*/ 8 h 128"/>
              <a:gd name="T10" fmla="*/ 0 w 73"/>
              <a:gd name="T11" fmla="*/ 96 h 128"/>
              <a:gd name="T12" fmla="*/ 5 w 73"/>
              <a:gd name="T13" fmla="*/ 103 h 128"/>
              <a:gd name="T14" fmla="*/ 61 w 73"/>
              <a:gd name="T15" fmla="*/ 127 h 128"/>
              <a:gd name="T16" fmla="*/ 64 w 73"/>
              <a:gd name="T17" fmla="*/ 128 h 128"/>
              <a:gd name="T18" fmla="*/ 71 w 73"/>
              <a:gd name="T19" fmla="*/ 123 h 128"/>
              <a:gd name="T20" fmla="*/ 67 w 73"/>
              <a:gd name="T21" fmla="*/ 11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" h="128">
                <a:moveTo>
                  <a:pt x="67" y="113"/>
                </a:moveTo>
                <a:cubicBezTo>
                  <a:pt x="16" y="91"/>
                  <a:pt x="16" y="91"/>
                  <a:pt x="16" y="91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9"/>
                  <a:pt x="2" y="102"/>
                  <a:pt x="5" y="103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62" y="128"/>
                  <a:pt x="63" y="128"/>
                  <a:pt x="64" y="128"/>
                </a:cubicBezTo>
                <a:cubicBezTo>
                  <a:pt x="67" y="128"/>
                  <a:pt x="70" y="126"/>
                  <a:pt x="71" y="123"/>
                </a:cubicBezTo>
                <a:cubicBezTo>
                  <a:pt x="73" y="119"/>
                  <a:pt x="71" y="114"/>
                  <a:pt x="67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29E7A6D-03D5-D831-A809-92C21CBB2BFB}"/>
              </a:ext>
            </a:extLst>
          </p:cNvPr>
          <p:cNvSpPr>
            <a:spLocks/>
          </p:cNvSpPr>
          <p:nvPr/>
        </p:nvSpPr>
        <p:spPr bwMode="auto">
          <a:xfrm>
            <a:off x="358522" y="1377791"/>
            <a:ext cx="36688" cy="24895"/>
          </a:xfrm>
          <a:custGeom>
            <a:avLst/>
            <a:gdLst>
              <a:gd name="T0" fmla="*/ 16 w 24"/>
              <a:gd name="T1" fmla="*/ 0 h 16"/>
              <a:gd name="T2" fmla="*/ 8 w 24"/>
              <a:gd name="T3" fmla="*/ 0 h 16"/>
              <a:gd name="T4" fmla="*/ 0 w 24"/>
              <a:gd name="T5" fmla="*/ 8 h 16"/>
              <a:gd name="T6" fmla="*/ 8 w 24"/>
              <a:gd name="T7" fmla="*/ 16 h 16"/>
              <a:gd name="T8" fmla="*/ 16 w 24"/>
              <a:gd name="T9" fmla="*/ 16 h 16"/>
              <a:gd name="T10" fmla="*/ 24 w 24"/>
              <a:gd name="T11" fmla="*/ 8 h 16"/>
              <a:gd name="T12" fmla="*/ 16 w 24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16">
                <a:moveTo>
                  <a:pt x="1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20" y="16"/>
                  <a:pt x="24" y="12"/>
                  <a:pt x="24" y="8"/>
                </a:cubicBezTo>
                <a:cubicBezTo>
                  <a:pt x="24" y="4"/>
                  <a:pt x="20" y="0"/>
                  <a:pt x="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DAD9E95-FBE9-23EA-C700-D27E3254FD6E}"/>
              </a:ext>
            </a:extLst>
          </p:cNvPr>
          <p:cNvSpPr>
            <a:spLocks/>
          </p:cNvSpPr>
          <p:nvPr/>
        </p:nvSpPr>
        <p:spPr bwMode="auto">
          <a:xfrm>
            <a:off x="612717" y="1377791"/>
            <a:ext cx="36688" cy="24895"/>
          </a:xfrm>
          <a:custGeom>
            <a:avLst/>
            <a:gdLst>
              <a:gd name="T0" fmla="*/ 0 w 24"/>
              <a:gd name="T1" fmla="*/ 8 h 16"/>
              <a:gd name="T2" fmla="*/ 8 w 24"/>
              <a:gd name="T3" fmla="*/ 16 h 16"/>
              <a:gd name="T4" fmla="*/ 16 w 24"/>
              <a:gd name="T5" fmla="*/ 16 h 16"/>
              <a:gd name="T6" fmla="*/ 24 w 24"/>
              <a:gd name="T7" fmla="*/ 8 h 16"/>
              <a:gd name="T8" fmla="*/ 16 w 24"/>
              <a:gd name="T9" fmla="*/ 0 h 16"/>
              <a:gd name="T10" fmla="*/ 8 w 24"/>
              <a:gd name="T11" fmla="*/ 0 h 16"/>
              <a:gd name="T12" fmla="*/ 0 w 24"/>
              <a:gd name="T1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16">
                <a:moveTo>
                  <a:pt x="0" y="8"/>
                </a:moveTo>
                <a:cubicBezTo>
                  <a:pt x="0" y="12"/>
                  <a:pt x="4" y="16"/>
                  <a:pt x="8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20" y="16"/>
                  <a:pt x="24" y="12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40DCCAB-7AD0-83DE-1B46-60FEC5DAE222}"/>
              </a:ext>
            </a:extLst>
          </p:cNvPr>
          <p:cNvSpPr>
            <a:spLocks/>
          </p:cNvSpPr>
          <p:nvPr/>
        </p:nvSpPr>
        <p:spPr bwMode="auto">
          <a:xfrm>
            <a:off x="492171" y="1498338"/>
            <a:ext cx="23585" cy="36688"/>
          </a:xfrm>
          <a:custGeom>
            <a:avLst/>
            <a:gdLst>
              <a:gd name="T0" fmla="*/ 8 w 16"/>
              <a:gd name="T1" fmla="*/ 0 h 24"/>
              <a:gd name="T2" fmla="*/ 0 w 16"/>
              <a:gd name="T3" fmla="*/ 8 h 24"/>
              <a:gd name="T4" fmla="*/ 0 w 16"/>
              <a:gd name="T5" fmla="*/ 16 h 24"/>
              <a:gd name="T6" fmla="*/ 8 w 16"/>
              <a:gd name="T7" fmla="*/ 24 h 24"/>
              <a:gd name="T8" fmla="*/ 16 w 16"/>
              <a:gd name="T9" fmla="*/ 16 h 24"/>
              <a:gd name="T10" fmla="*/ 16 w 16"/>
              <a:gd name="T11" fmla="*/ 8 h 24"/>
              <a:gd name="T12" fmla="*/ 8 w 16"/>
              <a:gd name="T1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24"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0"/>
                  <a:pt x="4" y="24"/>
                  <a:pt x="8" y="24"/>
                </a:cubicBezTo>
                <a:cubicBezTo>
                  <a:pt x="12" y="24"/>
                  <a:pt x="16" y="20"/>
                  <a:pt x="16" y="16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3542007-759D-628B-3F69-4826DE99852A}"/>
              </a:ext>
            </a:extLst>
          </p:cNvPr>
          <p:cNvSpPr>
            <a:spLocks noEditPoints="1"/>
          </p:cNvSpPr>
          <p:nvPr/>
        </p:nvSpPr>
        <p:spPr bwMode="auto">
          <a:xfrm>
            <a:off x="1198415" y="1196972"/>
            <a:ext cx="349846" cy="386534"/>
          </a:xfrm>
          <a:custGeom>
            <a:avLst/>
            <a:gdLst>
              <a:gd name="T0" fmla="*/ 34 w 232"/>
              <a:gd name="T1" fmla="*/ 222 h 256"/>
              <a:gd name="T2" fmla="*/ 198 w 232"/>
              <a:gd name="T3" fmla="*/ 222 h 256"/>
              <a:gd name="T4" fmla="*/ 198 w 232"/>
              <a:gd name="T5" fmla="*/ 58 h 256"/>
              <a:gd name="T6" fmla="*/ 124 w 232"/>
              <a:gd name="T7" fmla="*/ 16 h 256"/>
              <a:gd name="T8" fmla="*/ 148 w 232"/>
              <a:gd name="T9" fmla="*/ 8 h 256"/>
              <a:gd name="T10" fmla="*/ 116 w 232"/>
              <a:gd name="T11" fmla="*/ 0 h 256"/>
              <a:gd name="T12" fmla="*/ 92 w 232"/>
              <a:gd name="T13" fmla="*/ 0 h 256"/>
              <a:gd name="T14" fmla="*/ 92 w 232"/>
              <a:gd name="T15" fmla="*/ 16 h 256"/>
              <a:gd name="T16" fmla="*/ 108 w 232"/>
              <a:gd name="T17" fmla="*/ 24 h 256"/>
              <a:gd name="T18" fmla="*/ 0 w 232"/>
              <a:gd name="T19" fmla="*/ 140 h 256"/>
              <a:gd name="T20" fmla="*/ 208 w 232"/>
              <a:gd name="T21" fmla="*/ 132 h 256"/>
              <a:gd name="T22" fmla="*/ 208 w 232"/>
              <a:gd name="T23" fmla="*/ 148 h 256"/>
              <a:gd name="T24" fmla="*/ 192 w 232"/>
              <a:gd name="T25" fmla="*/ 205 h 256"/>
              <a:gd name="T26" fmla="*/ 180 w 232"/>
              <a:gd name="T27" fmla="*/ 193 h 256"/>
              <a:gd name="T28" fmla="*/ 169 w 232"/>
              <a:gd name="T29" fmla="*/ 204 h 256"/>
              <a:gd name="T30" fmla="*/ 181 w 232"/>
              <a:gd name="T31" fmla="*/ 216 h 256"/>
              <a:gd name="T32" fmla="*/ 124 w 232"/>
              <a:gd name="T33" fmla="*/ 228 h 256"/>
              <a:gd name="T34" fmla="*/ 108 w 232"/>
              <a:gd name="T35" fmla="*/ 228 h 256"/>
              <a:gd name="T36" fmla="*/ 51 w 232"/>
              <a:gd name="T37" fmla="*/ 216 h 256"/>
              <a:gd name="T38" fmla="*/ 63 w 232"/>
              <a:gd name="T39" fmla="*/ 204 h 256"/>
              <a:gd name="T40" fmla="*/ 52 w 232"/>
              <a:gd name="T41" fmla="*/ 193 h 256"/>
              <a:gd name="T42" fmla="*/ 40 w 232"/>
              <a:gd name="T43" fmla="*/ 205 h 256"/>
              <a:gd name="T44" fmla="*/ 24 w 232"/>
              <a:gd name="T45" fmla="*/ 148 h 256"/>
              <a:gd name="T46" fmla="*/ 24 w 232"/>
              <a:gd name="T47" fmla="*/ 132 h 256"/>
              <a:gd name="T48" fmla="*/ 40 w 232"/>
              <a:gd name="T49" fmla="*/ 75 h 256"/>
              <a:gd name="T50" fmla="*/ 52 w 232"/>
              <a:gd name="T51" fmla="*/ 87 h 256"/>
              <a:gd name="T52" fmla="*/ 63 w 232"/>
              <a:gd name="T53" fmla="*/ 87 h 256"/>
              <a:gd name="T54" fmla="*/ 52 w 232"/>
              <a:gd name="T55" fmla="*/ 65 h 256"/>
              <a:gd name="T56" fmla="*/ 108 w 232"/>
              <a:gd name="T57" fmla="*/ 40 h 256"/>
              <a:gd name="T58" fmla="*/ 116 w 232"/>
              <a:gd name="T59" fmla="*/ 56 h 256"/>
              <a:gd name="T60" fmla="*/ 124 w 232"/>
              <a:gd name="T61" fmla="*/ 40 h 256"/>
              <a:gd name="T62" fmla="*/ 180 w 232"/>
              <a:gd name="T63" fmla="*/ 65 h 256"/>
              <a:gd name="T64" fmla="*/ 169 w 232"/>
              <a:gd name="T65" fmla="*/ 87 h 256"/>
              <a:gd name="T66" fmla="*/ 180 w 232"/>
              <a:gd name="T67" fmla="*/ 87 h 256"/>
              <a:gd name="T68" fmla="*/ 192 w 232"/>
              <a:gd name="T69" fmla="*/ 7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2" h="256">
                <a:moveTo>
                  <a:pt x="0" y="140"/>
                </a:moveTo>
                <a:cubicBezTo>
                  <a:pt x="0" y="171"/>
                  <a:pt x="12" y="200"/>
                  <a:pt x="34" y="222"/>
                </a:cubicBezTo>
                <a:cubicBezTo>
                  <a:pt x="56" y="244"/>
                  <a:pt x="85" y="256"/>
                  <a:pt x="116" y="256"/>
                </a:cubicBezTo>
                <a:cubicBezTo>
                  <a:pt x="147" y="256"/>
                  <a:pt x="176" y="244"/>
                  <a:pt x="198" y="222"/>
                </a:cubicBezTo>
                <a:cubicBezTo>
                  <a:pt x="220" y="200"/>
                  <a:pt x="232" y="171"/>
                  <a:pt x="232" y="140"/>
                </a:cubicBezTo>
                <a:cubicBezTo>
                  <a:pt x="232" y="109"/>
                  <a:pt x="220" y="80"/>
                  <a:pt x="198" y="58"/>
                </a:cubicBezTo>
                <a:cubicBezTo>
                  <a:pt x="178" y="38"/>
                  <a:pt x="152" y="26"/>
                  <a:pt x="124" y="24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40" y="16"/>
                  <a:pt x="140" y="16"/>
                  <a:pt x="140" y="16"/>
                </a:cubicBezTo>
                <a:cubicBezTo>
                  <a:pt x="144" y="16"/>
                  <a:pt x="148" y="12"/>
                  <a:pt x="148" y="8"/>
                </a:cubicBezTo>
                <a:cubicBezTo>
                  <a:pt x="148" y="4"/>
                  <a:pt x="144" y="0"/>
                  <a:pt x="140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88" y="0"/>
                  <a:pt x="84" y="4"/>
                  <a:pt x="84" y="8"/>
                </a:cubicBezTo>
                <a:cubicBezTo>
                  <a:pt x="84" y="12"/>
                  <a:pt x="88" y="16"/>
                  <a:pt x="92" y="16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80" y="26"/>
                  <a:pt x="54" y="38"/>
                  <a:pt x="34" y="58"/>
                </a:cubicBezTo>
                <a:cubicBezTo>
                  <a:pt x="12" y="80"/>
                  <a:pt x="0" y="109"/>
                  <a:pt x="0" y="140"/>
                </a:cubicBezTo>
                <a:close/>
                <a:moveTo>
                  <a:pt x="216" y="132"/>
                </a:moveTo>
                <a:cubicBezTo>
                  <a:pt x="208" y="132"/>
                  <a:pt x="208" y="132"/>
                  <a:pt x="208" y="132"/>
                </a:cubicBezTo>
                <a:cubicBezTo>
                  <a:pt x="204" y="132"/>
                  <a:pt x="200" y="136"/>
                  <a:pt x="200" y="140"/>
                </a:cubicBezTo>
                <a:cubicBezTo>
                  <a:pt x="200" y="144"/>
                  <a:pt x="204" y="148"/>
                  <a:pt x="208" y="148"/>
                </a:cubicBezTo>
                <a:cubicBezTo>
                  <a:pt x="216" y="148"/>
                  <a:pt x="216" y="148"/>
                  <a:pt x="216" y="148"/>
                </a:cubicBezTo>
                <a:cubicBezTo>
                  <a:pt x="214" y="169"/>
                  <a:pt x="206" y="189"/>
                  <a:pt x="192" y="205"/>
                </a:cubicBezTo>
                <a:cubicBezTo>
                  <a:pt x="192" y="205"/>
                  <a:pt x="192" y="204"/>
                  <a:pt x="191" y="204"/>
                </a:cubicBezTo>
                <a:cubicBezTo>
                  <a:pt x="180" y="193"/>
                  <a:pt x="180" y="193"/>
                  <a:pt x="180" y="193"/>
                </a:cubicBezTo>
                <a:cubicBezTo>
                  <a:pt x="177" y="190"/>
                  <a:pt x="172" y="190"/>
                  <a:pt x="169" y="193"/>
                </a:cubicBezTo>
                <a:cubicBezTo>
                  <a:pt x="166" y="196"/>
                  <a:pt x="166" y="201"/>
                  <a:pt x="169" y="204"/>
                </a:cubicBezTo>
                <a:cubicBezTo>
                  <a:pt x="180" y="215"/>
                  <a:pt x="180" y="215"/>
                  <a:pt x="180" y="215"/>
                </a:cubicBezTo>
                <a:cubicBezTo>
                  <a:pt x="180" y="216"/>
                  <a:pt x="181" y="216"/>
                  <a:pt x="181" y="216"/>
                </a:cubicBezTo>
                <a:cubicBezTo>
                  <a:pt x="165" y="230"/>
                  <a:pt x="145" y="238"/>
                  <a:pt x="124" y="240"/>
                </a:cubicBezTo>
                <a:cubicBezTo>
                  <a:pt x="124" y="228"/>
                  <a:pt x="124" y="228"/>
                  <a:pt x="124" y="228"/>
                </a:cubicBezTo>
                <a:cubicBezTo>
                  <a:pt x="124" y="224"/>
                  <a:pt x="120" y="220"/>
                  <a:pt x="116" y="220"/>
                </a:cubicBezTo>
                <a:cubicBezTo>
                  <a:pt x="112" y="220"/>
                  <a:pt x="108" y="224"/>
                  <a:pt x="108" y="228"/>
                </a:cubicBezTo>
                <a:cubicBezTo>
                  <a:pt x="108" y="240"/>
                  <a:pt x="108" y="240"/>
                  <a:pt x="108" y="240"/>
                </a:cubicBezTo>
                <a:cubicBezTo>
                  <a:pt x="87" y="238"/>
                  <a:pt x="67" y="230"/>
                  <a:pt x="51" y="216"/>
                </a:cubicBezTo>
                <a:cubicBezTo>
                  <a:pt x="51" y="216"/>
                  <a:pt x="52" y="216"/>
                  <a:pt x="52" y="215"/>
                </a:cubicBezTo>
                <a:cubicBezTo>
                  <a:pt x="63" y="204"/>
                  <a:pt x="63" y="204"/>
                  <a:pt x="63" y="204"/>
                </a:cubicBezTo>
                <a:cubicBezTo>
                  <a:pt x="66" y="201"/>
                  <a:pt x="66" y="196"/>
                  <a:pt x="63" y="193"/>
                </a:cubicBezTo>
                <a:cubicBezTo>
                  <a:pt x="60" y="190"/>
                  <a:pt x="55" y="190"/>
                  <a:pt x="52" y="193"/>
                </a:cubicBezTo>
                <a:cubicBezTo>
                  <a:pt x="41" y="204"/>
                  <a:pt x="41" y="204"/>
                  <a:pt x="41" y="204"/>
                </a:cubicBezTo>
                <a:cubicBezTo>
                  <a:pt x="40" y="204"/>
                  <a:pt x="40" y="205"/>
                  <a:pt x="40" y="205"/>
                </a:cubicBezTo>
                <a:cubicBezTo>
                  <a:pt x="26" y="189"/>
                  <a:pt x="18" y="169"/>
                  <a:pt x="16" y="14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8" y="148"/>
                  <a:pt x="32" y="144"/>
                  <a:pt x="32" y="140"/>
                </a:cubicBezTo>
                <a:cubicBezTo>
                  <a:pt x="32" y="136"/>
                  <a:pt x="28" y="132"/>
                  <a:pt x="24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18" y="111"/>
                  <a:pt x="26" y="91"/>
                  <a:pt x="40" y="75"/>
                </a:cubicBezTo>
                <a:cubicBezTo>
                  <a:pt x="40" y="75"/>
                  <a:pt x="40" y="76"/>
                  <a:pt x="41" y="76"/>
                </a:cubicBezTo>
                <a:cubicBezTo>
                  <a:pt x="52" y="87"/>
                  <a:pt x="52" y="87"/>
                  <a:pt x="52" y="87"/>
                </a:cubicBezTo>
                <a:cubicBezTo>
                  <a:pt x="53" y="89"/>
                  <a:pt x="56" y="90"/>
                  <a:pt x="58" y="90"/>
                </a:cubicBezTo>
                <a:cubicBezTo>
                  <a:pt x="60" y="90"/>
                  <a:pt x="62" y="89"/>
                  <a:pt x="63" y="87"/>
                </a:cubicBezTo>
                <a:cubicBezTo>
                  <a:pt x="66" y="84"/>
                  <a:pt x="66" y="79"/>
                  <a:pt x="63" y="76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4"/>
                  <a:pt x="51" y="64"/>
                  <a:pt x="51" y="64"/>
                </a:cubicBezTo>
                <a:cubicBezTo>
                  <a:pt x="67" y="50"/>
                  <a:pt x="87" y="42"/>
                  <a:pt x="108" y="40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8" y="52"/>
                  <a:pt x="112" y="56"/>
                  <a:pt x="116" y="56"/>
                </a:cubicBezTo>
                <a:cubicBezTo>
                  <a:pt x="120" y="56"/>
                  <a:pt x="124" y="52"/>
                  <a:pt x="124" y="48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45" y="42"/>
                  <a:pt x="165" y="50"/>
                  <a:pt x="181" y="64"/>
                </a:cubicBezTo>
                <a:cubicBezTo>
                  <a:pt x="181" y="64"/>
                  <a:pt x="180" y="64"/>
                  <a:pt x="180" y="65"/>
                </a:cubicBezTo>
                <a:cubicBezTo>
                  <a:pt x="169" y="76"/>
                  <a:pt x="169" y="76"/>
                  <a:pt x="169" y="76"/>
                </a:cubicBezTo>
                <a:cubicBezTo>
                  <a:pt x="166" y="79"/>
                  <a:pt x="166" y="84"/>
                  <a:pt x="169" y="87"/>
                </a:cubicBezTo>
                <a:cubicBezTo>
                  <a:pt x="170" y="89"/>
                  <a:pt x="172" y="90"/>
                  <a:pt x="174" y="90"/>
                </a:cubicBezTo>
                <a:cubicBezTo>
                  <a:pt x="176" y="90"/>
                  <a:pt x="179" y="89"/>
                  <a:pt x="180" y="87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2" y="76"/>
                  <a:pt x="192" y="75"/>
                  <a:pt x="192" y="75"/>
                </a:cubicBezTo>
                <a:cubicBezTo>
                  <a:pt x="206" y="91"/>
                  <a:pt x="214" y="111"/>
                  <a:pt x="216" y="1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FC5775E-085E-0863-6825-FE4116C3B3D0}"/>
              </a:ext>
            </a:extLst>
          </p:cNvPr>
          <p:cNvSpPr>
            <a:spLocks/>
          </p:cNvSpPr>
          <p:nvPr/>
        </p:nvSpPr>
        <p:spPr bwMode="auto">
          <a:xfrm>
            <a:off x="1349098" y="1324070"/>
            <a:ext cx="48481" cy="108754"/>
          </a:xfrm>
          <a:custGeom>
            <a:avLst/>
            <a:gdLst>
              <a:gd name="T0" fmla="*/ 24 w 32"/>
              <a:gd name="T1" fmla="*/ 42 h 72"/>
              <a:gd name="T2" fmla="*/ 24 w 32"/>
              <a:gd name="T3" fmla="*/ 8 h 72"/>
              <a:gd name="T4" fmla="*/ 16 w 32"/>
              <a:gd name="T5" fmla="*/ 0 h 72"/>
              <a:gd name="T6" fmla="*/ 8 w 32"/>
              <a:gd name="T7" fmla="*/ 8 h 72"/>
              <a:gd name="T8" fmla="*/ 8 w 32"/>
              <a:gd name="T9" fmla="*/ 42 h 72"/>
              <a:gd name="T10" fmla="*/ 0 w 32"/>
              <a:gd name="T11" fmla="*/ 56 h 72"/>
              <a:gd name="T12" fmla="*/ 16 w 32"/>
              <a:gd name="T13" fmla="*/ 72 h 72"/>
              <a:gd name="T14" fmla="*/ 32 w 32"/>
              <a:gd name="T15" fmla="*/ 56 h 72"/>
              <a:gd name="T16" fmla="*/ 24 w 32"/>
              <a:gd name="T17" fmla="*/ 4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72">
                <a:moveTo>
                  <a:pt x="24" y="42"/>
                </a:move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5"/>
                  <a:pt x="0" y="50"/>
                  <a:pt x="0" y="56"/>
                </a:cubicBezTo>
                <a:cubicBezTo>
                  <a:pt x="0" y="65"/>
                  <a:pt x="7" y="72"/>
                  <a:pt x="16" y="72"/>
                </a:cubicBezTo>
                <a:cubicBezTo>
                  <a:pt x="25" y="72"/>
                  <a:pt x="32" y="65"/>
                  <a:pt x="32" y="56"/>
                </a:cubicBezTo>
                <a:cubicBezTo>
                  <a:pt x="32" y="50"/>
                  <a:pt x="29" y="45"/>
                  <a:pt x="24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C6F6C29-F8D7-B27E-53DD-FE3670C40B62}"/>
              </a:ext>
            </a:extLst>
          </p:cNvPr>
          <p:cNvSpPr>
            <a:spLocks noEditPoints="1"/>
          </p:cNvSpPr>
          <p:nvPr/>
        </p:nvSpPr>
        <p:spPr bwMode="auto">
          <a:xfrm>
            <a:off x="2097271" y="1196972"/>
            <a:ext cx="290883" cy="386534"/>
          </a:xfrm>
          <a:custGeom>
            <a:avLst/>
            <a:gdLst>
              <a:gd name="T0" fmla="*/ 168 w 192"/>
              <a:gd name="T1" fmla="*/ 64 h 256"/>
              <a:gd name="T2" fmla="*/ 168 w 192"/>
              <a:gd name="T3" fmla="*/ 40 h 256"/>
              <a:gd name="T4" fmla="*/ 184 w 192"/>
              <a:gd name="T5" fmla="*/ 40 h 256"/>
              <a:gd name="T6" fmla="*/ 192 w 192"/>
              <a:gd name="T7" fmla="*/ 32 h 256"/>
              <a:gd name="T8" fmla="*/ 192 w 192"/>
              <a:gd name="T9" fmla="*/ 8 h 256"/>
              <a:gd name="T10" fmla="*/ 184 w 192"/>
              <a:gd name="T11" fmla="*/ 0 h 256"/>
              <a:gd name="T12" fmla="*/ 8 w 192"/>
              <a:gd name="T13" fmla="*/ 0 h 256"/>
              <a:gd name="T14" fmla="*/ 0 w 192"/>
              <a:gd name="T15" fmla="*/ 8 h 256"/>
              <a:gd name="T16" fmla="*/ 0 w 192"/>
              <a:gd name="T17" fmla="*/ 32 h 256"/>
              <a:gd name="T18" fmla="*/ 8 w 192"/>
              <a:gd name="T19" fmla="*/ 40 h 256"/>
              <a:gd name="T20" fmla="*/ 24 w 192"/>
              <a:gd name="T21" fmla="*/ 40 h 256"/>
              <a:gd name="T22" fmla="*/ 24 w 192"/>
              <a:gd name="T23" fmla="*/ 64 h 256"/>
              <a:gd name="T24" fmla="*/ 63 w 192"/>
              <a:gd name="T25" fmla="*/ 128 h 256"/>
              <a:gd name="T26" fmla="*/ 24 w 192"/>
              <a:gd name="T27" fmla="*/ 192 h 256"/>
              <a:gd name="T28" fmla="*/ 24 w 192"/>
              <a:gd name="T29" fmla="*/ 216 h 256"/>
              <a:gd name="T30" fmla="*/ 8 w 192"/>
              <a:gd name="T31" fmla="*/ 216 h 256"/>
              <a:gd name="T32" fmla="*/ 0 w 192"/>
              <a:gd name="T33" fmla="*/ 224 h 256"/>
              <a:gd name="T34" fmla="*/ 0 w 192"/>
              <a:gd name="T35" fmla="*/ 248 h 256"/>
              <a:gd name="T36" fmla="*/ 8 w 192"/>
              <a:gd name="T37" fmla="*/ 256 h 256"/>
              <a:gd name="T38" fmla="*/ 184 w 192"/>
              <a:gd name="T39" fmla="*/ 256 h 256"/>
              <a:gd name="T40" fmla="*/ 192 w 192"/>
              <a:gd name="T41" fmla="*/ 248 h 256"/>
              <a:gd name="T42" fmla="*/ 192 w 192"/>
              <a:gd name="T43" fmla="*/ 224 h 256"/>
              <a:gd name="T44" fmla="*/ 184 w 192"/>
              <a:gd name="T45" fmla="*/ 216 h 256"/>
              <a:gd name="T46" fmla="*/ 168 w 192"/>
              <a:gd name="T47" fmla="*/ 216 h 256"/>
              <a:gd name="T48" fmla="*/ 168 w 192"/>
              <a:gd name="T49" fmla="*/ 192 h 256"/>
              <a:gd name="T50" fmla="*/ 129 w 192"/>
              <a:gd name="T51" fmla="*/ 128 h 256"/>
              <a:gd name="T52" fmla="*/ 168 w 192"/>
              <a:gd name="T53" fmla="*/ 64 h 256"/>
              <a:gd name="T54" fmla="*/ 16 w 192"/>
              <a:gd name="T55" fmla="*/ 16 h 256"/>
              <a:gd name="T56" fmla="*/ 176 w 192"/>
              <a:gd name="T57" fmla="*/ 16 h 256"/>
              <a:gd name="T58" fmla="*/ 176 w 192"/>
              <a:gd name="T59" fmla="*/ 24 h 256"/>
              <a:gd name="T60" fmla="*/ 16 w 192"/>
              <a:gd name="T61" fmla="*/ 24 h 256"/>
              <a:gd name="T62" fmla="*/ 16 w 192"/>
              <a:gd name="T63" fmla="*/ 16 h 256"/>
              <a:gd name="T64" fmla="*/ 176 w 192"/>
              <a:gd name="T65" fmla="*/ 240 h 256"/>
              <a:gd name="T66" fmla="*/ 16 w 192"/>
              <a:gd name="T67" fmla="*/ 240 h 256"/>
              <a:gd name="T68" fmla="*/ 16 w 192"/>
              <a:gd name="T69" fmla="*/ 232 h 256"/>
              <a:gd name="T70" fmla="*/ 176 w 192"/>
              <a:gd name="T71" fmla="*/ 232 h 256"/>
              <a:gd name="T72" fmla="*/ 176 w 192"/>
              <a:gd name="T73" fmla="*/ 240 h 256"/>
              <a:gd name="T74" fmla="*/ 152 w 192"/>
              <a:gd name="T75" fmla="*/ 192 h 256"/>
              <a:gd name="T76" fmla="*/ 152 w 192"/>
              <a:gd name="T77" fmla="*/ 216 h 256"/>
              <a:gd name="T78" fmla="*/ 40 w 192"/>
              <a:gd name="T79" fmla="*/ 216 h 256"/>
              <a:gd name="T80" fmla="*/ 40 w 192"/>
              <a:gd name="T81" fmla="*/ 192 h 256"/>
              <a:gd name="T82" fmla="*/ 96 w 192"/>
              <a:gd name="T83" fmla="*/ 136 h 256"/>
              <a:gd name="T84" fmla="*/ 152 w 192"/>
              <a:gd name="T85" fmla="*/ 192 h 256"/>
              <a:gd name="T86" fmla="*/ 96 w 192"/>
              <a:gd name="T87" fmla="*/ 120 h 256"/>
              <a:gd name="T88" fmla="*/ 40 w 192"/>
              <a:gd name="T89" fmla="*/ 64 h 256"/>
              <a:gd name="T90" fmla="*/ 40 w 192"/>
              <a:gd name="T91" fmla="*/ 40 h 256"/>
              <a:gd name="T92" fmla="*/ 152 w 192"/>
              <a:gd name="T93" fmla="*/ 40 h 256"/>
              <a:gd name="T94" fmla="*/ 152 w 192"/>
              <a:gd name="T95" fmla="*/ 64 h 256"/>
              <a:gd name="T96" fmla="*/ 96 w 192"/>
              <a:gd name="T97" fmla="*/ 12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" h="256">
                <a:moveTo>
                  <a:pt x="168" y="64"/>
                </a:moveTo>
                <a:cubicBezTo>
                  <a:pt x="168" y="40"/>
                  <a:pt x="168" y="40"/>
                  <a:pt x="168" y="40"/>
                </a:cubicBezTo>
                <a:cubicBezTo>
                  <a:pt x="184" y="40"/>
                  <a:pt x="184" y="40"/>
                  <a:pt x="184" y="40"/>
                </a:cubicBezTo>
                <a:cubicBezTo>
                  <a:pt x="188" y="40"/>
                  <a:pt x="192" y="36"/>
                  <a:pt x="192" y="3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4"/>
                  <a:pt x="188" y="0"/>
                  <a:pt x="18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6"/>
                  <a:pt x="4" y="40"/>
                  <a:pt x="8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92"/>
                  <a:pt x="40" y="116"/>
                  <a:pt x="63" y="128"/>
                </a:cubicBezTo>
                <a:cubicBezTo>
                  <a:pt x="40" y="140"/>
                  <a:pt x="24" y="164"/>
                  <a:pt x="24" y="192"/>
                </a:cubicBezTo>
                <a:cubicBezTo>
                  <a:pt x="24" y="216"/>
                  <a:pt x="24" y="216"/>
                  <a:pt x="24" y="216"/>
                </a:cubicBezTo>
                <a:cubicBezTo>
                  <a:pt x="8" y="216"/>
                  <a:pt x="8" y="216"/>
                  <a:pt x="8" y="216"/>
                </a:cubicBezTo>
                <a:cubicBezTo>
                  <a:pt x="4" y="216"/>
                  <a:pt x="0" y="220"/>
                  <a:pt x="0" y="224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52"/>
                  <a:pt x="4" y="256"/>
                  <a:pt x="8" y="256"/>
                </a:cubicBezTo>
                <a:cubicBezTo>
                  <a:pt x="184" y="256"/>
                  <a:pt x="184" y="256"/>
                  <a:pt x="184" y="256"/>
                </a:cubicBezTo>
                <a:cubicBezTo>
                  <a:pt x="188" y="256"/>
                  <a:pt x="192" y="252"/>
                  <a:pt x="192" y="248"/>
                </a:cubicBezTo>
                <a:cubicBezTo>
                  <a:pt x="192" y="224"/>
                  <a:pt x="192" y="224"/>
                  <a:pt x="192" y="224"/>
                </a:cubicBezTo>
                <a:cubicBezTo>
                  <a:pt x="192" y="220"/>
                  <a:pt x="188" y="216"/>
                  <a:pt x="184" y="216"/>
                </a:cubicBezTo>
                <a:cubicBezTo>
                  <a:pt x="168" y="216"/>
                  <a:pt x="168" y="216"/>
                  <a:pt x="168" y="216"/>
                </a:cubicBezTo>
                <a:cubicBezTo>
                  <a:pt x="168" y="192"/>
                  <a:pt x="168" y="192"/>
                  <a:pt x="168" y="192"/>
                </a:cubicBezTo>
                <a:cubicBezTo>
                  <a:pt x="168" y="164"/>
                  <a:pt x="152" y="140"/>
                  <a:pt x="129" y="128"/>
                </a:cubicBezTo>
                <a:cubicBezTo>
                  <a:pt x="152" y="116"/>
                  <a:pt x="168" y="92"/>
                  <a:pt x="168" y="64"/>
                </a:cubicBezTo>
                <a:close/>
                <a:moveTo>
                  <a:pt x="16" y="16"/>
                </a:moveTo>
                <a:cubicBezTo>
                  <a:pt x="176" y="16"/>
                  <a:pt x="176" y="16"/>
                  <a:pt x="176" y="16"/>
                </a:cubicBezTo>
                <a:cubicBezTo>
                  <a:pt x="176" y="24"/>
                  <a:pt x="176" y="24"/>
                  <a:pt x="176" y="24"/>
                </a:cubicBezTo>
                <a:cubicBezTo>
                  <a:pt x="16" y="24"/>
                  <a:pt x="16" y="24"/>
                  <a:pt x="16" y="24"/>
                </a:cubicBezTo>
                <a:lnTo>
                  <a:pt x="16" y="16"/>
                </a:lnTo>
                <a:close/>
                <a:moveTo>
                  <a:pt x="176" y="240"/>
                </a:moveTo>
                <a:cubicBezTo>
                  <a:pt x="16" y="240"/>
                  <a:pt x="16" y="240"/>
                  <a:pt x="16" y="240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76" y="232"/>
                  <a:pt x="176" y="232"/>
                  <a:pt x="176" y="232"/>
                </a:cubicBezTo>
                <a:lnTo>
                  <a:pt x="176" y="240"/>
                </a:lnTo>
                <a:close/>
                <a:moveTo>
                  <a:pt x="152" y="192"/>
                </a:moveTo>
                <a:cubicBezTo>
                  <a:pt x="152" y="216"/>
                  <a:pt x="152" y="216"/>
                  <a:pt x="152" y="216"/>
                </a:cubicBezTo>
                <a:cubicBezTo>
                  <a:pt x="40" y="216"/>
                  <a:pt x="40" y="216"/>
                  <a:pt x="40" y="216"/>
                </a:cubicBezTo>
                <a:cubicBezTo>
                  <a:pt x="40" y="192"/>
                  <a:pt x="40" y="192"/>
                  <a:pt x="40" y="192"/>
                </a:cubicBezTo>
                <a:cubicBezTo>
                  <a:pt x="40" y="161"/>
                  <a:pt x="65" y="136"/>
                  <a:pt x="96" y="136"/>
                </a:cubicBezTo>
                <a:cubicBezTo>
                  <a:pt x="127" y="136"/>
                  <a:pt x="152" y="161"/>
                  <a:pt x="152" y="192"/>
                </a:cubicBezTo>
                <a:close/>
                <a:moveTo>
                  <a:pt x="96" y="120"/>
                </a:moveTo>
                <a:cubicBezTo>
                  <a:pt x="65" y="120"/>
                  <a:pt x="40" y="95"/>
                  <a:pt x="40" y="64"/>
                </a:cubicBezTo>
                <a:cubicBezTo>
                  <a:pt x="40" y="40"/>
                  <a:pt x="40" y="40"/>
                  <a:pt x="40" y="40"/>
                </a:cubicBezTo>
                <a:cubicBezTo>
                  <a:pt x="152" y="40"/>
                  <a:pt x="152" y="40"/>
                  <a:pt x="152" y="40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52" y="95"/>
                  <a:pt x="127" y="120"/>
                  <a:pt x="96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63887C9-4D5D-F5CD-9251-C9B730A9CCDA}"/>
              </a:ext>
            </a:extLst>
          </p:cNvPr>
          <p:cNvSpPr>
            <a:spLocks noEditPoints="1"/>
          </p:cNvSpPr>
          <p:nvPr/>
        </p:nvSpPr>
        <p:spPr bwMode="auto">
          <a:xfrm>
            <a:off x="2979093" y="1196972"/>
            <a:ext cx="265988" cy="386534"/>
          </a:xfrm>
          <a:custGeom>
            <a:avLst/>
            <a:gdLst>
              <a:gd name="T0" fmla="*/ 40 w 176"/>
              <a:gd name="T1" fmla="*/ 256 h 256"/>
              <a:gd name="T2" fmla="*/ 136 w 176"/>
              <a:gd name="T3" fmla="*/ 256 h 256"/>
              <a:gd name="T4" fmla="*/ 144 w 176"/>
              <a:gd name="T5" fmla="*/ 248 h 256"/>
              <a:gd name="T6" fmla="*/ 144 w 176"/>
              <a:gd name="T7" fmla="*/ 196 h 256"/>
              <a:gd name="T8" fmla="*/ 176 w 176"/>
              <a:gd name="T9" fmla="*/ 128 h 256"/>
              <a:gd name="T10" fmla="*/ 144 w 176"/>
              <a:gd name="T11" fmla="*/ 60 h 256"/>
              <a:gd name="T12" fmla="*/ 144 w 176"/>
              <a:gd name="T13" fmla="*/ 8 h 256"/>
              <a:gd name="T14" fmla="*/ 136 w 176"/>
              <a:gd name="T15" fmla="*/ 0 h 256"/>
              <a:gd name="T16" fmla="*/ 40 w 176"/>
              <a:gd name="T17" fmla="*/ 0 h 256"/>
              <a:gd name="T18" fmla="*/ 32 w 176"/>
              <a:gd name="T19" fmla="*/ 8 h 256"/>
              <a:gd name="T20" fmla="*/ 32 w 176"/>
              <a:gd name="T21" fmla="*/ 60 h 256"/>
              <a:gd name="T22" fmla="*/ 0 w 176"/>
              <a:gd name="T23" fmla="*/ 128 h 256"/>
              <a:gd name="T24" fmla="*/ 32 w 176"/>
              <a:gd name="T25" fmla="*/ 196 h 256"/>
              <a:gd name="T26" fmla="*/ 32 w 176"/>
              <a:gd name="T27" fmla="*/ 248 h 256"/>
              <a:gd name="T28" fmla="*/ 40 w 176"/>
              <a:gd name="T29" fmla="*/ 256 h 256"/>
              <a:gd name="T30" fmla="*/ 128 w 176"/>
              <a:gd name="T31" fmla="*/ 240 h 256"/>
              <a:gd name="T32" fmla="*/ 48 w 176"/>
              <a:gd name="T33" fmla="*/ 240 h 256"/>
              <a:gd name="T34" fmla="*/ 48 w 176"/>
              <a:gd name="T35" fmla="*/ 206 h 256"/>
              <a:gd name="T36" fmla="*/ 88 w 176"/>
              <a:gd name="T37" fmla="*/ 216 h 256"/>
              <a:gd name="T38" fmla="*/ 128 w 176"/>
              <a:gd name="T39" fmla="*/ 206 h 256"/>
              <a:gd name="T40" fmla="*/ 128 w 176"/>
              <a:gd name="T41" fmla="*/ 240 h 256"/>
              <a:gd name="T42" fmla="*/ 48 w 176"/>
              <a:gd name="T43" fmla="*/ 16 h 256"/>
              <a:gd name="T44" fmla="*/ 128 w 176"/>
              <a:gd name="T45" fmla="*/ 16 h 256"/>
              <a:gd name="T46" fmla="*/ 128 w 176"/>
              <a:gd name="T47" fmla="*/ 50 h 256"/>
              <a:gd name="T48" fmla="*/ 88 w 176"/>
              <a:gd name="T49" fmla="*/ 40 h 256"/>
              <a:gd name="T50" fmla="*/ 48 w 176"/>
              <a:gd name="T51" fmla="*/ 50 h 256"/>
              <a:gd name="T52" fmla="*/ 48 w 176"/>
              <a:gd name="T53" fmla="*/ 16 h 256"/>
              <a:gd name="T54" fmla="*/ 16 w 176"/>
              <a:gd name="T55" fmla="*/ 128 h 256"/>
              <a:gd name="T56" fmla="*/ 88 w 176"/>
              <a:gd name="T57" fmla="*/ 56 h 256"/>
              <a:gd name="T58" fmla="*/ 160 w 176"/>
              <a:gd name="T59" fmla="*/ 128 h 256"/>
              <a:gd name="T60" fmla="*/ 88 w 176"/>
              <a:gd name="T61" fmla="*/ 200 h 256"/>
              <a:gd name="T62" fmla="*/ 16 w 176"/>
              <a:gd name="T63" fmla="*/ 12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256">
                <a:moveTo>
                  <a:pt x="40" y="256"/>
                </a:moveTo>
                <a:cubicBezTo>
                  <a:pt x="136" y="256"/>
                  <a:pt x="136" y="256"/>
                  <a:pt x="136" y="256"/>
                </a:cubicBezTo>
                <a:cubicBezTo>
                  <a:pt x="140" y="256"/>
                  <a:pt x="144" y="252"/>
                  <a:pt x="144" y="248"/>
                </a:cubicBezTo>
                <a:cubicBezTo>
                  <a:pt x="144" y="196"/>
                  <a:pt x="144" y="196"/>
                  <a:pt x="144" y="196"/>
                </a:cubicBezTo>
                <a:cubicBezTo>
                  <a:pt x="164" y="180"/>
                  <a:pt x="176" y="155"/>
                  <a:pt x="176" y="128"/>
                </a:cubicBezTo>
                <a:cubicBezTo>
                  <a:pt x="176" y="101"/>
                  <a:pt x="164" y="76"/>
                  <a:pt x="144" y="6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2" y="4"/>
                  <a:pt x="32" y="8"/>
                </a:cubicBezTo>
                <a:cubicBezTo>
                  <a:pt x="32" y="60"/>
                  <a:pt x="32" y="60"/>
                  <a:pt x="32" y="60"/>
                </a:cubicBezTo>
                <a:cubicBezTo>
                  <a:pt x="12" y="76"/>
                  <a:pt x="0" y="101"/>
                  <a:pt x="0" y="128"/>
                </a:cubicBezTo>
                <a:cubicBezTo>
                  <a:pt x="0" y="155"/>
                  <a:pt x="12" y="180"/>
                  <a:pt x="32" y="196"/>
                </a:cubicBezTo>
                <a:cubicBezTo>
                  <a:pt x="32" y="248"/>
                  <a:pt x="32" y="248"/>
                  <a:pt x="32" y="248"/>
                </a:cubicBezTo>
                <a:cubicBezTo>
                  <a:pt x="32" y="252"/>
                  <a:pt x="36" y="256"/>
                  <a:pt x="40" y="256"/>
                </a:cubicBezTo>
                <a:close/>
                <a:moveTo>
                  <a:pt x="128" y="240"/>
                </a:moveTo>
                <a:cubicBezTo>
                  <a:pt x="48" y="240"/>
                  <a:pt x="48" y="240"/>
                  <a:pt x="48" y="240"/>
                </a:cubicBezTo>
                <a:cubicBezTo>
                  <a:pt x="48" y="206"/>
                  <a:pt x="48" y="206"/>
                  <a:pt x="48" y="206"/>
                </a:cubicBezTo>
                <a:cubicBezTo>
                  <a:pt x="60" y="213"/>
                  <a:pt x="74" y="216"/>
                  <a:pt x="88" y="216"/>
                </a:cubicBezTo>
                <a:cubicBezTo>
                  <a:pt x="102" y="216"/>
                  <a:pt x="116" y="213"/>
                  <a:pt x="128" y="206"/>
                </a:cubicBezTo>
                <a:lnTo>
                  <a:pt x="128" y="240"/>
                </a:lnTo>
                <a:close/>
                <a:moveTo>
                  <a:pt x="48" y="16"/>
                </a:moveTo>
                <a:cubicBezTo>
                  <a:pt x="128" y="16"/>
                  <a:pt x="128" y="16"/>
                  <a:pt x="128" y="16"/>
                </a:cubicBezTo>
                <a:cubicBezTo>
                  <a:pt x="128" y="50"/>
                  <a:pt x="128" y="50"/>
                  <a:pt x="128" y="50"/>
                </a:cubicBezTo>
                <a:cubicBezTo>
                  <a:pt x="116" y="44"/>
                  <a:pt x="102" y="40"/>
                  <a:pt x="88" y="40"/>
                </a:cubicBezTo>
                <a:cubicBezTo>
                  <a:pt x="74" y="40"/>
                  <a:pt x="60" y="44"/>
                  <a:pt x="48" y="50"/>
                </a:cubicBezTo>
                <a:lnTo>
                  <a:pt x="48" y="16"/>
                </a:lnTo>
                <a:close/>
                <a:moveTo>
                  <a:pt x="16" y="128"/>
                </a:moveTo>
                <a:cubicBezTo>
                  <a:pt x="16" y="88"/>
                  <a:pt x="48" y="56"/>
                  <a:pt x="88" y="56"/>
                </a:cubicBezTo>
                <a:cubicBezTo>
                  <a:pt x="128" y="56"/>
                  <a:pt x="160" y="88"/>
                  <a:pt x="160" y="128"/>
                </a:cubicBezTo>
                <a:cubicBezTo>
                  <a:pt x="160" y="168"/>
                  <a:pt x="128" y="200"/>
                  <a:pt x="88" y="200"/>
                </a:cubicBezTo>
                <a:cubicBezTo>
                  <a:pt x="48" y="200"/>
                  <a:pt x="16" y="168"/>
                  <a:pt x="16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A1A79D4-65E5-91B5-1A96-15B4E61D38C3}"/>
              </a:ext>
            </a:extLst>
          </p:cNvPr>
          <p:cNvSpPr>
            <a:spLocks/>
          </p:cNvSpPr>
          <p:nvPr/>
        </p:nvSpPr>
        <p:spPr bwMode="auto">
          <a:xfrm>
            <a:off x="3099640" y="1305726"/>
            <a:ext cx="74686" cy="120546"/>
          </a:xfrm>
          <a:custGeom>
            <a:avLst/>
            <a:gdLst>
              <a:gd name="T0" fmla="*/ 4 w 49"/>
              <a:gd name="T1" fmla="*/ 63 h 80"/>
              <a:gd name="T2" fmla="*/ 36 w 49"/>
              <a:gd name="T3" fmla="*/ 79 h 80"/>
              <a:gd name="T4" fmla="*/ 40 w 49"/>
              <a:gd name="T5" fmla="*/ 80 h 80"/>
              <a:gd name="T6" fmla="*/ 47 w 49"/>
              <a:gd name="T7" fmla="*/ 76 h 80"/>
              <a:gd name="T8" fmla="*/ 44 w 49"/>
              <a:gd name="T9" fmla="*/ 65 h 80"/>
              <a:gd name="T10" fmla="*/ 16 w 49"/>
              <a:gd name="T11" fmla="*/ 51 h 80"/>
              <a:gd name="T12" fmla="*/ 16 w 49"/>
              <a:gd name="T13" fmla="*/ 8 h 80"/>
              <a:gd name="T14" fmla="*/ 8 w 49"/>
              <a:gd name="T15" fmla="*/ 0 h 80"/>
              <a:gd name="T16" fmla="*/ 0 w 49"/>
              <a:gd name="T17" fmla="*/ 8 h 80"/>
              <a:gd name="T18" fmla="*/ 0 w 49"/>
              <a:gd name="T19" fmla="*/ 56 h 80"/>
              <a:gd name="T20" fmla="*/ 4 w 49"/>
              <a:gd name="T21" fmla="*/ 6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" h="80">
                <a:moveTo>
                  <a:pt x="4" y="63"/>
                </a:moveTo>
                <a:cubicBezTo>
                  <a:pt x="36" y="79"/>
                  <a:pt x="36" y="79"/>
                  <a:pt x="36" y="79"/>
                </a:cubicBezTo>
                <a:cubicBezTo>
                  <a:pt x="38" y="80"/>
                  <a:pt x="39" y="80"/>
                  <a:pt x="40" y="80"/>
                </a:cubicBezTo>
                <a:cubicBezTo>
                  <a:pt x="43" y="80"/>
                  <a:pt x="46" y="78"/>
                  <a:pt x="47" y="76"/>
                </a:cubicBezTo>
                <a:cubicBezTo>
                  <a:pt x="49" y="72"/>
                  <a:pt x="48" y="67"/>
                  <a:pt x="44" y="65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2" y="62"/>
                  <a:pt x="4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E0F05D2-5280-7386-F39F-711E86925DD4}"/>
              </a:ext>
            </a:extLst>
          </p:cNvPr>
          <p:cNvSpPr>
            <a:spLocks noEditPoints="1"/>
          </p:cNvSpPr>
          <p:nvPr/>
        </p:nvSpPr>
        <p:spPr bwMode="auto">
          <a:xfrm>
            <a:off x="3824228" y="1233660"/>
            <a:ext cx="314469" cy="349846"/>
          </a:xfrm>
          <a:custGeom>
            <a:avLst/>
            <a:gdLst>
              <a:gd name="T0" fmla="*/ 208 w 208"/>
              <a:gd name="T1" fmla="*/ 104 h 232"/>
              <a:gd name="T2" fmla="*/ 104 w 208"/>
              <a:gd name="T3" fmla="*/ 0 h 232"/>
              <a:gd name="T4" fmla="*/ 0 w 208"/>
              <a:gd name="T5" fmla="*/ 104 h 232"/>
              <a:gd name="T6" fmla="*/ 54 w 208"/>
              <a:gd name="T7" fmla="*/ 195 h 232"/>
              <a:gd name="T8" fmla="*/ 30 w 208"/>
              <a:gd name="T9" fmla="*/ 218 h 232"/>
              <a:gd name="T10" fmla="*/ 30 w 208"/>
              <a:gd name="T11" fmla="*/ 230 h 232"/>
              <a:gd name="T12" fmla="*/ 36 w 208"/>
              <a:gd name="T13" fmla="*/ 232 h 232"/>
              <a:gd name="T14" fmla="*/ 42 w 208"/>
              <a:gd name="T15" fmla="*/ 230 h 232"/>
              <a:gd name="T16" fmla="*/ 69 w 208"/>
              <a:gd name="T17" fmla="*/ 202 h 232"/>
              <a:gd name="T18" fmla="*/ 104 w 208"/>
              <a:gd name="T19" fmla="*/ 208 h 232"/>
              <a:gd name="T20" fmla="*/ 139 w 208"/>
              <a:gd name="T21" fmla="*/ 202 h 232"/>
              <a:gd name="T22" fmla="*/ 166 w 208"/>
              <a:gd name="T23" fmla="*/ 230 h 232"/>
              <a:gd name="T24" fmla="*/ 172 w 208"/>
              <a:gd name="T25" fmla="*/ 232 h 232"/>
              <a:gd name="T26" fmla="*/ 178 w 208"/>
              <a:gd name="T27" fmla="*/ 230 h 232"/>
              <a:gd name="T28" fmla="*/ 178 w 208"/>
              <a:gd name="T29" fmla="*/ 218 h 232"/>
              <a:gd name="T30" fmla="*/ 154 w 208"/>
              <a:gd name="T31" fmla="*/ 195 h 232"/>
              <a:gd name="T32" fmla="*/ 208 w 208"/>
              <a:gd name="T33" fmla="*/ 104 h 232"/>
              <a:gd name="T34" fmla="*/ 140 w 208"/>
              <a:gd name="T35" fmla="*/ 184 h 232"/>
              <a:gd name="T36" fmla="*/ 134 w 208"/>
              <a:gd name="T37" fmla="*/ 186 h 232"/>
              <a:gd name="T38" fmla="*/ 134 w 208"/>
              <a:gd name="T39" fmla="*/ 187 h 232"/>
              <a:gd name="T40" fmla="*/ 104 w 208"/>
              <a:gd name="T41" fmla="*/ 192 h 232"/>
              <a:gd name="T42" fmla="*/ 74 w 208"/>
              <a:gd name="T43" fmla="*/ 187 h 232"/>
              <a:gd name="T44" fmla="*/ 74 w 208"/>
              <a:gd name="T45" fmla="*/ 186 h 232"/>
              <a:gd name="T46" fmla="*/ 68 w 208"/>
              <a:gd name="T47" fmla="*/ 184 h 232"/>
              <a:gd name="T48" fmla="*/ 16 w 208"/>
              <a:gd name="T49" fmla="*/ 104 h 232"/>
              <a:gd name="T50" fmla="*/ 104 w 208"/>
              <a:gd name="T51" fmla="*/ 16 h 232"/>
              <a:gd name="T52" fmla="*/ 192 w 208"/>
              <a:gd name="T53" fmla="*/ 104 h 232"/>
              <a:gd name="T54" fmla="*/ 140 w 208"/>
              <a:gd name="T55" fmla="*/ 184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8" h="232">
                <a:moveTo>
                  <a:pt x="208" y="104"/>
                </a:moveTo>
                <a:cubicBezTo>
                  <a:pt x="208" y="47"/>
                  <a:pt x="161" y="0"/>
                  <a:pt x="104" y="0"/>
                </a:cubicBezTo>
                <a:cubicBezTo>
                  <a:pt x="47" y="0"/>
                  <a:pt x="0" y="47"/>
                  <a:pt x="0" y="104"/>
                </a:cubicBezTo>
                <a:cubicBezTo>
                  <a:pt x="0" y="143"/>
                  <a:pt x="22" y="177"/>
                  <a:pt x="54" y="195"/>
                </a:cubicBezTo>
                <a:cubicBezTo>
                  <a:pt x="30" y="218"/>
                  <a:pt x="30" y="218"/>
                  <a:pt x="30" y="218"/>
                </a:cubicBezTo>
                <a:cubicBezTo>
                  <a:pt x="27" y="221"/>
                  <a:pt x="27" y="227"/>
                  <a:pt x="30" y="230"/>
                </a:cubicBezTo>
                <a:cubicBezTo>
                  <a:pt x="32" y="231"/>
                  <a:pt x="34" y="232"/>
                  <a:pt x="36" y="232"/>
                </a:cubicBezTo>
                <a:cubicBezTo>
                  <a:pt x="38" y="232"/>
                  <a:pt x="40" y="231"/>
                  <a:pt x="42" y="230"/>
                </a:cubicBezTo>
                <a:cubicBezTo>
                  <a:pt x="69" y="202"/>
                  <a:pt x="69" y="202"/>
                  <a:pt x="69" y="202"/>
                </a:cubicBezTo>
                <a:cubicBezTo>
                  <a:pt x="80" y="206"/>
                  <a:pt x="92" y="208"/>
                  <a:pt x="104" y="208"/>
                </a:cubicBezTo>
                <a:cubicBezTo>
                  <a:pt x="116" y="208"/>
                  <a:pt x="128" y="206"/>
                  <a:pt x="139" y="202"/>
                </a:cubicBezTo>
                <a:cubicBezTo>
                  <a:pt x="166" y="230"/>
                  <a:pt x="166" y="230"/>
                  <a:pt x="166" y="230"/>
                </a:cubicBezTo>
                <a:cubicBezTo>
                  <a:pt x="168" y="231"/>
                  <a:pt x="170" y="232"/>
                  <a:pt x="172" y="232"/>
                </a:cubicBezTo>
                <a:cubicBezTo>
                  <a:pt x="174" y="232"/>
                  <a:pt x="176" y="231"/>
                  <a:pt x="178" y="230"/>
                </a:cubicBezTo>
                <a:cubicBezTo>
                  <a:pt x="181" y="227"/>
                  <a:pt x="181" y="221"/>
                  <a:pt x="178" y="218"/>
                </a:cubicBezTo>
                <a:cubicBezTo>
                  <a:pt x="154" y="195"/>
                  <a:pt x="154" y="195"/>
                  <a:pt x="154" y="195"/>
                </a:cubicBezTo>
                <a:cubicBezTo>
                  <a:pt x="186" y="177"/>
                  <a:pt x="208" y="143"/>
                  <a:pt x="208" y="104"/>
                </a:cubicBezTo>
                <a:close/>
                <a:moveTo>
                  <a:pt x="140" y="184"/>
                </a:moveTo>
                <a:cubicBezTo>
                  <a:pt x="138" y="184"/>
                  <a:pt x="136" y="185"/>
                  <a:pt x="134" y="186"/>
                </a:cubicBezTo>
                <a:cubicBezTo>
                  <a:pt x="134" y="186"/>
                  <a:pt x="134" y="187"/>
                  <a:pt x="134" y="187"/>
                </a:cubicBezTo>
                <a:cubicBezTo>
                  <a:pt x="125" y="190"/>
                  <a:pt x="115" y="192"/>
                  <a:pt x="104" y="192"/>
                </a:cubicBezTo>
                <a:cubicBezTo>
                  <a:pt x="93" y="192"/>
                  <a:pt x="83" y="190"/>
                  <a:pt x="74" y="187"/>
                </a:cubicBezTo>
                <a:cubicBezTo>
                  <a:pt x="74" y="187"/>
                  <a:pt x="74" y="186"/>
                  <a:pt x="74" y="186"/>
                </a:cubicBezTo>
                <a:cubicBezTo>
                  <a:pt x="72" y="185"/>
                  <a:pt x="70" y="184"/>
                  <a:pt x="68" y="184"/>
                </a:cubicBezTo>
                <a:cubicBezTo>
                  <a:pt x="37" y="170"/>
                  <a:pt x="16" y="140"/>
                  <a:pt x="16" y="104"/>
                </a:cubicBezTo>
                <a:cubicBezTo>
                  <a:pt x="16" y="55"/>
                  <a:pt x="55" y="16"/>
                  <a:pt x="104" y="16"/>
                </a:cubicBezTo>
                <a:cubicBezTo>
                  <a:pt x="153" y="16"/>
                  <a:pt x="192" y="55"/>
                  <a:pt x="192" y="104"/>
                </a:cubicBezTo>
                <a:cubicBezTo>
                  <a:pt x="192" y="140"/>
                  <a:pt x="171" y="170"/>
                  <a:pt x="140" y="1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BBA9A8A-5800-76BA-90F6-78FF728FB8D1}"/>
              </a:ext>
            </a:extLst>
          </p:cNvPr>
          <p:cNvSpPr>
            <a:spLocks/>
          </p:cNvSpPr>
          <p:nvPr/>
        </p:nvSpPr>
        <p:spPr bwMode="auto">
          <a:xfrm>
            <a:off x="3969670" y="1305726"/>
            <a:ext cx="73376" cy="120546"/>
          </a:xfrm>
          <a:custGeom>
            <a:avLst/>
            <a:gdLst>
              <a:gd name="T0" fmla="*/ 44 w 49"/>
              <a:gd name="T1" fmla="*/ 65 h 80"/>
              <a:gd name="T2" fmla="*/ 16 w 49"/>
              <a:gd name="T3" fmla="*/ 51 h 80"/>
              <a:gd name="T4" fmla="*/ 16 w 49"/>
              <a:gd name="T5" fmla="*/ 8 h 80"/>
              <a:gd name="T6" fmla="*/ 8 w 49"/>
              <a:gd name="T7" fmla="*/ 0 h 80"/>
              <a:gd name="T8" fmla="*/ 0 w 49"/>
              <a:gd name="T9" fmla="*/ 8 h 80"/>
              <a:gd name="T10" fmla="*/ 0 w 49"/>
              <a:gd name="T11" fmla="*/ 56 h 80"/>
              <a:gd name="T12" fmla="*/ 4 w 49"/>
              <a:gd name="T13" fmla="*/ 63 h 80"/>
              <a:gd name="T14" fmla="*/ 36 w 49"/>
              <a:gd name="T15" fmla="*/ 79 h 80"/>
              <a:gd name="T16" fmla="*/ 40 w 49"/>
              <a:gd name="T17" fmla="*/ 80 h 80"/>
              <a:gd name="T18" fmla="*/ 47 w 49"/>
              <a:gd name="T19" fmla="*/ 76 h 80"/>
              <a:gd name="T20" fmla="*/ 44 w 49"/>
              <a:gd name="T21" fmla="*/ 6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" h="80">
                <a:moveTo>
                  <a:pt x="44" y="65"/>
                </a:moveTo>
                <a:cubicBezTo>
                  <a:pt x="16" y="51"/>
                  <a:pt x="16" y="51"/>
                  <a:pt x="16" y="51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2" y="62"/>
                  <a:pt x="4" y="63"/>
                </a:cubicBezTo>
                <a:cubicBezTo>
                  <a:pt x="36" y="79"/>
                  <a:pt x="36" y="79"/>
                  <a:pt x="36" y="79"/>
                </a:cubicBezTo>
                <a:cubicBezTo>
                  <a:pt x="38" y="80"/>
                  <a:pt x="39" y="80"/>
                  <a:pt x="40" y="80"/>
                </a:cubicBezTo>
                <a:cubicBezTo>
                  <a:pt x="43" y="80"/>
                  <a:pt x="46" y="78"/>
                  <a:pt x="47" y="76"/>
                </a:cubicBezTo>
                <a:cubicBezTo>
                  <a:pt x="49" y="72"/>
                  <a:pt x="48" y="67"/>
                  <a:pt x="44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4BA0554-B379-52DE-9370-0CD6B3C7B06C}"/>
              </a:ext>
            </a:extLst>
          </p:cNvPr>
          <p:cNvSpPr>
            <a:spLocks noEditPoints="1"/>
          </p:cNvSpPr>
          <p:nvPr/>
        </p:nvSpPr>
        <p:spPr bwMode="auto">
          <a:xfrm>
            <a:off x="3788850" y="1196972"/>
            <a:ext cx="110064" cy="108754"/>
          </a:xfrm>
          <a:custGeom>
            <a:avLst/>
            <a:gdLst>
              <a:gd name="T0" fmla="*/ 72 w 73"/>
              <a:gd name="T1" fmla="*/ 14 h 72"/>
              <a:gd name="T2" fmla="*/ 66 w 73"/>
              <a:gd name="T3" fmla="*/ 8 h 72"/>
              <a:gd name="T4" fmla="*/ 26 w 73"/>
              <a:gd name="T5" fmla="*/ 0 h 72"/>
              <a:gd name="T6" fmla="*/ 18 w 73"/>
              <a:gd name="T7" fmla="*/ 2 h 72"/>
              <a:gd name="T8" fmla="*/ 2 w 73"/>
              <a:gd name="T9" fmla="*/ 18 h 72"/>
              <a:gd name="T10" fmla="*/ 0 w 73"/>
              <a:gd name="T11" fmla="*/ 26 h 72"/>
              <a:gd name="T12" fmla="*/ 8 w 73"/>
              <a:gd name="T13" fmla="*/ 66 h 72"/>
              <a:gd name="T14" fmla="*/ 14 w 73"/>
              <a:gd name="T15" fmla="*/ 72 h 72"/>
              <a:gd name="T16" fmla="*/ 16 w 73"/>
              <a:gd name="T17" fmla="*/ 72 h 72"/>
              <a:gd name="T18" fmla="*/ 22 w 73"/>
              <a:gd name="T19" fmla="*/ 70 h 72"/>
              <a:gd name="T20" fmla="*/ 70 w 73"/>
              <a:gd name="T21" fmla="*/ 22 h 72"/>
              <a:gd name="T22" fmla="*/ 72 w 73"/>
              <a:gd name="T23" fmla="*/ 14 h 72"/>
              <a:gd name="T24" fmla="*/ 21 w 73"/>
              <a:gd name="T25" fmla="*/ 48 h 72"/>
              <a:gd name="T26" fmla="*/ 17 w 73"/>
              <a:gd name="T27" fmla="*/ 27 h 72"/>
              <a:gd name="T28" fmla="*/ 27 w 73"/>
              <a:gd name="T29" fmla="*/ 17 h 72"/>
              <a:gd name="T30" fmla="*/ 48 w 73"/>
              <a:gd name="T31" fmla="*/ 21 h 72"/>
              <a:gd name="T32" fmla="*/ 21 w 73"/>
              <a:gd name="T33" fmla="*/ 4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3" h="72">
                <a:moveTo>
                  <a:pt x="72" y="14"/>
                </a:moveTo>
                <a:cubicBezTo>
                  <a:pt x="71" y="11"/>
                  <a:pt x="68" y="9"/>
                  <a:pt x="66" y="8"/>
                </a:cubicBezTo>
                <a:cubicBezTo>
                  <a:pt x="26" y="0"/>
                  <a:pt x="26" y="0"/>
                  <a:pt x="26" y="0"/>
                </a:cubicBezTo>
                <a:cubicBezTo>
                  <a:pt x="23" y="0"/>
                  <a:pt x="20" y="0"/>
                  <a:pt x="18" y="2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3"/>
                  <a:pt x="0" y="26"/>
                </a:cubicBezTo>
                <a:cubicBezTo>
                  <a:pt x="8" y="66"/>
                  <a:pt x="8" y="66"/>
                  <a:pt x="8" y="66"/>
                </a:cubicBezTo>
                <a:cubicBezTo>
                  <a:pt x="9" y="68"/>
                  <a:pt x="11" y="71"/>
                  <a:pt x="14" y="72"/>
                </a:cubicBezTo>
                <a:cubicBezTo>
                  <a:pt x="14" y="72"/>
                  <a:pt x="15" y="72"/>
                  <a:pt x="16" y="72"/>
                </a:cubicBezTo>
                <a:cubicBezTo>
                  <a:pt x="18" y="72"/>
                  <a:pt x="20" y="71"/>
                  <a:pt x="22" y="70"/>
                </a:cubicBezTo>
                <a:cubicBezTo>
                  <a:pt x="70" y="22"/>
                  <a:pt x="70" y="22"/>
                  <a:pt x="70" y="22"/>
                </a:cubicBezTo>
                <a:cubicBezTo>
                  <a:pt x="72" y="20"/>
                  <a:pt x="73" y="17"/>
                  <a:pt x="72" y="14"/>
                </a:cubicBezTo>
                <a:close/>
                <a:moveTo>
                  <a:pt x="21" y="48"/>
                </a:moveTo>
                <a:cubicBezTo>
                  <a:pt x="17" y="27"/>
                  <a:pt x="17" y="27"/>
                  <a:pt x="17" y="27"/>
                </a:cubicBezTo>
                <a:cubicBezTo>
                  <a:pt x="27" y="17"/>
                  <a:pt x="27" y="17"/>
                  <a:pt x="27" y="17"/>
                </a:cubicBezTo>
                <a:cubicBezTo>
                  <a:pt x="48" y="21"/>
                  <a:pt x="48" y="21"/>
                  <a:pt x="48" y="21"/>
                </a:cubicBezTo>
                <a:lnTo>
                  <a:pt x="2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C7B507D-3FDF-29D3-F23F-B65A80592E2E}"/>
              </a:ext>
            </a:extLst>
          </p:cNvPr>
          <p:cNvSpPr>
            <a:spLocks noEditPoints="1"/>
          </p:cNvSpPr>
          <p:nvPr/>
        </p:nvSpPr>
        <p:spPr bwMode="auto">
          <a:xfrm>
            <a:off x="4064010" y="1196972"/>
            <a:ext cx="111374" cy="108754"/>
          </a:xfrm>
          <a:custGeom>
            <a:avLst/>
            <a:gdLst>
              <a:gd name="T0" fmla="*/ 57 w 73"/>
              <a:gd name="T1" fmla="*/ 72 h 72"/>
              <a:gd name="T2" fmla="*/ 59 w 73"/>
              <a:gd name="T3" fmla="*/ 72 h 72"/>
              <a:gd name="T4" fmla="*/ 65 w 73"/>
              <a:gd name="T5" fmla="*/ 66 h 72"/>
              <a:gd name="T6" fmla="*/ 73 w 73"/>
              <a:gd name="T7" fmla="*/ 26 h 72"/>
              <a:gd name="T8" fmla="*/ 71 w 73"/>
              <a:gd name="T9" fmla="*/ 18 h 72"/>
              <a:gd name="T10" fmla="*/ 55 w 73"/>
              <a:gd name="T11" fmla="*/ 2 h 72"/>
              <a:gd name="T12" fmla="*/ 47 w 73"/>
              <a:gd name="T13" fmla="*/ 0 h 72"/>
              <a:gd name="T14" fmla="*/ 7 w 73"/>
              <a:gd name="T15" fmla="*/ 8 h 72"/>
              <a:gd name="T16" fmla="*/ 1 w 73"/>
              <a:gd name="T17" fmla="*/ 14 h 72"/>
              <a:gd name="T18" fmla="*/ 3 w 73"/>
              <a:gd name="T19" fmla="*/ 22 h 72"/>
              <a:gd name="T20" fmla="*/ 51 w 73"/>
              <a:gd name="T21" fmla="*/ 70 h 72"/>
              <a:gd name="T22" fmla="*/ 57 w 73"/>
              <a:gd name="T23" fmla="*/ 72 h 72"/>
              <a:gd name="T24" fmla="*/ 46 w 73"/>
              <a:gd name="T25" fmla="*/ 17 h 72"/>
              <a:gd name="T26" fmla="*/ 56 w 73"/>
              <a:gd name="T27" fmla="*/ 27 h 72"/>
              <a:gd name="T28" fmla="*/ 52 w 73"/>
              <a:gd name="T29" fmla="*/ 48 h 72"/>
              <a:gd name="T30" fmla="*/ 25 w 73"/>
              <a:gd name="T31" fmla="*/ 21 h 72"/>
              <a:gd name="T32" fmla="*/ 46 w 73"/>
              <a:gd name="T33" fmla="*/ 17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3" h="72">
                <a:moveTo>
                  <a:pt x="57" y="72"/>
                </a:moveTo>
                <a:cubicBezTo>
                  <a:pt x="58" y="72"/>
                  <a:pt x="59" y="72"/>
                  <a:pt x="59" y="72"/>
                </a:cubicBezTo>
                <a:cubicBezTo>
                  <a:pt x="62" y="71"/>
                  <a:pt x="64" y="68"/>
                  <a:pt x="65" y="66"/>
                </a:cubicBezTo>
                <a:cubicBezTo>
                  <a:pt x="73" y="26"/>
                  <a:pt x="73" y="26"/>
                  <a:pt x="73" y="26"/>
                </a:cubicBezTo>
                <a:cubicBezTo>
                  <a:pt x="73" y="23"/>
                  <a:pt x="73" y="20"/>
                  <a:pt x="71" y="18"/>
                </a:cubicBezTo>
                <a:cubicBezTo>
                  <a:pt x="55" y="2"/>
                  <a:pt x="55" y="2"/>
                  <a:pt x="55" y="2"/>
                </a:cubicBezTo>
                <a:cubicBezTo>
                  <a:pt x="53" y="0"/>
                  <a:pt x="50" y="0"/>
                  <a:pt x="47" y="0"/>
                </a:cubicBezTo>
                <a:cubicBezTo>
                  <a:pt x="7" y="8"/>
                  <a:pt x="7" y="8"/>
                  <a:pt x="7" y="8"/>
                </a:cubicBezTo>
                <a:cubicBezTo>
                  <a:pt x="5" y="9"/>
                  <a:pt x="2" y="11"/>
                  <a:pt x="1" y="14"/>
                </a:cubicBezTo>
                <a:cubicBezTo>
                  <a:pt x="0" y="17"/>
                  <a:pt x="1" y="20"/>
                  <a:pt x="3" y="22"/>
                </a:cubicBezTo>
                <a:cubicBezTo>
                  <a:pt x="51" y="70"/>
                  <a:pt x="51" y="70"/>
                  <a:pt x="51" y="70"/>
                </a:cubicBezTo>
                <a:cubicBezTo>
                  <a:pt x="53" y="71"/>
                  <a:pt x="55" y="72"/>
                  <a:pt x="57" y="72"/>
                </a:cubicBezTo>
                <a:close/>
                <a:moveTo>
                  <a:pt x="46" y="17"/>
                </a:moveTo>
                <a:cubicBezTo>
                  <a:pt x="56" y="27"/>
                  <a:pt x="56" y="27"/>
                  <a:pt x="56" y="27"/>
                </a:cubicBezTo>
                <a:cubicBezTo>
                  <a:pt x="52" y="48"/>
                  <a:pt x="52" y="48"/>
                  <a:pt x="52" y="48"/>
                </a:cubicBezTo>
                <a:cubicBezTo>
                  <a:pt x="25" y="21"/>
                  <a:pt x="25" y="21"/>
                  <a:pt x="25" y="21"/>
                </a:cubicBezTo>
                <a:lnTo>
                  <a:pt x="46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8B5CC8-486D-A4D4-52DC-9A25ED881A63}"/>
              </a:ext>
            </a:extLst>
          </p:cNvPr>
          <p:cNvGrpSpPr/>
          <p:nvPr/>
        </p:nvGrpSpPr>
        <p:grpSpPr>
          <a:xfrm>
            <a:off x="4657570" y="1220557"/>
            <a:ext cx="386534" cy="339364"/>
            <a:chOff x="6369689" y="1149437"/>
            <a:chExt cx="386534" cy="339364"/>
          </a:xfrm>
          <a:solidFill>
            <a:schemeClr val="bg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8164081-D7CD-619A-CDAD-9B73082D6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9689" y="1149437"/>
              <a:ext cx="386534" cy="339364"/>
            </a:xfrm>
            <a:custGeom>
              <a:avLst/>
              <a:gdLst>
                <a:gd name="T0" fmla="*/ 248 w 256"/>
                <a:gd name="T1" fmla="*/ 16 h 224"/>
                <a:gd name="T2" fmla="*/ 216 w 256"/>
                <a:gd name="T3" fmla="*/ 16 h 224"/>
                <a:gd name="T4" fmla="*/ 216 w 256"/>
                <a:gd name="T5" fmla="*/ 8 h 224"/>
                <a:gd name="T6" fmla="*/ 208 w 256"/>
                <a:gd name="T7" fmla="*/ 0 h 224"/>
                <a:gd name="T8" fmla="*/ 184 w 256"/>
                <a:gd name="T9" fmla="*/ 0 h 224"/>
                <a:gd name="T10" fmla="*/ 176 w 256"/>
                <a:gd name="T11" fmla="*/ 8 h 224"/>
                <a:gd name="T12" fmla="*/ 176 w 256"/>
                <a:gd name="T13" fmla="*/ 16 h 224"/>
                <a:gd name="T14" fmla="*/ 80 w 256"/>
                <a:gd name="T15" fmla="*/ 16 h 224"/>
                <a:gd name="T16" fmla="*/ 80 w 256"/>
                <a:gd name="T17" fmla="*/ 8 h 224"/>
                <a:gd name="T18" fmla="*/ 72 w 256"/>
                <a:gd name="T19" fmla="*/ 0 h 224"/>
                <a:gd name="T20" fmla="*/ 48 w 256"/>
                <a:gd name="T21" fmla="*/ 0 h 224"/>
                <a:gd name="T22" fmla="*/ 40 w 256"/>
                <a:gd name="T23" fmla="*/ 8 h 224"/>
                <a:gd name="T24" fmla="*/ 40 w 256"/>
                <a:gd name="T25" fmla="*/ 16 h 224"/>
                <a:gd name="T26" fmla="*/ 8 w 256"/>
                <a:gd name="T27" fmla="*/ 16 h 224"/>
                <a:gd name="T28" fmla="*/ 0 w 256"/>
                <a:gd name="T29" fmla="*/ 24 h 224"/>
                <a:gd name="T30" fmla="*/ 0 w 256"/>
                <a:gd name="T31" fmla="*/ 216 h 224"/>
                <a:gd name="T32" fmla="*/ 8 w 256"/>
                <a:gd name="T33" fmla="*/ 224 h 224"/>
                <a:gd name="T34" fmla="*/ 248 w 256"/>
                <a:gd name="T35" fmla="*/ 224 h 224"/>
                <a:gd name="T36" fmla="*/ 256 w 256"/>
                <a:gd name="T37" fmla="*/ 216 h 224"/>
                <a:gd name="T38" fmla="*/ 256 w 256"/>
                <a:gd name="T39" fmla="*/ 24 h 224"/>
                <a:gd name="T40" fmla="*/ 248 w 256"/>
                <a:gd name="T41" fmla="*/ 16 h 224"/>
                <a:gd name="T42" fmla="*/ 192 w 256"/>
                <a:gd name="T43" fmla="*/ 16 h 224"/>
                <a:gd name="T44" fmla="*/ 200 w 256"/>
                <a:gd name="T45" fmla="*/ 16 h 224"/>
                <a:gd name="T46" fmla="*/ 200 w 256"/>
                <a:gd name="T47" fmla="*/ 32 h 224"/>
                <a:gd name="T48" fmla="*/ 192 w 256"/>
                <a:gd name="T49" fmla="*/ 32 h 224"/>
                <a:gd name="T50" fmla="*/ 192 w 256"/>
                <a:gd name="T51" fmla="*/ 16 h 224"/>
                <a:gd name="T52" fmla="*/ 56 w 256"/>
                <a:gd name="T53" fmla="*/ 16 h 224"/>
                <a:gd name="T54" fmla="*/ 64 w 256"/>
                <a:gd name="T55" fmla="*/ 16 h 224"/>
                <a:gd name="T56" fmla="*/ 64 w 256"/>
                <a:gd name="T57" fmla="*/ 32 h 224"/>
                <a:gd name="T58" fmla="*/ 56 w 256"/>
                <a:gd name="T59" fmla="*/ 32 h 224"/>
                <a:gd name="T60" fmla="*/ 56 w 256"/>
                <a:gd name="T61" fmla="*/ 16 h 224"/>
                <a:gd name="T62" fmla="*/ 240 w 256"/>
                <a:gd name="T63" fmla="*/ 208 h 224"/>
                <a:gd name="T64" fmla="*/ 16 w 256"/>
                <a:gd name="T65" fmla="*/ 208 h 224"/>
                <a:gd name="T66" fmla="*/ 16 w 256"/>
                <a:gd name="T67" fmla="*/ 32 h 224"/>
                <a:gd name="T68" fmla="*/ 40 w 256"/>
                <a:gd name="T69" fmla="*/ 32 h 224"/>
                <a:gd name="T70" fmla="*/ 40 w 256"/>
                <a:gd name="T71" fmla="*/ 40 h 224"/>
                <a:gd name="T72" fmla="*/ 48 w 256"/>
                <a:gd name="T73" fmla="*/ 48 h 224"/>
                <a:gd name="T74" fmla="*/ 72 w 256"/>
                <a:gd name="T75" fmla="*/ 48 h 224"/>
                <a:gd name="T76" fmla="*/ 80 w 256"/>
                <a:gd name="T77" fmla="*/ 40 h 224"/>
                <a:gd name="T78" fmla="*/ 80 w 256"/>
                <a:gd name="T79" fmla="*/ 32 h 224"/>
                <a:gd name="T80" fmla="*/ 176 w 256"/>
                <a:gd name="T81" fmla="*/ 32 h 224"/>
                <a:gd name="T82" fmla="*/ 176 w 256"/>
                <a:gd name="T83" fmla="*/ 40 h 224"/>
                <a:gd name="T84" fmla="*/ 184 w 256"/>
                <a:gd name="T85" fmla="*/ 48 h 224"/>
                <a:gd name="T86" fmla="*/ 208 w 256"/>
                <a:gd name="T87" fmla="*/ 48 h 224"/>
                <a:gd name="T88" fmla="*/ 216 w 256"/>
                <a:gd name="T89" fmla="*/ 40 h 224"/>
                <a:gd name="T90" fmla="*/ 216 w 256"/>
                <a:gd name="T91" fmla="*/ 32 h 224"/>
                <a:gd name="T92" fmla="*/ 240 w 256"/>
                <a:gd name="T93" fmla="*/ 32 h 224"/>
                <a:gd name="T94" fmla="*/ 240 w 256"/>
                <a:gd name="T95" fmla="*/ 2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6" h="224">
                  <a:moveTo>
                    <a:pt x="248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16" y="4"/>
                    <a:pt x="212" y="0"/>
                    <a:pt x="20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0" y="0"/>
                    <a:pt x="176" y="4"/>
                    <a:pt x="176" y="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0"/>
                    <a:pt x="4" y="224"/>
                    <a:pt x="8" y="224"/>
                  </a:cubicBezTo>
                  <a:cubicBezTo>
                    <a:pt x="248" y="224"/>
                    <a:pt x="248" y="224"/>
                    <a:pt x="248" y="224"/>
                  </a:cubicBezTo>
                  <a:cubicBezTo>
                    <a:pt x="252" y="224"/>
                    <a:pt x="256" y="220"/>
                    <a:pt x="256" y="216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6" y="20"/>
                    <a:pt x="252" y="16"/>
                    <a:pt x="248" y="16"/>
                  </a:cubicBezTo>
                  <a:close/>
                  <a:moveTo>
                    <a:pt x="192" y="16"/>
                  </a:moveTo>
                  <a:cubicBezTo>
                    <a:pt x="200" y="16"/>
                    <a:pt x="200" y="16"/>
                    <a:pt x="200" y="16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92" y="32"/>
                    <a:pt x="192" y="32"/>
                    <a:pt x="192" y="32"/>
                  </a:cubicBezTo>
                  <a:lnTo>
                    <a:pt x="192" y="16"/>
                  </a:lnTo>
                  <a:close/>
                  <a:moveTo>
                    <a:pt x="56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16"/>
                  </a:lnTo>
                  <a:close/>
                  <a:moveTo>
                    <a:pt x="240" y="208"/>
                  </a:moveTo>
                  <a:cubicBezTo>
                    <a:pt x="16" y="208"/>
                    <a:pt x="16" y="208"/>
                    <a:pt x="16" y="20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4" y="48"/>
                    <a:pt x="48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6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4"/>
                    <a:pt x="180" y="48"/>
                    <a:pt x="184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12" y="48"/>
                    <a:pt x="216" y="44"/>
                    <a:pt x="216" y="4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40" y="32"/>
                    <a:pt x="240" y="32"/>
                    <a:pt x="240" y="32"/>
                  </a:cubicBezTo>
                  <a:lnTo>
                    <a:pt x="240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E31891-98AF-6506-6E20-446D96F61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9962" y="1271294"/>
              <a:ext cx="7337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493FA51-FC2A-B14D-2951-B1F6738B0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6923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6404CF3-926F-51AD-FC88-6152B1CF2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3884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B3947D-C3A4-7EEE-F448-344881F2D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9962" y="1366945"/>
              <a:ext cx="7337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C41149E-6A9F-92D7-8EBE-5FBB51FF2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6923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3098FF2-283B-73D6-4CC7-D5E0A581F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3884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1E385F2A-6520-47B0-3B2D-7F8F4081FABE}"/>
              </a:ext>
            </a:extLst>
          </p:cNvPr>
          <p:cNvSpPr>
            <a:spLocks noEditPoints="1"/>
          </p:cNvSpPr>
          <p:nvPr/>
        </p:nvSpPr>
        <p:spPr bwMode="auto">
          <a:xfrm>
            <a:off x="5611458" y="1196972"/>
            <a:ext cx="217507" cy="386534"/>
          </a:xfrm>
          <a:custGeom>
            <a:avLst/>
            <a:gdLst>
              <a:gd name="T0" fmla="*/ 136 w 144"/>
              <a:gd name="T1" fmla="*/ 0 h 256"/>
              <a:gd name="T2" fmla="*/ 8 w 144"/>
              <a:gd name="T3" fmla="*/ 0 h 256"/>
              <a:gd name="T4" fmla="*/ 0 w 144"/>
              <a:gd name="T5" fmla="*/ 8 h 256"/>
              <a:gd name="T6" fmla="*/ 0 w 144"/>
              <a:gd name="T7" fmla="*/ 248 h 256"/>
              <a:gd name="T8" fmla="*/ 8 w 144"/>
              <a:gd name="T9" fmla="*/ 256 h 256"/>
              <a:gd name="T10" fmla="*/ 136 w 144"/>
              <a:gd name="T11" fmla="*/ 256 h 256"/>
              <a:gd name="T12" fmla="*/ 144 w 144"/>
              <a:gd name="T13" fmla="*/ 248 h 256"/>
              <a:gd name="T14" fmla="*/ 144 w 144"/>
              <a:gd name="T15" fmla="*/ 8 h 256"/>
              <a:gd name="T16" fmla="*/ 136 w 144"/>
              <a:gd name="T17" fmla="*/ 0 h 256"/>
              <a:gd name="T18" fmla="*/ 128 w 144"/>
              <a:gd name="T19" fmla="*/ 240 h 256"/>
              <a:gd name="T20" fmla="*/ 16 w 144"/>
              <a:gd name="T21" fmla="*/ 240 h 256"/>
              <a:gd name="T22" fmla="*/ 16 w 144"/>
              <a:gd name="T23" fmla="*/ 16 h 256"/>
              <a:gd name="T24" fmla="*/ 128 w 144"/>
              <a:gd name="T25" fmla="*/ 16 h 256"/>
              <a:gd name="T26" fmla="*/ 128 w 144"/>
              <a:gd name="T27" fmla="*/ 24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4" h="256">
                <a:moveTo>
                  <a:pt x="13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52"/>
                  <a:pt x="4" y="256"/>
                  <a:pt x="8" y="256"/>
                </a:cubicBezTo>
                <a:cubicBezTo>
                  <a:pt x="136" y="256"/>
                  <a:pt x="136" y="256"/>
                  <a:pt x="136" y="256"/>
                </a:cubicBezTo>
                <a:cubicBezTo>
                  <a:pt x="140" y="256"/>
                  <a:pt x="144" y="252"/>
                  <a:pt x="144" y="248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lose/>
                <a:moveTo>
                  <a:pt x="128" y="240"/>
                </a:moveTo>
                <a:cubicBezTo>
                  <a:pt x="16" y="240"/>
                  <a:pt x="16" y="240"/>
                  <a:pt x="16" y="240"/>
                </a:cubicBezTo>
                <a:cubicBezTo>
                  <a:pt x="16" y="16"/>
                  <a:pt x="16" y="16"/>
                  <a:pt x="16" y="16"/>
                </a:cubicBezTo>
                <a:cubicBezTo>
                  <a:pt x="128" y="16"/>
                  <a:pt x="128" y="16"/>
                  <a:pt x="128" y="16"/>
                </a:cubicBezTo>
                <a:lnTo>
                  <a:pt x="128" y="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16A8477-0E4E-6DE5-9B28-6D3E1114B19E}"/>
              </a:ext>
            </a:extLst>
          </p:cNvPr>
          <p:cNvSpPr>
            <a:spLocks/>
          </p:cNvSpPr>
          <p:nvPr/>
        </p:nvSpPr>
        <p:spPr bwMode="auto">
          <a:xfrm>
            <a:off x="5701868" y="1511441"/>
            <a:ext cx="36688" cy="23585"/>
          </a:xfrm>
          <a:custGeom>
            <a:avLst/>
            <a:gdLst>
              <a:gd name="T0" fmla="*/ 16 w 24"/>
              <a:gd name="T1" fmla="*/ 0 h 16"/>
              <a:gd name="T2" fmla="*/ 8 w 24"/>
              <a:gd name="T3" fmla="*/ 0 h 16"/>
              <a:gd name="T4" fmla="*/ 0 w 24"/>
              <a:gd name="T5" fmla="*/ 8 h 16"/>
              <a:gd name="T6" fmla="*/ 8 w 24"/>
              <a:gd name="T7" fmla="*/ 16 h 16"/>
              <a:gd name="T8" fmla="*/ 16 w 24"/>
              <a:gd name="T9" fmla="*/ 16 h 16"/>
              <a:gd name="T10" fmla="*/ 24 w 24"/>
              <a:gd name="T11" fmla="*/ 8 h 16"/>
              <a:gd name="T12" fmla="*/ 16 w 24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16">
                <a:moveTo>
                  <a:pt x="1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20" y="16"/>
                  <a:pt x="24" y="12"/>
                  <a:pt x="24" y="8"/>
                </a:cubicBezTo>
                <a:cubicBezTo>
                  <a:pt x="24" y="4"/>
                  <a:pt x="20" y="0"/>
                  <a:pt x="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E21DEA8E-5385-AFC6-7A45-598EE451412F}"/>
              </a:ext>
            </a:extLst>
          </p:cNvPr>
          <p:cNvSpPr>
            <a:spLocks/>
          </p:cNvSpPr>
          <p:nvPr/>
        </p:nvSpPr>
        <p:spPr bwMode="auto">
          <a:xfrm>
            <a:off x="5666490" y="1245453"/>
            <a:ext cx="108754" cy="23585"/>
          </a:xfrm>
          <a:custGeom>
            <a:avLst/>
            <a:gdLst>
              <a:gd name="T0" fmla="*/ 8 w 72"/>
              <a:gd name="T1" fmla="*/ 16 h 16"/>
              <a:gd name="T2" fmla="*/ 64 w 72"/>
              <a:gd name="T3" fmla="*/ 16 h 16"/>
              <a:gd name="T4" fmla="*/ 72 w 72"/>
              <a:gd name="T5" fmla="*/ 8 h 16"/>
              <a:gd name="T6" fmla="*/ 64 w 72"/>
              <a:gd name="T7" fmla="*/ 0 h 16"/>
              <a:gd name="T8" fmla="*/ 8 w 72"/>
              <a:gd name="T9" fmla="*/ 0 h 16"/>
              <a:gd name="T10" fmla="*/ 0 w 72"/>
              <a:gd name="T11" fmla="*/ 8 h 16"/>
              <a:gd name="T12" fmla="*/ 8 w 72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16">
                <a:moveTo>
                  <a:pt x="8" y="16"/>
                </a:moveTo>
                <a:cubicBezTo>
                  <a:pt x="64" y="16"/>
                  <a:pt x="64" y="16"/>
                  <a:pt x="64" y="16"/>
                </a:cubicBezTo>
                <a:cubicBezTo>
                  <a:pt x="68" y="16"/>
                  <a:pt x="72" y="12"/>
                  <a:pt x="72" y="8"/>
                </a:cubicBezTo>
                <a:cubicBezTo>
                  <a:pt x="72" y="4"/>
                  <a:pt x="68" y="0"/>
                  <a:pt x="6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7EFF0B4-21A6-53A6-2BC2-986F5E7CB95C}"/>
              </a:ext>
            </a:extLst>
          </p:cNvPr>
          <p:cNvSpPr>
            <a:spLocks noEditPoints="1"/>
          </p:cNvSpPr>
          <p:nvPr/>
        </p:nvSpPr>
        <p:spPr bwMode="auto">
          <a:xfrm>
            <a:off x="6444800" y="1196972"/>
            <a:ext cx="289573" cy="386534"/>
          </a:xfrm>
          <a:custGeom>
            <a:avLst/>
            <a:gdLst>
              <a:gd name="T0" fmla="*/ 192 w 192"/>
              <a:gd name="T1" fmla="*/ 248 h 256"/>
              <a:gd name="T2" fmla="*/ 192 w 192"/>
              <a:gd name="T3" fmla="*/ 8 h 256"/>
              <a:gd name="T4" fmla="*/ 184 w 192"/>
              <a:gd name="T5" fmla="*/ 0 h 256"/>
              <a:gd name="T6" fmla="*/ 8 w 192"/>
              <a:gd name="T7" fmla="*/ 0 h 256"/>
              <a:gd name="T8" fmla="*/ 0 w 192"/>
              <a:gd name="T9" fmla="*/ 8 h 256"/>
              <a:gd name="T10" fmla="*/ 0 w 192"/>
              <a:gd name="T11" fmla="*/ 248 h 256"/>
              <a:gd name="T12" fmla="*/ 8 w 192"/>
              <a:gd name="T13" fmla="*/ 256 h 256"/>
              <a:gd name="T14" fmla="*/ 184 w 192"/>
              <a:gd name="T15" fmla="*/ 256 h 256"/>
              <a:gd name="T16" fmla="*/ 192 w 192"/>
              <a:gd name="T17" fmla="*/ 248 h 256"/>
              <a:gd name="T18" fmla="*/ 176 w 192"/>
              <a:gd name="T19" fmla="*/ 240 h 256"/>
              <a:gd name="T20" fmla="*/ 16 w 192"/>
              <a:gd name="T21" fmla="*/ 240 h 256"/>
              <a:gd name="T22" fmla="*/ 16 w 192"/>
              <a:gd name="T23" fmla="*/ 16 h 256"/>
              <a:gd name="T24" fmla="*/ 176 w 192"/>
              <a:gd name="T25" fmla="*/ 16 h 256"/>
              <a:gd name="T26" fmla="*/ 176 w 192"/>
              <a:gd name="T27" fmla="*/ 24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2" h="256">
                <a:moveTo>
                  <a:pt x="192" y="248"/>
                </a:moveTo>
                <a:cubicBezTo>
                  <a:pt x="192" y="8"/>
                  <a:pt x="192" y="8"/>
                  <a:pt x="192" y="8"/>
                </a:cubicBezTo>
                <a:cubicBezTo>
                  <a:pt x="192" y="4"/>
                  <a:pt x="188" y="0"/>
                  <a:pt x="18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52"/>
                  <a:pt x="4" y="256"/>
                  <a:pt x="8" y="256"/>
                </a:cubicBezTo>
                <a:cubicBezTo>
                  <a:pt x="184" y="256"/>
                  <a:pt x="184" y="256"/>
                  <a:pt x="184" y="256"/>
                </a:cubicBezTo>
                <a:cubicBezTo>
                  <a:pt x="188" y="256"/>
                  <a:pt x="192" y="252"/>
                  <a:pt x="192" y="248"/>
                </a:cubicBezTo>
                <a:close/>
                <a:moveTo>
                  <a:pt x="176" y="240"/>
                </a:moveTo>
                <a:cubicBezTo>
                  <a:pt x="16" y="240"/>
                  <a:pt x="16" y="240"/>
                  <a:pt x="16" y="240"/>
                </a:cubicBezTo>
                <a:cubicBezTo>
                  <a:pt x="16" y="16"/>
                  <a:pt x="16" y="16"/>
                  <a:pt x="16" y="16"/>
                </a:cubicBezTo>
                <a:cubicBezTo>
                  <a:pt x="176" y="16"/>
                  <a:pt x="176" y="16"/>
                  <a:pt x="176" y="16"/>
                </a:cubicBezTo>
                <a:lnTo>
                  <a:pt x="176" y="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0C7968E-086C-2FCE-173A-ABB48B84D80C}"/>
              </a:ext>
            </a:extLst>
          </p:cNvPr>
          <p:cNvSpPr>
            <a:spLocks/>
          </p:cNvSpPr>
          <p:nvPr/>
        </p:nvSpPr>
        <p:spPr bwMode="auto">
          <a:xfrm>
            <a:off x="6577138" y="1510130"/>
            <a:ext cx="24895" cy="24895"/>
          </a:xfrm>
          <a:custGeom>
            <a:avLst/>
            <a:gdLst>
              <a:gd name="T0" fmla="*/ 2 w 16"/>
              <a:gd name="T1" fmla="*/ 3 h 17"/>
              <a:gd name="T2" fmla="*/ 0 w 16"/>
              <a:gd name="T3" fmla="*/ 9 h 17"/>
              <a:gd name="T4" fmla="*/ 2 w 16"/>
              <a:gd name="T5" fmla="*/ 15 h 17"/>
              <a:gd name="T6" fmla="*/ 8 w 16"/>
              <a:gd name="T7" fmla="*/ 17 h 17"/>
              <a:gd name="T8" fmla="*/ 14 w 16"/>
              <a:gd name="T9" fmla="*/ 15 h 17"/>
              <a:gd name="T10" fmla="*/ 16 w 16"/>
              <a:gd name="T11" fmla="*/ 9 h 17"/>
              <a:gd name="T12" fmla="*/ 14 w 16"/>
              <a:gd name="T13" fmla="*/ 3 h 17"/>
              <a:gd name="T14" fmla="*/ 2 w 16"/>
              <a:gd name="T15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2" y="3"/>
                </a:move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0E1219F3-63CF-3FB9-1D70-0E06074B010F}"/>
              </a:ext>
            </a:extLst>
          </p:cNvPr>
          <p:cNvSpPr>
            <a:spLocks/>
          </p:cNvSpPr>
          <p:nvPr/>
        </p:nvSpPr>
        <p:spPr bwMode="auto">
          <a:xfrm>
            <a:off x="6547002" y="1245453"/>
            <a:ext cx="85169" cy="23585"/>
          </a:xfrm>
          <a:custGeom>
            <a:avLst/>
            <a:gdLst>
              <a:gd name="T0" fmla="*/ 8 w 56"/>
              <a:gd name="T1" fmla="*/ 16 h 16"/>
              <a:gd name="T2" fmla="*/ 48 w 56"/>
              <a:gd name="T3" fmla="*/ 16 h 16"/>
              <a:gd name="T4" fmla="*/ 56 w 56"/>
              <a:gd name="T5" fmla="*/ 8 h 16"/>
              <a:gd name="T6" fmla="*/ 48 w 56"/>
              <a:gd name="T7" fmla="*/ 0 h 16"/>
              <a:gd name="T8" fmla="*/ 8 w 56"/>
              <a:gd name="T9" fmla="*/ 0 h 16"/>
              <a:gd name="T10" fmla="*/ 0 w 56"/>
              <a:gd name="T11" fmla="*/ 8 h 16"/>
              <a:gd name="T12" fmla="*/ 8 w 56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16">
                <a:moveTo>
                  <a:pt x="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52" y="16"/>
                  <a:pt x="56" y="12"/>
                  <a:pt x="56" y="8"/>
                </a:cubicBezTo>
                <a:cubicBezTo>
                  <a:pt x="56" y="4"/>
                  <a:pt x="52" y="0"/>
                  <a:pt x="4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6BC2647-6FEB-A6C2-8392-BF70EF391BB8}"/>
              </a:ext>
            </a:extLst>
          </p:cNvPr>
          <p:cNvSpPr>
            <a:spLocks noEditPoints="1"/>
          </p:cNvSpPr>
          <p:nvPr/>
        </p:nvSpPr>
        <p:spPr bwMode="auto">
          <a:xfrm>
            <a:off x="7266349" y="1245453"/>
            <a:ext cx="386534" cy="338054"/>
          </a:xfrm>
          <a:custGeom>
            <a:avLst/>
            <a:gdLst>
              <a:gd name="T0" fmla="*/ 248 w 256"/>
              <a:gd name="T1" fmla="*/ 0 h 224"/>
              <a:gd name="T2" fmla="*/ 8 w 256"/>
              <a:gd name="T3" fmla="*/ 0 h 224"/>
              <a:gd name="T4" fmla="*/ 0 w 256"/>
              <a:gd name="T5" fmla="*/ 8 h 224"/>
              <a:gd name="T6" fmla="*/ 0 w 256"/>
              <a:gd name="T7" fmla="*/ 168 h 224"/>
              <a:gd name="T8" fmla="*/ 8 w 256"/>
              <a:gd name="T9" fmla="*/ 176 h 224"/>
              <a:gd name="T10" fmla="*/ 120 w 256"/>
              <a:gd name="T11" fmla="*/ 176 h 224"/>
              <a:gd name="T12" fmla="*/ 120 w 256"/>
              <a:gd name="T13" fmla="*/ 208 h 224"/>
              <a:gd name="T14" fmla="*/ 88 w 256"/>
              <a:gd name="T15" fmla="*/ 208 h 224"/>
              <a:gd name="T16" fmla="*/ 80 w 256"/>
              <a:gd name="T17" fmla="*/ 216 h 224"/>
              <a:gd name="T18" fmla="*/ 88 w 256"/>
              <a:gd name="T19" fmla="*/ 224 h 224"/>
              <a:gd name="T20" fmla="*/ 168 w 256"/>
              <a:gd name="T21" fmla="*/ 224 h 224"/>
              <a:gd name="T22" fmla="*/ 176 w 256"/>
              <a:gd name="T23" fmla="*/ 216 h 224"/>
              <a:gd name="T24" fmla="*/ 168 w 256"/>
              <a:gd name="T25" fmla="*/ 208 h 224"/>
              <a:gd name="T26" fmla="*/ 136 w 256"/>
              <a:gd name="T27" fmla="*/ 208 h 224"/>
              <a:gd name="T28" fmla="*/ 136 w 256"/>
              <a:gd name="T29" fmla="*/ 176 h 224"/>
              <a:gd name="T30" fmla="*/ 248 w 256"/>
              <a:gd name="T31" fmla="*/ 176 h 224"/>
              <a:gd name="T32" fmla="*/ 256 w 256"/>
              <a:gd name="T33" fmla="*/ 168 h 224"/>
              <a:gd name="T34" fmla="*/ 256 w 256"/>
              <a:gd name="T35" fmla="*/ 8 h 224"/>
              <a:gd name="T36" fmla="*/ 248 w 256"/>
              <a:gd name="T37" fmla="*/ 0 h 224"/>
              <a:gd name="T38" fmla="*/ 240 w 256"/>
              <a:gd name="T39" fmla="*/ 160 h 224"/>
              <a:gd name="T40" fmla="*/ 16 w 256"/>
              <a:gd name="T41" fmla="*/ 160 h 224"/>
              <a:gd name="T42" fmla="*/ 16 w 256"/>
              <a:gd name="T43" fmla="*/ 16 h 224"/>
              <a:gd name="T44" fmla="*/ 240 w 256"/>
              <a:gd name="T45" fmla="*/ 16 h 224"/>
              <a:gd name="T46" fmla="*/ 240 w 256"/>
              <a:gd name="T47" fmla="*/ 16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56" h="224">
                <a:moveTo>
                  <a:pt x="24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20" y="176"/>
                  <a:pt x="120" y="176"/>
                  <a:pt x="120" y="176"/>
                </a:cubicBezTo>
                <a:cubicBezTo>
                  <a:pt x="120" y="208"/>
                  <a:pt x="120" y="208"/>
                  <a:pt x="120" y="208"/>
                </a:cubicBezTo>
                <a:cubicBezTo>
                  <a:pt x="88" y="208"/>
                  <a:pt x="88" y="208"/>
                  <a:pt x="88" y="208"/>
                </a:cubicBezTo>
                <a:cubicBezTo>
                  <a:pt x="84" y="208"/>
                  <a:pt x="80" y="212"/>
                  <a:pt x="80" y="216"/>
                </a:cubicBezTo>
                <a:cubicBezTo>
                  <a:pt x="80" y="220"/>
                  <a:pt x="84" y="224"/>
                  <a:pt x="88" y="224"/>
                </a:cubicBezTo>
                <a:cubicBezTo>
                  <a:pt x="168" y="224"/>
                  <a:pt x="168" y="224"/>
                  <a:pt x="168" y="224"/>
                </a:cubicBezTo>
                <a:cubicBezTo>
                  <a:pt x="172" y="224"/>
                  <a:pt x="176" y="220"/>
                  <a:pt x="176" y="216"/>
                </a:cubicBezTo>
                <a:cubicBezTo>
                  <a:pt x="176" y="212"/>
                  <a:pt x="172" y="208"/>
                  <a:pt x="168" y="208"/>
                </a:cubicBezTo>
                <a:cubicBezTo>
                  <a:pt x="136" y="208"/>
                  <a:pt x="136" y="208"/>
                  <a:pt x="136" y="208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248" y="176"/>
                  <a:pt x="248" y="176"/>
                  <a:pt x="248" y="176"/>
                </a:cubicBezTo>
                <a:cubicBezTo>
                  <a:pt x="252" y="176"/>
                  <a:pt x="256" y="172"/>
                  <a:pt x="256" y="168"/>
                </a:cubicBezTo>
                <a:cubicBezTo>
                  <a:pt x="256" y="8"/>
                  <a:pt x="256" y="8"/>
                  <a:pt x="256" y="8"/>
                </a:cubicBezTo>
                <a:cubicBezTo>
                  <a:pt x="256" y="4"/>
                  <a:pt x="252" y="0"/>
                  <a:pt x="248" y="0"/>
                </a:cubicBezTo>
                <a:close/>
                <a:moveTo>
                  <a:pt x="240" y="160"/>
                </a:moveTo>
                <a:cubicBezTo>
                  <a:pt x="16" y="160"/>
                  <a:pt x="16" y="160"/>
                  <a:pt x="16" y="160"/>
                </a:cubicBezTo>
                <a:cubicBezTo>
                  <a:pt x="16" y="16"/>
                  <a:pt x="16" y="16"/>
                  <a:pt x="16" y="16"/>
                </a:cubicBezTo>
                <a:cubicBezTo>
                  <a:pt x="240" y="16"/>
                  <a:pt x="240" y="16"/>
                  <a:pt x="240" y="16"/>
                </a:cubicBezTo>
                <a:lnTo>
                  <a:pt x="240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A1D6BF5-8545-7BA8-84D2-64AC80236682}"/>
              </a:ext>
            </a:extLst>
          </p:cNvPr>
          <p:cNvSpPr>
            <a:spLocks noEditPoints="1"/>
          </p:cNvSpPr>
          <p:nvPr/>
        </p:nvSpPr>
        <p:spPr bwMode="auto">
          <a:xfrm>
            <a:off x="8135068" y="1257245"/>
            <a:ext cx="386534" cy="265988"/>
          </a:xfrm>
          <a:custGeom>
            <a:avLst/>
            <a:gdLst>
              <a:gd name="T0" fmla="*/ 8 w 256"/>
              <a:gd name="T1" fmla="*/ 176 h 176"/>
              <a:gd name="T2" fmla="*/ 248 w 256"/>
              <a:gd name="T3" fmla="*/ 176 h 176"/>
              <a:gd name="T4" fmla="*/ 256 w 256"/>
              <a:gd name="T5" fmla="*/ 168 h 176"/>
              <a:gd name="T6" fmla="*/ 256 w 256"/>
              <a:gd name="T7" fmla="*/ 144 h 176"/>
              <a:gd name="T8" fmla="*/ 248 w 256"/>
              <a:gd name="T9" fmla="*/ 136 h 176"/>
              <a:gd name="T10" fmla="*/ 232 w 256"/>
              <a:gd name="T11" fmla="*/ 136 h 176"/>
              <a:gd name="T12" fmla="*/ 232 w 256"/>
              <a:gd name="T13" fmla="*/ 8 h 176"/>
              <a:gd name="T14" fmla="*/ 224 w 256"/>
              <a:gd name="T15" fmla="*/ 0 h 176"/>
              <a:gd name="T16" fmla="*/ 32 w 256"/>
              <a:gd name="T17" fmla="*/ 0 h 176"/>
              <a:gd name="T18" fmla="*/ 24 w 256"/>
              <a:gd name="T19" fmla="*/ 8 h 176"/>
              <a:gd name="T20" fmla="*/ 24 w 256"/>
              <a:gd name="T21" fmla="*/ 136 h 176"/>
              <a:gd name="T22" fmla="*/ 8 w 256"/>
              <a:gd name="T23" fmla="*/ 136 h 176"/>
              <a:gd name="T24" fmla="*/ 0 w 256"/>
              <a:gd name="T25" fmla="*/ 144 h 176"/>
              <a:gd name="T26" fmla="*/ 0 w 256"/>
              <a:gd name="T27" fmla="*/ 168 h 176"/>
              <a:gd name="T28" fmla="*/ 8 w 256"/>
              <a:gd name="T29" fmla="*/ 176 h 176"/>
              <a:gd name="T30" fmla="*/ 40 w 256"/>
              <a:gd name="T31" fmla="*/ 16 h 176"/>
              <a:gd name="T32" fmla="*/ 216 w 256"/>
              <a:gd name="T33" fmla="*/ 16 h 176"/>
              <a:gd name="T34" fmla="*/ 216 w 256"/>
              <a:gd name="T35" fmla="*/ 136 h 176"/>
              <a:gd name="T36" fmla="*/ 40 w 256"/>
              <a:gd name="T37" fmla="*/ 136 h 176"/>
              <a:gd name="T38" fmla="*/ 40 w 256"/>
              <a:gd name="T39" fmla="*/ 16 h 176"/>
              <a:gd name="T40" fmla="*/ 16 w 256"/>
              <a:gd name="T41" fmla="*/ 152 h 176"/>
              <a:gd name="T42" fmla="*/ 32 w 256"/>
              <a:gd name="T43" fmla="*/ 152 h 176"/>
              <a:gd name="T44" fmla="*/ 224 w 256"/>
              <a:gd name="T45" fmla="*/ 152 h 176"/>
              <a:gd name="T46" fmla="*/ 240 w 256"/>
              <a:gd name="T47" fmla="*/ 152 h 176"/>
              <a:gd name="T48" fmla="*/ 240 w 256"/>
              <a:gd name="T49" fmla="*/ 160 h 176"/>
              <a:gd name="T50" fmla="*/ 16 w 256"/>
              <a:gd name="T51" fmla="*/ 160 h 176"/>
              <a:gd name="T52" fmla="*/ 16 w 256"/>
              <a:gd name="T53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6" h="176">
                <a:moveTo>
                  <a:pt x="8" y="176"/>
                </a:moveTo>
                <a:cubicBezTo>
                  <a:pt x="248" y="176"/>
                  <a:pt x="248" y="176"/>
                  <a:pt x="248" y="176"/>
                </a:cubicBezTo>
                <a:cubicBezTo>
                  <a:pt x="252" y="176"/>
                  <a:pt x="256" y="172"/>
                  <a:pt x="256" y="168"/>
                </a:cubicBezTo>
                <a:cubicBezTo>
                  <a:pt x="256" y="144"/>
                  <a:pt x="256" y="144"/>
                  <a:pt x="256" y="144"/>
                </a:cubicBezTo>
                <a:cubicBezTo>
                  <a:pt x="256" y="140"/>
                  <a:pt x="252" y="136"/>
                  <a:pt x="248" y="136"/>
                </a:cubicBezTo>
                <a:cubicBezTo>
                  <a:pt x="232" y="136"/>
                  <a:pt x="232" y="136"/>
                  <a:pt x="232" y="136"/>
                </a:cubicBezTo>
                <a:cubicBezTo>
                  <a:pt x="232" y="8"/>
                  <a:pt x="232" y="8"/>
                  <a:pt x="232" y="8"/>
                </a:cubicBezTo>
                <a:cubicBezTo>
                  <a:pt x="232" y="4"/>
                  <a:pt x="228" y="0"/>
                  <a:pt x="22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136"/>
                  <a:pt x="24" y="136"/>
                  <a:pt x="24" y="136"/>
                </a:cubicBezTo>
                <a:cubicBezTo>
                  <a:pt x="8" y="136"/>
                  <a:pt x="8" y="136"/>
                  <a:pt x="8" y="136"/>
                </a:cubicBezTo>
                <a:cubicBezTo>
                  <a:pt x="4" y="136"/>
                  <a:pt x="0" y="140"/>
                  <a:pt x="0" y="14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lose/>
                <a:moveTo>
                  <a:pt x="40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36"/>
                  <a:pt x="216" y="136"/>
                  <a:pt x="216" y="136"/>
                </a:cubicBezTo>
                <a:cubicBezTo>
                  <a:pt x="40" y="136"/>
                  <a:pt x="40" y="136"/>
                  <a:pt x="40" y="136"/>
                </a:cubicBezTo>
                <a:lnTo>
                  <a:pt x="40" y="16"/>
                </a:lnTo>
                <a:close/>
                <a:moveTo>
                  <a:pt x="16" y="152"/>
                </a:moveTo>
                <a:cubicBezTo>
                  <a:pt x="32" y="152"/>
                  <a:pt x="32" y="152"/>
                  <a:pt x="32" y="152"/>
                </a:cubicBezTo>
                <a:cubicBezTo>
                  <a:pt x="224" y="152"/>
                  <a:pt x="224" y="152"/>
                  <a:pt x="224" y="152"/>
                </a:cubicBezTo>
                <a:cubicBezTo>
                  <a:pt x="240" y="152"/>
                  <a:pt x="240" y="152"/>
                  <a:pt x="240" y="152"/>
                </a:cubicBezTo>
                <a:cubicBezTo>
                  <a:pt x="240" y="160"/>
                  <a:pt x="240" y="160"/>
                  <a:pt x="240" y="160"/>
                </a:cubicBezTo>
                <a:cubicBezTo>
                  <a:pt x="16" y="160"/>
                  <a:pt x="16" y="160"/>
                  <a:pt x="16" y="160"/>
                </a:cubicBezTo>
                <a:lnTo>
                  <a:pt x="16" y="1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8C89482-FDEF-456C-47E8-6D403003DAA5}"/>
              </a:ext>
            </a:extLst>
          </p:cNvPr>
          <p:cNvSpPr>
            <a:spLocks/>
          </p:cNvSpPr>
          <p:nvPr/>
        </p:nvSpPr>
        <p:spPr bwMode="auto">
          <a:xfrm>
            <a:off x="8317198" y="1292623"/>
            <a:ext cx="23585" cy="24895"/>
          </a:xfrm>
          <a:custGeom>
            <a:avLst/>
            <a:gdLst>
              <a:gd name="T0" fmla="*/ 2 w 16"/>
              <a:gd name="T1" fmla="*/ 3 h 17"/>
              <a:gd name="T2" fmla="*/ 0 w 16"/>
              <a:gd name="T3" fmla="*/ 9 h 17"/>
              <a:gd name="T4" fmla="*/ 2 w 16"/>
              <a:gd name="T5" fmla="*/ 15 h 17"/>
              <a:gd name="T6" fmla="*/ 8 w 16"/>
              <a:gd name="T7" fmla="*/ 17 h 17"/>
              <a:gd name="T8" fmla="*/ 14 w 16"/>
              <a:gd name="T9" fmla="*/ 15 h 17"/>
              <a:gd name="T10" fmla="*/ 16 w 16"/>
              <a:gd name="T11" fmla="*/ 9 h 17"/>
              <a:gd name="T12" fmla="*/ 14 w 16"/>
              <a:gd name="T13" fmla="*/ 3 h 17"/>
              <a:gd name="T14" fmla="*/ 2 w 16"/>
              <a:gd name="T15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2" y="3"/>
                </a:move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017EFD8-4E29-2171-BED3-B809D8928876}"/>
              </a:ext>
            </a:extLst>
          </p:cNvPr>
          <p:cNvSpPr>
            <a:spLocks noEditPoints="1"/>
          </p:cNvSpPr>
          <p:nvPr/>
        </p:nvSpPr>
        <p:spPr bwMode="auto">
          <a:xfrm>
            <a:off x="310041" y="2127275"/>
            <a:ext cx="386534" cy="265988"/>
          </a:xfrm>
          <a:custGeom>
            <a:avLst/>
            <a:gdLst>
              <a:gd name="T0" fmla="*/ 252 w 256"/>
              <a:gd name="T1" fmla="*/ 33 h 176"/>
              <a:gd name="T2" fmla="*/ 244 w 256"/>
              <a:gd name="T3" fmla="*/ 33 h 176"/>
              <a:gd name="T4" fmla="*/ 192 w 256"/>
              <a:gd name="T5" fmla="*/ 66 h 176"/>
              <a:gd name="T6" fmla="*/ 192 w 256"/>
              <a:gd name="T7" fmla="*/ 40 h 176"/>
              <a:gd name="T8" fmla="*/ 184 w 256"/>
              <a:gd name="T9" fmla="*/ 32 h 176"/>
              <a:gd name="T10" fmla="*/ 163 w 256"/>
              <a:gd name="T11" fmla="*/ 32 h 176"/>
              <a:gd name="T12" fmla="*/ 131 w 256"/>
              <a:gd name="T13" fmla="*/ 0 h 176"/>
              <a:gd name="T14" fmla="*/ 24 w 256"/>
              <a:gd name="T15" fmla="*/ 0 h 176"/>
              <a:gd name="T16" fmla="*/ 16 w 256"/>
              <a:gd name="T17" fmla="*/ 8 h 176"/>
              <a:gd name="T18" fmla="*/ 24 w 256"/>
              <a:gd name="T19" fmla="*/ 16 h 176"/>
              <a:gd name="T20" fmla="*/ 125 w 256"/>
              <a:gd name="T21" fmla="*/ 16 h 176"/>
              <a:gd name="T22" fmla="*/ 141 w 256"/>
              <a:gd name="T23" fmla="*/ 32 h 176"/>
              <a:gd name="T24" fmla="*/ 8 w 256"/>
              <a:gd name="T25" fmla="*/ 32 h 176"/>
              <a:gd name="T26" fmla="*/ 0 w 256"/>
              <a:gd name="T27" fmla="*/ 40 h 176"/>
              <a:gd name="T28" fmla="*/ 0 w 256"/>
              <a:gd name="T29" fmla="*/ 168 h 176"/>
              <a:gd name="T30" fmla="*/ 8 w 256"/>
              <a:gd name="T31" fmla="*/ 176 h 176"/>
              <a:gd name="T32" fmla="*/ 184 w 256"/>
              <a:gd name="T33" fmla="*/ 176 h 176"/>
              <a:gd name="T34" fmla="*/ 192 w 256"/>
              <a:gd name="T35" fmla="*/ 168 h 176"/>
              <a:gd name="T36" fmla="*/ 192 w 256"/>
              <a:gd name="T37" fmla="*/ 142 h 176"/>
              <a:gd name="T38" fmla="*/ 244 w 256"/>
              <a:gd name="T39" fmla="*/ 175 h 176"/>
              <a:gd name="T40" fmla="*/ 248 w 256"/>
              <a:gd name="T41" fmla="*/ 176 h 176"/>
              <a:gd name="T42" fmla="*/ 252 w 256"/>
              <a:gd name="T43" fmla="*/ 175 h 176"/>
              <a:gd name="T44" fmla="*/ 256 w 256"/>
              <a:gd name="T45" fmla="*/ 168 h 176"/>
              <a:gd name="T46" fmla="*/ 256 w 256"/>
              <a:gd name="T47" fmla="*/ 40 h 176"/>
              <a:gd name="T48" fmla="*/ 252 w 256"/>
              <a:gd name="T49" fmla="*/ 33 h 176"/>
              <a:gd name="T50" fmla="*/ 240 w 256"/>
              <a:gd name="T51" fmla="*/ 154 h 176"/>
              <a:gd name="T52" fmla="*/ 188 w 256"/>
              <a:gd name="T53" fmla="*/ 121 h 176"/>
              <a:gd name="T54" fmla="*/ 180 w 256"/>
              <a:gd name="T55" fmla="*/ 121 h 176"/>
              <a:gd name="T56" fmla="*/ 176 w 256"/>
              <a:gd name="T57" fmla="*/ 128 h 176"/>
              <a:gd name="T58" fmla="*/ 176 w 256"/>
              <a:gd name="T59" fmla="*/ 160 h 176"/>
              <a:gd name="T60" fmla="*/ 16 w 256"/>
              <a:gd name="T61" fmla="*/ 160 h 176"/>
              <a:gd name="T62" fmla="*/ 16 w 256"/>
              <a:gd name="T63" fmla="*/ 48 h 176"/>
              <a:gd name="T64" fmla="*/ 176 w 256"/>
              <a:gd name="T65" fmla="*/ 48 h 176"/>
              <a:gd name="T66" fmla="*/ 176 w 256"/>
              <a:gd name="T67" fmla="*/ 80 h 176"/>
              <a:gd name="T68" fmla="*/ 180 w 256"/>
              <a:gd name="T69" fmla="*/ 87 h 176"/>
              <a:gd name="T70" fmla="*/ 188 w 256"/>
              <a:gd name="T71" fmla="*/ 87 h 176"/>
              <a:gd name="T72" fmla="*/ 240 w 256"/>
              <a:gd name="T73" fmla="*/ 54 h 176"/>
              <a:gd name="T74" fmla="*/ 240 w 256"/>
              <a:gd name="T75" fmla="*/ 1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6" h="176">
                <a:moveTo>
                  <a:pt x="252" y="33"/>
                </a:moveTo>
                <a:cubicBezTo>
                  <a:pt x="249" y="32"/>
                  <a:pt x="246" y="32"/>
                  <a:pt x="244" y="33"/>
                </a:cubicBezTo>
                <a:cubicBezTo>
                  <a:pt x="192" y="66"/>
                  <a:pt x="192" y="66"/>
                  <a:pt x="192" y="66"/>
                </a:cubicBezTo>
                <a:cubicBezTo>
                  <a:pt x="192" y="40"/>
                  <a:pt x="192" y="40"/>
                  <a:pt x="192" y="40"/>
                </a:cubicBezTo>
                <a:cubicBezTo>
                  <a:pt x="192" y="36"/>
                  <a:pt x="188" y="32"/>
                  <a:pt x="184" y="32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31" y="0"/>
                  <a:pt x="131" y="0"/>
                  <a:pt x="13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12"/>
                  <a:pt x="20" y="16"/>
                  <a:pt x="24" y="16"/>
                </a:cubicBezTo>
                <a:cubicBezTo>
                  <a:pt x="125" y="16"/>
                  <a:pt x="125" y="16"/>
                  <a:pt x="125" y="16"/>
                </a:cubicBezTo>
                <a:cubicBezTo>
                  <a:pt x="141" y="32"/>
                  <a:pt x="141" y="32"/>
                  <a:pt x="141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4" y="32"/>
                  <a:pt x="0" y="36"/>
                  <a:pt x="0" y="40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84" y="176"/>
                  <a:pt x="184" y="176"/>
                  <a:pt x="184" y="176"/>
                </a:cubicBezTo>
                <a:cubicBezTo>
                  <a:pt x="188" y="176"/>
                  <a:pt x="192" y="172"/>
                  <a:pt x="192" y="168"/>
                </a:cubicBezTo>
                <a:cubicBezTo>
                  <a:pt x="192" y="142"/>
                  <a:pt x="192" y="142"/>
                  <a:pt x="192" y="142"/>
                </a:cubicBezTo>
                <a:cubicBezTo>
                  <a:pt x="244" y="175"/>
                  <a:pt x="244" y="175"/>
                  <a:pt x="244" y="175"/>
                </a:cubicBezTo>
                <a:cubicBezTo>
                  <a:pt x="245" y="176"/>
                  <a:pt x="247" y="176"/>
                  <a:pt x="248" y="176"/>
                </a:cubicBezTo>
                <a:cubicBezTo>
                  <a:pt x="249" y="176"/>
                  <a:pt x="251" y="176"/>
                  <a:pt x="252" y="175"/>
                </a:cubicBezTo>
                <a:cubicBezTo>
                  <a:pt x="254" y="174"/>
                  <a:pt x="256" y="171"/>
                  <a:pt x="256" y="168"/>
                </a:cubicBezTo>
                <a:cubicBezTo>
                  <a:pt x="256" y="40"/>
                  <a:pt x="256" y="40"/>
                  <a:pt x="256" y="40"/>
                </a:cubicBezTo>
                <a:cubicBezTo>
                  <a:pt x="256" y="37"/>
                  <a:pt x="254" y="34"/>
                  <a:pt x="252" y="33"/>
                </a:cubicBezTo>
                <a:close/>
                <a:moveTo>
                  <a:pt x="240" y="154"/>
                </a:moveTo>
                <a:cubicBezTo>
                  <a:pt x="188" y="121"/>
                  <a:pt x="188" y="121"/>
                  <a:pt x="188" y="121"/>
                </a:cubicBezTo>
                <a:cubicBezTo>
                  <a:pt x="186" y="120"/>
                  <a:pt x="183" y="120"/>
                  <a:pt x="180" y="121"/>
                </a:cubicBezTo>
                <a:cubicBezTo>
                  <a:pt x="178" y="122"/>
                  <a:pt x="176" y="125"/>
                  <a:pt x="176" y="128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6" y="48"/>
                  <a:pt x="16" y="48"/>
                  <a:pt x="16" y="48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76" y="83"/>
                  <a:pt x="178" y="86"/>
                  <a:pt x="180" y="87"/>
                </a:cubicBezTo>
                <a:cubicBezTo>
                  <a:pt x="183" y="88"/>
                  <a:pt x="186" y="88"/>
                  <a:pt x="188" y="87"/>
                </a:cubicBezTo>
                <a:cubicBezTo>
                  <a:pt x="240" y="54"/>
                  <a:pt x="240" y="54"/>
                  <a:pt x="240" y="54"/>
                </a:cubicBezTo>
                <a:lnTo>
                  <a:pt x="240" y="1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AF86571-331D-5C28-8AAA-934241756530}"/>
              </a:ext>
            </a:extLst>
          </p:cNvPr>
          <p:cNvSpPr>
            <a:spLocks/>
          </p:cNvSpPr>
          <p:nvPr/>
        </p:nvSpPr>
        <p:spPr bwMode="auto">
          <a:xfrm>
            <a:off x="346729" y="2222926"/>
            <a:ext cx="48481" cy="24895"/>
          </a:xfrm>
          <a:custGeom>
            <a:avLst/>
            <a:gdLst>
              <a:gd name="T0" fmla="*/ 8 w 32"/>
              <a:gd name="T1" fmla="*/ 16 h 16"/>
              <a:gd name="T2" fmla="*/ 24 w 32"/>
              <a:gd name="T3" fmla="*/ 16 h 16"/>
              <a:gd name="T4" fmla="*/ 32 w 32"/>
              <a:gd name="T5" fmla="*/ 8 h 16"/>
              <a:gd name="T6" fmla="*/ 24 w 32"/>
              <a:gd name="T7" fmla="*/ 0 h 16"/>
              <a:gd name="T8" fmla="*/ 8 w 32"/>
              <a:gd name="T9" fmla="*/ 0 h 16"/>
              <a:gd name="T10" fmla="*/ 0 w 32"/>
              <a:gd name="T11" fmla="*/ 8 h 16"/>
              <a:gd name="T12" fmla="*/ 8 w 32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6">
                <a:moveTo>
                  <a:pt x="8" y="16"/>
                </a:moveTo>
                <a:cubicBezTo>
                  <a:pt x="24" y="16"/>
                  <a:pt x="24" y="16"/>
                  <a:pt x="24" y="16"/>
                </a:cubicBezTo>
                <a:cubicBezTo>
                  <a:pt x="28" y="16"/>
                  <a:pt x="32" y="12"/>
                  <a:pt x="32" y="8"/>
                </a:cubicBezTo>
                <a:cubicBezTo>
                  <a:pt x="32" y="4"/>
                  <a:pt x="28" y="0"/>
                  <a:pt x="2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68A9325C-6DA0-2FEA-5D14-1C8215C64768}"/>
              </a:ext>
            </a:extLst>
          </p:cNvPr>
          <p:cNvSpPr>
            <a:spLocks noEditPoints="1"/>
          </p:cNvSpPr>
          <p:nvPr/>
        </p:nvSpPr>
        <p:spPr bwMode="auto">
          <a:xfrm>
            <a:off x="346729" y="2271406"/>
            <a:ext cx="120546" cy="73376"/>
          </a:xfrm>
          <a:custGeom>
            <a:avLst/>
            <a:gdLst>
              <a:gd name="T0" fmla="*/ 72 w 80"/>
              <a:gd name="T1" fmla="*/ 0 h 48"/>
              <a:gd name="T2" fmla="*/ 8 w 80"/>
              <a:gd name="T3" fmla="*/ 0 h 48"/>
              <a:gd name="T4" fmla="*/ 0 w 80"/>
              <a:gd name="T5" fmla="*/ 8 h 48"/>
              <a:gd name="T6" fmla="*/ 0 w 80"/>
              <a:gd name="T7" fmla="*/ 40 h 48"/>
              <a:gd name="T8" fmla="*/ 8 w 80"/>
              <a:gd name="T9" fmla="*/ 48 h 48"/>
              <a:gd name="T10" fmla="*/ 72 w 80"/>
              <a:gd name="T11" fmla="*/ 48 h 48"/>
              <a:gd name="T12" fmla="*/ 80 w 80"/>
              <a:gd name="T13" fmla="*/ 40 h 48"/>
              <a:gd name="T14" fmla="*/ 80 w 80"/>
              <a:gd name="T15" fmla="*/ 8 h 48"/>
              <a:gd name="T16" fmla="*/ 72 w 80"/>
              <a:gd name="T17" fmla="*/ 0 h 48"/>
              <a:gd name="T18" fmla="*/ 64 w 80"/>
              <a:gd name="T19" fmla="*/ 32 h 48"/>
              <a:gd name="T20" fmla="*/ 16 w 80"/>
              <a:gd name="T21" fmla="*/ 32 h 48"/>
              <a:gd name="T22" fmla="*/ 16 w 80"/>
              <a:gd name="T23" fmla="*/ 16 h 48"/>
              <a:gd name="T24" fmla="*/ 64 w 80"/>
              <a:gd name="T25" fmla="*/ 16 h 48"/>
              <a:gd name="T26" fmla="*/ 64 w 80"/>
              <a:gd name="T27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0" h="48">
                <a:moveTo>
                  <a:pt x="72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6" y="48"/>
                  <a:pt x="80" y="44"/>
                  <a:pt x="80" y="40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6" y="0"/>
                  <a:pt x="72" y="0"/>
                </a:cubicBezTo>
                <a:close/>
                <a:moveTo>
                  <a:pt x="6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16"/>
                  <a:pt x="16" y="16"/>
                  <a:pt x="16" y="16"/>
                </a:cubicBezTo>
                <a:cubicBezTo>
                  <a:pt x="64" y="16"/>
                  <a:pt x="64" y="16"/>
                  <a:pt x="64" y="16"/>
                </a:cubicBezTo>
                <a:lnTo>
                  <a:pt x="64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F1A7326-0993-334F-888D-3E15119E4A70}"/>
              </a:ext>
            </a:extLst>
          </p:cNvPr>
          <p:cNvSpPr>
            <a:spLocks noEditPoints="1"/>
          </p:cNvSpPr>
          <p:nvPr/>
        </p:nvSpPr>
        <p:spPr bwMode="auto">
          <a:xfrm>
            <a:off x="1180071" y="2078794"/>
            <a:ext cx="386534" cy="349846"/>
          </a:xfrm>
          <a:custGeom>
            <a:avLst/>
            <a:gdLst>
              <a:gd name="T0" fmla="*/ 252 w 256"/>
              <a:gd name="T1" fmla="*/ 81 h 232"/>
              <a:gd name="T2" fmla="*/ 244 w 256"/>
              <a:gd name="T3" fmla="*/ 81 h 232"/>
              <a:gd name="T4" fmla="*/ 188 w 256"/>
              <a:gd name="T5" fmla="*/ 114 h 232"/>
              <a:gd name="T6" fmla="*/ 188 w 256"/>
              <a:gd name="T7" fmla="*/ 88 h 232"/>
              <a:gd name="T8" fmla="*/ 180 w 256"/>
              <a:gd name="T9" fmla="*/ 80 h 232"/>
              <a:gd name="T10" fmla="*/ 160 w 256"/>
              <a:gd name="T11" fmla="*/ 80 h 232"/>
              <a:gd name="T12" fmla="*/ 172 w 256"/>
              <a:gd name="T13" fmla="*/ 48 h 232"/>
              <a:gd name="T14" fmla="*/ 124 w 256"/>
              <a:gd name="T15" fmla="*/ 0 h 232"/>
              <a:gd name="T16" fmla="*/ 77 w 256"/>
              <a:gd name="T17" fmla="*/ 37 h 232"/>
              <a:gd name="T18" fmla="*/ 60 w 256"/>
              <a:gd name="T19" fmla="*/ 32 h 232"/>
              <a:gd name="T20" fmla="*/ 28 w 256"/>
              <a:gd name="T21" fmla="*/ 64 h 232"/>
              <a:gd name="T22" fmla="*/ 32 w 256"/>
              <a:gd name="T23" fmla="*/ 80 h 232"/>
              <a:gd name="T24" fmla="*/ 8 w 256"/>
              <a:gd name="T25" fmla="*/ 80 h 232"/>
              <a:gd name="T26" fmla="*/ 0 w 256"/>
              <a:gd name="T27" fmla="*/ 88 h 232"/>
              <a:gd name="T28" fmla="*/ 0 w 256"/>
              <a:gd name="T29" fmla="*/ 184 h 232"/>
              <a:gd name="T30" fmla="*/ 6 w 256"/>
              <a:gd name="T31" fmla="*/ 192 h 232"/>
              <a:gd name="T32" fmla="*/ 178 w 256"/>
              <a:gd name="T33" fmla="*/ 232 h 232"/>
              <a:gd name="T34" fmla="*/ 180 w 256"/>
              <a:gd name="T35" fmla="*/ 232 h 232"/>
              <a:gd name="T36" fmla="*/ 185 w 256"/>
              <a:gd name="T37" fmla="*/ 230 h 232"/>
              <a:gd name="T38" fmla="*/ 188 w 256"/>
              <a:gd name="T39" fmla="*/ 224 h 232"/>
              <a:gd name="T40" fmla="*/ 188 w 256"/>
              <a:gd name="T41" fmla="*/ 198 h 232"/>
              <a:gd name="T42" fmla="*/ 244 w 256"/>
              <a:gd name="T43" fmla="*/ 231 h 232"/>
              <a:gd name="T44" fmla="*/ 252 w 256"/>
              <a:gd name="T45" fmla="*/ 231 h 232"/>
              <a:gd name="T46" fmla="*/ 256 w 256"/>
              <a:gd name="T47" fmla="*/ 224 h 232"/>
              <a:gd name="T48" fmla="*/ 256 w 256"/>
              <a:gd name="T49" fmla="*/ 88 h 232"/>
              <a:gd name="T50" fmla="*/ 252 w 256"/>
              <a:gd name="T51" fmla="*/ 81 h 232"/>
              <a:gd name="T52" fmla="*/ 124 w 256"/>
              <a:gd name="T53" fmla="*/ 16 h 232"/>
              <a:gd name="T54" fmla="*/ 156 w 256"/>
              <a:gd name="T55" fmla="*/ 48 h 232"/>
              <a:gd name="T56" fmla="*/ 124 w 256"/>
              <a:gd name="T57" fmla="*/ 80 h 232"/>
              <a:gd name="T58" fmla="*/ 92 w 256"/>
              <a:gd name="T59" fmla="*/ 48 h 232"/>
              <a:gd name="T60" fmla="*/ 124 w 256"/>
              <a:gd name="T61" fmla="*/ 16 h 232"/>
              <a:gd name="T62" fmla="*/ 88 w 256"/>
              <a:gd name="T63" fmla="*/ 80 h 232"/>
              <a:gd name="T64" fmla="*/ 88 w 256"/>
              <a:gd name="T65" fmla="*/ 80 h 232"/>
              <a:gd name="T66" fmla="*/ 88 w 256"/>
              <a:gd name="T67" fmla="*/ 80 h 232"/>
              <a:gd name="T68" fmla="*/ 88 w 256"/>
              <a:gd name="T69" fmla="*/ 80 h 232"/>
              <a:gd name="T70" fmla="*/ 44 w 256"/>
              <a:gd name="T71" fmla="*/ 64 h 232"/>
              <a:gd name="T72" fmla="*/ 60 w 256"/>
              <a:gd name="T73" fmla="*/ 48 h 232"/>
              <a:gd name="T74" fmla="*/ 76 w 256"/>
              <a:gd name="T75" fmla="*/ 64 h 232"/>
              <a:gd name="T76" fmla="*/ 60 w 256"/>
              <a:gd name="T77" fmla="*/ 80 h 232"/>
              <a:gd name="T78" fmla="*/ 44 w 256"/>
              <a:gd name="T79" fmla="*/ 64 h 232"/>
              <a:gd name="T80" fmla="*/ 240 w 256"/>
              <a:gd name="T81" fmla="*/ 210 h 232"/>
              <a:gd name="T82" fmla="*/ 184 w 256"/>
              <a:gd name="T83" fmla="*/ 177 h 232"/>
              <a:gd name="T84" fmla="*/ 176 w 256"/>
              <a:gd name="T85" fmla="*/ 177 h 232"/>
              <a:gd name="T86" fmla="*/ 172 w 256"/>
              <a:gd name="T87" fmla="*/ 184 h 232"/>
              <a:gd name="T88" fmla="*/ 172 w 256"/>
              <a:gd name="T89" fmla="*/ 214 h 232"/>
              <a:gd name="T90" fmla="*/ 16 w 256"/>
              <a:gd name="T91" fmla="*/ 178 h 232"/>
              <a:gd name="T92" fmla="*/ 16 w 256"/>
              <a:gd name="T93" fmla="*/ 96 h 232"/>
              <a:gd name="T94" fmla="*/ 172 w 256"/>
              <a:gd name="T95" fmla="*/ 96 h 232"/>
              <a:gd name="T96" fmla="*/ 172 w 256"/>
              <a:gd name="T97" fmla="*/ 128 h 232"/>
              <a:gd name="T98" fmla="*/ 176 w 256"/>
              <a:gd name="T99" fmla="*/ 135 h 232"/>
              <a:gd name="T100" fmla="*/ 184 w 256"/>
              <a:gd name="T101" fmla="*/ 135 h 232"/>
              <a:gd name="T102" fmla="*/ 240 w 256"/>
              <a:gd name="T103" fmla="*/ 102 h 232"/>
              <a:gd name="T104" fmla="*/ 240 w 256"/>
              <a:gd name="T105" fmla="*/ 21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6" h="232">
                <a:moveTo>
                  <a:pt x="252" y="81"/>
                </a:moveTo>
                <a:cubicBezTo>
                  <a:pt x="249" y="80"/>
                  <a:pt x="246" y="80"/>
                  <a:pt x="244" y="81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88" y="84"/>
                  <a:pt x="184" y="80"/>
                  <a:pt x="180" y="80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7" y="71"/>
                  <a:pt x="172" y="60"/>
                  <a:pt x="172" y="48"/>
                </a:cubicBezTo>
                <a:cubicBezTo>
                  <a:pt x="172" y="22"/>
                  <a:pt x="150" y="0"/>
                  <a:pt x="124" y="0"/>
                </a:cubicBezTo>
                <a:cubicBezTo>
                  <a:pt x="101" y="0"/>
                  <a:pt x="82" y="16"/>
                  <a:pt x="77" y="37"/>
                </a:cubicBezTo>
                <a:cubicBezTo>
                  <a:pt x="72" y="34"/>
                  <a:pt x="66" y="32"/>
                  <a:pt x="60" y="32"/>
                </a:cubicBezTo>
                <a:cubicBezTo>
                  <a:pt x="42" y="32"/>
                  <a:pt x="28" y="46"/>
                  <a:pt x="28" y="64"/>
                </a:cubicBezTo>
                <a:cubicBezTo>
                  <a:pt x="28" y="70"/>
                  <a:pt x="30" y="75"/>
                  <a:pt x="32" y="80"/>
                </a:cubicBezTo>
                <a:cubicBezTo>
                  <a:pt x="8" y="80"/>
                  <a:pt x="8" y="80"/>
                  <a:pt x="8" y="80"/>
                </a:cubicBezTo>
                <a:cubicBezTo>
                  <a:pt x="4" y="80"/>
                  <a:pt x="0" y="84"/>
                  <a:pt x="0" y="88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88"/>
                  <a:pt x="3" y="191"/>
                  <a:pt x="6" y="192"/>
                </a:cubicBezTo>
                <a:cubicBezTo>
                  <a:pt x="178" y="232"/>
                  <a:pt x="178" y="232"/>
                  <a:pt x="178" y="232"/>
                </a:cubicBezTo>
                <a:cubicBezTo>
                  <a:pt x="179" y="232"/>
                  <a:pt x="179" y="232"/>
                  <a:pt x="180" y="232"/>
                </a:cubicBezTo>
                <a:cubicBezTo>
                  <a:pt x="182" y="232"/>
                  <a:pt x="184" y="231"/>
                  <a:pt x="185" y="230"/>
                </a:cubicBezTo>
                <a:cubicBezTo>
                  <a:pt x="187" y="229"/>
                  <a:pt x="188" y="226"/>
                  <a:pt x="188" y="224"/>
                </a:cubicBezTo>
                <a:cubicBezTo>
                  <a:pt x="188" y="198"/>
                  <a:pt x="188" y="198"/>
                  <a:pt x="188" y="198"/>
                </a:cubicBezTo>
                <a:cubicBezTo>
                  <a:pt x="244" y="231"/>
                  <a:pt x="244" y="231"/>
                  <a:pt x="244" y="231"/>
                </a:cubicBezTo>
                <a:cubicBezTo>
                  <a:pt x="246" y="232"/>
                  <a:pt x="249" y="232"/>
                  <a:pt x="252" y="231"/>
                </a:cubicBezTo>
                <a:cubicBezTo>
                  <a:pt x="254" y="230"/>
                  <a:pt x="256" y="227"/>
                  <a:pt x="256" y="224"/>
                </a:cubicBezTo>
                <a:cubicBezTo>
                  <a:pt x="256" y="88"/>
                  <a:pt x="256" y="88"/>
                  <a:pt x="256" y="88"/>
                </a:cubicBezTo>
                <a:cubicBezTo>
                  <a:pt x="256" y="85"/>
                  <a:pt x="254" y="82"/>
                  <a:pt x="252" y="81"/>
                </a:cubicBezTo>
                <a:close/>
                <a:moveTo>
                  <a:pt x="124" y="16"/>
                </a:moveTo>
                <a:cubicBezTo>
                  <a:pt x="142" y="16"/>
                  <a:pt x="156" y="30"/>
                  <a:pt x="156" y="48"/>
                </a:cubicBezTo>
                <a:cubicBezTo>
                  <a:pt x="156" y="66"/>
                  <a:pt x="142" y="80"/>
                  <a:pt x="124" y="80"/>
                </a:cubicBezTo>
                <a:cubicBezTo>
                  <a:pt x="106" y="80"/>
                  <a:pt x="92" y="66"/>
                  <a:pt x="92" y="48"/>
                </a:cubicBezTo>
                <a:cubicBezTo>
                  <a:pt x="92" y="30"/>
                  <a:pt x="106" y="16"/>
                  <a:pt x="124" y="16"/>
                </a:cubicBezTo>
                <a:close/>
                <a:moveTo>
                  <a:pt x="88" y="80"/>
                </a:move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lose/>
                <a:moveTo>
                  <a:pt x="44" y="64"/>
                </a:moveTo>
                <a:cubicBezTo>
                  <a:pt x="44" y="55"/>
                  <a:pt x="51" y="48"/>
                  <a:pt x="60" y="48"/>
                </a:cubicBezTo>
                <a:cubicBezTo>
                  <a:pt x="69" y="48"/>
                  <a:pt x="76" y="55"/>
                  <a:pt x="76" y="64"/>
                </a:cubicBezTo>
                <a:cubicBezTo>
                  <a:pt x="76" y="73"/>
                  <a:pt x="69" y="80"/>
                  <a:pt x="60" y="80"/>
                </a:cubicBezTo>
                <a:cubicBezTo>
                  <a:pt x="51" y="80"/>
                  <a:pt x="44" y="73"/>
                  <a:pt x="44" y="64"/>
                </a:cubicBezTo>
                <a:close/>
                <a:moveTo>
                  <a:pt x="240" y="210"/>
                </a:moveTo>
                <a:cubicBezTo>
                  <a:pt x="184" y="177"/>
                  <a:pt x="184" y="177"/>
                  <a:pt x="184" y="177"/>
                </a:cubicBezTo>
                <a:cubicBezTo>
                  <a:pt x="182" y="176"/>
                  <a:pt x="179" y="176"/>
                  <a:pt x="176" y="177"/>
                </a:cubicBezTo>
                <a:cubicBezTo>
                  <a:pt x="174" y="178"/>
                  <a:pt x="172" y="181"/>
                  <a:pt x="172" y="184"/>
                </a:cubicBezTo>
                <a:cubicBezTo>
                  <a:pt x="172" y="214"/>
                  <a:pt x="172" y="214"/>
                  <a:pt x="172" y="214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6" y="96"/>
                  <a:pt x="16" y="96"/>
                  <a:pt x="16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2" y="131"/>
                  <a:pt x="174" y="134"/>
                  <a:pt x="176" y="135"/>
                </a:cubicBezTo>
                <a:cubicBezTo>
                  <a:pt x="179" y="136"/>
                  <a:pt x="182" y="136"/>
                  <a:pt x="184" y="135"/>
                </a:cubicBezTo>
                <a:cubicBezTo>
                  <a:pt x="240" y="102"/>
                  <a:pt x="240" y="102"/>
                  <a:pt x="240" y="102"/>
                </a:cubicBezTo>
                <a:lnTo>
                  <a:pt x="240" y="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527735-310D-9247-4302-E77074D85BA8}"/>
              </a:ext>
            </a:extLst>
          </p:cNvPr>
          <p:cNvSpPr>
            <a:spLocks noEditPoints="1"/>
          </p:cNvSpPr>
          <p:nvPr/>
        </p:nvSpPr>
        <p:spPr bwMode="auto">
          <a:xfrm>
            <a:off x="2050101" y="2115482"/>
            <a:ext cx="385224" cy="277781"/>
          </a:xfrm>
          <a:custGeom>
            <a:avLst/>
            <a:gdLst>
              <a:gd name="T0" fmla="*/ 0 w 256"/>
              <a:gd name="T1" fmla="*/ 176 h 184"/>
              <a:gd name="T2" fmla="*/ 8 w 256"/>
              <a:gd name="T3" fmla="*/ 184 h 184"/>
              <a:gd name="T4" fmla="*/ 248 w 256"/>
              <a:gd name="T5" fmla="*/ 184 h 184"/>
              <a:gd name="T6" fmla="*/ 256 w 256"/>
              <a:gd name="T7" fmla="*/ 176 h 184"/>
              <a:gd name="T8" fmla="*/ 256 w 256"/>
              <a:gd name="T9" fmla="*/ 48 h 184"/>
              <a:gd name="T10" fmla="*/ 248 w 256"/>
              <a:gd name="T11" fmla="*/ 40 h 184"/>
              <a:gd name="T12" fmla="*/ 188 w 256"/>
              <a:gd name="T13" fmla="*/ 40 h 184"/>
              <a:gd name="T14" fmla="*/ 158 w 256"/>
              <a:gd name="T15" fmla="*/ 3 h 184"/>
              <a:gd name="T16" fmla="*/ 152 w 256"/>
              <a:gd name="T17" fmla="*/ 0 h 184"/>
              <a:gd name="T18" fmla="*/ 104 w 256"/>
              <a:gd name="T19" fmla="*/ 0 h 184"/>
              <a:gd name="T20" fmla="*/ 98 w 256"/>
              <a:gd name="T21" fmla="*/ 3 h 184"/>
              <a:gd name="T22" fmla="*/ 68 w 256"/>
              <a:gd name="T23" fmla="*/ 40 h 184"/>
              <a:gd name="T24" fmla="*/ 8 w 256"/>
              <a:gd name="T25" fmla="*/ 40 h 184"/>
              <a:gd name="T26" fmla="*/ 0 w 256"/>
              <a:gd name="T27" fmla="*/ 48 h 184"/>
              <a:gd name="T28" fmla="*/ 0 w 256"/>
              <a:gd name="T29" fmla="*/ 176 h 184"/>
              <a:gd name="T30" fmla="*/ 72 w 256"/>
              <a:gd name="T31" fmla="*/ 56 h 184"/>
              <a:gd name="T32" fmla="*/ 78 w 256"/>
              <a:gd name="T33" fmla="*/ 53 h 184"/>
              <a:gd name="T34" fmla="*/ 108 w 256"/>
              <a:gd name="T35" fmla="*/ 16 h 184"/>
              <a:gd name="T36" fmla="*/ 148 w 256"/>
              <a:gd name="T37" fmla="*/ 16 h 184"/>
              <a:gd name="T38" fmla="*/ 178 w 256"/>
              <a:gd name="T39" fmla="*/ 53 h 184"/>
              <a:gd name="T40" fmla="*/ 184 w 256"/>
              <a:gd name="T41" fmla="*/ 56 h 184"/>
              <a:gd name="T42" fmla="*/ 240 w 256"/>
              <a:gd name="T43" fmla="*/ 56 h 184"/>
              <a:gd name="T44" fmla="*/ 240 w 256"/>
              <a:gd name="T45" fmla="*/ 168 h 184"/>
              <a:gd name="T46" fmla="*/ 48 w 256"/>
              <a:gd name="T47" fmla="*/ 168 h 184"/>
              <a:gd name="T48" fmla="*/ 48 w 256"/>
              <a:gd name="T49" fmla="*/ 56 h 184"/>
              <a:gd name="T50" fmla="*/ 72 w 256"/>
              <a:gd name="T51" fmla="*/ 56 h 184"/>
              <a:gd name="T52" fmla="*/ 16 w 256"/>
              <a:gd name="T53" fmla="*/ 56 h 184"/>
              <a:gd name="T54" fmla="*/ 32 w 256"/>
              <a:gd name="T55" fmla="*/ 56 h 184"/>
              <a:gd name="T56" fmla="*/ 32 w 256"/>
              <a:gd name="T57" fmla="*/ 168 h 184"/>
              <a:gd name="T58" fmla="*/ 16 w 256"/>
              <a:gd name="T59" fmla="*/ 168 h 184"/>
              <a:gd name="T60" fmla="*/ 16 w 256"/>
              <a:gd name="T61" fmla="*/ 5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6" h="184">
                <a:moveTo>
                  <a:pt x="0" y="176"/>
                </a:moveTo>
                <a:cubicBezTo>
                  <a:pt x="0" y="180"/>
                  <a:pt x="4" y="184"/>
                  <a:pt x="8" y="184"/>
                </a:cubicBezTo>
                <a:cubicBezTo>
                  <a:pt x="248" y="184"/>
                  <a:pt x="248" y="184"/>
                  <a:pt x="248" y="184"/>
                </a:cubicBezTo>
                <a:cubicBezTo>
                  <a:pt x="252" y="184"/>
                  <a:pt x="256" y="180"/>
                  <a:pt x="256" y="17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256" y="44"/>
                  <a:pt x="252" y="40"/>
                  <a:pt x="248" y="40"/>
                </a:cubicBezTo>
                <a:cubicBezTo>
                  <a:pt x="188" y="40"/>
                  <a:pt x="188" y="40"/>
                  <a:pt x="188" y="40"/>
                </a:cubicBezTo>
                <a:cubicBezTo>
                  <a:pt x="158" y="3"/>
                  <a:pt x="158" y="3"/>
                  <a:pt x="158" y="3"/>
                </a:cubicBezTo>
                <a:cubicBezTo>
                  <a:pt x="157" y="1"/>
                  <a:pt x="154" y="0"/>
                  <a:pt x="152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2" y="0"/>
                  <a:pt x="99" y="1"/>
                  <a:pt x="98" y="3"/>
                </a:cubicBezTo>
                <a:cubicBezTo>
                  <a:pt x="68" y="40"/>
                  <a:pt x="68" y="40"/>
                  <a:pt x="68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lnTo>
                  <a:pt x="0" y="176"/>
                </a:lnTo>
                <a:close/>
                <a:moveTo>
                  <a:pt x="72" y="56"/>
                </a:moveTo>
                <a:cubicBezTo>
                  <a:pt x="74" y="56"/>
                  <a:pt x="77" y="55"/>
                  <a:pt x="78" y="53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79" y="55"/>
                  <a:pt x="182" y="56"/>
                  <a:pt x="184" y="56"/>
                </a:cubicBezTo>
                <a:cubicBezTo>
                  <a:pt x="240" y="56"/>
                  <a:pt x="240" y="56"/>
                  <a:pt x="240" y="56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48" y="56"/>
                  <a:pt x="48" y="56"/>
                  <a:pt x="48" y="56"/>
                </a:cubicBezTo>
                <a:lnTo>
                  <a:pt x="72" y="56"/>
                </a:lnTo>
                <a:close/>
                <a:moveTo>
                  <a:pt x="1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16" y="168"/>
                  <a:pt x="16" y="168"/>
                  <a:pt x="16" y="168"/>
                </a:cubicBezTo>
                <a:lnTo>
                  <a:pt x="16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21FD570B-918A-4E57-D554-ACF0ABB39036}"/>
              </a:ext>
            </a:extLst>
          </p:cNvPr>
          <p:cNvSpPr>
            <a:spLocks noEditPoints="1"/>
          </p:cNvSpPr>
          <p:nvPr/>
        </p:nvSpPr>
        <p:spPr bwMode="auto">
          <a:xfrm>
            <a:off x="2182440" y="2222926"/>
            <a:ext cx="120546" cy="121857"/>
          </a:xfrm>
          <a:custGeom>
            <a:avLst/>
            <a:gdLst>
              <a:gd name="T0" fmla="*/ 40 w 80"/>
              <a:gd name="T1" fmla="*/ 80 h 80"/>
              <a:gd name="T2" fmla="*/ 80 w 80"/>
              <a:gd name="T3" fmla="*/ 40 h 80"/>
              <a:gd name="T4" fmla="*/ 40 w 80"/>
              <a:gd name="T5" fmla="*/ 0 h 80"/>
              <a:gd name="T6" fmla="*/ 0 w 80"/>
              <a:gd name="T7" fmla="*/ 40 h 80"/>
              <a:gd name="T8" fmla="*/ 40 w 80"/>
              <a:gd name="T9" fmla="*/ 80 h 80"/>
              <a:gd name="T10" fmla="*/ 40 w 80"/>
              <a:gd name="T11" fmla="*/ 16 h 80"/>
              <a:gd name="T12" fmla="*/ 64 w 80"/>
              <a:gd name="T13" fmla="*/ 40 h 80"/>
              <a:gd name="T14" fmla="*/ 40 w 80"/>
              <a:gd name="T15" fmla="*/ 64 h 80"/>
              <a:gd name="T16" fmla="*/ 16 w 80"/>
              <a:gd name="T17" fmla="*/ 40 h 80"/>
              <a:gd name="T18" fmla="*/ 40 w 80"/>
              <a:gd name="T19" fmla="*/ 1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40" y="80"/>
                </a:move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2"/>
                  <a:pt x="18" y="80"/>
                  <a:pt x="40" y="80"/>
                </a:cubicBezTo>
                <a:close/>
                <a:moveTo>
                  <a:pt x="40" y="16"/>
                </a:moveTo>
                <a:cubicBezTo>
                  <a:pt x="53" y="16"/>
                  <a:pt x="64" y="27"/>
                  <a:pt x="64" y="40"/>
                </a:cubicBezTo>
                <a:cubicBezTo>
                  <a:pt x="64" y="53"/>
                  <a:pt x="53" y="64"/>
                  <a:pt x="40" y="64"/>
                </a:cubicBezTo>
                <a:cubicBezTo>
                  <a:pt x="27" y="64"/>
                  <a:pt x="16" y="53"/>
                  <a:pt x="16" y="40"/>
                </a:cubicBezTo>
                <a:cubicBezTo>
                  <a:pt x="16" y="27"/>
                  <a:pt x="27" y="16"/>
                  <a:pt x="40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D1AC7FB-632E-5447-DEDA-AA97BAECDAC8}"/>
              </a:ext>
            </a:extLst>
          </p:cNvPr>
          <p:cNvSpPr>
            <a:spLocks/>
          </p:cNvSpPr>
          <p:nvPr/>
        </p:nvSpPr>
        <p:spPr bwMode="auto">
          <a:xfrm>
            <a:off x="2363259" y="2221615"/>
            <a:ext cx="24895" cy="26206"/>
          </a:xfrm>
          <a:custGeom>
            <a:avLst/>
            <a:gdLst>
              <a:gd name="T0" fmla="*/ 8 w 16"/>
              <a:gd name="T1" fmla="*/ 17 h 17"/>
              <a:gd name="T2" fmla="*/ 14 w 16"/>
              <a:gd name="T3" fmla="*/ 15 h 17"/>
              <a:gd name="T4" fmla="*/ 16 w 16"/>
              <a:gd name="T5" fmla="*/ 9 h 17"/>
              <a:gd name="T6" fmla="*/ 14 w 16"/>
              <a:gd name="T7" fmla="*/ 3 h 17"/>
              <a:gd name="T8" fmla="*/ 2 w 16"/>
              <a:gd name="T9" fmla="*/ 3 h 17"/>
              <a:gd name="T10" fmla="*/ 0 w 16"/>
              <a:gd name="T11" fmla="*/ 9 h 17"/>
              <a:gd name="T12" fmla="*/ 2 w 16"/>
              <a:gd name="T13" fmla="*/ 15 h 17"/>
              <a:gd name="T14" fmla="*/ 8 w 16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51BFD6-2C0E-6375-BBCA-B89C492E54AB}"/>
              </a:ext>
            </a:extLst>
          </p:cNvPr>
          <p:cNvGrpSpPr/>
          <p:nvPr/>
        </p:nvGrpSpPr>
        <p:grpSpPr>
          <a:xfrm>
            <a:off x="4657570" y="2102379"/>
            <a:ext cx="386534" cy="314469"/>
            <a:chOff x="6369689" y="2031259"/>
            <a:chExt cx="386534" cy="314469"/>
          </a:xfrm>
          <a:solidFill>
            <a:schemeClr val="bg1"/>
          </a:solidFill>
        </p:grpSpPr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93A75C3-3A9C-0202-02D8-3479A95C0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9689" y="2031259"/>
              <a:ext cx="386534" cy="314469"/>
            </a:xfrm>
            <a:custGeom>
              <a:avLst/>
              <a:gdLst>
                <a:gd name="T0" fmla="*/ 248 w 256"/>
                <a:gd name="T1" fmla="*/ 0 h 208"/>
                <a:gd name="T2" fmla="*/ 40 w 256"/>
                <a:gd name="T3" fmla="*/ 0 h 208"/>
                <a:gd name="T4" fmla="*/ 32 w 256"/>
                <a:gd name="T5" fmla="*/ 8 h 208"/>
                <a:gd name="T6" fmla="*/ 32 w 256"/>
                <a:gd name="T7" fmla="*/ 32 h 208"/>
                <a:gd name="T8" fmla="*/ 8 w 256"/>
                <a:gd name="T9" fmla="*/ 32 h 208"/>
                <a:gd name="T10" fmla="*/ 0 w 256"/>
                <a:gd name="T11" fmla="*/ 40 h 208"/>
                <a:gd name="T12" fmla="*/ 0 w 256"/>
                <a:gd name="T13" fmla="*/ 200 h 208"/>
                <a:gd name="T14" fmla="*/ 8 w 256"/>
                <a:gd name="T15" fmla="*/ 208 h 208"/>
                <a:gd name="T16" fmla="*/ 216 w 256"/>
                <a:gd name="T17" fmla="*/ 208 h 208"/>
                <a:gd name="T18" fmla="*/ 224 w 256"/>
                <a:gd name="T19" fmla="*/ 200 h 208"/>
                <a:gd name="T20" fmla="*/ 224 w 256"/>
                <a:gd name="T21" fmla="*/ 176 h 208"/>
                <a:gd name="T22" fmla="*/ 248 w 256"/>
                <a:gd name="T23" fmla="*/ 176 h 208"/>
                <a:gd name="T24" fmla="*/ 256 w 256"/>
                <a:gd name="T25" fmla="*/ 168 h 208"/>
                <a:gd name="T26" fmla="*/ 256 w 256"/>
                <a:gd name="T27" fmla="*/ 8 h 208"/>
                <a:gd name="T28" fmla="*/ 248 w 256"/>
                <a:gd name="T29" fmla="*/ 0 h 208"/>
                <a:gd name="T30" fmla="*/ 208 w 256"/>
                <a:gd name="T31" fmla="*/ 48 h 208"/>
                <a:gd name="T32" fmla="*/ 208 w 256"/>
                <a:gd name="T33" fmla="*/ 175 h 208"/>
                <a:gd name="T34" fmla="*/ 165 w 256"/>
                <a:gd name="T35" fmla="*/ 138 h 208"/>
                <a:gd name="T36" fmla="*/ 156 w 256"/>
                <a:gd name="T37" fmla="*/ 137 h 208"/>
                <a:gd name="T38" fmla="*/ 122 w 256"/>
                <a:gd name="T39" fmla="*/ 158 h 208"/>
                <a:gd name="T40" fmla="*/ 70 w 256"/>
                <a:gd name="T41" fmla="*/ 99 h 208"/>
                <a:gd name="T42" fmla="*/ 64 w 256"/>
                <a:gd name="T43" fmla="*/ 96 h 208"/>
                <a:gd name="T44" fmla="*/ 58 w 256"/>
                <a:gd name="T45" fmla="*/ 98 h 208"/>
                <a:gd name="T46" fmla="*/ 16 w 256"/>
                <a:gd name="T47" fmla="*/ 141 h 208"/>
                <a:gd name="T48" fmla="*/ 16 w 256"/>
                <a:gd name="T49" fmla="*/ 48 h 208"/>
                <a:gd name="T50" fmla="*/ 208 w 256"/>
                <a:gd name="T51" fmla="*/ 48 h 208"/>
                <a:gd name="T52" fmla="*/ 16 w 256"/>
                <a:gd name="T53" fmla="*/ 163 h 208"/>
                <a:gd name="T54" fmla="*/ 64 w 256"/>
                <a:gd name="T55" fmla="*/ 116 h 208"/>
                <a:gd name="T56" fmla="*/ 114 w 256"/>
                <a:gd name="T57" fmla="*/ 173 h 208"/>
                <a:gd name="T58" fmla="*/ 124 w 256"/>
                <a:gd name="T59" fmla="*/ 175 h 208"/>
                <a:gd name="T60" fmla="*/ 159 w 256"/>
                <a:gd name="T61" fmla="*/ 154 h 208"/>
                <a:gd name="T62" fmla="*/ 204 w 256"/>
                <a:gd name="T63" fmla="*/ 192 h 208"/>
                <a:gd name="T64" fmla="*/ 16 w 256"/>
                <a:gd name="T65" fmla="*/ 192 h 208"/>
                <a:gd name="T66" fmla="*/ 16 w 256"/>
                <a:gd name="T67" fmla="*/ 163 h 208"/>
                <a:gd name="T68" fmla="*/ 240 w 256"/>
                <a:gd name="T69" fmla="*/ 160 h 208"/>
                <a:gd name="T70" fmla="*/ 224 w 256"/>
                <a:gd name="T71" fmla="*/ 160 h 208"/>
                <a:gd name="T72" fmla="*/ 224 w 256"/>
                <a:gd name="T73" fmla="*/ 40 h 208"/>
                <a:gd name="T74" fmla="*/ 216 w 256"/>
                <a:gd name="T75" fmla="*/ 32 h 208"/>
                <a:gd name="T76" fmla="*/ 48 w 256"/>
                <a:gd name="T77" fmla="*/ 32 h 208"/>
                <a:gd name="T78" fmla="*/ 48 w 256"/>
                <a:gd name="T79" fmla="*/ 16 h 208"/>
                <a:gd name="T80" fmla="*/ 240 w 256"/>
                <a:gd name="T81" fmla="*/ 16 h 208"/>
                <a:gd name="T82" fmla="*/ 240 w 256"/>
                <a:gd name="T83" fmla="*/ 16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20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36"/>
                    <a:pt x="0" y="4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4"/>
                    <a:pt x="4" y="208"/>
                    <a:pt x="8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20" y="208"/>
                    <a:pt x="224" y="204"/>
                    <a:pt x="224" y="200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48" y="176"/>
                    <a:pt x="248" y="176"/>
                    <a:pt x="248" y="176"/>
                  </a:cubicBezTo>
                  <a:cubicBezTo>
                    <a:pt x="252" y="176"/>
                    <a:pt x="256" y="172"/>
                    <a:pt x="256" y="168"/>
                  </a:cubicBezTo>
                  <a:cubicBezTo>
                    <a:pt x="256" y="8"/>
                    <a:pt x="256" y="8"/>
                    <a:pt x="256" y="8"/>
                  </a:cubicBezTo>
                  <a:cubicBezTo>
                    <a:pt x="256" y="4"/>
                    <a:pt x="252" y="0"/>
                    <a:pt x="248" y="0"/>
                  </a:cubicBezTo>
                  <a:close/>
                  <a:moveTo>
                    <a:pt x="208" y="48"/>
                  </a:moveTo>
                  <a:cubicBezTo>
                    <a:pt x="208" y="175"/>
                    <a:pt x="208" y="175"/>
                    <a:pt x="208" y="175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3" y="136"/>
                    <a:pt x="159" y="135"/>
                    <a:pt x="156" y="137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9" y="97"/>
                    <a:pt x="66" y="96"/>
                    <a:pt x="64" y="96"/>
                  </a:cubicBezTo>
                  <a:cubicBezTo>
                    <a:pt x="62" y="96"/>
                    <a:pt x="60" y="97"/>
                    <a:pt x="58" y="98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48"/>
                    <a:pt x="16" y="48"/>
                    <a:pt x="16" y="48"/>
                  </a:cubicBezTo>
                  <a:lnTo>
                    <a:pt x="208" y="48"/>
                  </a:lnTo>
                  <a:close/>
                  <a:moveTo>
                    <a:pt x="16" y="163"/>
                  </a:moveTo>
                  <a:cubicBezTo>
                    <a:pt x="64" y="116"/>
                    <a:pt x="64" y="116"/>
                    <a:pt x="64" y="116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7" y="176"/>
                    <a:pt x="121" y="177"/>
                    <a:pt x="124" y="175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204" y="192"/>
                    <a:pt x="204" y="192"/>
                    <a:pt x="204" y="192"/>
                  </a:cubicBezTo>
                  <a:cubicBezTo>
                    <a:pt x="16" y="192"/>
                    <a:pt x="16" y="192"/>
                    <a:pt x="16" y="192"/>
                  </a:cubicBezTo>
                  <a:lnTo>
                    <a:pt x="16" y="163"/>
                  </a:lnTo>
                  <a:close/>
                  <a:moveTo>
                    <a:pt x="240" y="160"/>
                  </a:moveTo>
                  <a:cubicBezTo>
                    <a:pt x="224" y="160"/>
                    <a:pt x="224" y="160"/>
                    <a:pt x="224" y="160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6"/>
                    <a:pt x="220" y="32"/>
                    <a:pt x="216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6A4CD0D0-4017-18D1-0342-E3B8748EE8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5404" y="2128221"/>
              <a:ext cx="83858" cy="85169"/>
            </a:xfrm>
            <a:custGeom>
              <a:avLst/>
              <a:gdLst>
                <a:gd name="T0" fmla="*/ 28 w 56"/>
                <a:gd name="T1" fmla="*/ 56 h 56"/>
                <a:gd name="T2" fmla="*/ 56 w 56"/>
                <a:gd name="T3" fmla="*/ 28 h 56"/>
                <a:gd name="T4" fmla="*/ 28 w 56"/>
                <a:gd name="T5" fmla="*/ 0 h 56"/>
                <a:gd name="T6" fmla="*/ 0 w 56"/>
                <a:gd name="T7" fmla="*/ 28 h 56"/>
                <a:gd name="T8" fmla="*/ 28 w 56"/>
                <a:gd name="T9" fmla="*/ 56 h 56"/>
                <a:gd name="T10" fmla="*/ 28 w 56"/>
                <a:gd name="T11" fmla="*/ 16 h 56"/>
                <a:gd name="T12" fmla="*/ 40 w 56"/>
                <a:gd name="T13" fmla="*/ 28 h 56"/>
                <a:gd name="T14" fmla="*/ 28 w 56"/>
                <a:gd name="T15" fmla="*/ 40 h 56"/>
                <a:gd name="T16" fmla="*/ 16 w 56"/>
                <a:gd name="T17" fmla="*/ 28 h 56"/>
                <a:gd name="T18" fmla="*/ 28 w 56"/>
                <a:gd name="T1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lose/>
                  <a:moveTo>
                    <a:pt x="28" y="16"/>
                  </a:moveTo>
                  <a:cubicBezTo>
                    <a:pt x="35" y="16"/>
                    <a:pt x="40" y="21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ubicBezTo>
                    <a:pt x="21" y="40"/>
                    <a:pt x="16" y="35"/>
                    <a:pt x="16" y="28"/>
                  </a:cubicBezTo>
                  <a:cubicBezTo>
                    <a:pt x="16" y="21"/>
                    <a:pt x="21" y="16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Freeform 44">
            <a:extLst>
              <a:ext uri="{FF2B5EF4-FFF2-40B4-BE49-F238E27FC236}">
                <a16:creationId xmlns:a16="http://schemas.microsoft.com/office/drawing/2014/main" id="{5BDB1819-F8FB-67D8-93E3-4EDBDB378055}"/>
              </a:ext>
            </a:extLst>
          </p:cNvPr>
          <p:cNvSpPr>
            <a:spLocks noEditPoints="1"/>
          </p:cNvSpPr>
          <p:nvPr/>
        </p:nvSpPr>
        <p:spPr bwMode="auto">
          <a:xfrm>
            <a:off x="2918820" y="2115482"/>
            <a:ext cx="386534" cy="277781"/>
          </a:xfrm>
          <a:custGeom>
            <a:avLst/>
            <a:gdLst>
              <a:gd name="T0" fmla="*/ 0 w 256"/>
              <a:gd name="T1" fmla="*/ 176 h 184"/>
              <a:gd name="T2" fmla="*/ 8 w 256"/>
              <a:gd name="T3" fmla="*/ 184 h 184"/>
              <a:gd name="T4" fmla="*/ 248 w 256"/>
              <a:gd name="T5" fmla="*/ 184 h 184"/>
              <a:gd name="T6" fmla="*/ 256 w 256"/>
              <a:gd name="T7" fmla="*/ 176 h 184"/>
              <a:gd name="T8" fmla="*/ 256 w 256"/>
              <a:gd name="T9" fmla="*/ 32 h 184"/>
              <a:gd name="T10" fmla="*/ 248 w 256"/>
              <a:gd name="T11" fmla="*/ 24 h 184"/>
              <a:gd name="T12" fmla="*/ 80 w 256"/>
              <a:gd name="T13" fmla="*/ 24 h 184"/>
              <a:gd name="T14" fmla="*/ 80 w 256"/>
              <a:gd name="T15" fmla="*/ 8 h 184"/>
              <a:gd name="T16" fmla="*/ 72 w 256"/>
              <a:gd name="T17" fmla="*/ 0 h 184"/>
              <a:gd name="T18" fmla="*/ 32 w 256"/>
              <a:gd name="T19" fmla="*/ 0 h 184"/>
              <a:gd name="T20" fmla="*/ 24 w 256"/>
              <a:gd name="T21" fmla="*/ 8 h 184"/>
              <a:gd name="T22" fmla="*/ 24 w 256"/>
              <a:gd name="T23" fmla="*/ 24 h 184"/>
              <a:gd name="T24" fmla="*/ 8 w 256"/>
              <a:gd name="T25" fmla="*/ 24 h 184"/>
              <a:gd name="T26" fmla="*/ 0 w 256"/>
              <a:gd name="T27" fmla="*/ 32 h 184"/>
              <a:gd name="T28" fmla="*/ 0 w 256"/>
              <a:gd name="T29" fmla="*/ 176 h 184"/>
              <a:gd name="T30" fmla="*/ 40 w 256"/>
              <a:gd name="T31" fmla="*/ 16 h 184"/>
              <a:gd name="T32" fmla="*/ 64 w 256"/>
              <a:gd name="T33" fmla="*/ 16 h 184"/>
              <a:gd name="T34" fmla="*/ 64 w 256"/>
              <a:gd name="T35" fmla="*/ 24 h 184"/>
              <a:gd name="T36" fmla="*/ 40 w 256"/>
              <a:gd name="T37" fmla="*/ 24 h 184"/>
              <a:gd name="T38" fmla="*/ 40 w 256"/>
              <a:gd name="T39" fmla="*/ 16 h 184"/>
              <a:gd name="T40" fmla="*/ 16 w 256"/>
              <a:gd name="T41" fmla="*/ 40 h 184"/>
              <a:gd name="T42" fmla="*/ 240 w 256"/>
              <a:gd name="T43" fmla="*/ 40 h 184"/>
              <a:gd name="T44" fmla="*/ 240 w 256"/>
              <a:gd name="T45" fmla="*/ 168 h 184"/>
              <a:gd name="T46" fmla="*/ 16 w 256"/>
              <a:gd name="T47" fmla="*/ 168 h 184"/>
              <a:gd name="T48" fmla="*/ 16 w 256"/>
              <a:gd name="T49" fmla="*/ 4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6" h="184">
                <a:moveTo>
                  <a:pt x="0" y="176"/>
                </a:moveTo>
                <a:cubicBezTo>
                  <a:pt x="0" y="180"/>
                  <a:pt x="4" y="184"/>
                  <a:pt x="8" y="184"/>
                </a:cubicBezTo>
                <a:cubicBezTo>
                  <a:pt x="248" y="184"/>
                  <a:pt x="248" y="184"/>
                  <a:pt x="248" y="184"/>
                </a:cubicBezTo>
                <a:cubicBezTo>
                  <a:pt x="252" y="184"/>
                  <a:pt x="256" y="180"/>
                  <a:pt x="256" y="176"/>
                </a:cubicBezTo>
                <a:cubicBezTo>
                  <a:pt x="256" y="32"/>
                  <a:pt x="256" y="32"/>
                  <a:pt x="256" y="32"/>
                </a:cubicBezTo>
                <a:cubicBezTo>
                  <a:pt x="256" y="28"/>
                  <a:pt x="252" y="24"/>
                  <a:pt x="248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6" y="0"/>
                  <a:pt x="7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lnTo>
                  <a:pt x="0" y="176"/>
                </a:lnTo>
                <a:close/>
                <a:moveTo>
                  <a:pt x="40" y="16"/>
                </a:moveTo>
                <a:cubicBezTo>
                  <a:pt x="64" y="16"/>
                  <a:pt x="64" y="16"/>
                  <a:pt x="64" y="16"/>
                </a:cubicBezTo>
                <a:cubicBezTo>
                  <a:pt x="64" y="24"/>
                  <a:pt x="64" y="24"/>
                  <a:pt x="64" y="24"/>
                </a:cubicBezTo>
                <a:cubicBezTo>
                  <a:pt x="40" y="24"/>
                  <a:pt x="40" y="24"/>
                  <a:pt x="40" y="24"/>
                </a:cubicBezTo>
                <a:lnTo>
                  <a:pt x="40" y="16"/>
                </a:lnTo>
                <a:close/>
                <a:moveTo>
                  <a:pt x="16" y="40"/>
                </a:moveTo>
                <a:cubicBezTo>
                  <a:pt x="240" y="40"/>
                  <a:pt x="240" y="40"/>
                  <a:pt x="240" y="40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16" y="168"/>
                  <a:pt x="16" y="168"/>
                  <a:pt x="16" y="168"/>
                </a:cubicBezTo>
                <a:lnTo>
                  <a:pt x="16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>
            <a:extLst>
              <a:ext uri="{FF2B5EF4-FFF2-40B4-BE49-F238E27FC236}">
                <a16:creationId xmlns:a16="http://schemas.microsoft.com/office/drawing/2014/main" id="{BAA077DD-06F3-F2BD-5CA5-6A4EB880AD38}"/>
              </a:ext>
            </a:extLst>
          </p:cNvPr>
          <p:cNvSpPr>
            <a:spLocks noEditPoints="1"/>
          </p:cNvSpPr>
          <p:nvPr/>
        </p:nvSpPr>
        <p:spPr bwMode="auto">
          <a:xfrm>
            <a:off x="3087847" y="2199341"/>
            <a:ext cx="145442" cy="145442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80 h 96"/>
              <a:gd name="T12" fmla="*/ 16 w 96"/>
              <a:gd name="T13" fmla="*/ 48 h 96"/>
              <a:gd name="T14" fmla="*/ 48 w 96"/>
              <a:gd name="T15" fmla="*/ 16 h 96"/>
              <a:gd name="T16" fmla="*/ 80 w 96"/>
              <a:gd name="T17" fmla="*/ 48 h 96"/>
              <a:gd name="T18" fmla="*/ 48 w 96"/>
              <a:gd name="T19" fmla="*/ 8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48" y="80"/>
                </a:moveTo>
                <a:cubicBezTo>
                  <a:pt x="30" y="80"/>
                  <a:pt x="16" y="66"/>
                  <a:pt x="16" y="48"/>
                </a:cubicBezTo>
                <a:cubicBezTo>
                  <a:pt x="16" y="30"/>
                  <a:pt x="30" y="16"/>
                  <a:pt x="48" y="16"/>
                </a:cubicBezTo>
                <a:cubicBezTo>
                  <a:pt x="66" y="16"/>
                  <a:pt x="80" y="30"/>
                  <a:pt x="80" y="48"/>
                </a:cubicBezTo>
                <a:cubicBezTo>
                  <a:pt x="80" y="66"/>
                  <a:pt x="66" y="80"/>
                  <a:pt x="4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>
            <a:extLst>
              <a:ext uri="{FF2B5EF4-FFF2-40B4-BE49-F238E27FC236}">
                <a16:creationId xmlns:a16="http://schemas.microsoft.com/office/drawing/2014/main" id="{B3B395DA-00BA-0BCE-A2E3-63639151AE29}"/>
              </a:ext>
            </a:extLst>
          </p:cNvPr>
          <p:cNvSpPr>
            <a:spLocks/>
          </p:cNvSpPr>
          <p:nvPr/>
        </p:nvSpPr>
        <p:spPr bwMode="auto">
          <a:xfrm>
            <a:off x="2967301" y="2205892"/>
            <a:ext cx="60273" cy="23585"/>
          </a:xfrm>
          <a:custGeom>
            <a:avLst/>
            <a:gdLst>
              <a:gd name="T0" fmla="*/ 32 w 40"/>
              <a:gd name="T1" fmla="*/ 0 h 16"/>
              <a:gd name="T2" fmla="*/ 8 w 40"/>
              <a:gd name="T3" fmla="*/ 0 h 16"/>
              <a:gd name="T4" fmla="*/ 0 w 40"/>
              <a:gd name="T5" fmla="*/ 8 h 16"/>
              <a:gd name="T6" fmla="*/ 8 w 40"/>
              <a:gd name="T7" fmla="*/ 16 h 16"/>
              <a:gd name="T8" fmla="*/ 32 w 40"/>
              <a:gd name="T9" fmla="*/ 16 h 16"/>
              <a:gd name="T10" fmla="*/ 40 w 40"/>
              <a:gd name="T11" fmla="*/ 8 h 16"/>
              <a:gd name="T12" fmla="*/ 32 w 40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16">
                <a:moveTo>
                  <a:pt x="32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6" y="16"/>
                  <a:pt x="40" y="12"/>
                  <a:pt x="40" y="8"/>
                </a:cubicBezTo>
                <a:cubicBezTo>
                  <a:pt x="40" y="4"/>
                  <a:pt x="36" y="0"/>
                  <a:pt x="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>
            <a:extLst>
              <a:ext uri="{FF2B5EF4-FFF2-40B4-BE49-F238E27FC236}">
                <a16:creationId xmlns:a16="http://schemas.microsoft.com/office/drawing/2014/main" id="{9BA6D1C9-3091-AB0A-C068-10BEA72576B0}"/>
              </a:ext>
            </a:extLst>
          </p:cNvPr>
          <p:cNvSpPr>
            <a:spLocks noEditPoints="1"/>
          </p:cNvSpPr>
          <p:nvPr/>
        </p:nvSpPr>
        <p:spPr bwMode="auto">
          <a:xfrm>
            <a:off x="3788850" y="2120723"/>
            <a:ext cx="386534" cy="277781"/>
          </a:xfrm>
          <a:custGeom>
            <a:avLst/>
            <a:gdLst>
              <a:gd name="T0" fmla="*/ 8 w 256"/>
              <a:gd name="T1" fmla="*/ 184 h 184"/>
              <a:gd name="T2" fmla="*/ 248 w 256"/>
              <a:gd name="T3" fmla="*/ 184 h 184"/>
              <a:gd name="T4" fmla="*/ 256 w 256"/>
              <a:gd name="T5" fmla="*/ 176 h 184"/>
              <a:gd name="T6" fmla="*/ 256 w 256"/>
              <a:gd name="T7" fmla="*/ 8 h 184"/>
              <a:gd name="T8" fmla="*/ 248 w 256"/>
              <a:gd name="T9" fmla="*/ 0 h 184"/>
              <a:gd name="T10" fmla="*/ 8 w 256"/>
              <a:gd name="T11" fmla="*/ 0 h 184"/>
              <a:gd name="T12" fmla="*/ 0 w 256"/>
              <a:gd name="T13" fmla="*/ 8 h 184"/>
              <a:gd name="T14" fmla="*/ 0 w 256"/>
              <a:gd name="T15" fmla="*/ 176 h 184"/>
              <a:gd name="T16" fmla="*/ 8 w 256"/>
              <a:gd name="T17" fmla="*/ 184 h 184"/>
              <a:gd name="T18" fmla="*/ 16 w 256"/>
              <a:gd name="T19" fmla="*/ 168 h 184"/>
              <a:gd name="T20" fmla="*/ 16 w 256"/>
              <a:gd name="T21" fmla="*/ 156 h 184"/>
              <a:gd name="T22" fmla="*/ 96 w 256"/>
              <a:gd name="T23" fmla="*/ 83 h 184"/>
              <a:gd name="T24" fmla="*/ 138 w 256"/>
              <a:gd name="T25" fmla="*/ 126 h 184"/>
              <a:gd name="T26" fmla="*/ 145 w 256"/>
              <a:gd name="T27" fmla="*/ 128 h 184"/>
              <a:gd name="T28" fmla="*/ 150 w 256"/>
              <a:gd name="T29" fmla="*/ 125 h 184"/>
              <a:gd name="T30" fmla="*/ 169 w 256"/>
              <a:gd name="T31" fmla="*/ 100 h 184"/>
              <a:gd name="T32" fmla="*/ 240 w 256"/>
              <a:gd name="T33" fmla="*/ 164 h 184"/>
              <a:gd name="T34" fmla="*/ 240 w 256"/>
              <a:gd name="T35" fmla="*/ 168 h 184"/>
              <a:gd name="T36" fmla="*/ 16 w 256"/>
              <a:gd name="T37" fmla="*/ 168 h 184"/>
              <a:gd name="T38" fmla="*/ 240 w 256"/>
              <a:gd name="T39" fmla="*/ 16 h 184"/>
              <a:gd name="T40" fmla="*/ 240 w 256"/>
              <a:gd name="T41" fmla="*/ 142 h 184"/>
              <a:gd name="T42" fmla="*/ 173 w 256"/>
              <a:gd name="T43" fmla="*/ 82 h 184"/>
              <a:gd name="T44" fmla="*/ 167 w 256"/>
              <a:gd name="T45" fmla="*/ 80 h 184"/>
              <a:gd name="T46" fmla="*/ 162 w 256"/>
              <a:gd name="T47" fmla="*/ 83 h 184"/>
              <a:gd name="T48" fmla="*/ 143 w 256"/>
              <a:gd name="T49" fmla="*/ 108 h 184"/>
              <a:gd name="T50" fmla="*/ 102 w 256"/>
              <a:gd name="T51" fmla="*/ 66 h 184"/>
              <a:gd name="T52" fmla="*/ 91 w 256"/>
              <a:gd name="T53" fmla="*/ 66 h 184"/>
              <a:gd name="T54" fmla="*/ 16 w 256"/>
              <a:gd name="T55" fmla="*/ 134 h 184"/>
              <a:gd name="T56" fmla="*/ 16 w 256"/>
              <a:gd name="T57" fmla="*/ 16 h 184"/>
              <a:gd name="T58" fmla="*/ 240 w 256"/>
              <a:gd name="T59" fmla="*/ 1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56" h="184">
                <a:moveTo>
                  <a:pt x="8" y="184"/>
                </a:moveTo>
                <a:cubicBezTo>
                  <a:pt x="248" y="184"/>
                  <a:pt x="248" y="184"/>
                  <a:pt x="248" y="184"/>
                </a:cubicBezTo>
                <a:cubicBezTo>
                  <a:pt x="252" y="184"/>
                  <a:pt x="256" y="180"/>
                  <a:pt x="256" y="176"/>
                </a:cubicBezTo>
                <a:cubicBezTo>
                  <a:pt x="256" y="8"/>
                  <a:pt x="256" y="8"/>
                  <a:pt x="256" y="8"/>
                </a:cubicBezTo>
                <a:cubicBezTo>
                  <a:pt x="256" y="4"/>
                  <a:pt x="252" y="0"/>
                  <a:pt x="24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0"/>
                  <a:pt x="4" y="184"/>
                  <a:pt x="8" y="184"/>
                </a:cubicBezTo>
                <a:close/>
                <a:moveTo>
                  <a:pt x="16" y="168"/>
                </a:moveTo>
                <a:cubicBezTo>
                  <a:pt x="16" y="156"/>
                  <a:pt x="16" y="156"/>
                  <a:pt x="16" y="156"/>
                </a:cubicBezTo>
                <a:cubicBezTo>
                  <a:pt x="96" y="83"/>
                  <a:pt x="96" y="83"/>
                  <a:pt x="96" y="83"/>
                </a:cubicBezTo>
                <a:cubicBezTo>
                  <a:pt x="138" y="126"/>
                  <a:pt x="138" y="126"/>
                  <a:pt x="138" y="126"/>
                </a:cubicBezTo>
                <a:cubicBezTo>
                  <a:pt x="140" y="127"/>
                  <a:pt x="142" y="128"/>
                  <a:pt x="145" y="128"/>
                </a:cubicBezTo>
                <a:cubicBezTo>
                  <a:pt x="147" y="128"/>
                  <a:pt x="149" y="127"/>
                  <a:pt x="150" y="125"/>
                </a:cubicBezTo>
                <a:cubicBezTo>
                  <a:pt x="169" y="100"/>
                  <a:pt x="169" y="100"/>
                  <a:pt x="169" y="100"/>
                </a:cubicBezTo>
                <a:cubicBezTo>
                  <a:pt x="240" y="164"/>
                  <a:pt x="240" y="164"/>
                  <a:pt x="240" y="164"/>
                </a:cubicBezTo>
                <a:cubicBezTo>
                  <a:pt x="240" y="168"/>
                  <a:pt x="240" y="168"/>
                  <a:pt x="240" y="168"/>
                </a:cubicBezTo>
                <a:lnTo>
                  <a:pt x="16" y="168"/>
                </a:lnTo>
                <a:close/>
                <a:moveTo>
                  <a:pt x="240" y="16"/>
                </a:moveTo>
                <a:cubicBezTo>
                  <a:pt x="240" y="142"/>
                  <a:pt x="240" y="142"/>
                  <a:pt x="240" y="142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2" y="81"/>
                  <a:pt x="169" y="80"/>
                  <a:pt x="167" y="80"/>
                </a:cubicBezTo>
                <a:cubicBezTo>
                  <a:pt x="165" y="80"/>
                  <a:pt x="163" y="81"/>
                  <a:pt x="162" y="83"/>
                </a:cubicBezTo>
                <a:cubicBezTo>
                  <a:pt x="143" y="108"/>
                  <a:pt x="143" y="108"/>
                  <a:pt x="143" y="108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99" y="63"/>
                  <a:pt x="94" y="63"/>
                  <a:pt x="91" y="66"/>
                </a:cubicBezTo>
                <a:cubicBezTo>
                  <a:pt x="16" y="134"/>
                  <a:pt x="16" y="134"/>
                  <a:pt x="16" y="134"/>
                </a:cubicBezTo>
                <a:cubicBezTo>
                  <a:pt x="16" y="16"/>
                  <a:pt x="16" y="16"/>
                  <a:pt x="16" y="16"/>
                </a:cubicBezTo>
                <a:lnTo>
                  <a:pt x="240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8E6D34D8-A1BD-13C3-9B56-17CBA19F6CDE}"/>
              </a:ext>
            </a:extLst>
          </p:cNvPr>
          <p:cNvSpPr>
            <a:spLocks noEditPoints="1"/>
          </p:cNvSpPr>
          <p:nvPr/>
        </p:nvSpPr>
        <p:spPr bwMode="auto">
          <a:xfrm>
            <a:off x="4053528" y="2157411"/>
            <a:ext cx="85169" cy="83858"/>
          </a:xfrm>
          <a:custGeom>
            <a:avLst/>
            <a:gdLst>
              <a:gd name="T0" fmla="*/ 28 w 56"/>
              <a:gd name="T1" fmla="*/ 56 h 56"/>
              <a:gd name="T2" fmla="*/ 56 w 56"/>
              <a:gd name="T3" fmla="*/ 28 h 56"/>
              <a:gd name="T4" fmla="*/ 28 w 56"/>
              <a:gd name="T5" fmla="*/ 0 h 56"/>
              <a:gd name="T6" fmla="*/ 0 w 56"/>
              <a:gd name="T7" fmla="*/ 28 h 56"/>
              <a:gd name="T8" fmla="*/ 28 w 56"/>
              <a:gd name="T9" fmla="*/ 56 h 56"/>
              <a:gd name="T10" fmla="*/ 28 w 56"/>
              <a:gd name="T11" fmla="*/ 16 h 56"/>
              <a:gd name="T12" fmla="*/ 40 w 56"/>
              <a:gd name="T13" fmla="*/ 28 h 56"/>
              <a:gd name="T14" fmla="*/ 28 w 56"/>
              <a:gd name="T15" fmla="*/ 40 h 56"/>
              <a:gd name="T16" fmla="*/ 16 w 56"/>
              <a:gd name="T17" fmla="*/ 28 h 56"/>
              <a:gd name="T18" fmla="*/ 28 w 56"/>
              <a:gd name="T19" fmla="*/ 1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56"/>
                </a:moveTo>
                <a:cubicBezTo>
                  <a:pt x="43" y="56"/>
                  <a:pt x="56" y="43"/>
                  <a:pt x="56" y="28"/>
                </a:cubicBezTo>
                <a:cubicBezTo>
                  <a:pt x="56" y="13"/>
                  <a:pt x="43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43"/>
                  <a:pt x="13" y="56"/>
                  <a:pt x="28" y="56"/>
                </a:cubicBezTo>
                <a:close/>
                <a:moveTo>
                  <a:pt x="28" y="16"/>
                </a:moveTo>
                <a:cubicBezTo>
                  <a:pt x="35" y="16"/>
                  <a:pt x="40" y="21"/>
                  <a:pt x="40" y="28"/>
                </a:cubicBezTo>
                <a:cubicBezTo>
                  <a:pt x="40" y="35"/>
                  <a:pt x="35" y="40"/>
                  <a:pt x="28" y="40"/>
                </a:cubicBezTo>
                <a:cubicBezTo>
                  <a:pt x="21" y="40"/>
                  <a:pt x="16" y="35"/>
                  <a:pt x="16" y="28"/>
                </a:cubicBezTo>
                <a:cubicBezTo>
                  <a:pt x="16" y="21"/>
                  <a:pt x="21" y="16"/>
                  <a:pt x="2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>
            <a:extLst>
              <a:ext uri="{FF2B5EF4-FFF2-40B4-BE49-F238E27FC236}">
                <a16:creationId xmlns:a16="http://schemas.microsoft.com/office/drawing/2014/main" id="{25C31626-EEBA-4C02-D65B-9F43AF3D5FB8}"/>
              </a:ext>
            </a:extLst>
          </p:cNvPr>
          <p:cNvSpPr>
            <a:spLocks noEditPoints="1"/>
          </p:cNvSpPr>
          <p:nvPr/>
        </p:nvSpPr>
        <p:spPr bwMode="auto">
          <a:xfrm>
            <a:off x="5527599" y="2067002"/>
            <a:ext cx="386534" cy="386534"/>
          </a:xfrm>
          <a:custGeom>
            <a:avLst/>
            <a:gdLst>
              <a:gd name="T0" fmla="*/ 240 w 256"/>
              <a:gd name="T1" fmla="*/ 240 h 256"/>
              <a:gd name="T2" fmla="*/ 224 w 256"/>
              <a:gd name="T3" fmla="*/ 112 h 256"/>
              <a:gd name="T4" fmla="*/ 184 w 256"/>
              <a:gd name="T5" fmla="*/ 128 h 256"/>
              <a:gd name="T6" fmla="*/ 176 w 256"/>
              <a:gd name="T7" fmla="*/ 240 h 256"/>
              <a:gd name="T8" fmla="*/ 160 w 256"/>
              <a:gd name="T9" fmla="*/ 32 h 256"/>
              <a:gd name="T10" fmla="*/ 120 w 256"/>
              <a:gd name="T11" fmla="*/ 48 h 256"/>
              <a:gd name="T12" fmla="*/ 112 w 256"/>
              <a:gd name="T13" fmla="*/ 240 h 256"/>
              <a:gd name="T14" fmla="*/ 96 w 256"/>
              <a:gd name="T15" fmla="*/ 152 h 256"/>
              <a:gd name="T16" fmla="*/ 56 w 256"/>
              <a:gd name="T17" fmla="*/ 168 h 256"/>
              <a:gd name="T18" fmla="*/ 16 w 256"/>
              <a:gd name="T19" fmla="*/ 240 h 256"/>
              <a:gd name="T20" fmla="*/ 32 w 256"/>
              <a:gd name="T21" fmla="*/ 208 h 256"/>
              <a:gd name="T22" fmla="*/ 32 w 256"/>
              <a:gd name="T23" fmla="*/ 192 h 256"/>
              <a:gd name="T24" fmla="*/ 16 w 256"/>
              <a:gd name="T25" fmla="*/ 168 h 256"/>
              <a:gd name="T26" fmla="*/ 16 w 256"/>
              <a:gd name="T27" fmla="*/ 152 h 256"/>
              <a:gd name="T28" fmla="*/ 32 w 256"/>
              <a:gd name="T29" fmla="*/ 128 h 256"/>
              <a:gd name="T30" fmla="*/ 32 w 256"/>
              <a:gd name="T31" fmla="*/ 112 h 256"/>
              <a:gd name="T32" fmla="*/ 16 w 256"/>
              <a:gd name="T33" fmla="*/ 88 h 256"/>
              <a:gd name="T34" fmla="*/ 16 w 256"/>
              <a:gd name="T35" fmla="*/ 72 h 256"/>
              <a:gd name="T36" fmla="*/ 32 w 256"/>
              <a:gd name="T37" fmla="*/ 48 h 256"/>
              <a:gd name="T38" fmla="*/ 32 w 256"/>
              <a:gd name="T39" fmla="*/ 32 h 256"/>
              <a:gd name="T40" fmla="*/ 16 w 256"/>
              <a:gd name="T41" fmla="*/ 8 h 256"/>
              <a:gd name="T42" fmla="*/ 0 w 256"/>
              <a:gd name="T43" fmla="*/ 8 h 256"/>
              <a:gd name="T44" fmla="*/ 16 w 256"/>
              <a:gd name="T45" fmla="*/ 256 h 256"/>
              <a:gd name="T46" fmla="*/ 256 w 256"/>
              <a:gd name="T47" fmla="*/ 248 h 256"/>
              <a:gd name="T48" fmla="*/ 200 w 256"/>
              <a:gd name="T49" fmla="*/ 128 h 256"/>
              <a:gd name="T50" fmla="*/ 224 w 256"/>
              <a:gd name="T51" fmla="*/ 240 h 256"/>
              <a:gd name="T52" fmla="*/ 200 w 256"/>
              <a:gd name="T53" fmla="*/ 128 h 256"/>
              <a:gd name="T54" fmla="*/ 160 w 256"/>
              <a:gd name="T55" fmla="*/ 48 h 256"/>
              <a:gd name="T56" fmla="*/ 136 w 256"/>
              <a:gd name="T57" fmla="*/ 240 h 256"/>
              <a:gd name="T58" fmla="*/ 72 w 256"/>
              <a:gd name="T59" fmla="*/ 168 h 256"/>
              <a:gd name="T60" fmla="*/ 96 w 256"/>
              <a:gd name="T61" fmla="*/ 240 h 256"/>
              <a:gd name="T62" fmla="*/ 72 w 256"/>
              <a:gd name="T63" fmla="*/ 16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256">
                <a:moveTo>
                  <a:pt x="248" y="240"/>
                </a:moveTo>
                <a:cubicBezTo>
                  <a:pt x="240" y="240"/>
                  <a:pt x="240" y="240"/>
                  <a:pt x="240" y="240"/>
                </a:cubicBezTo>
                <a:cubicBezTo>
                  <a:pt x="240" y="128"/>
                  <a:pt x="240" y="128"/>
                  <a:pt x="240" y="128"/>
                </a:cubicBezTo>
                <a:cubicBezTo>
                  <a:pt x="240" y="119"/>
                  <a:pt x="233" y="112"/>
                  <a:pt x="224" y="112"/>
                </a:cubicBezTo>
                <a:cubicBezTo>
                  <a:pt x="200" y="112"/>
                  <a:pt x="200" y="112"/>
                  <a:pt x="200" y="112"/>
                </a:cubicBezTo>
                <a:cubicBezTo>
                  <a:pt x="191" y="112"/>
                  <a:pt x="184" y="119"/>
                  <a:pt x="184" y="128"/>
                </a:cubicBezTo>
                <a:cubicBezTo>
                  <a:pt x="184" y="240"/>
                  <a:pt x="184" y="240"/>
                  <a:pt x="184" y="240"/>
                </a:cubicBezTo>
                <a:cubicBezTo>
                  <a:pt x="176" y="240"/>
                  <a:pt x="176" y="240"/>
                  <a:pt x="176" y="240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39"/>
                  <a:pt x="169" y="32"/>
                  <a:pt x="160" y="32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27" y="32"/>
                  <a:pt x="120" y="39"/>
                  <a:pt x="120" y="48"/>
                </a:cubicBezTo>
                <a:cubicBezTo>
                  <a:pt x="120" y="240"/>
                  <a:pt x="120" y="240"/>
                  <a:pt x="120" y="240"/>
                </a:cubicBezTo>
                <a:cubicBezTo>
                  <a:pt x="112" y="240"/>
                  <a:pt x="112" y="240"/>
                  <a:pt x="112" y="240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12" y="159"/>
                  <a:pt x="105" y="152"/>
                  <a:pt x="96" y="152"/>
                </a:cubicBezTo>
                <a:cubicBezTo>
                  <a:pt x="72" y="152"/>
                  <a:pt x="72" y="152"/>
                  <a:pt x="72" y="152"/>
                </a:cubicBezTo>
                <a:cubicBezTo>
                  <a:pt x="63" y="152"/>
                  <a:pt x="56" y="159"/>
                  <a:pt x="56" y="168"/>
                </a:cubicBezTo>
                <a:cubicBezTo>
                  <a:pt x="56" y="240"/>
                  <a:pt x="56" y="240"/>
                  <a:pt x="56" y="240"/>
                </a:cubicBezTo>
                <a:cubicBezTo>
                  <a:pt x="16" y="240"/>
                  <a:pt x="16" y="240"/>
                  <a:pt x="16" y="240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32" y="208"/>
                  <a:pt x="32" y="208"/>
                  <a:pt x="32" y="208"/>
                </a:cubicBezTo>
                <a:cubicBezTo>
                  <a:pt x="36" y="208"/>
                  <a:pt x="40" y="204"/>
                  <a:pt x="40" y="200"/>
                </a:cubicBezTo>
                <a:cubicBezTo>
                  <a:pt x="40" y="196"/>
                  <a:pt x="36" y="192"/>
                  <a:pt x="32" y="192"/>
                </a:cubicBezTo>
                <a:cubicBezTo>
                  <a:pt x="16" y="192"/>
                  <a:pt x="16" y="192"/>
                  <a:pt x="16" y="19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20" y="168"/>
                  <a:pt x="24" y="164"/>
                  <a:pt x="24" y="160"/>
                </a:cubicBezTo>
                <a:cubicBezTo>
                  <a:pt x="24" y="156"/>
                  <a:pt x="20" y="152"/>
                  <a:pt x="16" y="152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40" y="124"/>
                  <a:pt x="40" y="120"/>
                </a:cubicBezTo>
                <a:cubicBezTo>
                  <a:pt x="40" y="116"/>
                  <a:pt x="36" y="112"/>
                  <a:pt x="3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6" y="88"/>
                  <a:pt x="16" y="88"/>
                  <a:pt x="16" y="88"/>
                </a:cubicBezTo>
                <a:cubicBezTo>
                  <a:pt x="20" y="88"/>
                  <a:pt x="24" y="84"/>
                  <a:pt x="24" y="80"/>
                </a:cubicBezTo>
                <a:cubicBezTo>
                  <a:pt x="24" y="76"/>
                  <a:pt x="20" y="72"/>
                  <a:pt x="16" y="72"/>
                </a:cubicBezTo>
                <a:cubicBezTo>
                  <a:pt x="16" y="48"/>
                  <a:pt x="16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6" y="48"/>
                  <a:pt x="40" y="44"/>
                  <a:pt x="40" y="40"/>
                </a:cubicBezTo>
                <a:cubicBezTo>
                  <a:pt x="40" y="36"/>
                  <a:pt x="36" y="32"/>
                  <a:pt x="32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49"/>
                  <a:pt x="7" y="256"/>
                  <a:pt x="16" y="256"/>
                </a:cubicBezTo>
                <a:cubicBezTo>
                  <a:pt x="248" y="256"/>
                  <a:pt x="248" y="256"/>
                  <a:pt x="248" y="256"/>
                </a:cubicBezTo>
                <a:cubicBezTo>
                  <a:pt x="252" y="256"/>
                  <a:pt x="256" y="252"/>
                  <a:pt x="256" y="248"/>
                </a:cubicBezTo>
                <a:cubicBezTo>
                  <a:pt x="256" y="244"/>
                  <a:pt x="252" y="240"/>
                  <a:pt x="248" y="240"/>
                </a:cubicBezTo>
                <a:close/>
                <a:moveTo>
                  <a:pt x="200" y="128"/>
                </a:moveTo>
                <a:cubicBezTo>
                  <a:pt x="224" y="128"/>
                  <a:pt x="224" y="128"/>
                  <a:pt x="224" y="128"/>
                </a:cubicBezTo>
                <a:cubicBezTo>
                  <a:pt x="224" y="240"/>
                  <a:pt x="224" y="240"/>
                  <a:pt x="224" y="240"/>
                </a:cubicBezTo>
                <a:cubicBezTo>
                  <a:pt x="200" y="240"/>
                  <a:pt x="200" y="240"/>
                  <a:pt x="200" y="240"/>
                </a:cubicBezTo>
                <a:lnTo>
                  <a:pt x="200" y="128"/>
                </a:lnTo>
                <a:close/>
                <a:moveTo>
                  <a:pt x="136" y="48"/>
                </a:moveTo>
                <a:cubicBezTo>
                  <a:pt x="160" y="48"/>
                  <a:pt x="160" y="48"/>
                  <a:pt x="160" y="48"/>
                </a:cubicBezTo>
                <a:cubicBezTo>
                  <a:pt x="160" y="240"/>
                  <a:pt x="160" y="240"/>
                  <a:pt x="160" y="240"/>
                </a:cubicBezTo>
                <a:cubicBezTo>
                  <a:pt x="136" y="240"/>
                  <a:pt x="136" y="240"/>
                  <a:pt x="136" y="240"/>
                </a:cubicBezTo>
                <a:lnTo>
                  <a:pt x="136" y="48"/>
                </a:lnTo>
                <a:close/>
                <a:moveTo>
                  <a:pt x="72" y="168"/>
                </a:moveTo>
                <a:cubicBezTo>
                  <a:pt x="96" y="168"/>
                  <a:pt x="96" y="168"/>
                  <a:pt x="96" y="168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72" y="240"/>
                  <a:pt x="72" y="240"/>
                  <a:pt x="72" y="240"/>
                </a:cubicBezTo>
                <a:lnTo>
                  <a:pt x="72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id="{141882E5-3371-7B21-A24F-7CD99EC89B28}"/>
              </a:ext>
            </a:extLst>
          </p:cNvPr>
          <p:cNvSpPr>
            <a:spLocks/>
          </p:cNvSpPr>
          <p:nvPr/>
        </p:nvSpPr>
        <p:spPr bwMode="auto">
          <a:xfrm>
            <a:off x="6396319" y="2067002"/>
            <a:ext cx="386534" cy="386534"/>
          </a:xfrm>
          <a:custGeom>
            <a:avLst/>
            <a:gdLst>
              <a:gd name="T0" fmla="*/ 248 w 256"/>
              <a:gd name="T1" fmla="*/ 240 h 256"/>
              <a:gd name="T2" fmla="*/ 16 w 256"/>
              <a:gd name="T3" fmla="*/ 240 h 256"/>
              <a:gd name="T4" fmla="*/ 16 w 256"/>
              <a:gd name="T5" fmla="*/ 208 h 256"/>
              <a:gd name="T6" fmla="*/ 32 w 256"/>
              <a:gd name="T7" fmla="*/ 208 h 256"/>
              <a:gd name="T8" fmla="*/ 40 w 256"/>
              <a:gd name="T9" fmla="*/ 200 h 256"/>
              <a:gd name="T10" fmla="*/ 32 w 256"/>
              <a:gd name="T11" fmla="*/ 192 h 256"/>
              <a:gd name="T12" fmla="*/ 16 w 256"/>
              <a:gd name="T13" fmla="*/ 192 h 256"/>
              <a:gd name="T14" fmla="*/ 16 w 256"/>
              <a:gd name="T15" fmla="*/ 168 h 256"/>
              <a:gd name="T16" fmla="*/ 24 w 256"/>
              <a:gd name="T17" fmla="*/ 160 h 256"/>
              <a:gd name="T18" fmla="*/ 16 w 256"/>
              <a:gd name="T19" fmla="*/ 152 h 256"/>
              <a:gd name="T20" fmla="*/ 16 w 256"/>
              <a:gd name="T21" fmla="*/ 128 h 256"/>
              <a:gd name="T22" fmla="*/ 32 w 256"/>
              <a:gd name="T23" fmla="*/ 128 h 256"/>
              <a:gd name="T24" fmla="*/ 40 w 256"/>
              <a:gd name="T25" fmla="*/ 120 h 256"/>
              <a:gd name="T26" fmla="*/ 32 w 256"/>
              <a:gd name="T27" fmla="*/ 112 h 256"/>
              <a:gd name="T28" fmla="*/ 16 w 256"/>
              <a:gd name="T29" fmla="*/ 112 h 256"/>
              <a:gd name="T30" fmla="*/ 16 w 256"/>
              <a:gd name="T31" fmla="*/ 88 h 256"/>
              <a:gd name="T32" fmla="*/ 24 w 256"/>
              <a:gd name="T33" fmla="*/ 80 h 256"/>
              <a:gd name="T34" fmla="*/ 16 w 256"/>
              <a:gd name="T35" fmla="*/ 72 h 256"/>
              <a:gd name="T36" fmla="*/ 16 w 256"/>
              <a:gd name="T37" fmla="*/ 48 h 256"/>
              <a:gd name="T38" fmla="*/ 32 w 256"/>
              <a:gd name="T39" fmla="*/ 48 h 256"/>
              <a:gd name="T40" fmla="*/ 40 w 256"/>
              <a:gd name="T41" fmla="*/ 40 h 256"/>
              <a:gd name="T42" fmla="*/ 32 w 256"/>
              <a:gd name="T43" fmla="*/ 32 h 256"/>
              <a:gd name="T44" fmla="*/ 16 w 256"/>
              <a:gd name="T45" fmla="*/ 32 h 256"/>
              <a:gd name="T46" fmla="*/ 16 w 256"/>
              <a:gd name="T47" fmla="*/ 8 h 256"/>
              <a:gd name="T48" fmla="*/ 8 w 256"/>
              <a:gd name="T49" fmla="*/ 0 h 256"/>
              <a:gd name="T50" fmla="*/ 0 w 256"/>
              <a:gd name="T51" fmla="*/ 8 h 256"/>
              <a:gd name="T52" fmla="*/ 0 w 256"/>
              <a:gd name="T53" fmla="*/ 240 h 256"/>
              <a:gd name="T54" fmla="*/ 16 w 256"/>
              <a:gd name="T55" fmla="*/ 256 h 256"/>
              <a:gd name="T56" fmla="*/ 248 w 256"/>
              <a:gd name="T57" fmla="*/ 256 h 256"/>
              <a:gd name="T58" fmla="*/ 256 w 256"/>
              <a:gd name="T59" fmla="*/ 248 h 256"/>
              <a:gd name="T60" fmla="*/ 248 w 256"/>
              <a:gd name="T61" fmla="*/ 24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6" h="256">
                <a:moveTo>
                  <a:pt x="248" y="240"/>
                </a:moveTo>
                <a:cubicBezTo>
                  <a:pt x="16" y="240"/>
                  <a:pt x="16" y="240"/>
                  <a:pt x="16" y="240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32" y="208"/>
                  <a:pt x="32" y="208"/>
                  <a:pt x="32" y="208"/>
                </a:cubicBezTo>
                <a:cubicBezTo>
                  <a:pt x="36" y="208"/>
                  <a:pt x="40" y="204"/>
                  <a:pt x="40" y="200"/>
                </a:cubicBezTo>
                <a:cubicBezTo>
                  <a:pt x="40" y="196"/>
                  <a:pt x="36" y="192"/>
                  <a:pt x="32" y="192"/>
                </a:cubicBezTo>
                <a:cubicBezTo>
                  <a:pt x="16" y="192"/>
                  <a:pt x="16" y="192"/>
                  <a:pt x="16" y="19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20" y="168"/>
                  <a:pt x="24" y="164"/>
                  <a:pt x="24" y="160"/>
                </a:cubicBezTo>
                <a:cubicBezTo>
                  <a:pt x="24" y="156"/>
                  <a:pt x="20" y="152"/>
                  <a:pt x="16" y="152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40" y="124"/>
                  <a:pt x="40" y="120"/>
                </a:cubicBezTo>
                <a:cubicBezTo>
                  <a:pt x="40" y="116"/>
                  <a:pt x="36" y="112"/>
                  <a:pt x="3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6" y="88"/>
                  <a:pt x="16" y="88"/>
                  <a:pt x="16" y="88"/>
                </a:cubicBezTo>
                <a:cubicBezTo>
                  <a:pt x="20" y="88"/>
                  <a:pt x="24" y="84"/>
                  <a:pt x="24" y="80"/>
                </a:cubicBezTo>
                <a:cubicBezTo>
                  <a:pt x="24" y="76"/>
                  <a:pt x="20" y="72"/>
                  <a:pt x="16" y="72"/>
                </a:cubicBezTo>
                <a:cubicBezTo>
                  <a:pt x="16" y="48"/>
                  <a:pt x="16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6" y="48"/>
                  <a:pt x="40" y="44"/>
                  <a:pt x="40" y="40"/>
                </a:cubicBezTo>
                <a:cubicBezTo>
                  <a:pt x="40" y="36"/>
                  <a:pt x="36" y="32"/>
                  <a:pt x="32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49"/>
                  <a:pt x="7" y="256"/>
                  <a:pt x="16" y="256"/>
                </a:cubicBezTo>
                <a:cubicBezTo>
                  <a:pt x="248" y="256"/>
                  <a:pt x="248" y="256"/>
                  <a:pt x="248" y="256"/>
                </a:cubicBezTo>
                <a:cubicBezTo>
                  <a:pt x="252" y="256"/>
                  <a:pt x="256" y="252"/>
                  <a:pt x="256" y="248"/>
                </a:cubicBezTo>
                <a:cubicBezTo>
                  <a:pt x="256" y="244"/>
                  <a:pt x="252" y="240"/>
                  <a:pt x="248" y="2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>
            <a:extLst>
              <a:ext uri="{FF2B5EF4-FFF2-40B4-BE49-F238E27FC236}">
                <a16:creationId xmlns:a16="http://schemas.microsoft.com/office/drawing/2014/main" id="{AFE9D7CA-DDFD-7EE5-AD2F-04CEE0CCBD7F}"/>
              </a:ext>
            </a:extLst>
          </p:cNvPr>
          <p:cNvSpPr>
            <a:spLocks/>
          </p:cNvSpPr>
          <p:nvPr/>
        </p:nvSpPr>
        <p:spPr bwMode="auto">
          <a:xfrm>
            <a:off x="6480177" y="2187548"/>
            <a:ext cx="265988" cy="192612"/>
          </a:xfrm>
          <a:custGeom>
            <a:avLst/>
            <a:gdLst>
              <a:gd name="T0" fmla="*/ 169 w 177"/>
              <a:gd name="T1" fmla="*/ 56 h 128"/>
              <a:gd name="T2" fmla="*/ 177 w 177"/>
              <a:gd name="T3" fmla="*/ 48 h 128"/>
              <a:gd name="T4" fmla="*/ 177 w 177"/>
              <a:gd name="T5" fmla="*/ 8 h 128"/>
              <a:gd name="T6" fmla="*/ 177 w 177"/>
              <a:gd name="T7" fmla="*/ 6 h 128"/>
              <a:gd name="T8" fmla="*/ 177 w 177"/>
              <a:gd name="T9" fmla="*/ 6 h 128"/>
              <a:gd name="T10" fmla="*/ 176 w 177"/>
              <a:gd name="T11" fmla="*/ 5 h 128"/>
              <a:gd name="T12" fmla="*/ 176 w 177"/>
              <a:gd name="T13" fmla="*/ 4 h 128"/>
              <a:gd name="T14" fmla="*/ 176 w 177"/>
              <a:gd name="T15" fmla="*/ 4 h 128"/>
              <a:gd name="T16" fmla="*/ 173 w 177"/>
              <a:gd name="T17" fmla="*/ 1 h 128"/>
              <a:gd name="T18" fmla="*/ 173 w 177"/>
              <a:gd name="T19" fmla="*/ 1 h 128"/>
              <a:gd name="T20" fmla="*/ 172 w 177"/>
              <a:gd name="T21" fmla="*/ 1 h 128"/>
              <a:gd name="T22" fmla="*/ 171 w 177"/>
              <a:gd name="T23" fmla="*/ 0 h 128"/>
              <a:gd name="T24" fmla="*/ 171 w 177"/>
              <a:gd name="T25" fmla="*/ 0 h 128"/>
              <a:gd name="T26" fmla="*/ 169 w 177"/>
              <a:gd name="T27" fmla="*/ 0 h 128"/>
              <a:gd name="T28" fmla="*/ 129 w 177"/>
              <a:gd name="T29" fmla="*/ 0 h 128"/>
              <a:gd name="T30" fmla="*/ 121 w 177"/>
              <a:gd name="T31" fmla="*/ 8 h 128"/>
              <a:gd name="T32" fmla="*/ 129 w 177"/>
              <a:gd name="T33" fmla="*/ 16 h 128"/>
              <a:gd name="T34" fmla="*/ 150 w 177"/>
              <a:gd name="T35" fmla="*/ 16 h 128"/>
              <a:gd name="T36" fmla="*/ 73 w 177"/>
              <a:gd name="T37" fmla="*/ 93 h 128"/>
              <a:gd name="T38" fmla="*/ 55 w 177"/>
              <a:gd name="T39" fmla="*/ 74 h 128"/>
              <a:gd name="T40" fmla="*/ 43 w 177"/>
              <a:gd name="T41" fmla="*/ 74 h 128"/>
              <a:gd name="T42" fmla="*/ 3 w 177"/>
              <a:gd name="T43" fmla="*/ 114 h 128"/>
              <a:gd name="T44" fmla="*/ 3 w 177"/>
              <a:gd name="T45" fmla="*/ 126 h 128"/>
              <a:gd name="T46" fmla="*/ 9 w 177"/>
              <a:gd name="T47" fmla="*/ 128 h 128"/>
              <a:gd name="T48" fmla="*/ 15 w 177"/>
              <a:gd name="T49" fmla="*/ 126 h 128"/>
              <a:gd name="T50" fmla="*/ 49 w 177"/>
              <a:gd name="T51" fmla="*/ 91 h 128"/>
              <a:gd name="T52" fmla="*/ 67 w 177"/>
              <a:gd name="T53" fmla="*/ 110 h 128"/>
              <a:gd name="T54" fmla="*/ 79 w 177"/>
              <a:gd name="T55" fmla="*/ 110 h 128"/>
              <a:gd name="T56" fmla="*/ 161 w 177"/>
              <a:gd name="T57" fmla="*/ 27 h 128"/>
              <a:gd name="T58" fmla="*/ 161 w 177"/>
              <a:gd name="T59" fmla="*/ 48 h 128"/>
              <a:gd name="T60" fmla="*/ 169 w 177"/>
              <a:gd name="T61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7" h="128">
                <a:moveTo>
                  <a:pt x="169" y="56"/>
                </a:moveTo>
                <a:cubicBezTo>
                  <a:pt x="173" y="56"/>
                  <a:pt x="177" y="52"/>
                  <a:pt x="177" y="48"/>
                </a:cubicBezTo>
                <a:cubicBezTo>
                  <a:pt x="177" y="8"/>
                  <a:pt x="177" y="8"/>
                  <a:pt x="177" y="8"/>
                </a:cubicBezTo>
                <a:cubicBezTo>
                  <a:pt x="177" y="7"/>
                  <a:pt x="177" y="7"/>
                  <a:pt x="177" y="6"/>
                </a:cubicBezTo>
                <a:cubicBezTo>
                  <a:pt x="177" y="6"/>
                  <a:pt x="177" y="6"/>
                  <a:pt x="177" y="6"/>
                </a:cubicBezTo>
                <a:cubicBezTo>
                  <a:pt x="177" y="5"/>
                  <a:pt x="176" y="5"/>
                  <a:pt x="176" y="5"/>
                </a:cubicBezTo>
                <a:cubicBezTo>
                  <a:pt x="176" y="5"/>
                  <a:pt x="176" y="4"/>
                  <a:pt x="176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5" y="3"/>
                  <a:pt x="174" y="2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2" y="1"/>
                  <a:pt x="172" y="1"/>
                </a:cubicBezTo>
                <a:cubicBezTo>
                  <a:pt x="172" y="1"/>
                  <a:pt x="172" y="0"/>
                  <a:pt x="171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170" y="0"/>
                  <a:pt x="170" y="0"/>
                  <a:pt x="16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5" y="0"/>
                  <a:pt x="121" y="4"/>
                  <a:pt x="121" y="8"/>
                </a:cubicBezTo>
                <a:cubicBezTo>
                  <a:pt x="121" y="12"/>
                  <a:pt x="125" y="16"/>
                  <a:pt x="129" y="16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73" y="93"/>
                  <a:pt x="73" y="93"/>
                  <a:pt x="73" y="93"/>
                </a:cubicBezTo>
                <a:cubicBezTo>
                  <a:pt x="55" y="74"/>
                  <a:pt x="55" y="74"/>
                  <a:pt x="55" y="74"/>
                </a:cubicBezTo>
                <a:cubicBezTo>
                  <a:pt x="52" y="71"/>
                  <a:pt x="46" y="71"/>
                  <a:pt x="43" y="74"/>
                </a:cubicBezTo>
                <a:cubicBezTo>
                  <a:pt x="3" y="114"/>
                  <a:pt x="3" y="114"/>
                  <a:pt x="3" y="114"/>
                </a:cubicBezTo>
                <a:cubicBezTo>
                  <a:pt x="0" y="117"/>
                  <a:pt x="0" y="123"/>
                  <a:pt x="3" y="126"/>
                </a:cubicBezTo>
                <a:cubicBezTo>
                  <a:pt x="5" y="127"/>
                  <a:pt x="7" y="128"/>
                  <a:pt x="9" y="128"/>
                </a:cubicBezTo>
                <a:cubicBezTo>
                  <a:pt x="11" y="128"/>
                  <a:pt x="13" y="127"/>
                  <a:pt x="15" y="126"/>
                </a:cubicBezTo>
                <a:cubicBezTo>
                  <a:pt x="49" y="91"/>
                  <a:pt x="49" y="91"/>
                  <a:pt x="49" y="91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70" y="113"/>
                  <a:pt x="76" y="113"/>
                  <a:pt x="79" y="110"/>
                </a:cubicBezTo>
                <a:cubicBezTo>
                  <a:pt x="161" y="27"/>
                  <a:pt x="161" y="27"/>
                  <a:pt x="161" y="27"/>
                </a:cubicBezTo>
                <a:cubicBezTo>
                  <a:pt x="161" y="48"/>
                  <a:pt x="161" y="48"/>
                  <a:pt x="161" y="48"/>
                </a:cubicBezTo>
                <a:cubicBezTo>
                  <a:pt x="161" y="52"/>
                  <a:pt x="165" y="56"/>
                  <a:pt x="169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>
            <a:extLst>
              <a:ext uri="{FF2B5EF4-FFF2-40B4-BE49-F238E27FC236}">
                <a16:creationId xmlns:a16="http://schemas.microsoft.com/office/drawing/2014/main" id="{4BA6288F-4EEA-EEB5-CC15-D2F5F4A951E7}"/>
              </a:ext>
            </a:extLst>
          </p:cNvPr>
          <p:cNvSpPr>
            <a:spLocks/>
          </p:cNvSpPr>
          <p:nvPr/>
        </p:nvSpPr>
        <p:spPr bwMode="auto">
          <a:xfrm>
            <a:off x="7266349" y="2067002"/>
            <a:ext cx="386534" cy="386534"/>
          </a:xfrm>
          <a:custGeom>
            <a:avLst/>
            <a:gdLst>
              <a:gd name="T0" fmla="*/ 248 w 256"/>
              <a:gd name="T1" fmla="*/ 240 h 256"/>
              <a:gd name="T2" fmla="*/ 16 w 256"/>
              <a:gd name="T3" fmla="*/ 240 h 256"/>
              <a:gd name="T4" fmla="*/ 16 w 256"/>
              <a:gd name="T5" fmla="*/ 208 h 256"/>
              <a:gd name="T6" fmla="*/ 32 w 256"/>
              <a:gd name="T7" fmla="*/ 208 h 256"/>
              <a:gd name="T8" fmla="*/ 40 w 256"/>
              <a:gd name="T9" fmla="*/ 200 h 256"/>
              <a:gd name="T10" fmla="*/ 32 w 256"/>
              <a:gd name="T11" fmla="*/ 192 h 256"/>
              <a:gd name="T12" fmla="*/ 16 w 256"/>
              <a:gd name="T13" fmla="*/ 192 h 256"/>
              <a:gd name="T14" fmla="*/ 16 w 256"/>
              <a:gd name="T15" fmla="*/ 168 h 256"/>
              <a:gd name="T16" fmla="*/ 24 w 256"/>
              <a:gd name="T17" fmla="*/ 160 h 256"/>
              <a:gd name="T18" fmla="*/ 16 w 256"/>
              <a:gd name="T19" fmla="*/ 152 h 256"/>
              <a:gd name="T20" fmla="*/ 16 w 256"/>
              <a:gd name="T21" fmla="*/ 128 h 256"/>
              <a:gd name="T22" fmla="*/ 32 w 256"/>
              <a:gd name="T23" fmla="*/ 128 h 256"/>
              <a:gd name="T24" fmla="*/ 40 w 256"/>
              <a:gd name="T25" fmla="*/ 120 h 256"/>
              <a:gd name="T26" fmla="*/ 32 w 256"/>
              <a:gd name="T27" fmla="*/ 112 h 256"/>
              <a:gd name="T28" fmla="*/ 16 w 256"/>
              <a:gd name="T29" fmla="*/ 112 h 256"/>
              <a:gd name="T30" fmla="*/ 16 w 256"/>
              <a:gd name="T31" fmla="*/ 88 h 256"/>
              <a:gd name="T32" fmla="*/ 24 w 256"/>
              <a:gd name="T33" fmla="*/ 80 h 256"/>
              <a:gd name="T34" fmla="*/ 16 w 256"/>
              <a:gd name="T35" fmla="*/ 72 h 256"/>
              <a:gd name="T36" fmla="*/ 16 w 256"/>
              <a:gd name="T37" fmla="*/ 48 h 256"/>
              <a:gd name="T38" fmla="*/ 32 w 256"/>
              <a:gd name="T39" fmla="*/ 48 h 256"/>
              <a:gd name="T40" fmla="*/ 40 w 256"/>
              <a:gd name="T41" fmla="*/ 40 h 256"/>
              <a:gd name="T42" fmla="*/ 32 w 256"/>
              <a:gd name="T43" fmla="*/ 32 h 256"/>
              <a:gd name="T44" fmla="*/ 16 w 256"/>
              <a:gd name="T45" fmla="*/ 32 h 256"/>
              <a:gd name="T46" fmla="*/ 16 w 256"/>
              <a:gd name="T47" fmla="*/ 8 h 256"/>
              <a:gd name="T48" fmla="*/ 8 w 256"/>
              <a:gd name="T49" fmla="*/ 0 h 256"/>
              <a:gd name="T50" fmla="*/ 0 w 256"/>
              <a:gd name="T51" fmla="*/ 8 h 256"/>
              <a:gd name="T52" fmla="*/ 0 w 256"/>
              <a:gd name="T53" fmla="*/ 240 h 256"/>
              <a:gd name="T54" fmla="*/ 16 w 256"/>
              <a:gd name="T55" fmla="*/ 256 h 256"/>
              <a:gd name="T56" fmla="*/ 248 w 256"/>
              <a:gd name="T57" fmla="*/ 256 h 256"/>
              <a:gd name="T58" fmla="*/ 256 w 256"/>
              <a:gd name="T59" fmla="*/ 248 h 256"/>
              <a:gd name="T60" fmla="*/ 248 w 256"/>
              <a:gd name="T61" fmla="*/ 24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6" h="256">
                <a:moveTo>
                  <a:pt x="248" y="240"/>
                </a:moveTo>
                <a:cubicBezTo>
                  <a:pt x="16" y="240"/>
                  <a:pt x="16" y="240"/>
                  <a:pt x="16" y="240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32" y="208"/>
                  <a:pt x="32" y="208"/>
                  <a:pt x="32" y="208"/>
                </a:cubicBezTo>
                <a:cubicBezTo>
                  <a:pt x="36" y="208"/>
                  <a:pt x="40" y="204"/>
                  <a:pt x="40" y="200"/>
                </a:cubicBezTo>
                <a:cubicBezTo>
                  <a:pt x="40" y="196"/>
                  <a:pt x="36" y="192"/>
                  <a:pt x="32" y="192"/>
                </a:cubicBezTo>
                <a:cubicBezTo>
                  <a:pt x="16" y="192"/>
                  <a:pt x="16" y="192"/>
                  <a:pt x="16" y="19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20" y="168"/>
                  <a:pt x="24" y="164"/>
                  <a:pt x="24" y="160"/>
                </a:cubicBezTo>
                <a:cubicBezTo>
                  <a:pt x="24" y="156"/>
                  <a:pt x="20" y="152"/>
                  <a:pt x="16" y="152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40" y="124"/>
                  <a:pt x="40" y="120"/>
                </a:cubicBezTo>
                <a:cubicBezTo>
                  <a:pt x="40" y="116"/>
                  <a:pt x="36" y="112"/>
                  <a:pt x="3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6" y="88"/>
                  <a:pt x="16" y="88"/>
                  <a:pt x="16" y="88"/>
                </a:cubicBezTo>
                <a:cubicBezTo>
                  <a:pt x="20" y="88"/>
                  <a:pt x="24" y="84"/>
                  <a:pt x="24" y="80"/>
                </a:cubicBezTo>
                <a:cubicBezTo>
                  <a:pt x="24" y="76"/>
                  <a:pt x="20" y="72"/>
                  <a:pt x="16" y="72"/>
                </a:cubicBezTo>
                <a:cubicBezTo>
                  <a:pt x="16" y="48"/>
                  <a:pt x="16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6" y="48"/>
                  <a:pt x="40" y="44"/>
                  <a:pt x="40" y="40"/>
                </a:cubicBezTo>
                <a:cubicBezTo>
                  <a:pt x="40" y="36"/>
                  <a:pt x="36" y="32"/>
                  <a:pt x="32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49"/>
                  <a:pt x="7" y="256"/>
                  <a:pt x="16" y="256"/>
                </a:cubicBezTo>
                <a:cubicBezTo>
                  <a:pt x="248" y="256"/>
                  <a:pt x="248" y="256"/>
                  <a:pt x="248" y="256"/>
                </a:cubicBezTo>
                <a:cubicBezTo>
                  <a:pt x="252" y="256"/>
                  <a:pt x="256" y="252"/>
                  <a:pt x="256" y="248"/>
                </a:cubicBezTo>
                <a:cubicBezTo>
                  <a:pt x="256" y="244"/>
                  <a:pt x="252" y="240"/>
                  <a:pt x="248" y="2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>
            <a:extLst>
              <a:ext uri="{FF2B5EF4-FFF2-40B4-BE49-F238E27FC236}">
                <a16:creationId xmlns:a16="http://schemas.microsoft.com/office/drawing/2014/main" id="{B607ECEE-A291-1F0D-24DC-A4BEF862192F}"/>
              </a:ext>
            </a:extLst>
          </p:cNvPr>
          <p:cNvSpPr>
            <a:spLocks/>
          </p:cNvSpPr>
          <p:nvPr/>
        </p:nvSpPr>
        <p:spPr bwMode="auto">
          <a:xfrm>
            <a:off x="7373792" y="2112862"/>
            <a:ext cx="193922" cy="267298"/>
          </a:xfrm>
          <a:custGeom>
            <a:avLst/>
            <a:gdLst>
              <a:gd name="T0" fmla="*/ 55 w 129"/>
              <a:gd name="T1" fmla="*/ 43 h 177"/>
              <a:gd name="T2" fmla="*/ 15 w 129"/>
              <a:gd name="T3" fmla="*/ 3 h 177"/>
              <a:gd name="T4" fmla="*/ 3 w 129"/>
              <a:gd name="T5" fmla="*/ 3 h 177"/>
              <a:gd name="T6" fmla="*/ 3 w 129"/>
              <a:gd name="T7" fmla="*/ 15 h 177"/>
              <a:gd name="T8" fmla="*/ 38 w 129"/>
              <a:gd name="T9" fmla="*/ 49 h 177"/>
              <a:gd name="T10" fmla="*/ 19 w 129"/>
              <a:gd name="T11" fmla="*/ 67 h 177"/>
              <a:gd name="T12" fmla="*/ 19 w 129"/>
              <a:gd name="T13" fmla="*/ 79 h 177"/>
              <a:gd name="T14" fmla="*/ 102 w 129"/>
              <a:gd name="T15" fmla="*/ 161 h 177"/>
              <a:gd name="T16" fmla="*/ 81 w 129"/>
              <a:gd name="T17" fmla="*/ 161 h 177"/>
              <a:gd name="T18" fmla="*/ 73 w 129"/>
              <a:gd name="T19" fmla="*/ 169 h 177"/>
              <a:gd name="T20" fmla="*/ 81 w 129"/>
              <a:gd name="T21" fmla="*/ 177 h 177"/>
              <a:gd name="T22" fmla="*/ 121 w 129"/>
              <a:gd name="T23" fmla="*/ 177 h 177"/>
              <a:gd name="T24" fmla="*/ 123 w 129"/>
              <a:gd name="T25" fmla="*/ 177 h 177"/>
              <a:gd name="T26" fmla="*/ 123 w 129"/>
              <a:gd name="T27" fmla="*/ 177 h 177"/>
              <a:gd name="T28" fmla="*/ 124 w 129"/>
              <a:gd name="T29" fmla="*/ 176 h 177"/>
              <a:gd name="T30" fmla="*/ 125 w 129"/>
              <a:gd name="T31" fmla="*/ 176 h 177"/>
              <a:gd name="T32" fmla="*/ 125 w 129"/>
              <a:gd name="T33" fmla="*/ 176 h 177"/>
              <a:gd name="T34" fmla="*/ 128 w 129"/>
              <a:gd name="T35" fmla="*/ 173 h 177"/>
              <a:gd name="T36" fmla="*/ 128 w 129"/>
              <a:gd name="T37" fmla="*/ 173 h 177"/>
              <a:gd name="T38" fmla="*/ 128 w 129"/>
              <a:gd name="T39" fmla="*/ 172 h 177"/>
              <a:gd name="T40" fmla="*/ 129 w 129"/>
              <a:gd name="T41" fmla="*/ 171 h 177"/>
              <a:gd name="T42" fmla="*/ 129 w 129"/>
              <a:gd name="T43" fmla="*/ 171 h 177"/>
              <a:gd name="T44" fmla="*/ 129 w 129"/>
              <a:gd name="T45" fmla="*/ 169 h 177"/>
              <a:gd name="T46" fmla="*/ 129 w 129"/>
              <a:gd name="T47" fmla="*/ 129 h 177"/>
              <a:gd name="T48" fmla="*/ 121 w 129"/>
              <a:gd name="T49" fmla="*/ 121 h 177"/>
              <a:gd name="T50" fmla="*/ 113 w 129"/>
              <a:gd name="T51" fmla="*/ 129 h 177"/>
              <a:gd name="T52" fmla="*/ 113 w 129"/>
              <a:gd name="T53" fmla="*/ 150 h 177"/>
              <a:gd name="T54" fmla="*/ 36 w 129"/>
              <a:gd name="T55" fmla="*/ 73 h 177"/>
              <a:gd name="T56" fmla="*/ 55 w 129"/>
              <a:gd name="T57" fmla="*/ 55 h 177"/>
              <a:gd name="T58" fmla="*/ 55 w 129"/>
              <a:gd name="T59" fmla="*/ 43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9" h="177">
                <a:moveTo>
                  <a:pt x="55" y="43"/>
                </a:moveTo>
                <a:cubicBezTo>
                  <a:pt x="15" y="3"/>
                  <a:pt x="15" y="3"/>
                  <a:pt x="15" y="3"/>
                </a:cubicBezTo>
                <a:cubicBezTo>
                  <a:pt x="12" y="0"/>
                  <a:pt x="6" y="0"/>
                  <a:pt x="3" y="3"/>
                </a:cubicBezTo>
                <a:cubicBezTo>
                  <a:pt x="0" y="6"/>
                  <a:pt x="0" y="12"/>
                  <a:pt x="3" y="15"/>
                </a:cubicBezTo>
                <a:cubicBezTo>
                  <a:pt x="38" y="49"/>
                  <a:pt x="38" y="49"/>
                  <a:pt x="38" y="49"/>
                </a:cubicBezTo>
                <a:cubicBezTo>
                  <a:pt x="19" y="67"/>
                  <a:pt x="19" y="67"/>
                  <a:pt x="19" y="67"/>
                </a:cubicBezTo>
                <a:cubicBezTo>
                  <a:pt x="16" y="70"/>
                  <a:pt x="16" y="76"/>
                  <a:pt x="19" y="79"/>
                </a:cubicBezTo>
                <a:cubicBezTo>
                  <a:pt x="102" y="161"/>
                  <a:pt x="102" y="161"/>
                  <a:pt x="102" y="161"/>
                </a:cubicBezTo>
                <a:cubicBezTo>
                  <a:pt x="81" y="161"/>
                  <a:pt x="81" y="161"/>
                  <a:pt x="81" y="161"/>
                </a:cubicBezTo>
                <a:cubicBezTo>
                  <a:pt x="77" y="161"/>
                  <a:pt x="73" y="165"/>
                  <a:pt x="73" y="169"/>
                </a:cubicBezTo>
                <a:cubicBezTo>
                  <a:pt x="73" y="173"/>
                  <a:pt x="77" y="177"/>
                  <a:pt x="81" y="177"/>
                </a:cubicBezTo>
                <a:cubicBezTo>
                  <a:pt x="121" y="177"/>
                  <a:pt x="121" y="177"/>
                  <a:pt x="121" y="177"/>
                </a:cubicBezTo>
                <a:cubicBezTo>
                  <a:pt x="122" y="177"/>
                  <a:pt x="122" y="177"/>
                  <a:pt x="123" y="177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4" y="177"/>
                  <a:pt x="124" y="176"/>
                  <a:pt x="124" y="176"/>
                </a:cubicBezTo>
                <a:cubicBezTo>
                  <a:pt x="124" y="176"/>
                  <a:pt x="125" y="176"/>
                  <a:pt x="125" y="176"/>
                </a:cubicBezTo>
                <a:cubicBezTo>
                  <a:pt x="125" y="176"/>
                  <a:pt x="125" y="176"/>
                  <a:pt x="125" y="176"/>
                </a:cubicBezTo>
                <a:cubicBezTo>
                  <a:pt x="126" y="175"/>
                  <a:pt x="127" y="174"/>
                  <a:pt x="128" y="173"/>
                </a:cubicBezTo>
                <a:cubicBezTo>
                  <a:pt x="128" y="173"/>
                  <a:pt x="128" y="173"/>
                  <a:pt x="128" y="173"/>
                </a:cubicBezTo>
                <a:cubicBezTo>
                  <a:pt x="128" y="173"/>
                  <a:pt x="128" y="172"/>
                  <a:pt x="128" y="172"/>
                </a:cubicBezTo>
                <a:cubicBezTo>
                  <a:pt x="128" y="172"/>
                  <a:pt x="129" y="172"/>
                  <a:pt x="129" y="171"/>
                </a:cubicBezTo>
                <a:cubicBezTo>
                  <a:pt x="129" y="171"/>
                  <a:pt x="129" y="171"/>
                  <a:pt x="129" y="171"/>
                </a:cubicBezTo>
                <a:cubicBezTo>
                  <a:pt x="129" y="170"/>
                  <a:pt x="129" y="170"/>
                  <a:pt x="129" y="169"/>
                </a:cubicBezTo>
                <a:cubicBezTo>
                  <a:pt x="129" y="129"/>
                  <a:pt x="129" y="129"/>
                  <a:pt x="129" y="129"/>
                </a:cubicBezTo>
                <a:cubicBezTo>
                  <a:pt x="129" y="125"/>
                  <a:pt x="125" y="121"/>
                  <a:pt x="121" y="121"/>
                </a:cubicBezTo>
                <a:cubicBezTo>
                  <a:pt x="117" y="121"/>
                  <a:pt x="113" y="125"/>
                  <a:pt x="113" y="129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36" y="73"/>
                  <a:pt x="36" y="73"/>
                  <a:pt x="36" y="73"/>
                </a:cubicBezTo>
                <a:cubicBezTo>
                  <a:pt x="55" y="55"/>
                  <a:pt x="55" y="55"/>
                  <a:pt x="55" y="55"/>
                </a:cubicBezTo>
                <a:cubicBezTo>
                  <a:pt x="58" y="52"/>
                  <a:pt x="58" y="46"/>
                  <a:pt x="55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>
            <a:extLst>
              <a:ext uri="{FF2B5EF4-FFF2-40B4-BE49-F238E27FC236}">
                <a16:creationId xmlns:a16="http://schemas.microsoft.com/office/drawing/2014/main" id="{29D778C4-4495-47DB-0916-022CEB0FEB58}"/>
              </a:ext>
            </a:extLst>
          </p:cNvPr>
          <p:cNvSpPr>
            <a:spLocks noEditPoints="1"/>
          </p:cNvSpPr>
          <p:nvPr/>
        </p:nvSpPr>
        <p:spPr bwMode="auto">
          <a:xfrm>
            <a:off x="8159964" y="2067002"/>
            <a:ext cx="338054" cy="387845"/>
          </a:xfrm>
          <a:custGeom>
            <a:avLst/>
            <a:gdLst>
              <a:gd name="T0" fmla="*/ 216 w 224"/>
              <a:gd name="T1" fmla="*/ 176 h 257"/>
              <a:gd name="T2" fmla="*/ 224 w 224"/>
              <a:gd name="T3" fmla="*/ 168 h 257"/>
              <a:gd name="T4" fmla="*/ 224 w 224"/>
              <a:gd name="T5" fmla="*/ 24 h 257"/>
              <a:gd name="T6" fmla="*/ 216 w 224"/>
              <a:gd name="T7" fmla="*/ 16 h 257"/>
              <a:gd name="T8" fmla="*/ 120 w 224"/>
              <a:gd name="T9" fmla="*/ 16 h 257"/>
              <a:gd name="T10" fmla="*/ 120 w 224"/>
              <a:gd name="T11" fmla="*/ 8 h 257"/>
              <a:gd name="T12" fmla="*/ 112 w 224"/>
              <a:gd name="T13" fmla="*/ 0 h 257"/>
              <a:gd name="T14" fmla="*/ 104 w 224"/>
              <a:gd name="T15" fmla="*/ 8 h 257"/>
              <a:gd name="T16" fmla="*/ 104 w 224"/>
              <a:gd name="T17" fmla="*/ 16 h 257"/>
              <a:gd name="T18" fmla="*/ 8 w 224"/>
              <a:gd name="T19" fmla="*/ 16 h 257"/>
              <a:gd name="T20" fmla="*/ 0 w 224"/>
              <a:gd name="T21" fmla="*/ 24 h 257"/>
              <a:gd name="T22" fmla="*/ 0 w 224"/>
              <a:gd name="T23" fmla="*/ 168 h 257"/>
              <a:gd name="T24" fmla="*/ 8 w 224"/>
              <a:gd name="T25" fmla="*/ 176 h 257"/>
              <a:gd name="T26" fmla="*/ 104 w 224"/>
              <a:gd name="T27" fmla="*/ 176 h 257"/>
              <a:gd name="T28" fmla="*/ 104 w 224"/>
              <a:gd name="T29" fmla="*/ 217 h 257"/>
              <a:gd name="T30" fmla="*/ 78 w 224"/>
              <a:gd name="T31" fmla="*/ 242 h 257"/>
              <a:gd name="T32" fmla="*/ 78 w 224"/>
              <a:gd name="T33" fmla="*/ 254 h 257"/>
              <a:gd name="T34" fmla="*/ 90 w 224"/>
              <a:gd name="T35" fmla="*/ 254 h 257"/>
              <a:gd name="T36" fmla="*/ 104 w 224"/>
              <a:gd name="T37" fmla="*/ 239 h 257"/>
              <a:gd name="T38" fmla="*/ 104 w 224"/>
              <a:gd name="T39" fmla="*/ 248 h 257"/>
              <a:gd name="T40" fmla="*/ 112 w 224"/>
              <a:gd name="T41" fmla="*/ 256 h 257"/>
              <a:gd name="T42" fmla="*/ 120 w 224"/>
              <a:gd name="T43" fmla="*/ 248 h 257"/>
              <a:gd name="T44" fmla="*/ 120 w 224"/>
              <a:gd name="T45" fmla="*/ 239 h 257"/>
              <a:gd name="T46" fmla="*/ 134 w 224"/>
              <a:gd name="T47" fmla="*/ 254 h 257"/>
              <a:gd name="T48" fmla="*/ 140 w 224"/>
              <a:gd name="T49" fmla="*/ 256 h 257"/>
              <a:gd name="T50" fmla="*/ 146 w 224"/>
              <a:gd name="T51" fmla="*/ 254 h 257"/>
              <a:gd name="T52" fmla="*/ 146 w 224"/>
              <a:gd name="T53" fmla="*/ 242 h 257"/>
              <a:gd name="T54" fmla="*/ 120 w 224"/>
              <a:gd name="T55" fmla="*/ 217 h 257"/>
              <a:gd name="T56" fmla="*/ 120 w 224"/>
              <a:gd name="T57" fmla="*/ 176 h 257"/>
              <a:gd name="T58" fmla="*/ 216 w 224"/>
              <a:gd name="T59" fmla="*/ 176 h 257"/>
              <a:gd name="T60" fmla="*/ 16 w 224"/>
              <a:gd name="T61" fmla="*/ 32 h 257"/>
              <a:gd name="T62" fmla="*/ 208 w 224"/>
              <a:gd name="T63" fmla="*/ 32 h 257"/>
              <a:gd name="T64" fmla="*/ 208 w 224"/>
              <a:gd name="T65" fmla="*/ 160 h 257"/>
              <a:gd name="T66" fmla="*/ 16 w 224"/>
              <a:gd name="T67" fmla="*/ 160 h 257"/>
              <a:gd name="T68" fmla="*/ 16 w 224"/>
              <a:gd name="T69" fmla="*/ 32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4" h="257">
                <a:moveTo>
                  <a:pt x="216" y="176"/>
                </a:moveTo>
                <a:cubicBezTo>
                  <a:pt x="220" y="176"/>
                  <a:pt x="224" y="172"/>
                  <a:pt x="224" y="168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20"/>
                  <a:pt x="220" y="16"/>
                  <a:pt x="216" y="16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4"/>
                  <a:pt x="116" y="0"/>
                  <a:pt x="112" y="0"/>
                </a:cubicBezTo>
                <a:cubicBezTo>
                  <a:pt x="108" y="0"/>
                  <a:pt x="104" y="4"/>
                  <a:pt x="104" y="8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4" y="217"/>
                  <a:pt x="104" y="217"/>
                  <a:pt x="104" y="217"/>
                </a:cubicBezTo>
                <a:cubicBezTo>
                  <a:pt x="78" y="242"/>
                  <a:pt x="78" y="242"/>
                  <a:pt x="78" y="242"/>
                </a:cubicBezTo>
                <a:cubicBezTo>
                  <a:pt x="75" y="245"/>
                  <a:pt x="75" y="251"/>
                  <a:pt x="78" y="254"/>
                </a:cubicBezTo>
                <a:cubicBezTo>
                  <a:pt x="81" y="257"/>
                  <a:pt x="87" y="257"/>
                  <a:pt x="90" y="25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04" y="252"/>
                  <a:pt x="108" y="256"/>
                  <a:pt x="112" y="256"/>
                </a:cubicBezTo>
                <a:cubicBezTo>
                  <a:pt x="116" y="256"/>
                  <a:pt x="120" y="252"/>
                  <a:pt x="120" y="248"/>
                </a:cubicBezTo>
                <a:cubicBezTo>
                  <a:pt x="120" y="239"/>
                  <a:pt x="120" y="239"/>
                  <a:pt x="120" y="239"/>
                </a:cubicBezTo>
                <a:cubicBezTo>
                  <a:pt x="134" y="254"/>
                  <a:pt x="134" y="254"/>
                  <a:pt x="134" y="254"/>
                </a:cubicBezTo>
                <a:cubicBezTo>
                  <a:pt x="136" y="255"/>
                  <a:pt x="138" y="256"/>
                  <a:pt x="140" y="256"/>
                </a:cubicBezTo>
                <a:cubicBezTo>
                  <a:pt x="142" y="256"/>
                  <a:pt x="144" y="255"/>
                  <a:pt x="146" y="254"/>
                </a:cubicBezTo>
                <a:cubicBezTo>
                  <a:pt x="149" y="251"/>
                  <a:pt x="149" y="245"/>
                  <a:pt x="146" y="242"/>
                </a:cubicBezTo>
                <a:cubicBezTo>
                  <a:pt x="120" y="217"/>
                  <a:pt x="120" y="217"/>
                  <a:pt x="120" y="217"/>
                </a:cubicBezTo>
                <a:cubicBezTo>
                  <a:pt x="120" y="176"/>
                  <a:pt x="120" y="176"/>
                  <a:pt x="120" y="176"/>
                </a:cubicBezTo>
                <a:lnTo>
                  <a:pt x="216" y="176"/>
                </a:lnTo>
                <a:close/>
                <a:moveTo>
                  <a:pt x="16" y="32"/>
                </a:moveTo>
                <a:cubicBezTo>
                  <a:pt x="208" y="32"/>
                  <a:pt x="208" y="32"/>
                  <a:pt x="208" y="32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16" y="160"/>
                  <a:pt x="16" y="160"/>
                  <a:pt x="16" y="160"/>
                </a:cubicBezTo>
                <a:lnTo>
                  <a:pt x="16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>
            <a:extLst>
              <a:ext uri="{FF2B5EF4-FFF2-40B4-BE49-F238E27FC236}">
                <a16:creationId xmlns:a16="http://schemas.microsoft.com/office/drawing/2014/main" id="{BE71FB8B-D6FC-4BC7-0B61-1D13B1957387}"/>
              </a:ext>
            </a:extLst>
          </p:cNvPr>
          <p:cNvSpPr>
            <a:spLocks/>
          </p:cNvSpPr>
          <p:nvPr/>
        </p:nvSpPr>
        <p:spPr bwMode="auto">
          <a:xfrm>
            <a:off x="8218927" y="2139067"/>
            <a:ext cx="218818" cy="145442"/>
          </a:xfrm>
          <a:custGeom>
            <a:avLst/>
            <a:gdLst>
              <a:gd name="T0" fmla="*/ 129 w 145"/>
              <a:gd name="T1" fmla="*/ 48 h 96"/>
              <a:gd name="T2" fmla="*/ 137 w 145"/>
              <a:gd name="T3" fmla="*/ 56 h 96"/>
              <a:gd name="T4" fmla="*/ 145 w 145"/>
              <a:gd name="T5" fmla="*/ 48 h 96"/>
              <a:gd name="T6" fmla="*/ 145 w 145"/>
              <a:gd name="T7" fmla="*/ 8 h 96"/>
              <a:gd name="T8" fmla="*/ 145 w 145"/>
              <a:gd name="T9" fmla="*/ 6 h 96"/>
              <a:gd name="T10" fmla="*/ 145 w 145"/>
              <a:gd name="T11" fmla="*/ 6 h 96"/>
              <a:gd name="T12" fmla="*/ 144 w 145"/>
              <a:gd name="T13" fmla="*/ 5 h 96"/>
              <a:gd name="T14" fmla="*/ 144 w 145"/>
              <a:gd name="T15" fmla="*/ 4 h 96"/>
              <a:gd name="T16" fmla="*/ 144 w 145"/>
              <a:gd name="T17" fmla="*/ 4 h 96"/>
              <a:gd name="T18" fmla="*/ 141 w 145"/>
              <a:gd name="T19" fmla="*/ 1 h 96"/>
              <a:gd name="T20" fmla="*/ 141 w 145"/>
              <a:gd name="T21" fmla="*/ 1 h 96"/>
              <a:gd name="T22" fmla="*/ 140 w 145"/>
              <a:gd name="T23" fmla="*/ 1 h 96"/>
              <a:gd name="T24" fmla="*/ 139 w 145"/>
              <a:gd name="T25" fmla="*/ 0 h 96"/>
              <a:gd name="T26" fmla="*/ 139 w 145"/>
              <a:gd name="T27" fmla="*/ 0 h 96"/>
              <a:gd name="T28" fmla="*/ 137 w 145"/>
              <a:gd name="T29" fmla="*/ 0 h 96"/>
              <a:gd name="T30" fmla="*/ 97 w 145"/>
              <a:gd name="T31" fmla="*/ 0 h 96"/>
              <a:gd name="T32" fmla="*/ 89 w 145"/>
              <a:gd name="T33" fmla="*/ 8 h 96"/>
              <a:gd name="T34" fmla="*/ 97 w 145"/>
              <a:gd name="T35" fmla="*/ 16 h 96"/>
              <a:gd name="T36" fmla="*/ 118 w 145"/>
              <a:gd name="T37" fmla="*/ 16 h 96"/>
              <a:gd name="T38" fmla="*/ 65 w 145"/>
              <a:gd name="T39" fmla="*/ 69 h 96"/>
              <a:gd name="T40" fmla="*/ 47 w 145"/>
              <a:gd name="T41" fmla="*/ 50 h 96"/>
              <a:gd name="T42" fmla="*/ 35 w 145"/>
              <a:gd name="T43" fmla="*/ 50 h 96"/>
              <a:gd name="T44" fmla="*/ 3 w 145"/>
              <a:gd name="T45" fmla="*/ 82 h 96"/>
              <a:gd name="T46" fmla="*/ 3 w 145"/>
              <a:gd name="T47" fmla="*/ 94 h 96"/>
              <a:gd name="T48" fmla="*/ 9 w 145"/>
              <a:gd name="T49" fmla="*/ 96 h 96"/>
              <a:gd name="T50" fmla="*/ 15 w 145"/>
              <a:gd name="T51" fmla="*/ 94 h 96"/>
              <a:gd name="T52" fmla="*/ 41 w 145"/>
              <a:gd name="T53" fmla="*/ 67 h 96"/>
              <a:gd name="T54" fmla="*/ 59 w 145"/>
              <a:gd name="T55" fmla="*/ 86 h 96"/>
              <a:gd name="T56" fmla="*/ 71 w 145"/>
              <a:gd name="T57" fmla="*/ 86 h 96"/>
              <a:gd name="T58" fmla="*/ 129 w 145"/>
              <a:gd name="T59" fmla="*/ 27 h 96"/>
              <a:gd name="T60" fmla="*/ 129 w 145"/>
              <a:gd name="T61" fmla="*/ 4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5" h="96">
                <a:moveTo>
                  <a:pt x="129" y="48"/>
                </a:moveTo>
                <a:cubicBezTo>
                  <a:pt x="129" y="52"/>
                  <a:pt x="133" y="56"/>
                  <a:pt x="137" y="56"/>
                </a:cubicBezTo>
                <a:cubicBezTo>
                  <a:pt x="141" y="56"/>
                  <a:pt x="145" y="52"/>
                  <a:pt x="145" y="48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7"/>
                  <a:pt x="145" y="7"/>
                  <a:pt x="145" y="6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5"/>
                  <a:pt x="144" y="5"/>
                  <a:pt x="144" y="5"/>
                </a:cubicBezTo>
                <a:cubicBezTo>
                  <a:pt x="144" y="5"/>
                  <a:pt x="144" y="4"/>
                  <a:pt x="144" y="4"/>
                </a:cubicBezTo>
                <a:cubicBezTo>
                  <a:pt x="144" y="4"/>
                  <a:pt x="144" y="4"/>
                  <a:pt x="144" y="4"/>
                </a:cubicBezTo>
                <a:cubicBezTo>
                  <a:pt x="143" y="3"/>
                  <a:pt x="142" y="2"/>
                  <a:pt x="141" y="1"/>
                </a:cubicBezTo>
                <a:cubicBezTo>
                  <a:pt x="141" y="1"/>
                  <a:pt x="141" y="1"/>
                  <a:pt x="141" y="1"/>
                </a:cubicBezTo>
                <a:cubicBezTo>
                  <a:pt x="141" y="1"/>
                  <a:pt x="140" y="1"/>
                  <a:pt x="140" y="1"/>
                </a:cubicBezTo>
                <a:cubicBezTo>
                  <a:pt x="140" y="1"/>
                  <a:pt x="140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8" y="0"/>
                  <a:pt x="138" y="0"/>
                  <a:pt x="13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3" y="0"/>
                  <a:pt x="89" y="4"/>
                  <a:pt x="89" y="8"/>
                </a:cubicBezTo>
                <a:cubicBezTo>
                  <a:pt x="89" y="12"/>
                  <a:pt x="93" y="16"/>
                  <a:pt x="97" y="16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65" y="69"/>
                  <a:pt x="65" y="69"/>
                  <a:pt x="65" y="69"/>
                </a:cubicBezTo>
                <a:cubicBezTo>
                  <a:pt x="47" y="50"/>
                  <a:pt x="47" y="50"/>
                  <a:pt x="47" y="50"/>
                </a:cubicBezTo>
                <a:cubicBezTo>
                  <a:pt x="44" y="47"/>
                  <a:pt x="38" y="47"/>
                  <a:pt x="35" y="50"/>
                </a:cubicBezTo>
                <a:cubicBezTo>
                  <a:pt x="3" y="82"/>
                  <a:pt x="3" y="82"/>
                  <a:pt x="3" y="82"/>
                </a:cubicBezTo>
                <a:cubicBezTo>
                  <a:pt x="0" y="85"/>
                  <a:pt x="0" y="91"/>
                  <a:pt x="3" y="94"/>
                </a:cubicBezTo>
                <a:cubicBezTo>
                  <a:pt x="5" y="95"/>
                  <a:pt x="7" y="96"/>
                  <a:pt x="9" y="96"/>
                </a:cubicBezTo>
                <a:cubicBezTo>
                  <a:pt x="11" y="96"/>
                  <a:pt x="13" y="95"/>
                  <a:pt x="15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59" y="86"/>
                  <a:pt x="59" y="86"/>
                  <a:pt x="59" y="86"/>
                </a:cubicBezTo>
                <a:cubicBezTo>
                  <a:pt x="62" y="89"/>
                  <a:pt x="68" y="89"/>
                  <a:pt x="71" y="86"/>
                </a:cubicBezTo>
                <a:cubicBezTo>
                  <a:pt x="129" y="27"/>
                  <a:pt x="129" y="27"/>
                  <a:pt x="129" y="27"/>
                </a:cubicBezTo>
                <a:lnTo>
                  <a:pt x="129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>
            <a:extLst>
              <a:ext uri="{FF2B5EF4-FFF2-40B4-BE49-F238E27FC236}">
                <a16:creationId xmlns:a16="http://schemas.microsoft.com/office/drawing/2014/main" id="{88EE747A-8094-FFAF-D494-61B479EB886C}"/>
              </a:ext>
            </a:extLst>
          </p:cNvPr>
          <p:cNvSpPr>
            <a:spLocks noEditPoints="1"/>
          </p:cNvSpPr>
          <p:nvPr/>
        </p:nvSpPr>
        <p:spPr bwMode="auto">
          <a:xfrm>
            <a:off x="312662" y="2940962"/>
            <a:ext cx="379983" cy="377362"/>
          </a:xfrm>
          <a:custGeom>
            <a:avLst/>
            <a:gdLst>
              <a:gd name="T0" fmla="*/ 12 w 252"/>
              <a:gd name="T1" fmla="*/ 250 h 250"/>
              <a:gd name="T2" fmla="*/ 18 w 252"/>
              <a:gd name="T3" fmla="*/ 249 h 250"/>
              <a:gd name="T4" fmla="*/ 75 w 252"/>
              <a:gd name="T5" fmla="*/ 224 h 250"/>
              <a:gd name="T6" fmla="*/ 90 w 252"/>
              <a:gd name="T7" fmla="*/ 213 h 250"/>
              <a:gd name="T8" fmla="*/ 247 w 252"/>
              <a:gd name="T9" fmla="*/ 56 h 250"/>
              <a:gd name="T10" fmla="*/ 252 w 252"/>
              <a:gd name="T11" fmla="*/ 45 h 250"/>
              <a:gd name="T12" fmla="*/ 247 w 252"/>
              <a:gd name="T13" fmla="*/ 34 h 250"/>
              <a:gd name="T14" fmla="*/ 218 w 252"/>
              <a:gd name="T15" fmla="*/ 5 h 250"/>
              <a:gd name="T16" fmla="*/ 207 w 252"/>
              <a:gd name="T17" fmla="*/ 0 h 250"/>
              <a:gd name="T18" fmla="*/ 196 w 252"/>
              <a:gd name="T19" fmla="*/ 5 h 250"/>
              <a:gd name="T20" fmla="*/ 35 w 252"/>
              <a:gd name="T21" fmla="*/ 166 h 250"/>
              <a:gd name="T22" fmla="*/ 25 w 252"/>
              <a:gd name="T23" fmla="*/ 181 h 250"/>
              <a:gd name="T24" fmla="*/ 3 w 252"/>
              <a:gd name="T25" fmla="*/ 235 h 250"/>
              <a:gd name="T26" fmla="*/ 3 w 252"/>
              <a:gd name="T27" fmla="*/ 246 h 250"/>
              <a:gd name="T28" fmla="*/ 12 w 252"/>
              <a:gd name="T29" fmla="*/ 250 h 250"/>
              <a:gd name="T30" fmla="*/ 79 w 252"/>
              <a:gd name="T31" fmla="*/ 202 h 250"/>
              <a:gd name="T32" fmla="*/ 79 w 252"/>
              <a:gd name="T33" fmla="*/ 202 h 250"/>
              <a:gd name="T34" fmla="*/ 50 w 252"/>
              <a:gd name="T35" fmla="*/ 173 h 250"/>
              <a:gd name="T36" fmla="*/ 183 w 252"/>
              <a:gd name="T37" fmla="*/ 40 h 250"/>
              <a:gd name="T38" fmla="*/ 212 w 252"/>
              <a:gd name="T39" fmla="*/ 69 h 250"/>
              <a:gd name="T40" fmla="*/ 79 w 252"/>
              <a:gd name="T41" fmla="*/ 202 h 250"/>
              <a:gd name="T42" fmla="*/ 207 w 252"/>
              <a:gd name="T43" fmla="*/ 16 h 250"/>
              <a:gd name="T44" fmla="*/ 236 w 252"/>
              <a:gd name="T45" fmla="*/ 45 h 250"/>
              <a:gd name="T46" fmla="*/ 223 w 252"/>
              <a:gd name="T47" fmla="*/ 58 h 250"/>
              <a:gd name="T48" fmla="*/ 194 w 252"/>
              <a:gd name="T49" fmla="*/ 29 h 250"/>
              <a:gd name="T50" fmla="*/ 207 w 252"/>
              <a:gd name="T51" fmla="*/ 16 h 250"/>
              <a:gd name="T52" fmla="*/ 39 w 252"/>
              <a:gd name="T53" fmla="*/ 187 h 250"/>
              <a:gd name="T54" fmla="*/ 40 w 252"/>
              <a:gd name="T55" fmla="*/ 186 h 250"/>
              <a:gd name="T56" fmla="*/ 65 w 252"/>
              <a:gd name="T57" fmla="*/ 210 h 250"/>
              <a:gd name="T58" fmla="*/ 22 w 252"/>
              <a:gd name="T59" fmla="*/ 230 h 250"/>
              <a:gd name="T60" fmla="*/ 39 w 252"/>
              <a:gd name="T61" fmla="*/ 187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2" h="250">
                <a:moveTo>
                  <a:pt x="12" y="250"/>
                </a:moveTo>
                <a:cubicBezTo>
                  <a:pt x="14" y="250"/>
                  <a:pt x="16" y="250"/>
                  <a:pt x="18" y="249"/>
                </a:cubicBezTo>
                <a:cubicBezTo>
                  <a:pt x="75" y="224"/>
                  <a:pt x="75" y="224"/>
                  <a:pt x="75" y="224"/>
                </a:cubicBezTo>
                <a:cubicBezTo>
                  <a:pt x="80" y="221"/>
                  <a:pt x="86" y="217"/>
                  <a:pt x="90" y="213"/>
                </a:cubicBezTo>
                <a:cubicBezTo>
                  <a:pt x="247" y="56"/>
                  <a:pt x="247" y="56"/>
                  <a:pt x="247" y="56"/>
                </a:cubicBezTo>
                <a:cubicBezTo>
                  <a:pt x="250" y="53"/>
                  <a:pt x="252" y="49"/>
                  <a:pt x="252" y="45"/>
                </a:cubicBezTo>
                <a:cubicBezTo>
                  <a:pt x="252" y="41"/>
                  <a:pt x="250" y="37"/>
                  <a:pt x="247" y="34"/>
                </a:cubicBezTo>
                <a:cubicBezTo>
                  <a:pt x="218" y="5"/>
                  <a:pt x="218" y="5"/>
                  <a:pt x="218" y="5"/>
                </a:cubicBezTo>
                <a:cubicBezTo>
                  <a:pt x="215" y="2"/>
                  <a:pt x="211" y="0"/>
                  <a:pt x="207" y="0"/>
                </a:cubicBezTo>
                <a:cubicBezTo>
                  <a:pt x="203" y="0"/>
                  <a:pt x="199" y="2"/>
                  <a:pt x="196" y="5"/>
                </a:cubicBezTo>
                <a:cubicBezTo>
                  <a:pt x="35" y="166"/>
                  <a:pt x="35" y="166"/>
                  <a:pt x="35" y="166"/>
                </a:cubicBezTo>
                <a:cubicBezTo>
                  <a:pt x="31" y="170"/>
                  <a:pt x="27" y="176"/>
                  <a:pt x="25" y="181"/>
                </a:cubicBezTo>
                <a:cubicBezTo>
                  <a:pt x="3" y="235"/>
                  <a:pt x="3" y="235"/>
                  <a:pt x="3" y="235"/>
                </a:cubicBezTo>
                <a:cubicBezTo>
                  <a:pt x="0" y="240"/>
                  <a:pt x="2" y="244"/>
                  <a:pt x="3" y="246"/>
                </a:cubicBezTo>
                <a:cubicBezTo>
                  <a:pt x="5" y="249"/>
                  <a:pt x="8" y="250"/>
                  <a:pt x="12" y="250"/>
                </a:cubicBezTo>
                <a:close/>
                <a:moveTo>
                  <a:pt x="79" y="202"/>
                </a:moveTo>
                <a:cubicBezTo>
                  <a:pt x="79" y="202"/>
                  <a:pt x="79" y="202"/>
                  <a:pt x="79" y="202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183" y="40"/>
                  <a:pt x="183" y="40"/>
                  <a:pt x="183" y="40"/>
                </a:cubicBezTo>
                <a:cubicBezTo>
                  <a:pt x="212" y="69"/>
                  <a:pt x="212" y="69"/>
                  <a:pt x="212" y="69"/>
                </a:cubicBezTo>
                <a:lnTo>
                  <a:pt x="79" y="202"/>
                </a:lnTo>
                <a:close/>
                <a:moveTo>
                  <a:pt x="207" y="16"/>
                </a:moveTo>
                <a:cubicBezTo>
                  <a:pt x="236" y="45"/>
                  <a:pt x="236" y="45"/>
                  <a:pt x="236" y="45"/>
                </a:cubicBezTo>
                <a:cubicBezTo>
                  <a:pt x="223" y="58"/>
                  <a:pt x="223" y="58"/>
                  <a:pt x="223" y="58"/>
                </a:cubicBezTo>
                <a:cubicBezTo>
                  <a:pt x="194" y="29"/>
                  <a:pt x="194" y="29"/>
                  <a:pt x="194" y="29"/>
                </a:cubicBezTo>
                <a:lnTo>
                  <a:pt x="207" y="16"/>
                </a:lnTo>
                <a:close/>
                <a:moveTo>
                  <a:pt x="39" y="187"/>
                </a:moveTo>
                <a:cubicBezTo>
                  <a:pt x="40" y="187"/>
                  <a:pt x="40" y="186"/>
                  <a:pt x="40" y="186"/>
                </a:cubicBezTo>
                <a:cubicBezTo>
                  <a:pt x="65" y="210"/>
                  <a:pt x="65" y="210"/>
                  <a:pt x="65" y="210"/>
                </a:cubicBezTo>
                <a:cubicBezTo>
                  <a:pt x="22" y="230"/>
                  <a:pt x="22" y="230"/>
                  <a:pt x="22" y="230"/>
                </a:cubicBezTo>
                <a:lnTo>
                  <a:pt x="39" y="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7">
            <a:extLst>
              <a:ext uri="{FF2B5EF4-FFF2-40B4-BE49-F238E27FC236}">
                <a16:creationId xmlns:a16="http://schemas.microsoft.com/office/drawing/2014/main" id="{995A35E0-E2DB-B2BF-A295-B63C050B0BC0}"/>
              </a:ext>
            </a:extLst>
          </p:cNvPr>
          <p:cNvSpPr>
            <a:spLocks noEditPoints="1"/>
          </p:cNvSpPr>
          <p:nvPr/>
        </p:nvSpPr>
        <p:spPr bwMode="auto">
          <a:xfrm>
            <a:off x="1228552" y="2935721"/>
            <a:ext cx="289573" cy="386534"/>
          </a:xfrm>
          <a:custGeom>
            <a:avLst/>
            <a:gdLst>
              <a:gd name="T0" fmla="*/ 176 w 192"/>
              <a:gd name="T1" fmla="*/ 256 h 256"/>
              <a:gd name="T2" fmla="*/ 192 w 192"/>
              <a:gd name="T3" fmla="*/ 240 h 256"/>
              <a:gd name="T4" fmla="*/ 192 w 192"/>
              <a:gd name="T5" fmla="*/ 16 h 256"/>
              <a:gd name="T6" fmla="*/ 176 w 192"/>
              <a:gd name="T7" fmla="*/ 0 h 256"/>
              <a:gd name="T8" fmla="*/ 72 w 192"/>
              <a:gd name="T9" fmla="*/ 0 h 256"/>
              <a:gd name="T10" fmla="*/ 53 w 192"/>
              <a:gd name="T11" fmla="*/ 8 h 256"/>
              <a:gd name="T12" fmla="*/ 8 w 192"/>
              <a:gd name="T13" fmla="*/ 53 h 256"/>
              <a:gd name="T14" fmla="*/ 0 w 192"/>
              <a:gd name="T15" fmla="*/ 72 h 256"/>
              <a:gd name="T16" fmla="*/ 0 w 192"/>
              <a:gd name="T17" fmla="*/ 240 h 256"/>
              <a:gd name="T18" fmla="*/ 16 w 192"/>
              <a:gd name="T19" fmla="*/ 256 h 256"/>
              <a:gd name="T20" fmla="*/ 176 w 192"/>
              <a:gd name="T21" fmla="*/ 256 h 256"/>
              <a:gd name="T22" fmla="*/ 176 w 192"/>
              <a:gd name="T23" fmla="*/ 16 h 256"/>
              <a:gd name="T24" fmla="*/ 176 w 192"/>
              <a:gd name="T25" fmla="*/ 240 h 256"/>
              <a:gd name="T26" fmla="*/ 176 w 192"/>
              <a:gd name="T27" fmla="*/ 240 h 256"/>
              <a:gd name="T28" fmla="*/ 16 w 192"/>
              <a:gd name="T29" fmla="*/ 240 h 256"/>
              <a:gd name="T30" fmla="*/ 16 w 192"/>
              <a:gd name="T31" fmla="*/ 72 h 256"/>
              <a:gd name="T32" fmla="*/ 56 w 192"/>
              <a:gd name="T33" fmla="*/ 72 h 256"/>
              <a:gd name="T34" fmla="*/ 72 w 192"/>
              <a:gd name="T35" fmla="*/ 56 h 256"/>
              <a:gd name="T36" fmla="*/ 72 w 192"/>
              <a:gd name="T37" fmla="*/ 16 h 256"/>
              <a:gd name="T38" fmla="*/ 176 w 192"/>
              <a:gd name="T39" fmla="*/ 16 h 256"/>
              <a:gd name="T40" fmla="*/ 56 w 192"/>
              <a:gd name="T41" fmla="*/ 27 h 256"/>
              <a:gd name="T42" fmla="*/ 56 w 192"/>
              <a:gd name="T43" fmla="*/ 56 h 256"/>
              <a:gd name="T44" fmla="*/ 27 w 192"/>
              <a:gd name="T45" fmla="*/ 56 h 256"/>
              <a:gd name="T46" fmla="*/ 56 w 192"/>
              <a:gd name="T47" fmla="*/ 2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2" h="256">
                <a:moveTo>
                  <a:pt x="176" y="256"/>
                </a:moveTo>
                <a:cubicBezTo>
                  <a:pt x="185" y="256"/>
                  <a:pt x="192" y="249"/>
                  <a:pt x="192" y="240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2" y="7"/>
                  <a:pt x="185" y="0"/>
                  <a:pt x="176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65" y="0"/>
                  <a:pt x="57" y="3"/>
                  <a:pt x="53" y="8"/>
                </a:cubicBezTo>
                <a:cubicBezTo>
                  <a:pt x="8" y="53"/>
                  <a:pt x="8" y="53"/>
                  <a:pt x="8" y="53"/>
                </a:cubicBezTo>
                <a:cubicBezTo>
                  <a:pt x="3" y="57"/>
                  <a:pt x="0" y="65"/>
                  <a:pt x="0" y="72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49"/>
                  <a:pt x="7" y="256"/>
                  <a:pt x="16" y="256"/>
                </a:cubicBezTo>
                <a:lnTo>
                  <a:pt x="176" y="256"/>
                </a:lnTo>
                <a:close/>
                <a:moveTo>
                  <a:pt x="176" y="16"/>
                </a:moveTo>
                <a:cubicBezTo>
                  <a:pt x="176" y="240"/>
                  <a:pt x="176" y="240"/>
                  <a:pt x="176" y="240"/>
                </a:cubicBezTo>
                <a:cubicBezTo>
                  <a:pt x="176" y="240"/>
                  <a:pt x="176" y="240"/>
                  <a:pt x="176" y="240"/>
                </a:cubicBezTo>
                <a:cubicBezTo>
                  <a:pt x="16" y="240"/>
                  <a:pt x="16" y="240"/>
                  <a:pt x="16" y="240"/>
                </a:cubicBezTo>
                <a:cubicBezTo>
                  <a:pt x="16" y="72"/>
                  <a:pt x="16" y="72"/>
                  <a:pt x="16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65" y="72"/>
                  <a:pt x="72" y="65"/>
                  <a:pt x="72" y="56"/>
                </a:cubicBezTo>
                <a:cubicBezTo>
                  <a:pt x="72" y="16"/>
                  <a:pt x="72" y="16"/>
                  <a:pt x="72" y="16"/>
                </a:cubicBezTo>
                <a:lnTo>
                  <a:pt x="176" y="16"/>
                </a:lnTo>
                <a:close/>
                <a:moveTo>
                  <a:pt x="56" y="27"/>
                </a:moveTo>
                <a:cubicBezTo>
                  <a:pt x="56" y="56"/>
                  <a:pt x="56" y="56"/>
                  <a:pt x="56" y="56"/>
                </a:cubicBezTo>
                <a:cubicBezTo>
                  <a:pt x="27" y="56"/>
                  <a:pt x="27" y="56"/>
                  <a:pt x="27" y="56"/>
                </a:cubicBezTo>
                <a:lnTo>
                  <a:pt x="56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8">
            <a:extLst>
              <a:ext uri="{FF2B5EF4-FFF2-40B4-BE49-F238E27FC236}">
                <a16:creationId xmlns:a16="http://schemas.microsoft.com/office/drawing/2014/main" id="{4FEF8CA8-B5A1-ED97-8F31-3E6695AD5D68}"/>
              </a:ext>
            </a:extLst>
          </p:cNvPr>
          <p:cNvSpPr>
            <a:spLocks/>
          </p:cNvSpPr>
          <p:nvPr/>
        </p:nvSpPr>
        <p:spPr bwMode="auto">
          <a:xfrm>
            <a:off x="1360890" y="3009097"/>
            <a:ext cx="96961" cy="23585"/>
          </a:xfrm>
          <a:custGeom>
            <a:avLst/>
            <a:gdLst>
              <a:gd name="T0" fmla="*/ 8 w 64"/>
              <a:gd name="T1" fmla="*/ 16 h 16"/>
              <a:gd name="T2" fmla="*/ 56 w 64"/>
              <a:gd name="T3" fmla="*/ 16 h 16"/>
              <a:gd name="T4" fmla="*/ 64 w 64"/>
              <a:gd name="T5" fmla="*/ 8 h 16"/>
              <a:gd name="T6" fmla="*/ 56 w 64"/>
              <a:gd name="T7" fmla="*/ 0 h 16"/>
              <a:gd name="T8" fmla="*/ 8 w 64"/>
              <a:gd name="T9" fmla="*/ 0 h 16"/>
              <a:gd name="T10" fmla="*/ 0 w 64"/>
              <a:gd name="T11" fmla="*/ 8 h 16"/>
              <a:gd name="T12" fmla="*/ 8 w 64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16">
                <a:moveTo>
                  <a:pt x="8" y="16"/>
                </a:moveTo>
                <a:cubicBezTo>
                  <a:pt x="56" y="16"/>
                  <a:pt x="56" y="16"/>
                  <a:pt x="56" y="16"/>
                </a:cubicBezTo>
                <a:cubicBezTo>
                  <a:pt x="60" y="16"/>
                  <a:pt x="64" y="12"/>
                  <a:pt x="64" y="8"/>
                </a:cubicBezTo>
                <a:cubicBezTo>
                  <a:pt x="64" y="4"/>
                  <a:pt x="60" y="0"/>
                  <a:pt x="5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9">
            <a:extLst>
              <a:ext uri="{FF2B5EF4-FFF2-40B4-BE49-F238E27FC236}">
                <a16:creationId xmlns:a16="http://schemas.microsoft.com/office/drawing/2014/main" id="{3EB74FE8-45C8-5B82-B7FF-5DB93398F839}"/>
              </a:ext>
            </a:extLst>
          </p:cNvPr>
          <p:cNvSpPr>
            <a:spLocks/>
          </p:cNvSpPr>
          <p:nvPr/>
        </p:nvSpPr>
        <p:spPr bwMode="auto">
          <a:xfrm>
            <a:off x="1288825" y="3069370"/>
            <a:ext cx="169027" cy="2358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0">
            <a:extLst>
              <a:ext uri="{FF2B5EF4-FFF2-40B4-BE49-F238E27FC236}">
                <a16:creationId xmlns:a16="http://schemas.microsoft.com/office/drawing/2014/main" id="{72A53FAB-0D35-20D1-A0E0-B57548E068F8}"/>
              </a:ext>
            </a:extLst>
          </p:cNvPr>
          <p:cNvSpPr>
            <a:spLocks/>
          </p:cNvSpPr>
          <p:nvPr/>
        </p:nvSpPr>
        <p:spPr bwMode="auto">
          <a:xfrm>
            <a:off x="1288825" y="3129644"/>
            <a:ext cx="169027" cy="2358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1">
            <a:extLst>
              <a:ext uri="{FF2B5EF4-FFF2-40B4-BE49-F238E27FC236}">
                <a16:creationId xmlns:a16="http://schemas.microsoft.com/office/drawing/2014/main" id="{A4A314C4-67C5-E786-FC10-01A35DC9FD11}"/>
              </a:ext>
            </a:extLst>
          </p:cNvPr>
          <p:cNvSpPr>
            <a:spLocks/>
          </p:cNvSpPr>
          <p:nvPr/>
        </p:nvSpPr>
        <p:spPr bwMode="auto">
          <a:xfrm>
            <a:off x="1288825" y="3189917"/>
            <a:ext cx="169027" cy="2358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2">
            <a:extLst>
              <a:ext uri="{FF2B5EF4-FFF2-40B4-BE49-F238E27FC236}">
                <a16:creationId xmlns:a16="http://schemas.microsoft.com/office/drawing/2014/main" id="{B4A916DC-6379-A2D4-F5F1-FBCBAD97CCC5}"/>
              </a:ext>
            </a:extLst>
          </p:cNvPr>
          <p:cNvSpPr>
            <a:spLocks/>
          </p:cNvSpPr>
          <p:nvPr/>
        </p:nvSpPr>
        <p:spPr bwMode="auto">
          <a:xfrm>
            <a:off x="1288825" y="3250190"/>
            <a:ext cx="169027" cy="2358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3">
            <a:extLst>
              <a:ext uri="{FF2B5EF4-FFF2-40B4-BE49-F238E27FC236}">
                <a16:creationId xmlns:a16="http://schemas.microsoft.com/office/drawing/2014/main" id="{1085CF46-18F4-B2AD-2483-9C1642FDD420}"/>
              </a:ext>
            </a:extLst>
          </p:cNvPr>
          <p:cNvSpPr>
            <a:spLocks noEditPoints="1"/>
          </p:cNvSpPr>
          <p:nvPr/>
        </p:nvSpPr>
        <p:spPr bwMode="auto">
          <a:xfrm>
            <a:off x="2080237" y="2935721"/>
            <a:ext cx="301366" cy="386534"/>
          </a:xfrm>
          <a:custGeom>
            <a:avLst/>
            <a:gdLst>
              <a:gd name="T0" fmla="*/ 184 w 200"/>
              <a:gd name="T1" fmla="*/ 256 h 256"/>
              <a:gd name="T2" fmla="*/ 200 w 200"/>
              <a:gd name="T3" fmla="*/ 16 h 256"/>
              <a:gd name="T4" fmla="*/ 32 w 200"/>
              <a:gd name="T5" fmla="*/ 0 h 256"/>
              <a:gd name="T6" fmla="*/ 16 w 200"/>
              <a:gd name="T7" fmla="*/ 40 h 256"/>
              <a:gd name="T8" fmla="*/ 0 w 200"/>
              <a:gd name="T9" fmla="*/ 48 h 256"/>
              <a:gd name="T10" fmla="*/ 16 w 200"/>
              <a:gd name="T11" fmla="*/ 56 h 256"/>
              <a:gd name="T12" fmla="*/ 8 w 200"/>
              <a:gd name="T13" fmla="*/ 72 h 256"/>
              <a:gd name="T14" fmla="*/ 8 w 200"/>
              <a:gd name="T15" fmla="*/ 88 h 256"/>
              <a:gd name="T16" fmla="*/ 16 w 200"/>
              <a:gd name="T17" fmla="*/ 104 h 256"/>
              <a:gd name="T18" fmla="*/ 0 w 200"/>
              <a:gd name="T19" fmla="*/ 112 h 256"/>
              <a:gd name="T20" fmla="*/ 16 w 200"/>
              <a:gd name="T21" fmla="*/ 120 h 256"/>
              <a:gd name="T22" fmla="*/ 8 w 200"/>
              <a:gd name="T23" fmla="*/ 136 h 256"/>
              <a:gd name="T24" fmla="*/ 8 w 200"/>
              <a:gd name="T25" fmla="*/ 152 h 256"/>
              <a:gd name="T26" fmla="*/ 16 w 200"/>
              <a:gd name="T27" fmla="*/ 168 h 256"/>
              <a:gd name="T28" fmla="*/ 0 w 200"/>
              <a:gd name="T29" fmla="*/ 176 h 256"/>
              <a:gd name="T30" fmla="*/ 16 w 200"/>
              <a:gd name="T31" fmla="*/ 184 h 256"/>
              <a:gd name="T32" fmla="*/ 8 w 200"/>
              <a:gd name="T33" fmla="*/ 200 h 256"/>
              <a:gd name="T34" fmla="*/ 8 w 200"/>
              <a:gd name="T35" fmla="*/ 216 h 256"/>
              <a:gd name="T36" fmla="*/ 16 w 200"/>
              <a:gd name="T37" fmla="*/ 240 h 256"/>
              <a:gd name="T38" fmla="*/ 184 w 200"/>
              <a:gd name="T39" fmla="*/ 240 h 256"/>
              <a:gd name="T40" fmla="*/ 152 w 200"/>
              <a:gd name="T41" fmla="*/ 16 h 256"/>
              <a:gd name="T42" fmla="*/ 184 w 200"/>
              <a:gd name="T43" fmla="*/ 240 h 256"/>
              <a:gd name="T44" fmla="*/ 40 w 200"/>
              <a:gd name="T45" fmla="*/ 184 h 256"/>
              <a:gd name="T46" fmla="*/ 40 w 200"/>
              <a:gd name="T47" fmla="*/ 168 h 256"/>
              <a:gd name="T48" fmla="*/ 32 w 200"/>
              <a:gd name="T49" fmla="*/ 152 h 256"/>
              <a:gd name="T50" fmla="*/ 48 w 200"/>
              <a:gd name="T51" fmla="*/ 144 h 256"/>
              <a:gd name="T52" fmla="*/ 32 w 200"/>
              <a:gd name="T53" fmla="*/ 136 h 256"/>
              <a:gd name="T54" fmla="*/ 40 w 200"/>
              <a:gd name="T55" fmla="*/ 120 h 256"/>
              <a:gd name="T56" fmla="*/ 40 w 200"/>
              <a:gd name="T57" fmla="*/ 104 h 256"/>
              <a:gd name="T58" fmla="*/ 32 w 200"/>
              <a:gd name="T59" fmla="*/ 88 h 256"/>
              <a:gd name="T60" fmla="*/ 48 w 200"/>
              <a:gd name="T61" fmla="*/ 80 h 256"/>
              <a:gd name="T62" fmla="*/ 32 w 200"/>
              <a:gd name="T63" fmla="*/ 72 h 256"/>
              <a:gd name="T64" fmla="*/ 40 w 200"/>
              <a:gd name="T65" fmla="*/ 56 h 256"/>
              <a:gd name="T66" fmla="*/ 40 w 200"/>
              <a:gd name="T67" fmla="*/ 40 h 256"/>
              <a:gd name="T68" fmla="*/ 32 w 200"/>
              <a:gd name="T69" fmla="*/ 16 h 256"/>
              <a:gd name="T70" fmla="*/ 136 w 200"/>
              <a:gd name="T71" fmla="*/ 240 h 256"/>
              <a:gd name="T72" fmla="*/ 32 w 200"/>
              <a:gd name="T73" fmla="*/ 216 h 256"/>
              <a:gd name="T74" fmla="*/ 48 w 200"/>
              <a:gd name="T75" fmla="*/ 208 h 256"/>
              <a:gd name="T76" fmla="*/ 32 w 200"/>
              <a:gd name="T77" fmla="*/ 20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" h="256">
                <a:moveTo>
                  <a:pt x="32" y="256"/>
                </a:moveTo>
                <a:cubicBezTo>
                  <a:pt x="184" y="256"/>
                  <a:pt x="184" y="256"/>
                  <a:pt x="184" y="256"/>
                </a:cubicBezTo>
                <a:cubicBezTo>
                  <a:pt x="193" y="256"/>
                  <a:pt x="200" y="249"/>
                  <a:pt x="200" y="240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40"/>
                  <a:pt x="16" y="40"/>
                  <a:pt x="16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52"/>
                  <a:pt x="4" y="56"/>
                  <a:pt x="8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6" y="72"/>
                  <a:pt x="16" y="72"/>
                  <a:pt x="16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4" y="72"/>
                  <a:pt x="0" y="76"/>
                  <a:pt x="0" y="80"/>
                </a:cubicBezTo>
                <a:cubicBezTo>
                  <a:pt x="0" y="84"/>
                  <a:pt x="4" y="88"/>
                  <a:pt x="8" y="88"/>
                </a:cubicBezTo>
                <a:cubicBezTo>
                  <a:pt x="16" y="88"/>
                  <a:pt x="16" y="88"/>
                  <a:pt x="16" y="88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4" y="104"/>
                  <a:pt x="0" y="108"/>
                  <a:pt x="0" y="112"/>
                </a:cubicBezTo>
                <a:cubicBezTo>
                  <a:pt x="0" y="116"/>
                  <a:pt x="4" y="120"/>
                  <a:pt x="8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8" y="136"/>
                  <a:pt x="8" y="136"/>
                  <a:pt x="8" y="136"/>
                </a:cubicBezTo>
                <a:cubicBezTo>
                  <a:pt x="4" y="136"/>
                  <a:pt x="0" y="140"/>
                  <a:pt x="0" y="144"/>
                </a:cubicBezTo>
                <a:cubicBezTo>
                  <a:pt x="0" y="148"/>
                  <a:pt x="4" y="152"/>
                  <a:pt x="8" y="152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8" y="168"/>
                  <a:pt x="8" y="168"/>
                  <a:pt x="8" y="168"/>
                </a:cubicBezTo>
                <a:cubicBezTo>
                  <a:pt x="4" y="168"/>
                  <a:pt x="0" y="172"/>
                  <a:pt x="0" y="176"/>
                </a:cubicBezTo>
                <a:cubicBezTo>
                  <a:pt x="0" y="180"/>
                  <a:pt x="4" y="184"/>
                  <a:pt x="8" y="184"/>
                </a:cubicBezTo>
                <a:cubicBezTo>
                  <a:pt x="16" y="184"/>
                  <a:pt x="16" y="184"/>
                  <a:pt x="16" y="184"/>
                </a:cubicBezTo>
                <a:cubicBezTo>
                  <a:pt x="16" y="200"/>
                  <a:pt x="16" y="200"/>
                  <a:pt x="16" y="200"/>
                </a:cubicBezTo>
                <a:cubicBezTo>
                  <a:pt x="8" y="200"/>
                  <a:pt x="8" y="200"/>
                  <a:pt x="8" y="200"/>
                </a:cubicBezTo>
                <a:cubicBezTo>
                  <a:pt x="4" y="200"/>
                  <a:pt x="0" y="204"/>
                  <a:pt x="0" y="208"/>
                </a:cubicBezTo>
                <a:cubicBezTo>
                  <a:pt x="0" y="212"/>
                  <a:pt x="4" y="216"/>
                  <a:pt x="8" y="216"/>
                </a:cubicBezTo>
                <a:cubicBezTo>
                  <a:pt x="16" y="216"/>
                  <a:pt x="16" y="216"/>
                  <a:pt x="16" y="216"/>
                </a:cubicBezTo>
                <a:cubicBezTo>
                  <a:pt x="16" y="240"/>
                  <a:pt x="16" y="240"/>
                  <a:pt x="16" y="240"/>
                </a:cubicBezTo>
                <a:cubicBezTo>
                  <a:pt x="16" y="249"/>
                  <a:pt x="23" y="256"/>
                  <a:pt x="32" y="256"/>
                </a:cubicBezTo>
                <a:close/>
                <a:moveTo>
                  <a:pt x="184" y="240"/>
                </a:moveTo>
                <a:cubicBezTo>
                  <a:pt x="152" y="240"/>
                  <a:pt x="152" y="240"/>
                  <a:pt x="152" y="240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84" y="16"/>
                  <a:pt x="184" y="16"/>
                  <a:pt x="184" y="16"/>
                </a:cubicBezTo>
                <a:lnTo>
                  <a:pt x="184" y="240"/>
                </a:lnTo>
                <a:close/>
                <a:moveTo>
                  <a:pt x="32" y="184"/>
                </a:moveTo>
                <a:cubicBezTo>
                  <a:pt x="40" y="184"/>
                  <a:pt x="40" y="184"/>
                  <a:pt x="40" y="184"/>
                </a:cubicBezTo>
                <a:cubicBezTo>
                  <a:pt x="44" y="184"/>
                  <a:pt x="48" y="180"/>
                  <a:pt x="48" y="176"/>
                </a:cubicBezTo>
                <a:cubicBezTo>
                  <a:pt x="48" y="172"/>
                  <a:pt x="44" y="168"/>
                  <a:pt x="40" y="168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4" y="152"/>
                  <a:pt x="48" y="148"/>
                  <a:pt x="48" y="144"/>
                </a:cubicBezTo>
                <a:cubicBezTo>
                  <a:pt x="48" y="140"/>
                  <a:pt x="44" y="136"/>
                  <a:pt x="40" y="136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4" y="120"/>
                  <a:pt x="48" y="116"/>
                  <a:pt x="48" y="112"/>
                </a:cubicBezTo>
                <a:cubicBezTo>
                  <a:pt x="48" y="108"/>
                  <a:pt x="44" y="104"/>
                  <a:pt x="40" y="104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2" y="88"/>
                  <a:pt x="32" y="88"/>
                  <a:pt x="32" y="88"/>
                </a:cubicBezTo>
                <a:cubicBezTo>
                  <a:pt x="40" y="88"/>
                  <a:pt x="40" y="88"/>
                  <a:pt x="40" y="88"/>
                </a:cubicBezTo>
                <a:cubicBezTo>
                  <a:pt x="44" y="88"/>
                  <a:pt x="48" y="84"/>
                  <a:pt x="48" y="80"/>
                </a:cubicBezTo>
                <a:cubicBezTo>
                  <a:pt x="48" y="76"/>
                  <a:pt x="44" y="72"/>
                  <a:pt x="40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56"/>
                  <a:pt x="32" y="56"/>
                  <a:pt x="32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2"/>
                  <a:pt x="48" y="48"/>
                </a:cubicBezTo>
                <a:cubicBezTo>
                  <a:pt x="48" y="44"/>
                  <a:pt x="44" y="40"/>
                  <a:pt x="40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16"/>
                  <a:pt x="32" y="16"/>
                  <a:pt x="32" y="16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136" y="240"/>
                  <a:pt x="136" y="240"/>
                  <a:pt x="136" y="240"/>
                </a:cubicBezTo>
                <a:cubicBezTo>
                  <a:pt x="32" y="240"/>
                  <a:pt x="32" y="240"/>
                  <a:pt x="32" y="240"/>
                </a:cubicBezTo>
                <a:cubicBezTo>
                  <a:pt x="32" y="216"/>
                  <a:pt x="32" y="216"/>
                  <a:pt x="32" y="216"/>
                </a:cubicBezTo>
                <a:cubicBezTo>
                  <a:pt x="40" y="216"/>
                  <a:pt x="40" y="216"/>
                  <a:pt x="40" y="216"/>
                </a:cubicBezTo>
                <a:cubicBezTo>
                  <a:pt x="44" y="216"/>
                  <a:pt x="48" y="212"/>
                  <a:pt x="48" y="208"/>
                </a:cubicBezTo>
                <a:cubicBezTo>
                  <a:pt x="48" y="204"/>
                  <a:pt x="44" y="200"/>
                  <a:pt x="40" y="200"/>
                </a:cubicBezTo>
                <a:cubicBezTo>
                  <a:pt x="32" y="200"/>
                  <a:pt x="32" y="200"/>
                  <a:pt x="32" y="200"/>
                </a:cubicBezTo>
                <a:lnTo>
                  <a:pt x="32" y="1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4">
            <a:extLst>
              <a:ext uri="{FF2B5EF4-FFF2-40B4-BE49-F238E27FC236}">
                <a16:creationId xmlns:a16="http://schemas.microsoft.com/office/drawing/2014/main" id="{2A0CF347-D7DA-D469-A22F-735836DCD8F2}"/>
              </a:ext>
            </a:extLst>
          </p:cNvPr>
          <p:cNvSpPr>
            <a:spLocks noEditPoints="1"/>
          </p:cNvSpPr>
          <p:nvPr/>
        </p:nvSpPr>
        <p:spPr bwMode="auto">
          <a:xfrm>
            <a:off x="2918820" y="2948824"/>
            <a:ext cx="265988" cy="361639"/>
          </a:xfrm>
          <a:custGeom>
            <a:avLst/>
            <a:gdLst>
              <a:gd name="T0" fmla="*/ 0 w 176"/>
              <a:gd name="T1" fmla="*/ 224 h 240"/>
              <a:gd name="T2" fmla="*/ 16 w 176"/>
              <a:gd name="T3" fmla="*/ 240 h 240"/>
              <a:gd name="T4" fmla="*/ 160 w 176"/>
              <a:gd name="T5" fmla="*/ 240 h 240"/>
              <a:gd name="T6" fmla="*/ 176 w 176"/>
              <a:gd name="T7" fmla="*/ 224 h 240"/>
              <a:gd name="T8" fmla="*/ 176 w 176"/>
              <a:gd name="T9" fmla="*/ 64 h 240"/>
              <a:gd name="T10" fmla="*/ 168 w 176"/>
              <a:gd name="T11" fmla="*/ 45 h 240"/>
              <a:gd name="T12" fmla="*/ 131 w 176"/>
              <a:gd name="T13" fmla="*/ 8 h 240"/>
              <a:gd name="T14" fmla="*/ 112 w 176"/>
              <a:gd name="T15" fmla="*/ 0 h 240"/>
              <a:gd name="T16" fmla="*/ 16 w 176"/>
              <a:gd name="T17" fmla="*/ 0 h 240"/>
              <a:gd name="T18" fmla="*/ 0 w 176"/>
              <a:gd name="T19" fmla="*/ 16 h 240"/>
              <a:gd name="T20" fmla="*/ 0 w 176"/>
              <a:gd name="T21" fmla="*/ 224 h 240"/>
              <a:gd name="T22" fmla="*/ 149 w 176"/>
              <a:gd name="T23" fmla="*/ 48 h 240"/>
              <a:gd name="T24" fmla="*/ 128 w 176"/>
              <a:gd name="T25" fmla="*/ 48 h 240"/>
              <a:gd name="T26" fmla="*/ 128 w 176"/>
              <a:gd name="T27" fmla="*/ 27 h 240"/>
              <a:gd name="T28" fmla="*/ 149 w 176"/>
              <a:gd name="T29" fmla="*/ 48 h 240"/>
              <a:gd name="T30" fmla="*/ 16 w 176"/>
              <a:gd name="T31" fmla="*/ 16 h 240"/>
              <a:gd name="T32" fmla="*/ 112 w 176"/>
              <a:gd name="T33" fmla="*/ 16 h 240"/>
              <a:gd name="T34" fmla="*/ 112 w 176"/>
              <a:gd name="T35" fmla="*/ 48 h 240"/>
              <a:gd name="T36" fmla="*/ 128 w 176"/>
              <a:gd name="T37" fmla="*/ 64 h 240"/>
              <a:gd name="T38" fmla="*/ 160 w 176"/>
              <a:gd name="T39" fmla="*/ 64 h 240"/>
              <a:gd name="T40" fmla="*/ 160 w 176"/>
              <a:gd name="T41" fmla="*/ 224 h 240"/>
              <a:gd name="T42" fmla="*/ 16 w 176"/>
              <a:gd name="T43" fmla="*/ 224 h 240"/>
              <a:gd name="T44" fmla="*/ 16 w 176"/>
              <a:gd name="T45" fmla="*/ 1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6" h="240">
                <a:moveTo>
                  <a:pt x="0" y="224"/>
                </a:moveTo>
                <a:cubicBezTo>
                  <a:pt x="0" y="233"/>
                  <a:pt x="7" y="240"/>
                  <a:pt x="16" y="240"/>
                </a:cubicBezTo>
                <a:cubicBezTo>
                  <a:pt x="160" y="240"/>
                  <a:pt x="160" y="240"/>
                  <a:pt x="160" y="240"/>
                </a:cubicBezTo>
                <a:cubicBezTo>
                  <a:pt x="169" y="240"/>
                  <a:pt x="176" y="233"/>
                  <a:pt x="176" y="224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57"/>
                  <a:pt x="173" y="49"/>
                  <a:pt x="168" y="45"/>
                </a:cubicBezTo>
                <a:cubicBezTo>
                  <a:pt x="131" y="8"/>
                  <a:pt x="131" y="8"/>
                  <a:pt x="131" y="8"/>
                </a:cubicBezTo>
                <a:cubicBezTo>
                  <a:pt x="127" y="3"/>
                  <a:pt x="119" y="0"/>
                  <a:pt x="112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lnTo>
                  <a:pt x="0" y="224"/>
                </a:lnTo>
                <a:close/>
                <a:moveTo>
                  <a:pt x="149" y="48"/>
                </a:moveTo>
                <a:cubicBezTo>
                  <a:pt x="128" y="48"/>
                  <a:pt x="128" y="48"/>
                  <a:pt x="128" y="48"/>
                </a:cubicBezTo>
                <a:cubicBezTo>
                  <a:pt x="128" y="27"/>
                  <a:pt x="128" y="27"/>
                  <a:pt x="128" y="27"/>
                </a:cubicBezTo>
                <a:lnTo>
                  <a:pt x="149" y="48"/>
                </a:lnTo>
                <a:close/>
                <a:moveTo>
                  <a:pt x="16" y="16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57"/>
                  <a:pt x="119" y="64"/>
                  <a:pt x="128" y="6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224"/>
                  <a:pt x="160" y="224"/>
                  <a:pt x="160" y="224"/>
                </a:cubicBezTo>
                <a:cubicBezTo>
                  <a:pt x="16" y="224"/>
                  <a:pt x="16" y="224"/>
                  <a:pt x="16" y="224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5">
            <a:extLst>
              <a:ext uri="{FF2B5EF4-FFF2-40B4-BE49-F238E27FC236}">
                <a16:creationId xmlns:a16="http://schemas.microsoft.com/office/drawing/2014/main" id="{8BF38DE3-84D1-A567-B252-04486578A0C9}"/>
              </a:ext>
            </a:extLst>
          </p:cNvPr>
          <p:cNvSpPr>
            <a:spLocks noEditPoints="1"/>
          </p:cNvSpPr>
          <p:nvPr/>
        </p:nvSpPr>
        <p:spPr bwMode="auto">
          <a:xfrm>
            <a:off x="3233289" y="2948824"/>
            <a:ext cx="72066" cy="368190"/>
          </a:xfrm>
          <a:custGeom>
            <a:avLst/>
            <a:gdLst>
              <a:gd name="T0" fmla="*/ 32 w 48"/>
              <a:gd name="T1" fmla="*/ 0 h 244"/>
              <a:gd name="T2" fmla="*/ 16 w 48"/>
              <a:gd name="T3" fmla="*/ 0 h 244"/>
              <a:gd name="T4" fmla="*/ 0 w 48"/>
              <a:gd name="T5" fmla="*/ 16 h 244"/>
              <a:gd name="T6" fmla="*/ 0 w 48"/>
              <a:gd name="T7" fmla="*/ 200 h 244"/>
              <a:gd name="T8" fmla="*/ 4 w 48"/>
              <a:gd name="T9" fmla="*/ 219 h 244"/>
              <a:gd name="T10" fmla="*/ 13 w 48"/>
              <a:gd name="T11" fmla="*/ 236 h 244"/>
              <a:gd name="T12" fmla="*/ 24 w 48"/>
              <a:gd name="T13" fmla="*/ 244 h 244"/>
              <a:gd name="T14" fmla="*/ 35 w 48"/>
              <a:gd name="T15" fmla="*/ 236 h 244"/>
              <a:gd name="T16" fmla="*/ 44 w 48"/>
              <a:gd name="T17" fmla="*/ 219 h 244"/>
              <a:gd name="T18" fmla="*/ 48 w 48"/>
              <a:gd name="T19" fmla="*/ 200 h 244"/>
              <a:gd name="T20" fmla="*/ 48 w 48"/>
              <a:gd name="T21" fmla="*/ 16 h 244"/>
              <a:gd name="T22" fmla="*/ 32 w 48"/>
              <a:gd name="T23" fmla="*/ 0 h 244"/>
              <a:gd name="T24" fmla="*/ 32 w 48"/>
              <a:gd name="T25" fmla="*/ 16 h 244"/>
              <a:gd name="T26" fmla="*/ 32 w 48"/>
              <a:gd name="T27" fmla="*/ 40 h 244"/>
              <a:gd name="T28" fmla="*/ 16 w 48"/>
              <a:gd name="T29" fmla="*/ 40 h 244"/>
              <a:gd name="T30" fmla="*/ 16 w 48"/>
              <a:gd name="T31" fmla="*/ 16 h 244"/>
              <a:gd name="T32" fmla="*/ 32 w 48"/>
              <a:gd name="T33" fmla="*/ 16 h 244"/>
              <a:gd name="T34" fmla="*/ 29 w 48"/>
              <a:gd name="T35" fmla="*/ 212 h 244"/>
              <a:gd name="T36" fmla="*/ 24 w 48"/>
              <a:gd name="T37" fmla="*/ 222 h 244"/>
              <a:gd name="T38" fmla="*/ 19 w 48"/>
              <a:gd name="T39" fmla="*/ 212 h 244"/>
              <a:gd name="T40" fmla="*/ 16 w 48"/>
              <a:gd name="T41" fmla="*/ 200 h 244"/>
              <a:gd name="T42" fmla="*/ 16 w 48"/>
              <a:gd name="T43" fmla="*/ 56 h 244"/>
              <a:gd name="T44" fmla="*/ 32 w 48"/>
              <a:gd name="T45" fmla="*/ 56 h 244"/>
              <a:gd name="T46" fmla="*/ 32 w 48"/>
              <a:gd name="T47" fmla="*/ 200 h 244"/>
              <a:gd name="T48" fmla="*/ 29 w 48"/>
              <a:gd name="T49" fmla="*/ 21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244"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6"/>
                  <a:pt x="2" y="214"/>
                  <a:pt x="4" y="219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6" y="241"/>
                  <a:pt x="20" y="244"/>
                  <a:pt x="24" y="244"/>
                </a:cubicBezTo>
                <a:cubicBezTo>
                  <a:pt x="28" y="244"/>
                  <a:pt x="32" y="241"/>
                  <a:pt x="35" y="236"/>
                </a:cubicBezTo>
                <a:cubicBezTo>
                  <a:pt x="44" y="219"/>
                  <a:pt x="44" y="219"/>
                  <a:pt x="44" y="219"/>
                </a:cubicBezTo>
                <a:cubicBezTo>
                  <a:pt x="46" y="214"/>
                  <a:pt x="48" y="206"/>
                  <a:pt x="48" y="200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32" y="16"/>
                </a:moveTo>
                <a:cubicBezTo>
                  <a:pt x="32" y="40"/>
                  <a:pt x="32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16"/>
                  <a:pt x="16" y="16"/>
                  <a:pt x="16" y="16"/>
                </a:cubicBezTo>
                <a:lnTo>
                  <a:pt x="32" y="16"/>
                </a:lnTo>
                <a:close/>
                <a:moveTo>
                  <a:pt x="29" y="212"/>
                </a:moveTo>
                <a:cubicBezTo>
                  <a:pt x="24" y="222"/>
                  <a:pt x="24" y="222"/>
                  <a:pt x="24" y="222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7" y="209"/>
                  <a:pt x="16" y="203"/>
                  <a:pt x="16" y="200"/>
                </a:cubicBezTo>
                <a:cubicBezTo>
                  <a:pt x="16" y="56"/>
                  <a:pt x="16" y="56"/>
                  <a:pt x="16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200"/>
                  <a:pt x="32" y="200"/>
                  <a:pt x="32" y="200"/>
                </a:cubicBezTo>
                <a:cubicBezTo>
                  <a:pt x="32" y="203"/>
                  <a:pt x="31" y="209"/>
                  <a:pt x="29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6">
            <a:extLst>
              <a:ext uri="{FF2B5EF4-FFF2-40B4-BE49-F238E27FC236}">
                <a16:creationId xmlns:a16="http://schemas.microsoft.com/office/drawing/2014/main" id="{7438A162-262D-B30F-A7FC-DA8A95E25010}"/>
              </a:ext>
            </a:extLst>
          </p:cNvPr>
          <p:cNvSpPr>
            <a:spLocks/>
          </p:cNvSpPr>
          <p:nvPr/>
        </p:nvSpPr>
        <p:spPr bwMode="auto">
          <a:xfrm>
            <a:off x="2967301" y="3009097"/>
            <a:ext cx="90410" cy="23585"/>
          </a:xfrm>
          <a:custGeom>
            <a:avLst/>
            <a:gdLst>
              <a:gd name="T0" fmla="*/ 8 w 60"/>
              <a:gd name="T1" fmla="*/ 16 h 16"/>
              <a:gd name="T2" fmla="*/ 52 w 60"/>
              <a:gd name="T3" fmla="*/ 16 h 16"/>
              <a:gd name="T4" fmla="*/ 60 w 60"/>
              <a:gd name="T5" fmla="*/ 8 h 16"/>
              <a:gd name="T6" fmla="*/ 52 w 60"/>
              <a:gd name="T7" fmla="*/ 0 h 16"/>
              <a:gd name="T8" fmla="*/ 8 w 60"/>
              <a:gd name="T9" fmla="*/ 0 h 16"/>
              <a:gd name="T10" fmla="*/ 0 w 60"/>
              <a:gd name="T11" fmla="*/ 8 h 16"/>
              <a:gd name="T12" fmla="*/ 8 w 60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6">
                <a:moveTo>
                  <a:pt x="8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6" y="16"/>
                  <a:pt x="60" y="12"/>
                  <a:pt x="60" y="8"/>
                </a:cubicBezTo>
                <a:cubicBezTo>
                  <a:pt x="60" y="4"/>
                  <a:pt x="56" y="0"/>
                  <a:pt x="5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7">
            <a:extLst>
              <a:ext uri="{FF2B5EF4-FFF2-40B4-BE49-F238E27FC236}">
                <a16:creationId xmlns:a16="http://schemas.microsoft.com/office/drawing/2014/main" id="{DD74B5D2-04E0-FA92-5096-8C23DCB0DCE5}"/>
              </a:ext>
            </a:extLst>
          </p:cNvPr>
          <p:cNvSpPr>
            <a:spLocks/>
          </p:cNvSpPr>
          <p:nvPr/>
        </p:nvSpPr>
        <p:spPr bwMode="auto">
          <a:xfrm>
            <a:off x="2967301" y="3069370"/>
            <a:ext cx="169027" cy="2358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8">
            <a:extLst>
              <a:ext uri="{FF2B5EF4-FFF2-40B4-BE49-F238E27FC236}">
                <a16:creationId xmlns:a16="http://schemas.microsoft.com/office/drawing/2014/main" id="{06C0F615-CEDA-07AA-6B60-D7F0B64B7806}"/>
              </a:ext>
            </a:extLst>
          </p:cNvPr>
          <p:cNvSpPr>
            <a:spLocks/>
          </p:cNvSpPr>
          <p:nvPr/>
        </p:nvSpPr>
        <p:spPr bwMode="auto">
          <a:xfrm>
            <a:off x="2967301" y="3117851"/>
            <a:ext cx="169027" cy="2358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69">
            <a:extLst>
              <a:ext uri="{FF2B5EF4-FFF2-40B4-BE49-F238E27FC236}">
                <a16:creationId xmlns:a16="http://schemas.microsoft.com/office/drawing/2014/main" id="{D4C4DBBE-1D63-6F0E-E9AF-3746DEDD40D6}"/>
              </a:ext>
            </a:extLst>
          </p:cNvPr>
          <p:cNvSpPr>
            <a:spLocks/>
          </p:cNvSpPr>
          <p:nvPr/>
        </p:nvSpPr>
        <p:spPr bwMode="auto">
          <a:xfrm>
            <a:off x="2967301" y="3165021"/>
            <a:ext cx="169027" cy="2489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70">
            <a:extLst>
              <a:ext uri="{FF2B5EF4-FFF2-40B4-BE49-F238E27FC236}">
                <a16:creationId xmlns:a16="http://schemas.microsoft.com/office/drawing/2014/main" id="{6EF8C167-5228-59B9-8613-9DFA271294E0}"/>
              </a:ext>
            </a:extLst>
          </p:cNvPr>
          <p:cNvSpPr>
            <a:spLocks/>
          </p:cNvSpPr>
          <p:nvPr/>
        </p:nvSpPr>
        <p:spPr bwMode="auto">
          <a:xfrm>
            <a:off x="2967301" y="3213502"/>
            <a:ext cx="169027" cy="2489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1">
            <a:extLst>
              <a:ext uri="{FF2B5EF4-FFF2-40B4-BE49-F238E27FC236}">
                <a16:creationId xmlns:a16="http://schemas.microsoft.com/office/drawing/2014/main" id="{C94B19D1-2921-A702-9570-7A69CC633CB8}"/>
              </a:ext>
            </a:extLst>
          </p:cNvPr>
          <p:cNvSpPr>
            <a:spLocks noEditPoints="1"/>
          </p:cNvSpPr>
          <p:nvPr/>
        </p:nvSpPr>
        <p:spPr bwMode="auto">
          <a:xfrm>
            <a:off x="4066631" y="2948824"/>
            <a:ext cx="108754" cy="368190"/>
          </a:xfrm>
          <a:custGeom>
            <a:avLst/>
            <a:gdLst>
              <a:gd name="T0" fmla="*/ 28 w 72"/>
              <a:gd name="T1" fmla="*/ 219 h 244"/>
              <a:gd name="T2" fmla="*/ 37 w 72"/>
              <a:gd name="T3" fmla="*/ 236 h 244"/>
              <a:gd name="T4" fmla="*/ 48 w 72"/>
              <a:gd name="T5" fmla="*/ 244 h 244"/>
              <a:gd name="T6" fmla="*/ 59 w 72"/>
              <a:gd name="T7" fmla="*/ 236 h 244"/>
              <a:gd name="T8" fmla="*/ 68 w 72"/>
              <a:gd name="T9" fmla="*/ 219 h 244"/>
              <a:gd name="T10" fmla="*/ 72 w 72"/>
              <a:gd name="T11" fmla="*/ 200 h 244"/>
              <a:gd name="T12" fmla="*/ 72 w 72"/>
              <a:gd name="T13" fmla="*/ 16 h 244"/>
              <a:gd name="T14" fmla="*/ 56 w 72"/>
              <a:gd name="T15" fmla="*/ 0 h 244"/>
              <a:gd name="T16" fmla="*/ 40 w 72"/>
              <a:gd name="T17" fmla="*/ 0 h 244"/>
              <a:gd name="T18" fmla="*/ 24 w 72"/>
              <a:gd name="T19" fmla="*/ 16 h 244"/>
              <a:gd name="T20" fmla="*/ 16 w 72"/>
              <a:gd name="T21" fmla="*/ 16 h 244"/>
              <a:gd name="T22" fmla="*/ 0 w 72"/>
              <a:gd name="T23" fmla="*/ 32 h 244"/>
              <a:gd name="T24" fmla="*/ 0 w 72"/>
              <a:gd name="T25" fmla="*/ 64 h 244"/>
              <a:gd name="T26" fmla="*/ 8 w 72"/>
              <a:gd name="T27" fmla="*/ 72 h 244"/>
              <a:gd name="T28" fmla="*/ 16 w 72"/>
              <a:gd name="T29" fmla="*/ 64 h 244"/>
              <a:gd name="T30" fmla="*/ 16 w 72"/>
              <a:gd name="T31" fmla="*/ 32 h 244"/>
              <a:gd name="T32" fmla="*/ 24 w 72"/>
              <a:gd name="T33" fmla="*/ 32 h 244"/>
              <a:gd name="T34" fmla="*/ 24 w 72"/>
              <a:gd name="T35" fmla="*/ 200 h 244"/>
              <a:gd name="T36" fmla="*/ 28 w 72"/>
              <a:gd name="T37" fmla="*/ 219 h 244"/>
              <a:gd name="T38" fmla="*/ 40 w 72"/>
              <a:gd name="T39" fmla="*/ 16 h 244"/>
              <a:gd name="T40" fmla="*/ 56 w 72"/>
              <a:gd name="T41" fmla="*/ 16 h 244"/>
              <a:gd name="T42" fmla="*/ 56 w 72"/>
              <a:gd name="T43" fmla="*/ 200 h 244"/>
              <a:gd name="T44" fmla="*/ 53 w 72"/>
              <a:gd name="T45" fmla="*/ 212 h 244"/>
              <a:gd name="T46" fmla="*/ 48 w 72"/>
              <a:gd name="T47" fmla="*/ 222 h 244"/>
              <a:gd name="T48" fmla="*/ 43 w 72"/>
              <a:gd name="T49" fmla="*/ 212 h 244"/>
              <a:gd name="T50" fmla="*/ 40 w 72"/>
              <a:gd name="T51" fmla="*/ 200 h 244"/>
              <a:gd name="T52" fmla="*/ 40 w 72"/>
              <a:gd name="T53" fmla="*/ 1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2" h="244">
                <a:moveTo>
                  <a:pt x="28" y="219"/>
                </a:moveTo>
                <a:cubicBezTo>
                  <a:pt x="37" y="236"/>
                  <a:pt x="37" y="236"/>
                  <a:pt x="37" y="236"/>
                </a:cubicBezTo>
                <a:cubicBezTo>
                  <a:pt x="40" y="241"/>
                  <a:pt x="44" y="244"/>
                  <a:pt x="48" y="244"/>
                </a:cubicBezTo>
                <a:cubicBezTo>
                  <a:pt x="52" y="244"/>
                  <a:pt x="56" y="241"/>
                  <a:pt x="59" y="236"/>
                </a:cubicBezTo>
                <a:cubicBezTo>
                  <a:pt x="68" y="219"/>
                  <a:pt x="68" y="219"/>
                  <a:pt x="68" y="219"/>
                </a:cubicBezTo>
                <a:cubicBezTo>
                  <a:pt x="70" y="214"/>
                  <a:pt x="72" y="206"/>
                  <a:pt x="72" y="200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2" y="72"/>
                  <a:pt x="16" y="68"/>
                  <a:pt x="16" y="64"/>
                </a:cubicBezTo>
                <a:cubicBezTo>
                  <a:pt x="16" y="32"/>
                  <a:pt x="16" y="32"/>
                  <a:pt x="16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200"/>
                  <a:pt x="24" y="200"/>
                  <a:pt x="24" y="200"/>
                </a:cubicBezTo>
                <a:cubicBezTo>
                  <a:pt x="24" y="206"/>
                  <a:pt x="26" y="214"/>
                  <a:pt x="28" y="219"/>
                </a:cubicBezTo>
                <a:close/>
                <a:moveTo>
                  <a:pt x="40" y="16"/>
                </a:moveTo>
                <a:cubicBezTo>
                  <a:pt x="56" y="16"/>
                  <a:pt x="56" y="16"/>
                  <a:pt x="56" y="16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203"/>
                  <a:pt x="55" y="209"/>
                  <a:pt x="53" y="212"/>
                </a:cubicBezTo>
                <a:cubicBezTo>
                  <a:pt x="48" y="222"/>
                  <a:pt x="48" y="222"/>
                  <a:pt x="48" y="222"/>
                </a:cubicBezTo>
                <a:cubicBezTo>
                  <a:pt x="43" y="212"/>
                  <a:pt x="43" y="212"/>
                  <a:pt x="43" y="212"/>
                </a:cubicBezTo>
                <a:cubicBezTo>
                  <a:pt x="41" y="209"/>
                  <a:pt x="40" y="203"/>
                  <a:pt x="40" y="200"/>
                </a:cubicBezTo>
                <a:lnTo>
                  <a:pt x="40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2">
            <a:extLst>
              <a:ext uri="{FF2B5EF4-FFF2-40B4-BE49-F238E27FC236}">
                <a16:creationId xmlns:a16="http://schemas.microsoft.com/office/drawing/2014/main" id="{38F33663-D2D2-A792-41C1-BA35BDBF7184}"/>
              </a:ext>
            </a:extLst>
          </p:cNvPr>
          <p:cNvSpPr>
            <a:spLocks noEditPoints="1"/>
          </p:cNvSpPr>
          <p:nvPr/>
        </p:nvSpPr>
        <p:spPr bwMode="auto">
          <a:xfrm>
            <a:off x="3788850" y="2948824"/>
            <a:ext cx="264678" cy="361639"/>
          </a:xfrm>
          <a:custGeom>
            <a:avLst/>
            <a:gdLst>
              <a:gd name="T0" fmla="*/ 16 w 176"/>
              <a:gd name="T1" fmla="*/ 240 h 240"/>
              <a:gd name="T2" fmla="*/ 160 w 176"/>
              <a:gd name="T3" fmla="*/ 240 h 240"/>
              <a:gd name="T4" fmla="*/ 176 w 176"/>
              <a:gd name="T5" fmla="*/ 224 h 240"/>
              <a:gd name="T6" fmla="*/ 176 w 176"/>
              <a:gd name="T7" fmla="*/ 64 h 240"/>
              <a:gd name="T8" fmla="*/ 168 w 176"/>
              <a:gd name="T9" fmla="*/ 45 h 240"/>
              <a:gd name="T10" fmla="*/ 131 w 176"/>
              <a:gd name="T11" fmla="*/ 8 h 240"/>
              <a:gd name="T12" fmla="*/ 112 w 176"/>
              <a:gd name="T13" fmla="*/ 0 h 240"/>
              <a:gd name="T14" fmla="*/ 16 w 176"/>
              <a:gd name="T15" fmla="*/ 0 h 240"/>
              <a:gd name="T16" fmla="*/ 0 w 176"/>
              <a:gd name="T17" fmla="*/ 16 h 240"/>
              <a:gd name="T18" fmla="*/ 0 w 176"/>
              <a:gd name="T19" fmla="*/ 224 h 240"/>
              <a:gd name="T20" fmla="*/ 16 w 176"/>
              <a:gd name="T21" fmla="*/ 240 h 240"/>
              <a:gd name="T22" fmla="*/ 149 w 176"/>
              <a:gd name="T23" fmla="*/ 48 h 240"/>
              <a:gd name="T24" fmla="*/ 128 w 176"/>
              <a:gd name="T25" fmla="*/ 48 h 240"/>
              <a:gd name="T26" fmla="*/ 128 w 176"/>
              <a:gd name="T27" fmla="*/ 27 h 240"/>
              <a:gd name="T28" fmla="*/ 149 w 176"/>
              <a:gd name="T29" fmla="*/ 48 h 240"/>
              <a:gd name="T30" fmla="*/ 16 w 176"/>
              <a:gd name="T31" fmla="*/ 16 h 240"/>
              <a:gd name="T32" fmla="*/ 112 w 176"/>
              <a:gd name="T33" fmla="*/ 16 h 240"/>
              <a:gd name="T34" fmla="*/ 112 w 176"/>
              <a:gd name="T35" fmla="*/ 48 h 240"/>
              <a:gd name="T36" fmla="*/ 128 w 176"/>
              <a:gd name="T37" fmla="*/ 64 h 240"/>
              <a:gd name="T38" fmla="*/ 160 w 176"/>
              <a:gd name="T39" fmla="*/ 64 h 240"/>
              <a:gd name="T40" fmla="*/ 160 w 176"/>
              <a:gd name="T41" fmla="*/ 224 h 240"/>
              <a:gd name="T42" fmla="*/ 16 w 176"/>
              <a:gd name="T43" fmla="*/ 224 h 240"/>
              <a:gd name="T44" fmla="*/ 16 w 176"/>
              <a:gd name="T45" fmla="*/ 1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6" h="240">
                <a:moveTo>
                  <a:pt x="16" y="240"/>
                </a:moveTo>
                <a:cubicBezTo>
                  <a:pt x="160" y="240"/>
                  <a:pt x="160" y="240"/>
                  <a:pt x="160" y="240"/>
                </a:cubicBezTo>
                <a:cubicBezTo>
                  <a:pt x="169" y="240"/>
                  <a:pt x="176" y="233"/>
                  <a:pt x="176" y="224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57"/>
                  <a:pt x="173" y="49"/>
                  <a:pt x="168" y="45"/>
                </a:cubicBezTo>
                <a:cubicBezTo>
                  <a:pt x="131" y="8"/>
                  <a:pt x="131" y="8"/>
                  <a:pt x="131" y="8"/>
                </a:cubicBezTo>
                <a:cubicBezTo>
                  <a:pt x="127" y="3"/>
                  <a:pt x="119" y="0"/>
                  <a:pt x="112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233"/>
                  <a:pt x="7" y="240"/>
                  <a:pt x="16" y="240"/>
                </a:cubicBezTo>
                <a:close/>
                <a:moveTo>
                  <a:pt x="149" y="48"/>
                </a:moveTo>
                <a:cubicBezTo>
                  <a:pt x="128" y="48"/>
                  <a:pt x="128" y="48"/>
                  <a:pt x="128" y="48"/>
                </a:cubicBezTo>
                <a:cubicBezTo>
                  <a:pt x="128" y="27"/>
                  <a:pt x="128" y="27"/>
                  <a:pt x="128" y="27"/>
                </a:cubicBezTo>
                <a:lnTo>
                  <a:pt x="149" y="48"/>
                </a:lnTo>
                <a:close/>
                <a:moveTo>
                  <a:pt x="16" y="16"/>
                </a:moveTo>
                <a:cubicBezTo>
                  <a:pt x="112" y="16"/>
                  <a:pt x="112" y="16"/>
                  <a:pt x="112" y="16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57"/>
                  <a:pt x="119" y="64"/>
                  <a:pt x="128" y="6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224"/>
                  <a:pt x="160" y="224"/>
                  <a:pt x="160" y="224"/>
                </a:cubicBezTo>
                <a:cubicBezTo>
                  <a:pt x="16" y="224"/>
                  <a:pt x="16" y="224"/>
                  <a:pt x="16" y="224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3">
            <a:extLst>
              <a:ext uri="{FF2B5EF4-FFF2-40B4-BE49-F238E27FC236}">
                <a16:creationId xmlns:a16="http://schemas.microsoft.com/office/drawing/2014/main" id="{6B349EAC-BBFA-C857-F2BD-DDCAC5218B33}"/>
              </a:ext>
            </a:extLst>
          </p:cNvPr>
          <p:cNvSpPr>
            <a:spLocks/>
          </p:cNvSpPr>
          <p:nvPr/>
        </p:nvSpPr>
        <p:spPr bwMode="auto">
          <a:xfrm>
            <a:off x="3836020" y="3009097"/>
            <a:ext cx="91720" cy="23585"/>
          </a:xfrm>
          <a:custGeom>
            <a:avLst/>
            <a:gdLst>
              <a:gd name="T0" fmla="*/ 8 w 60"/>
              <a:gd name="T1" fmla="*/ 16 h 16"/>
              <a:gd name="T2" fmla="*/ 52 w 60"/>
              <a:gd name="T3" fmla="*/ 16 h 16"/>
              <a:gd name="T4" fmla="*/ 60 w 60"/>
              <a:gd name="T5" fmla="*/ 8 h 16"/>
              <a:gd name="T6" fmla="*/ 52 w 60"/>
              <a:gd name="T7" fmla="*/ 0 h 16"/>
              <a:gd name="T8" fmla="*/ 8 w 60"/>
              <a:gd name="T9" fmla="*/ 0 h 16"/>
              <a:gd name="T10" fmla="*/ 0 w 60"/>
              <a:gd name="T11" fmla="*/ 8 h 16"/>
              <a:gd name="T12" fmla="*/ 8 w 60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6">
                <a:moveTo>
                  <a:pt x="8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6" y="16"/>
                  <a:pt x="60" y="12"/>
                  <a:pt x="60" y="8"/>
                </a:cubicBezTo>
                <a:cubicBezTo>
                  <a:pt x="60" y="4"/>
                  <a:pt x="56" y="0"/>
                  <a:pt x="5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4">
            <a:extLst>
              <a:ext uri="{FF2B5EF4-FFF2-40B4-BE49-F238E27FC236}">
                <a16:creationId xmlns:a16="http://schemas.microsoft.com/office/drawing/2014/main" id="{16AF797E-83C5-7DF6-A3DC-BA0A1393F620}"/>
              </a:ext>
            </a:extLst>
          </p:cNvPr>
          <p:cNvSpPr>
            <a:spLocks/>
          </p:cNvSpPr>
          <p:nvPr/>
        </p:nvSpPr>
        <p:spPr bwMode="auto">
          <a:xfrm>
            <a:off x="3836020" y="3069370"/>
            <a:ext cx="170337" cy="2358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5">
            <a:extLst>
              <a:ext uri="{FF2B5EF4-FFF2-40B4-BE49-F238E27FC236}">
                <a16:creationId xmlns:a16="http://schemas.microsoft.com/office/drawing/2014/main" id="{462DD84F-7716-C6D2-AE39-C96AEBAD7EEB}"/>
              </a:ext>
            </a:extLst>
          </p:cNvPr>
          <p:cNvSpPr>
            <a:spLocks/>
          </p:cNvSpPr>
          <p:nvPr/>
        </p:nvSpPr>
        <p:spPr bwMode="auto">
          <a:xfrm>
            <a:off x="3836020" y="3117851"/>
            <a:ext cx="170337" cy="2358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6">
            <a:extLst>
              <a:ext uri="{FF2B5EF4-FFF2-40B4-BE49-F238E27FC236}">
                <a16:creationId xmlns:a16="http://schemas.microsoft.com/office/drawing/2014/main" id="{64C96A1F-2F97-8458-07BC-971FF1EEE025}"/>
              </a:ext>
            </a:extLst>
          </p:cNvPr>
          <p:cNvSpPr>
            <a:spLocks/>
          </p:cNvSpPr>
          <p:nvPr/>
        </p:nvSpPr>
        <p:spPr bwMode="auto">
          <a:xfrm>
            <a:off x="3836020" y="3165021"/>
            <a:ext cx="170337" cy="2489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7">
            <a:extLst>
              <a:ext uri="{FF2B5EF4-FFF2-40B4-BE49-F238E27FC236}">
                <a16:creationId xmlns:a16="http://schemas.microsoft.com/office/drawing/2014/main" id="{08E27A47-0319-FEBA-A912-F95C20293B5A}"/>
              </a:ext>
            </a:extLst>
          </p:cNvPr>
          <p:cNvSpPr>
            <a:spLocks/>
          </p:cNvSpPr>
          <p:nvPr/>
        </p:nvSpPr>
        <p:spPr bwMode="auto">
          <a:xfrm>
            <a:off x="3836020" y="3213502"/>
            <a:ext cx="170337" cy="24895"/>
          </a:xfrm>
          <a:custGeom>
            <a:avLst/>
            <a:gdLst>
              <a:gd name="T0" fmla="*/ 104 w 112"/>
              <a:gd name="T1" fmla="*/ 0 h 16"/>
              <a:gd name="T2" fmla="*/ 8 w 112"/>
              <a:gd name="T3" fmla="*/ 0 h 16"/>
              <a:gd name="T4" fmla="*/ 0 w 112"/>
              <a:gd name="T5" fmla="*/ 8 h 16"/>
              <a:gd name="T6" fmla="*/ 8 w 112"/>
              <a:gd name="T7" fmla="*/ 16 h 16"/>
              <a:gd name="T8" fmla="*/ 104 w 112"/>
              <a:gd name="T9" fmla="*/ 16 h 16"/>
              <a:gd name="T10" fmla="*/ 112 w 112"/>
              <a:gd name="T11" fmla="*/ 8 h 16"/>
              <a:gd name="T12" fmla="*/ 104 w 11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10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8">
            <a:extLst>
              <a:ext uri="{FF2B5EF4-FFF2-40B4-BE49-F238E27FC236}">
                <a16:creationId xmlns:a16="http://schemas.microsoft.com/office/drawing/2014/main" id="{C52E56F2-1A72-524C-FC27-BAC3602DA1A9}"/>
              </a:ext>
            </a:extLst>
          </p:cNvPr>
          <p:cNvSpPr>
            <a:spLocks noEditPoints="1"/>
          </p:cNvSpPr>
          <p:nvPr/>
        </p:nvSpPr>
        <p:spPr bwMode="auto">
          <a:xfrm>
            <a:off x="4772875" y="2935721"/>
            <a:ext cx="120546" cy="386534"/>
          </a:xfrm>
          <a:custGeom>
            <a:avLst/>
            <a:gdLst>
              <a:gd name="T0" fmla="*/ 64 w 80"/>
              <a:gd name="T1" fmla="*/ 256 h 256"/>
              <a:gd name="T2" fmla="*/ 80 w 80"/>
              <a:gd name="T3" fmla="*/ 240 h 256"/>
              <a:gd name="T4" fmla="*/ 80 w 80"/>
              <a:gd name="T5" fmla="*/ 16 h 256"/>
              <a:gd name="T6" fmla="*/ 64 w 80"/>
              <a:gd name="T7" fmla="*/ 0 h 256"/>
              <a:gd name="T8" fmla="*/ 16 w 80"/>
              <a:gd name="T9" fmla="*/ 0 h 256"/>
              <a:gd name="T10" fmla="*/ 0 w 80"/>
              <a:gd name="T11" fmla="*/ 16 h 256"/>
              <a:gd name="T12" fmla="*/ 0 w 80"/>
              <a:gd name="T13" fmla="*/ 240 h 256"/>
              <a:gd name="T14" fmla="*/ 16 w 80"/>
              <a:gd name="T15" fmla="*/ 256 h 256"/>
              <a:gd name="T16" fmla="*/ 64 w 80"/>
              <a:gd name="T17" fmla="*/ 256 h 256"/>
              <a:gd name="T18" fmla="*/ 16 w 80"/>
              <a:gd name="T19" fmla="*/ 16 h 256"/>
              <a:gd name="T20" fmla="*/ 64 w 80"/>
              <a:gd name="T21" fmla="*/ 16 h 256"/>
              <a:gd name="T22" fmla="*/ 64 w 80"/>
              <a:gd name="T23" fmla="*/ 40 h 256"/>
              <a:gd name="T24" fmla="*/ 40 w 80"/>
              <a:gd name="T25" fmla="*/ 40 h 256"/>
              <a:gd name="T26" fmla="*/ 32 w 80"/>
              <a:gd name="T27" fmla="*/ 48 h 256"/>
              <a:gd name="T28" fmla="*/ 40 w 80"/>
              <a:gd name="T29" fmla="*/ 56 h 256"/>
              <a:gd name="T30" fmla="*/ 64 w 80"/>
              <a:gd name="T31" fmla="*/ 56 h 256"/>
              <a:gd name="T32" fmla="*/ 64 w 80"/>
              <a:gd name="T33" fmla="*/ 80 h 256"/>
              <a:gd name="T34" fmla="*/ 60 w 80"/>
              <a:gd name="T35" fmla="*/ 80 h 256"/>
              <a:gd name="T36" fmla="*/ 52 w 80"/>
              <a:gd name="T37" fmla="*/ 88 h 256"/>
              <a:gd name="T38" fmla="*/ 60 w 80"/>
              <a:gd name="T39" fmla="*/ 96 h 256"/>
              <a:gd name="T40" fmla="*/ 64 w 80"/>
              <a:gd name="T41" fmla="*/ 96 h 256"/>
              <a:gd name="T42" fmla="*/ 64 w 80"/>
              <a:gd name="T43" fmla="*/ 120 h 256"/>
              <a:gd name="T44" fmla="*/ 40 w 80"/>
              <a:gd name="T45" fmla="*/ 120 h 256"/>
              <a:gd name="T46" fmla="*/ 32 w 80"/>
              <a:gd name="T47" fmla="*/ 128 h 256"/>
              <a:gd name="T48" fmla="*/ 40 w 80"/>
              <a:gd name="T49" fmla="*/ 136 h 256"/>
              <a:gd name="T50" fmla="*/ 64 w 80"/>
              <a:gd name="T51" fmla="*/ 136 h 256"/>
              <a:gd name="T52" fmla="*/ 64 w 80"/>
              <a:gd name="T53" fmla="*/ 160 h 256"/>
              <a:gd name="T54" fmla="*/ 60 w 80"/>
              <a:gd name="T55" fmla="*/ 160 h 256"/>
              <a:gd name="T56" fmla="*/ 52 w 80"/>
              <a:gd name="T57" fmla="*/ 168 h 256"/>
              <a:gd name="T58" fmla="*/ 60 w 80"/>
              <a:gd name="T59" fmla="*/ 176 h 256"/>
              <a:gd name="T60" fmla="*/ 64 w 80"/>
              <a:gd name="T61" fmla="*/ 176 h 256"/>
              <a:gd name="T62" fmla="*/ 64 w 80"/>
              <a:gd name="T63" fmla="*/ 200 h 256"/>
              <a:gd name="T64" fmla="*/ 40 w 80"/>
              <a:gd name="T65" fmla="*/ 200 h 256"/>
              <a:gd name="T66" fmla="*/ 32 w 80"/>
              <a:gd name="T67" fmla="*/ 208 h 256"/>
              <a:gd name="T68" fmla="*/ 40 w 80"/>
              <a:gd name="T69" fmla="*/ 216 h 256"/>
              <a:gd name="T70" fmla="*/ 64 w 80"/>
              <a:gd name="T71" fmla="*/ 216 h 256"/>
              <a:gd name="T72" fmla="*/ 64 w 80"/>
              <a:gd name="T73" fmla="*/ 240 h 256"/>
              <a:gd name="T74" fmla="*/ 16 w 80"/>
              <a:gd name="T75" fmla="*/ 240 h 256"/>
              <a:gd name="T76" fmla="*/ 16 w 80"/>
              <a:gd name="T77" fmla="*/ 1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0" h="256">
                <a:moveTo>
                  <a:pt x="64" y="256"/>
                </a:moveTo>
                <a:cubicBezTo>
                  <a:pt x="73" y="256"/>
                  <a:pt x="80" y="249"/>
                  <a:pt x="80" y="240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7"/>
                  <a:pt x="73" y="0"/>
                  <a:pt x="6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49"/>
                  <a:pt x="7" y="256"/>
                  <a:pt x="16" y="256"/>
                </a:cubicBezTo>
                <a:lnTo>
                  <a:pt x="64" y="256"/>
                </a:lnTo>
                <a:close/>
                <a:moveTo>
                  <a:pt x="16" y="16"/>
                </a:moveTo>
                <a:cubicBezTo>
                  <a:pt x="64" y="16"/>
                  <a:pt x="64" y="16"/>
                  <a:pt x="64" y="16"/>
                </a:cubicBezTo>
                <a:cubicBezTo>
                  <a:pt x="64" y="40"/>
                  <a:pt x="64" y="40"/>
                  <a:pt x="64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36" y="40"/>
                  <a:pt x="32" y="44"/>
                  <a:pt x="32" y="48"/>
                </a:cubicBezTo>
                <a:cubicBezTo>
                  <a:pt x="32" y="52"/>
                  <a:pt x="36" y="56"/>
                  <a:pt x="40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80"/>
                  <a:pt x="64" y="80"/>
                  <a:pt x="64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56" y="80"/>
                  <a:pt x="52" y="84"/>
                  <a:pt x="52" y="88"/>
                </a:cubicBezTo>
                <a:cubicBezTo>
                  <a:pt x="52" y="92"/>
                  <a:pt x="56" y="96"/>
                  <a:pt x="60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24"/>
                  <a:pt x="32" y="128"/>
                </a:cubicBezTo>
                <a:cubicBezTo>
                  <a:pt x="32" y="132"/>
                  <a:pt x="36" y="136"/>
                  <a:pt x="40" y="136"/>
                </a:cubicBezTo>
                <a:cubicBezTo>
                  <a:pt x="64" y="136"/>
                  <a:pt x="64" y="136"/>
                  <a:pt x="64" y="136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0" y="160"/>
                  <a:pt x="60" y="160"/>
                  <a:pt x="60" y="160"/>
                </a:cubicBezTo>
                <a:cubicBezTo>
                  <a:pt x="56" y="160"/>
                  <a:pt x="52" y="164"/>
                  <a:pt x="52" y="168"/>
                </a:cubicBezTo>
                <a:cubicBezTo>
                  <a:pt x="52" y="172"/>
                  <a:pt x="56" y="176"/>
                  <a:pt x="60" y="176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64" y="200"/>
                  <a:pt x="64" y="200"/>
                  <a:pt x="64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36" y="200"/>
                  <a:pt x="32" y="204"/>
                  <a:pt x="32" y="208"/>
                </a:cubicBezTo>
                <a:cubicBezTo>
                  <a:pt x="32" y="212"/>
                  <a:pt x="36" y="216"/>
                  <a:pt x="40" y="216"/>
                </a:cubicBezTo>
                <a:cubicBezTo>
                  <a:pt x="64" y="216"/>
                  <a:pt x="64" y="216"/>
                  <a:pt x="64" y="216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16" y="240"/>
                  <a:pt x="16" y="240"/>
                  <a:pt x="16" y="240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79">
            <a:extLst>
              <a:ext uri="{FF2B5EF4-FFF2-40B4-BE49-F238E27FC236}">
                <a16:creationId xmlns:a16="http://schemas.microsoft.com/office/drawing/2014/main" id="{336128C0-C78C-B99B-7B64-1D6AC33ADD85}"/>
              </a:ext>
            </a:extLst>
          </p:cNvPr>
          <p:cNvSpPr>
            <a:spLocks noEditPoints="1"/>
          </p:cNvSpPr>
          <p:nvPr/>
        </p:nvSpPr>
        <p:spPr bwMode="auto">
          <a:xfrm>
            <a:off x="4675914" y="2948824"/>
            <a:ext cx="72066" cy="368190"/>
          </a:xfrm>
          <a:custGeom>
            <a:avLst/>
            <a:gdLst>
              <a:gd name="T0" fmla="*/ 24 w 48"/>
              <a:gd name="T1" fmla="*/ 244 h 244"/>
              <a:gd name="T2" fmla="*/ 35 w 48"/>
              <a:gd name="T3" fmla="*/ 236 h 244"/>
              <a:gd name="T4" fmla="*/ 44 w 48"/>
              <a:gd name="T5" fmla="*/ 219 h 244"/>
              <a:gd name="T6" fmla="*/ 48 w 48"/>
              <a:gd name="T7" fmla="*/ 200 h 244"/>
              <a:gd name="T8" fmla="*/ 48 w 48"/>
              <a:gd name="T9" fmla="*/ 16 h 244"/>
              <a:gd name="T10" fmla="*/ 32 w 48"/>
              <a:gd name="T11" fmla="*/ 0 h 244"/>
              <a:gd name="T12" fmla="*/ 16 w 48"/>
              <a:gd name="T13" fmla="*/ 0 h 244"/>
              <a:gd name="T14" fmla="*/ 0 w 48"/>
              <a:gd name="T15" fmla="*/ 16 h 244"/>
              <a:gd name="T16" fmla="*/ 0 w 48"/>
              <a:gd name="T17" fmla="*/ 200 h 244"/>
              <a:gd name="T18" fmla="*/ 4 w 48"/>
              <a:gd name="T19" fmla="*/ 219 h 244"/>
              <a:gd name="T20" fmla="*/ 13 w 48"/>
              <a:gd name="T21" fmla="*/ 236 h 244"/>
              <a:gd name="T22" fmla="*/ 24 w 48"/>
              <a:gd name="T23" fmla="*/ 244 h 244"/>
              <a:gd name="T24" fmla="*/ 29 w 48"/>
              <a:gd name="T25" fmla="*/ 212 h 244"/>
              <a:gd name="T26" fmla="*/ 24 w 48"/>
              <a:gd name="T27" fmla="*/ 222 h 244"/>
              <a:gd name="T28" fmla="*/ 19 w 48"/>
              <a:gd name="T29" fmla="*/ 212 h 244"/>
              <a:gd name="T30" fmla="*/ 16 w 48"/>
              <a:gd name="T31" fmla="*/ 200 h 244"/>
              <a:gd name="T32" fmla="*/ 16 w 48"/>
              <a:gd name="T33" fmla="*/ 56 h 244"/>
              <a:gd name="T34" fmla="*/ 32 w 48"/>
              <a:gd name="T35" fmla="*/ 56 h 244"/>
              <a:gd name="T36" fmla="*/ 32 w 48"/>
              <a:gd name="T37" fmla="*/ 200 h 244"/>
              <a:gd name="T38" fmla="*/ 29 w 48"/>
              <a:gd name="T39" fmla="*/ 212 h 244"/>
              <a:gd name="T40" fmla="*/ 32 w 48"/>
              <a:gd name="T41" fmla="*/ 16 h 244"/>
              <a:gd name="T42" fmla="*/ 32 w 48"/>
              <a:gd name="T43" fmla="*/ 40 h 244"/>
              <a:gd name="T44" fmla="*/ 16 w 48"/>
              <a:gd name="T45" fmla="*/ 40 h 244"/>
              <a:gd name="T46" fmla="*/ 16 w 48"/>
              <a:gd name="T47" fmla="*/ 16 h 244"/>
              <a:gd name="T48" fmla="*/ 32 w 48"/>
              <a:gd name="T49" fmla="*/ 1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244">
                <a:moveTo>
                  <a:pt x="24" y="244"/>
                </a:moveTo>
                <a:cubicBezTo>
                  <a:pt x="28" y="244"/>
                  <a:pt x="32" y="241"/>
                  <a:pt x="35" y="236"/>
                </a:cubicBezTo>
                <a:cubicBezTo>
                  <a:pt x="44" y="219"/>
                  <a:pt x="44" y="219"/>
                  <a:pt x="44" y="219"/>
                </a:cubicBezTo>
                <a:cubicBezTo>
                  <a:pt x="46" y="214"/>
                  <a:pt x="48" y="206"/>
                  <a:pt x="48" y="200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6"/>
                  <a:pt x="2" y="214"/>
                  <a:pt x="4" y="219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6" y="241"/>
                  <a:pt x="20" y="244"/>
                  <a:pt x="24" y="244"/>
                </a:cubicBezTo>
                <a:close/>
                <a:moveTo>
                  <a:pt x="29" y="212"/>
                </a:moveTo>
                <a:cubicBezTo>
                  <a:pt x="24" y="222"/>
                  <a:pt x="24" y="222"/>
                  <a:pt x="24" y="222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7" y="209"/>
                  <a:pt x="16" y="203"/>
                  <a:pt x="16" y="200"/>
                </a:cubicBezTo>
                <a:cubicBezTo>
                  <a:pt x="16" y="56"/>
                  <a:pt x="16" y="56"/>
                  <a:pt x="16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200"/>
                  <a:pt x="32" y="200"/>
                  <a:pt x="32" y="200"/>
                </a:cubicBezTo>
                <a:cubicBezTo>
                  <a:pt x="32" y="203"/>
                  <a:pt x="31" y="209"/>
                  <a:pt x="29" y="212"/>
                </a:cubicBezTo>
                <a:close/>
                <a:moveTo>
                  <a:pt x="32" y="16"/>
                </a:moveTo>
                <a:cubicBezTo>
                  <a:pt x="32" y="40"/>
                  <a:pt x="32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16"/>
                  <a:pt x="16" y="16"/>
                  <a:pt x="16" y="16"/>
                </a:cubicBezTo>
                <a:lnTo>
                  <a:pt x="32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80">
            <a:extLst>
              <a:ext uri="{FF2B5EF4-FFF2-40B4-BE49-F238E27FC236}">
                <a16:creationId xmlns:a16="http://schemas.microsoft.com/office/drawing/2014/main" id="{12D6DE41-D40A-38F2-F0DE-6F3BB8BEC0F9}"/>
              </a:ext>
            </a:extLst>
          </p:cNvPr>
          <p:cNvSpPr>
            <a:spLocks noEditPoints="1"/>
          </p:cNvSpPr>
          <p:nvPr/>
        </p:nvSpPr>
        <p:spPr bwMode="auto">
          <a:xfrm>
            <a:off x="4917006" y="2942273"/>
            <a:ext cx="108754" cy="368190"/>
          </a:xfrm>
          <a:custGeom>
            <a:avLst/>
            <a:gdLst>
              <a:gd name="T0" fmla="*/ 44 w 72"/>
              <a:gd name="T1" fmla="*/ 25 h 244"/>
              <a:gd name="T2" fmla="*/ 35 w 72"/>
              <a:gd name="T3" fmla="*/ 8 h 244"/>
              <a:gd name="T4" fmla="*/ 24 w 72"/>
              <a:gd name="T5" fmla="*/ 0 h 244"/>
              <a:gd name="T6" fmla="*/ 13 w 72"/>
              <a:gd name="T7" fmla="*/ 8 h 244"/>
              <a:gd name="T8" fmla="*/ 4 w 72"/>
              <a:gd name="T9" fmla="*/ 25 h 244"/>
              <a:gd name="T10" fmla="*/ 0 w 72"/>
              <a:gd name="T11" fmla="*/ 44 h 244"/>
              <a:gd name="T12" fmla="*/ 0 w 72"/>
              <a:gd name="T13" fmla="*/ 228 h 244"/>
              <a:gd name="T14" fmla="*/ 16 w 72"/>
              <a:gd name="T15" fmla="*/ 244 h 244"/>
              <a:gd name="T16" fmla="*/ 32 w 72"/>
              <a:gd name="T17" fmla="*/ 244 h 244"/>
              <a:gd name="T18" fmla="*/ 48 w 72"/>
              <a:gd name="T19" fmla="*/ 228 h 244"/>
              <a:gd name="T20" fmla="*/ 56 w 72"/>
              <a:gd name="T21" fmla="*/ 228 h 244"/>
              <a:gd name="T22" fmla="*/ 72 w 72"/>
              <a:gd name="T23" fmla="*/ 212 h 244"/>
              <a:gd name="T24" fmla="*/ 72 w 72"/>
              <a:gd name="T25" fmla="*/ 180 h 244"/>
              <a:gd name="T26" fmla="*/ 64 w 72"/>
              <a:gd name="T27" fmla="*/ 172 h 244"/>
              <a:gd name="T28" fmla="*/ 56 w 72"/>
              <a:gd name="T29" fmla="*/ 180 h 244"/>
              <a:gd name="T30" fmla="*/ 56 w 72"/>
              <a:gd name="T31" fmla="*/ 212 h 244"/>
              <a:gd name="T32" fmla="*/ 48 w 72"/>
              <a:gd name="T33" fmla="*/ 212 h 244"/>
              <a:gd name="T34" fmla="*/ 48 w 72"/>
              <a:gd name="T35" fmla="*/ 44 h 244"/>
              <a:gd name="T36" fmla="*/ 44 w 72"/>
              <a:gd name="T37" fmla="*/ 25 h 244"/>
              <a:gd name="T38" fmla="*/ 32 w 72"/>
              <a:gd name="T39" fmla="*/ 228 h 244"/>
              <a:gd name="T40" fmla="*/ 16 w 72"/>
              <a:gd name="T41" fmla="*/ 228 h 244"/>
              <a:gd name="T42" fmla="*/ 16 w 72"/>
              <a:gd name="T43" fmla="*/ 44 h 244"/>
              <a:gd name="T44" fmla="*/ 19 w 72"/>
              <a:gd name="T45" fmla="*/ 32 h 244"/>
              <a:gd name="T46" fmla="*/ 24 w 72"/>
              <a:gd name="T47" fmla="*/ 22 h 244"/>
              <a:gd name="T48" fmla="*/ 29 w 72"/>
              <a:gd name="T49" fmla="*/ 32 h 244"/>
              <a:gd name="T50" fmla="*/ 32 w 72"/>
              <a:gd name="T51" fmla="*/ 44 h 244"/>
              <a:gd name="T52" fmla="*/ 32 w 72"/>
              <a:gd name="T53" fmla="*/ 228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2" h="244">
                <a:moveTo>
                  <a:pt x="44" y="25"/>
                </a:moveTo>
                <a:cubicBezTo>
                  <a:pt x="35" y="8"/>
                  <a:pt x="35" y="8"/>
                  <a:pt x="35" y="8"/>
                </a:cubicBezTo>
                <a:cubicBezTo>
                  <a:pt x="32" y="3"/>
                  <a:pt x="28" y="0"/>
                  <a:pt x="24" y="0"/>
                </a:cubicBezTo>
                <a:cubicBezTo>
                  <a:pt x="20" y="0"/>
                  <a:pt x="16" y="3"/>
                  <a:pt x="13" y="8"/>
                </a:cubicBezTo>
                <a:cubicBezTo>
                  <a:pt x="4" y="25"/>
                  <a:pt x="4" y="25"/>
                  <a:pt x="4" y="25"/>
                </a:cubicBezTo>
                <a:cubicBezTo>
                  <a:pt x="2" y="30"/>
                  <a:pt x="0" y="38"/>
                  <a:pt x="0" y="44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237"/>
                  <a:pt x="7" y="244"/>
                  <a:pt x="16" y="244"/>
                </a:cubicBezTo>
                <a:cubicBezTo>
                  <a:pt x="32" y="244"/>
                  <a:pt x="32" y="244"/>
                  <a:pt x="32" y="244"/>
                </a:cubicBezTo>
                <a:cubicBezTo>
                  <a:pt x="41" y="244"/>
                  <a:pt x="48" y="237"/>
                  <a:pt x="48" y="228"/>
                </a:cubicBezTo>
                <a:cubicBezTo>
                  <a:pt x="56" y="228"/>
                  <a:pt x="56" y="228"/>
                  <a:pt x="56" y="228"/>
                </a:cubicBezTo>
                <a:cubicBezTo>
                  <a:pt x="65" y="228"/>
                  <a:pt x="72" y="221"/>
                  <a:pt x="72" y="212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2" y="176"/>
                  <a:pt x="68" y="172"/>
                  <a:pt x="64" y="172"/>
                </a:cubicBezTo>
                <a:cubicBezTo>
                  <a:pt x="60" y="172"/>
                  <a:pt x="56" y="176"/>
                  <a:pt x="56" y="180"/>
                </a:cubicBezTo>
                <a:cubicBezTo>
                  <a:pt x="56" y="212"/>
                  <a:pt x="56" y="212"/>
                  <a:pt x="56" y="212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38"/>
                  <a:pt x="46" y="30"/>
                  <a:pt x="44" y="25"/>
                </a:cubicBezTo>
                <a:close/>
                <a:moveTo>
                  <a:pt x="32" y="228"/>
                </a:moveTo>
                <a:cubicBezTo>
                  <a:pt x="16" y="228"/>
                  <a:pt x="16" y="228"/>
                  <a:pt x="16" y="228"/>
                </a:cubicBezTo>
                <a:cubicBezTo>
                  <a:pt x="16" y="44"/>
                  <a:pt x="16" y="44"/>
                  <a:pt x="16" y="44"/>
                </a:cubicBezTo>
                <a:cubicBezTo>
                  <a:pt x="16" y="41"/>
                  <a:pt x="17" y="35"/>
                  <a:pt x="19" y="32"/>
                </a:cubicBezTo>
                <a:cubicBezTo>
                  <a:pt x="24" y="22"/>
                  <a:pt x="24" y="22"/>
                  <a:pt x="24" y="22"/>
                </a:cubicBezTo>
                <a:cubicBezTo>
                  <a:pt x="29" y="32"/>
                  <a:pt x="29" y="32"/>
                  <a:pt x="29" y="32"/>
                </a:cubicBezTo>
                <a:cubicBezTo>
                  <a:pt x="31" y="35"/>
                  <a:pt x="32" y="41"/>
                  <a:pt x="32" y="44"/>
                </a:cubicBezTo>
                <a:lnTo>
                  <a:pt x="32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1">
            <a:extLst>
              <a:ext uri="{FF2B5EF4-FFF2-40B4-BE49-F238E27FC236}">
                <a16:creationId xmlns:a16="http://schemas.microsoft.com/office/drawing/2014/main" id="{EC187EF6-6111-FF9E-1CC6-47BDBE4E57DE}"/>
              </a:ext>
            </a:extLst>
          </p:cNvPr>
          <p:cNvSpPr>
            <a:spLocks noEditPoints="1"/>
          </p:cNvSpPr>
          <p:nvPr/>
        </p:nvSpPr>
        <p:spPr bwMode="auto">
          <a:xfrm>
            <a:off x="5527599" y="2942273"/>
            <a:ext cx="382603" cy="379983"/>
          </a:xfrm>
          <a:custGeom>
            <a:avLst/>
            <a:gdLst>
              <a:gd name="T0" fmla="*/ 10 w 254"/>
              <a:gd name="T1" fmla="*/ 0 h 252"/>
              <a:gd name="T2" fmla="*/ 0 w 254"/>
              <a:gd name="T3" fmla="*/ 12 h 252"/>
              <a:gd name="T4" fmla="*/ 0 w 254"/>
              <a:gd name="T5" fmla="*/ 236 h 252"/>
              <a:gd name="T6" fmla="*/ 16 w 254"/>
              <a:gd name="T7" fmla="*/ 252 h 252"/>
              <a:gd name="T8" fmla="*/ 240 w 254"/>
              <a:gd name="T9" fmla="*/ 252 h 252"/>
              <a:gd name="T10" fmla="*/ 251 w 254"/>
              <a:gd name="T11" fmla="*/ 245 h 252"/>
              <a:gd name="T12" fmla="*/ 248 w 254"/>
              <a:gd name="T13" fmla="*/ 233 h 252"/>
              <a:gd name="T14" fmla="*/ 19 w 254"/>
              <a:gd name="T15" fmla="*/ 4 h 252"/>
              <a:gd name="T16" fmla="*/ 10 w 254"/>
              <a:gd name="T17" fmla="*/ 0 h 252"/>
              <a:gd name="T18" fmla="*/ 16 w 254"/>
              <a:gd name="T19" fmla="*/ 236 h 252"/>
              <a:gd name="T20" fmla="*/ 16 w 254"/>
              <a:gd name="T21" fmla="*/ 220 h 252"/>
              <a:gd name="T22" fmla="*/ 32 w 254"/>
              <a:gd name="T23" fmla="*/ 220 h 252"/>
              <a:gd name="T24" fmla="*/ 40 w 254"/>
              <a:gd name="T25" fmla="*/ 212 h 252"/>
              <a:gd name="T26" fmla="*/ 32 w 254"/>
              <a:gd name="T27" fmla="*/ 204 h 252"/>
              <a:gd name="T28" fmla="*/ 16 w 254"/>
              <a:gd name="T29" fmla="*/ 204 h 252"/>
              <a:gd name="T30" fmla="*/ 16 w 254"/>
              <a:gd name="T31" fmla="*/ 188 h 252"/>
              <a:gd name="T32" fmla="*/ 24 w 254"/>
              <a:gd name="T33" fmla="*/ 188 h 252"/>
              <a:gd name="T34" fmla="*/ 32 w 254"/>
              <a:gd name="T35" fmla="*/ 180 h 252"/>
              <a:gd name="T36" fmla="*/ 24 w 254"/>
              <a:gd name="T37" fmla="*/ 172 h 252"/>
              <a:gd name="T38" fmla="*/ 16 w 254"/>
              <a:gd name="T39" fmla="*/ 172 h 252"/>
              <a:gd name="T40" fmla="*/ 16 w 254"/>
              <a:gd name="T41" fmla="*/ 156 h 252"/>
              <a:gd name="T42" fmla="*/ 32 w 254"/>
              <a:gd name="T43" fmla="*/ 156 h 252"/>
              <a:gd name="T44" fmla="*/ 40 w 254"/>
              <a:gd name="T45" fmla="*/ 148 h 252"/>
              <a:gd name="T46" fmla="*/ 32 w 254"/>
              <a:gd name="T47" fmla="*/ 140 h 252"/>
              <a:gd name="T48" fmla="*/ 16 w 254"/>
              <a:gd name="T49" fmla="*/ 140 h 252"/>
              <a:gd name="T50" fmla="*/ 16 w 254"/>
              <a:gd name="T51" fmla="*/ 124 h 252"/>
              <a:gd name="T52" fmla="*/ 24 w 254"/>
              <a:gd name="T53" fmla="*/ 124 h 252"/>
              <a:gd name="T54" fmla="*/ 32 w 254"/>
              <a:gd name="T55" fmla="*/ 116 h 252"/>
              <a:gd name="T56" fmla="*/ 24 w 254"/>
              <a:gd name="T57" fmla="*/ 108 h 252"/>
              <a:gd name="T58" fmla="*/ 16 w 254"/>
              <a:gd name="T59" fmla="*/ 108 h 252"/>
              <a:gd name="T60" fmla="*/ 16 w 254"/>
              <a:gd name="T61" fmla="*/ 92 h 252"/>
              <a:gd name="T62" fmla="*/ 32 w 254"/>
              <a:gd name="T63" fmla="*/ 92 h 252"/>
              <a:gd name="T64" fmla="*/ 40 w 254"/>
              <a:gd name="T65" fmla="*/ 84 h 252"/>
              <a:gd name="T66" fmla="*/ 32 w 254"/>
              <a:gd name="T67" fmla="*/ 76 h 252"/>
              <a:gd name="T68" fmla="*/ 16 w 254"/>
              <a:gd name="T69" fmla="*/ 76 h 252"/>
              <a:gd name="T70" fmla="*/ 16 w 254"/>
              <a:gd name="T71" fmla="*/ 24 h 252"/>
              <a:gd name="T72" fmla="*/ 229 w 254"/>
              <a:gd name="T73" fmla="*/ 236 h 252"/>
              <a:gd name="T74" fmla="*/ 16 w 254"/>
              <a:gd name="T75" fmla="*/ 2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52">
                <a:moveTo>
                  <a:pt x="10" y="0"/>
                </a:moveTo>
                <a:cubicBezTo>
                  <a:pt x="5" y="0"/>
                  <a:pt x="0" y="4"/>
                  <a:pt x="0" y="12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45"/>
                  <a:pt x="7" y="252"/>
                  <a:pt x="16" y="252"/>
                </a:cubicBezTo>
                <a:cubicBezTo>
                  <a:pt x="240" y="252"/>
                  <a:pt x="240" y="252"/>
                  <a:pt x="240" y="252"/>
                </a:cubicBezTo>
                <a:cubicBezTo>
                  <a:pt x="248" y="252"/>
                  <a:pt x="251" y="247"/>
                  <a:pt x="251" y="245"/>
                </a:cubicBezTo>
                <a:cubicBezTo>
                  <a:pt x="252" y="243"/>
                  <a:pt x="254" y="238"/>
                  <a:pt x="248" y="233"/>
                </a:cubicBezTo>
                <a:cubicBezTo>
                  <a:pt x="19" y="4"/>
                  <a:pt x="19" y="4"/>
                  <a:pt x="19" y="4"/>
                </a:cubicBezTo>
                <a:cubicBezTo>
                  <a:pt x="16" y="1"/>
                  <a:pt x="13" y="0"/>
                  <a:pt x="10" y="0"/>
                </a:cubicBezTo>
                <a:close/>
                <a:moveTo>
                  <a:pt x="16" y="236"/>
                </a:moveTo>
                <a:cubicBezTo>
                  <a:pt x="16" y="220"/>
                  <a:pt x="16" y="220"/>
                  <a:pt x="16" y="220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6" y="220"/>
                  <a:pt x="40" y="216"/>
                  <a:pt x="40" y="212"/>
                </a:cubicBezTo>
                <a:cubicBezTo>
                  <a:pt x="40" y="208"/>
                  <a:pt x="36" y="204"/>
                  <a:pt x="32" y="204"/>
                </a:cubicBezTo>
                <a:cubicBezTo>
                  <a:pt x="16" y="204"/>
                  <a:pt x="16" y="204"/>
                  <a:pt x="16" y="204"/>
                </a:cubicBezTo>
                <a:cubicBezTo>
                  <a:pt x="16" y="188"/>
                  <a:pt x="16" y="188"/>
                  <a:pt x="16" y="188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28" y="188"/>
                  <a:pt x="32" y="184"/>
                  <a:pt x="32" y="180"/>
                </a:cubicBezTo>
                <a:cubicBezTo>
                  <a:pt x="32" y="176"/>
                  <a:pt x="28" y="172"/>
                  <a:pt x="24" y="172"/>
                </a:cubicBezTo>
                <a:cubicBezTo>
                  <a:pt x="16" y="172"/>
                  <a:pt x="16" y="172"/>
                  <a:pt x="16" y="172"/>
                </a:cubicBezTo>
                <a:cubicBezTo>
                  <a:pt x="16" y="156"/>
                  <a:pt x="16" y="156"/>
                  <a:pt x="16" y="156"/>
                </a:cubicBezTo>
                <a:cubicBezTo>
                  <a:pt x="32" y="156"/>
                  <a:pt x="32" y="156"/>
                  <a:pt x="32" y="156"/>
                </a:cubicBezTo>
                <a:cubicBezTo>
                  <a:pt x="36" y="156"/>
                  <a:pt x="40" y="152"/>
                  <a:pt x="40" y="148"/>
                </a:cubicBezTo>
                <a:cubicBezTo>
                  <a:pt x="40" y="144"/>
                  <a:pt x="36" y="140"/>
                  <a:pt x="32" y="140"/>
                </a:cubicBezTo>
                <a:cubicBezTo>
                  <a:pt x="16" y="140"/>
                  <a:pt x="16" y="140"/>
                  <a:pt x="16" y="140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8" y="124"/>
                  <a:pt x="32" y="120"/>
                  <a:pt x="32" y="116"/>
                </a:cubicBezTo>
                <a:cubicBezTo>
                  <a:pt x="32" y="112"/>
                  <a:pt x="28" y="108"/>
                  <a:pt x="24" y="108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92"/>
                  <a:pt x="16" y="92"/>
                  <a:pt x="16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6" y="92"/>
                  <a:pt x="40" y="88"/>
                  <a:pt x="40" y="84"/>
                </a:cubicBezTo>
                <a:cubicBezTo>
                  <a:pt x="40" y="80"/>
                  <a:pt x="36" y="76"/>
                  <a:pt x="32" y="76"/>
                </a:cubicBezTo>
                <a:cubicBezTo>
                  <a:pt x="16" y="76"/>
                  <a:pt x="16" y="76"/>
                  <a:pt x="16" y="76"/>
                </a:cubicBezTo>
                <a:cubicBezTo>
                  <a:pt x="16" y="24"/>
                  <a:pt x="16" y="24"/>
                  <a:pt x="16" y="24"/>
                </a:cubicBezTo>
                <a:cubicBezTo>
                  <a:pt x="229" y="236"/>
                  <a:pt x="229" y="236"/>
                  <a:pt x="229" y="236"/>
                </a:cubicBezTo>
                <a:lnTo>
                  <a:pt x="16" y="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82">
            <a:extLst>
              <a:ext uri="{FF2B5EF4-FFF2-40B4-BE49-F238E27FC236}">
                <a16:creationId xmlns:a16="http://schemas.microsoft.com/office/drawing/2014/main" id="{D099ED22-6CB2-907C-F4F8-283363663FE7}"/>
              </a:ext>
            </a:extLst>
          </p:cNvPr>
          <p:cNvSpPr>
            <a:spLocks noEditPoints="1"/>
          </p:cNvSpPr>
          <p:nvPr/>
        </p:nvSpPr>
        <p:spPr bwMode="auto">
          <a:xfrm>
            <a:off x="5599665" y="3087714"/>
            <a:ext cx="189991" cy="186061"/>
          </a:xfrm>
          <a:custGeom>
            <a:avLst/>
            <a:gdLst>
              <a:gd name="T0" fmla="*/ 16 w 126"/>
              <a:gd name="T1" fmla="*/ 124 h 124"/>
              <a:gd name="T2" fmla="*/ 112 w 126"/>
              <a:gd name="T3" fmla="*/ 124 h 124"/>
              <a:gd name="T4" fmla="*/ 123 w 126"/>
              <a:gd name="T5" fmla="*/ 117 h 124"/>
              <a:gd name="T6" fmla="*/ 120 w 126"/>
              <a:gd name="T7" fmla="*/ 105 h 124"/>
              <a:gd name="T8" fmla="*/ 19 w 126"/>
              <a:gd name="T9" fmla="*/ 4 h 124"/>
              <a:gd name="T10" fmla="*/ 10 w 126"/>
              <a:gd name="T11" fmla="*/ 0 h 124"/>
              <a:gd name="T12" fmla="*/ 0 w 126"/>
              <a:gd name="T13" fmla="*/ 12 h 124"/>
              <a:gd name="T14" fmla="*/ 0 w 126"/>
              <a:gd name="T15" fmla="*/ 108 h 124"/>
              <a:gd name="T16" fmla="*/ 16 w 126"/>
              <a:gd name="T17" fmla="*/ 124 h 124"/>
              <a:gd name="T18" fmla="*/ 16 w 126"/>
              <a:gd name="T19" fmla="*/ 23 h 124"/>
              <a:gd name="T20" fmla="*/ 101 w 126"/>
              <a:gd name="T21" fmla="*/ 108 h 124"/>
              <a:gd name="T22" fmla="*/ 16 w 126"/>
              <a:gd name="T23" fmla="*/ 108 h 124"/>
              <a:gd name="T24" fmla="*/ 16 w 126"/>
              <a:gd name="T25" fmla="*/ 2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6" h="124">
                <a:moveTo>
                  <a:pt x="16" y="124"/>
                </a:moveTo>
                <a:cubicBezTo>
                  <a:pt x="112" y="124"/>
                  <a:pt x="112" y="124"/>
                  <a:pt x="112" y="124"/>
                </a:cubicBezTo>
                <a:cubicBezTo>
                  <a:pt x="120" y="124"/>
                  <a:pt x="123" y="119"/>
                  <a:pt x="123" y="117"/>
                </a:cubicBezTo>
                <a:cubicBezTo>
                  <a:pt x="124" y="115"/>
                  <a:pt x="126" y="110"/>
                  <a:pt x="120" y="105"/>
                </a:cubicBezTo>
                <a:cubicBezTo>
                  <a:pt x="19" y="4"/>
                  <a:pt x="19" y="4"/>
                  <a:pt x="19" y="4"/>
                </a:cubicBezTo>
                <a:cubicBezTo>
                  <a:pt x="16" y="1"/>
                  <a:pt x="13" y="0"/>
                  <a:pt x="10" y="0"/>
                </a:cubicBezTo>
                <a:cubicBezTo>
                  <a:pt x="5" y="0"/>
                  <a:pt x="0" y="4"/>
                  <a:pt x="0" y="12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7"/>
                  <a:pt x="7" y="124"/>
                  <a:pt x="16" y="124"/>
                </a:cubicBezTo>
                <a:close/>
                <a:moveTo>
                  <a:pt x="16" y="23"/>
                </a:moveTo>
                <a:cubicBezTo>
                  <a:pt x="101" y="108"/>
                  <a:pt x="101" y="108"/>
                  <a:pt x="101" y="108"/>
                </a:cubicBezTo>
                <a:cubicBezTo>
                  <a:pt x="16" y="108"/>
                  <a:pt x="16" y="108"/>
                  <a:pt x="16" y="108"/>
                </a:cubicBezTo>
                <a:lnTo>
                  <a:pt x="16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3">
            <a:extLst>
              <a:ext uri="{FF2B5EF4-FFF2-40B4-BE49-F238E27FC236}">
                <a16:creationId xmlns:a16="http://schemas.microsoft.com/office/drawing/2014/main" id="{4285646A-C9CA-719A-BA5E-8A9903DA9C18}"/>
              </a:ext>
            </a:extLst>
          </p:cNvPr>
          <p:cNvSpPr>
            <a:spLocks noEditPoints="1"/>
          </p:cNvSpPr>
          <p:nvPr/>
        </p:nvSpPr>
        <p:spPr bwMode="auto">
          <a:xfrm>
            <a:off x="5627181" y="2940962"/>
            <a:ext cx="284332" cy="281711"/>
          </a:xfrm>
          <a:custGeom>
            <a:avLst/>
            <a:gdLst>
              <a:gd name="T0" fmla="*/ 156 w 189"/>
              <a:gd name="T1" fmla="*/ 183 h 187"/>
              <a:gd name="T2" fmla="*/ 172 w 189"/>
              <a:gd name="T3" fmla="*/ 187 h 187"/>
              <a:gd name="T4" fmla="*/ 176 w 189"/>
              <a:gd name="T5" fmla="*/ 187 h 187"/>
              <a:gd name="T6" fmla="*/ 176 w 189"/>
              <a:gd name="T7" fmla="*/ 187 h 187"/>
              <a:gd name="T8" fmla="*/ 186 w 189"/>
              <a:gd name="T9" fmla="*/ 183 h 187"/>
              <a:gd name="T10" fmla="*/ 188 w 189"/>
              <a:gd name="T11" fmla="*/ 171 h 187"/>
              <a:gd name="T12" fmla="*/ 184 w 189"/>
              <a:gd name="T13" fmla="*/ 155 h 187"/>
              <a:gd name="T14" fmla="*/ 174 w 189"/>
              <a:gd name="T15" fmla="*/ 138 h 187"/>
              <a:gd name="T16" fmla="*/ 41 w 189"/>
              <a:gd name="T17" fmla="*/ 5 h 187"/>
              <a:gd name="T18" fmla="*/ 30 w 189"/>
              <a:gd name="T19" fmla="*/ 0 h 187"/>
              <a:gd name="T20" fmla="*/ 19 w 189"/>
              <a:gd name="T21" fmla="*/ 5 h 187"/>
              <a:gd name="T22" fmla="*/ 6 w 189"/>
              <a:gd name="T23" fmla="*/ 18 h 187"/>
              <a:gd name="T24" fmla="*/ 6 w 189"/>
              <a:gd name="T25" fmla="*/ 40 h 187"/>
              <a:gd name="T26" fmla="*/ 139 w 189"/>
              <a:gd name="T27" fmla="*/ 173 h 187"/>
              <a:gd name="T28" fmla="*/ 156 w 189"/>
              <a:gd name="T29" fmla="*/ 183 h 187"/>
              <a:gd name="T30" fmla="*/ 168 w 189"/>
              <a:gd name="T31" fmla="*/ 159 h 187"/>
              <a:gd name="T32" fmla="*/ 171 w 189"/>
              <a:gd name="T33" fmla="*/ 170 h 187"/>
              <a:gd name="T34" fmla="*/ 160 w 189"/>
              <a:gd name="T35" fmla="*/ 167 h 187"/>
              <a:gd name="T36" fmla="*/ 150 w 189"/>
              <a:gd name="T37" fmla="*/ 162 h 187"/>
              <a:gd name="T38" fmla="*/ 41 w 189"/>
              <a:gd name="T39" fmla="*/ 53 h 187"/>
              <a:gd name="T40" fmla="*/ 54 w 189"/>
              <a:gd name="T41" fmla="*/ 40 h 187"/>
              <a:gd name="T42" fmla="*/ 163 w 189"/>
              <a:gd name="T43" fmla="*/ 149 h 187"/>
              <a:gd name="T44" fmla="*/ 168 w 189"/>
              <a:gd name="T45" fmla="*/ 159 h 187"/>
              <a:gd name="T46" fmla="*/ 30 w 189"/>
              <a:gd name="T47" fmla="*/ 16 h 187"/>
              <a:gd name="T48" fmla="*/ 43 w 189"/>
              <a:gd name="T49" fmla="*/ 29 h 187"/>
              <a:gd name="T50" fmla="*/ 30 w 189"/>
              <a:gd name="T51" fmla="*/ 42 h 187"/>
              <a:gd name="T52" fmla="*/ 17 w 189"/>
              <a:gd name="T53" fmla="*/ 29 h 187"/>
              <a:gd name="T54" fmla="*/ 30 w 189"/>
              <a:gd name="T55" fmla="*/ 16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9" h="187">
                <a:moveTo>
                  <a:pt x="156" y="183"/>
                </a:moveTo>
                <a:cubicBezTo>
                  <a:pt x="172" y="187"/>
                  <a:pt x="172" y="187"/>
                  <a:pt x="172" y="187"/>
                </a:cubicBezTo>
                <a:cubicBezTo>
                  <a:pt x="174" y="187"/>
                  <a:pt x="175" y="187"/>
                  <a:pt x="176" y="187"/>
                </a:cubicBezTo>
                <a:cubicBezTo>
                  <a:pt x="176" y="187"/>
                  <a:pt x="176" y="187"/>
                  <a:pt x="176" y="187"/>
                </a:cubicBezTo>
                <a:cubicBezTo>
                  <a:pt x="180" y="187"/>
                  <a:pt x="183" y="186"/>
                  <a:pt x="186" y="183"/>
                </a:cubicBezTo>
                <a:cubicBezTo>
                  <a:pt x="188" y="180"/>
                  <a:pt x="189" y="176"/>
                  <a:pt x="188" y="171"/>
                </a:cubicBezTo>
                <a:cubicBezTo>
                  <a:pt x="184" y="155"/>
                  <a:pt x="184" y="155"/>
                  <a:pt x="184" y="155"/>
                </a:cubicBezTo>
                <a:cubicBezTo>
                  <a:pt x="182" y="149"/>
                  <a:pt x="178" y="142"/>
                  <a:pt x="174" y="138"/>
                </a:cubicBezTo>
                <a:cubicBezTo>
                  <a:pt x="41" y="5"/>
                  <a:pt x="41" y="5"/>
                  <a:pt x="41" y="5"/>
                </a:cubicBezTo>
                <a:cubicBezTo>
                  <a:pt x="38" y="2"/>
                  <a:pt x="34" y="0"/>
                  <a:pt x="30" y="0"/>
                </a:cubicBezTo>
                <a:cubicBezTo>
                  <a:pt x="26" y="0"/>
                  <a:pt x="22" y="2"/>
                  <a:pt x="19" y="5"/>
                </a:cubicBezTo>
                <a:cubicBezTo>
                  <a:pt x="6" y="18"/>
                  <a:pt x="6" y="18"/>
                  <a:pt x="6" y="18"/>
                </a:cubicBezTo>
                <a:cubicBezTo>
                  <a:pt x="0" y="24"/>
                  <a:pt x="0" y="34"/>
                  <a:pt x="6" y="40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43" y="177"/>
                  <a:pt x="150" y="181"/>
                  <a:pt x="156" y="183"/>
                </a:cubicBezTo>
                <a:close/>
                <a:moveTo>
                  <a:pt x="168" y="159"/>
                </a:moveTo>
                <a:cubicBezTo>
                  <a:pt x="171" y="170"/>
                  <a:pt x="171" y="170"/>
                  <a:pt x="171" y="170"/>
                </a:cubicBezTo>
                <a:cubicBezTo>
                  <a:pt x="160" y="167"/>
                  <a:pt x="160" y="167"/>
                  <a:pt x="160" y="167"/>
                </a:cubicBezTo>
                <a:cubicBezTo>
                  <a:pt x="157" y="166"/>
                  <a:pt x="152" y="164"/>
                  <a:pt x="150" y="162"/>
                </a:cubicBezTo>
                <a:cubicBezTo>
                  <a:pt x="41" y="53"/>
                  <a:pt x="41" y="53"/>
                  <a:pt x="41" y="53"/>
                </a:cubicBezTo>
                <a:cubicBezTo>
                  <a:pt x="54" y="40"/>
                  <a:pt x="54" y="40"/>
                  <a:pt x="54" y="40"/>
                </a:cubicBezTo>
                <a:cubicBezTo>
                  <a:pt x="163" y="149"/>
                  <a:pt x="163" y="149"/>
                  <a:pt x="163" y="149"/>
                </a:cubicBezTo>
                <a:cubicBezTo>
                  <a:pt x="165" y="151"/>
                  <a:pt x="167" y="156"/>
                  <a:pt x="168" y="159"/>
                </a:cubicBezTo>
                <a:close/>
                <a:moveTo>
                  <a:pt x="30" y="16"/>
                </a:moveTo>
                <a:cubicBezTo>
                  <a:pt x="43" y="29"/>
                  <a:pt x="43" y="29"/>
                  <a:pt x="43" y="29"/>
                </a:cubicBezTo>
                <a:cubicBezTo>
                  <a:pt x="30" y="42"/>
                  <a:pt x="30" y="42"/>
                  <a:pt x="30" y="42"/>
                </a:cubicBezTo>
                <a:cubicBezTo>
                  <a:pt x="17" y="29"/>
                  <a:pt x="17" y="29"/>
                  <a:pt x="17" y="29"/>
                </a:cubicBezTo>
                <a:lnTo>
                  <a:pt x="30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4">
            <a:extLst>
              <a:ext uri="{FF2B5EF4-FFF2-40B4-BE49-F238E27FC236}">
                <a16:creationId xmlns:a16="http://schemas.microsoft.com/office/drawing/2014/main" id="{972B8C57-A733-FD1F-550A-959FE0DB5AC1}"/>
              </a:ext>
            </a:extLst>
          </p:cNvPr>
          <p:cNvSpPr>
            <a:spLocks noEditPoints="1"/>
          </p:cNvSpPr>
          <p:nvPr/>
        </p:nvSpPr>
        <p:spPr bwMode="auto">
          <a:xfrm>
            <a:off x="6396319" y="2960617"/>
            <a:ext cx="386534" cy="338054"/>
          </a:xfrm>
          <a:custGeom>
            <a:avLst/>
            <a:gdLst>
              <a:gd name="T0" fmla="*/ 247 w 256"/>
              <a:gd name="T1" fmla="*/ 0 h 224"/>
              <a:gd name="T2" fmla="*/ 128 w 256"/>
              <a:gd name="T3" fmla="*/ 16 h 224"/>
              <a:gd name="T4" fmla="*/ 9 w 256"/>
              <a:gd name="T5" fmla="*/ 0 h 224"/>
              <a:gd name="T6" fmla="*/ 3 w 256"/>
              <a:gd name="T7" fmla="*/ 2 h 224"/>
              <a:gd name="T8" fmla="*/ 0 w 256"/>
              <a:gd name="T9" fmla="*/ 8 h 224"/>
              <a:gd name="T10" fmla="*/ 0 w 256"/>
              <a:gd name="T11" fmla="*/ 200 h 224"/>
              <a:gd name="T12" fmla="*/ 7 w 256"/>
              <a:gd name="T13" fmla="*/ 208 h 224"/>
              <a:gd name="T14" fmla="*/ 127 w 256"/>
              <a:gd name="T15" fmla="*/ 224 h 224"/>
              <a:gd name="T16" fmla="*/ 128 w 256"/>
              <a:gd name="T17" fmla="*/ 224 h 224"/>
              <a:gd name="T18" fmla="*/ 129 w 256"/>
              <a:gd name="T19" fmla="*/ 224 h 224"/>
              <a:gd name="T20" fmla="*/ 249 w 256"/>
              <a:gd name="T21" fmla="*/ 208 h 224"/>
              <a:gd name="T22" fmla="*/ 256 w 256"/>
              <a:gd name="T23" fmla="*/ 200 h 224"/>
              <a:gd name="T24" fmla="*/ 256 w 256"/>
              <a:gd name="T25" fmla="*/ 8 h 224"/>
              <a:gd name="T26" fmla="*/ 253 w 256"/>
              <a:gd name="T27" fmla="*/ 2 h 224"/>
              <a:gd name="T28" fmla="*/ 247 w 256"/>
              <a:gd name="T29" fmla="*/ 0 h 224"/>
              <a:gd name="T30" fmla="*/ 16 w 256"/>
              <a:gd name="T31" fmla="*/ 17 h 224"/>
              <a:gd name="T32" fmla="*/ 120 w 256"/>
              <a:gd name="T33" fmla="*/ 31 h 224"/>
              <a:gd name="T34" fmla="*/ 120 w 256"/>
              <a:gd name="T35" fmla="*/ 207 h 224"/>
              <a:gd name="T36" fmla="*/ 16 w 256"/>
              <a:gd name="T37" fmla="*/ 193 h 224"/>
              <a:gd name="T38" fmla="*/ 16 w 256"/>
              <a:gd name="T39" fmla="*/ 17 h 224"/>
              <a:gd name="T40" fmla="*/ 240 w 256"/>
              <a:gd name="T41" fmla="*/ 193 h 224"/>
              <a:gd name="T42" fmla="*/ 136 w 256"/>
              <a:gd name="T43" fmla="*/ 207 h 224"/>
              <a:gd name="T44" fmla="*/ 136 w 256"/>
              <a:gd name="T45" fmla="*/ 31 h 224"/>
              <a:gd name="T46" fmla="*/ 240 w 256"/>
              <a:gd name="T47" fmla="*/ 17 h 224"/>
              <a:gd name="T48" fmla="*/ 240 w 256"/>
              <a:gd name="T49" fmla="*/ 19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6" h="224">
                <a:moveTo>
                  <a:pt x="247" y="0"/>
                </a:moveTo>
                <a:cubicBezTo>
                  <a:pt x="128" y="16"/>
                  <a:pt x="128" y="16"/>
                  <a:pt x="128" y="16"/>
                </a:cubicBezTo>
                <a:cubicBezTo>
                  <a:pt x="9" y="0"/>
                  <a:pt x="9" y="0"/>
                  <a:pt x="9" y="0"/>
                </a:cubicBezTo>
                <a:cubicBezTo>
                  <a:pt x="7" y="0"/>
                  <a:pt x="4" y="0"/>
                  <a:pt x="3" y="2"/>
                </a:cubicBezTo>
                <a:cubicBezTo>
                  <a:pt x="1" y="4"/>
                  <a:pt x="0" y="6"/>
                  <a:pt x="0" y="8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4"/>
                  <a:pt x="3" y="207"/>
                  <a:pt x="7" y="208"/>
                </a:cubicBezTo>
                <a:cubicBezTo>
                  <a:pt x="127" y="224"/>
                  <a:pt x="127" y="224"/>
                  <a:pt x="127" y="224"/>
                </a:cubicBezTo>
                <a:cubicBezTo>
                  <a:pt x="127" y="224"/>
                  <a:pt x="128" y="224"/>
                  <a:pt x="128" y="224"/>
                </a:cubicBezTo>
                <a:cubicBezTo>
                  <a:pt x="128" y="224"/>
                  <a:pt x="129" y="224"/>
                  <a:pt x="129" y="224"/>
                </a:cubicBezTo>
                <a:cubicBezTo>
                  <a:pt x="249" y="208"/>
                  <a:pt x="249" y="208"/>
                  <a:pt x="249" y="208"/>
                </a:cubicBezTo>
                <a:cubicBezTo>
                  <a:pt x="253" y="207"/>
                  <a:pt x="256" y="204"/>
                  <a:pt x="256" y="200"/>
                </a:cubicBezTo>
                <a:cubicBezTo>
                  <a:pt x="256" y="8"/>
                  <a:pt x="256" y="8"/>
                  <a:pt x="256" y="8"/>
                </a:cubicBezTo>
                <a:cubicBezTo>
                  <a:pt x="256" y="6"/>
                  <a:pt x="255" y="4"/>
                  <a:pt x="253" y="2"/>
                </a:cubicBezTo>
                <a:cubicBezTo>
                  <a:pt x="252" y="0"/>
                  <a:pt x="249" y="0"/>
                  <a:pt x="247" y="0"/>
                </a:cubicBezTo>
                <a:close/>
                <a:moveTo>
                  <a:pt x="16" y="17"/>
                </a:moveTo>
                <a:cubicBezTo>
                  <a:pt x="120" y="31"/>
                  <a:pt x="120" y="31"/>
                  <a:pt x="120" y="31"/>
                </a:cubicBezTo>
                <a:cubicBezTo>
                  <a:pt x="120" y="207"/>
                  <a:pt x="120" y="207"/>
                  <a:pt x="120" y="207"/>
                </a:cubicBezTo>
                <a:cubicBezTo>
                  <a:pt x="16" y="193"/>
                  <a:pt x="16" y="193"/>
                  <a:pt x="16" y="193"/>
                </a:cubicBezTo>
                <a:lnTo>
                  <a:pt x="16" y="17"/>
                </a:lnTo>
                <a:close/>
                <a:moveTo>
                  <a:pt x="240" y="193"/>
                </a:moveTo>
                <a:cubicBezTo>
                  <a:pt x="136" y="207"/>
                  <a:pt x="136" y="207"/>
                  <a:pt x="136" y="207"/>
                </a:cubicBezTo>
                <a:cubicBezTo>
                  <a:pt x="136" y="31"/>
                  <a:pt x="136" y="31"/>
                  <a:pt x="136" y="31"/>
                </a:cubicBezTo>
                <a:cubicBezTo>
                  <a:pt x="240" y="17"/>
                  <a:pt x="240" y="17"/>
                  <a:pt x="240" y="17"/>
                </a:cubicBezTo>
                <a:lnTo>
                  <a:pt x="240" y="1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5">
            <a:extLst>
              <a:ext uri="{FF2B5EF4-FFF2-40B4-BE49-F238E27FC236}">
                <a16:creationId xmlns:a16="http://schemas.microsoft.com/office/drawing/2014/main" id="{CA69E1C7-065B-6D5C-1688-58D4ABD54D51}"/>
              </a:ext>
            </a:extLst>
          </p:cNvPr>
          <p:cNvSpPr>
            <a:spLocks/>
          </p:cNvSpPr>
          <p:nvPr/>
        </p:nvSpPr>
        <p:spPr bwMode="auto">
          <a:xfrm>
            <a:off x="6444800" y="3020890"/>
            <a:ext cx="120546" cy="35378"/>
          </a:xfrm>
          <a:custGeom>
            <a:avLst/>
            <a:gdLst>
              <a:gd name="T0" fmla="*/ 7 w 80"/>
              <a:gd name="T1" fmla="*/ 16 h 24"/>
              <a:gd name="T2" fmla="*/ 71 w 80"/>
              <a:gd name="T3" fmla="*/ 24 h 24"/>
              <a:gd name="T4" fmla="*/ 72 w 80"/>
              <a:gd name="T5" fmla="*/ 24 h 24"/>
              <a:gd name="T6" fmla="*/ 80 w 80"/>
              <a:gd name="T7" fmla="*/ 17 h 24"/>
              <a:gd name="T8" fmla="*/ 73 w 80"/>
              <a:gd name="T9" fmla="*/ 8 h 24"/>
              <a:gd name="T10" fmla="*/ 9 w 80"/>
              <a:gd name="T11" fmla="*/ 0 h 24"/>
              <a:gd name="T12" fmla="*/ 0 w 80"/>
              <a:gd name="T13" fmla="*/ 7 h 24"/>
              <a:gd name="T14" fmla="*/ 7 w 80"/>
              <a:gd name="T15" fmla="*/ 1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24">
                <a:moveTo>
                  <a:pt x="7" y="16"/>
                </a:move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2" y="24"/>
                  <a:pt x="72" y="24"/>
                </a:cubicBezTo>
                <a:cubicBezTo>
                  <a:pt x="76" y="24"/>
                  <a:pt x="79" y="21"/>
                  <a:pt x="80" y="17"/>
                </a:cubicBezTo>
                <a:cubicBezTo>
                  <a:pt x="80" y="13"/>
                  <a:pt x="77" y="9"/>
                  <a:pt x="73" y="8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1" y="3"/>
                  <a:pt x="0" y="7"/>
                </a:cubicBezTo>
                <a:cubicBezTo>
                  <a:pt x="0" y="11"/>
                  <a:pt x="3" y="15"/>
                  <a:pt x="7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6">
            <a:extLst>
              <a:ext uri="{FF2B5EF4-FFF2-40B4-BE49-F238E27FC236}">
                <a16:creationId xmlns:a16="http://schemas.microsoft.com/office/drawing/2014/main" id="{4A3C13E0-0B82-6E9D-FCFB-2A49382595FD}"/>
              </a:ext>
            </a:extLst>
          </p:cNvPr>
          <p:cNvSpPr>
            <a:spLocks/>
          </p:cNvSpPr>
          <p:nvPr/>
        </p:nvSpPr>
        <p:spPr bwMode="auto">
          <a:xfrm>
            <a:off x="6444800" y="3079853"/>
            <a:ext cx="120546" cy="37998"/>
          </a:xfrm>
          <a:custGeom>
            <a:avLst/>
            <a:gdLst>
              <a:gd name="T0" fmla="*/ 73 w 80"/>
              <a:gd name="T1" fmla="*/ 9 h 25"/>
              <a:gd name="T2" fmla="*/ 9 w 80"/>
              <a:gd name="T3" fmla="*/ 1 h 25"/>
              <a:gd name="T4" fmla="*/ 0 w 80"/>
              <a:gd name="T5" fmla="*/ 8 h 25"/>
              <a:gd name="T6" fmla="*/ 7 w 80"/>
              <a:gd name="T7" fmla="*/ 17 h 25"/>
              <a:gd name="T8" fmla="*/ 71 w 80"/>
              <a:gd name="T9" fmla="*/ 25 h 25"/>
              <a:gd name="T10" fmla="*/ 72 w 80"/>
              <a:gd name="T11" fmla="*/ 25 h 25"/>
              <a:gd name="T12" fmla="*/ 80 w 80"/>
              <a:gd name="T13" fmla="*/ 18 h 25"/>
              <a:gd name="T14" fmla="*/ 73 w 80"/>
              <a:gd name="T15" fmla="*/ 9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25">
                <a:moveTo>
                  <a:pt x="73" y="9"/>
                </a:moveTo>
                <a:cubicBezTo>
                  <a:pt x="9" y="1"/>
                  <a:pt x="9" y="1"/>
                  <a:pt x="9" y="1"/>
                </a:cubicBezTo>
                <a:cubicBezTo>
                  <a:pt x="5" y="0"/>
                  <a:pt x="1" y="4"/>
                  <a:pt x="0" y="8"/>
                </a:cubicBezTo>
                <a:cubicBezTo>
                  <a:pt x="0" y="12"/>
                  <a:pt x="3" y="16"/>
                  <a:pt x="7" y="17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2" y="25"/>
                  <a:pt x="72" y="25"/>
                </a:cubicBezTo>
                <a:cubicBezTo>
                  <a:pt x="76" y="25"/>
                  <a:pt x="79" y="22"/>
                  <a:pt x="80" y="18"/>
                </a:cubicBezTo>
                <a:cubicBezTo>
                  <a:pt x="80" y="14"/>
                  <a:pt x="77" y="10"/>
                  <a:pt x="73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7">
            <a:extLst>
              <a:ext uri="{FF2B5EF4-FFF2-40B4-BE49-F238E27FC236}">
                <a16:creationId xmlns:a16="http://schemas.microsoft.com/office/drawing/2014/main" id="{983FE3E3-31F7-8BA1-F57B-45A6E7867762}"/>
              </a:ext>
            </a:extLst>
          </p:cNvPr>
          <p:cNvSpPr>
            <a:spLocks/>
          </p:cNvSpPr>
          <p:nvPr/>
        </p:nvSpPr>
        <p:spPr bwMode="auto">
          <a:xfrm>
            <a:off x="6444800" y="3140126"/>
            <a:ext cx="120546" cy="37998"/>
          </a:xfrm>
          <a:custGeom>
            <a:avLst/>
            <a:gdLst>
              <a:gd name="T0" fmla="*/ 73 w 80"/>
              <a:gd name="T1" fmla="*/ 9 h 25"/>
              <a:gd name="T2" fmla="*/ 9 w 80"/>
              <a:gd name="T3" fmla="*/ 1 h 25"/>
              <a:gd name="T4" fmla="*/ 0 w 80"/>
              <a:gd name="T5" fmla="*/ 8 h 25"/>
              <a:gd name="T6" fmla="*/ 7 w 80"/>
              <a:gd name="T7" fmla="*/ 17 h 25"/>
              <a:gd name="T8" fmla="*/ 71 w 80"/>
              <a:gd name="T9" fmla="*/ 25 h 25"/>
              <a:gd name="T10" fmla="*/ 72 w 80"/>
              <a:gd name="T11" fmla="*/ 25 h 25"/>
              <a:gd name="T12" fmla="*/ 80 w 80"/>
              <a:gd name="T13" fmla="*/ 18 h 25"/>
              <a:gd name="T14" fmla="*/ 73 w 80"/>
              <a:gd name="T15" fmla="*/ 9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25">
                <a:moveTo>
                  <a:pt x="73" y="9"/>
                </a:moveTo>
                <a:cubicBezTo>
                  <a:pt x="9" y="1"/>
                  <a:pt x="9" y="1"/>
                  <a:pt x="9" y="1"/>
                </a:cubicBezTo>
                <a:cubicBezTo>
                  <a:pt x="5" y="0"/>
                  <a:pt x="1" y="4"/>
                  <a:pt x="0" y="8"/>
                </a:cubicBezTo>
                <a:cubicBezTo>
                  <a:pt x="0" y="12"/>
                  <a:pt x="3" y="16"/>
                  <a:pt x="7" y="17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2" y="25"/>
                  <a:pt x="72" y="25"/>
                </a:cubicBezTo>
                <a:cubicBezTo>
                  <a:pt x="76" y="25"/>
                  <a:pt x="79" y="22"/>
                  <a:pt x="80" y="18"/>
                </a:cubicBezTo>
                <a:cubicBezTo>
                  <a:pt x="80" y="14"/>
                  <a:pt x="77" y="10"/>
                  <a:pt x="73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8">
            <a:extLst>
              <a:ext uri="{FF2B5EF4-FFF2-40B4-BE49-F238E27FC236}">
                <a16:creationId xmlns:a16="http://schemas.microsoft.com/office/drawing/2014/main" id="{161DA609-A893-16E0-D84B-1E71B24A77C3}"/>
              </a:ext>
            </a:extLst>
          </p:cNvPr>
          <p:cNvSpPr>
            <a:spLocks/>
          </p:cNvSpPr>
          <p:nvPr/>
        </p:nvSpPr>
        <p:spPr bwMode="auto">
          <a:xfrm>
            <a:off x="6444800" y="3201709"/>
            <a:ext cx="120546" cy="36688"/>
          </a:xfrm>
          <a:custGeom>
            <a:avLst/>
            <a:gdLst>
              <a:gd name="T0" fmla="*/ 73 w 80"/>
              <a:gd name="T1" fmla="*/ 8 h 24"/>
              <a:gd name="T2" fmla="*/ 9 w 80"/>
              <a:gd name="T3" fmla="*/ 0 h 24"/>
              <a:gd name="T4" fmla="*/ 0 w 80"/>
              <a:gd name="T5" fmla="*/ 7 h 24"/>
              <a:gd name="T6" fmla="*/ 7 w 80"/>
              <a:gd name="T7" fmla="*/ 16 h 24"/>
              <a:gd name="T8" fmla="*/ 71 w 80"/>
              <a:gd name="T9" fmla="*/ 24 h 24"/>
              <a:gd name="T10" fmla="*/ 72 w 80"/>
              <a:gd name="T11" fmla="*/ 24 h 24"/>
              <a:gd name="T12" fmla="*/ 80 w 80"/>
              <a:gd name="T13" fmla="*/ 17 h 24"/>
              <a:gd name="T14" fmla="*/ 73 w 80"/>
              <a:gd name="T15" fmla="*/ 8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24">
                <a:moveTo>
                  <a:pt x="73" y="8"/>
                </a:moveTo>
                <a:cubicBezTo>
                  <a:pt x="9" y="0"/>
                  <a:pt x="9" y="0"/>
                  <a:pt x="9" y="0"/>
                </a:cubicBezTo>
                <a:cubicBezTo>
                  <a:pt x="5" y="0"/>
                  <a:pt x="1" y="3"/>
                  <a:pt x="0" y="7"/>
                </a:cubicBezTo>
                <a:cubicBezTo>
                  <a:pt x="0" y="11"/>
                  <a:pt x="3" y="15"/>
                  <a:pt x="7" y="16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2" y="24"/>
                  <a:pt x="72" y="24"/>
                </a:cubicBezTo>
                <a:cubicBezTo>
                  <a:pt x="76" y="24"/>
                  <a:pt x="79" y="21"/>
                  <a:pt x="80" y="17"/>
                </a:cubicBezTo>
                <a:cubicBezTo>
                  <a:pt x="80" y="13"/>
                  <a:pt x="77" y="9"/>
                  <a:pt x="73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89">
            <a:extLst>
              <a:ext uri="{FF2B5EF4-FFF2-40B4-BE49-F238E27FC236}">
                <a16:creationId xmlns:a16="http://schemas.microsoft.com/office/drawing/2014/main" id="{A5CABD93-F562-B0AC-D713-15C33F2862F3}"/>
              </a:ext>
            </a:extLst>
          </p:cNvPr>
          <p:cNvSpPr>
            <a:spLocks/>
          </p:cNvSpPr>
          <p:nvPr/>
        </p:nvSpPr>
        <p:spPr bwMode="auto">
          <a:xfrm>
            <a:off x="6613826" y="3020890"/>
            <a:ext cx="120546" cy="35378"/>
          </a:xfrm>
          <a:custGeom>
            <a:avLst/>
            <a:gdLst>
              <a:gd name="T0" fmla="*/ 8 w 80"/>
              <a:gd name="T1" fmla="*/ 24 h 24"/>
              <a:gd name="T2" fmla="*/ 9 w 80"/>
              <a:gd name="T3" fmla="*/ 24 h 24"/>
              <a:gd name="T4" fmla="*/ 73 w 80"/>
              <a:gd name="T5" fmla="*/ 16 h 24"/>
              <a:gd name="T6" fmla="*/ 80 w 80"/>
              <a:gd name="T7" fmla="*/ 7 h 24"/>
              <a:gd name="T8" fmla="*/ 71 w 80"/>
              <a:gd name="T9" fmla="*/ 0 h 24"/>
              <a:gd name="T10" fmla="*/ 7 w 80"/>
              <a:gd name="T11" fmla="*/ 8 h 24"/>
              <a:gd name="T12" fmla="*/ 0 w 80"/>
              <a:gd name="T13" fmla="*/ 17 h 24"/>
              <a:gd name="T14" fmla="*/ 8 w 80"/>
              <a:gd name="T1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24">
                <a:moveTo>
                  <a:pt x="8" y="24"/>
                </a:moveTo>
                <a:cubicBezTo>
                  <a:pt x="8" y="24"/>
                  <a:pt x="9" y="24"/>
                  <a:pt x="9" y="24"/>
                </a:cubicBezTo>
                <a:cubicBezTo>
                  <a:pt x="73" y="16"/>
                  <a:pt x="73" y="16"/>
                  <a:pt x="73" y="16"/>
                </a:cubicBezTo>
                <a:cubicBezTo>
                  <a:pt x="77" y="15"/>
                  <a:pt x="80" y="11"/>
                  <a:pt x="80" y="7"/>
                </a:cubicBezTo>
                <a:cubicBezTo>
                  <a:pt x="79" y="3"/>
                  <a:pt x="75" y="0"/>
                  <a:pt x="71" y="0"/>
                </a:cubicBezTo>
                <a:cubicBezTo>
                  <a:pt x="7" y="8"/>
                  <a:pt x="7" y="8"/>
                  <a:pt x="7" y="8"/>
                </a:cubicBezTo>
                <a:cubicBezTo>
                  <a:pt x="3" y="9"/>
                  <a:pt x="0" y="13"/>
                  <a:pt x="0" y="17"/>
                </a:cubicBezTo>
                <a:cubicBezTo>
                  <a:pt x="1" y="21"/>
                  <a:pt x="4" y="24"/>
                  <a:pt x="8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90">
            <a:extLst>
              <a:ext uri="{FF2B5EF4-FFF2-40B4-BE49-F238E27FC236}">
                <a16:creationId xmlns:a16="http://schemas.microsoft.com/office/drawing/2014/main" id="{16963BA8-95C6-A1D4-4A5F-ECB8E562D2D8}"/>
              </a:ext>
            </a:extLst>
          </p:cNvPr>
          <p:cNvSpPr>
            <a:spLocks/>
          </p:cNvSpPr>
          <p:nvPr/>
        </p:nvSpPr>
        <p:spPr bwMode="auto">
          <a:xfrm>
            <a:off x="6613826" y="3079853"/>
            <a:ext cx="120546" cy="37998"/>
          </a:xfrm>
          <a:custGeom>
            <a:avLst/>
            <a:gdLst>
              <a:gd name="T0" fmla="*/ 8 w 80"/>
              <a:gd name="T1" fmla="*/ 25 h 25"/>
              <a:gd name="T2" fmla="*/ 9 w 80"/>
              <a:gd name="T3" fmla="*/ 25 h 25"/>
              <a:gd name="T4" fmla="*/ 73 w 80"/>
              <a:gd name="T5" fmla="*/ 17 h 25"/>
              <a:gd name="T6" fmla="*/ 80 w 80"/>
              <a:gd name="T7" fmla="*/ 8 h 25"/>
              <a:gd name="T8" fmla="*/ 71 w 80"/>
              <a:gd name="T9" fmla="*/ 1 h 25"/>
              <a:gd name="T10" fmla="*/ 7 w 80"/>
              <a:gd name="T11" fmla="*/ 9 h 25"/>
              <a:gd name="T12" fmla="*/ 0 w 80"/>
              <a:gd name="T13" fmla="*/ 18 h 25"/>
              <a:gd name="T14" fmla="*/ 8 w 80"/>
              <a:gd name="T1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25">
                <a:moveTo>
                  <a:pt x="8" y="25"/>
                </a:moveTo>
                <a:cubicBezTo>
                  <a:pt x="8" y="25"/>
                  <a:pt x="9" y="25"/>
                  <a:pt x="9" y="25"/>
                </a:cubicBezTo>
                <a:cubicBezTo>
                  <a:pt x="73" y="17"/>
                  <a:pt x="73" y="17"/>
                  <a:pt x="73" y="17"/>
                </a:cubicBezTo>
                <a:cubicBezTo>
                  <a:pt x="77" y="16"/>
                  <a:pt x="80" y="12"/>
                  <a:pt x="80" y="8"/>
                </a:cubicBezTo>
                <a:cubicBezTo>
                  <a:pt x="79" y="4"/>
                  <a:pt x="75" y="0"/>
                  <a:pt x="71" y="1"/>
                </a:cubicBezTo>
                <a:cubicBezTo>
                  <a:pt x="7" y="9"/>
                  <a:pt x="7" y="9"/>
                  <a:pt x="7" y="9"/>
                </a:cubicBezTo>
                <a:cubicBezTo>
                  <a:pt x="3" y="10"/>
                  <a:pt x="0" y="14"/>
                  <a:pt x="0" y="18"/>
                </a:cubicBezTo>
                <a:cubicBezTo>
                  <a:pt x="1" y="22"/>
                  <a:pt x="4" y="25"/>
                  <a:pt x="8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91">
            <a:extLst>
              <a:ext uri="{FF2B5EF4-FFF2-40B4-BE49-F238E27FC236}">
                <a16:creationId xmlns:a16="http://schemas.microsoft.com/office/drawing/2014/main" id="{3948B4AA-9354-51DF-3559-BC52719F1E22}"/>
              </a:ext>
            </a:extLst>
          </p:cNvPr>
          <p:cNvSpPr>
            <a:spLocks/>
          </p:cNvSpPr>
          <p:nvPr/>
        </p:nvSpPr>
        <p:spPr bwMode="auto">
          <a:xfrm>
            <a:off x="6613826" y="3140126"/>
            <a:ext cx="120546" cy="37998"/>
          </a:xfrm>
          <a:custGeom>
            <a:avLst/>
            <a:gdLst>
              <a:gd name="T0" fmla="*/ 8 w 80"/>
              <a:gd name="T1" fmla="*/ 25 h 25"/>
              <a:gd name="T2" fmla="*/ 9 w 80"/>
              <a:gd name="T3" fmla="*/ 25 h 25"/>
              <a:gd name="T4" fmla="*/ 73 w 80"/>
              <a:gd name="T5" fmla="*/ 17 h 25"/>
              <a:gd name="T6" fmla="*/ 80 w 80"/>
              <a:gd name="T7" fmla="*/ 8 h 25"/>
              <a:gd name="T8" fmla="*/ 71 w 80"/>
              <a:gd name="T9" fmla="*/ 1 h 25"/>
              <a:gd name="T10" fmla="*/ 7 w 80"/>
              <a:gd name="T11" fmla="*/ 9 h 25"/>
              <a:gd name="T12" fmla="*/ 0 w 80"/>
              <a:gd name="T13" fmla="*/ 18 h 25"/>
              <a:gd name="T14" fmla="*/ 8 w 80"/>
              <a:gd name="T1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25">
                <a:moveTo>
                  <a:pt x="8" y="25"/>
                </a:moveTo>
                <a:cubicBezTo>
                  <a:pt x="8" y="25"/>
                  <a:pt x="9" y="25"/>
                  <a:pt x="9" y="25"/>
                </a:cubicBezTo>
                <a:cubicBezTo>
                  <a:pt x="73" y="17"/>
                  <a:pt x="73" y="17"/>
                  <a:pt x="73" y="17"/>
                </a:cubicBezTo>
                <a:cubicBezTo>
                  <a:pt x="77" y="16"/>
                  <a:pt x="80" y="12"/>
                  <a:pt x="80" y="8"/>
                </a:cubicBezTo>
                <a:cubicBezTo>
                  <a:pt x="79" y="4"/>
                  <a:pt x="75" y="0"/>
                  <a:pt x="71" y="1"/>
                </a:cubicBezTo>
                <a:cubicBezTo>
                  <a:pt x="7" y="9"/>
                  <a:pt x="7" y="9"/>
                  <a:pt x="7" y="9"/>
                </a:cubicBezTo>
                <a:cubicBezTo>
                  <a:pt x="3" y="10"/>
                  <a:pt x="0" y="14"/>
                  <a:pt x="0" y="18"/>
                </a:cubicBezTo>
                <a:cubicBezTo>
                  <a:pt x="1" y="22"/>
                  <a:pt x="4" y="25"/>
                  <a:pt x="8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92">
            <a:extLst>
              <a:ext uri="{FF2B5EF4-FFF2-40B4-BE49-F238E27FC236}">
                <a16:creationId xmlns:a16="http://schemas.microsoft.com/office/drawing/2014/main" id="{54A797B8-C9F5-03DE-AE69-5D4AA48C1E7B}"/>
              </a:ext>
            </a:extLst>
          </p:cNvPr>
          <p:cNvSpPr>
            <a:spLocks/>
          </p:cNvSpPr>
          <p:nvPr/>
        </p:nvSpPr>
        <p:spPr bwMode="auto">
          <a:xfrm>
            <a:off x="6613826" y="3201709"/>
            <a:ext cx="120546" cy="36688"/>
          </a:xfrm>
          <a:custGeom>
            <a:avLst/>
            <a:gdLst>
              <a:gd name="T0" fmla="*/ 71 w 80"/>
              <a:gd name="T1" fmla="*/ 0 h 24"/>
              <a:gd name="T2" fmla="*/ 7 w 80"/>
              <a:gd name="T3" fmla="*/ 8 h 24"/>
              <a:gd name="T4" fmla="*/ 0 w 80"/>
              <a:gd name="T5" fmla="*/ 17 h 24"/>
              <a:gd name="T6" fmla="*/ 8 w 80"/>
              <a:gd name="T7" fmla="*/ 24 h 24"/>
              <a:gd name="T8" fmla="*/ 9 w 80"/>
              <a:gd name="T9" fmla="*/ 24 h 24"/>
              <a:gd name="T10" fmla="*/ 73 w 80"/>
              <a:gd name="T11" fmla="*/ 16 h 24"/>
              <a:gd name="T12" fmla="*/ 80 w 80"/>
              <a:gd name="T13" fmla="*/ 7 h 24"/>
              <a:gd name="T14" fmla="*/ 71 w 80"/>
              <a:gd name="T15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24">
                <a:moveTo>
                  <a:pt x="71" y="0"/>
                </a:moveTo>
                <a:cubicBezTo>
                  <a:pt x="7" y="8"/>
                  <a:pt x="7" y="8"/>
                  <a:pt x="7" y="8"/>
                </a:cubicBezTo>
                <a:cubicBezTo>
                  <a:pt x="3" y="9"/>
                  <a:pt x="0" y="13"/>
                  <a:pt x="0" y="17"/>
                </a:cubicBezTo>
                <a:cubicBezTo>
                  <a:pt x="1" y="21"/>
                  <a:pt x="4" y="24"/>
                  <a:pt x="8" y="24"/>
                </a:cubicBezTo>
                <a:cubicBezTo>
                  <a:pt x="8" y="24"/>
                  <a:pt x="9" y="24"/>
                  <a:pt x="9" y="24"/>
                </a:cubicBezTo>
                <a:cubicBezTo>
                  <a:pt x="73" y="16"/>
                  <a:pt x="73" y="16"/>
                  <a:pt x="73" y="16"/>
                </a:cubicBezTo>
                <a:cubicBezTo>
                  <a:pt x="77" y="15"/>
                  <a:pt x="80" y="11"/>
                  <a:pt x="80" y="7"/>
                </a:cubicBezTo>
                <a:cubicBezTo>
                  <a:pt x="79" y="3"/>
                  <a:pt x="75" y="0"/>
                  <a:pt x="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93">
            <a:extLst>
              <a:ext uri="{FF2B5EF4-FFF2-40B4-BE49-F238E27FC236}">
                <a16:creationId xmlns:a16="http://schemas.microsoft.com/office/drawing/2014/main" id="{33F5DAB1-4A37-772B-E6D8-894EE84E997C}"/>
              </a:ext>
            </a:extLst>
          </p:cNvPr>
          <p:cNvSpPr>
            <a:spLocks noEditPoints="1"/>
          </p:cNvSpPr>
          <p:nvPr/>
        </p:nvSpPr>
        <p:spPr bwMode="auto">
          <a:xfrm>
            <a:off x="7266349" y="3009097"/>
            <a:ext cx="386534" cy="241093"/>
          </a:xfrm>
          <a:custGeom>
            <a:avLst/>
            <a:gdLst>
              <a:gd name="T0" fmla="*/ 248 w 256"/>
              <a:gd name="T1" fmla="*/ 0 h 160"/>
              <a:gd name="T2" fmla="*/ 8 w 256"/>
              <a:gd name="T3" fmla="*/ 0 h 160"/>
              <a:gd name="T4" fmla="*/ 0 w 256"/>
              <a:gd name="T5" fmla="*/ 8 h 160"/>
              <a:gd name="T6" fmla="*/ 0 w 256"/>
              <a:gd name="T7" fmla="*/ 152 h 160"/>
              <a:gd name="T8" fmla="*/ 8 w 256"/>
              <a:gd name="T9" fmla="*/ 160 h 160"/>
              <a:gd name="T10" fmla="*/ 248 w 256"/>
              <a:gd name="T11" fmla="*/ 160 h 160"/>
              <a:gd name="T12" fmla="*/ 256 w 256"/>
              <a:gd name="T13" fmla="*/ 152 h 160"/>
              <a:gd name="T14" fmla="*/ 256 w 256"/>
              <a:gd name="T15" fmla="*/ 8 h 160"/>
              <a:gd name="T16" fmla="*/ 248 w 256"/>
              <a:gd name="T17" fmla="*/ 0 h 160"/>
              <a:gd name="T18" fmla="*/ 222 w 256"/>
              <a:gd name="T19" fmla="*/ 16 h 160"/>
              <a:gd name="T20" fmla="*/ 128 w 256"/>
              <a:gd name="T21" fmla="*/ 75 h 160"/>
              <a:gd name="T22" fmla="*/ 34 w 256"/>
              <a:gd name="T23" fmla="*/ 16 h 160"/>
              <a:gd name="T24" fmla="*/ 222 w 256"/>
              <a:gd name="T25" fmla="*/ 16 h 160"/>
              <a:gd name="T26" fmla="*/ 16 w 256"/>
              <a:gd name="T27" fmla="*/ 144 h 160"/>
              <a:gd name="T28" fmla="*/ 16 w 256"/>
              <a:gd name="T29" fmla="*/ 24 h 160"/>
              <a:gd name="T30" fmla="*/ 128 w 256"/>
              <a:gd name="T31" fmla="*/ 93 h 160"/>
              <a:gd name="T32" fmla="*/ 240 w 256"/>
              <a:gd name="T33" fmla="*/ 24 h 160"/>
              <a:gd name="T34" fmla="*/ 240 w 256"/>
              <a:gd name="T35" fmla="*/ 144 h 160"/>
              <a:gd name="T36" fmla="*/ 16 w 256"/>
              <a:gd name="T37" fmla="*/ 14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6" h="160">
                <a:moveTo>
                  <a:pt x="24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6"/>
                  <a:pt x="4" y="160"/>
                  <a:pt x="8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52" y="160"/>
                  <a:pt x="256" y="156"/>
                  <a:pt x="256" y="152"/>
                </a:cubicBezTo>
                <a:cubicBezTo>
                  <a:pt x="256" y="8"/>
                  <a:pt x="256" y="8"/>
                  <a:pt x="256" y="8"/>
                </a:cubicBezTo>
                <a:cubicBezTo>
                  <a:pt x="256" y="4"/>
                  <a:pt x="252" y="0"/>
                  <a:pt x="248" y="0"/>
                </a:cubicBezTo>
                <a:close/>
                <a:moveTo>
                  <a:pt x="222" y="16"/>
                </a:moveTo>
                <a:cubicBezTo>
                  <a:pt x="128" y="75"/>
                  <a:pt x="128" y="75"/>
                  <a:pt x="128" y="75"/>
                </a:cubicBezTo>
                <a:cubicBezTo>
                  <a:pt x="34" y="16"/>
                  <a:pt x="34" y="16"/>
                  <a:pt x="34" y="16"/>
                </a:cubicBezTo>
                <a:lnTo>
                  <a:pt x="222" y="16"/>
                </a:lnTo>
                <a:close/>
                <a:moveTo>
                  <a:pt x="16" y="144"/>
                </a:moveTo>
                <a:cubicBezTo>
                  <a:pt x="16" y="24"/>
                  <a:pt x="16" y="24"/>
                  <a:pt x="16" y="24"/>
                </a:cubicBezTo>
                <a:cubicBezTo>
                  <a:pt x="128" y="93"/>
                  <a:pt x="128" y="93"/>
                  <a:pt x="128" y="93"/>
                </a:cubicBezTo>
                <a:cubicBezTo>
                  <a:pt x="240" y="24"/>
                  <a:pt x="240" y="24"/>
                  <a:pt x="240" y="24"/>
                </a:cubicBezTo>
                <a:cubicBezTo>
                  <a:pt x="240" y="144"/>
                  <a:pt x="240" y="144"/>
                  <a:pt x="24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94">
            <a:extLst>
              <a:ext uri="{FF2B5EF4-FFF2-40B4-BE49-F238E27FC236}">
                <a16:creationId xmlns:a16="http://schemas.microsoft.com/office/drawing/2014/main" id="{79904FC4-E14B-743C-B4EE-558CE55044E2}"/>
              </a:ext>
            </a:extLst>
          </p:cNvPr>
          <p:cNvSpPr>
            <a:spLocks noEditPoints="1"/>
          </p:cNvSpPr>
          <p:nvPr/>
        </p:nvSpPr>
        <p:spPr bwMode="auto">
          <a:xfrm>
            <a:off x="8135068" y="2935721"/>
            <a:ext cx="386534" cy="386534"/>
          </a:xfrm>
          <a:custGeom>
            <a:avLst/>
            <a:gdLst>
              <a:gd name="T0" fmla="*/ 251 w 256"/>
              <a:gd name="T1" fmla="*/ 97 h 256"/>
              <a:gd name="T2" fmla="*/ 216 w 256"/>
              <a:gd name="T3" fmla="*/ 83 h 256"/>
              <a:gd name="T4" fmla="*/ 216 w 256"/>
              <a:gd name="T5" fmla="*/ 8 h 256"/>
              <a:gd name="T6" fmla="*/ 208 w 256"/>
              <a:gd name="T7" fmla="*/ 0 h 256"/>
              <a:gd name="T8" fmla="*/ 48 w 256"/>
              <a:gd name="T9" fmla="*/ 0 h 256"/>
              <a:gd name="T10" fmla="*/ 40 w 256"/>
              <a:gd name="T11" fmla="*/ 8 h 256"/>
              <a:gd name="T12" fmla="*/ 40 w 256"/>
              <a:gd name="T13" fmla="*/ 83 h 256"/>
              <a:gd name="T14" fmla="*/ 5 w 256"/>
              <a:gd name="T15" fmla="*/ 97 h 256"/>
              <a:gd name="T16" fmla="*/ 0 w 256"/>
              <a:gd name="T17" fmla="*/ 104 h 256"/>
              <a:gd name="T18" fmla="*/ 0 w 256"/>
              <a:gd name="T19" fmla="*/ 104 h 256"/>
              <a:gd name="T20" fmla="*/ 0 w 256"/>
              <a:gd name="T21" fmla="*/ 248 h 256"/>
              <a:gd name="T22" fmla="*/ 8 w 256"/>
              <a:gd name="T23" fmla="*/ 256 h 256"/>
              <a:gd name="T24" fmla="*/ 248 w 256"/>
              <a:gd name="T25" fmla="*/ 256 h 256"/>
              <a:gd name="T26" fmla="*/ 256 w 256"/>
              <a:gd name="T27" fmla="*/ 248 h 256"/>
              <a:gd name="T28" fmla="*/ 256 w 256"/>
              <a:gd name="T29" fmla="*/ 104 h 256"/>
              <a:gd name="T30" fmla="*/ 256 w 256"/>
              <a:gd name="T31" fmla="*/ 104 h 256"/>
              <a:gd name="T32" fmla="*/ 251 w 256"/>
              <a:gd name="T33" fmla="*/ 97 h 256"/>
              <a:gd name="T34" fmla="*/ 232 w 256"/>
              <a:gd name="T35" fmla="*/ 106 h 256"/>
              <a:gd name="T36" fmla="*/ 216 w 256"/>
              <a:gd name="T37" fmla="*/ 116 h 256"/>
              <a:gd name="T38" fmla="*/ 216 w 256"/>
              <a:gd name="T39" fmla="*/ 100 h 256"/>
              <a:gd name="T40" fmla="*/ 232 w 256"/>
              <a:gd name="T41" fmla="*/ 106 h 256"/>
              <a:gd name="T42" fmla="*/ 200 w 256"/>
              <a:gd name="T43" fmla="*/ 16 h 256"/>
              <a:gd name="T44" fmla="*/ 200 w 256"/>
              <a:gd name="T45" fmla="*/ 88 h 256"/>
              <a:gd name="T46" fmla="*/ 200 w 256"/>
              <a:gd name="T47" fmla="*/ 88 h 256"/>
              <a:gd name="T48" fmla="*/ 200 w 256"/>
              <a:gd name="T49" fmla="*/ 126 h 256"/>
              <a:gd name="T50" fmla="*/ 128 w 256"/>
              <a:gd name="T51" fmla="*/ 171 h 256"/>
              <a:gd name="T52" fmla="*/ 56 w 256"/>
              <a:gd name="T53" fmla="*/ 126 h 256"/>
              <a:gd name="T54" fmla="*/ 56 w 256"/>
              <a:gd name="T55" fmla="*/ 88 h 256"/>
              <a:gd name="T56" fmla="*/ 56 w 256"/>
              <a:gd name="T57" fmla="*/ 88 h 256"/>
              <a:gd name="T58" fmla="*/ 56 w 256"/>
              <a:gd name="T59" fmla="*/ 16 h 256"/>
              <a:gd name="T60" fmla="*/ 200 w 256"/>
              <a:gd name="T61" fmla="*/ 16 h 256"/>
              <a:gd name="T62" fmla="*/ 40 w 256"/>
              <a:gd name="T63" fmla="*/ 116 h 256"/>
              <a:gd name="T64" fmla="*/ 24 w 256"/>
              <a:gd name="T65" fmla="*/ 106 h 256"/>
              <a:gd name="T66" fmla="*/ 40 w 256"/>
              <a:gd name="T67" fmla="*/ 100 h 256"/>
              <a:gd name="T68" fmla="*/ 40 w 256"/>
              <a:gd name="T69" fmla="*/ 116 h 256"/>
              <a:gd name="T70" fmla="*/ 16 w 256"/>
              <a:gd name="T71" fmla="*/ 240 h 256"/>
              <a:gd name="T72" fmla="*/ 16 w 256"/>
              <a:gd name="T73" fmla="*/ 120 h 256"/>
              <a:gd name="T74" fmla="*/ 124 w 256"/>
              <a:gd name="T75" fmla="*/ 187 h 256"/>
              <a:gd name="T76" fmla="*/ 128 w 256"/>
              <a:gd name="T77" fmla="*/ 188 h 256"/>
              <a:gd name="T78" fmla="*/ 132 w 256"/>
              <a:gd name="T79" fmla="*/ 187 h 256"/>
              <a:gd name="T80" fmla="*/ 240 w 256"/>
              <a:gd name="T81" fmla="*/ 120 h 256"/>
              <a:gd name="T82" fmla="*/ 240 w 256"/>
              <a:gd name="T83" fmla="*/ 240 h 256"/>
              <a:gd name="T84" fmla="*/ 16 w 256"/>
              <a:gd name="T85" fmla="*/ 24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56" h="256">
                <a:moveTo>
                  <a:pt x="251" y="97"/>
                </a:moveTo>
                <a:cubicBezTo>
                  <a:pt x="216" y="83"/>
                  <a:pt x="216" y="83"/>
                  <a:pt x="216" y="83"/>
                </a:cubicBezTo>
                <a:cubicBezTo>
                  <a:pt x="216" y="8"/>
                  <a:pt x="216" y="8"/>
                  <a:pt x="216" y="8"/>
                </a:cubicBezTo>
                <a:cubicBezTo>
                  <a:pt x="216" y="4"/>
                  <a:pt x="212" y="0"/>
                  <a:pt x="20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83"/>
                  <a:pt x="40" y="83"/>
                  <a:pt x="40" y="83"/>
                </a:cubicBezTo>
                <a:cubicBezTo>
                  <a:pt x="5" y="97"/>
                  <a:pt x="5" y="97"/>
                  <a:pt x="5" y="97"/>
                </a:cubicBezTo>
                <a:cubicBezTo>
                  <a:pt x="2" y="98"/>
                  <a:pt x="0" y="101"/>
                  <a:pt x="0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52"/>
                  <a:pt x="4" y="256"/>
                  <a:pt x="8" y="256"/>
                </a:cubicBezTo>
                <a:cubicBezTo>
                  <a:pt x="248" y="256"/>
                  <a:pt x="248" y="256"/>
                  <a:pt x="248" y="256"/>
                </a:cubicBezTo>
                <a:cubicBezTo>
                  <a:pt x="252" y="256"/>
                  <a:pt x="256" y="252"/>
                  <a:pt x="256" y="248"/>
                </a:cubicBezTo>
                <a:cubicBezTo>
                  <a:pt x="256" y="104"/>
                  <a:pt x="256" y="104"/>
                  <a:pt x="256" y="104"/>
                </a:cubicBezTo>
                <a:cubicBezTo>
                  <a:pt x="256" y="104"/>
                  <a:pt x="256" y="104"/>
                  <a:pt x="256" y="104"/>
                </a:cubicBezTo>
                <a:cubicBezTo>
                  <a:pt x="256" y="101"/>
                  <a:pt x="254" y="98"/>
                  <a:pt x="251" y="97"/>
                </a:cubicBezTo>
                <a:close/>
                <a:moveTo>
                  <a:pt x="232" y="106"/>
                </a:moveTo>
                <a:cubicBezTo>
                  <a:pt x="216" y="116"/>
                  <a:pt x="216" y="116"/>
                  <a:pt x="216" y="116"/>
                </a:cubicBezTo>
                <a:cubicBezTo>
                  <a:pt x="216" y="100"/>
                  <a:pt x="216" y="100"/>
                  <a:pt x="216" y="100"/>
                </a:cubicBezTo>
                <a:lnTo>
                  <a:pt x="232" y="106"/>
                </a:lnTo>
                <a:close/>
                <a:moveTo>
                  <a:pt x="200" y="16"/>
                </a:moveTo>
                <a:cubicBezTo>
                  <a:pt x="200" y="88"/>
                  <a:pt x="200" y="88"/>
                  <a:pt x="200" y="88"/>
                </a:cubicBezTo>
                <a:cubicBezTo>
                  <a:pt x="200" y="88"/>
                  <a:pt x="200" y="88"/>
                  <a:pt x="200" y="88"/>
                </a:cubicBezTo>
                <a:cubicBezTo>
                  <a:pt x="200" y="126"/>
                  <a:pt x="200" y="126"/>
                  <a:pt x="200" y="126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56" y="88"/>
                  <a:pt x="56" y="88"/>
                  <a:pt x="56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6" y="16"/>
                  <a:pt x="56" y="16"/>
                  <a:pt x="56" y="16"/>
                </a:cubicBezTo>
                <a:lnTo>
                  <a:pt x="200" y="16"/>
                </a:lnTo>
                <a:close/>
                <a:moveTo>
                  <a:pt x="40" y="116"/>
                </a:moveTo>
                <a:cubicBezTo>
                  <a:pt x="24" y="106"/>
                  <a:pt x="24" y="106"/>
                  <a:pt x="24" y="106"/>
                </a:cubicBezTo>
                <a:cubicBezTo>
                  <a:pt x="40" y="100"/>
                  <a:pt x="40" y="100"/>
                  <a:pt x="40" y="100"/>
                </a:cubicBezTo>
                <a:lnTo>
                  <a:pt x="40" y="116"/>
                </a:lnTo>
                <a:close/>
                <a:moveTo>
                  <a:pt x="16" y="240"/>
                </a:moveTo>
                <a:cubicBezTo>
                  <a:pt x="16" y="120"/>
                  <a:pt x="16" y="120"/>
                  <a:pt x="16" y="120"/>
                </a:cubicBezTo>
                <a:cubicBezTo>
                  <a:pt x="124" y="187"/>
                  <a:pt x="124" y="187"/>
                  <a:pt x="124" y="187"/>
                </a:cubicBezTo>
                <a:cubicBezTo>
                  <a:pt x="125" y="188"/>
                  <a:pt x="127" y="188"/>
                  <a:pt x="128" y="188"/>
                </a:cubicBezTo>
                <a:cubicBezTo>
                  <a:pt x="129" y="188"/>
                  <a:pt x="131" y="188"/>
                  <a:pt x="132" y="187"/>
                </a:cubicBezTo>
                <a:cubicBezTo>
                  <a:pt x="240" y="120"/>
                  <a:pt x="240" y="120"/>
                  <a:pt x="240" y="120"/>
                </a:cubicBezTo>
                <a:cubicBezTo>
                  <a:pt x="240" y="240"/>
                  <a:pt x="240" y="240"/>
                  <a:pt x="240" y="240"/>
                </a:cubicBezTo>
                <a:lnTo>
                  <a:pt x="16" y="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95">
            <a:extLst>
              <a:ext uri="{FF2B5EF4-FFF2-40B4-BE49-F238E27FC236}">
                <a16:creationId xmlns:a16="http://schemas.microsoft.com/office/drawing/2014/main" id="{473BD45A-350A-87A0-AF95-C10CFCA93DE6}"/>
              </a:ext>
            </a:extLst>
          </p:cNvPr>
          <p:cNvSpPr>
            <a:spLocks/>
          </p:cNvSpPr>
          <p:nvPr/>
        </p:nvSpPr>
        <p:spPr bwMode="auto">
          <a:xfrm>
            <a:off x="8340783" y="2984202"/>
            <a:ext cx="72066" cy="24895"/>
          </a:xfrm>
          <a:custGeom>
            <a:avLst/>
            <a:gdLst>
              <a:gd name="T0" fmla="*/ 8 w 48"/>
              <a:gd name="T1" fmla="*/ 16 h 16"/>
              <a:gd name="T2" fmla="*/ 40 w 48"/>
              <a:gd name="T3" fmla="*/ 16 h 16"/>
              <a:gd name="T4" fmla="*/ 48 w 48"/>
              <a:gd name="T5" fmla="*/ 8 h 16"/>
              <a:gd name="T6" fmla="*/ 40 w 48"/>
              <a:gd name="T7" fmla="*/ 0 h 16"/>
              <a:gd name="T8" fmla="*/ 8 w 48"/>
              <a:gd name="T9" fmla="*/ 0 h 16"/>
              <a:gd name="T10" fmla="*/ 0 w 48"/>
              <a:gd name="T11" fmla="*/ 8 h 16"/>
              <a:gd name="T12" fmla="*/ 8 w 48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16">
                <a:moveTo>
                  <a:pt x="8" y="16"/>
                </a:moveTo>
                <a:cubicBezTo>
                  <a:pt x="40" y="16"/>
                  <a:pt x="40" y="16"/>
                  <a:pt x="40" y="16"/>
                </a:cubicBezTo>
                <a:cubicBezTo>
                  <a:pt x="44" y="16"/>
                  <a:pt x="48" y="12"/>
                  <a:pt x="48" y="8"/>
                </a:cubicBezTo>
                <a:cubicBezTo>
                  <a:pt x="48" y="4"/>
                  <a:pt x="44" y="0"/>
                  <a:pt x="40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96">
            <a:extLst>
              <a:ext uri="{FF2B5EF4-FFF2-40B4-BE49-F238E27FC236}">
                <a16:creationId xmlns:a16="http://schemas.microsoft.com/office/drawing/2014/main" id="{B062283A-A1EE-A314-FCEA-83FB81888F43}"/>
              </a:ext>
            </a:extLst>
          </p:cNvPr>
          <p:cNvSpPr>
            <a:spLocks/>
          </p:cNvSpPr>
          <p:nvPr/>
        </p:nvSpPr>
        <p:spPr bwMode="auto">
          <a:xfrm>
            <a:off x="8243822" y="3032682"/>
            <a:ext cx="169027" cy="23585"/>
          </a:xfrm>
          <a:custGeom>
            <a:avLst/>
            <a:gdLst>
              <a:gd name="T0" fmla="*/ 8 w 112"/>
              <a:gd name="T1" fmla="*/ 16 h 16"/>
              <a:gd name="T2" fmla="*/ 104 w 112"/>
              <a:gd name="T3" fmla="*/ 16 h 16"/>
              <a:gd name="T4" fmla="*/ 112 w 112"/>
              <a:gd name="T5" fmla="*/ 8 h 16"/>
              <a:gd name="T6" fmla="*/ 104 w 112"/>
              <a:gd name="T7" fmla="*/ 0 h 16"/>
              <a:gd name="T8" fmla="*/ 8 w 112"/>
              <a:gd name="T9" fmla="*/ 0 h 16"/>
              <a:gd name="T10" fmla="*/ 0 w 112"/>
              <a:gd name="T11" fmla="*/ 8 h 16"/>
              <a:gd name="T12" fmla="*/ 8 w 112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8" y="16"/>
                </a:move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97">
            <a:extLst>
              <a:ext uri="{FF2B5EF4-FFF2-40B4-BE49-F238E27FC236}">
                <a16:creationId xmlns:a16="http://schemas.microsoft.com/office/drawing/2014/main" id="{2D400B62-8C1F-258D-087E-5A6FA17FDEB9}"/>
              </a:ext>
            </a:extLst>
          </p:cNvPr>
          <p:cNvSpPr>
            <a:spLocks/>
          </p:cNvSpPr>
          <p:nvPr/>
        </p:nvSpPr>
        <p:spPr bwMode="auto">
          <a:xfrm>
            <a:off x="8243822" y="3081163"/>
            <a:ext cx="169027" cy="23585"/>
          </a:xfrm>
          <a:custGeom>
            <a:avLst/>
            <a:gdLst>
              <a:gd name="T0" fmla="*/ 8 w 112"/>
              <a:gd name="T1" fmla="*/ 16 h 16"/>
              <a:gd name="T2" fmla="*/ 104 w 112"/>
              <a:gd name="T3" fmla="*/ 16 h 16"/>
              <a:gd name="T4" fmla="*/ 112 w 112"/>
              <a:gd name="T5" fmla="*/ 8 h 16"/>
              <a:gd name="T6" fmla="*/ 104 w 112"/>
              <a:gd name="T7" fmla="*/ 0 h 16"/>
              <a:gd name="T8" fmla="*/ 8 w 112"/>
              <a:gd name="T9" fmla="*/ 0 h 16"/>
              <a:gd name="T10" fmla="*/ 0 w 112"/>
              <a:gd name="T11" fmla="*/ 8 h 16"/>
              <a:gd name="T12" fmla="*/ 8 w 112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16">
                <a:moveTo>
                  <a:pt x="8" y="16"/>
                </a:moveTo>
                <a:cubicBezTo>
                  <a:pt x="104" y="16"/>
                  <a:pt x="104" y="16"/>
                  <a:pt x="104" y="16"/>
                </a:cubicBezTo>
                <a:cubicBezTo>
                  <a:pt x="108" y="16"/>
                  <a:pt x="112" y="12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98">
            <a:extLst>
              <a:ext uri="{FF2B5EF4-FFF2-40B4-BE49-F238E27FC236}">
                <a16:creationId xmlns:a16="http://schemas.microsoft.com/office/drawing/2014/main" id="{65D92516-C39B-75AA-A65A-091562692D4E}"/>
              </a:ext>
            </a:extLst>
          </p:cNvPr>
          <p:cNvSpPr>
            <a:spLocks noEditPoints="1"/>
          </p:cNvSpPr>
          <p:nvPr/>
        </p:nvSpPr>
        <p:spPr bwMode="auto">
          <a:xfrm>
            <a:off x="310041" y="3805751"/>
            <a:ext cx="386534" cy="386534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99">
            <a:extLst>
              <a:ext uri="{FF2B5EF4-FFF2-40B4-BE49-F238E27FC236}">
                <a16:creationId xmlns:a16="http://schemas.microsoft.com/office/drawing/2014/main" id="{18A60BF0-DA7E-24F6-A60A-00EB086AD30F}"/>
              </a:ext>
            </a:extLst>
          </p:cNvPr>
          <p:cNvSpPr>
            <a:spLocks noEditPoints="1"/>
          </p:cNvSpPr>
          <p:nvPr/>
        </p:nvSpPr>
        <p:spPr bwMode="auto">
          <a:xfrm>
            <a:off x="407002" y="3918436"/>
            <a:ext cx="108754" cy="158545"/>
          </a:xfrm>
          <a:custGeom>
            <a:avLst/>
            <a:gdLst>
              <a:gd name="T0" fmla="*/ 67 w 72"/>
              <a:gd name="T1" fmla="*/ 2 h 105"/>
              <a:gd name="T2" fmla="*/ 59 w 72"/>
              <a:gd name="T3" fmla="*/ 3 h 105"/>
              <a:gd name="T4" fmla="*/ 3 w 72"/>
              <a:gd name="T5" fmla="*/ 47 h 105"/>
              <a:gd name="T6" fmla="*/ 0 w 72"/>
              <a:gd name="T7" fmla="*/ 53 h 105"/>
              <a:gd name="T8" fmla="*/ 3 w 72"/>
              <a:gd name="T9" fmla="*/ 59 h 105"/>
              <a:gd name="T10" fmla="*/ 59 w 72"/>
              <a:gd name="T11" fmla="*/ 103 h 105"/>
              <a:gd name="T12" fmla="*/ 64 w 72"/>
              <a:gd name="T13" fmla="*/ 105 h 105"/>
              <a:gd name="T14" fmla="*/ 67 w 72"/>
              <a:gd name="T15" fmla="*/ 104 h 105"/>
              <a:gd name="T16" fmla="*/ 72 w 72"/>
              <a:gd name="T17" fmla="*/ 97 h 105"/>
              <a:gd name="T18" fmla="*/ 72 w 72"/>
              <a:gd name="T19" fmla="*/ 9 h 105"/>
              <a:gd name="T20" fmla="*/ 67 w 72"/>
              <a:gd name="T21" fmla="*/ 2 h 105"/>
              <a:gd name="T22" fmla="*/ 56 w 72"/>
              <a:gd name="T23" fmla="*/ 81 h 105"/>
              <a:gd name="T24" fmla="*/ 21 w 72"/>
              <a:gd name="T25" fmla="*/ 53 h 105"/>
              <a:gd name="T26" fmla="*/ 56 w 72"/>
              <a:gd name="T27" fmla="*/ 25 h 105"/>
              <a:gd name="T28" fmla="*/ 56 w 72"/>
              <a:gd name="T29" fmla="*/ 8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105">
                <a:moveTo>
                  <a:pt x="67" y="2"/>
                </a:moveTo>
                <a:cubicBezTo>
                  <a:pt x="65" y="0"/>
                  <a:pt x="61" y="1"/>
                  <a:pt x="59" y="3"/>
                </a:cubicBezTo>
                <a:cubicBezTo>
                  <a:pt x="3" y="47"/>
                  <a:pt x="3" y="47"/>
                  <a:pt x="3" y="47"/>
                </a:cubicBezTo>
                <a:cubicBezTo>
                  <a:pt x="1" y="48"/>
                  <a:pt x="0" y="51"/>
                  <a:pt x="0" y="53"/>
                </a:cubicBezTo>
                <a:cubicBezTo>
                  <a:pt x="0" y="55"/>
                  <a:pt x="1" y="58"/>
                  <a:pt x="3" y="59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60" y="104"/>
                  <a:pt x="62" y="105"/>
                  <a:pt x="64" y="105"/>
                </a:cubicBezTo>
                <a:cubicBezTo>
                  <a:pt x="65" y="105"/>
                  <a:pt x="66" y="105"/>
                  <a:pt x="67" y="104"/>
                </a:cubicBezTo>
                <a:cubicBezTo>
                  <a:pt x="70" y="103"/>
                  <a:pt x="72" y="100"/>
                  <a:pt x="72" y="97"/>
                </a:cubicBezTo>
                <a:cubicBezTo>
                  <a:pt x="72" y="9"/>
                  <a:pt x="72" y="9"/>
                  <a:pt x="72" y="9"/>
                </a:cubicBezTo>
                <a:cubicBezTo>
                  <a:pt x="72" y="6"/>
                  <a:pt x="70" y="3"/>
                  <a:pt x="67" y="2"/>
                </a:cubicBezTo>
                <a:close/>
                <a:moveTo>
                  <a:pt x="56" y="81"/>
                </a:moveTo>
                <a:cubicBezTo>
                  <a:pt x="21" y="53"/>
                  <a:pt x="21" y="53"/>
                  <a:pt x="21" y="53"/>
                </a:cubicBezTo>
                <a:cubicBezTo>
                  <a:pt x="56" y="25"/>
                  <a:pt x="56" y="25"/>
                  <a:pt x="56" y="25"/>
                </a:cubicBezTo>
                <a:lnTo>
                  <a:pt x="56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100">
            <a:extLst>
              <a:ext uri="{FF2B5EF4-FFF2-40B4-BE49-F238E27FC236}">
                <a16:creationId xmlns:a16="http://schemas.microsoft.com/office/drawing/2014/main" id="{907C3F8B-BE7B-43B4-282E-909A36AD3AF4}"/>
              </a:ext>
            </a:extLst>
          </p:cNvPr>
          <p:cNvSpPr>
            <a:spLocks noEditPoints="1"/>
          </p:cNvSpPr>
          <p:nvPr/>
        </p:nvSpPr>
        <p:spPr bwMode="auto">
          <a:xfrm>
            <a:off x="527549" y="3918436"/>
            <a:ext cx="108754" cy="158545"/>
          </a:xfrm>
          <a:custGeom>
            <a:avLst/>
            <a:gdLst>
              <a:gd name="T0" fmla="*/ 59 w 72"/>
              <a:gd name="T1" fmla="*/ 3 h 105"/>
              <a:gd name="T2" fmla="*/ 3 w 72"/>
              <a:gd name="T3" fmla="*/ 47 h 105"/>
              <a:gd name="T4" fmla="*/ 0 w 72"/>
              <a:gd name="T5" fmla="*/ 53 h 105"/>
              <a:gd name="T6" fmla="*/ 3 w 72"/>
              <a:gd name="T7" fmla="*/ 59 h 105"/>
              <a:gd name="T8" fmla="*/ 59 w 72"/>
              <a:gd name="T9" fmla="*/ 103 h 105"/>
              <a:gd name="T10" fmla="*/ 64 w 72"/>
              <a:gd name="T11" fmla="*/ 105 h 105"/>
              <a:gd name="T12" fmla="*/ 67 w 72"/>
              <a:gd name="T13" fmla="*/ 104 h 105"/>
              <a:gd name="T14" fmla="*/ 72 w 72"/>
              <a:gd name="T15" fmla="*/ 97 h 105"/>
              <a:gd name="T16" fmla="*/ 72 w 72"/>
              <a:gd name="T17" fmla="*/ 9 h 105"/>
              <a:gd name="T18" fmla="*/ 67 w 72"/>
              <a:gd name="T19" fmla="*/ 2 h 105"/>
              <a:gd name="T20" fmla="*/ 59 w 72"/>
              <a:gd name="T21" fmla="*/ 3 h 105"/>
              <a:gd name="T22" fmla="*/ 56 w 72"/>
              <a:gd name="T23" fmla="*/ 81 h 105"/>
              <a:gd name="T24" fmla="*/ 21 w 72"/>
              <a:gd name="T25" fmla="*/ 53 h 105"/>
              <a:gd name="T26" fmla="*/ 56 w 72"/>
              <a:gd name="T27" fmla="*/ 25 h 105"/>
              <a:gd name="T28" fmla="*/ 56 w 72"/>
              <a:gd name="T29" fmla="*/ 8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105">
                <a:moveTo>
                  <a:pt x="59" y="3"/>
                </a:moveTo>
                <a:cubicBezTo>
                  <a:pt x="3" y="47"/>
                  <a:pt x="3" y="47"/>
                  <a:pt x="3" y="47"/>
                </a:cubicBezTo>
                <a:cubicBezTo>
                  <a:pt x="1" y="48"/>
                  <a:pt x="0" y="51"/>
                  <a:pt x="0" y="53"/>
                </a:cubicBezTo>
                <a:cubicBezTo>
                  <a:pt x="0" y="55"/>
                  <a:pt x="1" y="58"/>
                  <a:pt x="3" y="59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60" y="104"/>
                  <a:pt x="62" y="105"/>
                  <a:pt x="64" y="105"/>
                </a:cubicBezTo>
                <a:cubicBezTo>
                  <a:pt x="65" y="105"/>
                  <a:pt x="66" y="105"/>
                  <a:pt x="67" y="104"/>
                </a:cubicBezTo>
                <a:cubicBezTo>
                  <a:pt x="70" y="103"/>
                  <a:pt x="72" y="100"/>
                  <a:pt x="72" y="97"/>
                </a:cubicBezTo>
                <a:cubicBezTo>
                  <a:pt x="72" y="9"/>
                  <a:pt x="72" y="9"/>
                  <a:pt x="72" y="9"/>
                </a:cubicBezTo>
                <a:cubicBezTo>
                  <a:pt x="72" y="6"/>
                  <a:pt x="70" y="3"/>
                  <a:pt x="67" y="2"/>
                </a:cubicBezTo>
                <a:cubicBezTo>
                  <a:pt x="65" y="0"/>
                  <a:pt x="61" y="1"/>
                  <a:pt x="59" y="3"/>
                </a:cubicBezTo>
                <a:close/>
                <a:moveTo>
                  <a:pt x="56" y="81"/>
                </a:moveTo>
                <a:cubicBezTo>
                  <a:pt x="21" y="53"/>
                  <a:pt x="21" y="53"/>
                  <a:pt x="21" y="53"/>
                </a:cubicBezTo>
                <a:cubicBezTo>
                  <a:pt x="56" y="25"/>
                  <a:pt x="56" y="25"/>
                  <a:pt x="56" y="25"/>
                </a:cubicBezTo>
                <a:lnTo>
                  <a:pt x="56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1">
            <a:extLst>
              <a:ext uri="{FF2B5EF4-FFF2-40B4-BE49-F238E27FC236}">
                <a16:creationId xmlns:a16="http://schemas.microsoft.com/office/drawing/2014/main" id="{1ABA79EC-B550-B5F0-A168-6288D83EFB2F}"/>
              </a:ext>
            </a:extLst>
          </p:cNvPr>
          <p:cNvSpPr>
            <a:spLocks/>
          </p:cNvSpPr>
          <p:nvPr/>
        </p:nvSpPr>
        <p:spPr bwMode="auto">
          <a:xfrm>
            <a:off x="371625" y="3932849"/>
            <a:ext cx="23585" cy="132339"/>
          </a:xfrm>
          <a:custGeom>
            <a:avLst/>
            <a:gdLst>
              <a:gd name="T0" fmla="*/ 8 w 16"/>
              <a:gd name="T1" fmla="*/ 0 h 88"/>
              <a:gd name="T2" fmla="*/ 0 w 16"/>
              <a:gd name="T3" fmla="*/ 8 h 88"/>
              <a:gd name="T4" fmla="*/ 0 w 16"/>
              <a:gd name="T5" fmla="*/ 80 h 88"/>
              <a:gd name="T6" fmla="*/ 8 w 16"/>
              <a:gd name="T7" fmla="*/ 88 h 88"/>
              <a:gd name="T8" fmla="*/ 16 w 16"/>
              <a:gd name="T9" fmla="*/ 80 h 88"/>
              <a:gd name="T10" fmla="*/ 16 w 16"/>
              <a:gd name="T11" fmla="*/ 8 h 88"/>
              <a:gd name="T12" fmla="*/ 8 w 16"/>
              <a:gd name="T13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88"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4"/>
                  <a:pt x="4" y="88"/>
                  <a:pt x="8" y="88"/>
                </a:cubicBezTo>
                <a:cubicBezTo>
                  <a:pt x="12" y="88"/>
                  <a:pt x="16" y="84"/>
                  <a:pt x="16" y="80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02">
            <a:extLst>
              <a:ext uri="{FF2B5EF4-FFF2-40B4-BE49-F238E27FC236}">
                <a16:creationId xmlns:a16="http://schemas.microsoft.com/office/drawing/2014/main" id="{60DF0BFD-C0BE-B921-4A8D-E480BAAE4F61}"/>
              </a:ext>
            </a:extLst>
          </p:cNvPr>
          <p:cNvSpPr>
            <a:spLocks noEditPoints="1"/>
          </p:cNvSpPr>
          <p:nvPr/>
        </p:nvSpPr>
        <p:spPr bwMode="auto">
          <a:xfrm>
            <a:off x="1180071" y="3805751"/>
            <a:ext cx="386534" cy="386534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103">
            <a:extLst>
              <a:ext uri="{FF2B5EF4-FFF2-40B4-BE49-F238E27FC236}">
                <a16:creationId xmlns:a16="http://schemas.microsoft.com/office/drawing/2014/main" id="{A0C44ADF-5328-08A9-8BC4-1538B645C270}"/>
              </a:ext>
            </a:extLst>
          </p:cNvPr>
          <p:cNvSpPr>
            <a:spLocks noEditPoints="1"/>
          </p:cNvSpPr>
          <p:nvPr/>
        </p:nvSpPr>
        <p:spPr bwMode="auto">
          <a:xfrm>
            <a:off x="1252137" y="3918436"/>
            <a:ext cx="108754" cy="158545"/>
          </a:xfrm>
          <a:custGeom>
            <a:avLst/>
            <a:gdLst>
              <a:gd name="T0" fmla="*/ 67 w 72"/>
              <a:gd name="T1" fmla="*/ 2 h 105"/>
              <a:gd name="T2" fmla="*/ 59 w 72"/>
              <a:gd name="T3" fmla="*/ 3 h 105"/>
              <a:gd name="T4" fmla="*/ 3 w 72"/>
              <a:gd name="T5" fmla="*/ 47 h 105"/>
              <a:gd name="T6" fmla="*/ 0 w 72"/>
              <a:gd name="T7" fmla="*/ 53 h 105"/>
              <a:gd name="T8" fmla="*/ 3 w 72"/>
              <a:gd name="T9" fmla="*/ 59 h 105"/>
              <a:gd name="T10" fmla="*/ 59 w 72"/>
              <a:gd name="T11" fmla="*/ 103 h 105"/>
              <a:gd name="T12" fmla="*/ 64 w 72"/>
              <a:gd name="T13" fmla="*/ 105 h 105"/>
              <a:gd name="T14" fmla="*/ 67 w 72"/>
              <a:gd name="T15" fmla="*/ 104 h 105"/>
              <a:gd name="T16" fmla="*/ 72 w 72"/>
              <a:gd name="T17" fmla="*/ 97 h 105"/>
              <a:gd name="T18" fmla="*/ 72 w 72"/>
              <a:gd name="T19" fmla="*/ 9 h 105"/>
              <a:gd name="T20" fmla="*/ 67 w 72"/>
              <a:gd name="T21" fmla="*/ 2 h 105"/>
              <a:gd name="T22" fmla="*/ 56 w 72"/>
              <a:gd name="T23" fmla="*/ 81 h 105"/>
              <a:gd name="T24" fmla="*/ 21 w 72"/>
              <a:gd name="T25" fmla="*/ 53 h 105"/>
              <a:gd name="T26" fmla="*/ 56 w 72"/>
              <a:gd name="T27" fmla="*/ 25 h 105"/>
              <a:gd name="T28" fmla="*/ 56 w 72"/>
              <a:gd name="T29" fmla="*/ 8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105">
                <a:moveTo>
                  <a:pt x="67" y="2"/>
                </a:moveTo>
                <a:cubicBezTo>
                  <a:pt x="65" y="0"/>
                  <a:pt x="61" y="1"/>
                  <a:pt x="59" y="3"/>
                </a:cubicBezTo>
                <a:cubicBezTo>
                  <a:pt x="3" y="47"/>
                  <a:pt x="3" y="47"/>
                  <a:pt x="3" y="47"/>
                </a:cubicBezTo>
                <a:cubicBezTo>
                  <a:pt x="1" y="48"/>
                  <a:pt x="0" y="51"/>
                  <a:pt x="0" y="53"/>
                </a:cubicBezTo>
                <a:cubicBezTo>
                  <a:pt x="0" y="55"/>
                  <a:pt x="1" y="58"/>
                  <a:pt x="3" y="59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60" y="104"/>
                  <a:pt x="62" y="105"/>
                  <a:pt x="64" y="105"/>
                </a:cubicBezTo>
                <a:cubicBezTo>
                  <a:pt x="65" y="105"/>
                  <a:pt x="66" y="105"/>
                  <a:pt x="67" y="104"/>
                </a:cubicBezTo>
                <a:cubicBezTo>
                  <a:pt x="70" y="103"/>
                  <a:pt x="72" y="100"/>
                  <a:pt x="72" y="97"/>
                </a:cubicBezTo>
                <a:cubicBezTo>
                  <a:pt x="72" y="9"/>
                  <a:pt x="72" y="9"/>
                  <a:pt x="72" y="9"/>
                </a:cubicBezTo>
                <a:cubicBezTo>
                  <a:pt x="72" y="6"/>
                  <a:pt x="70" y="3"/>
                  <a:pt x="67" y="2"/>
                </a:cubicBezTo>
                <a:close/>
                <a:moveTo>
                  <a:pt x="56" y="81"/>
                </a:moveTo>
                <a:cubicBezTo>
                  <a:pt x="21" y="53"/>
                  <a:pt x="21" y="53"/>
                  <a:pt x="21" y="53"/>
                </a:cubicBezTo>
                <a:cubicBezTo>
                  <a:pt x="56" y="25"/>
                  <a:pt x="56" y="25"/>
                  <a:pt x="56" y="25"/>
                </a:cubicBezTo>
                <a:lnTo>
                  <a:pt x="56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4">
            <a:extLst>
              <a:ext uri="{FF2B5EF4-FFF2-40B4-BE49-F238E27FC236}">
                <a16:creationId xmlns:a16="http://schemas.microsoft.com/office/drawing/2014/main" id="{69C02136-0C94-D182-A376-B8DFC09F51D2}"/>
              </a:ext>
            </a:extLst>
          </p:cNvPr>
          <p:cNvSpPr>
            <a:spLocks noEditPoints="1"/>
          </p:cNvSpPr>
          <p:nvPr/>
        </p:nvSpPr>
        <p:spPr bwMode="auto">
          <a:xfrm>
            <a:off x="1372683" y="3918436"/>
            <a:ext cx="108754" cy="158545"/>
          </a:xfrm>
          <a:custGeom>
            <a:avLst/>
            <a:gdLst>
              <a:gd name="T0" fmla="*/ 67 w 72"/>
              <a:gd name="T1" fmla="*/ 2 h 105"/>
              <a:gd name="T2" fmla="*/ 59 w 72"/>
              <a:gd name="T3" fmla="*/ 3 h 105"/>
              <a:gd name="T4" fmla="*/ 3 w 72"/>
              <a:gd name="T5" fmla="*/ 47 h 105"/>
              <a:gd name="T6" fmla="*/ 0 w 72"/>
              <a:gd name="T7" fmla="*/ 53 h 105"/>
              <a:gd name="T8" fmla="*/ 3 w 72"/>
              <a:gd name="T9" fmla="*/ 59 h 105"/>
              <a:gd name="T10" fmla="*/ 59 w 72"/>
              <a:gd name="T11" fmla="*/ 103 h 105"/>
              <a:gd name="T12" fmla="*/ 64 w 72"/>
              <a:gd name="T13" fmla="*/ 105 h 105"/>
              <a:gd name="T14" fmla="*/ 67 w 72"/>
              <a:gd name="T15" fmla="*/ 104 h 105"/>
              <a:gd name="T16" fmla="*/ 72 w 72"/>
              <a:gd name="T17" fmla="*/ 97 h 105"/>
              <a:gd name="T18" fmla="*/ 72 w 72"/>
              <a:gd name="T19" fmla="*/ 9 h 105"/>
              <a:gd name="T20" fmla="*/ 67 w 72"/>
              <a:gd name="T21" fmla="*/ 2 h 105"/>
              <a:gd name="T22" fmla="*/ 56 w 72"/>
              <a:gd name="T23" fmla="*/ 81 h 105"/>
              <a:gd name="T24" fmla="*/ 21 w 72"/>
              <a:gd name="T25" fmla="*/ 53 h 105"/>
              <a:gd name="T26" fmla="*/ 56 w 72"/>
              <a:gd name="T27" fmla="*/ 25 h 105"/>
              <a:gd name="T28" fmla="*/ 56 w 72"/>
              <a:gd name="T29" fmla="*/ 8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105">
                <a:moveTo>
                  <a:pt x="67" y="2"/>
                </a:moveTo>
                <a:cubicBezTo>
                  <a:pt x="65" y="0"/>
                  <a:pt x="61" y="1"/>
                  <a:pt x="59" y="3"/>
                </a:cubicBezTo>
                <a:cubicBezTo>
                  <a:pt x="3" y="47"/>
                  <a:pt x="3" y="47"/>
                  <a:pt x="3" y="47"/>
                </a:cubicBezTo>
                <a:cubicBezTo>
                  <a:pt x="1" y="48"/>
                  <a:pt x="0" y="51"/>
                  <a:pt x="0" y="53"/>
                </a:cubicBezTo>
                <a:cubicBezTo>
                  <a:pt x="0" y="55"/>
                  <a:pt x="1" y="58"/>
                  <a:pt x="3" y="59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60" y="104"/>
                  <a:pt x="62" y="105"/>
                  <a:pt x="64" y="105"/>
                </a:cubicBezTo>
                <a:cubicBezTo>
                  <a:pt x="65" y="105"/>
                  <a:pt x="66" y="105"/>
                  <a:pt x="67" y="104"/>
                </a:cubicBezTo>
                <a:cubicBezTo>
                  <a:pt x="70" y="103"/>
                  <a:pt x="72" y="100"/>
                  <a:pt x="72" y="97"/>
                </a:cubicBezTo>
                <a:cubicBezTo>
                  <a:pt x="72" y="9"/>
                  <a:pt x="72" y="9"/>
                  <a:pt x="72" y="9"/>
                </a:cubicBezTo>
                <a:cubicBezTo>
                  <a:pt x="72" y="6"/>
                  <a:pt x="70" y="3"/>
                  <a:pt x="67" y="2"/>
                </a:cubicBezTo>
                <a:close/>
                <a:moveTo>
                  <a:pt x="56" y="81"/>
                </a:moveTo>
                <a:cubicBezTo>
                  <a:pt x="21" y="53"/>
                  <a:pt x="21" y="53"/>
                  <a:pt x="21" y="53"/>
                </a:cubicBezTo>
                <a:cubicBezTo>
                  <a:pt x="56" y="25"/>
                  <a:pt x="56" y="25"/>
                  <a:pt x="56" y="25"/>
                </a:cubicBezTo>
                <a:lnTo>
                  <a:pt x="56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05">
            <a:extLst>
              <a:ext uri="{FF2B5EF4-FFF2-40B4-BE49-F238E27FC236}">
                <a16:creationId xmlns:a16="http://schemas.microsoft.com/office/drawing/2014/main" id="{90DE33BD-8078-3F9D-6A14-45AB1ED8C5D9}"/>
              </a:ext>
            </a:extLst>
          </p:cNvPr>
          <p:cNvSpPr>
            <a:spLocks noEditPoints="1"/>
          </p:cNvSpPr>
          <p:nvPr/>
        </p:nvSpPr>
        <p:spPr bwMode="auto">
          <a:xfrm>
            <a:off x="2050101" y="3805751"/>
            <a:ext cx="385224" cy="386534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06">
            <a:extLst>
              <a:ext uri="{FF2B5EF4-FFF2-40B4-BE49-F238E27FC236}">
                <a16:creationId xmlns:a16="http://schemas.microsoft.com/office/drawing/2014/main" id="{9F48F519-A21D-5FD9-D8C5-DBC9FE4C0D89}"/>
              </a:ext>
            </a:extLst>
          </p:cNvPr>
          <p:cNvSpPr>
            <a:spLocks noEditPoints="1"/>
          </p:cNvSpPr>
          <p:nvPr/>
        </p:nvSpPr>
        <p:spPr bwMode="auto">
          <a:xfrm>
            <a:off x="2200784" y="3918436"/>
            <a:ext cx="108754" cy="158545"/>
          </a:xfrm>
          <a:custGeom>
            <a:avLst/>
            <a:gdLst>
              <a:gd name="T0" fmla="*/ 69 w 72"/>
              <a:gd name="T1" fmla="*/ 47 h 105"/>
              <a:gd name="T2" fmla="*/ 13 w 72"/>
              <a:gd name="T3" fmla="*/ 3 h 105"/>
              <a:gd name="T4" fmla="*/ 5 w 72"/>
              <a:gd name="T5" fmla="*/ 2 h 105"/>
              <a:gd name="T6" fmla="*/ 0 w 72"/>
              <a:gd name="T7" fmla="*/ 9 h 105"/>
              <a:gd name="T8" fmla="*/ 0 w 72"/>
              <a:gd name="T9" fmla="*/ 97 h 105"/>
              <a:gd name="T10" fmla="*/ 5 w 72"/>
              <a:gd name="T11" fmla="*/ 104 h 105"/>
              <a:gd name="T12" fmla="*/ 8 w 72"/>
              <a:gd name="T13" fmla="*/ 105 h 105"/>
              <a:gd name="T14" fmla="*/ 13 w 72"/>
              <a:gd name="T15" fmla="*/ 103 h 105"/>
              <a:gd name="T16" fmla="*/ 69 w 72"/>
              <a:gd name="T17" fmla="*/ 59 h 105"/>
              <a:gd name="T18" fmla="*/ 72 w 72"/>
              <a:gd name="T19" fmla="*/ 53 h 105"/>
              <a:gd name="T20" fmla="*/ 69 w 72"/>
              <a:gd name="T21" fmla="*/ 47 h 105"/>
              <a:gd name="T22" fmla="*/ 16 w 72"/>
              <a:gd name="T23" fmla="*/ 81 h 105"/>
              <a:gd name="T24" fmla="*/ 16 w 72"/>
              <a:gd name="T25" fmla="*/ 25 h 105"/>
              <a:gd name="T26" fmla="*/ 51 w 72"/>
              <a:gd name="T27" fmla="*/ 53 h 105"/>
              <a:gd name="T28" fmla="*/ 16 w 72"/>
              <a:gd name="T29" fmla="*/ 8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105">
                <a:moveTo>
                  <a:pt x="69" y="47"/>
                </a:moveTo>
                <a:cubicBezTo>
                  <a:pt x="13" y="3"/>
                  <a:pt x="13" y="3"/>
                  <a:pt x="13" y="3"/>
                </a:cubicBezTo>
                <a:cubicBezTo>
                  <a:pt x="11" y="1"/>
                  <a:pt x="7" y="0"/>
                  <a:pt x="5" y="2"/>
                </a:cubicBezTo>
                <a:cubicBezTo>
                  <a:pt x="2" y="3"/>
                  <a:pt x="0" y="6"/>
                  <a:pt x="0" y="9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2" y="103"/>
                  <a:pt x="5" y="104"/>
                </a:cubicBezTo>
                <a:cubicBezTo>
                  <a:pt x="6" y="105"/>
                  <a:pt x="7" y="105"/>
                  <a:pt x="8" y="105"/>
                </a:cubicBezTo>
                <a:cubicBezTo>
                  <a:pt x="10" y="105"/>
                  <a:pt x="12" y="104"/>
                  <a:pt x="13" y="103"/>
                </a:cubicBezTo>
                <a:cubicBezTo>
                  <a:pt x="69" y="59"/>
                  <a:pt x="69" y="59"/>
                  <a:pt x="69" y="59"/>
                </a:cubicBezTo>
                <a:cubicBezTo>
                  <a:pt x="71" y="58"/>
                  <a:pt x="72" y="55"/>
                  <a:pt x="72" y="53"/>
                </a:cubicBezTo>
                <a:cubicBezTo>
                  <a:pt x="72" y="51"/>
                  <a:pt x="71" y="48"/>
                  <a:pt x="69" y="47"/>
                </a:cubicBezTo>
                <a:close/>
                <a:moveTo>
                  <a:pt x="16" y="81"/>
                </a:moveTo>
                <a:cubicBezTo>
                  <a:pt x="16" y="25"/>
                  <a:pt x="16" y="25"/>
                  <a:pt x="16" y="25"/>
                </a:cubicBezTo>
                <a:cubicBezTo>
                  <a:pt x="51" y="53"/>
                  <a:pt x="51" y="53"/>
                  <a:pt x="51" y="53"/>
                </a:cubicBezTo>
                <a:lnTo>
                  <a:pt x="16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07">
            <a:extLst>
              <a:ext uri="{FF2B5EF4-FFF2-40B4-BE49-F238E27FC236}">
                <a16:creationId xmlns:a16="http://schemas.microsoft.com/office/drawing/2014/main" id="{90391326-B98F-4053-001D-4F3DD448DDD5}"/>
              </a:ext>
            </a:extLst>
          </p:cNvPr>
          <p:cNvSpPr>
            <a:spLocks/>
          </p:cNvSpPr>
          <p:nvPr/>
        </p:nvSpPr>
        <p:spPr bwMode="auto">
          <a:xfrm>
            <a:off x="3051159" y="3932849"/>
            <a:ext cx="24895" cy="132339"/>
          </a:xfrm>
          <a:custGeom>
            <a:avLst/>
            <a:gdLst>
              <a:gd name="T0" fmla="*/ 8 w 16"/>
              <a:gd name="T1" fmla="*/ 0 h 88"/>
              <a:gd name="T2" fmla="*/ 0 w 16"/>
              <a:gd name="T3" fmla="*/ 8 h 88"/>
              <a:gd name="T4" fmla="*/ 0 w 16"/>
              <a:gd name="T5" fmla="*/ 80 h 88"/>
              <a:gd name="T6" fmla="*/ 8 w 16"/>
              <a:gd name="T7" fmla="*/ 88 h 88"/>
              <a:gd name="T8" fmla="*/ 16 w 16"/>
              <a:gd name="T9" fmla="*/ 80 h 88"/>
              <a:gd name="T10" fmla="*/ 16 w 16"/>
              <a:gd name="T11" fmla="*/ 8 h 88"/>
              <a:gd name="T12" fmla="*/ 8 w 16"/>
              <a:gd name="T13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88"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4"/>
                  <a:pt x="4" y="88"/>
                  <a:pt x="8" y="88"/>
                </a:cubicBezTo>
                <a:cubicBezTo>
                  <a:pt x="12" y="88"/>
                  <a:pt x="16" y="84"/>
                  <a:pt x="16" y="80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08">
            <a:extLst>
              <a:ext uri="{FF2B5EF4-FFF2-40B4-BE49-F238E27FC236}">
                <a16:creationId xmlns:a16="http://schemas.microsoft.com/office/drawing/2014/main" id="{5CE7A49C-8518-44B9-B684-42A0811FDF9B}"/>
              </a:ext>
            </a:extLst>
          </p:cNvPr>
          <p:cNvSpPr>
            <a:spLocks/>
          </p:cNvSpPr>
          <p:nvPr/>
        </p:nvSpPr>
        <p:spPr bwMode="auto">
          <a:xfrm>
            <a:off x="3148120" y="3932849"/>
            <a:ext cx="24895" cy="132339"/>
          </a:xfrm>
          <a:custGeom>
            <a:avLst/>
            <a:gdLst>
              <a:gd name="T0" fmla="*/ 8 w 16"/>
              <a:gd name="T1" fmla="*/ 0 h 88"/>
              <a:gd name="T2" fmla="*/ 0 w 16"/>
              <a:gd name="T3" fmla="*/ 8 h 88"/>
              <a:gd name="T4" fmla="*/ 0 w 16"/>
              <a:gd name="T5" fmla="*/ 80 h 88"/>
              <a:gd name="T6" fmla="*/ 8 w 16"/>
              <a:gd name="T7" fmla="*/ 88 h 88"/>
              <a:gd name="T8" fmla="*/ 16 w 16"/>
              <a:gd name="T9" fmla="*/ 80 h 88"/>
              <a:gd name="T10" fmla="*/ 16 w 16"/>
              <a:gd name="T11" fmla="*/ 8 h 88"/>
              <a:gd name="T12" fmla="*/ 8 w 16"/>
              <a:gd name="T13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88"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4"/>
                  <a:pt x="4" y="88"/>
                  <a:pt x="8" y="88"/>
                </a:cubicBezTo>
                <a:cubicBezTo>
                  <a:pt x="12" y="88"/>
                  <a:pt x="16" y="84"/>
                  <a:pt x="16" y="80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9">
            <a:extLst>
              <a:ext uri="{FF2B5EF4-FFF2-40B4-BE49-F238E27FC236}">
                <a16:creationId xmlns:a16="http://schemas.microsoft.com/office/drawing/2014/main" id="{9928AC51-F3A8-1A3C-11E9-CA8E83085A01}"/>
              </a:ext>
            </a:extLst>
          </p:cNvPr>
          <p:cNvSpPr>
            <a:spLocks noEditPoints="1"/>
          </p:cNvSpPr>
          <p:nvPr/>
        </p:nvSpPr>
        <p:spPr bwMode="auto">
          <a:xfrm>
            <a:off x="2918820" y="3805751"/>
            <a:ext cx="386534" cy="386534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10">
            <a:extLst>
              <a:ext uri="{FF2B5EF4-FFF2-40B4-BE49-F238E27FC236}">
                <a16:creationId xmlns:a16="http://schemas.microsoft.com/office/drawing/2014/main" id="{A6F2FE1F-8A4E-CD54-EB68-9E10DD3393F4}"/>
              </a:ext>
            </a:extLst>
          </p:cNvPr>
          <p:cNvSpPr>
            <a:spLocks noEditPoints="1"/>
          </p:cNvSpPr>
          <p:nvPr/>
        </p:nvSpPr>
        <p:spPr bwMode="auto">
          <a:xfrm>
            <a:off x="3788850" y="3805751"/>
            <a:ext cx="386534" cy="386534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11">
            <a:extLst>
              <a:ext uri="{FF2B5EF4-FFF2-40B4-BE49-F238E27FC236}">
                <a16:creationId xmlns:a16="http://schemas.microsoft.com/office/drawing/2014/main" id="{39A4E2AE-5FF8-E04D-8BDD-0C3A07A37A8E}"/>
              </a:ext>
            </a:extLst>
          </p:cNvPr>
          <p:cNvSpPr>
            <a:spLocks noEditPoints="1"/>
          </p:cNvSpPr>
          <p:nvPr/>
        </p:nvSpPr>
        <p:spPr bwMode="auto">
          <a:xfrm>
            <a:off x="3909396" y="3926297"/>
            <a:ext cx="144131" cy="145442"/>
          </a:xfrm>
          <a:custGeom>
            <a:avLst/>
            <a:gdLst>
              <a:gd name="T0" fmla="*/ 88 w 96"/>
              <a:gd name="T1" fmla="*/ 0 h 96"/>
              <a:gd name="T2" fmla="*/ 8 w 96"/>
              <a:gd name="T3" fmla="*/ 0 h 96"/>
              <a:gd name="T4" fmla="*/ 0 w 96"/>
              <a:gd name="T5" fmla="*/ 8 h 96"/>
              <a:gd name="T6" fmla="*/ 0 w 96"/>
              <a:gd name="T7" fmla="*/ 88 h 96"/>
              <a:gd name="T8" fmla="*/ 8 w 96"/>
              <a:gd name="T9" fmla="*/ 96 h 96"/>
              <a:gd name="T10" fmla="*/ 88 w 96"/>
              <a:gd name="T11" fmla="*/ 96 h 96"/>
              <a:gd name="T12" fmla="*/ 96 w 96"/>
              <a:gd name="T13" fmla="*/ 88 h 96"/>
              <a:gd name="T14" fmla="*/ 96 w 96"/>
              <a:gd name="T15" fmla="*/ 8 h 96"/>
              <a:gd name="T16" fmla="*/ 88 w 96"/>
              <a:gd name="T17" fmla="*/ 0 h 96"/>
              <a:gd name="T18" fmla="*/ 80 w 96"/>
              <a:gd name="T19" fmla="*/ 80 h 96"/>
              <a:gd name="T20" fmla="*/ 16 w 96"/>
              <a:gd name="T21" fmla="*/ 80 h 96"/>
              <a:gd name="T22" fmla="*/ 16 w 96"/>
              <a:gd name="T23" fmla="*/ 16 h 96"/>
              <a:gd name="T24" fmla="*/ 80 w 96"/>
              <a:gd name="T25" fmla="*/ 16 h 96"/>
              <a:gd name="T26" fmla="*/ 80 w 96"/>
              <a:gd name="T27" fmla="*/ 8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96">
                <a:moveTo>
                  <a:pt x="8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8" y="96"/>
                </a:cubicBezTo>
                <a:cubicBezTo>
                  <a:pt x="88" y="96"/>
                  <a:pt x="88" y="96"/>
                  <a:pt x="88" y="96"/>
                </a:cubicBezTo>
                <a:cubicBezTo>
                  <a:pt x="92" y="96"/>
                  <a:pt x="96" y="92"/>
                  <a:pt x="96" y="8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lose/>
                <a:moveTo>
                  <a:pt x="80" y="80"/>
                </a:moveTo>
                <a:cubicBezTo>
                  <a:pt x="16" y="80"/>
                  <a:pt x="16" y="80"/>
                  <a:pt x="16" y="80"/>
                </a:cubicBezTo>
                <a:cubicBezTo>
                  <a:pt x="16" y="16"/>
                  <a:pt x="16" y="16"/>
                  <a:pt x="16" y="16"/>
                </a:cubicBezTo>
                <a:cubicBezTo>
                  <a:pt x="80" y="16"/>
                  <a:pt x="80" y="16"/>
                  <a:pt x="80" y="16"/>
                </a:cubicBezTo>
                <a:lnTo>
                  <a:pt x="80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12">
            <a:extLst>
              <a:ext uri="{FF2B5EF4-FFF2-40B4-BE49-F238E27FC236}">
                <a16:creationId xmlns:a16="http://schemas.microsoft.com/office/drawing/2014/main" id="{0E1FF895-2E46-D70F-8C7D-D9296B52984B}"/>
              </a:ext>
            </a:extLst>
          </p:cNvPr>
          <p:cNvSpPr>
            <a:spLocks noEditPoints="1"/>
          </p:cNvSpPr>
          <p:nvPr/>
        </p:nvSpPr>
        <p:spPr bwMode="auto">
          <a:xfrm>
            <a:off x="4657570" y="3805751"/>
            <a:ext cx="386534" cy="386534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13">
            <a:extLst>
              <a:ext uri="{FF2B5EF4-FFF2-40B4-BE49-F238E27FC236}">
                <a16:creationId xmlns:a16="http://schemas.microsoft.com/office/drawing/2014/main" id="{3A6ACB8F-37DA-9F7A-2F3B-F8CE4B67D743}"/>
              </a:ext>
            </a:extLst>
          </p:cNvPr>
          <p:cNvSpPr>
            <a:spLocks noEditPoints="1"/>
          </p:cNvSpPr>
          <p:nvPr/>
        </p:nvSpPr>
        <p:spPr bwMode="auto">
          <a:xfrm>
            <a:off x="4863285" y="3918436"/>
            <a:ext cx="108754" cy="158545"/>
          </a:xfrm>
          <a:custGeom>
            <a:avLst/>
            <a:gdLst>
              <a:gd name="T0" fmla="*/ 69 w 72"/>
              <a:gd name="T1" fmla="*/ 47 h 105"/>
              <a:gd name="T2" fmla="*/ 13 w 72"/>
              <a:gd name="T3" fmla="*/ 3 h 105"/>
              <a:gd name="T4" fmla="*/ 5 w 72"/>
              <a:gd name="T5" fmla="*/ 2 h 105"/>
              <a:gd name="T6" fmla="*/ 0 w 72"/>
              <a:gd name="T7" fmla="*/ 9 h 105"/>
              <a:gd name="T8" fmla="*/ 0 w 72"/>
              <a:gd name="T9" fmla="*/ 97 h 105"/>
              <a:gd name="T10" fmla="*/ 5 w 72"/>
              <a:gd name="T11" fmla="*/ 104 h 105"/>
              <a:gd name="T12" fmla="*/ 8 w 72"/>
              <a:gd name="T13" fmla="*/ 105 h 105"/>
              <a:gd name="T14" fmla="*/ 13 w 72"/>
              <a:gd name="T15" fmla="*/ 103 h 105"/>
              <a:gd name="T16" fmla="*/ 69 w 72"/>
              <a:gd name="T17" fmla="*/ 59 h 105"/>
              <a:gd name="T18" fmla="*/ 72 w 72"/>
              <a:gd name="T19" fmla="*/ 53 h 105"/>
              <a:gd name="T20" fmla="*/ 69 w 72"/>
              <a:gd name="T21" fmla="*/ 47 h 105"/>
              <a:gd name="T22" fmla="*/ 16 w 72"/>
              <a:gd name="T23" fmla="*/ 81 h 105"/>
              <a:gd name="T24" fmla="*/ 16 w 72"/>
              <a:gd name="T25" fmla="*/ 25 h 105"/>
              <a:gd name="T26" fmla="*/ 51 w 72"/>
              <a:gd name="T27" fmla="*/ 53 h 105"/>
              <a:gd name="T28" fmla="*/ 16 w 72"/>
              <a:gd name="T29" fmla="*/ 8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105">
                <a:moveTo>
                  <a:pt x="69" y="47"/>
                </a:moveTo>
                <a:cubicBezTo>
                  <a:pt x="13" y="3"/>
                  <a:pt x="13" y="3"/>
                  <a:pt x="13" y="3"/>
                </a:cubicBezTo>
                <a:cubicBezTo>
                  <a:pt x="11" y="1"/>
                  <a:pt x="7" y="0"/>
                  <a:pt x="5" y="2"/>
                </a:cubicBezTo>
                <a:cubicBezTo>
                  <a:pt x="2" y="3"/>
                  <a:pt x="0" y="6"/>
                  <a:pt x="0" y="9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2" y="103"/>
                  <a:pt x="5" y="104"/>
                </a:cubicBezTo>
                <a:cubicBezTo>
                  <a:pt x="6" y="105"/>
                  <a:pt x="7" y="105"/>
                  <a:pt x="8" y="105"/>
                </a:cubicBezTo>
                <a:cubicBezTo>
                  <a:pt x="10" y="105"/>
                  <a:pt x="12" y="104"/>
                  <a:pt x="13" y="103"/>
                </a:cubicBezTo>
                <a:cubicBezTo>
                  <a:pt x="69" y="59"/>
                  <a:pt x="69" y="59"/>
                  <a:pt x="69" y="59"/>
                </a:cubicBezTo>
                <a:cubicBezTo>
                  <a:pt x="71" y="58"/>
                  <a:pt x="72" y="55"/>
                  <a:pt x="72" y="53"/>
                </a:cubicBezTo>
                <a:cubicBezTo>
                  <a:pt x="72" y="51"/>
                  <a:pt x="71" y="48"/>
                  <a:pt x="69" y="47"/>
                </a:cubicBezTo>
                <a:close/>
                <a:moveTo>
                  <a:pt x="16" y="81"/>
                </a:moveTo>
                <a:cubicBezTo>
                  <a:pt x="16" y="25"/>
                  <a:pt x="16" y="25"/>
                  <a:pt x="16" y="25"/>
                </a:cubicBezTo>
                <a:cubicBezTo>
                  <a:pt x="51" y="53"/>
                  <a:pt x="51" y="53"/>
                  <a:pt x="51" y="53"/>
                </a:cubicBezTo>
                <a:lnTo>
                  <a:pt x="16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4">
            <a:extLst>
              <a:ext uri="{FF2B5EF4-FFF2-40B4-BE49-F238E27FC236}">
                <a16:creationId xmlns:a16="http://schemas.microsoft.com/office/drawing/2014/main" id="{5FAA65E6-476F-ECD9-D307-7CAC565AE4DA}"/>
              </a:ext>
            </a:extLst>
          </p:cNvPr>
          <p:cNvSpPr>
            <a:spLocks noEditPoints="1"/>
          </p:cNvSpPr>
          <p:nvPr/>
        </p:nvSpPr>
        <p:spPr bwMode="auto">
          <a:xfrm>
            <a:off x="4742738" y="3918436"/>
            <a:ext cx="108754" cy="158545"/>
          </a:xfrm>
          <a:custGeom>
            <a:avLst/>
            <a:gdLst>
              <a:gd name="T0" fmla="*/ 69 w 72"/>
              <a:gd name="T1" fmla="*/ 47 h 105"/>
              <a:gd name="T2" fmla="*/ 13 w 72"/>
              <a:gd name="T3" fmla="*/ 3 h 105"/>
              <a:gd name="T4" fmla="*/ 5 w 72"/>
              <a:gd name="T5" fmla="*/ 2 h 105"/>
              <a:gd name="T6" fmla="*/ 0 w 72"/>
              <a:gd name="T7" fmla="*/ 9 h 105"/>
              <a:gd name="T8" fmla="*/ 0 w 72"/>
              <a:gd name="T9" fmla="*/ 97 h 105"/>
              <a:gd name="T10" fmla="*/ 5 w 72"/>
              <a:gd name="T11" fmla="*/ 104 h 105"/>
              <a:gd name="T12" fmla="*/ 8 w 72"/>
              <a:gd name="T13" fmla="*/ 105 h 105"/>
              <a:gd name="T14" fmla="*/ 13 w 72"/>
              <a:gd name="T15" fmla="*/ 103 h 105"/>
              <a:gd name="T16" fmla="*/ 69 w 72"/>
              <a:gd name="T17" fmla="*/ 59 h 105"/>
              <a:gd name="T18" fmla="*/ 72 w 72"/>
              <a:gd name="T19" fmla="*/ 53 h 105"/>
              <a:gd name="T20" fmla="*/ 69 w 72"/>
              <a:gd name="T21" fmla="*/ 47 h 105"/>
              <a:gd name="T22" fmla="*/ 16 w 72"/>
              <a:gd name="T23" fmla="*/ 81 h 105"/>
              <a:gd name="T24" fmla="*/ 16 w 72"/>
              <a:gd name="T25" fmla="*/ 25 h 105"/>
              <a:gd name="T26" fmla="*/ 51 w 72"/>
              <a:gd name="T27" fmla="*/ 53 h 105"/>
              <a:gd name="T28" fmla="*/ 16 w 72"/>
              <a:gd name="T29" fmla="*/ 8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105">
                <a:moveTo>
                  <a:pt x="69" y="47"/>
                </a:moveTo>
                <a:cubicBezTo>
                  <a:pt x="13" y="3"/>
                  <a:pt x="13" y="3"/>
                  <a:pt x="13" y="3"/>
                </a:cubicBezTo>
                <a:cubicBezTo>
                  <a:pt x="11" y="1"/>
                  <a:pt x="7" y="0"/>
                  <a:pt x="5" y="2"/>
                </a:cubicBezTo>
                <a:cubicBezTo>
                  <a:pt x="2" y="3"/>
                  <a:pt x="0" y="6"/>
                  <a:pt x="0" y="9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2" y="103"/>
                  <a:pt x="5" y="104"/>
                </a:cubicBezTo>
                <a:cubicBezTo>
                  <a:pt x="6" y="105"/>
                  <a:pt x="7" y="105"/>
                  <a:pt x="8" y="105"/>
                </a:cubicBezTo>
                <a:cubicBezTo>
                  <a:pt x="10" y="105"/>
                  <a:pt x="12" y="104"/>
                  <a:pt x="13" y="103"/>
                </a:cubicBezTo>
                <a:cubicBezTo>
                  <a:pt x="69" y="59"/>
                  <a:pt x="69" y="59"/>
                  <a:pt x="69" y="59"/>
                </a:cubicBezTo>
                <a:cubicBezTo>
                  <a:pt x="71" y="58"/>
                  <a:pt x="72" y="55"/>
                  <a:pt x="72" y="53"/>
                </a:cubicBezTo>
                <a:cubicBezTo>
                  <a:pt x="72" y="51"/>
                  <a:pt x="71" y="48"/>
                  <a:pt x="69" y="47"/>
                </a:cubicBezTo>
                <a:close/>
                <a:moveTo>
                  <a:pt x="16" y="81"/>
                </a:moveTo>
                <a:cubicBezTo>
                  <a:pt x="16" y="25"/>
                  <a:pt x="16" y="25"/>
                  <a:pt x="16" y="25"/>
                </a:cubicBezTo>
                <a:cubicBezTo>
                  <a:pt x="51" y="53"/>
                  <a:pt x="51" y="53"/>
                  <a:pt x="51" y="53"/>
                </a:cubicBezTo>
                <a:lnTo>
                  <a:pt x="16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5">
            <a:extLst>
              <a:ext uri="{FF2B5EF4-FFF2-40B4-BE49-F238E27FC236}">
                <a16:creationId xmlns:a16="http://schemas.microsoft.com/office/drawing/2014/main" id="{573FABA1-82FA-919E-D17A-515793F8D1C2}"/>
              </a:ext>
            </a:extLst>
          </p:cNvPr>
          <p:cNvSpPr>
            <a:spLocks noEditPoints="1"/>
          </p:cNvSpPr>
          <p:nvPr/>
        </p:nvSpPr>
        <p:spPr bwMode="auto">
          <a:xfrm>
            <a:off x="5527599" y="3805751"/>
            <a:ext cx="386534" cy="386534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6">
            <a:extLst>
              <a:ext uri="{FF2B5EF4-FFF2-40B4-BE49-F238E27FC236}">
                <a16:creationId xmlns:a16="http://schemas.microsoft.com/office/drawing/2014/main" id="{4AEA578A-57C0-32F3-B41A-B46C1C1F6342}"/>
              </a:ext>
            </a:extLst>
          </p:cNvPr>
          <p:cNvSpPr>
            <a:spLocks noEditPoints="1"/>
          </p:cNvSpPr>
          <p:nvPr/>
        </p:nvSpPr>
        <p:spPr bwMode="auto">
          <a:xfrm>
            <a:off x="5708419" y="3918436"/>
            <a:ext cx="108754" cy="158545"/>
          </a:xfrm>
          <a:custGeom>
            <a:avLst/>
            <a:gdLst>
              <a:gd name="T0" fmla="*/ 69 w 72"/>
              <a:gd name="T1" fmla="*/ 47 h 105"/>
              <a:gd name="T2" fmla="*/ 13 w 72"/>
              <a:gd name="T3" fmla="*/ 3 h 105"/>
              <a:gd name="T4" fmla="*/ 5 w 72"/>
              <a:gd name="T5" fmla="*/ 2 h 105"/>
              <a:gd name="T6" fmla="*/ 0 w 72"/>
              <a:gd name="T7" fmla="*/ 9 h 105"/>
              <a:gd name="T8" fmla="*/ 0 w 72"/>
              <a:gd name="T9" fmla="*/ 97 h 105"/>
              <a:gd name="T10" fmla="*/ 5 w 72"/>
              <a:gd name="T11" fmla="*/ 104 h 105"/>
              <a:gd name="T12" fmla="*/ 8 w 72"/>
              <a:gd name="T13" fmla="*/ 105 h 105"/>
              <a:gd name="T14" fmla="*/ 13 w 72"/>
              <a:gd name="T15" fmla="*/ 103 h 105"/>
              <a:gd name="T16" fmla="*/ 69 w 72"/>
              <a:gd name="T17" fmla="*/ 59 h 105"/>
              <a:gd name="T18" fmla="*/ 72 w 72"/>
              <a:gd name="T19" fmla="*/ 53 h 105"/>
              <a:gd name="T20" fmla="*/ 69 w 72"/>
              <a:gd name="T21" fmla="*/ 47 h 105"/>
              <a:gd name="T22" fmla="*/ 16 w 72"/>
              <a:gd name="T23" fmla="*/ 81 h 105"/>
              <a:gd name="T24" fmla="*/ 16 w 72"/>
              <a:gd name="T25" fmla="*/ 25 h 105"/>
              <a:gd name="T26" fmla="*/ 51 w 72"/>
              <a:gd name="T27" fmla="*/ 53 h 105"/>
              <a:gd name="T28" fmla="*/ 16 w 72"/>
              <a:gd name="T29" fmla="*/ 8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105">
                <a:moveTo>
                  <a:pt x="69" y="47"/>
                </a:moveTo>
                <a:cubicBezTo>
                  <a:pt x="13" y="3"/>
                  <a:pt x="13" y="3"/>
                  <a:pt x="13" y="3"/>
                </a:cubicBezTo>
                <a:cubicBezTo>
                  <a:pt x="11" y="1"/>
                  <a:pt x="7" y="0"/>
                  <a:pt x="5" y="2"/>
                </a:cubicBezTo>
                <a:cubicBezTo>
                  <a:pt x="2" y="3"/>
                  <a:pt x="0" y="6"/>
                  <a:pt x="0" y="9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2" y="103"/>
                  <a:pt x="5" y="104"/>
                </a:cubicBezTo>
                <a:cubicBezTo>
                  <a:pt x="6" y="105"/>
                  <a:pt x="7" y="105"/>
                  <a:pt x="8" y="105"/>
                </a:cubicBezTo>
                <a:cubicBezTo>
                  <a:pt x="10" y="105"/>
                  <a:pt x="12" y="104"/>
                  <a:pt x="13" y="103"/>
                </a:cubicBezTo>
                <a:cubicBezTo>
                  <a:pt x="69" y="59"/>
                  <a:pt x="69" y="59"/>
                  <a:pt x="69" y="59"/>
                </a:cubicBezTo>
                <a:cubicBezTo>
                  <a:pt x="71" y="58"/>
                  <a:pt x="72" y="55"/>
                  <a:pt x="72" y="53"/>
                </a:cubicBezTo>
                <a:cubicBezTo>
                  <a:pt x="72" y="51"/>
                  <a:pt x="71" y="48"/>
                  <a:pt x="69" y="47"/>
                </a:cubicBezTo>
                <a:close/>
                <a:moveTo>
                  <a:pt x="16" y="81"/>
                </a:moveTo>
                <a:cubicBezTo>
                  <a:pt x="16" y="25"/>
                  <a:pt x="16" y="25"/>
                  <a:pt x="16" y="25"/>
                </a:cubicBezTo>
                <a:cubicBezTo>
                  <a:pt x="51" y="53"/>
                  <a:pt x="51" y="53"/>
                  <a:pt x="51" y="53"/>
                </a:cubicBezTo>
                <a:lnTo>
                  <a:pt x="16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7">
            <a:extLst>
              <a:ext uri="{FF2B5EF4-FFF2-40B4-BE49-F238E27FC236}">
                <a16:creationId xmlns:a16="http://schemas.microsoft.com/office/drawing/2014/main" id="{0E2DAF88-A556-815D-2167-03C27FF43644}"/>
              </a:ext>
            </a:extLst>
          </p:cNvPr>
          <p:cNvSpPr>
            <a:spLocks noEditPoints="1"/>
          </p:cNvSpPr>
          <p:nvPr/>
        </p:nvSpPr>
        <p:spPr bwMode="auto">
          <a:xfrm>
            <a:off x="5587873" y="3918436"/>
            <a:ext cx="108754" cy="158545"/>
          </a:xfrm>
          <a:custGeom>
            <a:avLst/>
            <a:gdLst>
              <a:gd name="T0" fmla="*/ 69 w 72"/>
              <a:gd name="T1" fmla="*/ 47 h 105"/>
              <a:gd name="T2" fmla="*/ 13 w 72"/>
              <a:gd name="T3" fmla="*/ 3 h 105"/>
              <a:gd name="T4" fmla="*/ 5 w 72"/>
              <a:gd name="T5" fmla="*/ 2 h 105"/>
              <a:gd name="T6" fmla="*/ 0 w 72"/>
              <a:gd name="T7" fmla="*/ 9 h 105"/>
              <a:gd name="T8" fmla="*/ 0 w 72"/>
              <a:gd name="T9" fmla="*/ 97 h 105"/>
              <a:gd name="T10" fmla="*/ 5 w 72"/>
              <a:gd name="T11" fmla="*/ 104 h 105"/>
              <a:gd name="T12" fmla="*/ 8 w 72"/>
              <a:gd name="T13" fmla="*/ 105 h 105"/>
              <a:gd name="T14" fmla="*/ 13 w 72"/>
              <a:gd name="T15" fmla="*/ 103 h 105"/>
              <a:gd name="T16" fmla="*/ 69 w 72"/>
              <a:gd name="T17" fmla="*/ 59 h 105"/>
              <a:gd name="T18" fmla="*/ 72 w 72"/>
              <a:gd name="T19" fmla="*/ 53 h 105"/>
              <a:gd name="T20" fmla="*/ 69 w 72"/>
              <a:gd name="T21" fmla="*/ 47 h 105"/>
              <a:gd name="T22" fmla="*/ 16 w 72"/>
              <a:gd name="T23" fmla="*/ 81 h 105"/>
              <a:gd name="T24" fmla="*/ 16 w 72"/>
              <a:gd name="T25" fmla="*/ 25 h 105"/>
              <a:gd name="T26" fmla="*/ 51 w 72"/>
              <a:gd name="T27" fmla="*/ 53 h 105"/>
              <a:gd name="T28" fmla="*/ 16 w 72"/>
              <a:gd name="T29" fmla="*/ 8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105">
                <a:moveTo>
                  <a:pt x="69" y="47"/>
                </a:moveTo>
                <a:cubicBezTo>
                  <a:pt x="13" y="3"/>
                  <a:pt x="13" y="3"/>
                  <a:pt x="13" y="3"/>
                </a:cubicBezTo>
                <a:cubicBezTo>
                  <a:pt x="11" y="1"/>
                  <a:pt x="7" y="0"/>
                  <a:pt x="5" y="2"/>
                </a:cubicBezTo>
                <a:cubicBezTo>
                  <a:pt x="2" y="3"/>
                  <a:pt x="0" y="6"/>
                  <a:pt x="0" y="9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2" y="103"/>
                  <a:pt x="5" y="104"/>
                </a:cubicBezTo>
                <a:cubicBezTo>
                  <a:pt x="6" y="105"/>
                  <a:pt x="7" y="105"/>
                  <a:pt x="8" y="105"/>
                </a:cubicBezTo>
                <a:cubicBezTo>
                  <a:pt x="10" y="105"/>
                  <a:pt x="12" y="104"/>
                  <a:pt x="13" y="103"/>
                </a:cubicBezTo>
                <a:cubicBezTo>
                  <a:pt x="69" y="59"/>
                  <a:pt x="69" y="59"/>
                  <a:pt x="69" y="59"/>
                </a:cubicBezTo>
                <a:cubicBezTo>
                  <a:pt x="71" y="58"/>
                  <a:pt x="72" y="55"/>
                  <a:pt x="72" y="53"/>
                </a:cubicBezTo>
                <a:cubicBezTo>
                  <a:pt x="72" y="51"/>
                  <a:pt x="71" y="48"/>
                  <a:pt x="69" y="47"/>
                </a:cubicBezTo>
                <a:close/>
                <a:moveTo>
                  <a:pt x="16" y="81"/>
                </a:moveTo>
                <a:cubicBezTo>
                  <a:pt x="16" y="25"/>
                  <a:pt x="16" y="25"/>
                  <a:pt x="16" y="25"/>
                </a:cubicBezTo>
                <a:cubicBezTo>
                  <a:pt x="51" y="53"/>
                  <a:pt x="51" y="53"/>
                  <a:pt x="51" y="53"/>
                </a:cubicBezTo>
                <a:lnTo>
                  <a:pt x="16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118">
            <a:extLst>
              <a:ext uri="{FF2B5EF4-FFF2-40B4-BE49-F238E27FC236}">
                <a16:creationId xmlns:a16="http://schemas.microsoft.com/office/drawing/2014/main" id="{31963000-07E8-A114-2FC0-21A236CE10A3}"/>
              </a:ext>
            </a:extLst>
          </p:cNvPr>
          <p:cNvSpPr>
            <a:spLocks/>
          </p:cNvSpPr>
          <p:nvPr/>
        </p:nvSpPr>
        <p:spPr bwMode="auto">
          <a:xfrm>
            <a:off x="5828965" y="3932849"/>
            <a:ext cx="24895" cy="132339"/>
          </a:xfrm>
          <a:custGeom>
            <a:avLst/>
            <a:gdLst>
              <a:gd name="T0" fmla="*/ 0 w 16"/>
              <a:gd name="T1" fmla="*/ 8 h 88"/>
              <a:gd name="T2" fmla="*/ 0 w 16"/>
              <a:gd name="T3" fmla="*/ 80 h 88"/>
              <a:gd name="T4" fmla="*/ 8 w 16"/>
              <a:gd name="T5" fmla="*/ 88 h 88"/>
              <a:gd name="T6" fmla="*/ 16 w 16"/>
              <a:gd name="T7" fmla="*/ 80 h 88"/>
              <a:gd name="T8" fmla="*/ 16 w 16"/>
              <a:gd name="T9" fmla="*/ 8 h 88"/>
              <a:gd name="T10" fmla="*/ 8 w 16"/>
              <a:gd name="T11" fmla="*/ 0 h 88"/>
              <a:gd name="T12" fmla="*/ 0 w 16"/>
              <a:gd name="T13" fmla="*/ 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88">
                <a:moveTo>
                  <a:pt x="0" y="8"/>
                </a:moveTo>
                <a:cubicBezTo>
                  <a:pt x="0" y="80"/>
                  <a:pt x="0" y="80"/>
                  <a:pt x="0" y="80"/>
                </a:cubicBezTo>
                <a:cubicBezTo>
                  <a:pt x="0" y="84"/>
                  <a:pt x="4" y="88"/>
                  <a:pt x="8" y="88"/>
                </a:cubicBezTo>
                <a:cubicBezTo>
                  <a:pt x="12" y="88"/>
                  <a:pt x="16" y="84"/>
                  <a:pt x="16" y="80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119">
            <a:extLst>
              <a:ext uri="{FF2B5EF4-FFF2-40B4-BE49-F238E27FC236}">
                <a16:creationId xmlns:a16="http://schemas.microsoft.com/office/drawing/2014/main" id="{0AE1D9E1-BC16-C8EC-D535-3FEC478FA701}"/>
              </a:ext>
            </a:extLst>
          </p:cNvPr>
          <p:cNvSpPr>
            <a:spLocks noEditPoints="1"/>
          </p:cNvSpPr>
          <p:nvPr/>
        </p:nvSpPr>
        <p:spPr bwMode="auto">
          <a:xfrm>
            <a:off x="6396319" y="3805751"/>
            <a:ext cx="386534" cy="386534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20">
            <a:extLst>
              <a:ext uri="{FF2B5EF4-FFF2-40B4-BE49-F238E27FC236}">
                <a16:creationId xmlns:a16="http://schemas.microsoft.com/office/drawing/2014/main" id="{A572997D-6835-A8C6-ECAD-D077B0EDA833}"/>
              </a:ext>
            </a:extLst>
          </p:cNvPr>
          <p:cNvSpPr>
            <a:spLocks noEditPoints="1"/>
          </p:cNvSpPr>
          <p:nvPr/>
        </p:nvSpPr>
        <p:spPr bwMode="auto">
          <a:xfrm>
            <a:off x="6510314" y="3913194"/>
            <a:ext cx="159855" cy="110064"/>
          </a:xfrm>
          <a:custGeom>
            <a:avLst/>
            <a:gdLst>
              <a:gd name="T0" fmla="*/ 59 w 106"/>
              <a:gd name="T1" fmla="*/ 4 h 73"/>
              <a:gd name="T2" fmla="*/ 47 w 106"/>
              <a:gd name="T3" fmla="*/ 4 h 73"/>
              <a:gd name="T4" fmla="*/ 3 w 106"/>
              <a:gd name="T5" fmla="*/ 60 h 73"/>
              <a:gd name="T6" fmla="*/ 2 w 106"/>
              <a:gd name="T7" fmla="*/ 68 h 73"/>
              <a:gd name="T8" fmla="*/ 9 w 106"/>
              <a:gd name="T9" fmla="*/ 73 h 73"/>
              <a:gd name="T10" fmla="*/ 97 w 106"/>
              <a:gd name="T11" fmla="*/ 73 h 73"/>
              <a:gd name="T12" fmla="*/ 104 w 106"/>
              <a:gd name="T13" fmla="*/ 68 h 73"/>
              <a:gd name="T14" fmla="*/ 103 w 106"/>
              <a:gd name="T15" fmla="*/ 60 h 73"/>
              <a:gd name="T16" fmla="*/ 59 w 106"/>
              <a:gd name="T17" fmla="*/ 4 h 73"/>
              <a:gd name="T18" fmla="*/ 25 w 106"/>
              <a:gd name="T19" fmla="*/ 57 h 73"/>
              <a:gd name="T20" fmla="*/ 53 w 106"/>
              <a:gd name="T21" fmla="*/ 22 h 73"/>
              <a:gd name="T22" fmla="*/ 81 w 106"/>
              <a:gd name="T23" fmla="*/ 57 h 73"/>
              <a:gd name="T24" fmla="*/ 25 w 106"/>
              <a:gd name="T25" fmla="*/ 5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73">
                <a:moveTo>
                  <a:pt x="59" y="4"/>
                </a:moveTo>
                <a:cubicBezTo>
                  <a:pt x="56" y="0"/>
                  <a:pt x="50" y="0"/>
                  <a:pt x="47" y="4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2"/>
                  <a:pt x="0" y="66"/>
                  <a:pt x="2" y="68"/>
                </a:cubicBezTo>
                <a:cubicBezTo>
                  <a:pt x="3" y="71"/>
                  <a:pt x="6" y="73"/>
                  <a:pt x="9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100" y="73"/>
                  <a:pt x="103" y="71"/>
                  <a:pt x="104" y="68"/>
                </a:cubicBezTo>
                <a:cubicBezTo>
                  <a:pt x="106" y="66"/>
                  <a:pt x="105" y="62"/>
                  <a:pt x="103" y="60"/>
                </a:cubicBezTo>
                <a:lnTo>
                  <a:pt x="59" y="4"/>
                </a:lnTo>
                <a:close/>
                <a:moveTo>
                  <a:pt x="25" y="57"/>
                </a:moveTo>
                <a:cubicBezTo>
                  <a:pt x="53" y="22"/>
                  <a:pt x="53" y="22"/>
                  <a:pt x="53" y="22"/>
                </a:cubicBezTo>
                <a:cubicBezTo>
                  <a:pt x="81" y="57"/>
                  <a:pt x="81" y="57"/>
                  <a:pt x="81" y="57"/>
                </a:cubicBezTo>
                <a:lnTo>
                  <a:pt x="25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21">
            <a:extLst>
              <a:ext uri="{FF2B5EF4-FFF2-40B4-BE49-F238E27FC236}">
                <a16:creationId xmlns:a16="http://schemas.microsoft.com/office/drawing/2014/main" id="{18D2CDD9-E1CD-45E7-4269-7E1AB3A56501}"/>
              </a:ext>
            </a:extLst>
          </p:cNvPr>
          <p:cNvSpPr>
            <a:spLocks/>
          </p:cNvSpPr>
          <p:nvPr/>
        </p:nvSpPr>
        <p:spPr bwMode="auto">
          <a:xfrm>
            <a:off x="6516865" y="4035051"/>
            <a:ext cx="145442" cy="24895"/>
          </a:xfrm>
          <a:custGeom>
            <a:avLst/>
            <a:gdLst>
              <a:gd name="T0" fmla="*/ 88 w 96"/>
              <a:gd name="T1" fmla="*/ 0 h 16"/>
              <a:gd name="T2" fmla="*/ 8 w 96"/>
              <a:gd name="T3" fmla="*/ 0 h 16"/>
              <a:gd name="T4" fmla="*/ 0 w 96"/>
              <a:gd name="T5" fmla="*/ 8 h 16"/>
              <a:gd name="T6" fmla="*/ 8 w 96"/>
              <a:gd name="T7" fmla="*/ 16 h 16"/>
              <a:gd name="T8" fmla="*/ 88 w 96"/>
              <a:gd name="T9" fmla="*/ 16 h 16"/>
              <a:gd name="T10" fmla="*/ 96 w 96"/>
              <a:gd name="T11" fmla="*/ 8 h 16"/>
              <a:gd name="T12" fmla="*/ 88 w 96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16">
                <a:moveTo>
                  <a:pt x="8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92" y="16"/>
                  <a:pt x="96" y="12"/>
                  <a:pt x="96" y="8"/>
                </a:cubicBezTo>
                <a:cubicBezTo>
                  <a:pt x="96" y="4"/>
                  <a:pt x="92" y="0"/>
                  <a:pt x="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22">
            <a:extLst>
              <a:ext uri="{FF2B5EF4-FFF2-40B4-BE49-F238E27FC236}">
                <a16:creationId xmlns:a16="http://schemas.microsoft.com/office/drawing/2014/main" id="{8290B880-CA55-81C5-642E-79538B25B19A}"/>
              </a:ext>
            </a:extLst>
          </p:cNvPr>
          <p:cNvSpPr>
            <a:spLocks/>
          </p:cNvSpPr>
          <p:nvPr/>
        </p:nvSpPr>
        <p:spPr bwMode="auto">
          <a:xfrm>
            <a:off x="7266349" y="3839818"/>
            <a:ext cx="386534" cy="267298"/>
          </a:xfrm>
          <a:custGeom>
            <a:avLst/>
            <a:gdLst>
              <a:gd name="T0" fmla="*/ 256 w 256"/>
              <a:gd name="T1" fmla="*/ 39 h 177"/>
              <a:gd name="T2" fmla="*/ 255 w 256"/>
              <a:gd name="T3" fmla="*/ 38 h 177"/>
              <a:gd name="T4" fmla="*/ 255 w 256"/>
              <a:gd name="T5" fmla="*/ 37 h 177"/>
              <a:gd name="T6" fmla="*/ 255 w 256"/>
              <a:gd name="T7" fmla="*/ 37 h 177"/>
              <a:gd name="T8" fmla="*/ 254 w 256"/>
              <a:gd name="T9" fmla="*/ 35 h 177"/>
              <a:gd name="T10" fmla="*/ 222 w 256"/>
              <a:gd name="T11" fmla="*/ 3 h 177"/>
              <a:gd name="T12" fmla="*/ 210 w 256"/>
              <a:gd name="T13" fmla="*/ 3 h 177"/>
              <a:gd name="T14" fmla="*/ 210 w 256"/>
              <a:gd name="T15" fmla="*/ 15 h 177"/>
              <a:gd name="T16" fmla="*/ 229 w 256"/>
              <a:gd name="T17" fmla="*/ 33 h 177"/>
              <a:gd name="T18" fmla="*/ 189 w 256"/>
              <a:gd name="T19" fmla="*/ 33 h 177"/>
              <a:gd name="T20" fmla="*/ 61 w 256"/>
              <a:gd name="T21" fmla="*/ 161 h 177"/>
              <a:gd name="T22" fmla="*/ 8 w 256"/>
              <a:gd name="T23" fmla="*/ 161 h 177"/>
              <a:gd name="T24" fmla="*/ 0 w 256"/>
              <a:gd name="T25" fmla="*/ 169 h 177"/>
              <a:gd name="T26" fmla="*/ 8 w 256"/>
              <a:gd name="T27" fmla="*/ 177 h 177"/>
              <a:gd name="T28" fmla="*/ 67 w 256"/>
              <a:gd name="T29" fmla="*/ 177 h 177"/>
              <a:gd name="T30" fmla="*/ 195 w 256"/>
              <a:gd name="T31" fmla="*/ 49 h 177"/>
              <a:gd name="T32" fmla="*/ 229 w 256"/>
              <a:gd name="T33" fmla="*/ 49 h 177"/>
              <a:gd name="T34" fmla="*/ 210 w 256"/>
              <a:gd name="T35" fmla="*/ 67 h 177"/>
              <a:gd name="T36" fmla="*/ 210 w 256"/>
              <a:gd name="T37" fmla="*/ 79 h 177"/>
              <a:gd name="T38" fmla="*/ 216 w 256"/>
              <a:gd name="T39" fmla="*/ 81 h 177"/>
              <a:gd name="T40" fmla="*/ 222 w 256"/>
              <a:gd name="T41" fmla="*/ 79 h 177"/>
              <a:gd name="T42" fmla="*/ 254 w 256"/>
              <a:gd name="T43" fmla="*/ 47 h 177"/>
              <a:gd name="T44" fmla="*/ 255 w 256"/>
              <a:gd name="T45" fmla="*/ 45 h 177"/>
              <a:gd name="T46" fmla="*/ 255 w 256"/>
              <a:gd name="T47" fmla="*/ 45 h 177"/>
              <a:gd name="T48" fmla="*/ 255 w 256"/>
              <a:gd name="T49" fmla="*/ 44 h 177"/>
              <a:gd name="T50" fmla="*/ 256 w 256"/>
              <a:gd name="T51" fmla="*/ 43 h 177"/>
              <a:gd name="T52" fmla="*/ 256 w 256"/>
              <a:gd name="T53" fmla="*/ 43 h 177"/>
              <a:gd name="T54" fmla="*/ 256 w 256"/>
              <a:gd name="T55" fmla="*/ 39 h 177"/>
              <a:gd name="T56" fmla="*/ 256 w 256"/>
              <a:gd name="T57" fmla="*/ 3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6" h="177">
                <a:moveTo>
                  <a:pt x="256" y="39"/>
                </a:moveTo>
                <a:cubicBezTo>
                  <a:pt x="256" y="38"/>
                  <a:pt x="255" y="38"/>
                  <a:pt x="255" y="38"/>
                </a:cubicBezTo>
                <a:cubicBezTo>
                  <a:pt x="255" y="38"/>
                  <a:pt x="255" y="37"/>
                  <a:pt x="255" y="37"/>
                </a:cubicBezTo>
                <a:cubicBezTo>
                  <a:pt x="255" y="37"/>
                  <a:pt x="255" y="37"/>
                  <a:pt x="255" y="37"/>
                </a:cubicBezTo>
                <a:cubicBezTo>
                  <a:pt x="254" y="36"/>
                  <a:pt x="254" y="36"/>
                  <a:pt x="254" y="35"/>
                </a:cubicBezTo>
                <a:cubicBezTo>
                  <a:pt x="222" y="3"/>
                  <a:pt x="222" y="3"/>
                  <a:pt x="222" y="3"/>
                </a:cubicBezTo>
                <a:cubicBezTo>
                  <a:pt x="219" y="0"/>
                  <a:pt x="213" y="0"/>
                  <a:pt x="210" y="3"/>
                </a:cubicBezTo>
                <a:cubicBezTo>
                  <a:pt x="207" y="6"/>
                  <a:pt x="207" y="12"/>
                  <a:pt x="210" y="15"/>
                </a:cubicBezTo>
                <a:cubicBezTo>
                  <a:pt x="229" y="33"/>
                  <a:pt x="229" y="33"/>
                  <a:pt x="229" y="33"/>
                </a:cubicBezTo>
                <a:cubicBezTo>
                  <a:pt x="189" y="33"/>
                  <a:pt x="189" y="33"/>
                  <a:pt x="189" y="33"/>
                </a:cubicBezTo>
                <a:cubicBezTo>
                  <a:pt x="61" y="161"/>
                  <a:pt x="61" y="161"/>
                  <a:pt x="61" y="161"/>
                </a:cubicBezTo>
                <a:cubicBezTo>
                  <a:pt x="8" y="161"/>
                  <a:pt x="8" y="161"/>
                  <a:pt x="8" y="161"/>
                </a:cubicBezTo>
                <a:cubicBezTo>
                  <a:pt x="4" y="161"/>
                  <a:pt x="0" y="165"/>
                  <a:pt x="0" y="169"/>
                </a:cubicBezTo>
                <a:cubicBezTo>
                  <a:pt x="0" y="173"/>
                  <a:pt x="4" y="177"/>
                  <a:pt x="8" y="177"/>
                </a:cubicBezTo>
                <a:cubicBezTo>
                  <a:pt x="67" y="177"/>
                  <a:pt x="67" y="177"/>
                  <a:pt x="67" y="177"/>
                </a:cubicBezTo>
                <a:cubicBezTo>
                  <a:pt x="195" y="49"/>
                  <a:pt x="195" y="49"/>
                  <a:pt x="195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10" y="67"/>
                  <a:pt x="210" y="67"/>
                  <a:pt x="210" y="67"/>
                </a:cubicBezTo>
                <a:cubicBezTo>
                  <a:pt x="207" y="70"/>
                  <a:pt x="207" y="76"/>
                  <a:pt x="210" y="79"/>
                </a:cubicBezTo>
                <a:cubicBezTo>
                  <a:pt x="212" y="80"/>
                  <a:pt x="214" y="81"/>
                  <a:pt x="216" y="81"/>
                </a:cubicBezTo>
                <a:cubicBezTo>
                  <a:pt x="218" y="81"/>
                  <a:pt x="220" y="80"/>
                  <a:pt x="222" y="79"/>
                </a:cubicBezTo>
                <a:cubicBezTo>
                  <a:pt x="254" y="47"/>
                  <a:pt x="254" y="47"/>
                  <a:pt x="254" y="47"/>
                </a:cubicBezTo>
                <a:cubicBezTo>
                  <a:pt x="254" y="46"/>
                  <a:pt x="254" y="46"/>
                  <a:pt x="255" y="45"/>
                </a:cubicBezTo>
                <a:cubicBezTo>
                  <a:pt x="255" y="45"/>
                  <a:pt x="255" y="45"/>
                  <a:pt x="255" y="45"/>
                </a:cubicBezTo>
                <a:cubicBezTo>
                  <a:pt x="255" y="45"/>
                  <a:pt x="255" y="44"/>
                  <a:pt x="255" y="44"/>
                </a:cubicBezTo>
                <a:cubicBezTo>
                  <a:pt x="255" y="44"/>
                  <a:pt x="256" y="44"/>
                  <a:pt x="256" y="43"/>
                </a:cubicBezTo>
                <a:cubicBezTo>
                  <a:pt x="256" y="43"/>
                  <a:pt x="256" y="43"/>
                  <a:pt x="256" y="43"/>
                </a:cubicBezTo>
                <a:cubicBezTo>
                  <a:pt x="256" y="42"/>
                  <a:pt x="256" y="40"/>
                  <a:pt x="256" y="39"/>
                </a:cubicBezTo>
                <a:cubicBezTo>
                  <a:pt x="256" y="39"/>
                  <a:pt x="256" y="39"/>
                  <a:pt x="256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23">
            <a:extLst>
              <a:ext uri="{FF2B5EF4-FFF2-40B4-BE49-F238E27FC236}">
                <a16:creationId xmlns:a16="http://schemas.microsoft.com/office/drawing/2014/main" id="{DFFA71CE-0B3D-5520-0EB5-E6245D5D9C3D}"/>
              </a:ext>
            </a:extLst>
          </p:cNvPr>
          <p:cNvSpPr>
            <a:spLocks/>
          </p:cNvSpPr>
          <p:nvPr/>
        </p:nvSpPr>
        <p:spPr bwMode="auto">
          <a:xfrm>
            <a:off x="7482546" y="4021948"/>
            <a:ext cx="170337" cy="133649"/>
          </a:xfrm>
          <a:custGeom>
            <a:avLst/>
            <a:gdLst>
              <a:gd name="T0" fmla="*/ 112 w 113"/>
              <a:gd name="T1" fmla="*/ 52 h 89"/>
              <a:gd name="T2" fmla="*/ 113 w 113"/>
              <a:gd name="T3" fmla="*/ 51 h 89"/>
              <a:gd name="T4" fmla="*/ 113 w 113"/>
              <a:gd name="T5" fmla="*/ 51 h 89"/>
              <a:gd name="T6" fmla="*/ 113 w 113"/>
              <a:gd name="T7" fmla="*/ 47 h 89"/>
              <a:gd name="T8" fmla="*/ 113 w 113"/>
              <a:gd name="T9" fmla="*/ 47 h 89"/>
              <a:gd name="T10" fmla="*/ 112 w 113"/>
              <a:gd name="T11" fmla="*/ 46 h 89"/>
              <a:gd name="T12" fmla="*/ 112 w 113"/>
              <a:gd name="T13" fmla="*/ 45 h 89"/>
              <a:gd name="T14" fmla="*/ 112 w 113"/>
              <a:gd name="T15" fmla="*/ 45 h 89"/>
              <a:gd name="T16" fmla="*/ 111 w 113"/>
              <a:gd name="T17" fmla="*/ 43 h 89"/>
              <a:gd name="T18" fmla="*/ 79 w 113"/>
              <a:gd name="T19" fmla="*/ 11 h 89"/>
              <a:gd name="T20" fmla="*/ 67 w 113"/>
              <a:gd name="T21" fmla="*/ 11 h 89"/>
              <a:gd name="T22" fmla="*/ 67 w 113"/>
              <a:gd name="T23" fmla="*/ 23 h 89"/>
              <a:gd name="T24" fmla="*/ 86 w 113"/>
              <a:gd name="T25" fmla="*/ 41 h 89"/>
              <a:gd name="T26" fmla="*/ 52 w 113"/>
              <a:gd name="T27" fmla="*/ 41 h 89"/>
              <a:gd name="T28" fmla="*/ 15 w 113"/>
              <a:gd name="T29" fmla="*/ 3 h 89"/>
              <a:gd name="T30" fmla="*/ 3 w 113"/>
              <a:gd name="T31" fmla="*/ 3 h 89"/>
              <a:gd name="T32" fmla="*/ 3 w 113"/>
              <a:gd name="T33" fmla="*/ 15 h 89"/>
              <a:gd name="T34" fmla="*/ 46 w 113"/>
              <a:gd name="T35" fmla="*/ 57 h 89"/>
              <a:gd name="T36" fmla="*/ 86 w 113"/>
              <a:gd name="T37" fmla="*/ 57 h 89"/>
              <a:gd name="T38" fmla="*/ 67 w 113"/>
              <a:gd name="T39" fmla="*/ 75 h 89"/>
              <a:gd name="T40" fmla="*/ 67 w 113"/>
              <a:gd name="T41" fmla="*/ 87 h 89"/>
              <a:gd name="T42" fmla="*/ 73 w 113"/>
              <a:gd name="T43" fmla="*/ 89 h 89"/>
              <a:gd name="T44" fmla="*/ 79 w 113"/>
              <a:gd name="T45" fmla="*/ 87 h 89"/>
              <a:gd name="T46" fmla="*/ 111 w 113"/>
              <a:gd name="T47" fmla="*/ 55 h 89"/>
              <a:gd name="T48" fmla="*/ 112 w 113"/>
              <a:gd name="T49" fmla="*/ 53 h 89"/>
              <a:gd name="T50" fmla="*/ 112 w 113"/>
              <a:gd name="T51" fmla="*/ 53 h 89"/>
              <a:gd name="T52" fmla="*/ 112 w 113"/>
              <a:gd name="T53" fmla="*/ 5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3" h="89">
                <a:moveTo>
                  <a:pt x="112" y="52"/>
                </a:moveTo>
                <a:cubicBezTo>
                  <a:pt x="112" y="52"/>
                  <a:pt x="113" y="52"/>
                  <a:pt x="113" y="51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113" y="50"/>
                  <a:pt x="113" y="48"/>
                  <a:pt x="113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6"/>
                  <a:pt x="112" y="46"/>
                  <a:pt x="112" y="46"/>
                </a:cubicBezTo>
                <a:cubicBezTo>
                  <a:pt x="112" y="46"/>
                  <a:pt x="112" y="45"/>
                  <a:pt x="112" y="45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1" y="44"/>
                  <a:pt x="111" y="44"/>
                  <a:pt x="111" y="43"/>
                </a:cubicBezTo>
                <a:cubicBezTo>
                  <a:pt x="79" y="11"/>
                  <a:pt x="79" y="11"/>
                  <a:pt x="79" y="11"/>
                </a:cubicBezTo>
                <a:cubicBezTo>
                  <a:pt x="76" y="8"/>
                  <a:pt x="70" y="8"/>
                  <a:pt x="67" y="11"/>
                </a:cubicBezTo>
                <a:cubicBezTo>
                  <a:pt x="64" y="14"/>
                  <a:pt x="64" y="20"/>
                  <a:pt x="67" y="23"/>
                </a:cubicBezTo>
                <a:cubicBezTo>
                  <a:pt x="86" y="41"/>
                  <a:pt x="86" y="41"/>
                  <a:pt x="86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15" y="3"/>
                  <a:pt x="15" y="3"/>
                  <a:pt x="15" y="3"/>
                </a:cubicBezTo>
                <a:cubicBezTo>
                  <a:pt x="12" y="0"/>
                  <a:pt x="6" y="0"/>
                  <a:pt x="3" y="3"/>
                </a:cubicBezTo>
                <a:cubicBezTo>
                  <a:pt x="0" y="6"/>
                  <a:pt x="0" y="12"/>
                  <a:pt x="3" y="15"/>
                </a:cubicBezTo>
                <a:cubicBezTo>
                  <a:pt x="46" y="57"/>
                  <a:pt x="46" y="57"/>
                  <a:pt x="46" y="57"/>
                </a:cubicBezTo>
                <a:cubicBezTo>
                  <a:pt x="86" y="57"/>
                  <a:pt x="86" y="57"/>
                  <a:pt x="86" y="57"/>
                </a:cubicBezTo>
                <a:cubicBezTo>
                  <a:pt x="67" y="75"/>
                  <a:pt x="67" y="75"/>
                  <a:pt x="67" y="75"/>
                </a:cubicBezTo>
                <a:cubicBezTo>
                  <a:pt x="64" y="78"/>
                  <a:pt x="64" y="84"/>
                  <a:pt x="67" y="87"/>
                </a:cubicBezTo>
                <a:cubicBezTo>
                  <a:pt x="69" y="88"/>
                  <a:pt x="71" y="89"/>
                  <a:pt x="73" y="89"/>
                </a:cubicBezTo>
                <a:cubicBezTo>
                  <a:pt x="75" y="89"/>
                  <a:pt x="77" y="88"/>
                  <a:pt x="79" y="87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111" y="54"/>
                  <a:pt x="111" y="54"/>
                  <a:pt x="112" y="53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53"/>
                  <a:pt x="112" y="52"/>
                  <a:pt x="112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24">
            <a:extLst>
              <a:ext uri="{FF2B5EF4-FFF2-40B4-BE49-F238E27FC236}">
                <a16:creationId xmlns:a16="http://schemas.microsoft.com/office/drawing/2014/main" id="{6320DE22-9052-7497-D75B-DB3AA30616D9}"/>
              </a:ext>
            </a:extLst>
          </p:cNvPr>
          <p:cNvSpPr>
            <a:spLocks/>
          </p:cNvSpPr>
          <p:nvPr/>
        </p:nvSpPr>
        <p:spPr bwMode="auto">
          <a:xfrm>
            <a:off x="7266349" y="3889609"/>
            <a:ext cx="170337" cy="85169"/>
          </a:xfrm>
          <a:custGeom>
            <a:avLst/>
            <a:gdLst>
              <a:gd name="T0" fmla="*/ 8 w 113"/>
              <a:gd name="T1" fmla="*/ 16 h 56"/>
              <a:gd name="T2" fmla="*/ 61 w 113"/>
              <a:gd name="T3" fmla="*/ 16 h 56"/>
              <a:gd name="T4" fmla="*/ 98 w 113"/>
              <a:gd name="T5" fmla="*/ 54 h 56"/>
              <a:gd name="T6" fmla="*/ 104 w 113"/>
              <a:gd name="T7" fmla="*/ 56 h 56"/>
              <a:gd name="T8" fmla="*/ 110 w 113"/>
              <a:gd name="T9" fmla="*/ 54 h 56"/>
              <a:gd name="T10" fmla="*/ 110 w 113"/>
              <a:gd name="T11" fmla="*/ 42 h 56"/>
              <a:gd name="T12" fmla="*/ 67 w 113"/>
              <a:gd name="T13" fmla="*/ 0 h 56"/>
              <a:gd name="T14" fmla="*/ 8 w 113"/>
              <a:gd name="T15" fmla="*/ 0 h 56"/>
              <a:gd name="T16" fmla="*/ 0 w 113"/>
              <a:gd name="T17" fmla="*/ 8 h 56"/>
              <a:gd name="T18" fmla="*/ 8 w 113"/>
              <a:gd name="T19" fmla="*/ 1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56">
                <a:moveTo>
                  <a:pt x="8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5"/>
                  <a:pt x="102" y="56"/>
                  <a:pt x="104" y="56"/>
                </a:cubicBezTo>
                <a:cubicBezTo>
                  <a:pt x="106" y="56"/>
                  <a:pt x="108" y="55"/>
                  <a:pt x="110" y="54"/>
                </a:cubicBezTo>
                <a:cubicBezTo>
                  <a:pt x="113" y="51"/>
                  <a:pt x="113" y="45"/>
                  <a:pt x="110" y="42"/>
                </a:cubicBezTo>
                <a:cubicBezTo>
                  <a:pt x="67" y="0"/>
                  <a:pt x="67" y="0"/>
                  <a:pt x="67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125">
            <a:extLst>
              <a:ext uri="{FF2B5EF4-FFF2-40B4-BE49-F238E27FC236}">
                <a16:creationId xmlns:a16="http://schemas.microsoft.com/office/drawing/2014/main" id="{C1842D47-2B01-CAEE-A044-EDCCDD58576A}"/>
              </a:ext>
            </a:extLst>
          </p:cNvPr>
          <p:cNvSpPr>
            <a:spLocks/>
          </p:cNvSpPr>
          <p:nvPr/>
        </p:nvSpPr>
        <p:spPr bwMode="auto">
          <a:xfrm>
            <a:off x="8133758" y="3938090"/>
            <a:ext cx="339364" cy="169027"/>
          </a:xfrm>
          <a:custGeom>
            <a:avLst/>
            <a:gdLst>
              <a:gd name="T0" fmla="*/ 217 w 225"/>
              <a:gd name="T1" fmla="*/ 96 h 112"/>
              <a:gd name="T2" fmla="*/ 49 w 225"/>
              <a:gd name="T3" fmla="*/ 96 h 112"/>
              <a:gd name="T4" fmla="*/ 49 w 225"/>
              <a:gd name="T5" fmla="*/ 27 h 112"/>
              <a:gd name="T6" fmla="*/ 67 w 225"/>
              <a:gd name="T7" fmla="*/ 46 h 112"/>
              <a:gd name="T8" fmla="*/ 73 w 225"/>
              <a:gd name="T9" fmla="*/ 48 h 112"/>
              <a:gd name="T10" fmla="*/ 79 w 225"/>
              <a:gd name="T11" fmla="*/ 46 h 112"/>
              <a:gd name="T12" fmla="*/ 79 w 225"/>
              <a:gd name="T13" fmla="*/ 34 h 112"/>
              <a:gd name="T14" fmla="*/ 47 w 225"/>
              <a:gd name="T15" fmla="*/ 2 h 112"/>
              <a:gd name="T16" fmla="*/ 45 w 225"/>
              <a:gd name="T17" fmla="*/ 1 h 112"/>
              <a:gd name="T18" fmla="*/ 45 w 225"/>
              <a:gd name="T19" fmla="*/ 1 h 112"/>
              <a:gd name="T20" fmla="*/ 44 w 225"/>
              <a:gd name="T21" fmla="*/ 1 h 112"/>
              <a:gd name="T22" fmla="*/ 43 w 225"/>
              <a:gd name="T23" fmla="*/ 0 h 112"/>
              <a:gd name="T24" fmla="*/ 43 w 225"/>
              <a:gd name="T25" fmla="*/ 0 h 112"/>
              <a:gd name="T26" fmla="*/ 39 w 225"/>
              <a:gd name="T27" fmla="*/ 0 h 112"/>
              <a:gd name="T28" fmla="*/ 39 w 225"/>
              <a:gd name="T29" fmla="*/ 0 h 112"/>
              <a:gd name="T30" fmla="*/ 38 w 225"/>
              <a:gd name="T31" fmla="*/ 1 h 112"/>
              <a:gd name="T32" fmla="*/ 37 w 225"/>
              <a:gd name="T33" fmla="*/ 1 h 112"/>
              <a:gd name="T34" fmla="*/ 37 w 225"/>
              <a:gd name="T35" fmla="*/ 1 h 112"/>
              <a:gd name="T36" fmla="*/ 35 w 225"/>
              <a:gd name="T37" fmla="*/ 2 h 112"/>
              <a:gd name="T38" fmla="*/ 3 w 225"/>
              <a:gd name="T39" fmla="*/ 34 h 112"/>
              <a:gd name="T40" fmla="*/ 3 w 225"/>
              <a:gd name="T41" fmla="*/ 46 h 112"/>
              <a:gd name="T42" fmla="*/ 15 w 225"/>
              <a:gd name="T43" fmla="*/ 46 h 112"/>
              <a:gd name="T44" fmla="*/ 33 w 225"/>
              <a:gd name="T45" fmla="*/ 27 h 112"/>
              <a:gd name="T46" fmla="*/ 33 w 225"/>
              <a:gd name="T47" fmla="*/ 104 h 112"/>
              <a:gd name="T48" fmla="*/ 41 w 225"/>
              <a:gd name="T49" fmla="*/ 112 h 112"/>
              <a:gd name="T50" fmla="*/ 217 w 225"/>
              <a:gd name="T51" fmla="*/ 112 h 112"/>
              <a:gd name="T52" fmla="*/ 225 w 225"/>
              <a:gd name="T53" fmla="*/ 104 h 112"/>
              <a:gd name="T54" fmla="*/ 217 w 225"/>
              <a:gd name="T55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5" h="112">
                <a:moveTo>
                  <a:pt x="217" y="96"/>
                </a:moveTo>
                <a:cubicBezTo>
                  <a:pt x="49" y="96"/>
                  <a:pt x="49" y="96"/>
                  <a:pt x="49" y="96"/>
                </a:cubicBezTo>
                <a:cubicBezTo>
                  <a:pt x="49" y="27"/>
                  <a:pt x="49" y="27"/>
                  <a:pt x="49" y="27"/>
                </a:cubicBezTo>
                <a:cubicBezTo>
                  <a:pt x="67" y="46"/>
                  <a:pt x="67" y="46"/>
                  <a:pt x="67" y="46"/>
                </a:cubicBezTo>
                <a:cubicBezTo>
                  <a:pt x="69" y="47"/>
                  <a:pt x="71" y="48"/>
                  <a:pt x="73" y="48"/>
                </a:cubicBezTo>
                <a:cubicBezTo>
                  <a:pt x="75" y="48"/>
                  <a:pt x="77" y="47"/>
                  <a:pt x="79" y="46"/>
                </a:cubicBezTo>
                <a:cubicBezTo>
                  <a:pt x="82" y="43"/>
                  <a:pt x="82" y="37"/>
                  <a:pt x="79" y="34"/>
                </a:cubicBezTo>
                <a:cubicBezTo>
                  <a:pt x="47" y="2"/>
                  <a:pt x="47" y="2"/>
                  <a:pt x="47" y="2"/>
                </a:cubicBezTo>
                <a:cubicBezTo>
                  <a:pt x="46" y="2"/>
                  <a:pt x="46" y="2"/>
                  <a:pt x="45" y="1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1"/>
                  <a:pt x="44" y="1"/>
                  <a:pt x="44" y="1"/>
                </a:cubicBezTo>
                <a:cubicBezTo>
                  <a:pt x="44" y="1"/>
                  <a:pt x="44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2" y="0"/>
                  <a:pt x="40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8" y="0"/>
                  <a:pt x="38" y="1"/>
                  <a:pt x="38" y="1"/>
                </a:cubicBezTo>
                <a:cubicBezTo>
                  <a:pt x="38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6" y="2"/>
                  <a:pt x="36" y="2"/>
                  <a:pt x="35" y="2"/>
                </a:cubicBezTo>
                <a:cubicBezTo>
                  <a:pt x="3" y="34"/>
                  <a:pt x="3" y="34"/>
                  <a:pt x="3" y="34"/>
                </a:cubicBezTo>
                <a:cubicBezTo>
                  <a:pt x="0" y="37"/>
                  <a:pt x="0" y="43"/>
                  <a:pt x="3" y="46"/>
                </a:cubicBezTo>
                <a:cubicBezTo>
                  <a:pt x="6" y="49"/>
                  <a:pt x="12" y="49"/>
                  <a:pt x="15" y="46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104"/>
                  <a:pt x="33" y="104"/>
                  <a:pt x="33" y="104"/>
                </a:cubicBezTo>
                <a:cubicBezTo>
                  <a:pt x="33" y="108"/>
                  <a:pt x="37" y="112"/>
                  <a:pt x="41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21" y="112"/>
                  <a:pt x="225" y="108"/>
                  <a:pt x="225" y="104"/>
                </a:cubicBezTo>
                <a:cubicBezTo>
                  <a:pt x="225" y="100"/>
                  <a:pt x="221" y="96"/>
                  <a:pt x="217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126">
            <a:extLst>
              <a:ext uri="{FF2B5EF4-FFF2-40B4-BE49-F238E27FC236}">
                <a16:creationId xmlns:a16="http://schemas.microsoft.com/office/drawing/2014/main" id="{0A1C06FA-C097-6F9B-AE88-2455FBF57A69}"/>
              </a:ext>
            </a:extLst>
          </p:cNvPr>
          <p:cNvSpPr>
            <a:spLocks/>
          </p:cNvSpPr>
          <p:nvPr/>
        </p:nvSpPr>
        <p:spPr bwMode="auto">
          <a:xfrm>
            <a:off x="8183549" y="3889609"/>
            <a:ext cx="339364" cy="170337"/>
          </a:xfrm>
          <a:custGeom>
            <a:avLst/>
            <a:gdLst>
              <a:gd name="T0" fmla="*/ 210 w 225"/>
              <a:gd name="T1" fmla="*/ 66 h 112"/>
              <a:gd name="T2" fmla="*/ 192 w 225"/>
              <a:gd name="T3" fmla="*/ 85 h 112"/>
              <a:gd name="T4" fmla="*/ 192 w 225"/>
              <a:gd name="T5" fmla="*/ 8 h 112"/>
              <a:gd name="T6" fmla="*/ 184 w 225"/>
              <a:gd name="T7" fmla="*/ 0 h 112"/>
              <a:gd name="T8" fmla="*/ 8 w 225"/>
              <a:gd name="T9" fmla="*/ 0 h 112"/>
              <a:gd name="T10" fmla="*/ 0 w 225"/>
              <a:gd name="T11" fmla="*/ 8 h 112"/>
              <a:gd name="T12" fmla="*/ 8 w 225"/>
              <a:gd name="T13" fmla="*/ 16 h 112"/>
              <a:gd name="T14" fmla="*/ 176 w 225"/>
              <a:gd name="T15" fmla="*/ 16 h 112"/>
              <a:gd name="T16" fmla="*/ 176 w 225"/>
              <a:gd name="T17" fmla="*/ 85 h 112"/>
              <a:gd name="T18" fmla="*/ 158 w 225"/>
              <a:gd name="T19" fmla="*/ 66 h 112"/>
              <a:gd name="T20" fmla="*/ 146 w 225"/>
              <a:gd name="T21" fmla="*/ 66 h 112"/>
              <a:gd name="T22" fmla="*/ 146 w 225"/>
              <a:gd name="T23" fmla="*/ 78 h 112"/>
              <a:gd name="T24" fmla="*/ 178 w 225"/>
              <a:gd name="T25" fmla="*/ 110 h 112"/>
              <a:gd name="T26" fmla="*/ 180 w 225"/>
              <a:gd name="T27" fmla="*/ 111 h 112"/>
              <a:gd name="T28" fmla="*/ 180 w 225"/>
              <a:gd name="T29" fmla="*/ 111 h 112"/>
              <a:gd name="T30" fmla="*/ 181 w 225"/>
              <a:gd name="T31" fmla="*/ 111 h 112"/>
              <a:gd name="T32" fmla="*/ 182 w 225"/>
              <a:gd name="T33" fmla="*/ 112 h 112"/>
              <a:gd name="T34" fmla="*/ 182 w 225"/>
              <a:gd name="T35" fmla="*/ 112 h 112"/>
              <a:gd name="T36" fmla="*/ 184 w 225"/>
              <a:gd name="T37" fmla="*/ 112 h 112"/>
              <a:gd name="T38" fmla="*/ 186 w 225"/>
              <a:gd name="T39" fmla="*/ 112 h 112"/>
              <a:gd name="T40" fmla="*/ 186 w 225"/>
              <a:gd name="T41" fmla="*/ 112 h 112"/>
              <a:gd name="T42" fmla="*/ 187 w 225"/>
              <a:gd name="T43" fmla="*/ 111 h 112"/>
              <a:gd name="T44" fmla="*/ 188 w 225"/>
              <a:gd name="T45" fmla="*/ 111 h 112"/>
              <a:gd name="T46" fmla="*/ 188 w 225"/>
              <a:gd name="T47" fmla="*/ 111 h 112"/>
              <a:gd name="T48" fmla="*/ 190 w 225"/>
              <a:gd name="T49" fmla="*/ 110 h 112"/>
              <a:gd name="T50" fmla="*/ 222 w 225"/>
              <a:gd name="T51" fmla="*/ 78 h 112"/>
              <a:gd name="T52" fmla="*/ 222 w 225"/>
              <a:gd name="T53" fmla="*/ 66 h 112"/>
              <a:gd name="T54" fmla="*/ 210 w 225"/>
              <a:gd name="T55" fmla="*/ 6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5" h="112">
                <a:moveTo>
                  <a:pt x="210" y="66"/>
                </a:moveTo>
                <a:cubicBezTo>
                  <a:pt x="192" y="85"/>
                  <a:pt x="192" y="85"/>
                  <a:pt x="192" y="85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4"/>
                  <a:pt x="188" y="0"/>
                  <a:pt x="18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85"/>
                  <a:pt x="176" y="85"/>
                  <a:pt x="176" y="85"/>
                </a:cubicBezTo>
                <a:cubicBezTo>
                  <a:pt x="158" y="66"/>
                  <a:pt x="158" y="66"/>
                  <a:pt x="158" y="66"/>
                </a:cubicBezTo>
                <a:cubicBezTo>
                  <a:pt x="155" y="63"/>
                  <a:pt x="149" y="63"/>
                  <a:pt x="146" y="66"/>
                </a:cubicBezTo>
                <a:cubicBezTo>
                  <a:pt x="143" y="69"/>
                  <a:pt x="143" y="75"/>
                  <a:pt x="146" y="78"/>
                </a:cubicBezTo>
                <a:cubicBezTo>
                  <a:pt x="178" y="110"/>
                  <a:pt x="178" y="110"/>
                  <a:pt x="178" y="110"/>
                </a:cubicBezTo>
                <a:cubicBezTo>
                  <a:pt x="179" y="110"/>
                  <a:pt x="179" y="110"/>
                  <a:pt x="180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80" y="111"/>
                  <a:pt x="181" y="111"/>
                  <a:pt x="181" y="111"/>
                </a:cubicBezTo>
                <a:cubicBezTo>
                  <a:pt x="181" y="111"/>
                  <a:pt x="181" y="112"/>
                  <a:pt x="182" y="112"/>
                </a:cubicBezTo>
                <a:cubicBezTo>
                  <a:pt x="182" y="112"/>
                  <a:pt x="182" y="112"/>
                  <a:pt x="182" y="112"/>
                </a:cubicBezTo>
                <a:cubicBezTo>
                  <a:pt x="183" y="112"/>
                  <a:pt x="183" y="112"/>
                  <a:pt x="184" y="112"/>
                </a:cubicBezTo>
                <a:cubicBezTo>
                  <a:pt x="185" y="112"/>
                  <a:pt x="185" y="112"/>
                  <a:pt x="186" y="112"/>
                </a:cubicBezTo>
                <a:cubicBezTo>
                  <a:pt x="186" y="112"/>
                  <a:pt x="186" y="112"/>
                  <a:pt x="186" y="112"/>
                </a:cubicBezTo>
                <a:cubicBezTo>
                  <a:pt x="187" y="112"/>
                  <a:pt x="187" y="111"/>
                  <a:pt x="187" y="111"/>
                </a:cubicBezTo>
                <a:cubicBezTo>
                  <a:pt x="187" y="111"/>
                  <a:pt x="188" y="111"/>
                  <a:pt x="188" y="111"/>
                </a:cubicBezTo>
                <a:cubicBezTo>
                  <a:pt x="188" y="111"/>
                  <a:pt x="188" y="111"/>
                  <a:pt x="188" y="111"/>
                </a:cubicBezTo>
                <a:cubicBezTo>
                  <a:pt x="189" y="110"/>
                  <a:pt x="189" y="110"/>
                  <a:pt x="190" y="110"/>
                </a:cubicBezTo>
                <a:cubicBezTo>
                  <a:pt x="222" y="78"/>
                  <a:pt x="222" y="78"/>
                  <a:pt x="222" y="78"/>
                </a:cubicBezTo>
                <a:cubicBezTo>
                  <a:pt x="225" y="75"/>
                  <a:pt x="225" y="69"/>
                  <a:pt x="222" y="66"/>
                </a:cubicBezTo>
                <a:cubicBezTo>
                  <a:pt x="219" y="63"/>
                  <a:pt x="213" y="63"/>
                  <a:pt x="210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7">
            <a:extLst>
              <a:ext uri="{FF2B5EF4-FFF2-40B4-BE49-F238E27FC236}">
                <a16:creationId xmlns:a16="http://schemas.microsoft.com/office/drawing/2014/main" id="{308A125E-4C19-B9F6-4B5D-05F59B0A7F33}"/>
              </a:ext>
            </a:extLst>
          </p:cNvPr>
          <p:cNvSpPr>
            <a:spLocks noEditPoints="1"/>
          </p:cNvSpPr>
          <p:nvPr/>
        </p:nvSpPr>
        <p:spPr bwMode="auto">
          <a:xfrm>
            <a:off x="353281" y="4681022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128">
            <a:extLst>
              <a:ext uri="{FF2B5EF4-FFF2-40B4-BE49-F238E27FC236}">
                <a16:creationId xmlns:a16="http://schemas.microsoft.com/office/drawing/2014/main" id="{859C95AA-A669-8072-F70A-308878D25945}"/>
              </a:ext>
            </a:extLst>
          </p:cNvPr>
          <p:cNvSpPr>
            <a:spLocks noEditPoints="1"/>
          </p:cNvSpPr>
          <p:nvPr/>
        </p:nvSpPr>
        <p:spPr bwMode="auto">
          <a:xfrm>
            <a:off x="2103823" y="4681022"/>
            <a:ext cx="265988" cy="386534"/>
          </a:xfrm>
          <a:custGeom>
            <a:avLst/>
            <a:gdLst>
              <a:gd name="T0" fmla="*/ 8 w 176"/>
              <a:gd name="T1" fmla="*/ 256 h 256"/>
              <a:gd name="T2" fmla="*/ 168 w 176"/>
              <a:gd name="T3" fmla="*/ 256 h 256"/>
              <a:gd name="T4" fmla="*/ 176 w 176"/>
              <a:gd name="T5" fmla="*/ 248 h 256"/>
              <a:gd name="T6" fmla="*/ 176 w 176"/>
              <a:gd name="T7" fmla="*/ 8 h 256"/>
              <a:gd name="T8" fmla="*/ 168 w 176"/>
              <a:gd name="T9" fmla="*/ 0 h 256"/>
              <a:gd name="T10" fmla="*/ 8 w 176"/>
              <a:gd name="T11" fmla="*/ 0 h 256"/>
              <a:gd name="T12" fmla="*/ 0 w 176"/>
              <a:gd name="T13" fmla="*/ 8 h 256"/>
              <a:gd name="T14" fmla="*/ 0 w 176"/>
              <a:gd name="T15" fmla="*/ 248 h 256"/>
              <a:gd name="T16" fmla="*/ 8 w 176"/>
              <a:gd name="T17" fmla="*/ 256 h 256"/>
              <a:gd name="T18" fmla="*/ 16 w 176"/>
              <a:gd name="T19" fmla="*/ 16 h 256"/>
              <a:gd name="T20" fmla="*/ 160 w 176"/>
              <a:gd name="T21" fmla="*/ 16 h 256"/>
              <a:gd name="T22" fmla="*/ 160 w 176"/>
              <a:gd name="T23" fmla="*/ 240 h 256"/>
              <a:gd name="T24" fmla="*/ 16 w 176"/>
              <a:gd name="T25" fmla="*/ 240 h 256"/>
              <a:gd name="T26" fmla="*/ 16 w 176"/>
              <a:gd name="T27" fmla="*/ 1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6" h="256">
                <a:moveTo>
                  <a:pt x="8" y="256"/>
                </a:moveTo>
                <a:cubicBezTo>
                  <a:pt x="168" y="256"/>
                  <a:pt x="168" y="256"/>
                  <a:pt x="168" y="256"/>
                </a:cubicBezTo>
                <a:cubicBezTo>
                  <a:pt x="172" y="256"/>
                  <a:pt x="176" y="252"/>
                  <a:pt x="176" y="248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52"/>
                  <a:pt x="4" y="256"/>
                  <a:pt x="8" y="256"/>
                </a:cubicBezTo>
                <a:close/>
                <a:moveTo>
                  <a:pt x="16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240"/>
                  <a:pt x="160" y="240"/>
                  <a:pt x="160" y="240"/>
                </a:cubicBezTo>
                <a:cubicBezTo>
                  <a:pt x="16" y="240"/>
                  <a:pt x="16" y="240"/>
                  <a:pt x="16" y="240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29">
            <a:extLst>
              <a:ext uri="{FF2B5EF4-FFF2-40B4-BE49-F238E27FC236}">
                <a16:creationId xmlns:a16="http://schemas.microsoft.com/office/drawing/2014/main" id="{3359A62D-B82B-AC82-B519-973F080BBFD1}"/>
              </a:ext>
            </a:extLst>
          </p:cNvPr>
          <p:cNvSpPr>
            <a:spLocks noEditPoints="1"/>
          </p:cNvSpPr>
          <p:nvPr/>
        </p:nvSpPr>
        <p:spPr bwMode="auto">
          <a:xfrm>
            <a:off x="2152303" y="4850049"/>
            <a:ext cx="169027" cy="169027"/>
          </a:xfrm>
          <a:custGeom>
            <a:avLst/>
            <a:gdLst>
              <a:gd name="T0" fmla="*/ 56 w 112"/>
              <a:gd name="T1" fmla="*/ 0 h 112"/>
              <a:gd name="T2" fmla="*/ 0 w 112"/>
              <a:gd name="T3" fmla="*/ 56 h 112"/>
              <a:gd name="T4" fmla="*/ 56 w 112"/>
              <a:gd name="T5" fmla="*/ 112 h 112"/>
              <a:gd name="T6" fmla="*/ 112 w 112"/>
              <a:gd name="T7" fmla="*/ 56 h 112"/>
              <a:gd name="T8" fmla="*/ 56 w 112"/>
              <a:gd name="T9" fmla="*/ 0 h 112"/>
              <a:gd name="T10" fmla="*/ 56 w 112"/>
              <a:gd name="T11" fmla="*/ 96 h 112"/>
              <a:gd name="T12" fmla="*/ 16 w 112"/>
              <a:gd name="T13" fmla="*/ 56 h 112"/>
              <a:gd name="T14" fmla="*/ 56 w 112"/>
              <a:gd name="T15" fmla="*/ 16 h 112"/>
              <a:gd name="T16" fmla="*/ 96 w 112"/>
              <a:gd name="T17" fmla="*/ 56 h 112"/>
              <a:gd name="T18" fmla="*/ 56 w 112"/>
              <a:gd name="T19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12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7"/>
                  <a:pt x="25" y="112"/>
                  <a:pt x="56" y="112"/>
                </a:cubicBezTo>
                <a:cubicBezTo>
                  <a:pt x="87" y="112"/>
                  <a:pt x="112" y="87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96"/>
                </a:moveTo>
                <a:cubicBezTo>
                  <a:pt x="34" y="96"/>
                  <a:pt x="16" y="78"/>
                  <a:pt x="16" y="56"/>
                </a:cubicBezTo>
                <a:cubicBezTo>
                  <a:pt x="16" y="34"/>
                  <a:pt x="34" y="16"/>
                  <a:pt x="56" y="16"/>
                </a:cubicBezTo>
                <a:cubicBezTo>
                  <a:pt x="78" y="16"/>
                  <a:pt x="96" y="34"/>
                  <a:pt x="96" y="56"/>
                </a:cubicBezTo>
                <a:cubicBezTo>
                  <a:pt x="96" y="78"/>
                  <a:pt x="78" y="96"/>
                  <a:pt x="5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130">
            <a:extLst>
              <a:ext uri="{FF2B5EF4-FFF2-40B4-BE49-F238E27FC236}">
                <a16:creationId xmlns:a16="http://schemas.microsoft.com/office/drawing/2014/main" id="{B0EFFC0E-CFAE-129A-675B-80636C5ABBD7}"/>
              </a:ext>
            </a:extLst>
          </p:cNvPr>
          <p:cNvSpPr>
            <a:spLocks noEditPoints="1"/>
          </p:cNvSpPr>
          <p:nvPr/>
        </p:nvSpPr>
        <p:spPr bwMode="auto">
          <a:xfrm>
            <a:off x="2188991" y="4729502"/>
            <a:ext cx="95651" cy="96961"/>
          </a:xfrm>
          <a:custGeom>
            <a:avLst/>
            <a:gdLst>
              <a:gd name="T0" fmla="*/ 32 w 64"/>
              <a:gd name="T1" fmla="*/ 64 h 64"/>
              <a:gd name="T2" fmla="*/ 64 w 64"/>
              <a:gd name="T3" fmla="*/ 32 h 64"/>
              <a:gd name="T4" fmla="*/ 32 w 64"/>
              <a:gd name="T5" fmla="*/ 0 h 64"/>
              <a:gd name="T6" fmla="*/ 0 w 64"/>
              <a:gd name="T7" fmla="*/ 32 h 64"/>
              <a:gd name="T8" fmla="*/ 32 w 64"/>
              <a:gd name="T9" fmla="*/ 64 h 64"/>
              <a:gd name="T10" fmla="*/ 32 w 64"/>
              <a:gd name="T11" fmla="*/ 16 h 64"/>
              <a:gd name="T12" fmla="*/ 48 w 64"/>
              <a:gd name="T13" fmla="*/ 32 h 64"/>
              <a:gd name="T14" fmla="*/ 32 w 64"/>
              <a:gd name="T15" fmla="*/ 48 h 64"/>
              <a:gd name="T16" fmla="*/ 16 w 64"/>
              <a:gd name="T17" fmla="*/ 32 h 64"/>
              <a:gd name="T18" fmla="*/ 32 w 64"/>
              <a:gd name="T19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" h="64">
                <a:moveTo>
                  <a:pt x="32" y="64"/>
                </a:move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lose/>
                <a:moveTo>
                  <a:pt x="32" y="16"/>
                </a:moveTo>
                <a:cubicBezTo>
                  <a:pt x="41" y="16"/>
                  <a:pt x="48" y="23"/>
                  <a:pt x="48" y="32"/>
                </a:cubicBezTo>
                <a:cubicBezTo>
                  <a:pt x="48" y="41"/>
                  <a:pt x="41" y="48"/>
                  <a:pt x="32" y="48"/>
                </a:cubicBezTo>
                <a:cubicBezTo>
                  <a:pt x="23" y="48"/>
                  <a:pt x="16" y="41"/>
                  <a:pt x="16" y="32"/>
                </a:cubicBezTo>
                <a:cubicBezTo>
                  <a:pt x="16" y="23"/>
                  <a:pt x="23" y="16"/>
                  <a:pt x="32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131">
            <a:extLst>
              <a:ext uri="{FF2B5EF4-FFF2-40B4-BE49-F238E27FC236}">
                <a16:creationId xmlns:a16="http://schemas.microsoft.com/office/drawing/2014/main" id="{154BA0F1-008D-0EC9-184F-25AF0F7600D0}"/>
              </a:ext>
            </a:extLst>
          </p:cNvPr>
          <p:cNvSpPr>
            <a:spLocks noEditPoints="1"/>
          </p:cNvSpPr>
          <p:nvPr/>
        </p:nvSpPr>
        <p:spPr bwMode="auto">
          <a:xfrm>
            <a:off x="2219128" y="4916873"/>
            <a:ext cx="35378" cy="36688"/>
          </a:xfrm>
          <a:custGeom>
            <a:avLst/>
            <a:gdLst>
              <a:gd name="T0" fmla="*/ 12 w 24"/>
              <a:gd name="T1" fmla="*/ 0 h 24"/>
              <a:gd name="T2" fmla="*/ 0 w 24"/>
              <a:gd name="T3" fmla="*/ 12 h 24"/>
              <a:gd name="T4" fmla="*/ 12 w 24"/>
              <a:gd name="T5" fmla="*/ 24 h 24"/>
              <a:gd name="T6" fmla="*/ 24 w 24"/>
              <a:gd name="T7" fmla="*/ 12 h 24"/>
              <a:gd name="T8" fmla="*/ 12 w 24"/>
              <a:gd name="T9" fmla="*/ 0 h 24"/>
              <a:gd name="T10" fmla="*/ 12 w 24"/>
              <a:gd name="T11" fmla="*/ 16 h 24"/>
              <a:gd name="T12" fmla="*/ 8 w 24"/>
              <a:gd name="T13" fmla="*/ 12 h 24"/>
              <a:gd name="T14" fmla="*/ 12 w 24"/>
              <a:gd name="T15" fmla="*/ 8 h 24"/>
              <a:gd name="T16" fmla="*/ 16 w 24"/>
              <a:gd name="T17" fmla="*/ 12 h 24"/>
              <a:gd name="T18" fmla="*/ 12 w 24"/>
              <a:gd name="T19" fmla="*/ 1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close/>
                <a:moveTo>
                  <a:pt x="12" y="16"/>
                </a:moveTo>
                <a:cubicBezTo>
                  <a:pt x="10" y="16"/>
                  <a:pt x="8" y="14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14" y="8"/>
                  <a:pt x="16" y="10"/>
                  <a:pt x="16" y="12"/>
                </a:cubicBezTo>
                <a:cubicBezTo>
                  <a:pt x="16" y="14"/>
                  <a:pt x="14" y="16"/>
                  <a:pt x="12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132">
            <a:extLst>
              <a:ext uri="{FF2B5EF4-FFF2-40B4-BE49-F238E27FC236}">
                <a16:creationId xmlns:a16="http://schemas.microsoft.com/office/drawing/2014/main" id="{633A51A7-D08A-2380-833E-62E55F67DE29}"/>
              </a:ext>
            </a:extLst>
          </p:cNvPr>
          <p:cNvSpPr>
            <a:spLocks noEditPoints="1"/>
          </p:cNvSpPr>
          <p:nvPr/>
        </p:nvSpPr>
        <p:spPr bwMode="auto">
          <a:xfrm>
            <a:off x="2912269" y="4681022"/>
            <a:ext cx="386534" cy="386534"/>
          </a:xfrm>
          <a:custGeom>
            <a:avLst/>
            <a:gdLst>
              <a:gd name="T0" fmla="*/ 248 w 256"/>
              <a:gd name="T1" fmla="*/ 0 h 256"/>
              <a:gd name="T2" fmla="*/ 8 w 256"/>
              <a:gd name="T3" fmla="*/ 0 h 256"/>
              <a:gd name="T4" fmla="*/ 0 w 256"/>
              <a:gd name="T5" fmla="*/ 8 h 256"/>
              <a:gd name="T6" fmla="*/ 0 w 256"/>
              <a:gd name="T7" fmla="*/ 248 h 256"/>
              <a:gd name="T8" fmla="*/ 8 w 256"/>
              <a:gd name="T9" fmla="*/ 256 h 256"/>
              <a:gd name="T10" fmla="*/ 248 w 256"/>
              <a:gd name="T11" fmla="*/ 256 h 256"/>
              <a:gd name="T12" fmla="*/ 256 w 256"/>
              <a:gd name="T13" fmla="*/ 248 h 256"/>
              <a:gd name="T14" fmla="*/ 256 w 256"/>
              <a:gd name="T15" fmla="*/ 8 h 256"/>
              <a:gd name="T16" fmla="*/ 248 w 256"/>
              <a:gd name="T17" fmla="*/ 0 h 256"/>
              <a:gd name="T18" fmla="*/ 240 w 256"/>
              <a:gd name="T19" fmla="*/ 240 h 256"/>
              <a:gd name="T20" fmla="*/ 16 w 256"/>
              <a:gd name="T21" fmla="*/ 240 h 256"/>
              <a:gd name="T22" fmla="*/ 16 w 256"/>
              <a:gd name="T23" fmla="*/ 16 h 256"/>
              <a:gd name="T24" fmla="*/ 240 w 256"/>
              <a:gd name="T25" fmla="*/ 16 h 256"/>
              <a:gd name="T26" fmla="*/ 240 w 256"/>
              <a:gd name="T27" fmla="*/ 24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6" h="256">
                <a:moveTo>
                  <a:pt x="24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52"/>
                  <a:pt x="4" y="256"/>
                  <a:pt x="8" y="256"/>
                </a:cubicBezTo>
                <a:cubicBezTo>
                  <a:pt x="248" y="256"/>
                  <a:pt x="248" y="256"/>
                  <a:pt x="248" y="256"/>
                </a:cubicBezTo>
                <a:cubicBezTo>
                  <a:pt x="252" y="256"/>
                  <a:pt x="256" y="252"/>
                  <a:pt x="256" y="248"/>
                </a:cubicBezTo>
                <a:cubicBezTo>
                  <a:pt x="256" y="8"/>
                  <a:pt x="256" y="8"/>
                  <a:pt x="256" y="8"/>
                </a:cubicBezTo>
                <a:cubicBezTo>
                  <a:pt x="256" y="4"/>
                  <a:pt x="252" y="0"/>
                  <a:pt x="248" y="0"/>
                </a:cubicBezTo>
                <a:close/>
                <a:moveTo>
                  <a:pt x="240" y="240"/>
                </a:moveTo>
                <a:cubicBezTo>
                  <a:pt x="16" y="240"/>
                  <a:pt x="16" y="240"/>
                  <a:pt x="16" y="240"/>
                </a:cubicBezTo>
                <a:cubicBezTo>
                  <a:pt x="16" y="16"/>
                  <a:pt x="16" y="16"/>
                  <a:pt x="16" y="16"/>
                </a:cubicBezTo>
                <a:cubicBezTo>
                  <a:pt x="240" y="16"/>
                  <a:pt x="240" y="16"/>
                  <a:pt x="240" y="16"/>
                </a:cubicBezTo>
                <a:lnTo>
                  <a:pt x="240" y="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3">
            <a:extLst>
              <a:ext uri="{FF2B5EF4-FFF2-40B4-BE49-F238E27FC236}">
                <a16:creationId xmlns:a16="http://schemas.microsoft.com/office/drawing/2014/main" id="{46310A5E-CC27-41CE-AB9C-6C0785AEBA54}"/>
              </a:ext>
            </a:extLst>
          </p:cNvPr>
          <p:cNvSpPr>
            <a:spLocks/>
          </p:cNvSpPr>
          <p:nvPr/>
        </p:nvSpPr>
        <p:spPr bwMode="auto">
          <a:xfrm>
            <a:off x="2960749" y="4729502"/>
            <a:ext cx="96961" cy="289573"/>
          </a:xfrm>
          <a:custGeom>
            <a:avLst/>
            <a:gdLst>
              <a:gd name="T0" fmla="*/ 8 w 64"/>
              <a:gd name="T1" fmla="*/ 32 h 192"/>
              <a:gd name="T2" fmla="*/ 24 w 64"/>
              <a:gd name="T3" fmla="*/ 32 h 192"/>
              <a:gd name="T4" fmla="*/ 24 w 64"/>
              <a:gd name="T5" fmla="*/ 184 h 192"/>
              <a:gd name="T6" fmla="*/ 32 w 64"/>
              <a:gd name="T7" fmla="*/ 192 h 192"/>
              <a:gd name="T8" fmla="*/ 40 w 64"/>
              <a:gd name="T9" fmla="*/ 184 h 192"/>
              <a:gd name="T10" fmla="*/ 40 w 64"/>
              <a:gd name="T11" fmla="*/ 32 h 192"/>
              <a:gd name="T12" fmla="*/ 56 w 64"/>
              <a:gd name="T13" fmla="*/ 32 h 192"/>
              <a:gd name="T14" fmla="*/ 64 w 64"/>
              <a:gd name="T15" fmla="*/ 24 h 192"/>
              <a:gd name="T16" fmla="*/ 56 w 64"/>
              <a:gd name="T17" fmla="*/ 16 h 192"/>
              <a:gd name="T18" fmla="*/ 40 w 64"/>
              <a:gd name="T19" fmla="*/ 16 h 192"/>
              <a:gd name="T20" fmla="*/ 40 w 64"/>
              <a:gd name="T21" fmla="*/ 8 h 192"/>
              <a:gd name="T22" fmla="*/ 32 w 64"/>
              <a:gd name="T23" fmla="*/ 0 h 192"/>
              <a:gd name="T24" fmla="*/ 24 w 64"/>
              <a:gd name="T25" fmla="*/ 8 h 192"/>
              <a:gd name="T26" fmla="*/ 24 w 64"/>
              <a:gd name="T27" fmla="*/ 16 h 192"/>
              <a:gd name="T28" fmla="*/ 8 w 64"/>
              <a:gd name="T29" fmla="*/ 16 h 192"/>
              <a:gd name="T30" fmla="*/ 0 w 64"/>
              <a:gd name="T31" fmla="*/ 24 h 192"/>
              <a:gd name="T32" fmla="*/ 8 w 64"/>
              <a:gd name="T33" fmla="*/ 3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" h="192">
                <a:moveTo>
                  <a:pt x="8" y="32"/>
                </a:moveTo>
                <a:cubicBezTo>
                  <a:pt x="24" y="32"/>
                  <a:pt x="24" y="32"/>
                  <a:pt x="24" y="32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24" y="188"/>
                  <a:pt x="28" y="192"/>
                  <a:pt x="32" y="192"/>
                </a:cubicBezTo>
                <a:cubicBezTo>
                  <a:pt x="36" y="192"/>
                  <a:pt x="40" y="188"/>
                  <a:pt x="40" y="184"/>
                </a:cubicBezTo>
                <a:cubicBezTo>
                  <a:pt x="40" y="32"/>
                  <a:pt x="40" y="32"/>
                  <a:pt x="40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60" y="32"/>
                  <a:pt x="64" y="28"/>
                  <a:pt x="64" y="24"/>
                </a:cubicBezTo>
                <a:cubicBezTo>
                  <a:pt x="64" y="20"/>
                  <a:pt x="60" y="16"/>
                  <a:pt x="5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4"/>
                  <a:pt x="36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16"/>
                  <a:pt x="24" y="16"/>
                  <a:pt x="24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28"/>
                  <a:pt x="4" y="32"/>
                  <a:pt x="8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134">
            <a:extLst>
              <a:ext uri="{FF2B5EF4-FFF2-40B4-BE49-F238E27FC236}">
                <a16:creationId xmlns:a16="http://schemas.microsoft.com/office/drawing/2014/main" id="{6D52DE7A-80BD-E95A-B3B0-E921B472446F}"/>
              </a:ext>
            </a:extLst>
          </p:cNvPr>
          <p:cNvSpPr>
            <a:spLocks/>
          </p:cNvSpPr>
          <p:nvPr/>
        </p:nvSpPr>
        <p:spPr bwMode="auto">
          <a:xfrm>
            <a:off x="3154672" y="4729502"/>
            <a:ext cx="96961" cy="289573"/>
          </a:xfrm>
          <a:custGeom>
            <a:avLst/>
            <a:gdLst>
              <a:gd name="T0" fmla="*/ 8 w 64"/>
              <a:gd name="T1" fmla="*/ 176 h 192"/>
              <a:gd name="T2" fmla="*/ 24 w 64"/>
              <a:gd name="T3" fmla="*/ 176 h 192"/>
              <a:gd name="T4" fmla="*/ 24 w 64"/>
              <a:gd name="T5" fmla="*/ 184 h 192"/>
              <a:gd name="T6" fmla="*/ 32 w 64"/>
              <a:gd name="T7" fmla="*/ 192 h 192"/>
              <a:gd name="T8" fmla="*/ 40 w 64"/>
              <a:gd name="T9" fmla="*/ 184 h 192"/>
              <a:gd name="T10" fmla="*/ 40 w 64"/>
              <a:gd name="T11" fmla="*/ 176 h 192"/>
              <a:gd name="T12" fmla="*/ 56 w 64"/>
              <a:gd name="T13" fmla="*/ 176 h 192"/>
              <a:gd name="T14" fmla="*/ 64 w 64"/>
              <a:gd name="T15" fmla="*/ 168 h 192"/>
              <a:gd name="T16" fmla="*/ 56 w 64"/>
              <a:gd name="T17" fmla="*/ 160 h 192"/>
              <a:gd name="T18" fmla="*/ 40 w 64"/>
              <a:gd name="T19" fmla="*/ 160 h 192"/>
              <a:gd name="T20" fmla="*/ 40 w 64"/>
              <a:gd name="T21" fmla="*/ 8 h 192"/>
              <a:gd name="T22" fmla="*/ 32 w 64"/>
              <a:gd name="T23" fmla="*/ 0 h 192"/>
              <a:gd name="T24" fmla="*/ 24 w 64"/>
              <a:gd name="T25" fmla="*/ 8 h 192"/>
              <a:gd name="T26" fmla="*/ 24 w 64"/>
              <a:gd name="T27" fmla="*/ 160 h 192"/>
              <a:gd name="T28" fmla="*/ 8 w 64"/>
              <a:gd name="T29" fmla="*/ 160 h 192"/>
              <a:gd name="T30" fmla="*/ 0 w 64"/>
              <a:gd name="T31" fmla="*/ 168 h 192"/>
              <a:gd name="T32" fmla="*/ 8 w 64"/>
              <a:gd name="T33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" h="192">
                <a:moveTo>
                  <a:pt x="8" y="176"/>
                </a:moveTo>
                <a:cubicBezTo>
                  <a:pt x="24" y="176"/>
                  <a:pt x="24" y="176"/>
                  <a:pt x="24" y="176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24" y="188"/>
                  <a:pt x="28" y="192"/>
                  <a:pt x="32" y="192"/>
                </a:cubicBezTo>
                <a:cubicBezTo>
                  <a:pt x="36" y="192"/>
                  <a:pt x="40" y="188"/>
                  <a:pt x="40" y="184"/>
                </a:cubicBezTo>
                <a:cubicBezTo>
                  <a:pt x="40" y="176"/>
                  <a:pt x="40" y="176"/>
                  <a:pt x="40" y="176"/>
                </a:cubicBezTo>
                <a:cubicBezTo>
                  <a:pt x="56" y="176"/>
                  <a:pt x="56" y="176"/>
                  <a:pt x="56" y="176"/>
                </a:cubicBezTo>
                <a:cubicBezTo>
                  <a:pt x="60" y="176"/>
                  <a:pt x="64" y="172"/>
                  <a:pt x="64" y="168"/>
                </a:cubicBezTo>
                <a:cubicBezTo>
                  <a:pt x="64" y="164"/>
                  <a:pt x="60" y="160"/>
                  <a:pt x="56" y="16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4"/>
                  <a:pt x="36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8" y="160"/>
                  <a:pt x="8" y="160"/>
                  <a:pt x="8" y="160"/>
                </a:cubicBezTo>
                <a:cubicBezTo>
                  <a:pt x="4" y="160"/>
                  <a:pt x="0" y="164"/>
                  <a:pt x="0" y="168"/>
                </a:cubicBezTo>
                <a:cubicBezTo>
                  <a:pt x="0" y="172"/>
                  <a:pt x="4" y="176"/>
                  <a:pt x="8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5">
            <a:extLst>
              <a:ext uri="{FF2B5EF4-FFF2-40B4-BE49-F238E27FC236}">
                <a16:creationId xmlns:a16="http://schemas.microsoft.com/office/drawing/2014/main" id="{CF2244B0-47EB-19B6-DCFA-552BA1EA25FB}"/>
              </a:ext>
            </a:extLst>
          </p:cNvPr>
          <p:cNvSpPr>
            <a:spLocks/>
          </p:cNvSpPr>
          <p:nvPr/>
        </p:nvSpPr>
        <p:spPr bwMode="auto">
          <a:xfrm>
            <a:off x="3057711" y="4729502"/>
            <a:ext cx="96961" cy="289573"/>
          </a:xfrm>
          <a:custGeom>
            <a:avLst/>
            <a:gdLst>
              <a:gd name="T0" fmla="*/ 8 w 64"/>
              <a:gd name="T1" fmla="*/ 104 h 192"/>
              <a:gd name="T2" fmla="*/ 24 w 64"/>
              <a:gd name="T3" fmla="*/ 104 h 192"/>
              <a:gd name="T4" fmla="*/ 24 w 64"/>
              <a:gd name="T5" fmla="*/ 184 h 192"/>
              <a:gd name="T6" fmla="*/ 32 w 64"/>
              <a:gd name="T7" fmla="*/ 192 h 192"/>
              <a:gd name="T8" fmla="*/ 40 w 64"/>
              <a:gd name="T9" fmla="*/ 184 h 192"/>
              <a:gd name="T10" fmla="*/ 40 w 64"/>
              <a:gd name="T11" fmla="*/ 104 h 192"/>
              <a:gd name="T12" fmla="*/ 56 w 64"/>
              <a:gd name="T13" fmla="*/ 104 h 192"/>
              <a:gd name="T14" fmla="*/ 64 w 64"/>
              <a:gd name="T15" fmla="*/ 96 h 192"/>
              <a:gd name="T16" fmla="*/ 56 w 64"/>
              <a:gd name="T17" fmla="*/ 88 h 192"/>
              <a:gd name="T18" fmla="*/ 40 w 64"/>
              <a:gd name="T19" fmla="*/ 88 h 192"/>
              <a:gd name="T20" fmla="*/ 40 w 64"/>
              <a:gd name="T21" fmla="*/ 8 h 192"/>
              <a:gd name="T22" fmla="*/ 32 w 64"/>
              <a:gd name="T23" fmla="*/ 0 h 192"/>
              <a:gd name="T24" fmla="*/ 24 w 64"/>
              <a:gd name="T25" fmla="*/ 8 h 192"/>
              <a:gd name="T26" fmla="*/ 24 w 64"/>
              <a:gd name="T27" fmla="*/ 88 h 192"/>
              <a:gd name="T28" fmla="*/ 8 w 64"/>
              <a:gd name="T29" fmla="*/ 88 h 192"/>
              <a:gd name="T30" fmla="*/ 0 w 64"/>
              <a:gd name="T31" fmla="*/ 96 h 192"/>
              <a:gd name="T32" fmla="*/ 8 w 64"/>
              <a:gd name="T33" fmla="*/ 10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" h="192">
                <a:moveTo>
                  <a:pt x="8" y="104"/>
                </a:moveTo>
                <a:cubicBezTo>
                  <a:pt x="24" y="104"/>
                  <a:pt x="24" y="104"/>
                  <a:pt x="24" y="104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24" y="188"/>
                  <a:pt x="28" y="192"/>
                  <a:pt x="32" y="192"/>
                </a:cubicBezTo>
                <a:cubicBezTo>
                  <a:pt x="36" y="192"/>
                  <a:pt x="40" y="188"/>
                  <a:pt x="40" y="184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60" y="104"/>
                  <a:pt x="64" y="100"/>
                  <a:pt x="64" y="96"/>
                </a:cubicBezTo>
                <a:cubicBezTo>
                  <a:pt x="64" y="92"/>
                  <a:pt x="60" y="88"/>
                  <a:pt x="56" y="88"/>
                </a:cubicBezTo>
                <a:cubicBezTo>
                  <a:pt x="40" y="88"/>
                  <a:pt x="40" y="88"/>
                  <a:pt x="40" y="8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4"/>
                  <a:pt x="36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88"/>
                  <a:pt x="24" y="88"/>
                  <a:pt x="24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4" y="88"/>
                  <a:pt x="0" y="92"/>
                  <a:pt x="0" y="96"/>
                </a:cubicBezTo>
                <a:cubicBezTo>
                  <a:pt x="0" y="100"/>
                  <a:pt x="4" y="104"/>
                  <a:pt x="8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136">
            <a:extLst>
              <a:ext uri="{FF2B5EF4-FFF2-40B4-BE49-F238E27FC236}">
                <a16:creationId xmlns:a16="http://schemas.microsoft.com/office/drawing/2014/main" id="{8AF36B2D-7499-1FCB-C167-C1F5FCDADF55}"/>
              </a:ext>
            </a:extLst>
          </p:cNvPr>
          <p:cNvSpPr>
            <a:spLocks/>
          </p:cNvSpPr>
          <p:nvPr/>
        </p:nvSpPr>
        <p:spPr bwMode="auto">
          <a:xfrm>
            <a:off x="4736187" y="4826464"/>
            <a:ext cx="217507" cy="241093"/>
          </a:xfrm>
          <a:custGeom>
            <a:avLst/>
            <a:gdLst>
              <a:gd name="T0" fmla="*/ 64 w 144"/>
              <a:gd name="T1" fmla="*/ 79 h 160"/>
              <a:gd name="T2" fmla="*/ 64 w 144"/>
              <a:gd name="T3" fmla="*/ 144 h 160"/>
              <a:gd name="T4" fmla="*/ 12 w 144"/>
              <a:gd name="T5" fmla="*/ 144 h 160"/>
              <a:gd name="T6" fmla="*/ 4 w 144"/>
              <a:gd name="T7" fmla="*/ 152 h 160"/>
              <a:gd name="T8" fmla="*/ 12 w 144"/>
              <a:gd name="T9" fmla="*/ 160 h 160"/>
              <a:gd name="T10" fmla="*/ 132 w 144"/>
              <a:gd name="T11" fmla="*/ 160 h 160"/>
              <a:gd name="T12" fmla="*/ 140 w 144"/>
              <a:gd name="T13" fmla="*/ 152 h 160"/>
              <a:gd name="T14" fmla="*/ 132 w 144"/>
              <a:gd name="T15" fmla="*/ 144 h 160"/>
              <a:gd name="T16" fmla="*/ 80 w 144"/>
              <a:gd name="T17" fmla="*/ 144 h 160"/>
              <a:gd name="T18" fmla="*/ 80 w 144"/>
              <a:gd name="T19" fmla="*/ 79 h 160"/>
              <a:gd name="T20" fmla="*/ 144 w 144"/>
              <a:gd name="T21" fmla="*/ 8 h 160"/>
              <a:gd name="T22" fmla="*/ 136 w 144"/>
              <a:gd name="T23" fmla="*/ 0 h 160"/>
              <a:gd name="T24" fmla="*/ 128 w 144"/>
              <a:gd name="T25" fmla="*/ 8 h 160"/>
              <a:gd name="T26" fmla="*/ 72 w 144"/>
              <a:gd name="T27" fmla="*/ 64 h 160"/>
              <a:gd name="T28" fmla="*/ 16 w 144"/>
              <a:gd name="T29" fmla="*/ 8 h 160"/>
              <a:gd name="T30" fmla="*/ 8 w 144"/>
              <a:gd name="T31" fmla="*/ 0 h 160"/>
              <a:gd name="T32" fmla="*/ 0 w 144"/>
              <a:gd name="T33" fmla="*/ 8 h 160"/>
              <a:gd name="T34" fmla="*/ 64 w 144"/>
              <a:gd name="T35" fmla="*/ 7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" h="160">
                <a:moveTo>
                  <a:pt x="64" y="79"/>
                </a:moveTo>
                <a:cubicBezTo>
                  <a:pt x="64" y="144"/>
                  <a:pt x="64" y="144"/>
                  <a:pt x="64" y="144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8" y="144"/>
                  <a:pt x="4" y="148"/>
                  <a:pt x="4" y="152"/>
                </a:cubicBezTo>
                <a:cubicBezTo>
                  <a:pt x="4" y="156"/>
                  <a:pt x="8" y="160"/>
                  <a:pt x="12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40" y="156"/>
                  <a:pt x="140" y="152"/>
                </a:cubicBezTo>
                <a:cubicBezTo>
                  <a:pt x="140" y="148"/>
                  <a:pt x="136" y="144"/>
                  <a:pt x="132" y="144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80" y="79"/>
                  <a:pt x="80" y="79"/>
                  <a:pt x="80" y="79"/>
                </a:cubicBezTo>
                <a:cubicBezTo>
                  <a:pt x="113" y="75"/>
                  <a:pt x="144" y="42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132" y="0"/>
                  <a:pt x="128" y="4"/>
                  <a:pt x="128" y="8"/>
                </a:cubicBezTo>
                <a:cubicBezTo>
                  <a:pt x="128" y="36"/>
                  <a:pt x="100" y="64"/>
                  <a:pt x="72" y="64"/>
                </a:cubicBezTo>
                <a:cubicBezTo>
                  <a:pt x="44" y="64"/>
                  <a:pt x="16" y="36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2"/>
                  <a:pt x="31" y="75"/>
                  <a:pt x="64" y="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37">
            <a:extLst>
              <a:ext uri="{FF2B5EF4-FFF2-40B4-BE49-F238E27FC236}">
                <a16:creationId xmlns:a16="http://schemas.microsoft.com/office/drawing/2014/main" id="{6D5F79CB-6AD7-0168-4A81-2317CADD268D}"/>
              </a:ext>
            </a:extLst>
          </p:cNvPr>
          <p:cNvSpPr>
            <a:spLocks noEditPoints="1"/>
          </p:cNvSpPr>
          <p:nvPr/>
        </p:nvSpPr>
        <p:spPr bwMode="auto">
          <a:xfrm>
            <a:off x="4784667" y="4681022"/>
            <a:ext cx="120546" cy="217507"/>
          </a:xfrm>
          <a:custGeom>
            <a:avLst/>
            <a:gdLst>
              <a:gd name="T0" fmla="*/ 40 w 80"/>
              <a:gd name="T1" fmla="*/ 144 h 144"/>
              <a:gd name="T2" fmla="*/ 80 w 80"/>
              <a:gd name="T3" fmla="*/ 104 h 144"/>
              <a:gd name="T4" fmla="*/ 80 w 80"/>
              <a:gd name="T5" fmla="*/ 40 h 144"/>
              <a:gd name="T6" fmla="*/ 40 w 80"/>
              <a:gd name="T7" fmla="*/ 0 h 144"/>
              <a:gd name="T8" fmla="*/ 0 w 80"/>
              <a:gd name="T9" fmla="*/ 40 h 144"/>
              <a:gd name="T10" fmla="*/ 0 w 80"/>
              <a:gd name="T11" fmla="*/ 104 h 144"/>
              <a:gd name="T12" fmla="*/ 40 w 80"/>
              <a:gd name="T13" fmla="*/ 144 h 144"/>
              <a:gd name="T14" fmla="*/ 40 w 80"/>
              <a:gd name="T15" fmla="*/ 16 h 144"/>
              <a:gd name="T16" fmla="*/ 64 w 80"/>
              <a:gd name="T17" fmla="*/ 40 h 144"/>
              <a:gd name="T18" fmla="*/ 64 w 80"/>
              <a:gd name="T19" fmla="*/ 44 h 144"/>
              <a:gd name="T20" fmla="*/ 56 w 80"/>
              <a:gd name="T21" fmla="*/ 44 h 144"/>
              <a:gd name="T22" fmla="*/ 48 w 80"/>
              <a:gd name="T23" fmla="*/ 52 h 144"/>
              <a:gd name="T24" fmla="*/ 56 w 80"/>
              <a:gd name="T25" fmla="*/ 60 h 144"/>
              <a:gd name="T26" fmla="*/ 64 w 80"/>
              <a:gd name="T27" fmla="*/ 60 h 144"/>
              <a:gd name="T28" fmla="*/ 64 w 80"/>
              <a:gd name="T29" fmla="*/ 76 h 144"/>
              <a:gd name="T30" fmla="*/ 56 w 80"/>
              <a:gd name="T31" fmla="*/ 76 h 144"/>
              <a:gd name="T32" fmla="*/ 48 w 80"/>
              <a:gd name="T33" fmla="*/ 84 h 144"/>
              <a:gd name="T34" fmla="*/ 56 w 80"/>
              <a:gd name="T35" fmla="*/ 92 h 144"/>
              <a:gd name="T36" fmla="*/ 64 w 80"/>
              <a:gd name="T37" fmla="*/ 92 h 144"/>
              <a:gd name="T38" fmla="*/ 64 w 80"/>
              <a:gd name="T39" fmla="*/ 104 h 144"/>
              <a:gd name="T40" fmla="*/ 40 w 80"/>
              <a:gd name="T41" fmla="*/ 128 h 144"/>
              <a:gd name="T42" fmla="*/ 16 w 80"/>
              <a:gd name="T43" fmla="*/ 104 h 144"/>
              <a:gd name="T44" fmla="*/ 16 w 80"/>
              <a:gd name="T45" fmla="*/ 92 h 144"/>
              <a:gd name="T46" fmla="*/ 24 w 80"/>
              <a:gd name="T47" fmla="*/ 92 h 144"/>
              <a:gd name="T48" fmla="*/ 32 w 80"/>
              <a:gd name="T49" fmla="*/ 84 h 144"/>
              <a:gd name="T50" fmla="*/ 24 w 80"/>
              <a:gd name="T51" fmla="*/ 76 h 144"/>
              <a:gd name="T52" fmla="*/ 16 w 80"/>
              <a:gd name="T53" fmla="*/ 76 h 144"/>
              <a:gd name="T54" fmla="*/ 16 w 80"/>
              <a:gd name="T55" fmla="*/ 60 h 144"/>
              <a:gd name="T56" fmla="*/ 24 w 80"/>
              <a:gd name="T57" fmla="*/ 60 h 144"/>
              <a:gd name="T58" fmla="*/ 32 w 80"/>
              <a:gd name="T59" fmla="*/ 52 h 144"/>
              <a:gd name="T60" fmla="*/ 24 w 80"/>
              <a:gd name="T61" fmla="*/ 44 h 144"/>
              <a:gd name="T62" fmla="*/ 16 w 80"/>
              <a:gd name="T63" fmla="*/ 44 h 144"/>
              <a:gd name="T64" fmla="*/ 16 w 80"/>
              <a:gd name="T65" fmla="*/ 40 h 144"/>
              <a:gd name="T66" fmla="*/ 40 w 80"/>
              <a:gd name="T67" fmla="*/ 1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0" h="144">
                <a:moveTo>
                  <a:pt x="40" y="144"/>
                </a:moveTo>
                <a:cubicBezTo>
                  <a:pt x="62" y="144"/>
                  <a:pt x="80" y="126"/>
                  <a:pt x="80" y="104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18"/>
                  <a:pt x="62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26"/>
                  <a:pt x="18" y="144"/>
                  <a:pt x="40" y="144"/>
                </a:cubicBezTo>
                <a:close/>
                <a:moveTo>
                  <a:pt x="40" y="16"/>
                </a:moveTo>
                <a:cubicBezTo>
                  <a:pt x="53" y="16"/>
                  <a:pt x="64" y="27"/>
                  <a:pt x="64" y="40"/>
                </a:cubicBezTo>
                <a:cubicBezTo>
                  <a:pt x="64" y="44"/>
                  <a:pt x="64" y="44"/>
                  <a:pt x="64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2" y="44"/>
                  <a:pt x="48" y="48"/>
                  <a:pt x="48" y="52"/>
                </a:cubicBezTo>
                <a:cubicBezTo>
                  <a:pt x="48" y="56"/>
                  <a:pt x="52" y="60"/>
                  <a:pt x="56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4" y="76"/>
                  <a:pt x="64" y="76"/>
                  <a:pt x="64" y="76"/>
                </a:cubicBezTo>
                <a:cubicBezTo>
                  <a:pt x="56" y="76"/>
                  <a:pt x="56" y="76"/>
                  <a:pt x="56" y="76"/>
                </a:cubicBezTo>
                <a:cubicBezTo>
                  <a:pt x="52" y="76"/>
                  <a:pt x="48" y="80"/>
                  <a:pt x="48" y="84"/>
                </a:cubicBezTo>
                <a:cubicBezTo>
                  <a:pt x="48" y="88"/>
                  <a:pt x="52" y="92"/>
                  <a:pt x="56" y="92"/>
                </a:cubicBezTo>
                <a:cubicBezTo>
                  <a:pt x="64" y="92"/>
                  <a:pt x="64" y="92"/>
                  <a:pt x="64" y="92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4" y="117"/>
                  <a:pt x="53" y="128"/>
                  <a:pt x="40" y="128"/>
                </a:cubicBezTo>
                <a:cubicBezTo>
                  <a:pt x="27" y="128"/>
                  <a:pt x="16" y="117"/>
                  <a:pt x="16" y="104"/>
                </a:cubicBezTo>
                <a:cubicBezTo>
                  <a:pt x="16" y="92"/>
                  <a:pt x="16" y="92"/>
                  <a:pt x="16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28" y="92"/>
                  <a:pt x="32" y="88"/>
                  <a:pt x="32" y="84"/>
                </a:cubicBezTo>
                <a:cubicBezTo>
                  <a:pt x="32" y="80"/>
                  <a:pt x="28" y="76"/>
                  <a:pt x="24" y="76"/>
                </a:cubicBezTo>
                <a:cubicBezTo>
                  <a:pt x="16" y="76"/>
                  <a:pt x="16" y="76"/>
                  <a:pt x="16" y="76"/>
                </a:cubicBezTo>
                <a:cubicBezTo>
                  <a:pt x="16" y="60"/>
                  <a:pt x="16" y="60"/>
                  <a:pt x="16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8" y="60"/>
                  <a:pt x="32" y="56"/>
                  <a:pt x="32" y="52"/>
                </a:cubicBezTo>
                <a:cubicBezTo>
                  <a:pt x="32" y="48"/>
                  <a:pt x="28" y="44"/>
                  <a:pt x="24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27"/>
                  <a:pt x="27" y="16"/>
                  <a:pt x="40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138">
            <a:extLst>
              <a:ext uri="{FF2B5EF4-FFF2-40B4-BE49-F238E27FC236}">
                <a16:creationId xmlns:a16="http://schemas.microsoft.com/office/drawing/2014/main" id="{B72176A2-312C-A077-EFEF-A019294395BA}"/>
              </a:ext>
            </a:extLst>
          </p:cNvPr>
          <p:cNvSpPr>
            <a:spLocks noEditPoints="1"/>
          </p:cNvSpPr>
          <p:nvPr/>
        </p:nvSpPr>
        <p:spPr bwMode="auto">
          <a:xfrm>
            <a:off x="1246896" y="4681022"/>
            <a:ext cx="241093" cy="386534"/>
          </a:xfrm>
          <a:custGeom>
            <a:avLst/>
            <a:gdLst>
              <a:gd name="T0" fmla="*/ 40 w 160"/>
              <a:gd name="T1" fmla="*/ 256 h 256"/>
              <a:gd name="T2" fmla="*/ 80 w 160"/>
              <a:gd name="T3" fmla="*/ 216 h 256"/>
              <a:gd name="T4" fmla="*/ 80 w 160"/>
              <a:gd name="T5" fmla="*/ 102 h 256"/>
              <a:gd name="T6" fmla="*/ 154 w 160"/>
              <a:gd name="T7" fmla="*/ 80 h 256"/>
              <a:gd name="T8" fmla="*/ 160 w 160"/>
              <a:gd name="T9" fmla="*/ 72 h 256"/>
              <a:gd name="T10" fmla="*/ 160 w 160"/>
              <a:gd name="T11" fmla="*/ 8 h 256"/>
              <a:gd name="T12" fmla="*/ 157 w 160"/>
              <a:gd name="T13" fmla="*/ 2 h 256"/>
              <a:gd name="T14" fmla="*/ 150 w 160"/>
              <a:gd name="T15" fmla="*/ 0 h 256"/>
              <a:gd name="T16" fmla="*/ 70 w 160"/>
              <a:gd name="T17" fmla="*/ 24 h 256"/>
              <a:gd name="T18" fmla="*/ 64 w 160"/>
              <a:gd name="T19" fmla="*/ 32 h 256"/>
              <a:gd name="T20" fmla="*/ 64 w 160"/>
              <a:gd name="T21" fmla="*/ 96 h 256"/>
              <a:gd name="T22" fmla="*/ 64 w 160"/>
              <a:gd name="T23" fmla="*/ 96 h 256"/>
              <a:gd name="T24" fmla="*/ 64 w 160"/>
              <a:gd name="T25" fmla="*/ 184 h 256"/>
              <a:gd name="T26" fmla="*/ 40 w 160"/>
              <a:gd name="T27" fmla="*/ 176 h 256"/>
              <a:gd name="T28" fmla="*/ 0 w 160"/>
              <a:gd name="T29" fmla="*/ 216 h 256"/>
              <a:gd name="T30" fmla="*/ 40 w 160"/>
              <a:gd name="T31" fmla="*/ 256 h 256"/>
              <a:gd name="T32" fmla="*/ 80 w 160"/>
              <a:gd name="T33" fmla="*/ 38 h 256"/>
              <a:gd name="T34" fmla="*/ 144 w 160"/>
              <a:gd name="T35" fmla="*/ 19 h 256"/>
              <a:gd name="T36" fmla="*/ 144 w 160"/>
              <a:gd name="T37" fmla="*/ 66 h 256"/>
              <a:gd name="T38" fmla="*/ 80 w 160"/>
              <a:gd name="T39" fmla="*/ 85 h 256"/>
              <a:gd name="T40" fmla="*/ 80 w 160"/>
              <a:gd name="T41" fmla="*/ 38 h 256"/>
              <a:gd name="T42" fmla="*/ 40 w 160"/>
              <a:gd name="T43" fmla="*/ 192 h 256"/>
              <a:gd name="T44" fmla="*/ 64 w 160"/>
              <a:gd name="T45" fmla="*/ 216 h 256"/>
              <a:gd name="T46" fmla="*/ 40 w 160"/>
              <a:gd name="T47" fmla="*/ 240 h 256"/>
              <a:gd name="T48" fmla="*/ 16 w 160"/>
              <a:gd name="T49" fmla="*/ 216 h 256"/>
              <a:gd name="T50" fmla="*/ 40 w 160"/>
              <a:gd name="T51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0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54" y="80"/>
                  <a:pt x="154" y="80"/>
                  <a:pt x="154" y="80"/>
                </a:cubicBezTo>
                <a:cubicBezTo>
                  <a:pt x="158" y="79"/>
                  <a:pt x="160" y="76"/>
                  <a:pt x="160" y="72"/>
                </a:cubicBezTo>
                <a:cubicBezTo>
                  <a:pt x="160" y="8"/>
                  <a:pt x="160" y="8"/>
                  <a:pt x="160" y="8"/>
                </a:cubicBezTo>
                <a:cubicBezTo>
                  <a:pt x="160" y="5"/>
                  <a:pt x="159" y="3"/>
                  <a:pt x="157" y="2"/>
                </a:cubicBezTo>
                <a:cubicBezTo>
                  <a:pt x="155" y="0"/>
                  <a:pt x="152" y="0"/>
                  <a:pt x="150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6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80" y="38"/>
                </a:moveTo>
                <a:cubicBezTo>
                  <a:pt x="144" y="19"/>
                  <a:pt x="144" y="19"/>
                  <a:pt x="144" y="19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80" y="85"/>
                  <a:pt x="80" y="85"/>
                  <a:pt x="80" y="85"/>
                </a:cubicBezTo>
                <a:lnTo>
                  <a:pt x="80" y="3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39">
            <a:extLst>
              <a:ext uri="{FF2B5EF4-FFF2-40B4-BE49-F238E27FC236}">
                <a16:creationId xmlns:a16="http://schemas.microsoft.com/office/drawing/2014/main" id="{98C8B7D4-9797-2AE2-926D-FEA0DC2243A9}"/>
              </a:ext>
            </a:extLst>
          </p:cNvPr>
          <p:cNvSpPr>
            <a:spLocks noEditPoints="1"/>
          </p:cNvSpPr>
          <p:nvPr/>
        </p:nvSpPr>
        <p:spPr bwMode="auto">
          <a:xfrm>
            <a:off x="3782299" y="4736054"/>
            <a:ext cx="386534" cy="277781"/>
          </a:xfrm>
          <a:custGeom>
            <a:avLst/>
            <a:gdLst>
              <a:gd name="T0" fmla="*/ 48 w 256"/>
              <a:gd name="T1" fmla="*/ 184 h 184"/>
              <a:gd name="T2" fmla="*/ 56 w 256"/>
              <a:gd name="T3" fmla="*/ 184 h 184"/>
              <a:gd name="T4" fmla="*/ 64 w 256"/>
              <a:gd name="T5" fmla="*/ 176 h 184"/>
              <a:gd name="T6" fmla="*/ 64 w 256"/>
              <a:gd name="T7" fmla="*/ 108 h 184"/>
              <a:gd name="T8" fmla="*/ 64 w 256"/>
              <a:gd name="T9" fmla="*/ 96 h 184"/>
              <a:gd name="T10" fmla="*/ 64 w 256"/>
              <a:gd name="T11" fmla="*/ 72 h 184"/>
              <a:gd name="T12" fmla="*/ 128 w 256"/>
              <a:gd name="T13" fmla="*/ 16 h 184"/>
              <a:gd name="T14" fmla="*/ 192 w 256"/>
              <a:gd name="T15" fmla="*/ 72 h 184"/>
              <a:gd name="T16" fmla="*/ 192 w 256"/>
              <a:gd name="T17" fmla="*/ 96 h 184"/>
              <a:gd name="T18" fmla="*/ 192 w 256"/>
              <a:gd name="T19" fmla="*/ 176 h 184"/>
              <a:gd name="T20" fmla="*/ 200 w 256"/>
              <a:gd name="T21" fmla="*/ 184 h 184"/>
              <a:gd name="T22" fmla="*/ 208 w 256"/>
              <a:gd name="T23" fmla="*/ 184 h 184"/>
              <a:gd name="T24" fmla="*/ 256 w 256"/>
              <a:gd name="T25" fmla="*/ 136 h 184"/>
              <a:gd name="T26" fmla="*/ 208 w 256"/>
              <a:gd name="T27" fmla="*/ 88 h 184"/>
              <a:gd name="T28" fmla="*/ 208 w 256"/>
              <a:gd name="T29" fmla="*/ 72 h 184"/>
              <a:gd name="T30" fmla="*/ 128 w 256"/>
              <a:gd name="T31" fmla="*/ 0 h 184"/>
              <a:gd name="T32" fmla="*/ 48 w 256"/>
              <a:gd name="T33" fmla="*/ 72 h 184"/>
              <a:gd name="T34" fmla="*/ 48 w 256"/>
              <a:gd name="T35" fmla="*/ 88 h 184"/>
              <a:gd name="T36" fmla="*/ 0 w 256"/>
              <a:gd name="T37" fmla="*/ 136 h 184"/>
              <a:gd name="T38" fmla="*/ 48 w 256"/>
              <a:gd name="T39" fmla="*/ 184 h 184"/>
              <a:gd name="T40" fmla="*/ 240 w 256"/>
              <a:gd name="T41" fmla="*/ 136 h 184"/>
              <a:gd name="T42" fmla="*/ 208 w 256"/>
              <a:gd name="T43" fmla="*/ 168 h 184"/>
              <a:gd name="T44" fmla="*/ 208 w 256"/>
              <a:gd name="T45" fmla="*/ 104 h 184"/>
              <a:gd name="T46" fmla="*/ 240 w 256"/>
              <a:gd name="T47" fmla="*/ 136 h 184"/>
              <a:gd name="T48" fmla="*/ 48 w 256"/>
              <a:gd name="T49" fmla="*/ 104 h 184"/>
              <a:gd name="T50" fmla="*/ 48 w 256"/>
              <a:gd name="T51" fmla="*/ 108 h 184"/>
              <a:gd name="T52" fmla="*/ 48 w 256"/>
              <a:gd name="T53" fmla="*/ 168 h 184"/>
              <a:gd name="T54" fmla="*/ 16 w 256"/>
              <a:gd name="T55" fmla="*/ 136 h 184"/>
              <a:gd name="T56" fmla="*/ 48 w 256"/>
              <a:gd name="T57" fmla="*/ 10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6" h="184">
                <a:moveTo>
                  <a:pt x="48" y="184"/>
                </a:moveTo>
                <a:cubicBezTo>
                  <a:pt x="56" y="184"/>
                  <a:pt x="56" y="184"/>
                  <a:pt x="56" y="184"/>
                </a:cubicBezTo>
                <a:cubicBezTo>
                  <a:pt x="60" y="184"/>
                  <a:pt x="64" y="180"/>
                  <a:pt x="64" y="176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0"/>
                  <a:pt x="65" y="16"/>
                  <a:pt x="128" y="16"/>
                </a:cubicBezTo>
                <a:cubicBezTo>
                  <a:pt x="191" y="16"/>
                  <a:pt x="192" y="70"/>
                  <a:pt x="192" y="72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192" y="180"/>
                  <a:pt x="196" y="184"/>
                  <a:pt x="200" y="184"/>
                </a:cubicBezTo>
                <a:cubicBezTo>
                  <a:pt x="208" y="184"/>
                  <a:pt x="208" y="184"/>
                  <a:pt x="208" y="184"/>
                </a:cubicBezTo>
                <a:cubicBezTo>
                  <a:pt x="234" y="184"/>
                  <a:pt x="256" y="162"/>
                  <a:pt x="256" y="136"/>
                </a:cubicBezTo>
                <a:cubicBezTo>
                  <a:pt x="256" y="110"/>
                  <a:pt x="234" y="88"/>
                  <a:pt x="208" y="88"/>
                </a:cubicBezTo>
                <a:cubicBezTo>
                  <a:pt x="208" y="72"/>
                  <a:pt x="208" y="72"/>
                  <a:pt x="208" y="72"/>
                </a:cubicBezTo>
                <a:cubicBezTo>
                  <a:pt x="208" y="71"/>
                  <a:pt x="207" y="0"/>
                  <a:pt x="128" y="0"/>
                </a:cubicBezTo>
                <a:cubicBezTo>
                  <a:pt x="49" y="0"/>
                  <a:pt x="48" y="71"/>
                  <a:pt x="48" y="72"/>
                </a:cubicBezTo>
                <a:cubicBezTo>
                  <a:pt x="48" y="88"/>
                  <a:pt x="48" y="88"/>
                  <a:pt x="48" y="88"/>
                </a:cubicBezTo>
                <a:cubicBezTo>
                  <a:pt x="22" y="88"/>
                  <a:pt x="0" y="110"/>
                  <a:pt x="0" y="136"/>
                </a:cubicBezTo>
                <a:cubicBezTo>
                  <a:pt x="0" y="162"/>
                  <a:pt x="22" y="184"/>
                  <a:pt x="48" y="184"/>
                </a:cubicBezTo>
                <a:close/>
                <a:moveTo>
                  <a:pt x="240" y="136"/>
                </a:moveTo>
                <a:cubicBezTo>
                  <a:pt x="240" y="154"/>
                  <a:pt x="226" y="168"/>
                  <a:pt x="208" y="168"/>
                </a:cubicBezTo>
                <a:cubicBezTo>
                  <a:pt x="208" y="104"/>
                  <a:pt x="208" y="104"/>
                  <a:pt x="208" y="104"/>
                </a:cubicBezTo>
                <a:cubicBezTo>
                  <a:pt x="226" y="104"/>
                  <a:pt x="240" y="118"/>
                  <a:pt x="240" y="136"/>
                </a:cubicBezTo>
                <a:close/>
                <a:moveTo>
                  <a:pt x="48" y="104"/>
                </a:moveTo>
                <a:cubicBezTo>
                  <a:pt x="48" y="108"/>
                  <a:pt x="48" y="108"/>
                  <a:pt x="48" y="108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30" y="168"/>
                  <a:pt x="16" y="154"/>
                  <a:pt x="16" y="136"/>
                </a:cubicBezTo>
                <a:cubicBezTo>
                  <a:pt x="16" y="118"/>
                  <a:pt x="30" y="104"/>
                  <a:pt x="48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140">
            <a:extLst>
              <a:ext uri="{FF2B5EF4-FFF2-40B4-BE49-F238E27FC236}">
                <a16:creationId xmlns:a16="http://schemas.microsoft.com/office/drawing/2014/main" id="{86A6BD57-0142-2BA3-CAED-07152ACA16CB}"/>
              </a:ext>
            </a:extLst>
          </p:cNvPr>
          <p:cNvSpPr>
            <a:spLocks noEditPoints="1"/>
          </p:cNvSpPr>
          <p:nvPr/>
        </p:nvSpPr>
        <p:spPr bwMode="auto">
          <a:xfrm>
            <a:off x="6402870" y="4679712"/>
            <a:ext cx="205715" cy="387845"/>
          </a:xfrm>
          <a:custGeom>
            <a:avLst/>
            <a:gdLst>
              <a:gd name="T0" fmla="*/ 8 w 136"/>
              <a:gd name="T1" fmla="*/ 185 h 257"/>
              <a:gd name="T2" fmla="*/ 53 w 136"/>
              <a:gd name="T3" fmla="*/ 185 h 257"/>
              <a:gd name="T4" fmla="*/ 122 w 136"/>
              <a:gd name="T5" fmla="*/ 255 h 257"/>
              <a:gd name="T6" fmla="*/ 128 w 136"/>
              <a:gd name="T7" fmla="*/ 257 h 257"/>
              <a:gd name="T8" fmla="*/ 131 w 136"/>
              <a:gd name="T9" fmla="*/ 256 h 257"/>
              <a:gd name="T10" fmla="*/ 136 w 136"/>
              <a:gd name="T11" fmla="*/ 249 h 257"/>
              <a:gd name="T12" fmla="*/ 136 w 136"/>
              <a:gd name="T13" fmla="*/ 9 h 257"/>
              <a:gd name="T14" fmla="*/ 131 w 136"/>
              <a:gd name="T15" fmla="*/ 2 h 257"/>
              <a:gd name="T16" fmla="*/ 122 w 136"/>
              <a:gd name="T17" fmla="*/ 3 h 257"/>
              <a:gd name="T18" fmla="*/ 53 w 136"/>
              <a:gd name="T19" fmla="*/ 73 h 257"/>
              <a:gd name="T20" fmla="*/ 8 w 136"/>
              <a:gd name="T21" fmla="*/ 73 h 257"/>
              <a:gd name="T22" fmla="*/ 0 w 136"/>
              <a:gd name="T23" fmla="*/ 81 h 257"/>
              <a:gd name="T24" fmla="*/ 0 w 136"/>
              <a:gd name="T25" fmla="*/ 177 h 257"/>
              <a:gd name="T26" fmla="*/ 8 w 136"/>
              <a:gd name="T27" fmla="*/ 185 h 257"/>
              <a:gd name="T28" fmla="*/ 16 w 136"/>
              <a:gd name="T29" fmla="*/ 89 h 257"/>
              <a:gd name="T30" fmla="*/ 56 w 136"/>
              <a:gd name="T31" fmla="*/ 89 h 257"/>
              <a:gd name="T32" fmla="*/ 62 w 136"/>
              <a:gd name="T33" fmla="*/ 87 h 257"/>
              <a:gd name="T34" fmla="*/ 120 w 136"/>
              <a:gd name="T35" fmla="*/ 28 h 257"/>
              <a:gd name="T36" fmla="*/ 120 w 136"/>
              <a:gd name="T37" fmla="*/ 230 h 257"/>
              <a:gd name="T38" fmla="*/ 62 w 136"/>
              <a:gd name="T39" fmla="*/ 171 h 257"/>
              <a:gd name="T40" fmla="*/ 56 w 136"/>
              <a:gd name="T41" fmla="*/ 169 h 257"/>
              <a:gd name="T42" fmla="*/ 16 w 136"/>
              <a:gd name="T43" fmla="*/ 169 h 257"/>
              <a:gd name="T44" fmla="*/ 16 w 136"/>
              <a:gd name="T45" fmla="*/ 89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" h="257">
                <a:moveTo>
                  <a:pt x="8" y="185"/>
                </a:moveTo>
                <a:cubicBezTo>
                  <a:pt x="53" y="185"/>
                  <a:pt x="53" y="185"/>
                  <a:pt x="53" y="185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124" y="256"/>
                  <a:pt x="126" y="257"/>
                  <a:pt x="128" y="257"/>
                </a:cubicBezTo>
                <a:cubicBezTo>
                  <a:pt x="129" y="257"/>
                  <a:pt x="130" y="257"/>
                  <a:pt x="131" y="256"/>
                </a:cubicBezTo>
                <a:cubicBezTo>
                  <a:pt x="134" y="255"/>
                  <a:pt x="136" y="252"/>
                  <a:pt x="136" y="249"/>
                </a:cubicBezTo>
                <a:cubicBezTo>
                  <a:pt x="136" y="9"/>
                  <a:pt x="136" y="9"/>
                  <a:pt x="136" y="9"/>
                </a:cubicBezTo>
                <a:cubicBezTo>
                  <a:pt x="136" y="6"/>
                  <a:pt x="134" y="3"/>
                  <a:pt x="131" y="2"/>
                </a:cubicBezTo>
                <a:cubicBezTo>
                  <a:pt x="128" y="0"/>
                  <a:pt x="125" y="1"/>
                  <a:pt x="122" y="3"/>
                </a:cubicBezTo>
                <a:cubicBezTo>
                  <a:pt x="53" y="73"/>
                  <a:pt x="53" y="73"/>
                  <a:pt x="53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4" y="73"/>
                  <a:pt x="0" y="77"/>
                  <a:pt x="0" y="81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81"/>
                  <a:pt x="4" y="185"/>
                  <a:pt x="8" y="185"/>
                </a:cubicBezTo>
                <a:close/>
                <a:moveTo>
                  <a:pt x="16" y="89"/>
                </a:moveTo>
                <a:cubicBezTo>
                  <a:pt x="56" y="89"/>
                  <a:pt x="56" y="89"/>
                  <a:pt x="56" y="89"/>
                </a:cubicBezTo>
                <a:cubicBezTo>
                  <a:pt x="58" y="89"/>
                  <a:pt x="60" y="88"/>
                  <a:pt x="62" y="87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30"/>
                  <a:pt x="120" y="230"/>
                  <a:pt x="120" y="230"/>
                </a:cubicBezTo>
                <a:cubicBezTo>
                  <a:pt x="62" y="171"/>
                  <a:pt x="62" y="171"/>
                  <a:pt x="62" y="171"/>
                </a:cubicBezTo>
                <a:cubicBezTo>
                  <a:pt x="60" y="170"/>
                  <a:pt x="58" y="169"/>
                  <a:pt x="56" y="169"/>
                </a:cubicBezTo>
                <a:cubicBezTo>
                  <a:pt x="16" y="169"/>
                  <a:pt x="16" y="169"/>
                  <a:pt x="16" y="169"/>
                </a:cubicBezTo>
                <a:lnTo>
                  <a:pt x="16" y="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41">
            <a:extLst>
              <a:ext uri="{FF2B5EF4-FFF2-40B4-BE49-F238E27FC236}">
                <a16:creationId xmlns:a16="http://schemas.microsoft.com/office/drawing/2014/main" id="{9BAA3DB2-16DD-0DFD-601D-13CBA2889014}"/>
              </a:ext>
            </a:extLst>
          </p:cNvPr>
          <p:cNvSpPr>
            <a:spLocks/>
          </p:cNvSpPr>
          <p:nvPr/>
        </p:nvSpPr>
        <p:spPr bwMode="auto">
          <a:xfrm>
            <a:off x="6630860" y="4806809"/>
            <a:ext cx="134959" cy="133649"/>
          </a:xfrm>
          <a:custGeom>
            <a:avLst/>
            <a:gdLst>
              <a:gd name="T0" fmla="*/ 3 w 90"/>
              <a:gd name="T1" fmla="*/ 87 h 89"/>
              <a:gd name="T2" fmla="*/ 9 w 90"/>
              <a:gd name="T3" fmla="*/ 89 h 89"/>
              <a:gd name="T4" fmla="*/ 15 w 90"/>
              <a:gd name="T5" fmla="*/ 87 h 89"/>
              <a:gd name="T6" fmla="*/ 45 w 90"/>
              <a:gd name="T7" fmla="*/ 56 h 89"/>
              <a:gd name="T8" fmla="*/ 75 w 90"/>
              <a:gd name="T9" fmla="*/ 87 h 89"/>
              <a:gd name="T10" fmla="*/ 81 w 90"/>
              <a:gd name="T11" fmla="*/ 89 h 89"/>
              <a:gd name="T12" fmla="*/ 87 w 90"/>
              <a:gd name="T13" fmla="*/ 87 h 89"/>
              <a:gd name="T14" fmla="*/ 87 w 90"/>
              <a:gd name="T15" fmla="*/ 75 h 89"/>
              <a:gd name="T16" fmla="*/ 56 w 90"/>
              <a:gd name="T17" fmla="*/ 45 h 89"/>
              <a:gd name="T18" fmla="*/ 87 w 90"/>
              <a:gd name="T19" fmla="*/ 15 h 89"/>
              <a:gd name="T20" fmla="*/ 87 w 90"/>
              <a:gd name="T21" fmla="*/ 3 h 89"/>
              <a:gd name="T22" fmla="*/ 75 w 90"/>
              <a:gd name="T23" fmla="*/ 3 h 89"/>
              <a:gd name="T24" fmla="*/ 45 w 90"/>
              <a:gd name="T25" fmla="*/ 34 h 89"/>
              <a:gd name="T26" fmla="*/ 15 w 90"/>
              <a:gd name="T27" fmla="*/ 3 h 89"/>
              <a:gd name="T28" fmla="*/ 3 w 90"/>
              <a:gd name="T29" fmla="*/ 3 h 89"/>
              <a:gd name="T30" fmla="*/ 3 w 90"/>
              <a:gd name="T31" fmla="*/ 15 h 89"/>
              <a:gd name="T32" fmla="*/ 34 w 90"/>
              <a:gd name="T33" fmla="*/ 45 h 89"/>
              <a:gd name="T34" fmla="*/ 3 w 90"/>
              <a:gd name="T35" fmla="*/ 75 h 89"/>
              <a:gd name="T36" fmla="*/ 3 w 90"/>
              <a:gd name="T37" fmla="*/ 8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0" h="89">
                <a:moveTo>
                  <a:pt x="3" y="87"/>
                </a:moveTo>
                <a:cubicBezTo>
                  <a:pt x="5" y="88"/>
                  <a:pt x="7" y="89"/>
                  <a:pt x="9" y="89"/>
                </a:cubicBezTo>
                <a:cubicBezTo>
                  <a:pt x="11" y="89"/>
                  <a:pt x="13" y="88"/>
                  <a:pt x="15" y="87"/>
                </a:cubicBezTo>
                <a:cubicBezTo>
                  <a:pt x="45" y="56"/>
                  <a:pt x="45" y="56"/>
                  <a:pt x="45" y="56"/>
                </a:cubicBezTo>
                <a:cubicBezTo>
                  <a:pt x="75" y="87"/>
                  <a:pt x="75" y="87"/>
                  <a:pt x="75" y="87"/>
                </a:cubicBezTo>
                <a:cubicBezTo>
                  <a:pt x="77" y="88"/>
                  <a:pt x="79" y="89"/>
                  <a:pt x="81" y="89"/>
                </a:cubicBezTo>
                <a:cubicBezTo>
                  <a:pt x="83" y="89"/>
                  <a:pt x="85" y="88"/>
                  <a:pt x="87" y="87"/>
                </a:cubicBezTo>
                <a:cubicBezTo>
                  <a:pt x="90" y="84"/>
                  <a:pt x="90" y="78"/>
                  <a:pt x="87" y="75"/>
                </a:cubicBezTo>
                <a:cubicBezTo>
                  <a:pt x="56" y="45"/>
                  <a:pt x="56" y="45"/>
                  <a:pt x="56" y="45"/>
                </a:cubicBezTo>
                <a:cubicBezTo>
                  <a:pt x="87" y="15"/>
                  <a:pt x="87" y="15"/>
                  <a:pt x="87" y="15"/>
                </a:cubicBezTo>
                <a:cubicBezTo>
                  <a:pt x="90" y="12"/>
                  <a:pt x="90" y="6"/>
                  <a:pt x="87" y="3"/>
                </a:cubicBezTo>
                <a:cubicBezTo>
                  <a:pt x="84" y="0"/>
                  <a:pt x="78" y="0"/>
                  <a:pt x="75" y="3"/>
                </a:cubicBezTo>
                <a:cubicBezTo>
                  <a:pt x="45" y="34"/>
                  <a:pt x="45" y="34"/>
                  <a:pt x="45" y="34"/>
                </a:cubicBezTo>
                <a:cubicBezTo>
                  <a:pt x="15" y="3"/>
                  <a:pt x="15" y="3"/>
                  <a:pt x="15" y="3"/>
                </a:cubicBezTo>
                <a:cubicBezTo>
                  <a:pt x="12" y="0"/>
                  <a:pt x="6" y="0"/>
                  <a:pt x="3" y="3"/>
                </a:cubicBezTo>
                <a:cubicBezTo>
                  <a:pt x="0" y="6"/>
                  <a:pt x="0" y="12"/>
                  <a:pt x="3" y="15"/>
                </a:cubicBezTo>
                <a:cubicBezTo>
                  <a:pt x="34" y="45"/>
                  <a:pt x="34" y="45"/>
                  <a:pt x="34" y="45"/>
                </a:cubicBezTo>
                <a:cubicBezTo>
                  <a:pt x="3" y="75"/>
                  <a:pt x="3" y="75"/>
                  <a:pt x="3" y="75"/>
                </a:cubicBezTo>
                <a:cubicBezTo>
                  <a:pt x="0" y="78"/>
                  <a:pt x="0" y="84"/>
                  <a:pt x="3" y="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142">
            <a:extLst>
              <a:ext uri="{FF2B5EF4-FFF2-40B4-BE49-F238E27FC236}">
                <a16:creationId xmlns:a16="http://schemas.microsoft.com/office/drawing/2014/main" id="{ACC453C0-CF68-0E33-1674-ACFA13149DC0}"/>
              </a:ext>
            </a:extLst>
          </p:cNvPr>
          <p:cNvSpPr>
            <a:spLocks noEditPoints="1"/>
          </p:cNvSpPr>
          <p:nvPr/>
        </p:nvSpPr>
        <p:spPr bwMode="auto">
          <a:xfrm>
            <a:off x="7296485" y="4679712"/>
            <a:ext cx="204405" cy="387845"/>
          </a:xfrm>
          <a:custGeom>
            <a:avLst/>
            <a:gdLst>
              <a:gd name="T0" fmla="*/ 8 w 136"/>
              <a:gd name="T1" fmla="*/ 185 h 257"/>
              <a:gd name="T2" fmla="*/ 53 w 136"/>
              <a:gd name="T3" fmla="*/ 185 h 257"/>
              <a:gd name="T4" fmla="*/ 122 w 136"/>
              <a:gd name="T5" fmla="*/ 255 h 257"/>
              <a:gd name="T6" fmla="*/ 128 w 136"/>
              <a:gd name="T7" fmla="*/ 257 h 257"/>
              <a:gd name="T8" fmla="*/ 131 w 136"/>
              <a:gd name="T9" fmla="*/ 256 h 257"/>
              <a:gd name="T10" fmla="*/ 136 w 136"/>
              <a:gd name="T11" fmla="*/ 249 h 257"/>
              <a:gd name="T12" fmla="*/ 136 w 136"/>
              <a:gd name="T13" fmla="*/ 9 h 257"/>
              <a:gd name="T14" fmla="*/ 131 w 136"/>
              <a:gd name="T15" fmla="*/ 2 h 257"/>
              <a:gd name="T16" fmla="*/ 122 w 136"/>
              <a:gd name="T17" fmla="*/ 3 h 257"/>
              <a:gd name="T18" fmla="*/ 53 w 136"/>
              <a:gd name="T19" fmla="*/ 73 h 257"/>
              <a:gd name="T20" fmla="*/ 8 w 136"/>
              <a:gd name="T21" fmla="*/ 73 h 257"/>
              <a:gd name="T22" fmla="*/ 0 w 136"/>
              <a:gd name="T23" fmla="*/ 81 h 257"/>
              <a:gd name="T24" fmla="*/ 0 w 136"/>
              <a:gd name="T25" fmla="*/ 177 h 257"/>
              <a:gd name="T26" fmla="*/ 8 w 136"/>
              <a:gd name="T27" fmla="*/ 185 h 257"/>
              <a:gd name="T28" fmla="*/ 16 w 136"/>
              <a:gd name="T29" fmla="*/ 89 h 257"/>
              <a:gd name="T30" fmla="*/ 56 w 136"/>
              <a:gd name="T31" fmla="*/ 89 h 257"/>
              <a:gd name="T32" fmla="*/ 62 w 136"/>
              <a:gd name="T33" fmla="*/ 87 h 257"/>
              <a:gd name="T34" fmla="*/ 120 w 136"/>
              <a:gd name="T35" fmla="*/ 28 h 257"/>
              <a:gd name="T36" fmla="*/ 120 w 136"/>
              <a:gd name="T37" fmla="*/ 230 h 257"/>
              <a:gd name="T38" fmla="*/ 62 w 136"/>
              <a:gd name="T39" fmla="*/ 171 h 257"/>
              <a:gd name="T40" fmla="*/ 56 w 136"/>
              <a:gd name="T41" fmla="*/ 169 h 257"/>
              <a:gd name="T42" fmla="*/ 16 w 136"/>
              <a:gd name="T43" fmla="*/ 169 h 257"/>
              <a:gd name="T44" fmla="*/ 16 w 136"/>
              <a:gd name="T45" fmla="*/ 89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" h="257">
                <a:moveTo>
                  <a:pt x="8" y="185"/>
                </a:moveTo>
                <a:cubicBezTo>
                  <a:pt x="53" y="185"/>
                  <a:pt x="53" y="185"/>
                  <a:pt x="53" y="185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124" y="256"/>
                  <a:pt x="126" y="257"/>
                  <a:pt x="128" y="257"/>
                </a:cubicBezTo>
                <a:cubicBezTo>
                  <a:pt x="129" y="257"/>
                  <a:pt x="130" y="257"/>
                  <a:pt x="131" y="256"/>
                </a:cubicBezTo>
                <a:cubicBezTo>
                  <a:pt x="134" y="255"/>
                  <a:pt x="136" y="252"/>
                  <a:pt x="136" y="249"/>
                </a:cubicBezTo>
                <a:cubicBezTo>
                  <a:pt x="136" y="9"/>
                  <a:pt x="136" y="9"/>
                  <a:pt x="136" y="9"/>
                </a:cubicBezTo>
                <a:cubicBezTo>
                  <a:pt x="136" y="6"/>
                  <a:pt x="134" y="3"/>
                  <a:pt x="131" y="2"/>
                </a:cubicBezTo>
                <a:cubicBezTo>
                  <a:pt x="128" y="0"/>
                  <a:pt x="125" y="1"/>
                  <a:pt x="122" y="3"/>
                </a:cubicBezTo>
                <a:cubicBezTo>
                  <a:pt x="53" y="73"/>
                  <a:pt x="53" y="73"/>
                  <a:pt x="53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4" y="73"/>
                  <a:pt x="0" y="77"/>
                  <a:pt x="0" y="81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81"/>
                  <a:pt x="4" y="185"/>
                  <a:pt x="8" y="185"/>
                </a:cubicBezTo>
                <a:close/>
                <a:moveTo>
                  <a:pt x="16" y="89"/>
                </a:moveTo>
                <a:cubicBezTo>
                  <a:pt x="56" y="89"/>
                  <a:pt x="56" y="89"/>
                  <a:pt x="56" y="89"/>
                </a:cubicBezTo>
                <a:cubicBezTo>
                  <a:pt x="58" y="89"/>
                  <a:pt x="60" y="88"/>
                  <a:pt x="62" y="87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30"/>
                  <a:pt x="120" y="230"/>
                  <a:pt x="120" y="230"/>
                </a:cubicBezTo>
                <a:cubicBezTo>
                  <a:pt x="62" y="171"/>
                  <a:pt x="62" y="171"/>
                  <a:pt x="62" y="171"/>
                </a:cubicBezTo>
                <a:cubicBezTo>
                  <a:pt x="60" y="170"/>
                  <a:pt x="58" y="169"/>
                  <a:pt x="56" y="169"/>
                </a:cubicBezTo>
                <a:cubicBezTo>
                  <a:pt x="16" y="169"/>
                  <a:pt x="16" y="169"/>
                  <a:pt x="16" y="169"/>
                </a:cubicBezTo>
                <a:lnTo>
                  <a:pt x="16" y="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43">
            <a:extLst>
              <a:ext uri="{FF2B5EF4-FFF2-40B4-BE49-F238E27FC236}">
                <a16:creationId xmlns:a16="http://schemas.microsoft.com/office/drawing/2014/main" id="{26A019C5-BC9C-6EC2-53DD-44C9F9DE94EE}"/>
              </a:ext>
            </a:extLst>
          </p:cNvPr>
          <p:cNvSpPr>
            <a:spLocks/>
          </p:cNvSpPr>
          <p:nvPr/>
        </p:nvSpPr>
        <p:spPr bwMode="auto">
          <a:xfrm>
            <a:off x="7525785" y="4801568"/>
            <a:ext cx="83858" cy="145442"/>
          </a:xfrm>
          <a:custGeom>
            <a:avLst/>
            <a:gdLst>
              <a:gd name="T0" fmla="*/ 8 w 56"/>
              <a:gd name="T1" fmla="*/ 80 h 96"/>
              <a:gd name="T2" fmla="*/ 0 w 56"/>
              <a:gd name="T3" fmla="*/ 88 h 96"/>
              <a:gd name="T4" fmla="*/ 8 w 56"/>
              <a:gd name="T5" fmla="*/ 96 h 96"/>
              <a:gd name="T6" fmla="*/ 56 w 56"/>
              <a:gd name="T7" fmla="*/ 48 h 96"/>
              <a:gd name="T8" fmla="*/ 8 w 56"/>
              <a:gd name="T9" fmla="*/ 0 h 96"/>
              <a:gd name="T10" fmla="*/ 0 w 56"/>
              <a:gd name="T11" fmla="*/ 8 h 96"/>
              <a:gd name="T12" fmla="*/ 8 w 56"/>
              <a:gd name="T13" fmla="*/ 16 h 96"/>
              <a:gd name="T14" fmla="*/ 40 w 56"/>
              <a:gd name="T15" fmla="*/ 48 h 96"/>
              <a:gd name="T16" fmla="*/ 8 w 56"/>
              <a:gd name="T17" fmla="*/ 8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96">
                <a:moveTo>
                  <a:pt x="8" y="80"/>
                </a:moveTo>
                <a:cubicBezTo>
                  <a:pt x="4" y="80"/>
                  <a:pt x="0" y="84"/>
                  <a:pt x="0" y="88"/>
                </a:cubicBezTo>
                <a:cubicBezTo>
                  <a:pt x="0" y="92"/>
                  <a:pt x="4" y="96"/>
                  <a:pt x="8" y="96"/>
                </a:cubicBezTo>
                <a:cubicBezTo>
                  <a:pt x="34" y="96"/>
                  <a:pt x="56" y="74"/>
                  <a:pt x="56" y="48"/>
                </a:cubicBezTo>
                <a:cubicBezTo>
                  <a:pt x="56" y="22"/>
                  <a:pt x="34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26" y="16"/>
                  <a:pt x="40" y="30"/>
                  <a:pt x="40" y="48"/>
                </a:cubicBezTo>
                <a:cubicBezTo>
                  <a:pt x="40" y="66"/>
                  <a:pt x="26" y="80"/>
                  <a:pt x="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144">
            <a:extLst>
              <a:ext uri="{FF2B5EF4-FFF2-40B4-BE49-F238E27FC236}">
                <a16:creationId xmlns:a16="http://schemas.microsoft.com/office/drawing/2014/main" id="{FA25B097-3F26-3C07-CDDD-00F5C202FBEF}"/>
              </a:ext>
            </a:extLst>
          </p:cNvPr>
          <p:cNvSpPr>
            <a:spLocks noEditPoints="1"/>
          </p:cNvSpPr>
          <p:nvPr/>
        </p:nvSpPr>
        <p:spPr bwMode="auto">
          <a:xfrm>
            <a:off x="8135068" y="4679712"/>
            <a:ext cx="205715" cy="387845"/>
          </a:xfrm>
          <a:custGeom>
            <a:avLst/>
            <a:gdLst>
              <a:gd name="T0" fmla="*/ 8 w 136"/>
              <a:gd name="T1" fmla="*/ 185 h 257"/>
              <a:gd name="T2" fmla="*/ 53 w 136"/>
              <a:gd name="T3" fmla="*/ 185 h 257"/>
              <a:gd name="T4" fmla="*/ 122 w 136"/>
              <a:gd name="T5" fmla="*/ 255 h 257"/>
              <a:gd name="T6" fmla="*/ 128 w 136"/>
              <a:gd name="T7" fmla="*/ 257 h 257"/>
              <a:gd name="T8" fmla="*/ 131 w 136"/>
              <a:gd name="T9" fmla="*/ 256 h 257"/>
              <a:gd name="T10" fmla="*/ 136 w 136"/>
              <a:gd name="T11" fmla="*/ 249 h 257"/>
              <a:gd name="T12" fmla="*/ 136 w 136"/>
              <a:gd name="T13" fmla="*/ 9 h 257"/>
              <a:gd name="T14" fmla="*/ 131 w 136"/>
              <a:gd name="T15" fmla="*/ 2 h 257"/>
              <a:gd name="T16" fmla="*/ 122 w 136"/>
              <a:gd name="T17" fmla="*/ 3 h 257"/>
              <a:gd name="T18" fmla="*/ 53 w 136"/>
              <a:gd name="T19" fmla="*/ 73 h 257"/>
              <a:gd name="T20" fmla="*/ 8 w 136"/>
              <a:gd name="T21" fmla="*/ 73 h 257"/>
              <a:gd name="T22" fmla="*/ 0 w 136"/>
              <a:gd name="T23" fmla="*/ 81 h 257"/>
              <a:gd name="T24" fmla="*/ 0 w 136"/>
              <a:gd name="T25" fmla="*/ 177 h 257"/>
              <a:gd name="T26" fmla="*/ 8 w 136"/>
              <a:gd name="T27" fmla="*/ 185 h 257"/>
              <a:gd name="T28" fmla="*/ 16 w 136"/>
              <a:gd name="T29" fmla="*/ 89 h 257"/>
              <a:gd name="T30" fmla="*/ 56 w 136"/>
              <a:gd name="T31" fmla="*/ 89 h 257"/>
              <a:gd name="T32" fmla="*/ 62 w 136"/>
              <a:gd name="T33" fmla="*/ 87 h 257"/>
              <a:gd name="T34" fmla="*/ 120 w 136"/>
              <a:gd name="T35" fmla="*/ 28 h 257"/>
              <a:gd name="T36" fmla="*/ 120 w 136"/>
              <a:gd name="T37" fmla="*/ 230 h 257"/>
              <a:gd name="T38" fmla="*/ 62 w 136"/>
              <a:gd name="T39" fmla="*/ 171 h 257"/>
              <a:gd name="T40" fmla="*/ 56 w 136"/>
              <a:gd name="T41" fmla="*/ 169 h 257"/>
              <a:gd name="T42" fmla="*/ 16 w 136"/>
              <a:gd name="T43" fmla="*/ 169 h 257"/>
              <a:gd name="T44" fmla="*/ 16 w 136"/>
              <a:gd name="T45" fmla="*/ 89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" h="257">
                <a:moveTo>
                  <a:pt x="8" y="185"/>
                </a:moveTo>
                <a:cubicBezTo>
                  <a:pt x="53" y="185"/>
                  <a:pt x="53" y="185"/>
                  <a:pt x="53" y="185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124" y="256"/>
                  <a:pt x="126" y="257"/>
                  <a:pt x="128" y="257"/>
                </a:cubicBezTo>
                <a:cubicBezTo>
                  <a:pt x="129" y="257"/>
                  <a:pt x="130" y="257"/>
                  <a:pt x="131" y="256"/>
                </a:cubicBezTo>
                <a:cubicBezTo>
                  <a:pt x="134" y="255"/>
                  <a:pt x="136" y="252"/>
                  <a:pt x="136" y="249"/>
                </a:cubicBezTo>
                <a:cubicBezTo>
                  <a:pt x="136" y="9"/>
                  <a:pt x="136" y="9"/>
                  <a:pt x="136" y="9"/>
                </a:cubicBezTo>
                <a:cubicBezTo>
                  <a:pt x="136" y="6"/>
                  <a:pt x="134" y="3"/>
                  <a:pt x="131" y="2"/>
                </a:cubicBezTo>
                <a:cubicBezTo>
                  <a:pt x="128" y="0"/>
                  <a:pt x="125" y="1"/>
                  <a:pt x="122" y="3"/>
                </a:cubicBezTo>
                <a:cubicBezTo>
                  <a:pt x="53" y="73"/>
                  <a:pt x="53" y="73"/>
                  <a:pt x="53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4" y="73"/>
                  <a:pt x="0" y="77"/>
                  <a:pt x="0" y="81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81"/>
                  <a:pt x="4" y="185"/>
                  <a:pt x="8" y="185"/>
                </a:cubicBezTo>
                <a:close/>
                <a:moveTo>
                  <a:pt x="16" y="89"/>
                </a:moveTo>
                <a:cubicBezTo>
                  <a:pt x="56" y="89"/>
                  <a:pt x="56" y="89"/>
                  <a:pt x="56" y="89"/>
                </a:cubicBezTo>
                <a:cubicBezTo>
                  <a:pt x="58" y="89"/>
                  <a:pt x="60" y="88"/>
                  <a:pt x="62" y="87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30"/>
                  <a:pt x="120" y="230"/>
                  <a:pt x="120" y="230"/>
                </a:cubicBezTo>
                <a:cubicBezTo>
                  <a:pt x="62" y="171"/>
                  <a:pt x="62" y="171"/>
                  <a:pt x="62" y="171"/>
                </a:cubicBezTo>
                <a:cubicBezTo>
                  <a:pt x="60" y="170"/>
                  <a:pt x="58" y="169"/>
                  <a:pt x="56" y="169"/>
                </a:cubicBezTo>
                <a:cubicBezTo>
                  <a:pt x="16" y="169"/>
                  <a:pt x="16" y="169"/>
                  <a:pt x="16" y="169"/>
                </a:cubicBezTo>
                <a:lnTo>
                  <a:pt x="16" y="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45">
            <a:extLst>
              <a:ext uri="{FF2B5EF4-FFF2-40B4-BE49-F238E27FC236}">
                <a16:creationId xmlns:a16="http://schemas.microsoft.com/office/drawing/2014/main" id="{013C6BE8-584E-8748-DB33-64F7DDA002C0}"/>
              </a:ext>
            </a:extLst>
          </p:cNvPr>
          <p:cNvSpPr>
            <a:spLocks/>
          </p:cNvSpPr>
          <p:nvPr/>
        </p:nvSpPr>
        <p:spPr bwMode="auto">
          <a:xfrm>
            <a:off x="8364368" y="4801568"/>
            <a:ext cx="85169" cy="145442"/>
          </a:xfrm>
          <a:custGeom>
            <a:avLst/>
            <a:gdLst>
              <a:gd name="T0" fmla="*/ 8 w 56"/>
              <a:gd name="T1" fmla="*/ 80 h 96"/>
              <a:gd name="T2" fmla="*/ 0 w 56"/>
              <a:gd name="T3" fmla="*/ 88 h 96"/>
              <a:gd name="T4" fmla="*/ 8 w 56"/>
              <a:gd name="T5" fmla="*/ 96 h 96"/>
              <a:gd name="T6" fmla="*/ 56 w 56"/>
              <a:gd name="T7" fmla="*/ 48 h 96"/>
              <a:gd name="T8" fmla="*/ 8 w 56"/>
              <a:gd name="T9" fmla="*/ 0 h 96"/>
              <a:gd name="T10" fmla="*/ 0 w 56"/>
              <a:gd name="T11" fmla="*/ 8 h 96"/>
              <a:gd name="T12" fmla="*/ 8 w 56"/>
              <a:gd name="T13" fmla="*/ 16 h 96"/>
              <a:gd name="T14" fmla="*/ 40 w 56"/>
              <a:gd name="T15" fmla="*/ 48 h 96"/>
              <a:gd name="T16" fmla="*/ 8 w 56"/>
              <a:gd name="T17" fmla="*/ 8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96">
                <a:moveTo>
                  <a:pt x="8" y="80"/>
                </a:moveTo>
                <a:cubicBezTo>
                  <a:pt x="4" y="80"/>
                  <a:pt x="0" y="84"/>
                  <a:pt x="0" y="88"/>
                </a:cubicBezTo>
                <a:cubicBezTo>
                  <a:pt x="0" y="92"/>
                  <a:pt x="4" y="96"/>
                  <a:pt x="8" y="96"/>
                </a:cubicBezTo>
                <a:cubicBezTo>
                  <a:pt x="34" y="96"/>
                  <a:pt x="56" y="74"/>
                  <a:pt x="56" y="48"/>
                </a:cubicBezTo>
                <a:cubicBezTo>
                  <a:pt x="56" y="22"/>
                  <a:pt x="34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26" y="16"/>
                  <a:pt x="40" y="30"/>
                  <a:pt x="40" y="48"/>
                </a:cubicBezTo>
                <a:cubicBezTo>
                  <a:pt x="40" y="66"/>
                  <a:pt x="26" y="80"/>
                  <a:pt x="8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146">
            <a:extLst>
              <a:ext uri="{FF2B5EF4-FFF2-40B4-BE49-F238E27FC236}">
                <a16:creationId xmlns:a16="http://schemas.microsoft.com/office/drawing/2014/main" id="{C19375C8-640B-B603-F62A-ECF87ECCDA4D}"/>
              </a:ext>
            </a:extLst>
          </p:cNvPr>
          <p:cNvSpPr>
            <a:spLocks/>
          </p:cNvSpPr>
          <p:nvPr/>
        </p:nvSpPr>
        <p:spPr bwMode="auto">
          <a:xfrm>
            <a:off x="8364368" y="4741295"/>
            <a:ext cx="145442" cy="265988"/>
          </a:xfrm>
          <a:custGeom>
            <a:avLst/>
            <a:gdLst>
              <a:gd name="T0" fmla="*/ 8 w 96"/>
              <a:gd name="T1" fmla="*/ 176 h 176"/>
              <a:gd name="T2" fmla="*/ 96 w 96"/>
              <a:gd name="T3" fmla="*/ 88 h 176"/>
              <a:gd name="T4" fmla="*/ 8 w 96"/>
              <a:gd name="T5" fmla="*/ 0 h 176"/>
              <a:gd name="T6" fmla="*/ 0 w 96"/>
              <a:gd name="T7" fmla="*/ 8 h 176"/>
              <a:gd name="T8" fmla="*/ 8 w 96"/>
              <a:gd name="T9" fmla="*/ 16 h 176"/>
              <a:gd name="T10" fmla="*/ 80 w 96"/>
              <a:gd name="T11" fmla="*/ 88 h 176"/>
              <a:gd name="T12" fmla="*/ 8 w 96"/>
              <a:gd name="T13" fmla="*/ 160 h 176"/>
              <a:gd name="T14" fmla="*/ 0 w 96"/>
              <a:gd name="T15" fmla="*/ 168 h 176"/>
              <a:gd name="T16" fmla="*/ 8 w 96"/>
              <a:gd name="T17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" h="176">
                <a:moveTo>
                  <a:pt x="8" y="176"/>
                </a:moveTo>
                <a:cubicBezTo>
                  <a:pt x="57" y="176"/>
                  <a:pt x="96" y="137"/>
                  <a:pt x="96" y="88"/>
                </a:cubicBezTo>
                <a:cubicBezTo>
                  <a:pt x="96" y="39"/>
                  <a:pt x="57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48" y="16"/>
                  <a:pt x="80" y="48"/>
                  <a:pt x="80" y="88"/>
                </a:cubicBezTo>
                <a:cubicBezTo>
                  <a:pt x="80" y="128"/>
                  <a:pt x="48" y="160"/>
                  <a:pt x="8" y="160"/>
                </a:cubicBezTo>
                <a:cubicBezTo>
                  <a:pt x="4" y="160"/>
                  <a:pt x="0" y="164"/>
                  <a:pt x="0" y="168"/>
                </a:cubicBezTo>
                <a:cubicBezTo>
                  <a:pt x="0" y="172"/>
                  <a:pt x="4" y="176"/>
                  <a:pt x="8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C8E72F7-C008-C00C-84D5-5048E7BC50E1}"/>
              </a:ext>
            </a:extLst>
          </p:cNvPr>
          <p:cNvGrpSpPr/>
          <p:nvPr/>
        </p:nvGrpSpPr>
        <p:grpSpPr>
          <a:xfrm>
            <a:off x="304800" y="5574637"/>
            <a:ext cx="386534" cy="338053"/>
            <a:chOff x="2016919" y="5503517"/>
            <a:chExt cx="386534" cy="338053"/>
          </a:xfrm>
          <a:solidFill>
            <a:schemeClr val="bg1"/>
          </a:solidFill>
        </p:grpSpPr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21C67DBC-6235-B262-C9E6-D601EA67C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919" y="5503517"/>
              <a:ext cx="151993" cy="151993"/>
            </a:xfrm>
            <a:custGeom>
              <a:avLst/>
              <a:gdLst>
                <a:gd name="T0" fmla="*/ 8 w 101"/>
                <a:gd name="T1" fmla="*/ 80 h 100"/>
                <a:gd name="T2" fmla="*/ 16 w 101"/>
                <a:gd name="T3" fmla="*/ 72 h 100"/>
                <a:gd name="T4" fmla="*/ 16 w 101"/>
                <a:gd name="T5" fmla="*/ 27 h 100"/>
                <a:gd name="T6" fmla="*/ 86 w 101"/>
                <a:gd name="T7" fmla="*/ 98 h 100"/>
                <a:gd name="T8" fmla="*/ 92 w 101"/>
                <a:gd name="T9" fmla="*/ 100 h 100"/>
                <a:gd name="T10" fmla="*/ 98 w 101"/>
                <a:gd name="T11" fmla="*/ 98 h 100"/>
                <a:gd name="T12" fmla="*/ 98 w 101"/>
                <a:gd name="T13" fmla="*/ 86 h 100"/>
                <a:gd name="T14" fmla="*/ 27 w 101"/>
                <a:gd name="T15" fmla="*/ 16 h 100"/>
                <a:gd name="T16" fmla="*/ 72 w 101"/>
                <a:gd name="T17" fmla="*/ 16 h 100"/>
                <a:gd name="T18" fmla="*/ 80 w 101"/>
                <a:gd name="T19" fmla="*/ 8 h 100"/>
                <a:gd name="T20" fmla="*/ 72 w 101"/>
                <a:gd name="T21" fmla="*/ 0 h 100"/>
                <a:gd name="T22" fmla="*/ 8 w 101"/>
                <a:gd name="T23" fmla="*/ 0 h 100"/>
                <a:gd name="T24" fmla="*/ 0 w 101"/>
                <a:gd name="T25" fmla="*/ 8 h 100"/>
                <a:gd name="T26" fmla="*/ 0 w 101"/>
                <a:gd name="T27" fmla="*/ 72 h 100"/>
                <a:gd name="T28" fmla="*/ 8 w 101"/>
                <a:gd name="T29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00">
                  <a:moveTo>
                    <a:pt x="8" y="80"/>
                  </a:moveTo>
                  <a:cubicBezTo>
                    <a:pt x="12" y="80"/>
                    <a:pt x="16" y="76"/>
                    <a:pt x="16" y="72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86" y="98"/>
                    <a:pt x="86" y="98"/>
                    <a:pt x="86" y="98"/>
                  </a:cubicBezTo>
                  <a:cubicBezTo>
                    <a:pt x="88" y="99"/>
                    <a:pt x="90" y="100"/>
                    <a:pt x="92" y="100"/>
                  </a:cubicBezTo>
                  <a:cubicBezTo>
                    <a:pt x="94" y="100"/>
                    <a:pt x="96" y="99"/>
                    <a:pt x="98" y="98"/>
                  </a:cubicBezTo>
                  <a:cubicBezTo>
                    <a:pt x="101" y="95"/>
                    <a:pt x="101" y="89"/>
                    <a:pt x="98" y="8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6" y="16"/>
                    <a:pt x="80" y="12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0D4534CE-652D-5269-EAFD-FD74DF6ED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919" y="5689577"/>
              <a:ext cx="151993" cy="151993"/>
            </a:xfrm>
            <a:custGeom>
              <a:avLst/>
              <a:gdLst>
                <a:gd name="T0" fmla="*/ 8 w 101"/>
                <a:gd name="T1" fmla="*/ 101 h 101"/>
                <a:gd name="T2" fmla="*/ 72 w 101"/>
                <a:gd name="T3" fmla="*/ 101 h 101"/>
                <a:gd name="T4" fmla="*/ 80 w 101"/>
                <a:gd name="T5" fmla="*/ 93 h 101"/>
                <a:gd name="T6" fmla="*/ 72 w 101"/>
                <a:gd name="T7" fmla="*/ 85 h 101"/>
                <a:gd name="T8" fmla="*/ 27 w 101"/>
                <a:gd name="T9" fmla="*/ 85 h 101"/>
                <a:gd name="T10" fmla="*/ 98 w 101"/>
                <a:gd name="T11" fmla="*/ 15 h 101"/>
                <a:gd name="T12" fmla="*/ 98 w 101"/>
                <a:gd name="T13" fmla="*/ 3 h 101"/>
                <a:gd name="T14" fmla="*/ 86 w 101"/>
                <a:gd name="T15" fmla="*/ 3 h 101"/>
                <a:gd name="T16" fmla="*/ 16 w 101"/>
                <a:gd name="T17" fmla="*/ 74 h 101"/>
                <a:gd name="T18" fmla="*/ 16 w 101"/>
                <a:gd name="T19" fmla="*/ 29 h 101"/>
                <a:gd name="T20" fmla="*/ 8 w 101"/>
                <a:gd name="T21" fmla="*/ 21 h 101"/>
                <a:gd name="T22" fmla="*/ 0 w 101"/>
                <a:gd name="T23" fmla="*/ 29 h 101"/>
                <a:gd name="T24" fmla="*/ 0 w 101"/>
                <a:gd name="T25" fmla="*/ 93 h 101"/>
                <a:gd name="T26" fmla="*/ 8 w 101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01">
                  <a:moveTo>
                    <a:pt x="8" y="101"/>
                  </a:moveTo>
                  <a:cubicBezTo>
                    <a:pt x="72" y="101"/>
                    <a:pt x="72" y="101"/>
                    <a:pt x="72" y="101"/>
                  </a:cubicBezTo>
                  <a:cubicBezTo>
                    <a:pt x="76" y="101"/>
                    <a:pt x="80" y="97"/>
                    <a:pt x="80" y="93"/>
                  </a:cubicBezTo>
                  <a:cubicBezTo>
                    <a:pt x="80" y="89"/>
                    <a:pt x="76" y="85"/>
                    <a:pt x="72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1" y="12"/>
                    <a:pt x="101" y="6"/>
                    <a:pt x="98" y="3"/>
                  </a:cubicBezTo>
                  <a:cubicBezTo>
                    <a:pt x="95" y="0"/>
                    <a:pt x="89" y="0"/>
                    <a:pt x="86" y="3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5"/>
                    <a:pt x="12" y="21"/>
                    <a:pt x="8" y="21"/>
                  </a:cubicBezTo>
                  <a:cubicBezTo>
                    <a:pt x="4" y="21"/>
                    <a:pt x="0" y="25"/>
                    <a:pt x="0" y="2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7"/>
                    <a:pt x="4" y="101"/>
                    <a:pt x="8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D13513DF-1990-FED2-168E-E4CE36D1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0150" y="5689577"/>
              <a:ext cx="153303" cy="151993"/>
            </a:xfrm>
            <a:custGeom>
              <a:avLst/>
              <a:gdLst>
                <a:gd name="T0" fmla="*/ 93 w 101"/>
                <a:gd name="T1" fmla="*/ 21 h 101"/>
                <a:gd name="T2" fmla="*/ 85 w 101"/>
                <a:gd name="T3" fmla="*/ 29 h 101"/>
                <a:gd name="T4" fmla="*/ 85 w 101"/>
                <a:gd name="T5" fmla="*/ 74 h 101"/>
                <a:gd name="T6" fmla="*/ 15 w 101"/>
                <a:gd name="T7" fmla="*/ 3 h 101"/>
                <a:gd name="T8" fmla="*/ 3 w 101"/>
                <a:gd name="T9" fmla="*/ 3 h 101"/>
                <a:gd name="T10" fmla="*/ 3 w 101"/>
                <a:gd name="T11" fmla="*/ 15 h 101"/>
                <a:gd name="T12" fmla="*/ 74 w 101"/>
                <a:gd name="T13" fmla="*/ 85 h 101"/>
                <a:gd name="T14" fmla="*/ 29 w 101"/>
                <a:gd name="T15" fmla="*/ 85 h 101"/>
                <a:gd name="T16" fmla="*/ 21 w 101"/>
                <a:gd name="T17" fmla="*/ 93 h 101"/>
                <a:gd name="T18" fmla="*/ 29 w 101"/>
                <a:gd name="T19" fmla="*/ 101 h 101"/>
                <a:gd name="T20" fmla="*/ 93 w 101"/>
                <a:gd name="T21" fmla="*/ 101 h 101"/>
                <a:gd name="T22" fmla="*/ 101 w 101"/>
                <a:gd name="T23" fmla="*/ 93 h 101"/>
                <a:gd name="T24" fmla="*/ 101 w 101"/>
                <a:gd name="T25" fmla="*/ 29 h 101"/>
                <a:gd name="T26" fmla="*/ 93 w 101"/>
                <a:gd name="T27" fmla="*/ 2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01">
                  <a:moveTo>
                    <a:pt x="93" y="21"/>
                  </a:moveTo>
                  <a:cubicBezTo>
                    <a:pt x="89" y="21"/>
                    <a:pt x="85" y="25"/>
                    <a:pt x="85" y="29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6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5" y="85"/>
                    <a:pt x="21" y="89"/>
                    <a:pt x="21" y="93"/>
                  </a:cubicBezTo>
                  <a:cubicBezTo>
                    <a:pt x="21" y="97"/>
                    <a:pt x="25" y="101"/>
                    <a:pt x="29" y="101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7" y="101"/>
                    <a:pt x="101" y="97"/>
                    <a:pt x="101" y="93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5"/>
                    <a:pt x="97" y="21"/>
                    <a:pt x="9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214E9703-A9BE-83F4-3F35-90DD1219A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0150" y="5503517"/>
              <a:ext cx="153303" cy="151993"/>
            </a:xfrm>
            <a:custGeom>
              <a:avLst/>
              <a:gdLst>
                <a:gd name="T0" fmla="*/ 93 w 101"/>
                <a:gd name="T1" fmla="*/ 0 h 100"/>
                <a:gd name="T2" fmla="*/ 29 w 101"/>
                <a:gd name="T3" fmla="*/ 0 h 100"/>
                <a:gd name="T4" fmla="*/ 21 w 101"/>
                <a:gd name="T5" fmla="*/ 8 h 100"/>
                <a:gd name="T6" fmla="*/ 29 w 101"/>
                <a:gd name="T7" fmla="*/ 16 h 100"/>
                <a:gd name="T8" fmla="*/ 74 w 101"/>
                <a:gd name="T9" fmla="*/ 16 h 100"/>
                <a:gd name="T10" fmla="*/ 3 w 101"/>
                <a:gd name="T11" fmla="*/ 86 h 100"/>
                <a:gd name="T12" fmla="*/ 3 w 101"/>
                <a:gd name="T13" fmla="*/ 98 h 100"/>
                <a:gd name="T14" fmla="*/ 9 w 101"/>
                <a:gd name="T15" fmla="*/ 100 h 100"/>
                <a:gd name="T16" fmla="*/ 15 w 101"/>
                <a:gd name="T17" fmla="*/ 98 h 100"/>
                <a:gd name="T18" fmla="*/ 85 w 101"/>
                <a:gd name="T19" fmla="*/ 27 h 100"/>
                <a:gd name="T20" fmla="*/ 85 w 101"/>
                <a:gd name="T21" fmla="*/ 72 h 100"/>
                <a:gd name="T22" fmla="*/ 93 w 101"/>
                <a:gd name="T23" fmla="*/ 80 h 100"/>
                <a:gd name="T24" fmla="*/ 101 w 101"/>
                <a:gd name="T25" fmla="*/ 72 h 100"/>
                <a:gd name="T26" fmla="*/ 101 w 101"/>
                <a:gd name="T27" fmla="*/ 8 h 100"/>
                <a:gd name="T28" fmla="*/ 93 w 101"/>
                <a:gd name="T2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00">
                  <a:moveTo>
                    <a:pt x="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1" y="4"/>
                    <a:pt x="21" y="8"/>
                  </a:cubicBezTo>
                  <a:cubicBezTo>
                    <a:pt x="21" y="12"/>
                    <a:pt x="25" y="16"/>
                    <a:pt x="29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0" y="89"/>
                    <a:pt x="0" y="95"/>
                    <a:pt x="3" y="98"/>
                  </a:cubicBezTo>
                  <a:cubicBezTo>
                    <a:pt x="5" y="99"/>
                    <a:pt x="7" y="100"/>
                    <a:pt x="9" y="100"/>
                  </a:cubicBezTo>
                  <a:cubicBezTo>
                    <a:pt x="11" y="100"/>
                    <a:pt x="13" y="99"/>
                    <a:pt x="15" y="98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6"/>
                    <a:pt x="89" y="80"/>
                    <a:pt x="93" y="80"/>
                  </a:cubicBezTo>
                  <a:cubicBezTo>
                    <a:pt x="97" y="80"/>
                    <a:pt x="101" y="76"/>
                    <a:pt x="101" y="72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7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5D9976A-4135-FECA-3519-FD28465CCBE3}"/>
              </a:ext>
            </a:extLst>
          </p:cNvPr>
          <p:cNvGrpSpPr/>
          <p:nvPr/>
        </p:nvGrpSpPr>
        <p:grpSpPr>
          <a:xfrm>
            <a:off x="1172209" y="5573327"/>
            <a:ext cx="389155" cy="339363"/>
            <a:chOff x="2884328" y="5502207"/>
            <a:chExt cx="389155" cy="339363"/>
          </a:xfrm>
          <a:solidFill>
            <a:schemeClr val="bg1"/>
          </a:solidFill>
        </p:grpSpPr>
        <p:sp>
          <p:nvSpPr>
            <p:cNvPr id="155" name="Freeform 151">
              <a:extLst>
                <a:ext uri="{FF2B5EF4-FFF2-40B4-BE49-F238E27FC236}">
                  <a16:creationId xmlns:a16="http://schemas.microsoft.com/office/drawing/2014/main" id="{24893162-28AC-827C-71AE-C3F72BB4A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328" y="5502207"/>
              <a:ext cx="146752" cy="146752"/>
            </a:xfrm>
            <a:custGeom>
              <a:avLst/>
              <a:gdLst>
                <a:gd name="T0" fmla="*/ 70 w 97"/>
                <a:gd name="T1" fmla="*/ 81 h 97"/>
                <a:gd name="T2" fmla="*/ 49 w 97"/>
                <a:gd name="T3" fmla="*/ 81 h 97"/>
                <a:gd name="T4" fmla="*/ 41 w 97"/>
                <a:gd name="T5" fmla="*/ 89 h 97"/>
                <a:gd name="T6" fmla="*/ 49 w 97"/>
                <a:gd name="T7" fmla="*/ 97 h 97"/>
                <a:gd name="T8" fmla="*/ 97 w 97"/>
                <a:gd name="T9" fmla="*/ 97 h 97"/>
                <a:gd name="T10" fmla="*/ 97 w 97"/>
                <a:gd name="T11" fmla="*/ 49 h 97"/>
                <a:gd name="T12" fmla="*/ 89 w 97"/>
                <a:gd name="T13" fmla="*/ 41 h 97"/>
                <a:gd name="T14" fmla="*/ 81 w 97"/>
                <a:gd name="T15" fmla="*/ 49 h 97"/>
                <a:gd name="T16" fmla="*/ 81 w 97"/>
                <a:gd name="T17" fmla="*/ 70 h 97"/>
                <a:gd name="T18" fmla="*/ 15 w 97"/>
                <a:gd name="T19" fmla="*/ 3 h 97"/>
                <a:gd name="T20" fmla="*/ 3 w 97"/>
                <a:gd name="T21" fmla="*/ 3 h 97"/>
                <a:gd name="T22" fmla="*/ 3 w 97"/>
                <a:gd name="T23" fmla="*/ 15 h 97"/>
                <a:gd name="T24" fmla="*/ 70 w 97"/>
                <a:gd name="T25" fmla="*/ 8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7">
                  <a:moveTo>
                    <a:pt x="70" y="81"/>
                  </a:moveTo>
                  <a:cubicBezTo>
                    <a:pt x="49" y="81"/>
                    <a:pt x="49" y="81"/>
                    <a:pt x="49" y="81"/>
                  </a:cubicBezTo>
                  <a:cubicBezTo>
                    <a:pt x="45" y="81"/>
                    <a:pt x="41" y="85"/>
                    <a:pt x="41" y="89"/>
                  </a:cubicBezTo>
                  <a:cubicBezTo>
                    <a:pt x="41" y="93"/>
                    <a:pt x="45" y="97"/>
                    <a:pt x="49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5"/>
                    <a:pt x="93" y="41"/>
                    <a:pt x="89" y="41"/>
                  </a:cubicBezTo>
                  <a:cubicBezTo>
                    <a:pt x="85" y="41"/>
                    <a:pt x="81" y="45"/>
                    <a:pt x="81" y="49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6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lnTo>
                    <a:pt x="7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B86334BB-52AA-A3C5-3B84-E04A3761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041" y="5697439"/>
              <a:ext cx="145442" cy="144131"/>
            </a:xfrm>
            <a:custGeom>
              <a:avLst/>
              <a:gdLst>
                <a:gd name="T0" fmla="*/ 27 w 97"/>
                <a:gd name="T1" fmla="*/ 16 h 96"/>
                <a:gd name="T2" fmla="*/ 48 w 97"/>
                <a:gd name="T3" fmla="*/ 16 h 96"/>
                <a:gd name="T4" fmla="*/ 56 w 97"/>
                <a:gd name="T5" fmla="*/ 8 h 96"/>
                <a:gd name="T6" fmla="*/ 48 w 97"/>
                <a:gd name="T7" fmla="*/ 0 h 96"/>
                <a:gd name="T8" fmla="*/ 0 w 97"/>
                <a:gd name="T9" fmla="*/ 0 h 96"/>
                <a:gd name="T10" fmla="*/ 0 w 97"/>
                <a:gd name="T11" fmla="*/ 48 h 96"/>
                <a:gd name="T12" fmla="*/ 8 w 97"/>
                <a:gd name="T13" fmla="*/ 56 h 96"/>
                <a:gd name="T14" fmla="*/ 16 w 97"/>
                <a:gd name="T15" fmla="*/ 48 h 96"/>
                <a:gd name="T16" fmla="*/ 16 w 97"/>
                <a:gd name="T17" fmla="*/ 27 h 96"/>
                <a:gd name="T18" fmla="*/ 82 w 97"/>
                <a:gd name="T19" fmla="*/ 94 h 96"/>
                <a:gd name="T20" fmla="*/ 88 w 97"/>
                <a:gd name="T21" fmla="*/ 96 h 96"/>
                <a:gd name="T22" fmla="*/ 94 w 97"/>
                <a:gd name="T23" fmla="*/ 94 h 96"/>
                <a:gd name="T24" fmla="*/ 94 w 97"/>
                <a:gd name="T25" fmla="*/ 82 h 96"/>
                <a:gd name="T26" fmla="*/ 27 w 97"/>
                <a:gd name="T27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6">
                  <a:moveTo>
                    <a:pt x="27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52" y="16"/>
                    <a:pt x="56" y="12"/>
                    <a:pt x="56" y="8"/>
                  </a:cubicBezTo>
                  <a:cubicBezTo>
                    <a:pt x="56" y="4"/>
                    <a:pt x="52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12" y="56"/>
                    <a:pt x="16" y="52"/>
                    <a:pt x="16" y="4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4" y="95"/>
                    <a:pt x="86" y="96"/>
                    <a:pt x="88" y="96"/>
                  </a:cubicBezTo>
                  <a:cubicBezTo>
                    <a:pt x="90" y="96"/>
                    <a:pt x="92" y="95"/>
                    <a:pt x="94" y="94"/>
                  </a:cubicBezTo>
                  <a:cubicBezTo>
                    <a:pt x="97" y="91"/>
                    <a:pt x="97" y="85"/>
                    <a:pt x="94" y="82"/>
                  </a:cubicBezTo>
                  <a:lnTo>
                    <a:pt x="2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BCE3EEA3-C60A-212F-44C4-388E36B27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328" y="5697439"/>
              <a:ext cx="146752" cy="144131"/>
            </a:xfrm>
            <a:custGeom>
              <a:avLst/>
              <a:gdLst>
                <a:gd name="T0" fmla="*/ 9 w 97"/>
                <a:gd name="T1" fmla="*/ 96 h 96"/>
                <a:gd name="T2" fmla="*/ 15 w 97"/>
                <a:gd name="T3" fmla="*/ 94 h 96"/>
                <a:gd name="T4" fmla="*/ 81 w 97"/>
                <a:gd name="T5" fmla="*/ 27 h 96"/>
                <a:gd name="T6" fmla="*/ 81 w 97"/>
                <a:gd name="T7" fmla="*/ 48 h 96"/>
                <a:gd name="T8" fmla="*/ 89 w 97"/>
                <a:gd name="T9" fmla="*/ 56 h 96"/>
                <a:gd name="T10" fmla="*/ 97 w 97"/>
                <a:gd name="T11" fmla="*/ 48 h 96"/>
                <a:gd name="T12" fmla="*/ 97 w 97"/>
                <a:gd name="T13" fmla="*/ 0 h 96"/>
                <a:gd name="T14" fmla="*/ 49 w 97"/>
                <a:gd name="T15" fmla="*/ 0 h 96"/>
                <a:gd name="T16" fmla="*/ 41 w 97"/>
                <a:gd name="T17" fmla="*/ 8 h 96"/>
                <a:gd name="T18" fmla="*/ 49 w 97"/>
                <a:gd name="T19" fmla="*/ 16 h 96"/>
                <a:gd name="T20" fmla="*/ 70 w 97"/>
                <a:gd name="T21" fmla="*/ 16 h 96"/>
                <a:gd name="T22" fmla="*/ 3 w 97"/>
                <a:gd name="T23" fmla="*/ 82 h 96"/>
                <a:gd name="T24" fmla="*/ 3 w 97"/>
                <a:gd name="T25" fmla="*/ 94 h 96"/>
                <a:gd name="T26" fmla="*/ 9 w 97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6">
                  <a:moveTo>
                    <a:pt x="9" y="96"/>
                  </a:moveTo>
                  <a:cubicBezTo>
                    <a:pt x="11" y="96"/>
                    <a:pt x="13" y="95"/>
                    <a:pt x="15" y="94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52"/>
                    <a:pt x="85" y="56"/>
                    <a:pt x="89" y="56"/>
                  </a:cubicBezTo>
                  <a:cubicBezTo>
                    <a:pt x="93" y="56"/>
                    <a:pt x="97" y="52"/>
                    <a:pt x="97" y="48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5" y="0"/>
                    <a:pt x="41" y="4"/>
                    <a:pt x="41" y="8"/>
                  </a:cubicBezTo>
                  <a:cubicBezTo>
                    <a:pt x="41" y="12"/>
                    <a:pt x="45" y="16"/>
                    <a:pt x="49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0" y="85"/>
                    <a:pt x="0" y="91"/>
                    <a:pt x="3" y="94"/>
                  </a:cubicBezTo>
                  <a:cubicBezTo>
                    <a:pt x="5" y="95"/>
                    <a:pt x="7" y="96"/>
                    <a:pt x="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43D9235F-A5B9-C691-3E8A-232FE08AA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041" y="5502207"/>
              <a:ext cx="145442" cy="146752"/>
            </a:xfrm>
            <a:custGeom>
              <a:avLst/>
              <a:gdLst>
                <a:gd name="T0" fmla="*/ 82 w 97"/>
                <a:gd name="T1" fmla="*/ 3 h 97"/>
                <a:gd name="T2" fmla="*/ 16 w 97"/>
                <a:gd name="T3" fmla="*/ 70 h 97"/>
                <a:gd name="T4" fmla="*/ 16 w 97"/>
                <a:gd name="T5" fmla="*/ 49 h 97"/>
                <a:gd name="T6" fmla="*/ 8 w 97"/>
                <a:gd name="T7" fmla="*/ 41 h 97"/>
                <a:gd name="T8" fmla="*/ 0 w 97"/>
                <a:gd name="T9" fmla="*/ 49 h 97"/>
                <a:gd name="T10" fmla="*/ 0 w 97"/>
                <a:gd name="T11" fmla="*/ 97 h 97"/>
                <a:gd name="T12" fmla="*/ 48 w 97"/>
                <a:gd name="T13" fmla="*/ 97 h 97"/>
                <a:gd name="T14" fmla="*/ 56 w 97"/>
                <a:gd name="T15" fmla="*/ 89 h 97"/>
                <a:gd name="T16" fmla="*/ 48 w 97"/>
                <a:gd name="T17" fmla="*/ 81 h 97"/>
                <a:gd name="T18" fmla="*/ 27 w 97"/>
                <a:gd name="T19" fmla="*/ 81 h 97"/>
                <a:gd name="T20" fmla="*/ 94 w 97"/>
                <a:gd name="T21" fmla="*/ 15 h 97"/>
                <a:gd name="T22" fmla="*/ 94 w 97"/>
                <a:gd name="T23" fmla="*/ 3 h 97"/>
                <a:gd name="T24" fmla="*/ 82 w 97"/>
                <a:gd name="T25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7">
                  <a:moveTo>
                    <a:pt x="82" y="3"/>
                  </a:moveTo>
                  <a:cubicBezTo>
                    <a:pt x="16" y="70"/>
                    <a:pt x="16" y="70"/>
                    <a:pt x="16" y="70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5"/>
                    <a:pt x="12" y="41"/>
                    <a:pt x="8" y="41"/>
                  </a:cubicBezTo>
                  <a:cubicBezTo>
                    <a:pt x="4" y="41"/>
                    <a:pt x="0" y="45"/>
                    <a:pt x="0" y="49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52" y="97"/>
                    <a:pt x="56" y="93"/>
                    <a:pt x="56" y="89"/>
                  </a:cubicBezTo>
                  <a:cubicBezTo>
                    <a:pt x="56" y="85"/>
                    <a:pt x="52" y="81"/>
                    <a:pt x="48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7" y="12"/>
                    <a:pt x="97" y="6"/>
                    <a:pt x="94" y="3"/>
                  </a:cubicBezTo>
                  <a:cubicBezTo>
                    <a:pt x="91" y="0"/>
                    <a:pt x="85" y="0"/>
                    <a:pt x="8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9" name="Freeform 155">
            <a:extLst>
              <a:ext uri="{FF2B5EF4-FFF2-40B4-BE49-F238E27FC236}">
                <a16:creationId xmlns:a16="http://schemas.microsoft.com/office/drawing/2014/main" id="{6D3ECC5D-528B-B224-3A00-09D8ADD4ADE3}"/>
              </a:ext>
            </a:extLst>
          </p:cNvPr>
          <p:cNvSpPr>
            <a:spLocks/>
          </p:cNvSpPr>
          <p:nvPr/>
        </p:nvSpPr>
        <p:spPr bwMode="auto">
          <a:xfrm>
            <a:off x="2224369" y="5551052"/>
            <a:ext cx="205715" cy="349846"/>
          </a:xfrm>
          <a:custGeom>
            <a:avLst/>
            <a:gdLst>
              <a:gd name="T0" fmla="*/ 0 w 136"/>
              <a:gd name="T1" fmla="*/ 8 h 232"/>
              <a:gd name="T2" fmla="*/ 8 w 136"/>
              <a:gd name="T3" fmla="*/ 16 h 232"/>
              <a:gd name="T4" fmla="*/ 87 w 136"/>
              <a:gd name="T5" fmla="*/ 49 h 232"/>
              <a:gd name="T6" fmla="*/ 120 w 136"/>
              <a:gd name="T7" fmla="*/ 128 h 232"/>
              <a:gd name="T8" fmla="*/ 88 w 136"/>
              <a:gd name="T9" fmla="*/ 206 h 232"/>
              <a:gd name="T10" fmla="*/ 88 w 136"/>
              <a:gd name="T11" fmla="*/ 184 h 232"/>
              <a:gd name="T12" fmla="*/ 80 w 136"/>
              <a:gd name="T13" fmla="*/ 176 h 232"/>
              <a:gd name="T14" fmla="*/ 72 w 136"/>
              <a:gd name="T15" fmla="*/ 184 h 232"/>
              <a:gd name="T16" fmla="*/ 72 w 136"/>
              <a:gd name="T17" fmla="*/ 232 h 232"/>
              <a:gd name="T18" fmla="*/ 120 w 136"/>
              <a:gd name="T19" fmla="*/ 232 h 232"/>
              <a:gd name="T20" fmla="*/ 128 w 136"/>
              <a:gd name="T21" fmla="*/ 224 h 232"/>
              <a:gd name="T22" fmla="*/ 120 w 136"/>
              <a:gd name="T23" fmla="*/ 216 h 232"/>
              <a:gd name="T24" fmla="*/ 101 w 136"/>
              <a:gd name="T25" fmla="*/ 216 h 232"/>
              <a:gd name="T26" fmla="*/ 136 w 136"/>
              <a:gd name="T27" fmla="*/ 128 h 232"/>
              <a:gd name="T28" fmla="*/ 99 w 136"/>
              <a:gd name="T29" fmla="*/ 37 h 232"/>
              <a:gd name="T30" fmla="*/ 8 w 136"/>
              <a:gd name="T31" fmla="*/ 0 h 232"/>
              <a:gd name="T32" fmla="*/ 0 w 136"/>
              <a:gd name="T33" fmla="*/ 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6" h="232">
                <a:moveTo>
                  <a:pt x="0" y="8"/>
                </a:moveTo>
                <a:cubicBezTo>
                  <a:pt x="0" y="12"/>
                  <a:pt x="4" y="16"/>
                  <a:pt x="8" y="16"/>
                </a:cubicBezTo>
                <a:cubicBezTo>
                  <a:pt x="38" y="16"/>
                  <a:pt x="66" y="28"/>
                  <a:pt x="87" y="49"/>
                </a:cubicBezTo>
                <a:cubicBezTo>
                  <a:pt x="108" y="70"/>
                  <a:pt x="120" y="98"/>
                  <a:pt x="120" y="128"/>
                </a:cubicBezTo>
                <a:cubicBezTo>
                  <a:pt x="120" y="158"/>
                  <a:pt x="109" y="185"/>
                  <a:pt x="88" y="206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88" y="180"/>
                  <a:pt x="84" y="176"/>
                  <a:pt x="80" y="176"/>
                </a:cubicBezTo>
                <a:cubicBezTo>
                  <a:pt x="76" y="176"/>
                  <a:pt x="72" y="180"/>
                  <a:pt x="72" y="184"/>
                </a:cubicBezTo>
                <a:cubicBezTo>
                  <a:pt x="72" y="232"/>
                  <a:pt x="72" y="232"/>
                  <a:pt x="72" y="232"/>
                </a:cubicBezTo>
                <a:cubicBezTo>
                  <a:pt x="120" y="232"/>
                  <a:pt x="120" y="232"/>
                  <a:pt x="120" y="232"/>
                </a:cubicBezTo>
                <a:cubicBezTo>
                  <a:pt x="124" y="232"/>
                  <a:pt x="128" y="228"/>
                  <a:pt x="128" y="224"/>
                </a:cubicBezTo>
                <a:cubicBezTo>
                  <a:pt x="128" y="220"/>
                  <a:pt x="124" y="216"/>
                  <a:pt x="120" y="216"/>
                </a:cubicBezTo>
                <a:cubicBezTo>
                  <a:pt x="101" y="216"/>
                  <a:pt x="101" y="216"/>
                  <a:pt x="101" y="216"/>
                </a:cubicBezTo>
                <a:cubicBezTo>
                  <a:pt x="124" y="192"/>
                  <a:pt x="136" y="161"/>
                  <a:pt x="136" y="128"/>
                </a:cubicBezTo>
                <a:cubicBezTo>
                  <a:pt x="136" y="94"/>
                  <a:pt x="123" y="62"/>
                  <a:pt x="99" y="37"/>
                </a:cubicBezTo>
                <a:cubicBezTo>
                  <a:pt x="74" y="13"/>
                  <a:pt x="42" y="0"/>
                  <a:pt x="8" y="0"/>
                </a:cubicBezTo>
                <a:cubicBezTo>
                  <a:pt x="4" y="0"/>
                  <a:pt x="0" y="4"/>
                  <a:pt x="0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56">
            <a:extLst>
              <a:ext uri="{FF2B5EF4-FFF2-40B4-BE49-F238E27FC236}">
                <a16:creationId xmlns:a16="http://schemas.microsoft.com/office/drawing/2014/main" id="{D5FEC832-FCBF-2CE4-F2D1-E31C3D89CA7E}"/>
              </a:ext>
            </a:extLst>
          </p:cNvPr>
          <p:cNvSpPr>
            <a:spLocks/>
          </p:cNvSpPr>
          <p:nvPr/>
        </p:nvSpPr>
        <p:spPr bwMode="auto">
          <a:xfrm>
            <a:off x="2043549" y="5587740"/>
            <a:ext cx="205715" cy="349846"/>
          </a:xfrm>
          <a:custGeom>
            <a:avLst/>
            <a:gdLst>
              <a:gd name="T0" fmla="*/ 37 w 136"/>
              <a:gd name="T1" fmla="*/ 195 h 232"/>
              <a:gd name="T2" fmla="*/ 128 w 136"/>
              <a:gd name="T3" fmla="*/ 232 h 232"/>
              <a:gd name="T4" fmla="*/ 136 w 136"/>
              <a:gd name="T5" fmla="*/ 224 h 232"/>
              <a:gd name="T6" fmla="*/ 128 w 136"/>
              <a:gd name="T7" fmla="*/ 216 h 232"/>
              <a:gd name="T8" fmla="*/ 49 w 136"/>
              <a:gd name="T9" fmla="*/ 183 h 232"/>
              <a:gd name="T10" fmla="*/ 16 w 136"/>
              <a:gd name="T11" fmla="*/ 104 h 232"/>
              <a:gd name="T12" fmla="*/ 48 w 136"/>
              <a:gd name="T13" fmla="*/ 26 h 232"/>
              <a:gd name="T14" fmla="*/ 48 w 136"/>
              <a:gd name="T15" fmla="*/ 48 h 232"/>
              <a:gd name="T16" fmla="*/ 56 w 136"/>
              <a:gd name="T17" fmla="*/ 56 h 232"/>
              <a:gd name="T18" fmla="*/ 64 w 136"/>
              <a:gd name="T19" fmla="*/ 48 h 232"/>
              <a:gd name="T20" fmla="*/ 64 w 136"/>
              <a:gd name="T21" fmla="*/ 0 h 232"/>
              <a:gd name="T22" fmla="*/ 16 w 136"/>
              <a:gd name="T23" fmla="*/ 0 h 232"/>
              <a:gd name="T24" fmla="*/ 8 w 136"/>
              <a:gd name="T25" fmla="*/ 8 h 232"/>
              <a:gd name="T26" fmla="*/ 16 w 136"/>
              <a:gd name="T27" fmla="*/ 16 h 232"/>
              <a:gd name="T28" fmla="*/ 35 w 136"/>
              <a:gd name="T29" fmla="*/ 16 h 232"/>
              <a:gd name="T30" fmla="*/ 0 w 136"/>
              <a:gd name="T31" fmla="*/ 104 h 232"/>
              <a:gd name="T32" fmla="*/ 37 w 136"/>
              <a:gd name="T33" fmla="*/ 19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6" h="232">
                <a:moveTo>
                  <a:pt x="37" y="195"/>
                </a:moveTo>
                <a:cubicBezTo>
                  <a:pt x="62" y="219"/>
                  <a:pt x="94" y="232"/>
                  <a:pt x="128" y="232"/>
                </a:cubicBezTo>
                <a:cubicBezTo>
                  <a:pt x="132" y="232"/>
                  <a:pt x="136" y="228"/>
                  <a:pt x="136" y="224"/>
                </a:cubicBezTo>
                <a:cubicBezTo>
                  <a:pt x="136" y="220"/>
                  <a:pt x="132" y="216"/>
                  <a:pt x="128" y="216"/>
                </a:cubicBezTo>
                <a:cubicBezTo>
                  <a:pt x="98" y="216"/>
                  <a:pt x="70" y="204"/>
                  <a:pt x="49" y="183"/>
                </a:cubicBezTo>
                <a:cubicBezTo>
                  <a:pt x="28" y="162"/>
                  <a:pt x="16" y="134"/>
                  <a:pt x="16" y="104"/>
                </a:cubicBezTo>
                <a:cubicBezTo>
                  <a:pt x="16" y="74"/>
                  <a:pt x="27" y="47"/>
                  <a:pt x="48" y="26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52"/>
                  <a:pt x="52" y="56"/>
                  <a:pt x="56" y="56"/>
                </a:cubicBezTo>
                <a:cubicBezTo>
                  <a:pt x="60" y="56"/>
                  <a:pt x="64" y="52"/>
                  <a:pt x="64" y="48"/>
                </a:cubicBezTo>
                <a:cubicBezTo>
                  <a:pt x="64" y="0"/>
                  <a:pt x="64" y="0"/>
                  <a:pt x="6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8" y="12"/>
                  <a:pt x="12" y="16"/>
                  <a:pt x="16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12" y="40"/>
                  <a:pt x="0" y="71"/>
                  <a:pt x="0" y="104"/>
                </a:cubicBezTo>
                <a:cubicBezTo>
                  <a:pt x="0" y="138"/>
                  <a:pt x="13" y="170"/>
                  <a:pt x="37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57">
            <a:extLst>
              <a:ext uri="{FF2B5EF4-FFF2-40B4-BE49-F238E27FC236}">
                <a16:creationId xmlns:a16="http://schemas.microsoft.com/office/drawing/2014/main" id="{24702640-5311-8B2B-512A-EB1BCEFFD900}"/>
              </a:ext>
            </a:extLst>
          </p:cNvPr>
          <p:cNvSpPr>
            <a:spLocks noEditPoints="1"/>
          </p:cNvSpPr>
          <p:nvPr/>
        </p:nvSpPr>
        <p:spPr bwMode="auto">
          <a:xfrm>
            <a:off x="4652329" y="5581188"/>
            <a:ext cx="385224" cy="326261"/>
          </a:xfrm>
          <a:custGeom>
            <a:avLst/>
            <a:gdLst>
              <a:gd name="T0" fmla="*/ 248 w 256"/>
              <a:gd name="T1" fmla="*/ 0 h 216"/>
              <a:gd name="T2" fmla="*/ 8 w 256"/>
              <a:gd name="T3" fmla="*/ 0 h 216"/>
              <a:gd name="T4" fmla="*/ 0 w 256"/>
              <a:gd name="T5" fmla="*/ 8 h 216"/>
              <a:gd name="T6" fmla="*/ 0 w 256"/>
              <a:gd name="T7" fmla="*/ 208 h 216"/>
              <a:gd name="T8" fmla="*/ 8 w 256"/>
              <a:gd name="T9" fmla="*/ 216 h 216"/>
              <a:gd name="T10" fmla="*/ 248 w 256"/>
              <a:gd name="T11" fmla="*/ 216 h 216"/>
              <a:gd name="T12" fmla="*/ 256 w 256"/>
              <a:gd name="T13" fmla="*/ 208 h 216"/>
              <a:gd name="T14" fmla="*/ 256 w 256"/>
              <a:gd name="T15" fmla="*/ 8 h 216"/>
              <a:gd name="T16" fmla="*/ 248 w 256"/>
              <a:gd name="T17" fmla="*/ 0 h 216"/>
              <a:gd name="T18" fmla="*/ 240 w 256"/>
              <a:gd name="T19" fmla="*/ 16 h 216"/>
              <a:gd name="T20" fmla="*/ 240 w 256"/>
              <a:gd name="T21" fmla="*/ 48 h 216"/>
              <a:gd name="T22" fmla="*/ 16 w 256"/>
              <a:gd name="T23" fmla="*/ 48 h 216"/>
              <a:gd name="T24" fmla="*/ 16 w 256"/>
              <a:gd name="T25" fmla="*/ 16 h 216"/>
              <a:gd name="T26" fmla="*/ 240 w 256"/>
              <a:gd name="T27" fmla="*/ 16 h 216"/>
              <a:gd name="T28" fmla="*/ 16 w 256"/>
              <a:gd name="T29" fmla="*/ 200 h 216"/>
              <a:gd name="T30" fmla="*/ 16 w 256"/>
              <a:gd name="T31" fmla="*/ 64 h 216"/>
              <a:gd name="T32" fmla="*/ 240 w 256"/>
              <a:gd name="T33" fmla="*/ 64 h 216"/>
              <a:gd name="T34" fmla="*/ 240 w 256"/>
              <a:gd name="T35" fmla="*/ 200 h 216"/>
              <a:gd name="T36" fmla="*/ 16 w 256"/>
              <a:gd name="T37" fmla="*/ 20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6" h="216">
                <a:moveTo>
                  <a:pt x="24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08"/>
                  <a:pt x="0" y="208"/>
                  <a:pt x="0" y="208"/>
                </a:cubicBezTo>
                <a:cubicBezTo>
                  <a:pt x="0" y="212"/>
                  <a:pt x="4" y="216"/>
                  <a:pt x="8" y="216"/>
                </a:cubicBezTo>
                <a:cubicBezTo>
                  <a:pt x="248" y="216"/>
                  <a:pt x="248" y="216"/>
                  <a:pt x="248" y="216"/>
                </a:cubicBezTo>
                <a:cubicBezTo>
                  <a:pt x="252" y="216"/>
                  <a:pt x="256" y="212"/>
                  <a:pt x="256" y="208"/>
                </a:cubicBezTo>
                <a:cubicBezTo>
                  <a:pt x="256" y="8"/>
                  <a:pt x="256" y="8"/>
                  <a:pt x="256" y="8"/>
                </a:cubicBezTo>
                <a:cubicBezTo>
                  <a:pt x="256" y="4"/>
                  <a:pt x="252" y="0"/>
                  <a:pt x="248" y="0"/>
                </a:cubicBezTo>
                <a:close/>
                <a:moveTo>
                  <a:pt x="240" y="16"/>
                </a:moveTo>
                <a:cubicBezTo>
                  <a:pt x="240" y="48"/>
                  <a:pt x="240" y="48"/>
                  <a:pt x="240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16"/>
                  <a:pt x="16" y="16"/>
                  <a:pt x="16" y="16"/>
                </a:cubicBezTo>
                <a:lnTo>
                  <a:pt x="240" y="16"/>
                </a:lnTo>
                <a:close/>
                <a:moveTo>
                  <a:pt x="16" y="200"/>
                </a:moveTo>
                <a:cubicBezTo>
                  <a:pt x="16" y="64"/>
                  <a:pt x="16" y="64"/>
                  <a:pt x="16" y="64"/>
                </a:cubicBezTo>
                <a:cubicBezTo>
                  <a:pt x="240" y="64"/>
                  <a:pt x="240" y="64"/>
                  <a:pt x="240" y="64"/>
                </a:cubicBezTo>
                <a:cubicBezTo>
                  <a:pt x="240" y="200"/>
                  <a:pt x="240" y="200"/>
                  <a:pt x="240" y="200"/>
                </a:cubicBezTo>
                <a:lnTo>
                  <a:pt x="16" y="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58">
            <a:extLst>
              <a:ext uri="{FF2B5EF4-FFF2-40B4-BE49-F238E27FC236}">
                <a16:creationId xmlns:a16="http://schemas.microsoft.com/office/drawing/2014/main" id="{A9E8C798-0A8F-70F8-0D28-04A31BB79A7A}"/>
              </a:ext>
            </a:extLst>
          </p:cNvPr>
          <p:cNvSpPr>
            <a:spLocks/>
          </p:cNvSpPr>
          <p:nvPr/>
        </p:nvSpPr>
        <p:spPr bwMode="auto">
          <a:xfrm>
            <a:off x="4699499" y="5615256"/>
            <a:ext cx="24895" cy="26206"/>
          </a:xfrm>
          <a:custGeom>
            <a:avLst/>
            <a:gdLst>
              <a:gd name="T0" fmla="*/ 8 w 16"/>
              <a:gd name="T1" fmla="*/ 17 h 17"/>
              <a:gd name="T2" fmla="*/ 14 w 16"/>
              <a:gd name="T3" fmla="*/ 15 h 17"/>
              <a:gd name="T4" fmla="*/ 16 w 16"/>
              <a:gd name="T5" fmla="*/ 9 h 17"/>
              <a:gd name="T6" fmla="*/ 14 w 16"/>
              <a:gd name="T7" fmla="*/ 3 h 17"/>
              <a:gd name="T8" fmla="*/ 2 w 16"/>
              <a:gd name="T9" fmla="*/ 3 h 17"/>
              <a:gd name="T10" fmla="*/ 0 w 16"/>
              <a:gd name="T11" fmla="*/ 9 h 17"/>
              <a:gd name="T12" fmla="*/ 2 w 16"/>
              <a:gd name="T13" fmla="*/ 15 h 17"/>
              <a:gd name="T14" fmla="*/ 8 w 16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59">
            <a:extLst>
              <a:ext uri="{FF2B5EF4-FFF2-40B4-BE49-F238E27FC236}">
                <a16:creationId xmlns:a16="http://schemas.microsoft.com/office/drawing/2014/main" id="{9930B9D9-796A-5CEE-9996-2B95DA233245}"/>
              </a:ext>
            </a:extLst>
          </p:cNvPr>
          <p:cNvSpPr>
            <a:spLocks/>
          </p:cNvSpPr>
          <p:nvPr/>
        </p:nvSpPr>
        <p:spPr bwMode="auto">
          <a:xfrm>
            <a:off x="4736187" y="5615256"/>
            <a:ext cx="23585" cy="26206"/>
          </a:xfrm>
          <a:custGeom>
            <a:avLst/>
            <a:gdLst>
              <a:gd name="T0" fmla="*/ 8 w 16"/>
              <a:gd name="T1" fmla="*/ 17 h 17"/>
              <a:gd name="T2" fmla="*/ 14 w 16"/>
              <a:gd name="T3" fmla="*/ 15 h 17"/>
              <a:gd name="T4" fmla="*/ 16 w 16"/>
              <a:gd name="T5" fmla="*/ 9 h 17"/>
              <a:gd name="T6" fmla="*/ 14 w 16"/>
              <a:gd name="T7" fmla="*/ 3 h 17"/>
              <a:gd name="T8" fmla="*/ 2 w 16"/>
              <a:gd name="T9" fmla="*/ 3 h 17"/>
              <a:gd name="T10" fmla="*/ 0 w 16"/>
              <a:gd name="T11" fmla="*/ 9 h 17"/>
              <a:gd name="T12" fmla="*/ 2 w 16"/>
              <a:gd name="T13" fmla="*/ 15 h 17"/>
              <a:gd name="T14" fmla="*/ 8 w 16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160">
            <a:extLst>
              <a:ext uri="{FF2B5EF4-FFF2-40B4-BE49-F238E27FC236}">
                <a16:creationId xmlns:a16="http://schemas.microsoft.com/office/drawing/2014/main" id="{31BE882C-4F8D-FE5C-1196-7220190D665A}"/>
              </a:ext>
            </a:extLst>
          </p:cNvPr>
          <p:cNvSpPr>
            <a:spLocks/>
          </p:cNvSpPr>
          <p:nvPr/>
        </p:nvSpPr>
        <p:spPr bwMode="auto">
          <a:xfrm>
            <a:off x="4772875" y="5615256"/>
            <a:ext cx="23585" cy="26206"/>
          </a:xfrm>
          <a:custGeom>
            <a:avLst/>
            <a:gdLst>
              <a:gd name="T0" fmla="*/ 8 w 16"/>
              <a:gd name="T1" fmla="*/ 17 h 17"/>
              <a:gd name="T2" fmla="*/ 14 w 16"/>
              <a:gd name="T3" fmla="*/ 15 h 17"/>
              <a:gd name="T4" fmla="*/ 16 w 16"/>
              <a:gd name="T5" fmla="*/ 9 h 17"/>
              <a:gd name="T6" fmla="*/ 14 w 16"/>
              <a:gd name="T7" fmla="*/ 3 h 17"/>
              <a:gd name="T8" fmla="*/ 2 w 16"/>
              <a:gd name="T9" fmla="*/ 3 h 17"/>
              <a:gd name="T10" fmla="*/ 0 w 16"/>
              <a:gd name="T11" fmla="*/ 9 h 17"/>
              <a:gd name="T12" fmla="*/ 2 w 16"/>
              <a:gd name="T13" fmla="*/ 15 h 17"/>
              <a:gd name="T14" fmla="*/ 8 w 16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61">
            <a:extLst>
              <a:ext uri="{FF2B5EF4-FFF2-40B4-BE49-F238E27FC236}">
                <a16:creationId xmlns:a16="http://schemas.microsoft.com/office/drawing/2014/main" id="{3D3428DD-F66F-DDD3-1629-74DB8215078F}"/>
              </a:ext>
            </a:extLst>
          </p:cNvPr>
          <p:cNvSpPr>
            <a:spLocks/>
          </p:cNvSpPr>
          <p:nvPr/>
        </p:nvSpPr>
        <p:spPr bwMode="auto">
          <a:xfrm>
            <a:off x="4699499" y="5701735"/>
            <a:ext cx="151993" cy="24895"/>
          </a:xfrm>
          <a:custGeom>
            <a:avLst/>
            <a:gdLst>
              <a:gd name="T0" fmla="*/ 92 w 100"/>
              <a:gd name="T1" fmla="*/ 0 h 16"/>
              <a:gd name="T2" fmla="*/ 8 w 100"/>
              <a:gd name="T3" fmla="*/ 0 h 16"/>
              <a:gd name="T4" fmla="*/ 0 w 100"/>
              <a:gd name="T5" fmla="*/ 8 h 16"/>
              <a:gd name="T6" fmla="*/ 8 w 100"/>
              <a:gd name="T7" fmla="*/ 16 h 16"/>
              <a:gd name="T8" fmla="*/ 92 w 100"/>
              <a:gd name="T9" fmla="*/ 16 h 16"/>
              <a:gd name="T10" fmla="*/ 100 w 100"/>
              <a:gd name="T11" fmla="*/ 8 h 16"/>
              <a:gd name="T12" fmla="*/ 92 w 100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6">
                <a:moveTo>
                  <a:pt x="92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92" y="16"/>
                  <a:pt x="92" y="16"/>
                  <a:pt x="92" y="16"/>
                </a:cubicBezTo>
                <a:cubicBezTo>
                  <a:pt x="96" y="16"/>
                  <a:pt x="100" y="12"/>
                  <a:pt x="100" y="8"/>
                </a:cubicBezTo>
                <a:cubicBezTo>
                  <a:pt x="100" y="4"/>
                  <a:pt x="96" y="0"/>
                  <a:pt x="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162">
            <a:extLst>
              <a:ext uri="{FF2B5EF4-FFF2-40B4-BE49-F238E27FC236}">
                <a16:creationId xmlns:a16="http://schemas.microsoft.com/office/drawing/2014/main" id="{1119CF33-4F35-7743-E42C-379149D22E87}"/>
              </a:ext>
            </a:extLst>
          </p:cNvPr>
          <p:cNvSpPr>
            <a:spLocks/>
          </p:cNvSpPr>
          <p:nvPr/>
        </p:nvSpPr>
        <p:spPr bwMode="auto">
          <a:xfrm>
            <a:off x="4699499" y="5750215"/>
            <a:ext cx="151993" cy="23585"/>
          </a:xfrm>
          <a:custGeom>
            <a:avLst/>
            <a:gdLst>
              <a:gd name="T0" fmla="*/ 92 w 100"/>
              <a:gd name="T1" fmla="*/ 0 h 16"/>
              <a:gd name="T2" fmla="*/ 8 w 100"/>
              <a:gd name="T3" fmla="*/ 0 h 16"/>
              <a:gd name="T4" fmla="*/ 0 w 100"/>
              <a:gd name="T5" fmla="*/ 8 h 16"/>
              <a:gd name="T6" fmla="*/ 8 w 100"/>
              <a:gd name="T7" fmla="*/ 16 h 16"/>
              <a:gd name="T8" fmla="*/ 92 w 100"/>
              <a:gd name="T9" fmla="*/ 16 h 16"/>
              <a:gd name="T10" fmla="*/ 100 w 100"/>
              <a:gd name="T11" fmla="*/ 8 h 16"/>
              <a:gd name="T12" fmla="*/ 92 w 100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6">
                <a:moveTo>
                  <a:pt x="92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92" y="16"/>
                  <a:pt x="92" y="16"/>
                  <a:pt x="92" y="16"/>
                </a:cubicBezTo>
                <a:cubicBezTo>
                  <a:pt x="96" y="16"/>
                  <a:pt x="100" y="12"/>
                  <a:pt x="100" y="8"/>
                </a:cubicBezTo>
                <a:cubicBezTo>
                  <a:pt x="100" y="4"/>
                  <a:pt x="96" y="0"/>
                  <a:pt x="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63">
            <a:extLst>
              <a:ext uri="{FF2B5EF4-FFF2-40B4-BE49-F238E27FC236}">
                <a16:creationId xmlns:a16="http://schemas.microsoft.com/office/drawing/2014/main" id="{590EC7CD-5D75-BBBE-BE85-13F2F7967A15}"/>
              </a:ext>
            </a:extLst>
          </p:cNvPr>
          <p:cNvSpPr>
            <a:spLocks/>
          </p:cNvSpPr>
          <p:nvPr/>
        </p:nvSpPr>
        <p:spPr bwMode="auto">
          <a:xfrm>
            <a:off x="4699499" y="5798696"/>
            <a:ext cx="151993" cy="23585"/>
          </a:xfrm>
          <a:custGeom>
            <a:avLst/>
            <a:gdLst>
              <a:gd name="T0" fmla="*/ 92 w 100"/>
              <a:gd name="T1" fmla="*/ 0 h 16"/>
              <a:gd name="T2" fmla="*/ 8 w 100"/>
              <a:gd name="T3" fmla="*/ 0 h 16"/>
              <a:gd name="T4" fmla="*/ 0 w 100"/>
              <a:gd name="T5" fmla="*/ 8 h 16"/>
              <a:gd name="T6" fmla="*/ 8 w 100"/>
              <a:gd name="T7" fmla="*/ 16 h 16"/>
              <a:gd name="T8" fmla="*/ 92 w 100"/>
              <a:gd name="T9" fmla="*/ 16 h 16"/>
              <a:gd name="T10" fmla="*/ 100 w 100"/>
              <a:gd name="T11" fmla="*/ 8 h 16"/>
              <a:gd name="T12" fmla="*/ 92 w 100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6">
                <a:moveTo>
                  <a:pt x="92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92" y="16"/>
                  <a:pt x="92" y="16"/>
                  <a:pt x="92" y="16"/>
                </a:cubicBezTo>
                <a:cubicBezTo>
                  <a:pt x="96" y="16"/>
                  <a:pt x="100" y="12"/>
                  <a:pt x="100" y="8"/>
                </a:cubicBezTo>
                <a:cubicBezTo>
                  <a:pt x="100" y="4"/>
                  <a:pt x="96" y="0"/>
                  <a:pt x="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164">
            <a:extLst>
              <a:ext uri="{FF2B5EF4-FFF2-40B4-BE49-F238E27FC236}">
                <a16:creationId xmlns:a16="http://schemas.microsoft.com/office/drawing/2014/main" id="{D4965964-AFED-5866-EC36-8949F9A89377}"/>
              </a:ext>
            </a:extLst>
          </p:cNvPr>
          <p:cNvSpPr>
            <a:spLocks noEditPoints="1"/>
          </p:cNvSpPr>
          <p:nvPr/>
        </p:nvSpPr>
        <p:spPr bwMode="auto">
          <a:xfrm>
            <a:off x="4875077" y="5701735"/>
            <a:ext cx="115305" cy="120546"/>
          </a:xfrm>
          <a:custGeom>
            <a:avLst/>
            <a:gdLst>
              <a:gd name="T0" fmla="*/ 68 w 76"/>
              <a:gd name="T1" fmla="*/ 0 h 80"/>
              <a:gd name="T2" fmla="*/ 8 w 76"/>
              <a:gd name="T3" fmla="*/ 0 h 80"/>
              <a:gd name="T4" fmla="*/ 0 w 76"/>
              <a:gd name="T5" fmla="*/ 8 h 80"/>
              <a:gd name="T6" fmla="*/ 0 w 76"/>
              <a:gd name="T7" fmla="*/ 72 h 80"/>
              <a:gd name="T8" fmla="*/ 8 w 76"/>
              <a:gd name="T9" fmla="*/ 80 h 80"/>
              <a:gd name="T10" fmla="*/ 68 w 76"/>
              <a:gd name="T11" fmla="*/ 80 h 80"/>
              <a:gd name="T12" fmla="*/ 76 w 76"/>
              <a:gd name="T13" fmla="*/ 72 h 80"/>
              <a:gd name="T14" fmla="*/ 76 w 76"/>
              <a:gd name="T15" fmla="*/ 8 h 80"/>
              <a:gd name="T16" fmla="*/ 68 w 76"/>
              <a:gd name="T17" fmla="*/ 0 h 80"/>
              <a:gd name="T18" fmla="*/ 60 w 76"/>
              <a:gd name="T19" fmla="*/ 64 h 80"/>
              <a:gd name="T20" fmla="*/ 16 w 76"/>
              <a:gd name="T21" fmla="*/ 64 h 80"/>
              <a:gd name="T22" fmla="*/ 16 w 76"/>
              <a:gd name="T23" fmla="*/ 16 h 80"/>
              <a:gd name="T24" fmla="*/ 60 w 76"/>
              <a:gd name="T25" fmla="*/ 16 h 80"/>
              <a:gd name="T26" fmla="*/ 60 w 76"/>
              <a:gd name="T27" fmla="*/ 6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" h="80">
                <a:moveTo>
                  <a:pt x="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72" y="80"/>
                  <a:pt x="76" y="76"/>
                  <a:pt x="76" y="72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"/>
                  <a:pt x="72" y="0"/>
                  <a:pt x="68" y="0"/>
                </a:cubicBezTo>
                <a:close/>
                <a:moveTo>
                  <a:pt x="60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16" y="16"/>
                  <a:pt x="16" y="16"/>
                  <a:pt x="16" y="16"/>
                </a:cubicBezTo>
                <a:cubicBezTo>
                  <a:pt x="60" y="16"/>
                  <a:pt x="60" y="16"/>
                  <a:pt x="60" y="16"/>
                </a:cubicBezTo>
                <a:lnTo>
                  <a:pt x="60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65">
            <a:extLst>
              <a:ext uri="{FF2B5EF4-FFF2-40B4-BE49-F238E27FC236}">
                <a16:creationId xmlns:a16="http://schemas.microsoft.com/office/drawing/2014/main" id="{379C9B6B-33DA-1604-48D8-2111B93CC09D}"/>
              </a:ext>
            </a:extLst>
          </p:cNvPr>
          <p:cNvSpPr>
            <a:spLocks noEditPoints="1"/>
          </p:cNvSpPr>
          <p:nvPr/>
        </p:nvSpPr>
        <p:spPr bwMode="auto">
          <a:xfrm>
            <a:off x="5521048" y="5581188"/>
            <a:ext cx="386534" cy="326261"/>
          </a:xfrm>
          <a:custGeom>
            <a:avLst/>
            <a:gdLst>
              <a:gd name="T0" fmla="*/ 8 w 256"/>
              <a:gd name="T1" fmla="*/ 216 h 216"/>
              <a:gd name="T2" fmla="*/ 248 w 256"/>
              <a:gd name="T3" fmla="*/ 216 h 216"/>
              <a:gd name="T4" fmla="*/ 256 w 256"/>
              <a:gd name="T5" fmla="*/ 208 h 216"/>
              <a:gd name="T6" fmla="*/ 256 w 256"/>
              <a:gd name="T7" fmla="*/ 8 h 216"/>
              <a:gd name="T8" fmla="*/ 248 w 256"/>
              <a:gd name="T9" fmla="*/ 0 h 216"/>
              <a:gd name="T10" fmla="*/ 8 w 256"/>
              <a:gd name="T11" fmla="*/ 0 h 216"/>
              <a:gd name="T12" fmla="*/ 0 w 256"/>
              <a:gd name="T13" fmla="*/ 8 h 216"/>
              <a:gd name="T14" fmla="*/ 0 w 256"/>
              <a:gd name="T15" fmla="*/ 208 h 216"/>
              <a:gd name="T16" fmla="*/ 8 w 256"/>
              <a:gd name="T17" fmla="*/ 216 h 216"/>
              <a:gd name="T18" fmla="*/ 16 w 256"/>
              <a:gd name="T19" fmla="*/ 200 h 216"/>
              <a:gd name="T20" fmla="*/ 16 w 256"/>
              <a:gd name="T21" fmla="*/ 64 h 216"/>
              <a:gd name="T22" fmla="*/ 240 w 256"/>
              <a:gd name="T23" fmla="*/ 64 h 216"/>
              <a:gd name="T24" fmla="*/ 240 w 256"/>
              <a:gd name="T25" fmla="*/ 200 h 216"/>
              <a:gd name="T26" fmla="*/ 16 w 256"/>
              <a:gd name="T27" fmla="*/ 200 h 216"/>
              <a:gd name="T28" fmla="*/ 240 w 256"/>
              <a:gd name="T29" fmla="*/ 16 h 216"/>
              <a:gd name="T30" fmla="*/ 240 w 256"/>
              <a:gd name="T31" fmla="*/ 48 h 216"/>
              <a:gd name="T32" fmla="*/ 16 w 256"/>
              <a:gd name="T33" fmla="*/ 48 h 216"/>
              <a:gd name="T34" fmla="*/ 16 w 256"/>
              <a:gd name="T35" fmla="*/ 16 h 216"/>
              <a:gd name="T36" fmla="*/ 240 w 256"/>
              <a:gd name="T37" fmla="*/ 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6" h="216">
                <a:moveTo>
                  <a:pt x="8" y="216"/>
                </a:moveTo>
                <a:cubicBezTo>
                  <a:pt x="248" y="216"/>
                  <a:pt x="248" y="216"/>
                  <a:pt x="248" y="216"/>
                </a:cubicBezTo>
                <a:cubicBezTo>
                  <a:pt x="252" y="216"/>
                  <a:pt x="256" y="212"/>
                  <a:pt x="256" y="208"/>
                </a:cubicBezTo>
                <a:cubicBezTo>
                  <a:pt x="256" y="8"/>
                  <a:pt x="256" y="8"/>
                  <a:pt x="256" y="8"/>
                </a:cubicBezTo>
                <a:cubicBezTo>
                  <a:pt x="256" y="4"/>
                  <a:pt x="252" y="0"/>
                  <a:pt x="24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08"/>
                  <a:pt x="0" y="208"/>
                  <a:pt x="0" y="208"/>
                </a:cubicBezTo>
                <a:cubicBezTo>
                  <a:pt x="0" y="212"/>
                  <a:pt x="4" y="216"/>
                  <a:pt x="8" y="216"/>
                </a:cubicBezTo>
                <a:close/>
                <a:moveTo>
                  <a:pt x="16" y="200"/>
                </a:moveTo>
                <a:cubicBezTo>
                  <a:pt x="16" y="64"/>
                  <a:pt x="16" y="64"/>
                  <a:pt x="16" y="64"/>
                </a:cubicBezTo>
                <a:cubicBezTo>
                  <a:pt x="240" y="64"/>
                  <a:pt x="240" y="64"/>
                  <a:pt x="240" y="64"/>
                </a:cubicBezTo>
                <a:cubicBezTo>
                  <a:pt x="240" y="200"/>
                  <a:pt x="240" y="200"/>
                  <a:pt x="240" y="200"/>
                </a:cubicBezTo>
                <a:lnTo>
                  <a:pt x="16" y="200"/>
                </a:lnTo>
                <a:close/>
                <a:moveTo>
                  <a:pt x="240" y="16"/>
                </a:moveTo>
                <a:cubicBezTo>
                  <a:pt x="240" y="48"/>
                  <a:pt x="240" y="48"/>
                  <a:pt x="240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16"/>
                  <a:pt x="16" y="16"/>
                  <a:pt x="16" y="16"/>
                </a:cubicBezTo>
                <a:lnTo>
                  <a:pt x="240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166">
            <a:extLst>
              <a:ext uri="{FF2B5EF4-FFF2-40B4-BE49-F238E27FC236}">
                <a16:creationId xmlns:a16="http://schemas.microsoft.com/office/drawing/2014/main" id="{E0C4ACC8-60B7-3E65-3DA1-8BAB4F189C0F}"/>
              </a:ext>
            </a:extLst>
          </p:cNvPr>
          <p:cNvSpPr>
            <a:spLocks/>
          </p:cNvSpPr>
          <p:nvPr/>
        </p:nvSpPr>
        <p:spPr bwMode="auto">
          <a:xfrm>
            <a:off x="5569529" y="5615256"/>
            <a:ext cx="23585" cy="26206"/>
          </a:xfrm>
          <a:custGeom>
            <a:avLst/>
            <a:gdLst>
              <a:gd name="T0" fmla="*/ 8 w 16"/>
              <a:gd name="T1" fmla="*/ 17 h 17"/>
              <a:gd name="T2" fmla="*/ 14 w 16"/>
              <a:gd name="T3" fmla="*/ 15 h 17"/>
              <a:gd name="T4" fmla="*/ 16 w 16"/>
              <a:gd name="T5" fmla="*/ 9 h 17"/>
              <a:gd name="T6" fmla="*/ 14 w 16"/>
              <a:gd name="T7" fmla="*/ 3 h 17"/>
              <a:gd name="T8" fmla="*/ 2 w 16"/>
              <a:gd name="T9" fmla="*/ 3 h 17"/>
              <a:gd name="T10" fmla="*/ 0 w 16"/>
              <a:gd name="T11" fmla="*/ 9 h 17"/>
              <a:gd name="T12" fmla="*/ 2 w 16"/>
              <a:gd name="T13" fmla="*/ 15 h 17"/>
              <a:gd name="T14" fmla="*/ 8 w 16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67">
            <a:extLst>
              <a:ext uri="{FF2B5EF4-FFF2-40B4-BE49-F238E27FC236}">
                <a16:creationId xmlns:a16="http://schemas.microsoft.com/office/drawing/2014/main" id="{4B5045B5-15C6-02F8-9AE4-5A337DA23FA4}"/>
              </a:ext>
            </a:extLst>
          </p:cNvPr>
          <p:cNvSpPr>
            <a:spLocks/>
          </p:cNvSpPr>
          <p:nvPr/>
        </p:nvSpPr>
        <p:spPr bwMode="auto">
          <a:xfrm>
            <a:off x="5606217" y="5615256"/>
            <a:ext cx="23585" cy="26206"/>
          </a:xfrm>
          <a:custGeom>
            <a:avLst/>
            <a:gdLst>
              <a:gd name="T0" fmla="*/ 8 w 16"/>
              <a:gd name="T1" fmla="*/ 17 h 17"/>
              <a:gd name="T2" fmla="*/ 14 w 16"/>
              <a:gd name="T3" fmla="*/ 15 h 17"/>
              <a:gd name="T4" fmla="*/ 16 w 16"/>
              <a:gd name="T5" fmla="*/ 9 h 17"/>
              <a:gd name="T6" fmla="*/ 14 w 16"/>
              <a:gd name="T7" fmla="*/ 3 h 17"/>
              <a:gd name="T8" fmla="*/ 2 w 16"/>
              <a:gd name="T9" fmla="*/ 3 h 17"/>
              <a:gd name="T10" fmla="*/ 0 w 16"/>
              <a:gd name="T11" fmla="*/ 9 h 17"/>
              <a:gd name="T12" fmla="*/ 2 w 16"/>
              <a:gd name="T13" fmla="*/ 15 h 17"/>
              <a:gd name="T14" fmla="*/ 8 w 16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168">
            <a:extLst>
              <a:ext uri="{FF2B5EF4-FFF2-40B4-BE49-F238E27FC236}">
                <a16:creationId xmlns:a16="http://schemas.microsoft.com/office/drawing/2014/main" id="{521C8F47-9AB5-D432-B73A-64F3FEB7CE5D}"/>
              </a:ext>
            </a:extLst>
          </p:cNvPr>
          <p:cNvSpPr>
            <a:spLocks/>
          </p:cNvSpPr>
          <p:nvPr/>
        </p:nvSpPr>
        <p:spPr bwMode="auto">
          <a:xfrm>
            <a:off x="5641594" y="5615256"/>
            <a:ext cx="24895" cy="26206"/>
          </a:xfrm>
          <a:custGeom>
            <a:avLst/>
            <a:gdLst>
              <a:gd name="T0" fmla="*/ 8 w 16"/>
              <a:gd name="T1" fmla="*/ 17 h 17"/>
              <a:gd name="T2" fmla="*/ 14 w 16"/>
              <a:gd name="T3" fmla="*/ 15 h 17"/>
              <a:gd name="T4" fmla="*/ 16 w 16"/>
              <a:gd name="T5" fmla="*/ 9 h 17"/>
              <a:gd name="T6" fmla="*/ 14 w 16"/>
              <a:gd name="T7" fmla="*/ 3 h 17"/>
              <a:gd name="T8" fmla="*/ 2 w 16"/>
              <a:gd name="T9" fmla="*/ 3 h 17"/>
              <a:gd name="T10" fmla="*/ 0 w 16"/>
              <a:gd name="T11" fmla="*/ 9 h 17"/>
              <a:gd name="T12" fmla="*/ 2 w 16"/>
              <a:gd name="T13" fmla="*/ 15 h 17"/>
              <a:gd name="T14" fmla="*/ 8 w 16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10" y="17"/>
                  <a:pt x="12" y="16"/>
                  <a:pt x="14" y="15"/>
                </a:cubicBezTo>
                <a:cubicBezTo>
                  <a:pt x="15" y="13"/>
                  <a:pt x="16" y="11"/>
                  <a:pt x="16" y="9"/>
                </a:cubicBezTo>
                <a:cubicBezTo>
                  <a:pt x="16" y="7"/>
                  <a:pt x="15" y="5"/>
                  <a:pt x="14" y="3"/>
                </a:cubicBezTo>
                <a:cubicBezTo>
                  <a:pt x="11" y="0"/>
                  <a:pt x="5" y="0"/>
                  <a:pt x="2" y="3"/>
                </a:cubicBezTo>
                <a:cubicBezTo>
                  <a:pt x="1" y="5"/>
                  <a:pt x="0" y="7"/>
                  <a:pt x="0" y="9"/>
                </a:cubicBezTo>
                <a:cubicBezTo>
                  <a:pt x="0" y="11"/>
                  <a:pt x="1" y="13"/>
                  <a:pt x="2" y="15"/>
                </a:cubicBezTo>
                <a:cubicBezTo>
                  <a:pt x="4" y="16"/>
                  <a:pt x="6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69">
            <a:extLst>
              <a:ext uri="{FF2B5EF4-FFF2-40B4-BE49-F238E27FC236}">
                <a16:creationId xmlns:a16="http://schemas.microsoft.com/office/drawing/2014/main" id="{0E7215A8-82C1-7EF2-836E-580BC5FCC678}"/>
              </a:ext>
            </a:extLst>
          </p:cNvPr>
          <p:cNvSpPr>
            <a:spLocks/>
          </p:cNvSpPr>
          <p:nvPr/>
        </p:nvSpPr>
        <p:spPr bwMode="auto">
          <a:xfrm>
            <a:off x="5569529" y="5701735"/>
            <a:ext cx="289573" cy="24895"/>
          </a:xfrm>
          <a:custGeom>
            <a:avLst/>
            <a:gdLst>
              <a:gd name="T0" fmla="*/ 184 w 192"/>
              <a:gd name="T1" fmla="*/ 0 h 16"/>
              <a:gd name="T2" fmla="*/ 8 w 192"/>
              <a:gd name="T3" fmla="*/ 0 h 16"/>
              <a:gd name="T4" fmla="*/ 0 w 192"/>
              <a:gd name="T5" fmla="*/ 8 h 16"/>
              <a:gd name="T6" fmla="*/ 8 w 192"/>
              <a:gd name="T7" fmla="*/ 16 h 16"/>
              <a:gd name="T8" fmla="*/ 184 w 192"/>
              <a:gd name="T9" fmla="*/ 16 h 16"/>
              <a:gd name="T10" fmla="*/ 192 w 192"/>
              <a:gd name="T11" fmla="*/ 8 h 16"/>
              <a:gd name="T12" fmla="*/ 184 w 19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6">
                <a:moveTo>
                  <a:pt x="18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188" y="16"/>
                  <a:pt x="192" y="12"/>
                  <a:pt x="192" y="8"/>
                </a:cubicBezTo>
                <a:cubicBezTo>
                  <a:pt x="192" y="4"/>
                  <a:pt x="188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170">
            <a:extLst>
              <a:ext uri="{FF2B5EF4-FFF2-40B4-BE49-F238E27FC236}">
                <a16:creationId xmlns:a16="http://schemas.microsoft.com/office/drawing/2014/main" id="{C3370B31-DAA2-BB05-B228-18C8E3A7B2AA}"/>
              </a:ext>
            </a:extLst>
          </p:cNvPr>
          <p:cNvSpPr>
            <a:spLocks/>
          </p:cNvSpPr>
          <p:nvPr/>
        </p:nvSpPr>
        <p:spPr bwMode="auto">
          <a:xfrm>
            <a:off x="5569529" y="5750215"/>
            <a:ext cx="289573" cy="23585"/>
          </a:xfrm>
          <a:custGeom>
            <a:avLst/>
            <a:gdLst>
              <a:gd name="T0" fmla="*/ 184 w 192"/>
              <a:gd name="T1" fmla="*/ 0 h 16"/>
              <a:gd name="T2" fmla="*/ 8 w 192"/>
              <a:gd name="T3" fmla="*/ 0 h 16"/>
              <a:gd name="T4" fmla="*/ 0 w 192"/>
              <a:gd name="T5" fmla="*/ 8 h 16"/>
              <a:gd name="T6" fmla="*/ 8 w 192"/>
              <a:gd name="T7" fmla="*/ 16 h 16"/>
              <a:gd name="T8" fmla="*/ 184 w 192"/>
              <a:gd name="T9" fmla="*/ 16 h 16"/>
              <a:gd name="T10" fmla="*/ 192 w 192"/>
              <a:gd name="T11" fmla="*/ 8 h 16"/>
              <a:gd name="T12" fmla="*/ 184 w 19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6">
                <a:moveTo>
                  <a:pt x="18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188" y="16"/>
                  <a:pt x="192" y="12"/>
                  <a:pt x="192" y="8"/>
                </a:cubicBezTo>
                <a:cubicBezTo>
                  <a:pt x="192" y="4"/>
                  <a:pt x="188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71">
            <a:extLst>
              <a:ext uri="{FF2B5EF4-FFF2-40B4-BE49-F238E27FC236}">
                <a16:creationId xmlns:a16="http://schemas.microsoft.com/office/drawing/2014/main" id="{82325840-C3C1-2F36-FE4B-8F0BD19785D7}"/>
              </a:ext>
            </a:extLst>
          </p:cNvPr>
          <p:cNvSpPr>
            <a:spLocks/>
          </p:cNvSpPr>
          <p:nvPr/>
        </p:nvSpPr>
        <p:spPr bwMode="auto">
          <a:xfrm>
            <a:off x="5569529" y="5798696"/>
            <a:ext cx="289573" cy="23585"/>
          </a:xfrm>
          <a:custGeom>
            <a:avLst/>
            <a:gdLst>
              <a:gd name="T0" fmla="*/ 184 w 192"/>
              <a:gd name="T1" fmla="*/ 0 h 16"/>
              <a:gd name="T2" fmla="*/ 8 w 192"/>
              <a:gd name="T3" fmla="*/ 0 h 16"/>
              <a:gd name="T4" fmla="*/ 0 w 192"/>
              <a:gd name="T5" fmla="*/ 8 h 16"/>
              <a:gd name="T6" fmla="*/ 8 w 192"/>
              <a:gd name="T7" fmla="*/ 16 h 16"/>
              <a:gd name="T8" fmla="*/ 184 w 192"/>
              <a:gd name="T9" fmla="*/ 16 h 16"/>
              <a:gd name="T10" fmla="*/ 192 w 192"/>
              <a:gd name="T11" fmla="*/ 8 h 16"/>
              <a:gd name="T12" fmla="*/ 184 w 192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6">
                <a:moveTo>
                  <a:pt x="18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188" y="16"/>
                  <a:pt x="192" y="12"/>
                  <a:pt x="192" y="8"/>
                </a:cubicBezTo>
                <a:cubicBezTo>
                  <a:pt x="192" y="4"/>
                  <a:pt x="188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847D087-FEF3-9047-51EA-553741C03E7A}"/>
              </a:ext>
            </a:extLst>
          </p:cNvPr>
          <p:cNvGrpSpPr/>
          <p:nvPr/>
        </p:nvGrpSpPr>
        <p:grpSpPr>
          <a:xfrm>
            <a:off x="6391078" y="5551052"/>
            <a:ext cx="386534" cy="386534"/>
            <a:chOff x="8103197" y="5479932"/>
            <a:chExt cx="386534" cy="386534"/>
          </a:xfrm>
          <a:solidFill>
            <a:schemeClr val="bg1"/>
          </a:solidFill>
        </p:grpSpPr>
        <p:sp>
          <p:nvSpPr>
            <p:cNvPr id="177" name="Freeform 172">
              <a:extLst>
                <a:ext uri="{FF2B5EF4-FFF2-40B4-BE49-F238E27FC236}">
                  <a16:creationId xmlns:a16="http://schemas.microsoft.com/office/drawing/2014/main" id="{1EBE9FFF-10BB-2320-63DC-77ECACFE9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3197" y="5479932"/>
              <a:ext cx="386534" cy="386534"/>
            </a:xfrm>
            <a:custGeom>
              <a:avLst/>
              <a:gdLst>
                <a:gd name="T0" fmla="*/ 8 w 256"/>
                <a:gd name="T1" fmla="*/ 216 h 256"/>
                <a:gd name="T2" fmla="*/ 56 w 256"/>
                <a:gd name="T3" fmla="*/ 216 h 256"/>
                <a:gd name="T4" fmla="*/ 56 w 256"/>
                <a:gd name="T5" fmla="*/ 248 h 256"/>
                <a:gd name="T6" fmla="*/ 64 w 256"/>
                <a:gd name="T7" fmla="*/ 256 h 256"/>
                <a:gd name="T8" fmla="*/ 192 w 256"/>
                <a:gd name="T9" fmla="*/ 256 h 256"/>
                <a:gd name="T10" fmla="*/ 200 w 256"/>
                <a:gd name="T11" fmla="*/ 248 h 256"/>
                <a:gd name="T12" fmla="*/ 200 w 256"/>
                <a:gd name="T13" fmla="*/ 216 h 256"/>
                <a:gd name="T14" fmla="*/ 248 w 256"/>
                <a:gd name="T15" fmla="*/ 216 h 256"/>
                <a:gd name="T16" fmla="*/ 256 w 256"/>
                <a:gd name="T17" fmla="*/ 208 h 256"/>
                <a:gd name="T18" fmla="*/ 256 w 256"/>
                <a:gd name="T19" fmla="*/ 80 h 256"/>
                <a:gd name="T20" fmla="*/ 248 w 256"/>
                <a:gd name="T21" fmla="*/ 72 h 256"/>
                <a:gd name="T22" fmla="*/ 200 w 256"/>
                <a:gd name="T23" fmla="*/ 72 h 256"/>
                <a:gd name="T24" fmla="*/ 200 w 256"/>
                <a:gd name="T25" fmla="*/ 8 h 256"/>
                <a:gd name="T26" fmla="*/ 192 w 256"/>
                <a:gd name="T27" fmla="*/ 0 h 256"/>
                <a:gd name="T28" fmla="*/ 64 w 256"/>
                <a:gd name="T29" fmla="*/ 0 h 256"/>
                <a:gd name="T30" fmla="*/ 56 w 256"/>
                <a:gd name="T31" fmla="*/ 8 h 256"/>
                <a:gd name="T32" fmla="*/ 56 w 256"/>
                <a:gd name="T33" fmla="*/ 72 h 256"/>
                <a:gd name="T34" fmla="*/ 8 w 256"/>
                <a:gd name="T35" fmla="*/ 72 h 256"/>
                <a:gd name="T36" fmla="*/ 0 w 256"/>
                <a:gd name="T37" fmla="*/ 80 h 256"/>
                <a:gd name="T38" fmla="*/ 0 w 256"/>
                <a:gd name="T39" fmla="*/ 208 h 256"/>
                <a:gd name="T40" fmla="*/ 8 w 256"/>
                <a:gd name="T41" fmla="*/ 216 h 256"/>
                <a:gd name="T42" fmla="*/ 184 w 256"/>
                <a:gd name="T43" fmla="*/ 240 h 256"/>
                <a:gd name="T44" fmla="*/ 72 w 256"/>
                <a:gd name="T45" fmla="*/ 240 h 256"/>
                <a:gd name="T46" fmla="*/ 72 w 256"/>
                <a:gd name="T47" fmla="*/ 160 h 256"/>
                <a:gd name="T48" fmla="*/ 184 w 256"/>
                <a:gd name="T49" fmla="*/ 160 h 256"/>
                <a:gd name="T50" fmla="*/ 184 w 256"/>
                <a:gd name="T51" fmla="*/ 240 h 256"/>
                <a:gd name="T52" fmla="*/ 72 w 256"/>
                <a:gd name="T53" fmla="*/ 16 h 256"/>
                <a:gd name="T54" fmla="*/ 184 w 256"/>
                <a:gd name="T55" fmla="*/ 16 h 256"/>
                <a:gd name="T56" fmla="*/ 184 w 256"/>
                <a:gd name="T57" fmla="*/ 72 h 256"/>
                <a:gd name="T58" fmla="*/ 72 w 256"/>
                <a:gd name="T59" fmla="*/ 72 h 256"/>
                <a:gd name="T60" fmla="*/ 72 w 256"/>
                <a:gd name="T61" fmla="*/ 16 h 256"/>
                <a:gd name="T62" fmla="*/ 16 w 256"/>
                <a:gd name="T63" fmla="*/ 88 h 256"/>
                <a:gd name="T64" fmla="*/ 64 w 256"/>
                <a:gd name="T65" fmla="*/ 88 h 256"/>
                <a:gd name="T66" fmla="*/ 192 w 256"/>
                <a:gd name="T67" fmla="*/ 88 h 256"/>
                <a:gd name="T68" fmla="*/ 240 w 256"/>
                <a:gd name="T69" fmla="*/ 88 h 256"/>
                <a:gd name="T70" fmla="*/ 240 w 256"/>
                <a:gd name="T71" fmla="*/ 200 h 256"/>
                <a:gd name="T72" fmla="*/ 200 w 256"/>
                <a:gd name="T73" fmla="*/ 200 h 256"/>
                <a:gd name="T74" fmla="*/ 200 w 256"/>
                <a:gd name="T75" fmla="*/ 152 h 256"/>
                <a:gd name="T76" fmla="*/ 192 w 256"/>
                <a:gd name="T77" fmla="*/ 144 h 256"/>
                <a:gd name="T78" fmla="*/ 64 w 256"/>
                <a:gd name="T79" fmla="*/ 144 h 256"/>
                <a:gd name="T80" fmla="*/ 56 w 256"/>
                <a:gd name="T81" fmla="*/ 152 h 256"/>
                <a:gd name="T82" fmla="*/ 56 w 256"/>
                <a:gd name="T83" fmla="*/ 200 h 256"/>
                <a:gd name="T84" fmla="*/ 16 w 256"/>
                <a:gd name="T85" fmla="*/ 200 h 256"/>
                <a:gd name="T86" fmla="*/ 16 w 256"/>
                <a:gd name="T87" fmla="*/ 8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6" h="256">
                  <a:moveTo>
                    <a:pt x="8" y="216"/>
                  </a:moveTo>
                  <a:cubicBezTo>
                    <a:pt x="56" y="216"/>
                    <a:pt x="56" y="216"/>
                    <a:pt x="56" y="216"/>
                  </a:cubicBezTo>
                  <a:cubicBezTo>
                    <a:pt x="56" y="248"/>
                    <a:pt x="56" y="248"/>
                    <a:pt x="56" y="248"/>
                  </a:cubicBezTo>
                  <a:cubicBezTo>
                    <a:pt x="56" y="252"/>
                    <a:pt x="60" y="256"/>
                    <a:pt x="64" y="256"/>
                  </a:cubicBezTo>
                  <a:cubicBezTo>
                    <a:pt x="192" y="256"/>
                    <a:pt x="192" y="256"/>
                    <a:pt x="192" y="256"/>
                  </a:cubicBezTo>
                  <a:cubicBezTo>
                    <a:pt x="196" y="256"/>
                    <a:pt x="200" y="252"/>
                    <a:pt x="200" y="248"/>
                  </a:cubicBezTo>
                  <a:cubicBezTo>
                    <a:pt x="200" y="216"/>
                    <a:pt x="200" y="216"/>
                    <a:pt x="200" y="216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2" y="216"/>
                    <a:pt x="256" y="212"/>
                    <a:pt x="256" y="208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6"/>
                    <a:pt x="252" y="72"/>
                    <a:pt x="248" y="72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0" y="4"/>
                    <a:pt x="196" y="0"/>
                    <a:pt x="19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6" y="4"/>
                    <a:pt x="56" y="8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76"/>
                    <a:pt x="0" y="80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2"/>
                    <a:pt x="4" y="216"/>
                    <a:pt x="8" y="216"/>
                  </a:cubicBezTo>
                  <a:close/>
                  <a:moveTo>
                    <a:pt x="184" y="240"/>
                  </a:moveTo>
                  <a:cubicBezTo>
                    <a:pt x="72" y="240"/>
                    <a:pt x="72" y="240"/>
                    <a:pt x="72" y="24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184" y="160"/>
                    <a:pt x="184" y="160"/>
                    <a:pt x="184" y="160"/>
                  </a:cubicBezTo>
                  <a:lnTo>
                    <a:pt x="184" y="240"/>
                  </a:lnTo>
                  <a:close/>
                  <a:moveTo>
                    <a:pt x="72" y="16"/>
                  </a:moveTo>
                  <a:cubicBezTo>
                    <a:pt x="184" y="16"/>
                    <a:pt x="184" y="16"/>
                    <a:pt x="184" y="16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72" y="16"/>
                  </a:lnTo>
                  <a:close/>
                  <a:moveTo>
                    <a:pt x="16" y="88"/>
                  </a:moveTo>
                  <a:cubicBezTo>
                    <a:pt x="64" y="88"/>
                    <a:pt x="64" y="88"/>
                    <a:pt x="64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200"/>
                    <a:pt x="240" y="200"/>
                    <a:pt x="24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0" y="148"/>
                    <a:pt x="196" y="144"/>
                    <a:pt x="192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0" y="144"/>
                    <a:pt x="56" y="148"/>
                    <a:pt x="56" y="152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16" y="200"/>
                    <a:pt x="16" y="200"/>
                    <a:pt x="16" y="200"/>
                  </a:cubicBezTo>
                  <a:lnTo>
                    <a:pt x="16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73">
              <a:extLst>
                <a:ext uri="{FF2B5EF4-FFF2-40B4-BE49-F238E27FC236}">
                  <a16:creationId xmlns:a16="http://schemas.microsoft.com/office/drawing/2014/main" id="{9A4D9903-ABDC-48FE-0A2E-CDE948B5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0367" y="5629304"/>
              <a:ext cx="24895" cy="26206"/>
            </a:xfrm>
            <a:custGeom>
              <a:avLst/>
              <a:gdLst>
                <a:gd name="T0" fmla="*/ 14 w 16"/>
                <a:gd name="T1" fmla="*/ 3 h 17"/>
                <a:gd name="T2" fmla="*/ 2 w 16"/>
                <a:gd name="T3" fmla="*/ 3 h 17"/>
                <a:gd name="T4" fmla="*/ 0 w 16"/>
                <a:gd name="T5" fmla="*/ 9 h 17"/>
                <a:gd name="T6" fmla="*/ 2 w 16"/>
                <a:gd name="T7" fmla="*/ 15 h 17"/>
                <a:gd name="T8" fmla="*/ 8 w 16"/>
                <a:gd name="T9" fmla="*/ 17 h 17"/>
                <a:gd name="T10" fmla="*/ 14 w 16"/>
                <a:gd name="T11" fmla="*/ 15 h 17"/>
                <a:gd name="T12" fmla="*/ 16 w 16"/>
                <a:gd name="T13" fmla="*/ 9 h 17"/>
                <a:gd name="T14" fmla="*/ 14 w 16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14" y="3"/>
                  </a:move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74">
              <a:extLst>
                <a:ext uri="{FF2B5EF4-FFF2-40B4-BE49-F238E27FC236}">
                  <a16:creationId xmlns:a16="http://schemas.microsoft.com/office/drawing/2014/main" id="{BA3EB776-5459-64A4-6E6E-EEFC6A910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7055" y="5629304"/>
              <a:ext cx="24895" cy="26206"/>
            </a:xfrm>
            <a:custGeom>
              <a:avLst/>
              <a:gdLst>
                <a:gd name="T0" fmla="*/ 8 w 16"/>
                <a:gd name="T1" fmla="*/ 17 h 17"/>
                <a:gd name="T2" fmla="*/ 14 w 16"/>
                <a:gd name="T3" fmla="*/ 15 h 17"/>
                <a:gd name="T4" fmla="*/ 16 w 16"/>
                <a:gd name="T5" fmla="*/ 9 h 17"/>
                <a:gd name="T6" fmla="*/ 14 w 16"/>
                <a:gd name="T7" fmla="*/ 3 h 17"/>
                <a:gd name="T8" fmla="*/ 2 w 16"/>
                <a:gd name="T9" fmla="*/ 3 h 17"/>
                <a:gd name="T10" fmla="*/ 0 w 16"/>
                <a:gd name="T11" fmla="*/ 9 h 17"/>
                <a:gd name="T12" fmla="*/ 2 w 16"/>
                <a:gd name="T13" fmla="*/ 15 h 17"/>
                <a:gd name="T14" fmla="*/ 8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10" y="17"/>
                    <a:pt x="12" y="16"/>
                    <a:pt x="14" y="15"/>
                  </a:cubicBezTo>
                  <a:cubicBezTo>
                    <a:pt x="15" y="13"/>
                    <a:pt x="16" y="11"/>
                    <a:pt x="16" y="9"/>
                  </a:cubicBezTo>
                  <a:cubicBezTo>
                    <a:pt x="16" y="7"/>
                    <a:pt x="15" y="5"/>
                    <a:pt x="14" y="3"/>
                  </a:cubicBezTo>
                  <a:cubicBezTo>
                    <a:pt x="11" y="0"/>
                    <a:pt x="5" y="0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4" y="16"/>
                    <a:pt x="6" y="17"/>
                    <a:pt x="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5">
              <a:extLst>
                <a:ext uri="{FF2B5EF4-FFF2-40B4-BE49-F238E27FC236}">
                  <a16:creationId xmlns:a16="http://schemas.microsoft.com/office/drawing/2014/main" id="{BCF381A1-40C2-700D-B4EC-B11E2567F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743" y="5745920"/>
              <a:ext cx="144131" cy="23585"/>
            </a:xfrm>
            <a:custGeom>
              <a:avLst/>
              <a:gdLst>
                <a:gd name="T0" fmla="*/ 88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88 w 96"/>
                <a:gd name="T9" fmla="*/ 16 h 16"/>
                <a:gd name="T10" fmla="*/ 96 w 96"/>
                <a:gd name="T11" fmla="*/ 8 h 16"/>
                <a:gd name="T12" fmla="*/ 88 w 9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76">
              <a:extLst>
                <a:ext uri="{FF2B5EF4-FFF2-40B4-BE49-F238E27FC236}">
                  <a16:creationId xmlns:a16="http://schemas.microsoft.com/office/drawing/2014/main" id="{06DA9EB5-6DFB-9940-509E-C4CEE5D99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743" y="5794400"/>
              <a:ext cx="144131" cy="23585"/>
            </a:xfrm>
            <a:custGeom>
              <a:avLst/>
              <a:gdLst>
                <a:gd name="T0" fmla="*/ 88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88 w 96"/>
                <a:gd name="T9" fmla="*/ 16 h 16"/>
                <a:gd name="T10" fmla="*/ 96 w 96"/>
                <a:gd name="T11" fmla="*/ 8 h 16"/>
                <a:gd name="T12" fmla="*/ 88 w 9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2" name="Freeform 177">
            <a:extLst>
              <a:ext uri="{FF2B5EF4-FFF2-40B4-BE49-F238E27FC236}">
                <a16:creationId xmlns:a16="http://schemas.microsoft.com/office/drawing/2014/main" id="{190435E8-F9C1-905E-4452-0849C1D6E9D0}"/>
              </a:ext>
            </a:extLst>
          </p:cNvPr>
          <p:cNvSpPr>
            <a:spLocks noEditPoints="1"/>
          </p:cNvSpPr>
          <p:nvPr/>
        </p:nvSpPr>
        <p:spPr bwMode="auto">
          <a:xfrm>
            <a:off x="7259797" y="5569396"/>
            <a:ext cx="386534" cy="349846"/>
          </a:xfrm>
          <a:custGeom>
            <a:avLst/>
            <a:gdLst>
              <a:gd name="T0" fmla="*/ 192 w 256"/>
              <a:gd name="T1" fmla="*/ 0 h 232"/>
              <a:gd name="T2" fmla="*/ 128 w 256"/>
              <a:gd name="T3" fmla="*/ 35 h 232"/>
              <a:gd name="T4" fmla="*/ 64 w 256"/>
              <a:gd name="T5" fmla="*/ 0 h 232"/>
              <a:gd name="T6" fmla="*/ 0 w 256"/>
              <a:gd name="T7" fmla="*/ 72 h 232"/>
              <a:gd name="T8" fmla="*/ 124 w 256"/>
              <a:gd name="T9" fmla="*/ 231 h 232"/>
              <a:gd name="T10" fmla="*/ 128 w 256"/>
              <a:gd name="T11" fmla="*/ 232 h 232"/>
              <a:gd name="T12" fmla="*/ 132 w 256"/>
              <a:gd name="T13" fmla="*/ 231 h 232"/>
              <a:gd name="T14" fmla="*/ 256 w 256"/>
              <a:gd name="T15" fmla="*/ 72 h 232"/>
              <a:gd name="T16" fmla="*/ 192 w 256"/>
              <a:gd name="T17" fmla="*/ 0 h 232"/>
              <a:gd name="T18" fmla="*/ 128 w 256"/>
              <a:gd name="T19" fmla="*/ 215 h 232"/>
              <a:gd name="T20" fmla="*/ 16 w 256"/>
              <a:gd name="T21" fmla="*/ 72 h 232"/>
              <a:gd name="T22" fmla="*/ 64 w 256"/>
              <a:gd name="T23" fmla="*/ 16 h 232"/>
              <a:gd name="T24" fmla="*/ 120 w 256"/>
              <a:gd name="T25" fmla="*/ 64 h 232"/>
              <a:gd name="T26" fmla="*/ 128 w 256"/>
              <a:gd name="T27" fmla="*/ 72 h 232"/>
              <a:gd name="T28" fmla="*/ 136 w 256"/>
              <a:gd name="T29" fmla="*/ 64 h 232"/>
              <a:gd name="T30" fmla="*/ 192 w 256"/>
              <a:gd name="T31" fmla="*/ 16 h 232"/>
              <a:gd name="T32" fmla="*/ 240 w 256"/>
              <a:gd name="T33" fmla="*/ 72 h 232"/>
              <a:gd name="T34" fmla="*/ 128 w 256"/>
              <a:gd name="T35" fmla="*/ 2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32">
                <a:moveTo>
                  <a:pt x="192" y="0"/>
                </a:moveTo>
                <a:cubicBezTo>
                  <a:pt x="164" y="0"/>
                  <a:pt x="140" y="14"/>
                  <a:pt x="128" y="35"/>
                </a:cubicBezTo>
                <a:cubicBezTo>
                  <a:pt x="116" y="14"/>
                  <a:pt x="92" y="0"/>
                  <a:pt x="64" y="0"/>
                </a:cubicBezTo>
                <a:cubicBezTo>
                  <a:pt x="22" y="0"/>
                  <a:pt x="0" y="36"/>
                  <a:pt x="0" y="72"/>
                </a:cubicBezTo>
                <a:cubicBezTo>
                  <a:pt x="0" y="156"/>
                  <a:pt x="119" y="228"/>
                  <a:pt x="124" y="231"/>
                </a:cubicBezTo>
                <a:cubicBezTo>
                  <a:pt x="125" y="232"/>
                  <a:pt x="127" y="232"/>
                  <a:pt x="128" y="232"/>
                </a:cubicBezTo>
                <a:cubicBezTo>
                  <a:pt x="129" y="232"/>
                  <a:pt x="131" y="232"/>
                  <a:pt x="132" y="231"/>
                </a:cubicBezTo>
                <a:cubicBezTo>
                  <a:pt x="137" y="228"/>
                  <a:pt x="256" y="156"/>
                  <a:pt x="256" y="72"/>
                </a:cubicBezTo>
                <a:cubicBezTo>
                  <a:pt x="256" y="36"/>
                  <a:pt x="234" y="0"/>
                  <a:pt x="192" y="0"/>
                </a:cubicBezTo>
                <a:close/>
                <a:moveTo>
                  <a:pt x="128" y="215"/>
                </a:moveTo>
                <a:cubicBezTo>
                  <a:pt x="107" y="201"/>
                  <a:pt x="16" y="139"/>
                  <a:pt x="16" y="72"/>
                </a:cubicBezTo>
                <a:cubicBezTo>
                  <a:pt x="16" y="45"/>
                  <a:pt x="31" y="16"/>
                  <a:pt x="64" y="16"/>
                </a:cubicBezTo>
                <a:cubicBezTo>
                  <a:pt x="91" y="16"/>
                  <a:pt x="120" y="34"/>
                  <a:pt x="120" y="64"/>
                </a:cubicBezTo>
                <a:cubicBezTo>
                  <a:pt x="120" y="68"/>
                  <a:pt x="124" y="72"/>
                  <a:pt x="128" y="72"/>
                </a:cubicBezTo>
                <a:cubicBezTo>
                  <a:pt x="132" y="72"/>
                  <a:pt x="136" y="68"/>
                  <a:pt x="136" y="64"/>
                </a:cubicBezTo>
                <a:cubicBezTo>
                  <a:pt x="136" y="34"/>
                  <a:pt x="165" y="16"/>
                  <a:pt x="192" y="16"/>
                </a:cubicBezTo>
                <a:cubicBezTo>
                  <a:pt x="225" y="16"/>
                  <a:pt x="240" y="45"/>
                  <a:pt x="240" y="72"/>
                </a:cubicBezTo>
                <a:cubicBezTo>
                  <a:pt x="240" y="138"/>
                  <a:pt x="149" y="201"/>
                  <a:pt x="128" y="2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78">
            <a:extLst>
              <a:ext uri="{FF2B5EF4-FFF2-40B4-BE49-F238E27FC236}">
                <a16:creationId xmlns:a16="http://schemas.microsoft.com/office/drawing/2014/main" id="{4394186C-85EE-02D0-AE16-10A47CFB6507}"/>
              </a:ext>
            </a:extLst>
          </p:cNvPr>
          <p:cNvSpPr>
            <a:spLocks noEditPoints="1"/>
          </p:cNvSpPr>
          <p:nvPr/>
        </p:nvSpPr>
        <p:spPr bwMode="auto">
          <a:xfrm>
            <a:off x="8129827" y="5569396"/>
            <a:ext cx="386534" cy="351157"/>
          </a:xfrm>
          <a:custGeom>
            <a:avLst/>
            <a:gdLst>
              <a:gd name="T0" fmla="*/ 124 w 256"/>
              <a:gd name="T1" fmla="*/ 231 h 233"/>
              <a:gd name="T2" fmla="*/ 128 w 256"/>
              <a:gd name="T3" fmla="*/ 233 h 233"/>
              <a:gd name="T4" fmla="*/ 132 w 256"/>
              <a:gd name="T5" fmla="*/ 231 h 233"/>
              <a:gd name="T6" fmla="*/ 256 w 256"/>
              <a:gd name="T7" fmla="*/ 72 h 233"/>
              <a:gd name="T8" fmla="*/ 192 w 256"/>
              <a:gd name="T9" fmla="*/ 0 h 233"/>
              <a:gd name="T10" fmla="*/ 128 w 256"/>
              <a:gd name="T11" fmla="*/ 35 h 233"/>
              <a:gd name="T12" fmla="*/ 64 w 256"/>
              <a:gd name="T13" fmla="*/ 0 h 233"/>
              <a:gd name="T14" fmla="*/ 0 w 256"/>
              <a:gd name="T15" fmla="*/ 72 h 233"/>
              <a:gd name="T16" fmla="*/ 124 w 256"/>
              <a:gd name="T17" fmla="*/ 231 h 233"/>
              <a:gd name="T18" fmla="*/ 192 w 256"/>
              <a:gd name="T19" fmla="*/ 16 h 233"/>
              <a:gd name="T20" fmla="*/ 240 w 256"/>
              <a:gd name="T21" fmla="*/ 72 h 233"/>
              <a:gd name="T22" fmla="*/ 130 w 256"/>
              <a:gd name="T23" fmla="*/ 213 h 233"/>
              <a:gd name="T24" fmla="*/ 150 w 256"/>
              <a:gd name="T25" fmla="*/ 194 h 233"/>
              <a:gd name="T26" fmla="*/ 150 w 256"/>
              <a:gd name="T27" fmla="*/ 182 h 233"/>
              <a:gd name="T28" fmla="*/ 131 w 256"/>
              <a:gd name="T29" fmla="*/ 164 h 233"/>
              <a:gd name="T30" fmla="*/ 150 w 256"/>
              <a:gd name="T31" fmla="*/ 146 h 233"/>
              <a:gd name="T32" fmla="*/ 150 w 256"/>
              <a:gd name="T33" fmla="*/ 134 h 233"/>
              <a:gd name="T34" fmla="*/ 131 w 256"/>
              <a:gd name="T35" fmla="*/ 116 h 233"/>
              <a:gd name="T36" fmla="*/ 158 w 256"/>
              <a:gd name="T37" fmla="*/ 90 h 233"/>
              <a:gd name="T38" fmla="*/ 158 w 256"/>
              <a:gd name="T39" fmla="*/ 78 h 233"/>
              <a:gd name="T40" fmla="*/ 137 w 256"/>
              <a:gd name="T41" fmla="*/ 57 h 233"/>
              <a:gd name="T42" fmla="*/ 192 w 256"/>
              <a:gd name="T43" fmla="*/ 16 h 233"/>
              <a:gd name="T44" fmla="*/ 64 w 256"/>
              <a:gd name="T45" fmla="*/ 16 h 233"/>
              <a:gd name="T46" fmla="*/ 120 w 256"/>
              <a:gd name="T47" fmla="*/ 64 h 233"/>
              <a:gd name="T48" fmla="*/ 121 w 256"/>
              <a:gd name="T49" fmla="*/ 64 h 233"/>
              <a:gd name="T50" fmla="*/ 122 w 256"/>
              <a:gd name="T51" fmla="*/ 66 h 233"/>
              <a:gd name="T52" fmla="*/ 141 w 256"/>
              <a:gd name="T53" fmla="*/ 84 h 233"/>
              <a:gd name="T54" fmla="*/ 114 w 256"/>
              <a:gd name="T55" fmla="*/ 110 h 233"/>
              <a:gd name="T56" fmla="*/ 114 w 256"/>
              <a:gd name="T57" fmla="*/ 122 h 233"/>
              <a:gd name="T58" fmla="*/ 133 w 256"/>
              <a:gd name="T59" fmla="*/ 140 h 233"/>
              <a:gd name="T60" fmla="*/ 114 w 256"/>
              <a:gd name="T61" fmla="*/ 158 h 233"/>
              <a:gd name="T62" fmla="*/ 114 w 256"/>
              <a:gd name="T63" fmla="*/ 170 h 233"/>
              <a:gd name="T64" fmla="*/ 133 w 256"/>
              <a:gd name="T65" fmla="*/ 188 h 233"/>
              <a:gd name="T66" fmla="*/ 115 w 256"/>
              <a:gd name="T67" fmla="*/ 206 h 233"/>
              <a:gd name="T68" fmla="*/ 16 w 256"/>
              <a:gd name="T69" fmla="*/ 72 h 233"/>
              <a:gd name="T70" fmla="*/ 64 w 256"/>
              <a:gd name="T71" fmla="*/ 16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33">
                <a:moveTo>
                  <a:pt x="124" y="231"/>
                </a:moveTo>
                <a:cubicBezTo>
                  <a:pt x="128" y="233"/>
                  <a:pt x="128" y="233"/>
                  <a:pt x="128" y="233"/>
                </a:cubicBezTo>
                <a:cubicBezTo>
                  <a:pt x="132" y="231"/>
                  <a:pt x="132" y="231"/>
                  <a:pt x="132" y="231"/>
                </a:cubicBezTo>
                <a:cubicBezTo>
                  <a:pt x="137" y="228"/>
                  <a:pt x="256" y="156"/>
                  <a:pt x="256" y="72"/>
                </a:cubicBezTo>
                <a:cubicBezTo>
                  <a:pt x="256" y="36"/>
                  <a:pt x="234" y="0"/>
                  <a:pt x="192" y="0"/>
                </a:cubicBezTo>
                <a:cubicBezTo>
                  <a:pt x="164" y="0"/>
                  <a:pt x="140" y="14"/>
                  <a:pt x="128" y="35"/>
                </a:cubicBezTo>
                <a:cubicBezTo>
                  <a:pt x="116" y="14"/>
                  <a:pt x="92" y="0"/>
                  <a:pt x="64" y="0"/>
                </a:cubicBezTo>
                <a:cubicBezTo>
                  <a:pt x="22" y="0"/>
                  <a:pt x="0" y="36"/>
                  <a:pt x="0" y="72"/>
                </a:cubicBezTo>
                <a:cubicBezTo>
                  <a:pt x="0" y="156"/>
                  <a:pt x="119" y="228"/>
                  <a:pt x="124" y="231"/>
                </a:cubicBezTo>
                <a:close/>
                <a:moveTo>
                  <a:pt x="192" y="16"/>
                </a:moveTo>
                <a:cubicBezTo>
                  <a:pt x="225" y="16"/>
                  <a:pt x="240" y="45"/>
                  <a:pt x="240" y="72"/>
                </a:cubicBezTo>
                <a:cubicBezTo>
                  <a:pt x="240" y="136"/>
                  <a:pt x="154" y="197"/>
                  <a:pt x="130" y="213"/>
                </a:cubicBezTo>
                <a:cubicBezTo>
                  <a:pt x="150" y="194"/>
                  <a:pt x="150" y="194"/>
                  <a:pt x="150" y="194"/>
                </a:cubicBezTo>
                <a:cubicBezTo>
                  <a:pt x="153" y="191"/>
                  <a:pt x="153" y="185"/>
                  <a:pt x="150" y="182"/>
                </a:cubicBezTo>
                <a:cubicBezTo>
                  <a:pt x="131" y="164"/>
                  <a:pt x="131" y="164"/>
                  <a:pt x="131" y="164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53" y="143"/>
                  <a:pt x="153" y="137"/>
                  <a:pt x="150" y="134"/>
                </a:cubicBezTo>
                <a:cubicBezTo>
                  <a:pt x="131" y="116"/>
                  <a:pt x="131" y="116"/>
                  <a:pt x="131" y="116"/>
                </a:cubicBezTo>
                <a:cubicBezTo>
                  <a:pt x="158" y="90"/>
                  <a:pt x="158" y="90"/>
                  <a:pt x="158" y="90"/>
                </a:cubicBezTo>
                <a:cubicBezTo>
                  <a:pt x="161" y="87"/>
                  <a:pt x="161" y="81"/>
                  <a:pt x="158" y="78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41" y="32"/>
                  <a:pt x="167" y="16"/>
                  <a:pt x="192" y="16"/>
                </a:cubicBezTo>
                <a:close/>
                <a:moveTo>
                  <a:pt x="64" y="16"/>
                </a:moveTo>
                <a:cubicBezTo>
                  <a:pt x="91" y="16"/>
                  <a:pt x="120" y="34"/>
                  <a:pt x="120" y="64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1" y="65"/>
                  <a:pt x="122" y="65"/>
                  <a:pt x="122" y="66"/>
                </a:cubicBezTo>
                <a:cubicBezTo>
                  <a:pt x="141" y="84"/>
                  <a:pt x="141" y="84"/>
                  <a:pt x="141" y="84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11" y="113"/>
                  <a:pt x="111" y="119"/>
                  <a:pt x="114" y="122"/>
                </a:cubicBezTo>
                <a:cubicBezTo>
                  <a:pt x="133" y="140"/>
                  <a:pt x="133" y="140"/>
                  <a:pt x="133" y="140"/>
                </a:cubicBezTo>
                <a:cubicBezTo>
                  <a:pt x="114" y="158"/>
                  <a:pt x="114" y="158"/>
                  <a:pt x="114" y="158"/>
                </a:cubicBezTo>
                <a:cubicBezTo>
                  <a:pt x="111" y="161"/>
                  <a:pt x="111" y="167"/>
                  <a:pt x="114" y="170"/>
                </a:cubicBezTo>
                <a:cubicBezTo>
                  <a:pt x="133" y="188"/>
                  <a:pt x="133" y="188"/>
                  <a:pt x="133" y="188"/>
                </a:cubicBezTo>
                <a:cubicBezTo>
                  <a:pt x="115" y="206"/>
                  <a:pt x="115" y="206"/>
                  <a:pt x="115" y="206"/>
                </a:cubicBezTo>
                <a:cubicBezTo>
                  <a:pt x="83" y="183"/>
                  <a:pt x="16" y="129"/>
                  <a:pt x="16" y="72"/>
                </a:cubicBezTo>
                <a:cubicBezTo>
                  <a:pt x="16" y="45"/>
                  <a:pt x="31" y="16"/>
                  <a:pt x="6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179">
            <a:extLst>
              <a:ext uri="{FF2B5EF4-FFF2-40B4-BE49-F238E27FC236}">
                <a16:creationId xmlns:a16="http://schemas.microsoft.com/office/drawing/2014/main" id="{B9DB4253-B78F-3C34-9EE9-B6AA1539F350}"/>
              </a:ext>
            </a:extLst>
          </p:cNvPr>
          <p:cNvSpPr>
            <a:spLocks/>
          </p:cNvSpPr>
          <p:nvPr/>
        </p:nvSpPr>
        <p:spPr bwMode="auto">
          <a:xfrm>
            <a:off x="2912269" y="5659805"/>
            <a:ext cx="61583" cy="23585"/>
          </a:xfrm>
          <a:custGeom>
            <a:avLst/>
            <a:gdLst>
              <a:gd name="T0" fmla="*/ 8 w 40"/>
              <a:gd name="T1" fmla="*/ 16 h 16"/>
              <a:gd name="T2" fmla="*/ 32 w 40"/>
              <a:gd name="T3" fmla="*/ 16 h 16"/>
              <a:gd name="T4" fmla="*/ 40 w 40"/>
              <a:gd name="T5" fmla="*/ 8 h 16"/>
              <a:gd name="T6" fmla="*/ 32 w 40"/>
              <a:gd name="T7" fmla="*/ 0 h 16"/>
              <a:gd name="T8" fmla="*/ 8 w 40"/>
              <a:gd name="T9" fmla="*/ 0 h 16"/>
              <a:gd name="T10" fmla="*/ 0 w 40"/>
              <a:gd name="T11" fmla="*/ 8 h 16"/>
              <a:gd name="T12" fmla="*/ 8 w 40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16">
                <a:moveTo>
                  <a:pt x="8" y="16"/>
                </a:moveTo>
                <a:cubicBezTo>
                  <a:pt x="32" y="16"/>
                  <a:pt x="32" y="16"/>
                  <a:pt x="32" y="16"/>
                </a:cubicBezTo>
                <a:cubicBezTo>
                  <a:pt x="36" y="16"/>
                  <a:pt x="40" y="12"/>
                  <a:pt x="40" y="8"/>
                </a:cubicBezTo>
                <a:cubicBezTo>
                  <a:pt x="40" y="4"/>
                  <a:pt x="36" y="0"/>
                  <a:pt x="3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80">
            <a:extLst>
              <a:ext uri="{FF2B5EF4-FFF2-40B4-BE49-F238E27FC236}">
                <a16:creationId xmlns:a16="http://schemas.microsoft.com/office/drawing/2014/main" id="{FBFA1986-DBEB-4CDF-BA4F-2E2DDD2701AC}"/>
              </a:ext>
            </a:extLst>
          </p:cNvPr>
          <p:cNvSpPr>
            <a:spLocks/>
          </p:cNvSpPr>
          <p:nvPr/>
        </p:nvSpPr>
        <p:spPr bwMode="auto">
          <a:xfrm>
            <a:off x="3034125" y="5659805"/>
            <a:ext cx="264678" cy="23585"/>
          </a:xfrm>
          <a:custGeom>
            <a:avLst/>
            <a:gdLst>
              <a:gd name="T0" fmla="*/ 168 w 176"/>
              <a:gd name="T1" fmla="*/ 0 h 16"/>
              <a:gd name="T2" fmla="*/ 8 w 176"/>
              <a:gd name="T3" fmla="*/ 0 h 16"/>
              <a:gd name="T4" fmla="*/ 0 w 176"/>
              <a:gd name="T5" fmla="*/ 8 h 16"/>
              <a:gd name="T6" fmla="*/ 8 w 176"/>
              <a:gd name="T7" fmla="*/ 16 h 16"/>
              <a:gd name="T8" fmla="*/ 168 w 176"/>
              <a:gd name="T9" fmla="*/ 16 h 16"/>
              <a:gd name="T10" fmla="*/ 176 w 176"/>
              <a:gd name="T11" fmla="*/ 8 h 16"/>
              <a:gd name="T12" fmla="*/ 168 w 176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" h="16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cubicBezTo>
                  <a:pt x="172" y="16"/>
                  <a:pt x="176" y="12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181">
            <a:extLst>
              <a:ext uri="{FF2B5EF4-FFF2-40B4-BE49-F238E27FC236}">
                <a16:creationId xmlns:a16="http://schemas.microsoft.com/office/drawing/2014/main" id="{5ACC27CE-37C3-928A-BA4A-D7FCF3F48942}"/>
              </a:ext>
            </a:extLst>
          </p:cNvPr>
          <p:cNvSpPr>
            <a:spLocks/>
          </p:cNvSpPr>
          <p:nvPr/>
        </p:nvSpPr>
        <p:spPr bwMode="auto">
          <a:xfrm>
            <a:off x="2912269" y="5731871"/>
            <a:ext cx="61583" cy="24895"/>
          </a:xfrm>
          <a:custGeom>
            <a:avLst/>
            <a:gdLst>
              <a:gd name="T0" fmla="*/ 8 w 40"/>
              <a:gd name="T1" fmla="*/ 16 h 16"/>
              <a:gd name="T2" fmla="*/ 32 w 40"/>
              <a:gd name="T3" fmla="*/ 16 h 16"/>
              <a:gd name="T4" fmla="*/ 40 w 40"/>
              <a:gd name="T5" fmla="*/ 8 h 16"/>
              <a:gd name="T6" fmla="*/ 32 w 40"/>
              <a:gd name="T7" fmla="*/ 0 h 16"/>
              <a:gd name="T8" fmla="*/ 8 w 40"/>
              <a:gd name="T9" fmla="*/ 0 h 16"/>
              <a:gd name="T10" fmla="*/ 0 w 40"/>
              <a:gd name="T11" fmla="*/ 8 h 16"/>
              <a:gd name="T12" fmla="*/ 8 w 40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16">
                <a:moveTo>
                  <a:pt x="8" y="16"/>
                </a:moveTo>
                <a:cubicBezTo>
                  <a:pt x="32" y="16"/>
                  <a:pt x="32" y="16"/>
                  <a:pt x="32" y="16"/>
                </a:cubicBezTo>
                <a:cubicBezTo>
                  <a:pt x="36" y="16"/>
                  <a:pt x="40" y="12"/>
                  <a:pt x="40" y="8"/>
                </a:cubicBezTo>
                <a:cubicBezTo>
                  <a:pt x="40" y="4"/>
                  <a:pt x="36" y="0"/>
                  <a:pt x="3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82">
            <a:extLst>
              <a:ext uri="{FF2B5EF4-FFF2-40B4-BE49-F238E27FC236}">
                <a16:creationId xmlns:a16="http://schemas.microsoft.com/office/drawing/2014/main" id="{773204F1-3991-3B4F-3E3B-E4D1247EC742}"/>
              </a:ext>
            </a:extLst>
          </p:cNvPr>
          <p:cNvSpPr>
            <a:spLocks/>
          </p:cNvSpPr>
          <p:nvPr/>
        </p:nvSpPr>
        <p:spPr bwMode="auto">
          <a:xfrm>
            <a:off x="3034125" y="5731871"/>
            <a:ext cx="264678" cy="24895"/>
          </a:xfrm>
          <a:custGeom>
            <a:avLst/>
            <a:gdLst>
              <a:gd name="T0" fmla="*/ 168 w 176"/>
              <a:gd name="T1" fmla="*/ 0 h 16"/>
              <a:gd name="T2" fmla="*/ 8 w 176"/>
              <a:gd name="T3" fmla="*/ 0 h 16"/>
              <a:gd name="T4" fmla="*/ 0 w 176"/>
              <a:gd name="T5" fmla="*/ 8 h 16"/>
              <a:gd name="T6" fmla="*/ 8 w 176"/>
              <a:gd name="T7" fmla="*/ 16 h 16"/>
              <a:gd name="T8" fmla="*/ 168 w 176"/>
              <a:gd name="T9" fmla="*/ 16 h 16"/>
              <a:gd name="T10" fmla="*/ 176 w 176"/>
              <a:gd name="T11" fmla="*/ 8 h 16"/>
              <a:gd name="T12" fmla="*/ 168 w 176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" h="16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cubicBezTo>
                  <a:pt x="172" y="16"/>
                  <a:pt x="176" y="12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183">
            <a:extLst>
              <a:ext uri="{FF2B5EF4-FFF2-40B4-BE49-F238E27FC236}">
                <a16:creationId xmlns:a16="http://schemas.microsoft.com/office/drawing/2014/main" id="{9EDFDF85-F01D-2D8A-CBAA-4397650A74AF}"/>
              </a:ext>
            </a:extLst>
          </p:cNvPr>
          <p:cNvSpPr>
            <a:spLocks/>
          </p:cNvSpPr>
          <p:nvPr/>
        </p:nvSpPr>
        <p:spPr bwMode="auto">
          <a:xfrm>
            <a:off x="2912269" y="5803937"/>
            <a:ext cx="61583" cy="24895"/>
          </a:xfrm>
          <a:custGeom>
            <a:avLst/>
            <a:gdLst>
              <a:gd name="T0" fmla="*/ 8 w 40"/>
              <a:gd name="T1" fmla="*/ 16 h 16"/>
              <a:gd name="T2" fmla="*/ 32 w 40"/>
              <a:gd name="T3" fmla="*/ 16 h 16"/>
              <a:gd name="T4" fmla="*/ 40 w 40"/>
              <a:gd name="T5" fmla="*/ 8 h 16"/>
              <a:gd name="T6" fmla="*/ 32 w 40"/>
              <a:gd name="T7" fmla="*/ 0 h 16"/>
              <a:gd name="T8" fmla="*/ 8 w 40"/>
              <a:gd name="T9" fmla="*/ 0 h 16"/>
              <a:gd name="T10" fmla="*/ 0 w 40"/>
              <a:gd name="T11" fmla="*/ 8 h 16"/>
              <a:gd name="T12" fmla="*/ 8 w 40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16">
                <a:moveTo>
                  <a:pt x="8" y="16"/>
                </a:moveTo>
                <a:cubicBezTo>
                  <a:pt x="32" y="16"/>
                  <a:pt x="32" y="16"/>
                  <a:pt x="32" y="16"/>
                </a:cubicBezTo>
                <a:cubicBezTo>
                  <a:pt x="36" y="16"/>
                  <a:pt x="40" y="12"/>
                  <a:pt x="40" y="8"/>
                </a:cubicBezTo>
                <a:cubicBezTo>
                  <a:pt x="40" y="4"/>
                  <a:pt x="36" y="0"/>
                  <a:pt x="3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84">
            <a:extLst>
              <a:ext uri="{FF2B5EF4-FFF2-40B4-BE49-F238E27FC236}">
                <a16:creationId xmlns:a16="http://schemas.microsoft.com/office/drawing/2014/main" id="{4D728C9D-55AC-AE59-FDF5-6A92AEE8462E}"/>
              </a:ext>
            </a:extLst>
          </p:cNvPr>
          <p:cNvSpPr>
            <a:spLocks/>
          </p:cNvSpPr>
          <p:nvPr/>
        </p:nvSpPr>
        <p:spPr bwMode="auto">
          <a:xfrm>
            <a:off x="3034125" y="5803937"/>
            <a:ext cx="264678" cy="24895"/>
          </a:xfrm>
          <a:custGeom>
            <a:avLst/>
            <a:gdLst>
              <a:gd name="T0" fmla="*/ 168 w 176"/>
              <a:gd name="T1" fmla="*/ 0 h 16"/>
              <a:gd name="T2" fmla="*/ 8 w 176"/>
              <a:gd name="T3" fmla="*/ 0 h 16"/>
              <a:gd name="T4" fmla="*/ 0 w 176"/>
              <a:gd name="T5" fmla="*/ 8 h 16"/>
              <a:gd name="T6" fmla="*/ 8 w 176"/>
              <a:gd name="T7" fmla="*/ 16 h 16"/>
              <a:gd name="T8" fmla="*/ 168 w 176"/>
              <a:gd name="T9" fmla="*/ 16 h 16"/>
              <a:gd name="T10" fmla="*/ 176 w 176"/>
              <a:gd name="T11" fmla="*/ 8 h 16"/>
              <a:gd name="T12" fmla="*/ 168 w 176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" h="16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cubicBezTo>
                  <a:pt x="172" y="16"/>
                  <a:pt x="176" y="12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A5BC0B8-F555-8613-EF3C-CE33B134259A}"/>
              </a:ext>
            </a:extLst>
          </p:cNvPr>
          <p:cNvGrpSpPr/>
          <p:nvPr/>
        </p:nvGrpSpPr>
        <p:grpSpPr>
          <a:xfrm>
            <a:off x="3782299" y="5551052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91" name="Freeform 185">
              <a:extLst>
                <a:ext uri="{FF2B5EF4-FFF2-40B4-BE49-F238E27FC236}">
                  <a16:creationId xmlns:a16="http://schemas.microsoft.com/office/drawing/2014/main" id="{075E0BA6-6A31-9EE0-A6E5-58A0B6D22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86">
              <a:extLst>
                <a:ext uri="{FF2B5EF4-FFF2-40B4-BE49-F238E27FC236}">
                  <a16:creationId xmlns:a16="http://schemas.microsoft.com/office/drawing/2014/main" id="{0E02AE8F-FE4A-751C-33FC-177E77D0A6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7">
              <a:extLst>
                <a:ext uri="{FF2B5EF4-FFF2-40B4-BE49-F238E27FC236}">
                  <a16:creationId xmlns:a16="http://schemas.microsoft.com/office/drawing/2014/main" id="{06FD9D7C-0003-C290-182C-06FBAC4384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88">
              <a:extLst>
                <a:ext uri="{FF2B5EF4-FFF2-40B4-BE49-F238E27FC236}">
                  <a16:creationId xmlns:a16="http://schemas.microsoft.com/office/drawing/2014/main" id="{4A0ECB9E-824A-7D1C-1646-654DBD30DD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5" name="Freeform 189">
            <a:extLst>
              <a:ext uri="{FF2B5EF4-FFF2-40B4-BE49-F238E27FC236}">
                <a16:creationId xmlns:a16="http://schemas.microsoft.com/office/drawing/2014/main" id="{FBF81DA1-34AA-83C0-DB22-041C1E471A60}"/>
              </a:ext>
            </a:extLst>
          </p:cNvPr>
          <p:cNvSpPr>
            <a:spLocks noEditPoints="1"/>
          </p:cNvSpPr>
          <p:nvPr/>
        </p:nvSpPr>
        <p:spPr bwMode="auto">
          <a:xfrm>
            <a:off x="5543323" y="4681022"/>
            <a:ext cx="340674" cy="386534"/>
          </a:xfrm>
          <a:custGeom>
            <a:avLst/>
            <a:gdLst>
              <a:gd name="T0" fmla="*/ 3 w 225"/>
              <a:gd name="T1" fmla="*/ 222 h 256"/>
              <a:gd name="T2" fmla="*/ 35 w 225"/>
              <a:gd name="T3" fmla="*/ 254 h 256"/>
              <a:gd name="T4" fmla="*/ 41 w 225"/>
              <a:gd name="T5" fmla="*/ 256 h 256"/>
              <a:gd name="T6" fmla="*/ 65 w 225"/>
              <a:gd name="T7" fmla="*/ 256 h 256"/>
              <a:gd name="T8" fmla="*/ 71 w 225"/>
              <a:gd name="T9" fmla="*/ 254 h 256"/>
              <a:gd name="T10" fmla="*/ 153 w 225"/>
              <a:gd name="T11" fmla="*/ 171 h 256"/>
              <a:gd name="T12" fmla="*/ 166 w 225"/>
              <a:gd name="T13" fmla="*/ 184 h 256"/>
              <a:gd name="T14" fmla="*/ 139 w 225"/>
              <a:gd name="T15" fmla="*/ 210 h 256"/>
              <a:gd name="T16" fmla="*/ 139 w 225"/>
              <a:gd name="T17" fmla="*/ 222 h 256"/>
              <a:gd name="T18" fmla="*/ 151 w 225"/>
              <a:gd name="T19" fmla="*/ 222 h 256"/>
              <a:gd name="T20" fmla="*/ 183 w 225"/>
              <a:gd name="T21" fmla="*/ 190 h 256"/>
              <a:gd name="T22" fmla="*/ 183 w 225"/>
              <a:gd name="T23" fmla="*/ 178 h 256"/>
              <a:gd name="T24" fmla="*/ 159 w 225"/>
              <a:gd name="T25" fmla="*/ 154 h 256"/>
              <a:gd name="T26" fmla="*/ 147 w 225"/>
              <a:gd name="T27" fmla="*/ 154 h 256"/>
              <a:gd name="T28" fmla="*/ 62 w 225"/>
              <a:gd name="T29" fmla="*/ 240 h 256"/>
              <a:gd name="T30" fmla="*/ 44 w 225"/>
              <a:gd name="T31" fmla="*/ 240 h 256"/>
              <a:gd name="T32" fmla="*/ 20 w 225"/>
              <a:gd name="T33" fmla="*/ 216 h 256"/>
              <a:gd name="T34" fmla="*/ 25 w 225"/>
              <a:gd name="T35" fmla="*/ 211 h 256"/>
              <a:gd name="T36" fmla="*/ 35 w 225"/>
              <a:gd name="T37" fmla="*/ 222 h 256"/>
              <a:gd name="T38" fmla="*/ 41 w 225"/>
              <a:gd name="T39" fmla="*/ 224 h 256"/>
              <a:gd name="T40" fmla="*/ 47 w 225"/>
              <a:gd name="T41" fmla="*/ 222 h 256"/>
              <a:gd name="T42" fmla="*/ 150 w 225"/>
              <a:gd name="T43" fmla="*/ 118 h 256"/>
              <a:gd name="T44" fmla="*/ 165 w 225"/>
              <a:gd name="T45" fmla="*/ 120 h 256"/>
              <a:gd name="T46" fmla="*/ 225 w 225"/>
              <a:gd name="T47" fmla="*/ 60 h 256"/>
              <a:gd name="T48" fmla="*/ 165 w 225"/>
              <a:gd name="T49" fmla="*/ 0 h 256"/>
              <a:gd name="T50" fmla="*/ 105 w 225"/>
              <a:gd name="T51" fmla="*/ 60 h 256"/>
              <a:gd name="T52" fmla="*/ 107 w 225"/>
              <a:gd name="T53" fmla="*/ 75 h 256"/>
              <a:gd name="T54" fmla="*/ 3 w 225"/>
              <a:gd name="T55" fmla="*/ 178 h 256"/>
              <a:gd name="T56" fmla="*/ 3 w 225"/>
              <a:gd name="T57" fmla="*/ 190 h 256"/>
              <a:gd name="T58" fmla="*/ 14 w 225"/>
              <a:gd name="T59" fmla="*/ 200 h 256"/>
              <a:gd name="T60" fmla="*/ 3 w 225"/>
              <a:gd name="T61" fmla="*/ 210 h 256"/>
              <a:gd name="T62" fmla="*/ 3 w 225"/>
              <a:gd name="T63" fmla="*/ 222 h 256"/>
              <a:gd name="T64" fmla="*/ 165 w 225"/>
              <a:gd name="T65" fmla="*/ 16 h 256"/>
              <a:gd name="T66" fmla="*/ 209 w 225"/>
              <a:gd name="T67" fmla="*/ 60 h 256"/>
              <a:gd name="T68" fmla="*/ 165 w 225"/>
              <a:gd name="T69" fmla="*/ 104 h 256"/>
              <a:gd name="T70" fmla="*/ 121 w 225"/>
              <a:gd name="T71" fmla="*/ 60 h 256"/>
              <a:gd name="T72" fmla="*/ 165 w 225"/>
              <a:gd name="T73" fmla="*/ 16 h 256"/>
              <a:gd name="T74" fmla="*/ 134 w 225"/>
              <a:gd name="T75" fmla="*/ 111 h 256"/>
              <a:gd name="T76" fmla="*/ 113 w 225"/>
              <a:gd name="T77" fmla="*/ 133 h 256"/>
              <a:gd name="T78" fmla="*/ 92 w 225"/>
              <a:gd name="T79" fmla="*/ 112 h 256"/>
              <a:gd name="T80" fmla="*/ 114 w 225"/>
              <a:gd name="T81" fmla="*/ 91 h 256"/>
              <a:gd name="T82" fmla="*/ 134 w 225"/>
              <a:gd name="T83" fmla="*/ 111 h 256"/>
              <a:gd name="T84" fmla="*/ 81 w 225"/>
              <a:gd name="T85" fmla="*/ 123 h 256"/>
              <a:gd name="T86" fmla="*/ 102 w 225"/>
              <a:gd name="T87" fmla="*/ 144 h 256"/>
              <a:gd name="T88" fmla="*/ 41 w 225"/>
              <a:gd name="T89" fmla="*/ 205 h 256"/>
              <a:gd name="T90" fmla="*/ 20 w 225"/>
              <a:gd name="T91" fmla="*/ 184 h 256"/>
              <a:gd name="T92" fmla="*/ 81 w 225"/>
              <a:gd name="T93" fmla="*/ 12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5" h="256">
                <a:moveTo>
                  <a:pt x="3" y="222"/>
                </a:moveTo>
                <a:cubicBezTo>
                  <a:pt x="35" y="254"/>
                  <a:pt x="35" y="254"/>
                  <a:pt x="35" y="254"/>
                </a:cubicBezTo>
                <a:cubicBezTo>
                  <a:pt x="37" y="255"/>
                  <a:pt x="39" y="256"/>
                  <a:pt x="41" y="256"/>
                </a:cubicBezTo>
                <a:cubicBezTo>
                  <a:pt x="65" y="256"/>
                  <a:pt x="65" y="256"/>
                  <a:pt x="65" y="256"/>
                </a:cubicBezTo>
                <a:cubicBezTo>
                  <a:pt x="67" y="256"/>
                  <a:pt x="69" y="255"/>
                  <a:pt x="71" y="254"/>
                </a:cubicBezTo>
                <a:cubicBezTo>
                  <a:pt x="153" y="171"/>
                  <a:pt x="153" y="171"/>
                  <a:pt x="153" y="171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139" y="210"/>
                  <a:pt x="139" y="210"/>
                  <a:pt x="139" y="210"/>
                </a:cubicBezTo>
                <a:cubicBezTo>
                  <a:pt x="136" y="213"/>
                  <a:pt x="136" y="219"/>
                  <a:pt x="139" y="222"/>
                </a:cubicBezTo>
                <a:cubicBezTo>
                  <a:pt x="142" y="225"/>
                  <a:pt x="148" y="225"/>
                  <a:pt x="151" y="222"/>
                </a:cubicBezTo>
                <a:cubicBezTo>
                  <a:pt x="183" y="190"/>
                  <a:pt x="183" y="190"/>
                  <a:pt x="183" y="190"/>
                </a:cubicBezTo>
                <a:cubicBezTo>
                  <a:pt x="186" y="187"/>
                  <a:pt x="186" y="181"/>
                  <a:pt x="183" y="178"/>
                </a:cubicBezTo>
                <a:cubicBezTo>
                  <a:pt x="159" y="154"/>
                  <a:pt x="159" y="154"/>
                  <a:pt x="159" y="154"/>
                </a:cubicBezTo>
                <a:cubicBezTo>
                  <a:pt x="156" y="151"/>
                  <a:pt x="150" y="151"/>
                  <a:pt x="147" y="154"/>
                </a:cubicBezTo>
                <a:cubicBezTo>
                  <a:pt x="62" y="240"/>
                  <a:pt x="62" y="240"/>
                  <a:pt x="62" y="240"/>
                </a:cubicBezTo>
                <a:cubicBezTo>
                  <a:pt x="44" y="240"/>
                  <a:pt x="44" y="240"/>
                  <a:pt x="44" y="240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25" y="211"/>
                  <a:pt x="25" y="211"/>
                  <a:pt x="25" y="211"/>
                </a:cubicBezTo>
                <a:cubicBezTo>
                  <a:pt x="35" y="222"/>
                  <a:pt x="35" y="222"/>
                  <a:pt x="35" y="222"/>
                </a:cubicBezTo>
                <a:cubicBezTo>
                  <a:pt x="37" y="223"/>
                  <a:pt x="39" y="224"/>
                  <a:pt x="41" y="224"/>
                </a:cubicBezTo>
                <a:cubicBezTo>
                  <a:pt x="43" y="224"/>
                  <a:pt x="45" y="223"/>
                  <a:pt x="47" y="222"/>
                </a:cubicBezTo>
                <a:cubicBezTo>
                  <a:pt x="150" y="118"/>
                  <a:pt x="150" y="118"/>
                  <a:pt x="150" y="118"/>
                </a:cubicBezTo>
                <a:cubicBezTo>
                  <a:pt x="155" y="119"/>
                  <a:pt x="160" y="120"/>
                  <a:pt x="165" y="120"/>
                </a:cubicBezTo>
                <a:cubicBezTo>
                  <a:pt x="198" y="120"/>
                  <a:pt x="225" y="93"/>
                  <a:pt x="225" y="60"/>
                </a:cubicBezTo>
                <a:cubicBezTo>
                  <a:pt x="225" y="27"/>
                  <a:pt x="198" y="0"/>
                  <a:pt x="165" y="0"/>
                </a:cubicBezTo>
                <a:cubicBezTo>
                  <a:pt x="132" y="0"/>
                  <a:pt x="105" y="27"/>
                  <a:pt x="105" y="60"/>
                </a:cubicBezTo>
                <a:cubicBezTo>
                  <a:pt x="105" y="65"/>
                  <a:pt x="106" y="70"/>
                  <a:pt x="107" y="75"/>
                </a:cubicBezTo>
                <a:cubicBezTo>
                  <a:pt x="3" y="178"/>
                  <a:pt x="3" y="178"/>
                  <a:pt x="3" y="178"/>
                </a:cubicBezTo>
                <a:cubicBezTo>
                  <a:pt x="0" y="181"/>
                  <a:pt x="0" y="187"/>
                  <a:pt x="3" y="190"/>
                </a:cubicBezTo>
                <a:cubicBezTo>
                  <a:pt x="14" y="200"/>
                  <a:pt x="14" y="200"/>
                  <a:pt x="14" y="200"/>
                </a:cubicBezTo>
                <a:cubicBezTo>
                  <a:pt x="3" y="210"/>
                  <a:pt x="3" y="210"/>
                  <a:pt x="3" y="210"/>
                </a:cubicBezTo>
                <a:cubicBezTo>
                  <a:pt x="0" y="213"/>
                  <a:pt x="0" y="219"/>
                  <a:pt x="3" y="222"/>
                </a:cubicBezTo>
                <a:close/>
                <a:moveTo>
                  <a:pt x="165" y="16"/>
                </a:moveTo>
                <a:cubicBezTo>
                  <a:pt x="189" y="16"/>
                  <a:pt x="209" y="36"/>
                  <a:pt x="209" y="60"/>
                </a:cubicBezTo>
                <a:cubicBezTo>
                  <a:pt x="209" y="84"/>
                  <a:pt x="189" y="104"/>
                  <a:pt x="165" y="104"/>
                </a:cubicBezTo>
                <a:cubicBezTo>
                  <a:pt x="141" y="104"/>
                  <a:pt x="121" y="84"/>
                  <a:pt x="121" y="60"/>
                </a:cubicBezTo>
                <a:cubicBezTo>
                  <a:pt x="121" y="36"/>
                  <a:pt x="141" y="16"/>
                  <a:pt x="165" y="16"/>
                </a:cubicBezTo>
                <a:close/>
                <a:moveTo>
                  <a:pt x="134" y="111"/>
                </a:moveTo>
                <a:cubicBezTo>
                  <a:pt x="113" y="133"/>
                  <a:pt x="113" y="133"/>
                  <a:pt x="113" y="133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114" y="91"/>
                  <a:pt x="114" y="91"/>
                  <a:pt x="114" y="91"/>
                </a:cubicBezTo>
                <a:cubicBezTo>
                  <a:pt x="119" y="99"/>
                  <a:pt x="126" y="106"/>
                  <a:pt x="134" y="111"/>
                </a:cubicBezTo>
                <a:close/>
                <a:moveTo>
                  <a:pt x="81" y="123"/>
                </a:moveTo>
                <a:cubicBezTo>
                  <a:pt x="102" y="144"/>
                  <a:pt x="102" y="144"/>
                  <a:pt x="102" y="144"/>
                </a:cubicBezTo>
                <a:cubicBezTo>
                  <a:pt x="41" y="205"/>
                  <a:pt x="41" y="205"/>
                  <a:pt x="41" y="205"/>
                </a:cubicBezTo>
                <a:cubicBezTo>
                  <a:pt x="20" y="184"/>
                  <a:pt x="20" y="184"/>
                  <a:pt x="20" y="184"/>
                </a:cubicBezTo>
                <a:lnTo>
                  <a:pt x="81" y="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2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(4/10)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Shape 2637">
            <a:extLst>
              <a:ext uri="{FF2B5EF4-FFF2-40B4-BE49-F238E27FC236}">
                <a16:creationId xmlns:a16="http://schemas.microsoft.com/office/drawing/2014/main" id="{9CA58BB9-FDE3-8EDA-734D-141B66E49E37}"/>
              </a:ext>
            </a:extLst>
          </p:cNvPr>
          <p:cNvSpPr/>
          <p:nvPr/>
        </p:nvSpPr>
        <p:spPr>
          <a:xfrm>
            <a:off x="425522" y="1314782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" name="Shape 2638">
            <a:extLst>
              <a:ext uri="{FF2B5EF4-FFF2-40B4-BE49-F238E27FC236}">
                <a16:creationId xmlns:a16="http://schemas.microsoft.com/office/drawing/2014/main" id="{6C3BB612-8F8C-53A8-E42C-CABAC1D5FDAB}"/>
              </a:ext>
            </a:extLst>
          </p:cNvPr>
          <p:cNvSpPr/>
          <p:nvPr/>
        </p:nvSpPr>
        <p:spPr>
          <a:xfrm>
            <a:off x="895299" y="1314782"/>
            <a:ext cx="279232" cy="27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" name="Shape 2639">
            <a:extLst>
              <a:ext uri="{FF2B5EF4-FFF2-40B4-BE49-F238E27FC236}">
                <a16:creationId xmlns:a16="http://schemas.microsoft.com/office/drawing/2014/main" id="{3CA75330-5624-AF8E-33DD-BE3ECEEF0818}"/>
              </a:ext>
            </a:extLst>
          </p:cNvPr>
          <p:cNvSpPr/>
          <p:nvPr/>
        </p:nvSpPr>
        <p:spPr>
          <a:xfrm>
            <a:off x="1428561" y="1365569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" name="Shape 2640">
            <a:extLst>
              <a:ext uri="{FF2B5EF4-FFF2-40B4-BE49-F238E27FC236}">
                <a16:creationId xmlns:a16="http://schemas.microsoft.com/office/drawing/2014/main" id="{350EAAAE-4DA3-A6F8-77D2-DB782CEA8DCC}"/>
              </a:ext>
            </a:extLst>
          </p:cNvPr>
          <p:cNvSpPr/>
          <p:nvPr/>
        </p:nvSpPr>
        <p:spPr>
          <a:xfrm>
            <a:off x="1961822" y="1365569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" name="Shape 2641">
            <a:extLst>
              <a:ext uri="{FF2B5EF4-FFF2-40B4-BE49-F238E27FC236}">
                <a16:creationId xmlns:a16="http://schemas.microsoft.com/office/drawing/2014/main" id="{9E45711D-7233-7DF2-D49E-1D6CAB45BDC4}"/>
              </a:ext>
            </a:extLst>
          </p:cNvPr>
          <p:cNvSpPr/>
          <p:nvPr/>
        </p:nvSpPr>
        <p:spPr>
          <a:xfrm>
            <a:off x="2495083" y="1365569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Shape 2642">
            <a:extLst>
              <a:ext uri="{FF2B5EF4-FFF2-40B4-BE49-F238E27FC236}">
                <a16:creationId xmlns:a16="http://schemas.microsoft.com/office/drawing/2014/main" id="{4E5ACA76-1E06-B496-9726-0E987E1078C7}"/>
              </a:ext>
            </a:extLst>
          </p:cNvPr>
          <p:cNvSpPr/>
          <p:nvPr/>
        </p:nvSpPr>
        <p:spPr>
          <a:xfrm>
            <a:off x="3028344" y="132747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" name="Shape 2643">
            <a:extLst>
              <a:ext uri="{FF2B5EF4-FFF2-40B4-BE49-F238E27FC236}">
                <a16:creationId xmlns:a16="http://schemas.microsoft.com/office/drawing/2014/main" id="{42085CC8-7E16-CE96-B5CB-7B266AFFA030}"/>
              </a:ext>
            </a:extLst>
          </p:cNvPr>
          <p:cNvSpPr/>
          <p:nvPr/>
        </p:nvSpPr>
        <p:spPr>
          <a:xfrm>
            <a:off x="3625088" y="1314782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Shape 2644">
            <a:extLst>
              <a:ext uri="{FF2B5EF4-FFF2-40B4-BE49-F238E27FC236}">
                <a16:creationId xmlns:a16="http://schemas.microsoft.com/office/drawing/2014/main" id="{C03B5C8E-2210-FB31-9BFA-C9FA71075A69}"/>
              </a:ext>
            </a:extLst>
          </p:cNvPr>
          <p:cNvSpPr/>
          <p:nvPr/>
        </p:nvSpPr>
        <p:spPr>
          <a:xfrm>
            <a:off x="4132956" y="131478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Shape 2645">
            <a:extLst>
              <a:ext uri="{FF2B5EF4-FFF2-40B4-BE49-F238E27FC236}">
                <a16:creationId xmlns:a16="http://schemas.microsoft.com/office/drawing/2014/main" id="{CA8EF649-5C28-7671-AF23-5047B140F5AD}"/>
              </a:ext>
            </a:extLst>
          </p:cNvPr>
          <p:cNvSpPr/>
          <p:nvPr/>
        </p:nvSpPr>
        <p:spPr>
          <a:xfrm>
            <a:off x="4628127" y="135287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" name="Shape 2646">
            <a:extLst>
              <a:ext uri="{FF2B5EF4-FFF2-40B4-BE49-F238E27FC236}">
                <a16:creationId xmlns:a16="http://schemas.microsoft.com/office/drawing/2014/main" id="{49F2EB54-0A15-F906-EE70-4AF664901A42}"/>
              </a:ext>
            </a:extLst>
          </p:cNvPr>
          <p:cNvSpPr/>
          <p:nvPr/>
        </p:nvSpPr>
        <p:spPr>
          <a:xfrm>
            <a:off x="5161388" y="13147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5" name="Shape 2647">
            <a:extLst>
              <a:ext uri="{FF2B5EF4-FFF2-40B4-BE49-F238E27FC236}">
                <a16:creationId xmlns:a16="http://schemas.microsoft.com/office/drawing/2014/main" id="{7FB9A0A9-EA17-64D7-30D4-D619E469C55D}"/>
              </a:ext>
            </a:extLst>
          </p:cNvPr>
          <p:cNvSpPr/>
          <p:nvPr/>
        </p:nvSpPr>
        <p:spPr>
          <a:xfrm>
            <a:off x="362039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6" name="Shape 2648">
            <a:extLst>
              <a:ext uri="{FF2B5EF4-FFF2-40B4-BE49-F238E27FC236}">
                <a16:creationId xmlns:a16="http://schemas.microsoft.com/office/drawing/2014/main" id="{CFDF3A22-4817-B69C-0223-FECA13C2298B}"/>
              </a:ext>
            </a:extLst>
          </p:cNvPr>
          <p:cNvSpPr/>
          <p:nvPr/>
        </p:nvSpPr>
        <p:spPr>
          <a:xfrm>
            <a:off x="895300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7" name="Shape 2649">
            <a:extLst>
              <a:ext uri="{FF2B5EF4-FFF2-40B4-BE49-F238E27FC236}">
                <a16:creationId xmlns:a16="http://schemas.microsoft.com/office/drawing/2014/main" id="{E40ED985-F26E-3390-084A-8E24F614EA2B}"/>
              </a:ext>
            </a:extLst>
          </p:cNvPr>
          <p:cNvSpPr/>
          <p:nvPr/>
        </p:nvSpPr>
        <p:spPr>
          <a:xfrm>
            <a:off x="1428561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8" name="Shape 2650">
            <a:extLst>
              <a:ext uri="{FF2B5EF4-FFF2-40B4-BE49-F238E27FC236}">
                <a16:creationId xmlns:a16="http://schemas.microsoft.com/office/drawing/2014/main" id="{9852C138-DE8F-4D08-0636-C906029548A2}"/>
              </a:ext>
            </a:extLst>
          </p:cNvPr>
          <p:cNvSpPr/>
          <p:nvPr/>
        </p:nvSpPr>
        <p:spPr>
          <a:xfrm>
            <a:off x="1961822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9" name="Shape 2651">
            <a:extLst>
              <a:ext uri="{FF2B5EF4-FFF2-40B4-BE49-F238E27FC236}">
                <a16:creationId xmlns:a16="http://schemas.microsoft.com/office/drawing/2014/main" id="{4CBDCB19-724B-4DA9-482C-ED8A13A98B56}"/>
              </a:ext>
            </a:extLst>
          </p:cNvPr>
          <p:cNvSpPr/>
          <p:nvPr/>
        </p:nvSpPr>
        <p:spPr>
          <a:xfrm>
            <a:off x="2495083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0" name="Shape 2652">
            <a:extLst>
              <a:ext uri="{FF2B5EF4-FFF2-40B4-BE49-F238E27FC236}">
                <a16:creationId xmlns:a16="http://schemas.microsoft.com/office/drawing/2014/main" id="{781E8877-C66C-93F5-A84D-B410A1FDFCAE}"/>
              </a:ext>
            </a:extLst>
          </p:cNvPr>
          <p:cNvSpPr/>
          <p:nvPr/>
        </p:nvSpPr>
        <p:spPr>
          <a:xfrm>
            <a:off x="3028344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1" name="Shape 2653">
            <a:extLst>
              <a:ext uri="{FF2B5EF4-FFF2-40B4-BE49-F238E27FC236}">
                <a16:creationId xmlns:a16="http://schemas.microsoft.com/office/drawing/2014/main" id="{3BFEA37D-C05F-471A-C653-2B5A1EDD4FAB}"/>
              </a:ext>
            </a:extLst>
          </p:cNvPr>
          <p:cNvSpPr/>
          <p:nvPr/>
        </p:nvSpPr>
        <p:spPr>
          <a:xfrm>
            <a:off x="3561605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2" name="Shape 2654">
            <a:extLst>
              <a:ext uri="{FF2B5EF4-FFF2-40B4-BE49-F238E27FC236}">
                <a16:creationId xmlns:a16="http://schemas.microsoft.com/office/drawing/2014/main" id="{C2A4B3BE-C5AF-71BE-C43A-9F80197EA360}"/>
              </a:ext>
            </a:extLst>
          </p:cNvPr>
          <p:cNvSpPr/>
          <p:nvPr/>
        </p:nvSpPr>
        <p:spPr>
          <a:xfrm>
            <a:off x="4094866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3" name="Shape 2655">
            <a:extLst>
              <a:ext uri="{FF2B5EF4-FFF2-40B4-BE49-F238E27FC236}">
                <a16:creationId xmlns:a16="http://schemas.microsoft.com/office/drawing/2014/main" id="{C9E28557-B6A5-F3A7-374C-69EF1DE4B3BC}"/>
              </a:ext>
            </a:extLst>
          </p:cNvPr>
          <p:cNvSpPr/>
          <p:nvPr/>
        </p:nvSpPr>
        <p:spPr>
          <a:xfrm>
            <a:off x="4628127" y="187343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4" name="Shape 2656">
            <a:extLst>
              <a:ext uri="{FF2B5EF4-FFF2-40B4-BE49-F238E27FC236}">
                <a16:creationId xmlns:a16="http://schemas.microsoft.com/office/drawing/2014/main" id="{22EFA801-4D62-C958-EEAB-C26F51378E82}"/>
              </a:ext>
            </a:extLst>
          </p:cNvPr>
          <p:cNvSpPr/>
          <p:nvPr/>
        </p:nvSpPr>
        <p:spPr>
          <a:xfrm>
            <a:off x="5161388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" name="Shape 2657">
            <a:extLst>
              <a:ext uri="{FF2B5EF4-FFF2-40B4-BE49-F238E27FC236}">
                <a16:creationId xmlns:a16="http://schemas.microsoft.com/office/drawing/2014/main" id="{688FBE6A-F679-DFC3-EA90-D44AA383294D}"/>
              </a:ext>
            </a:extLst>
          </p:cNvPr>
          <p:cNvSpPr/>
          <p:nvPr/>
        </p:nvSpPr>
        <p:spPr>
          <a:xfrm>
            <a:off x="362039" y="23813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" name="Shape 2658">
            <a:extLst>
              <a:ext uri="{FF2B5EF4-FFF2-40B4-BE49-F238E27FC236}">
                <a16:creationId xmlns:a16="http://schemas.microsoft.com/office/drawing/2014/main" id="{BDD9120F-334F-8D7D-7ED5-8BB6EFAA6390}"/>
              </a:ext>
            </a:extLst>
          </p:cNvPr>
          <p:cNvSpPr/>
          <p:nvPr/>
        </p:nvSpPr>
        <p:spPr>
          <a:xfrm>
            <a:off x="895300" y="23813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" name="Shape 2659">
            <a:extLst>
              <a:ext uri="{FF2B5EF4-FFF2-40B4-BE49-F238E27FC236}">
                <a16:creationId xmlns:a16="http://schemas.microsoft.com/office/drawing/2014/main" id="{866A47FB-3257-893E-0EEC-5CD16D2D2222}"/>
              </a:ext>
            </a:extLst>
          </p:cNvPr>
          <p:cNvSpPr/>
          <p:nvPr/>
        </p:nvSpPr>
        <p:spPr>
          <a:xfrm>
            <a:off x="1428561" y="23813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" name="Shape 2660">
            <a:extLst>
              <a:ext uri="{FF2B5EF4-FFF2-40B4-BE49-F238E27FC236}">
                <a16:creationId xmlns:a16="http://schemas.microsoft.com/office/drawing/2014/main" id="{3C54C82C-7F5B-6A78-C493-4CCECC801E2B}"/>
              </a:ext>
            </a:extLst>
          </p:cNvPr>
          <p:cNvSpPr/>
          <p:nvPr/>
        </p:nvSpPr>
        <p:spPr>
          <a:xfrm>
            <a:off x="1961822" y="23813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" name="Shape 2661">
            <a:extLst>
              <a:ext uri="{FF2B5EF4-FFF2-40B4-BE49-F238E27FC236}">
                <a16:creationId xmlns:a16="http://schemas.microsoft.com/office/drawing/2014/main" id="{8B7E7177-142C-26AC-D566-8929D49382E6}"/>
              </a:ext>
            </a:extLst>
          </p:cNvPr>
          <p:cNvSpPr/>
          <p:nvPr/>
        </p:nvSpPr>
        <p:spPr>
          <a:xfrm>
            <a:off x="2495083" y="23813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0" name="Shape 2662">
            <a:extLst>
              <a:ext uri="{FF2B5EF4-FFF2-40B4-BE49-F238E27FC236}">
                <a16:creationId xmlns:a16="http://schemas.microsoft.com/office/drawing/2014/main" id="{1D1668D7-AE2C-C851-8085-C97A163E2EDE}"/>
              </a:ext>
            </a:extLst>
          </p:cNvPr>
          <p:cNvSpPr/>
          <p:nvPr/>
        </p:nvSpPr>
        <p:spPr>
          <a:xfrm>
            <a:off x="3028344" y="23813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1" name="Shape 2663">
            <a:extLst>
              <a:ext uri="{FF2B5EF4-FFF2-40B4-BE49-F238E27FC236}">
                <a16:creationId xmlns:a16="http://schemas.microsoft.com/office/drawing/2014/main" id="{E485A746-12B7-180A-7254-2B65C6F16048}"/>
              </a:ext>
            </a:extLst>
          </p:cNvPr>
          <p:cNvSpPr/>
          <p:nvPr/>
        </p:nvSpPr>
        <p:spPr>
          <a:xfrm>
            <a:off x="3561605" y="244478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2" name="Shape 2664">
            <a:extLst>
              <a:ext uri="{FF2B5EF4-FFF2-40B4-BE49-F238E27FC236}">
                <a16:creationId xmlns:a16="http://schemas.microsoft.com/office/drawing/2014/main" id="{D33178C3-51BB-FDE1-7529-672AA2EF6873}"/>
              </a:ext>
            </a:extLst>
          </p:cNvPr>
          <p:cNvSpPr/>
          <p:nvPr/>
        </p:nvSpPr>
        <p:spPr>
          <a:xfrm>
            <a:off x="4094866" y="244478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3" name="Shape 2665">
            <a:extLst>
              <a:ext uri="{FF2B5EF4-FFF2-40B4-BE49-F238E27FC236}">
                <a16:creationId xmlns:a16="http://schemas.microsoft.com/office/drawing/2014/main" id="{F638025F-0156-1855-19EC-4AF34B0DF30F}"/>
              </a:ext>
            </a:extLst>
          </p:cNvPr>
          <p:cNvSpPr/>
          <p:nvPr/>
        </p:nvSpPr>
        <p:spPr>
          <a:xfrm>
            <a:off x="4628127" y="244478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666">
            <a:extLst>
              <a:ext uri="{FF2B5EF4-FFF2-40B4-BE49-F238E27FC236}">
                <a16:creationId xmlns:a16="http://schemas.microsoft.com/office/drawing/2014/main" id="{9EDD66C2-9DC1-28D0-C8EE-46176F0CA06E}"/>
              </a:ext>
            </a:extLst>
          </p:cNvPr>
          <p:cNvSpPr/>
          <p:nvPr/>
        </p:nvSpPr>
        <p:spPr>
          <a:xfrm>
            <a:off x="5161388" y="244478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5" name="Shape 2667">
            <a:extLst>
              <a:ext uri="{FF2B5EF4-FFF2-40B4-BE49-F238E27FC236}">
                <a16:creationId xmlns:a16="http://schemas.microsoft.com/office/drawing/2014/main" id="{017125DD-774F-AF19-781F-C0C3BD32CD62}"/>
              </a:ext>
            </a:extLst>
          </p:cNvPr>
          <p:cNvSpPr/>
          <p:nvPr/>
        </p:nvSpPr>
        <p:spPr>
          <a:xfrm>
            <a:off x="362039" y="2978049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6" name="Shape 2668">
            <a:extLst>
              <a:ext uri="{FF2B5EF4-FFF2-40B4-BE49-F238E27FC236}">
                <a16:creationId xmlns:a16="http://schemas.microsoft.com/office/drawing/2014/main" id="{22837008-7A38-1B64-2578-93EC1F8258A7}"/>
              </a:ext>
            </a:extLst>
          </p:cNvPr>
          <p:cNvSpPr/>
          <p:nvPr/>
        </p:nvSpPr>
        <p:spPr>
          <a:xfrm>
            <a:off x="895300" y="2978049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7" name="Shape 2669">
            <a:extLst>
              <a:ext uri="{FF2B5EF4-FFF2-40B4-BE49-F238E27FC236}">
                <a16:creationId xmlns:a16="http://schemas.microsoft.com/office/drawing/2014/main" id="{06AA4083-9AE1-ED47-E7FE-21FE0373070E}"/>
              </a:ext>
            </a:extLst>
          </p:cNvPr>
          <p:cNvSpPr/>
          <p:nvPr/>
        </p:nvSpPr>
        <p:spPr>
          <a:xfrm>
            <a:off x="1441257" y="2914565"/>
            <a:ext cx="253935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8" name="Shape 2670">
            <a:extLst>
              <a:ext uri="{FF2B5EF4-FFF2-40B4-BE49-F238E27FC236}">
                <a16:creationId xmlns:a16="http://schemas.microsoft.com/office/drawing/2014/main" id="{0122CDFC-EAE2-D2FA-63F5-D1998F70A966}"/>
              </a:ext>
            </a:extLst>
          </p:cNvPr>
          <p:cNvSpPr/>
          <p:nvPr/>
        </p:nvSpPr>
        <p:spPr>
          <a:xfrm>
            <a:off x="1961822" y="2952656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9" name="Shape 2671">
            <a:extLst>
              <a:ext uri="{FF2B5EF4-FFF2-40B4-BE49-F238E27FC236}">
                <a16:creationId xmlns:a16="http://schemas.microsoft.com/office/drawing/2014/main" id="{902B88E0-59F2-C4D0-1EC9-C2AC0726952D}"/>
              </a:ext>
            </a:extLst>
          </p:cNvPr>
          <p:cNvSpPr/>
          <p:nvPr/>
        </p:nvSpPr>
        <p:spPr>
          <a:xfrm>
            <a:off x="2495083" y="2914565"/>
            <a:ext cx="279328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0" name="Shape 2672">
            <a:extLst>
              <a:ext uri="{FF2B5EF4-FFF2-40B4-BE49-F238E27FC236}">
                <a16:creationId xmlns:a16="http://schemas.microsoft.com/office/drawing/2014/main" id="{8CD95574-20B5-6F61-E4D0-AB2C95671FFD}"/>
              </a:ext>
            </a:extLst>
          </p:cNvPr>
          <p:cNvSpPr/>
          <p:nvPr/>
        </p:nvSpPr>
        <p:spPr>
          <a:xfrm>
            <a:off x="3028344" y="2952656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1" name="Shape 2673">
            <a:extLst>
              <a:ext uri="{FF2B5EF4-FFF2-40B4-BE49-F238E27FC236}">
                <a16:creationId xmlns:a16="http://schemas.microsoft.com/office/drawing/2014/main" id="{485E7340-AD89-909E-A58A-7C677E541270}"/>
              </a:ext>
            </a:extLst>
          </p:cNvPr>
          <p:cNvSpPr/>
          <p:nvPr/>
        </p:nvSpPr>
        <p:spPr>
          <a:xfrm>
            <a:off x="3561605" y="291456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2" name="Shape 2674">
            <a:extLst>
              <a:ext uri="{FF2B5EF4-FFF2-40B4-BE49-F238E27FC236}">
                <a16:creationId xmlns:a16="http://schemas.microsoft.com/office/drawing/2014/main" id="{EEA5F916-6581-8764-683C-AA63EB32D7D9}"/>
              </a:ext>
            </a:extLst>
          </p:cNvPr>
          <p:cNvSpPr/>
          <p:nvPr/>
        </p:nvSpPr>
        <p:spPr>
          <a:xfrm>
            <a:off x="4107563" y="2914566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3" name="Shape 2675">
            <a:extLst>
              <a:ext uri="{FF2B5EF4-FFF2-40B4-BE49-F238E27FC236}">
                <a16:creationId xmlns:a16="http://schemas.microsoft.com/office/drawing/2014/main" id="{B616A388-2A07-33A4-3ADF-FF25881EDE85}"/>
              </a:ext>
            </a:extLst>
          </p:cNvPr>
          <p:cNvSpPr/>
          <p:nvPr/>
        </p:nvSpPr>
        <p:spPr>
          <a:xfrm>
            <a:off x="4691610" y="2914566"/>
            <a:ext cx="152436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4" name="Shape 2676">
            <a:extLst>
              <a:ext uri="{FF2B5EF4-FFF2-40B4-BE49-F238E27FC236}">
                <a16:creationId xmlns:a16="http://schemas.microsoft.com/office/drawing/2014/main" id="{FF0820B8-FAB3-935F-ECF0-ED151C0C65EA}"/>
              </a:ext>
            </a:extLst>
          </p:cNvPr>
          <p:cNvSpPr/>
          <p:nvPr/>
        </p:nvSpPr>
        <p:spPr>
          <a:xfrm>
            <a:off x="5199478" y="2914566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5" name="Shape 2677">
            <a:extLst>
              <a:ext uri="{FF2B5EF4-FFF2-40B4-BE49-F238E27FC236}">
                <a16:creationId xmlns:a16="http://schemas.microsoft.com/office/drawing/2014/main" id="{5630E832-D432-BA42-6DD6-6C9132A5CCCD}"/>
              </a:ext>
            </a:extLst>
          </p:cNvPr>
          <p:cNvSpPr/>
          <p:nvPr/>
        </p:nvSpPr>
        <p:spPr>
          <a:xfrm>
            <a:off x="5770926" y="1314782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6" name="Shape 2678">
            <a:extLst>
              <a:ext uri="{FF2B5EF4-FFF2-40B4-BE49-F238E27FC236}">
                <a16:creationId xmlns:a16="http://schemas.microsoft.com/office/drawing/2014/main" id="{4A688C46-0D5B-4FA2-1DF2-BFC5BFF89642}"/>
              </a:ext>
            </a:extLst>
          </p:cNvPr>
          <p:cNvSpPr/>
          <p:nvPr/>
        </p:nvSpPr>
        <p:spPr>
          <a:xfrm>
            <a:off x="6291491" y="13147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7" name="Shape 2679">
            <a:extLst>
              <a:ext uri="{FF2B5EF4-FFF2-40B4-BE49-F238E27FC236}">
                <a16:creationId xmlns:a16="http://schemas.microsoft.com/office/drawing/2014/main" id="{E1B81978-A1CD-6BFE-127F-0648BE55CE35}"/>
              </a:ext>
            </a:extLst>
          </p:cNvPr>
          <p:cNvSpPr/>
          <p:nvPr/>
        </p:nvSpPr>
        <p:spPr>
          <a:xfrm>
            <a:off x="6824752" y="1327479"/>
            <a:ext cx="279328" cy="25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8" name="Shape 2680">
            <a:extLst>
              <a:ext uri="{FF2B5EF4-FFF2-40B4-BE49-F238E27FC236}">
                <a16:creationId xmlns:a16="http://schemas.microsoft.com/office/drawing/2014/main" id="{946A24EC-6072-4897-03C8-C539EF253260}"/>
              </a:ext>
            </a:extLst>
          </p:cNvPr>
          <p:cNvSpPr/>
          <p:nvPr/>
        </p:nvSpPr>
        <p:spPr>
          <a:xfrm>
            <a:off x="7358013" y="13147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9" name="Shape 2681">
            <a:extLst>
              <a:ext uri="{FF2B5EF4-FFF2-40B4-BE49-F238E27FC236}">
                <a16:creationId xmlns:a16="http://schemas.microsoft.com/office/drawing/2014/main" id="{8E2396BF-0A07-7AA1-17B2-63906FF2DD45}"/>
              </a:ext>
            </a:extLst>
          </p:cNvPr>
          <p:cNvSpPr/>
          <p:nvPr/>
        </p:nvSpPr>
        <p:spPr>
          <a:xfrm>
            <a:off x="7891274" y="13147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0" name="Shape 2682">
            <a:extLst>
              <a:ext uri="{FF2B5EF4-FFF2-40B4-BE49-F238E27FC236}">
                <a16:creationId xmlns:a16="http://schemas.microsoft.com/office/drawing/2014/main" id="{27ABDE28-3298-1CA4-9CB9-63DF1F960FE3}"/>
              </a:ext>
            </a:extLst>
          </p:cNvPr>
          <p:cNvSpPr/>
          <p:nvPr/>
        </p:nvSpPr>
        <p:spPr>
          <a:xfrm>
            <a:off x="8424535" y="13147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1" name="Shape 2683">
            <a:extLst>
              <a:ext uri="{FF2B5EF4-FFF2-40B4-BE49-F238E27FC236}">
                <a16:creationId xmlns:a16="http://schemas.microsoft.com/office/drawing/2014/main" id="{D95ED2C8-7795-8366-9564-228C0B5A5359}"/>
              </a:ext>
            </a:extLst>
          </p:cNvPr>
          <p:cNvSpPr/>
          <p:nvPr/>
        </p:nvSpPr>
        <p:spPr>
          <a:xfrm>
            <a:off x="8995886" y="1314782"/>
            <a:ext cx="203145" cy="2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2" name="Shape 2684">
            <a:extLst>
              <a:ext uri="{FF2B5EF4-FFF2-40B4-BE49-F238E27FC236}">
                <a16:creationId xmlns:a16="http://schemas.microsoft.com/office/drawing/2014/main" id="{B1841CCD-DCA5-FE57-4141-51A639F7EC11}"/>
              </a:ext>
            </a:extLst>
          </p:cNvPr>
          <p:cNvSpPr/>
          <p:nvPr/>
        </p:nvSpPr>
        <p:spPr>
          <a:xfrm>
            <a:off x="9491058" y="1314782"/>
            <a:ext cx="279328" cy="279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3" name="Shape 2685">
            <a:extLst>
              <a:ext uri="{FF2B5EF4-FFF2-40B4-BE49-F238E27FC236}">
                <a16:creationId xmlns:a16="http://schemas.microsoft.com/office/drawing/2014/main" id="{D62D48E9-EFD8-AE7D-A700-921E123F1FB8}"/>
              </a:ext>
            </a:extLst>
          </p:cNvPr>
          <p:cNvSpPr/>
          <p:nvPr/>
        </p:nvSpPr>
        <p:spPr>
          <a:xfrm>
            <a:off x="10024319" y="13147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4" name="Shape 2686">
            <a:extLst>
              <a:ext uri="{FF2B5EF4-FFF2-40B4-BE49-F238E27FC236}">
                <a16:creationId xmlns:a16="http://schemas.microsoft.com/office/drawing/2014/main" id="{3BE666EE-6194-6F0A-3438-EFF899C0AFA4}"/>
              </a:ext>
            </a:extLst>
          </p:cNvPr>
          <p:cNvSpPr/>
          <p:nvPr/>
        </p:nvSpPr>
        <p:spPr>
          <a:xfrm>
            <a:off x="10557580" y="13147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5" name="Shape 2687">
            <a:extLst>
              <a:ext uri="{FF2B5EF4-FFF2-40B4-BE49-F238E27FC236}">
                <a16:creationId xmlns:a16="http://schemas.microsoft.com/office/drawing/2014/main" id="{9E7C79E8-A639-84DB-F992-587D95EAAF48}"/>
              </a:ext>
            </a:extLst>
          </p:cNvPr>
          <p:cNvSpPr/>
          <p:nvPr/>
        </p:nvSpPr>
        <p:spPr>
          <a:xfrm>
            <a:off x="5758229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6" name="Shape 2688">
            <a:extLst>
              <a:ext uri="{FF2B5EF4-FFF2-40B4-BE49-F238E27FC236}">
                <a16:creationId xmlns:a16="http://schemas.microsoft.com/office/drawing/2014/main" id="{63709ACE-F3F3-DAA6-4450-DE1D3194B7E4}"/>
              </a:ext>
            </a:extLst>
          </p:cNvPr>
          <p:cNvSpPr/>
          <p:nvPr/>
        </p:nvSpPr>
        <p:spPr>
          <a:xfrm>
            <a:off x="6291491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7" name="Shape 2689">
            <a:extLst>
              <a:ext uri="{FF2B5EF4-FFF2-40B4-BE49-F238E27FC236}">
                <a16:creationId xmlns:a16="http://schemas.microsoft.com/office/drawing/2014/main" id="{63FD30BF-D68F-A405-0D64-40CE7F811B0B}"/>
              </a:ext>
            </a:extLst>
          </p:cNvPr>
          <p:cNvSpPr/>
          <p:nvPr/>
        </p:nvSpPr>
        <p:spPr>
          <a:xfrm>
            <a:off x="6824752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8" name="Shape 2690">
            <a:extLst>
              <a:ext uri="{FF2B5EF4-FFF2-40B4-BE49-F238E27FC236}">
                <a16:creationId xmlns:a16="http://schemas.microsoft.com/office/drawing/2014/main" id="{0FA3E85F-4CC1-FEDB-D106-38C7000172CB}"/>
              </a:ext>
            </a:extLst>
          </p:cNvPr>
          <p:cNvSpPr/>
          <p:nvPr/>
        </p:nvSpPr>
        <p:spPr>
          <a:xfrm>
            <a:off x="7358013" y="186074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9" name="Shape 2691">
            <a:extLst>
              <a:ext uri="{FF2B5EF4-FFF2-40B4-BE49-F238E27FC236}">
                <a16:creationId xmlns:a16="http://schemas.microsoft.com/office/drawing/2014/main" id="{316B407B-5FF1-3139-2484-0F20584908AA}"/>
              </a:ext>
            </a:extLst>
          </p:cNvPr>
          <p:cNvSpPr/>
          <p:nvPr/>
        </p:nvSpPr>
        <p:spPr>
          <a:xfrm>
            <a:off x="7954758" y="1848043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0" name="Shape 2692">
            <a:extLst>
              <a:ext uri="{FF2B5EF4-FFF2-40B4-BE49-F238E27FC236}">
                <a16:creationId xmlns:a16="http://schemas.microsoft.com/office/drawing/2014/main" id="{8923ED68-EB8F-25C3-5898-3F6B5CB873B2}"/>
              </a:ext>
            </a:extLst>
          </p:cNvPr>
          <p:cNvSpPr/>
          <p:nvPr/>
        </p:nvSpPr>
        <p:spPr>
          <a:xfrm>
            <a:off x="8449929" y="184804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1" name="Shape 2693">
            <a:extLst>
              <a:ext uri="{FF2B5EF4-FFF2-40B4-BE49-F238E27FC236}">
                <a16:creationId xmlns:a16="http://schemas.microsoft.com/office/drawing/2014/main" id="{D5D1B1F3-93BE-10C2-1B8D-304F943B2185}"/>
              </a:ext>
            </a:extLst>
          </p:cNvPr>
          <p:cNvSpPr/>
          <p:nvPr/>
        </p:nvSpPr>
        <p:spPr>
          <a:xfrm>
            <a:off x="8957797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2" name="Shape 2694">
            <a:extLst>
              <a:ext uri="{FF2B5EF4-FFF2-40B4-BE49-F238E27FC236}">
                <a16:creationId xmlns:a16="http://schemas.microsoft.com/office/drawing/2014/main" id="{371FA15A-FA85-C3BA-4830-6EB1D9FC268B}"/>
              </a:ext>
            </a:extLst>
          </p:cNvPr>
          <p:cNvSpPr/>
          <p:nvPr/>
        </p:nvSpPr>
        <p:spPr>
          <a:xfrm>
            <a:off x="9491058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3" name="Shape 2695">
            <a:extLst>
              <a:ext uri="{FF2B5EF4-FFF2-40B4-BE49-F238E27FC236}">
                <a16:creationId xmlns:a16="http://schemas.microsoft.com/office/drawing/2014/main" id="{0D1A0A58-B22B-1480-B387-B2985D26169B}"/>
              </a:ext>
            </a:extLst>
          </p:cNvPr>
          <p:cNvSpPr/>
          <p:nvPr/>
        </p:nvSpPr>
        <p:spPr>
          <a:xfrm>
            <a:off x="10024319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4" name="Shape 2696">
            <a:extLst>
              <a:ext uri="{FF2B5EF4-FFF2-40B4-BE49-F238E27FC236}">
                <a16:creationId xmlns:a16="http://schemas.microsoft.com/office/drawing/2014/main" id="{982AA87D-A49E-DE82-D651-CE3217084B73}"/>
              </a:ext>
            </a:extLst>
          </p:cNvPr>
          <p:cNvSpPr/>
          <p:nvPr/>
        </p:nvSpPr>
        <p:spPr>
          <a:xfrm>
            <a:off x="10557580" y="18480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5" name="Shape 2697">
            <a:extLst>
              <a:ext uri="{FF2B5EF4-FFF2-40B4-BE49-F238E27FC236}">
                <a16:creationId xmlns:a16="http://schemas.microsoft.com/office/drawing/2014/main" id="{AC054130-AEEA-A27F-65BD-A39465517AC9}"/>
              </a:ext>
            </a:extLst>
          </p:cNvPr>
          <p:cNvSpPr/>
          <p:nvPr/>
        </p:nvSpPr>
        <p:spPr>
          <a:xfrm>
            <a:off x="5770926" y="2381304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6" name="Shape 2698">
            <a:extLst>
              <a:ext uri="{FF2B5EF4-FFF2-40B4-BE49-F238E27FC236}">
                <a16:creationId xmlns:a16="http://schemas.microsoft.com/office/drawing/2014/main" id="{45848DB7-60F6-186A-ECCD-7F8F134A4A42}"/>
              </a:ext>
            </a:extLst>
          </p:cNvPr>
          <p:cNvSpPr/>
          <p:nvPr/>
        </p:nvSpPr>
        <p:spPr>
          <a:xfrm>
            <a:off x="6304188" y="2381304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7" name="Shape 2699">
            <a:extLst>
              <a:ext uri="{FF2B5EF4-FFF2-40B4-BE49-F238E27FC236}">
                <a16:creationId xmlns:a16="http://schemas.microsoft.com/office/drawing/2014/main" id="{398C4510-A5AB-00E3-7623-30EB4B3B76F7}"/>
              </a:ext>
            </a:extLst>
          </p:cNvPr>
          <p:cNvSpPr/>
          <p:nvPr/>
        </p:nvSpPr>
        <p:spPr>
          <a:xfrm>
            <a:off x="6824752" y="240669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8" name="Shape 2700">
            <a:extLst>
              <a:ext uri="{FF2B5EF4-FFF2-40B4-BE49-F238E27FC236}">
                <a16:creationId xmlns:a16="http://schemas.microsoft.com/office/drawing/2014/main" id="{201832F8-297A-74EF-F107-C79C54ACD8A4}"/>
              </a:ext>
            </a:extLst>
          </p:cNvPr>
          <p:cNvSpPr/>
          <p:nvPr/>
        </p:nvSpPr>
        <p:spPr>
          <a:xfrm>
            <a:off x="7358013" y="23813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9" name="Shape 2701">
            <a:extLst>
              <a:ext uri="{FF2B5EF4-FFF2-40B4-BE49-F238E27FC236}">
                <a16:creationId xmlns:a16="http://schemas.microsoft.com/office/drawing/2014/main" id="{2B8A205F-E62E-9222-8B0A-5FA325CB3252}"/>
              </a:ext>
            </a:extLst>
          </p:cNvPr>
          <p:cNvSpPr/>
          <p:nvPr/>
        </p:nvSpPr>
        <p:spPr>
          <a:xfrm>
            <a:off x="7891274" y="2451136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0" name="Shape 2702">
            <a:extLst>
              <a:ext uri="{FF2B5EF4-FFF2-40B4-BE49-F238E27FC236}">
                <a16:creationId xmlns:a16="http://schemas.microsoft.com/office/drawing/2014/main" id="{A9F4314F-D7D5-A003-1D1D-0456A914F009}"/>
              </a:ext>
            </a:extLst>
          </p:cNvPr>
          <p:cNvSpPr/>
          <p:nvPr/>
        </p:nvSpPr>
        <p:spPr>
          <a:xfrm>
            <a:off x="8424535" y="239400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1" name="Shape 2703">
            <a:extLst>
              <a:ext uri="{FF2B5EF4-FFF2-40B4-BE49-F238E27FC236}">
                <a16:creationId xmlns:a16="http://schemas.microsoft.com/office/drawing/2014/main" id="{42412CDD-AB29-0CC5-E49C-43F0861E0166}"/>
              </a:ext>
            </a:extLst>
          </p:cNvPr>
          <p:cNvSpPr/>
          <p:nvPr/>
        </p:nvSpPr>
        <p:spPr>
          <a:xfrm>
            <a:off x="8970493" y="2381304"/>
            <a:ext cx="253935" cy="279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2" name="Shape 2704">
            <a:extLst>
              <a:ext uri="{FF2B5EF4-FFF2-40B4-BE49-F238E27FC236}">
                <a16:creationId xmlns:a16="http://schemas.microsoft.com/office/drawing/2014/main" id="{924C8E3A-EB70-3A16-2D8E-DD1AD47A6F78}"/>
              </a:ext>
            </a:extLst>
          </p:cNvPr>
          <p:cNvSpPr/>
          <p:nvPr/>
        </p:nvSpPr>
        <p:spPr>
          <a:xfrm>
            <a:off x="9491058" y="2381304"/>
            <a:ext cx="279328" cy="279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3" name="Shape 2705">
            <a:extLst>
              <a:ext uri="{FF2B5EF4-FFF2-40B4-BE49-F238E27FC236}">
                <a16:creationId xmlns:a16="http://schemas.microsoft.com/office/drawing/2014/main" id="{F7EB9B72-8EC5-FBD8-E3A9-D3C21ACF9FCA}"/>
              </a:ext>
            </a:extLst>
          </p:cNvPr>
          <p:cNvSpPr/>
          <p:nvPr/>
        </p:nvSpPr>
        <p:spPr>
          <a:xfrm>
            <a:off x="10024318" y="2381304"/>
            <a:ext cx="279260" cy="27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4" name="Shape 2706">
            <a:extLst>
              <a:ext uri="{FF2B5EF4-FFF2-40B4-BE49-F238E27FC236}">
                <a16:creationId xmlns:a16="http://schemas.microsoft.com/office/drawing/2014/main" id="{D41D9161-E44A-39E2-925E-A1FA46E6D5BF}"/>
              </a:ext>
            </a:extLst>
          </p:cNvPr>
          <p:cNvSpPr/>
          <p:nvPr/>
        </p:nvSpPr>
        <p:spPr>
          <a:xfrm>
            <a:off x="10595670" y="238130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5" name="Shape 2708">
            <a:extLst>
              <a:ext uri="{FF2B5EF4-FFF2-40B4-BE49-F238E27FC236}">
                <a16:creationId xmlns:a16="http://schemas.microsoft.com/office/drawing/2014/main" id="{497EE537-DA56-C66E-898B-E4D773FBD71C}"/>
              </a:ext>
            </a:extLst>
          </p:cNvPr>
          <p:cNvSpPr/>
          <p:nvPr/>
        </p:nvSpPr>
        <p:spPr>
          <a:xfrm>
            <a:off x="304800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6" name="Shape 2709">
            <a:extLst>
              <a:ext uri="{FF2B5EF4-FFF2-40B4-BE49-F238E27FC236}">
                <a16:creationId xmlns:a16="http://schemas.microsoft.com/office/drawing/2014/main" id="{86976B98-70D9-C86C-2CE0-FFF3A56B88BC}"/>
              </a:ext>
            </a:extLst>
          </p:cNvPr>
          <p:cNvSpPr/>
          <p:nvPr/>
        </p:nvSpPr>
        <p:spPr>
          <a:xfrm>
            <a:off x="838061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7" name="Shape 2710">
            <a:extLst>
              <a:ext uri="{FF2B5EF4-FFF2-40B4-BE49-F238E27FC236}">
                <a16:creationId xmlns:a16="http://schemas.microsoft.com/office/drawing/2014/main" id="{E16E5606-5D04-345F-53DD-0324A92A5F72}"/>
              </a:ext>
            </a:extLst>
          </p:cNvPr>
          <p:cNvSpPr/>
          <p:nvPr/>
        </p:nvSpPr>
        <p:spPr>
          <a:xfrm>
            <a:off x="1371322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8" name="Shape 2711">
            <a:extLst>
              <a:ext uri="{FF2B5EF4-FFF2-40B4-BE49-F238E27FC236}">
                <a16:creationId xmlns:a16="http://schemas.microsoft.com/office/drawing/2014/main" id="{3A6B1685-ABF1-5DBF-B363-40F726160A7C}"/>
              </a:ext>
            </a:extLst>
          </p:cNvPr>
          <p:cNvSpPr/>
          <p:nvPr/>
        </p:nvSpPr>
        <p:spPr>
          <a:xfrm>
            <a:off x="1904583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9" name="Shape 2712">
            <a:extLst>
              <a:ext uri="{FF2B5EF4-FFF2-40B4-BE49-F238E27FC236}">
                <a16:creationId xmlns:a16="http://schemas.microsoft.com/office/drawing/2014/main" id="{C40D1AEE-48DC-6689-F055-FDCE1E3F2C12}"/>
              </a:ext>
            </a:extLst>
          </p:cNvPr>
          <p:cNvSpPr/>
          <p:nvPr/>
        </p:nvSpPr>
        <p:spPr>
          <a:xfrm>
            <a:off x="2437844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0" name="Shape 2713">
            <a:extLst>
              <a:ext uri="{FF2B5EF4-FFF2-40B4-BE49-F238E27FC236}">
                <a16:creationId xmlns:a16="http://schemas.microsoft.com/office/drawing/2014/main" id="{A92D2441-5FCB-A72D-AB81-088E90526E0A}"/>
              </a:ext>
            </a:extLst>
          </p:cNvPr>
          <p:cNvSpPr/>
          <p:nvPr/>
        </p:nvSpPr>
        <p:spPr>
          <a:xfrm>
            <a:off x="2971105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1" name="Shape 2714">
            <a:extLst>
              <a:ext uri="{FF2B5EF4-FFF2-40B4-BE49-F238E27FC236}">
                <a16:creationId xmlns:a16="http://schemas.microsoft.com/office/drawing/2014/main" id="{9541A398-56EC-776C-9112-95BE41DC0CB5}"/>
              </a:ext>
            </a:extLst>
          </p:cNvPr>
          <p:cNvSpPr/>
          <p:nvPr/>
        </p:nvSpPr>
        <p:spPr>
          <a:xfrm>
            <a:off x="3504366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2" name="Shape 2715">
            <a:extLst>
              <a:ext uri="{FF2B5EF4-FFF2-40B4-BE49-F238E27FC236}">
                <a16:creationId xmlns:a16="http://schemas.microsoft.com/office/drawing/2014/main" id="{C0682E7E-3DD5-A761-4C5D-2D6031DAE8F7}"/>
              </a:ext>
            </a:extLst>
          </p:cNvPr>
          <p:cNvSpPr/>
          <p:nvPr/>
        </p:nvSpPr>
        <p:spPr>
          <a:xfrm>
            <a:off x="4037627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3" name="Shape 2716">
            <a:extLst>
              <a:ext uri="{FF2B5EF4-FFF2-40B4-BE49-F238E27FC236}">
                <a16:creationId xmlns:a16="http://schemas.microsoft.com/office/drawing/2014/main" id="{0E965B82-1C1B-0BA4-1605-D5AABB6AA18A}"/>
              </a:ext>
            </a:extLst>
          </p:cNvPr>
          <p:cNvSpPr/>
          <p:nvPr/>
        </p:nvSpPr>
        <p:spPr>
          <a:xfrm>
            <a:off x="4570888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4" name="Shape 2717">
            <a:extLst>
              <a:ext uri="{FF2B5EF4-FFF2-40B4-BE49-F238E27FC236}">
                <a16:creationId xmlns:a16="http://schemas.microsoft.com/office/drawing/2014/main" id="{6A45B6BB-0392-EC2D-4AD1-869056D47BC1}"/>
              </a:ext>
            </a:extLst>
          </p:cNvPr>
          <p:cNvSpPr/>
          <p:nvPr/>
        </p:nvSpPr>
        <p:spPr>
          <a:xfrm>
            <a:off x="5104149" y="3765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5" name="Shape 2718">
            <a:extLst>
              <a:ext uri="{FF2B5EF4-FFF2-40B4-BE49-F238E27FC236}">
                <a16:creationId xmlns:a16="http://schemas.microsoft.com/office/drawing/2014/main" id="{AD2F1A59-0077-C98B-BF45-9A80569AC282}"/>
              </a:ext>
            </a:extLst>
          </p:cNvPr>
          <p:cNvSpPr/>
          <p:nvPr/>
        </p:nvSpPr>
        <p:spPr>
          <a:xfrm>
            <a:off x="304800" y="42988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6" name="Shape 2719">
            <a:extLst>
              <a:ext uri="{FF2B5EF4-FFF2-40B4-BE49-F238E27FC236}">
                <a16:creationId xmlns:a16="http://schemas.microsoft.com/office/drawing/2014/main" id="{30B2BA94-4573-F954-7A2D-4BC0AA663178}"/>
              </a:ext>
            </a:extLst>
          </p:cNvPr>
          <p:cNvSpPr/>
          <p:nvPr/>
        </p:nvSpPr>
        <p:spPr>
          <a:xfrm>
            <a:off x="838060" y="429886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7" name="Shape 2720">
            <a:extLst>
              <a:ext uri="{FF2B5EF4-FFF2-40B4-BE49-F238E27FC236}">
                <a16:creationId xmlns:a16="http://schemas.microsoft.com/office/drawing/2014/main" id="{05197311-2042-3614-DFA9-AE69E2C13E7C}"/>
              </a:ext>
            </a:extLst>
          </p:cNvPr>
          <p:cNvSpPr/>
          <p:nvPr/>
        </p:nvSpPr>
        <p:spPr>
          <a:xfrm>
            <a:off x="1371321" y="429886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8" name="Shape 2721">
            <a:extLst>
              <a:ext uri="{FF2B5EF4-FFF2-40B4-BE49-F238E27FC236}">
                <a16:creationId xmlns:a16="http://schemas.microsoft.com/office/drawing/2014/main" id="{867E6DCB-25B7-972D-3A7F-7BC06E495C91}"/>
              </a:ext>
            </a:extLst>
          </p:cNvPr>
          <p:cNvSpPr/>
          <p:nvPr/>
        </p:nvSpPr>
        <p:spPr>
          <a:xfrm>
            <a:off x="1904583" y="429886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89" name="Shape 2722">
            <a:extLst>
              <a:ext uri="{FF2B5EF4-FFF2-40B4-BE49-F238E27FC236}">
                <a16:creationId xmlns:a16="http://schemas.microsoft.com/office/drawing/2014/main" id="{C71F87B6-2370-AD7C-CF6A-04D5C435246E}"/>
              </a:ext>
            </a:extLst>
          </p:cNvPr>
          <p:cNvSpPr/>
          <p:nvPr/>
        </p:nvSpPr>
        <p:spPr>
          <a:xfrm>
            <a:off x="2437844" y="4298864"/>
            <a:ext cx="278206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0" name="Shape 2723">
            <a:extLst>
              <a:ext uri="{FF2B5EF4-FFF2-40B4-BE49-F238E27FC236}">
                <a16:creationId xmlns:a16="http://schemas.microsoft.com/office/drawing/2014/main" id="{A6340CD5-2A84-0C2F-1114-6A589E2FF9D1}"/>
              </a:ext>
            </a:extLst>
          </p:cNvPr>
          <p:cNvSpPr/>
          <p:nvPr/>
        </p:nvSpPr>
        <p:spPr>
          <a:xfrm>
            <a:off x="2971105" y="42988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1" name="Shape 2724">
            <a:extLst>
              <a:ext uri="{FF2B5EF4-FFF2-40B4-BE49-F238E27FC236}">
                <a16:creationId xmlns:a16="http://schemas.microsoft.com/office/drawing/2014/main" id="{E7BCF951-2490-73E6-C24C-1F6AAC0A54D7}"/>
              </a:ext>
            </a:extLst>
          </p:cNvPr>
          <p:cNvSpPr/>
          <p:nvPr/>
        </p:nvSpPr>
        <p:spPr>
          <a:xfrm>
            <a:off x="3504366" y="42988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2" name="Shape 2725">
            <a:extLst>
              <a:ext uri="{FF2B5EF4-FFF2-40B4-BE49-F238E27FC236}">
                <a16:creationId xmlns:a16="http://schemas.microsoft.com/office/drawing/2014/main" id="{644443AC-AB73-90BF-D622-D797666A4840}"/>
              </a:ext>
            </a:extLst>
          </p:cNvPr>
          <p:cNvSpPr/>
          <p:nvPr/>
        </p:nvSpPr>
        <p:spPr>
          <a:xfrm>
            <a:off x="4037627" y="42988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3" name="Shape 2726">
            <a:extLst>
              <a:ext uri="{FF2B5EF4-FFF2-40B4-BE49-F238E27FC236}">
                <a16:creationId xmlns:a16="http://schemas.microsoft.com/office/drawing/2014/main" id="{03111490-BC2F-3B8B-7633-12FDF64B0F83}"/>
              </a:ext>
            </a:extLst>
          </p:cNvPr>
          <p:cNvSpPr/>
          <p:nvPr/>
        </p:nvSpPr>
        <p:spPr>
          <a:xfrm>
            <a:off x="4596282" y="4298864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4" name="Shape 2727">
            <a:extLst>
              <a:ext uri="{FF2B5EF4-FFF2-40B4-BE49-F238E27FC236}">
                <a16:creationId xmlns:a16="http://schemas.microsoft.com/office/drawing/2014/main" id="{47D573DF-ED88-74E0-E899-7744C2DF66ED}"/>
              </a:ext>
            </a:extLst>
          </p:cNvPr>
          <p:cNvSpPr/>
          <p:nvPr/>
        </p:nvSpPr>
        <p:spPr>
          <a:xfrm>
            <a:off x="5104149" y="42988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5" name="Shape 2728">
            <a:extLst>
              <a:ext uri="{FF2B5EF4-FFF2-40B4-BE49-F238E27FC236}">
                <a16:creationId xmlns:a16="http://schemas.microsoft.com/office/drawing/2014/main" id="{17D0F7E2-AE4B-E781-E3F7-28475CE70377}"/>
              </a:ext>
            </a:extLst>
          </p:cNvPr>
          <p:cNvSpPr/>
          <p:nvPr/>
        </p:nvSpPr>
        <p:spPr>
          <a:xfrm>
            <a:off x="304800" y="48321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6" name="Shape 2729">
            <a:extLst>
              <a:ext uri="{FF2B5EF4-FFF2-40B4-BE49-F238E27FC236}">
                <a16:creationId xmlns:a16="http://schemas.microsoft.com/office/drawing/2014/main" id="{0829A230-679F-0FC6-8ACA-D165CF2D06C2}"/>
              </a:ext>
            </a:extLst>
          </p:cNvPr>
          <p:cNvSpPr/>
          <p:nvPr/>
        </p:nvSpPr>
        <p:spPr>
          <a:xfrm>
            <a:off x="838061" y="48321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7" name="Shape 2730">
            <a:extLst>
              <a:ext uri="{FF2B5EF4-FFF2-40B4-BE49-F238E27FC236}">
                <a16:creationId xmlns:a16="http://schemas.microsoft.com/office/drawing/2014/main" id="{449E20B5-FC6F-3808-FBB5-42925D2976A8}"/>
              </a:ext>
            </a:extLst>
          </p:cNvPr>
          <p:cNvSpPr/>
          <p:nvPr/>
        </p:nvSpPr>
        <p:spPr>
          <a:xfrm>
            <a:off x="1371322" y="48321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8" name="Shape 2731">
            <a:extLst>
              <a:ext uri="{FF2B5EF4-FFF2-40B4-BE49-F238E27FC236}">
                <a16:creationId xmlns:a16="http://schemas.microsoft.com/office/drawing/2014/main" id="{7015B198-DC37-649A-14D6-CD66CDF67D73}"/>
              </a:ext>
            </a:extLst>
          </p:cNvPr>
          <p:cNvSpPr/>
          <p:nvPr/>
        </p:nvSpPr>
        <p:spPr>
          <a:xfrm>
            <a:off x="1904583" y="484482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9" name="Shape 2732">
            <a:extLst>
              <a:ext uri="{FF2B5EF4-FFF2-40B4-BE49-F238E27FC236}">
                <a16:creationId xmlns:a16="http://schemas.microsoft.com/office/drawing/2014/main" id="{3473BC76-7722-5FFE-F874-B3C9347CA235}"/>
              </a:ext>
            </a:extLst>
          </p:cNvPr>
          <p:cNvSpPr/>
          <p:nvPr/>
        </p:nvSpPr>
        <p:spPr>
          <a:xfrm>
            <a:off x="2437844" y="4908305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0" name="Shape 2733">
            <a:extLst>
              <a:ext uri="{FF2B5EF4-FFF2-40B4-BE49-F238E27FC236}">
                <a16:creationId xmlns:a16="http://schemas.microsoft.com/office/drawing/2014/main" id="{90D1D48E-E8BE-B2FE-A137-F93CC1C40CA6}"/>
              </a:ext>
            </a:extLst>
          </p:cNvPr>
          <p:cNvSpPr/>
          <p:nvPr/>
        </p:nvSpPr>
        <p:spPr>
          <a:xfrm>
            <a:off x="3059982" y="4832125"/>
            <a:ext cx="10157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1" name="Shape 2734">
            <a:extLst>
              <a:ext uri="{FF2B5EF4-FFF2-40B4-BE49-F238E27FC236}">
                <a16:creationId xmlns:a16="http://schemas.microsoft.com/office/drawing/2014/main" id="{2AE67704-06FC-45A9-4826-983D6F286B25}"/>
              </a:ext>
            </a:extLst>
          </p:cNvPr>
          <p:cNvSpPr/>
          <p:nvPr/>
        </p:nvSpPr>
        <p:spPr>
          <a:xfrm>
            <a:off x="3504366" y="4870215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2" name="Shape 2735">
            <a:extLst>
              <a:ext uri="{FF2B5EF4-FFF2-40B4-BE49-F238E27FC236}">
                <a16:creationId xmlns:a16="http://schemas.microsoft.com/office/drawing/2014/main" id="{CA6D11C6-F072-F294-B230-540FB234ECA2}"/>
              </a:ext>
            </a:extLst>
          </p:cNvPr>
          <p:cNvSpPr/>
          <p:nvPr/>
        </p:nvSpPr>
        <p:spPr>
          <a:xfrm>
            <a:off x="4037627" y="485751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3" name="Shape 2736">
            <a:extLst>
              <a:ext uri="{FF2B5EF4-FFF2-40B4-BE49-F238E27FC236}">
                <a16:creationId xmlns:a16="http://schemas.microsoft.com/office/drawing/2014/main" id="{F593CAD6-004F-B821-93E7-2D5B8DAA83D5}"/>
              </a:ext>
            </a:extLst>
          </p:cNvPr>
          <p:cNvSpPr/>
          <p:nvPr/>
        </p:nvSpPr>
        <p:spPr>
          <a:xfrm>
            <a:off x="4570888" y="48321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4" name="Shape 2737">
            <a:extLst>
              <a:ext uri="{FF2B5EF4-FFF2-40B4-BE49-F238E27FC236}">
                <a16:creationId xmlns:a16="http://schemas.microsoft.com/office/drawing/2014/main" id="{1414DBE1-1C5D-4395-5BDD-15106D64140B}"/>
              </a:ext>
            </a:extLst>
          </p:cNvPr>
          <p:cNvSpPr/>
          <p:nvPr/>
        </p:nvSpPr>
        <p:spPr>
          <a:xfrm>
            <a:off x="5104149" y="48321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5" name="Shape 2738">
            <a:extLst>
              <a:ext uri="{FF2B5EF4-FFF2-40B4-BE49-F238E27FC236}">
                <a16:creationId xmlns:a16="http://schemas.microsoft.com/office/drawing/2014/main" id="{1DAE5427-9112-FEFE-037C-B386017BF493}"/>
              </a:ext>
            </a:extLst>
          </p:cNvPr>
          <p:cNvSpPr/>
          <p:nvPr/>
        </p:nvSpPr>
        <p:spPr>
          <a:xfrm>
            <a:off x="304800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6" name="Shape 2739">
            <a:extLst>
              <a:ext uri="{FF2B5EF4-FFF2-40B4-BE49-F238E27FC236}">
                <a16:creationId xmlns:a16="http://schemas.microsoft.com/office/drawing/2014/main" id="{0623E136-9969-9871-3974-04B373D77445}"/>
              </a:ext>
            </a:extLst>
          </p:cNvPr>
          <p:cNvSpPr/>
          <p:nvPr/>
        </p:nvSpPr>
        <p:spPr>
          <a:xfrm>
            <a:off x="838061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7" name="Shape 2740">
            <a:extLst>
              <a:ext uri="{FF2B5EF4-FFF2-40B4-BE49-F238E27FC236}">
                <a16:creationId xmlns:a16="http://schemas.microsoft.com/office/drawing/2014/main" id="{2B853D9A-26B0-ACD5-9D6A-EE6686694D7D}"/>
              </a:ext>
            </a:extLst>
          </p:cNvPr>
          <p:cNvSpPr/>
          <p:nvPr/>
        </p:nvSpPr>
        <p:spPr>
          <a:xfrm>
            <a:off x="1371322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8" name="Shape 2741">
            <a:extLst>
              <a:ext uri="{FF2B5EF4-FFF2-40B4-BE49-F238E27FC236}">
                <a16:creationId xmlns:a16="http://schemas.microsoft.com/office/drawing/2014/main" id="{6765EB58-D6AD-FB29-42BE-03BA4EDF446D}"/>
              </a:ext>
            </a:extLst>
          </p:cNvPr>
          <p:cNvSpPr/>
          <p:nvPr/>
        </p:nvSpPr>
        <p:spPr>
          <a:xfrm>
            <a:off x="1904583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9" name="Shape 2742">
            <a:extLst>
              <a:ext uri="{FF2B5EF4-FFF2-40B4-BE49-F238E27FC236}">
                <a16:creationId xmlns:a16="http://schemas.microsoft.com/office/drawing/2014/main" id="{145E74EB-2472-A711-BE91-9962D4AC7C60}"/>
              </a:ext>
            </a:extLst>
          </p:cNvPr>
          <p:cNvSpPr/>
          <p:nvPr/>
        </p:nvSpPr>
        <p:spPr>
          <a:xfrm>
            <a:off x="2437844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0" name="Shape 2743">
            <a:extLst>
              <a:ext uri="{FF2B5EF4-FFF2-40B4-BE49-F238E27FC236}">
                <a16:creationId xmlns:a16="http://schemas.microsoft.com/office/drawing/2014/main" id="{B25EA48E-4CDC-5C10-5259-97CAFA88D0F0}"/>
              </a:ext>
            </a:extLst>
          </p:cNvPr>
          <p:cNvSpPr/>
          <p:nvPr/>
        </p:nvSpPr>
        <p:spPr>
          <a:xfrm>
            <a:off x="2971105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1" name="Shape 2744">
            <a:extLst>
              <a:ext uri="{FF2B5EF4-FFF2-40B4-BE49-F238E27FC236}">
                <a16:creationId xmlns:a16="http://schemas.microsoft.com/office/drawing/2014/main" id="{48A4442C-5DD8-C08B-D9F6-192DF1631BCF}"/>
              </a:ext>
            </a:extLst>
          </p:cNvPr>
          <p:cNvSpPr/>
          <p:nvPr/>
        </p:nvSpPr>
        <p:spPr>
          <a:xfrm>
            <a:off x="3504366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2" name="Shape 2745">
            <a:extLst>
              <a:ext uri="{FF2B5EF4-FFF2-40B4-BE49-F238E27FC236}">
                <a16:creationId xmlns:a16="http://schemas.microsoft.com/office/drawing/2014/main" id="{073B8D51-951C-803A-0882-A89F42C6B82F}"/>
              </a:ext>
            </a:extLst>
          </p:cNvPr>
          <p:cNvSpPr/>
          <p:nvPr/>
        </p:nvSpPr>
        <p:spPr>
          <a:xfrm>
            <a:off x="4037627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3" name="Shape 2746">
            <a:extLst>
              <a:ext uri="{FF2B5EF4-FFF2-40B4-BE49-F238E27FC236}">
                <a16:creationId xmlns:a16="http://schemas.microsoft.com/office/drawing/2014/main" id="{83327C33-F17A-2145-D8E0-BDD7D910C559}"/>
              </a:ext>
            </a:extLst>
          </p:cNvPr>
          <p:cNvSpPr/>
          <p:nvPr/>
        </p:nvSpPr>
        <p:spPr>
          <a:xfrm>
            <a:off x="4570888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4" name="Shape 2747">
            <a:extLst>
              <a:ext uri="{FF2B5EF4-FFF2-40B4-BE49-F238E27FC236}">
                <a16:creationId xmlns:a16="http://schemas.microsoft.com/office/drawing/2014/main" id="{2A7F5467-BDB1-D42A-1FCD-AE3A63518F58}"/>
              </a:ext>
            </a:extLst>
          </p:cNvPr>
          <p:cNvSpPr/>
          <p:nvPr/>
        </p:nvSpPr>
        <p:spPr>
          <a:xfrm>
            <a:off x="5104149" y="53653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5" name="Shape 2748">
            <a:extLst>
              <a:ext uri="{FF2B5EF4-FFF2-40B4-BE49-F238E27FC236}">
                <a16:creationId xmlns:a16="http://schemas.microsoft.com/office/drawing/2014/main" id="{C93DD32E-7F24-7C13-06B9-9005137E998D}"/>
              </a:ext>
            </a:extLst>
          </p:cNvPr>
          <p:cNvSpPr/>
          <p:nvPr/>
        </p:nvSpPr>
        <p:spPr>
          <a:xfrm>
            <a:off x="5662804" y="376559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6" name="Shape 2749">
            <a:extLst>
              <a:ext uri="{FF2B5EF4-FFF2-40B4-BE49-F238E27FC236}">
                <a16:creationId xmlns:a16="http://schemas.microsoft.com/office/drawing/2014/main" id="{9C954AD8-3F60-4423-8D54-3FF5A7493A64}"/>
              </a:ext>
            </a:extLst>
          </p:cNvPr>
          <p:cNvSpPr/>
          <p:nvPr/>
        </p:nvSpPr>
        <p:spPr>
          <a:xfrm>
            <a:off x="6246852" y="3765590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7" name="Shape 2750">
            <a:extLst>
              <a:ext uri="{FF2B5EF4-FFF2-40B4-BE49-F238E27FC236}">
                <a16:creationId xmlns:a16="http://schemas.microsoft.com/office/drawing/2014/main" id="{EAEE7EEC-AEB8-4402-CA40-92F39A28838F}"/>
              </a:ext>
            </a:extLst>
          </p:cNvPr>
          <p:cNvSpPr/>
          <p:nvPr/>
        </p:nvSpPr>
        <p:spPr>
          <a:xfrm>
            <a:off x="6805506" y="3765590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8" name="Shape 2751">
            <a:extLst>
              <a:ext uri="{FF2B5EF4-FFF2-40B4-BE49-F238E27FC236}">
                <a16:creationId xmlns:a16="http://schemas.microsoft.com/office/drawing/2014/main" id="{584C3889-E967-988A-0200-7AE85C89463B}"/>
              </a:ext>
            </a:extLst>
          </p:cNvPr>
          <p:cNvSpPr/>
          <p:nvPr/>
        </p:nvSpPr>
        <p:spPr>
          <a:xfrm>
            <a:off x="7313374" y="3765590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9" name="Shape 2752">
            <a:extLst>
              <a:ext uri="{FF2B5EF4-FFF2-40B4-BE49-F238E27FC236}">
                <a16:creationId xmlns:a16="http://schemas.microsoft.com/office/drawing/2014/main" id="{C2AD8B53-9740-F4CC-75F3-07FBB71D02DA}"/>
              </a:ext>
            </a:extLst>
          </p:cNvPr>
          <p:cNvSpPr/>
          <p:nvPr/>
        </p:nvSpPr>
        <p:spPr>
          <a:xfrm>
            <a:off x="7821242" y="376559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0" name="Shape 2753">
            <a:extLst>
              <a:ext uri="{FF2B5EF4-FFF2-40B4-BE49-F238E27FC236}">
                <a16:creationId xmlns:a16="http://schemas.microsoft.com/office/drawing/2014/main" id="{2F578D0A-6610-AABB-9C02-A1B7C4431644}"/>
              </a:ext>
            </a:extLst>
          </p:cNvPr>
          <p:cNvSpPr/>
          <p:nvPr/>
        </p:nvSpPr>
        <p:spPr>
          <a:xfrm>
            <a:off x="8354503" y="376559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1" name="Shape 2754">
            <a:extLst>
              <a:ext uri="{FF2B5EF4-FFF2-40B4-BE49-F238E27FC236}">
                <a16:creationId xmlns:a16="http://schemas.microsoft.com/office/drawing/2014/main" id="{BF7ED837-2248-C237-1DDE-53EB23E3AE43}"/>
              </a:ext>
            </a:extLst>
          </p:cNvPr>
          <p:cNvSpPr/>
          <p:nvPr/>
        </p:nvSpPr>
        <p:spPr>
          <a:xfrm>
            <a:off x="8875067" y="376559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2" name="Shape 2755">
            <a:extLst>
              <a:ext uri="{FF2B5EF4-FFF2-40B4-BE49-F238E27FC236}">
                <a16:creationId xmlns:a16="http://schemas.microsoft.com/office/drawing/2014/main" id="{1E203B10-B694-2920-D4C1-2B7B46F5D2E0}"/>
              </a:ext>
            </a:extLst>
          </p:cNvPr>
          <p:cNvSpPr/>
          <p:nvPr/>
        </p:nvSpPr>
        <p:spPr>
          <a:xfrm>
            <a:off x="9421025" y="376559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3" name="Shape 2756">
            <a:extLst>
              <a:ext uri="{FF2B5EF4-FFF2-40B4-BE49-F238E27FC236}">
                <a16:creationId xmlns:a16="http://schemas.microsoft.com/office/drawing/2014/main" id="{9C5A6021-36F1-2E87-DA75-88A35E33B7A4}"/>
              </a:ext>
            </a:extLst>
          </p:cNvPr>
          <p:cNvSpPr/>
          <p:nvPr/>
        </p:nvSpPr>
        <p:spPr>
          <a:xfrm>
            <a:off x="9928893" y="3841770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4" name="Shape 2757">
            <a:extLst>
              <a:ext uri="{FF2B5EF4-FFF2-40B4-BE49-F238E27FC236}">
                <a16:creationId xmlns:a16="http://schemas.microsoft.com/office/drawing/2014/main" id="{67CA2A29-C504-DA74-2227-59B8D3957F4D}"/>
              </a:ext>
            </a:extLst>
          </p:cNvPr>
          <p:cNvSpPr/>
          <p:nvPr/>
        </p:nvSpPr>
        <p:spPr>
          <a:xfrm>
            <a:off x="10462153" y="3765590"/>
            <a:ext cx="279399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5" name="Shape 2758">
            <a:extLst>
              <a:ext uri="{FF2B5EF4-FFF2-40B4-BE49-F238E27FC236}">
                <a16:creationId xmlns:a16="http://schemas.microsoft.com/office/drawing/2014/main" id="{881AAF39-DB24-2941-892E-FE579BB8FAEB}"/>
              </a:ext>
            </a:extLst>
          </p:cNvPr>
          <p:cNvSpPr/>
          <p:nvPr/>
        </p:nvSpPr>
        <p:spPr>
          <a:xfrm>
            <a:off x="5662804" y="42988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6" name="Shape 2759">
            <a:extLst>
              <a:ext uri="{FF2B5EF4-FFF2-40B4-BE49-F238E27FC236}">
                <a16:creationId xmlns:a16="http://schemas.microsoft.com/office/drawing/2014/main" id="{058D49E5-85A9-2F41-6ACA-D462CB1FE2D8}"/>
              </a:ext>
            </a:extLst>
          </p:cNvPr>
          <p:cNvSpPr/>
          <p:nvPr/>
        </p:nvSpPr>
        <p:spPr>
          <a:xfrm>
            <a:off x="6196065" y="42988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7" name="Shape 2760">
            <a:extLst>
              <a:ext uri="{FF2B5EF4-FFF2-40B4-BE49-F238E27FC236}">
                <a16:creationId xmlns:a16="http://schemas.microsoft.com/office/drawing/2014/main" id="{00679704-0831-C279-327A-9804C1F497D8}"/>
              </a:ext>
            </a:extLst>
          </p:cNvPr>
          <p:cNvSpPr/>
          <p:nvPr/>
        </p:nvSpPr>
        <p:spPr>
          <a:xfrm>
            <a:off x="6729326" y="42988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8" name="Shape 2761">
            <a:extLst>
              <a:ext uri="{FF2B5EF4-FFF2-40B4-BE49-F238E27FC236}">
                <a16:creationId xmlns:a16="http://schemas.microsoft.com/office/drawing/2014/main" id="{6C3FD8BB-3A00-323F-7102-FDFDCDFF2C36}"/>
              </a:ext>
            </a:extLst>
          </p:cNvPr>
          <p:cNvSpPr/>
          <p:nvPr/>
        </p:nvSpPr>
        <p:spPr>
          <a:xfrm>
            <a:off x="7262587" y="42988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9" name="Shape 2762">
            <a:extLst>
              <a:ext uri="{FF2B5EF4-FFF2-40B4-BE49-F238E27FC236}">
                <a16:creationId xmlns:a16="http://schemas.microsoft.com/office/drawing/2014/main" id="{0EFF2903-195A-2920-0CFB-FF00D43DF7FE}"/>
              </a:ext>
            </a:extLst>
          </p:cNvPr>
          <p:cNvSpPr/>
          <p:nvPr/>
        </p:nvSpPr>
        <p:spPr>
          <a:xfrm>
            <a:off x="7795848" y="42988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0" name="Shape 2763">
            <a:extLst>
              <a:ext uri="{FF2B5EF4-FFF2-40B4-BE49-F238E27FC236}">
                <a16:creationId xmlns:a16="http://schemas.microsoft.com/office/drawing/2014/main" id="{E780E5B0-DD3D-4828-D28E-B8A28B8828FD}"/>
              </a:ext>
            </a:extLst>
          </p:cNvPr>
          <p:cNvSpPr/>
          <p:nvPr/>
        </p:nvSpPr>
        <p:spPr>
          <a:xfrm>
            <a:off x="8329109" y="42988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1" name="Shape 2764">
            <a:extLst>
              <a:ext uri="{FF2B5EF4-FFF2-40B4-BE49-F238E27FC236}">
                <a16:creationId xmlns:a16="http://schemas.microsoft.com/office/drawing/2014/main" id="{99D1DCD8-0195-FEAA-2DF5-7A43D12036E0}"/>
              </a:ext>
            </a:extLst>
          </p:cNvPr>
          <p:cNvSpPr/>
          <p:nvPr/>
        </p:nvSpPr>
        <p:spPr>
          <a:xfrm>
            <a:off x="8862370" y="431154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2" name="Shape 2765">
            <a:extLst>
              <a:ext uri="{FF2B5EF4-FFF2-40B4-BE49-F238E27FC236}">
                <a16:creationId xmlns:a16="http://schemas.microsoft.com/office/drawing/2014/main" id="{71221579-A0E9-44D3-874A-88020FCB4CB2}"/>
              </a:ext>
            </a:extLst>
          </p:cNvPr>
          <p:cNvSpPr/>
          <p:nvPr/>
        </p:nvSpPr>
        <p:spPr>
          <a:xfrm>
            <a:off x="9395632" y="42988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3" name="Shape 2766">
            <a:extLst>
              <a:ext uri="{FF2B5EF4-FFF2-40B4-BE49-F238E27FC236}">
                <a16:creationId xmlns:a16="http://schemas.microsoft.com/office/drawing/2014/main" id="{F6CF5661-4502-CE97-C82D-96D3AFFCD021}"/>
              </a:ext>
            </a:extLst>
          </p:cNvPr>
          <p:cNvSpPr/>
          <p:nvPr/>
        </p:nvSpPr>
        <p:spPr>
          <a:xfrm>
            <a:off x="9928893" y="42988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4" name="Shape 2767">
            <a:extLst>
              <a:ext uri="{FF2B5EF4-FFF2-40B4-BE49-F238E27FC236}">
                <a16:creationId xmlns:a16="http://schemas.microsoft.com/office/drawing/2014/main" id="{72D4E3D6-BAA8-F9BE-74EC-E69C3C8D4678}"/>
              </a:ext>
            </a:extLst>
          </p:cNvPr>
          <p:cNvSpPr/>
          <p:nvPr/>
        </p:nvSpPr>
        <p:spPr>
          <a:xfrm>
            <a:off x="10462154" y="42988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5" name="Shape 2768">
            <a:extLst>
              <a:ext uri="{FF2B5EF4-FFF2-40B4-BE49-F238E27FC236}">
                <a16:creationId xmlns:a16="http://schemas.microsoft.com/office/drawing/2014/main" id="{0D0E2934-2A24-772B-F008-4E96FB2D15D3}"/>
              </a:ext>
            </a:extLst>
          </p:cNvPr>
          <p:cNvSpPr/>
          <p:nvPr/>
        </p:nvSpPr>
        <p:spPr>
          <a:xfrm>
            <a:off x="5662804" y="4920989"/>
            <a:ext cx="279328" cy="10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6" name="Shape 2769">
            <a:extLst>
              <a:ext uri="{FF2B5EF4-FFF2-40B4-BE49-F238E27FC236}">
                <a16:creationId xmlns:a16="http://schemas.microsoft.com/office/drawing/2014/main" id="{8AEAD756-4797-8346-4E9B-0D2E3ADB9721}"/>
              </a:ext>
            </a:extLst>
          </p:cNvPr>
          <p:cNvSpPr/>
          <p:nvPr/>
        </p:nvSpPr>
        <p:spPr>
          <a:xfrm>
            <a:off x="6234155" y="483211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7" name="Shape 2770">
            <a:extLst>
              <a:ext uri="{FF2B5EF4-FFF2-40B4-BE49-F238E27FC236}">
                <a16:creationId xmlns:a16="http://schemas.microsoft.com/office/drawing/2014/main" id="{EC853849-F6B9-9DD6-51C9-5EC9443E36F8}"/>
              </a:ext>
            </a:extLst>
          </p:cNvPr>
          <p:cNvSpPr/>
          <p:nvPr/>
        </p:nvSpPr>
        <p:spPr>
          <a:xfrm>
            <a:off x="6729326" y="483211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8" name="Shape 2771">
            <a:extLst>
              <a:ext uri="{FF2B5EF4-FFF2-40B4-BE49-F238E27FC236}">
                <a16:creationId xmlns:a16="http://schemas.microsoft.com/office/drawing/2014/main" id="{2948D082-1230-D053-4965-FDB6A99ECACB}"/>
              </a:ext>
            </a:extLst>
          </p:cNvPr>
          <p:cNvSpPr/>
          <p:nvPr/>
        </p:nvSpPr>
        <p:spPr>
          <a:xfrm>
            <a:off x="7262587" y="483211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9" name="Shape 2772">
            <a:extLst>
              <a:ext uri="{FF2B5EF4-FFF2-40B4-BE49-F238E27FC236}">
                <a16:creationId xmlns:a16="http://schemas.microsoft.com/office/drawing/2014/main" id="{0E49AFC0-4717-05EA-72C5-42B8F5B2403D}"/>
              </a:ext>
            </a:extLst>
          </p:cNvPr>
          <p:cNvSpPr/>
          <p:nvPr/>
        </p:nvSpPr>
        <p:spPr>
          <a:xfrm>
            <a:off x="7795848" y="483211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0" name="Shape 2773">
            <a:extLst>
              <a:ext uri="{FF2B5EF4-FFF2-40B4-BE49-F238E27FC236}">
                <a16:creationId xmlns:a16="http://schemas.microsoft.com/office/drawing/2014/main" id="{68342E53-0E3A-1432-AAA2-FCCD39CAC437}"/>
              </a:ext>
            </a:extLst>
          </p:cNvPr>
          <p:cNvSpPr/>
          <p:nvPr/>
        </p:nvSpPr>
        <p:spPr>
          <a:xfrm>
            <a:off x="8329109" y="483211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1" name="Shape 2774">
            <a:extLst>
              <a:ext uri="{FF2B5EF4-FFF2-40B4-BE49-F238E27FC236}">
                <a16:creationId xmlns:a16="http://schemas.microsoft.com/office/drawing/2014/main" id="{269AD72F-120B-1818-5FC9-E72D84974160}"/>
              </a:ext>
            </a:extLst>
          </p:cNvPr>
          <p:cNvSpPr/>
          <p:nvPr/>
        </p:nvSpPr>
        <p:spPr>
          <a:xfrm>
            <a:off x="8862370" y="483211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2" name="Shape 2775">
            <a:extLst>
              <a:ext uri="{FF2B5EF4-FFF2-40B4-BE49-F238E27FC236}">
                <a16:creationId xmlns:a16="http://schemas.microsoft.com/office/drawing/2014/main" id="{B57424F9-38EA-9F73-B7A8-9BF15E2B480A}"/>
              </a:ext>
            </a:extLst>
          </p:cNvPr>
          <p:cNvSpPr/>
          <p:nvPr/>
        </p:nvSpPr>
        <p:spPr>
          <a:xfrm>
            <a:off x="9395632" y="487655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3" name="Shape 2776">
            <a:extLst>
              <a:ext uri="{FF2B5EF4-FFF2-40B4-BE49-F238E27FC236}">
                <a16:creationId xmlns:a16="http://schemas.microsoft.com/office/drawing/2014/main" id="{E1242390-FB4C-357B-E0AA-C4DC9CA54E88}"/>
              </a:ext>
            </a:extLst>
          </p:cNvPr>
          <p:cNvSpPr/>
          <p:nvPr/>
        </p:nvSpPr>
        <p:spPr>
          <a:xfrm>
            <a:off x="9992376" y="4832112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4" name="Shape 2777">
            <a:extLst>
              <a:ext uri="{FF2B5EF4-FFF2-40B4-BE49-F238E27FC236}">
                <a16:creationId xmlns:a16="http://schemas.microsoft.com/office/drawing/2014/main" id="{A5265FF0-C0BD-1151-F121-CFFCABD4BCC4}"/>
              </a:ext>
            </a:extLst>
          </p:cNvPr>
          <p:cNvSpPr/>
          <p:nvPr/>
        </p:nvSpPr>
        <p:spPr>
          <a:xfrm>
            <a:off x="10500244" y="483211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5" name="Shape 2778">
            <a:extLst>
              <a:ext uri="{FF2B5EF4-FFF2-40B4-BE49-F238E27FC236}">
                <a16:creationId xmlns:a16="http://schemas.microsoft.com/office/drawing/2014/main" id="{004AC3B2-BD7B-ED32-7BA6-DDD4D38C20C3}"/>
              </a:ext>
            </a:extLst>
          </p:cNvPr>
          <p:cNvSpPr/>
          <p:nvPr/>
        </p:nvSpPr>
        <p:spPr>
          <a:xfrm>
            <a:off x="5662804" y="536537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6" name="Shape 2779">
            <a:extLst>
              <a:ext uri="{FF2B5EF4-FFF2-40B4-BE49-F238E27FC236}">
                <a16:creationId xmlns:a16="http://schemas.microsoft.com/office/drawing/2014/main" id="{C213790C-1856-F75F-2581-575304FDB688}"/>
              </a:ext>
            </a:extLst>
          </p:cNvPr>
          <p:cNvSpPr/>
          <p:nvPr/>
        </p:nvSpPr>
        <p:spPr>
          <a:xfrm>
            <a:off x="6234155" y="536537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7" name="Shape 2780">
            <a:extLst>
              <a:ext uri="{FF2B5EF4-FFF2-40B4-BE49-F238E27FC236}">
                <a16:creationId xmlns:a16="http://schemas.microsoft.com/office/drawing/2014/main" id="{E5180E60-A920-6378-D757-2CE4975F3AE4}"/>
              </a:ext>
            </a:extLst>
          </p:cNvPr>
          <p:cNvSpPr/>
          <p:nvPr/>
        </p:nvSpPr>
        <p:spPr>
          <a:xfrm>
            <a:off x="6805506" y="5365374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8" name="Shape 2781">
            <a:extLst>
              <a:ext uri="{FF2B5EF4-FFF2-40B4-BE49-F238E27FC236}">
                <a16:creationId xmlns:a16="http://schemas.microsoft.com/office/drawing/2014/main" id="{F02B697C-FB90-2DB1-826E-DF734CEF1FE7}"/>
              </a:ext>
            </a:extLst>
          </p:cNvPr>
          <p:cNvSpPr/>
          <p:nvPr/>
        </p:nvSpPr>
        <p:spPr>
          <a:xfrm>
            <a:off x="7262587" y="536537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9" name="Shape 2782">
            <a:extLst>
              <a:ext uri="{FF2B5EF4-FFF2-40B4-BE49-F238E27FC236}">
                <a16:creationId xmlns:a16="http://schemas.microsoft.com/office/drawing/2014/main" id="{386957B9-8A4F-BB79-C552-572566714EC2}"/>
              </a:ext>
            </a:extLst>
          </p:cNvPr>
          <p:cNvSpPr/>
          <p:nvPr/>
        </p:nvSpPr>
        <p:spPr>
          <a:xfrm>
            <a:off x="7795848" y="5384419"/>
            <a:ext cx="279597" cy="241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50" name="Shape 2783">
            <a:extLst>
              <a:ext uri="{FF2B5EF4-FFF2-40B4-BE49-F238E27FC236}">
                <a16:creationId xmlns:a16="http://schemas.microsoft.com/office/drawing/2014/main" id="{81E5993C-A4D7-969D-6013-10426DF96033}"/>
              </a:ext>
            </a:extLst>
          </p:cNvPr>
          <p:cNvSpPr/>
          <p:nvPr/>
        </p:nvSpPr>
        <p:spPr>
          <a:xfrm>
            <a:off x="8329109" y="5384419"/>
            <a:ext cx="279328" cy="241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51" name="Shape 2784">
            <a:extLst>
              <a:ext uri="{FF2B5EF4-FFF2-40B4-BE49-F238E27FC236}">
                <a16:creationId xmlns:a16="http://schemas.microsoft.com/office/drawing/2014/main" id="{D88C00DC-B4A8-CF32-5D18-BFD7BFEA276B}"/>
              </a:ext>
            </a:extLst>
          </p:cNvPr>
          <p:cNvSpPr/>
          <p:nvPr/>
        </p:nvSpPr>
        <p:spPr>
          <a:xfrm>
            <a:off x="8862370" y="536537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52" name="Shape 2785">
            <a:extLst>
              <a:ext uri="{FF2B5EF4-FFF2-40B4-BE49-F238E27FC236}">
                <a16:creationId xmlns:a16="http://schemas.microsoft.com/office/drawing/2014/main" id="{1D999905-9DDE-4F17-2A74-889170A31641}"/>
              </a:ext>
            </a:extLst>
          </p:cNvPr>
          <p:cNvSpPr/>
          <p:nvPr/>
        </p:nvSpPr>
        <p:spPr>
          <a:xfrm>
            <a:off x="9395632" y="539076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53" name="Shape 2786">
            <a:extLst>
              <a:ext uri="{FF2B5EF4-FFF2-40B4-BE49-F238E27FC236}">
                <a16:creationId xmlns:a16="http://schemas.microsoft.com/office/drawing/2014/main" id="{0B394227-9025-2AE3-9BE0-B6CE041D2033}"/>
              </a:ext>
            </a:extLst>
          </p:cNvPr>
          <p:cNvSpPr/>
          <p:nvPr/>
        </p:nvSpPr>
        <p:spPr>
          <a:xfrm>
            <a:off x="9928892" y="5378070"/>
            <a:ext cx="279127" cy="253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54" name="Shape 2787">
            <a:extLst>
              <a:ext uri="{FF2B5EF4-FFF2-40B4-BE49-F238E27FC236}">
                <a16:creationId xmlns:a16="http://schemas.microsoft.com/office/drawing/2014/main" id="{6B38A148-8740-9D92-5A42-61E9E3E9AF14}"/>
              </a:ext>
            </a:extLst>
          </p:cNvPr>
          <p:cNvSpPr/>
          <p:nvPr/>
        </p:nvSpPr>
        <p:spPr>
          <a:xfrm>
            <a:off x="10462153" y="5365374"/>
            <a:ext cx="279155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650295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(5/10)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D11A2-AD32-B76E-99A7-3AD08A5E5C6F}"/>
              </a:ext>
            </a:extLst>
          </p:cNvPr>
          <p:cNvGrpSpPr/>
          <p:nvPr/>
        </p:nvGrpSpPr>
        <p:grpSpPr>
          <a:xfrm>
            <a:off x="304800" y="955014"/>
            <a:ext cx="9853161" cy="5171466"/>
            <a:chOff x="253141" y="329254"/>
            <a:chExt cx="11645608" cy="6112238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051269E-F149-386B-FE66-84378169B376}"/>
                </a:ext>
              </a:extLst>
            </p:cNvPr>
            <p:cNvGrpSpPr/>
            <p:nvPr/>
          </p:nvGrpSpPr>
          <p:grpSpPr>
            <a:xfrm>
              <a:off x="2328669" y="1205091"/>
              <a:ext cx="292968" cy="421057"/>
              <a:chOff x="9132888" y="2062163"/>
              <a:chExt cx="341312" cy="490537"/>
            </a:xfrm>
            <a:grpFill/>
          </p:grpSpPr>
          <p:sp>
            <p:nvSpPr>
              <p:cNvPr id="340" name="Freeform 326">
                <a:extLst>
                  <a:ext uri="{FF2B5EF4-FFF2-40B4-BE49-F238E27FC236}">
                    <a16:creationId xmlns:a16="http://schemas.microsoft.com/office/drawing/2014/main" id="{C14E8E3A-F343-D118-14DE-4805B5CE09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32888" y="2062163"/>
                <a:ext cx="341312" cy="490537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1" name="Freeform 327">
                <a:extLst>
                  <a:ext uri="{FF2B5EF4-FFF2-40B4-BE49-F238E27FC236}">
                    <a16:creationId xmlns:a16="http://schemas.microsoft.com/office/drawing/2014/main" id="{FF48E60C-204A-0BB8-9DE9-3F451AF24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9088" y="2138363"/>
                <a:ext cx="101600" cy="100012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A29EACA-AECF-BCDF-897A-66DB5AAA2FF2}"/>
                </a:ext>
              </a:extLst>
            </p:cNvPr>
            <p:cNvGrpSpPr/>
            <p:nvPr/>
          </p:nvGrpSpPr>
          <p:grpSpPr>
            <a:xfrm>
              <a:off x="9555150" y="329254"/>
              <a:ext cx="346075" cy="482600"/>
              <a:chOff x="6924675" y="5064125"/>
              <a:chExt cx="346075" cy="482600"/>
            </a:xfrm>
            <a:grpFill/>
          </p:grpSpPr>
          <p:sp>
            <p:nvSpPr>
              <p:cNvPr id="338" name="Freeform 331">
                <a:extLst>
                  <a:ext uri="{FF2B5EF4-FFF2-40B4-BE49-F238E27FC236}">
                    <a16:creationId xmlns:a16="http://schemas.microsoft.com/office/drawing/2014/main" id="{ED4F3F5D-F033-8B23-E398-A9FE5EC966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24675" y="5064125"/>
                <a:ext cx="346075" cy="482600"/>
              </a:xfrm>
              <a:custGeom>
                <a:avLst/>
                <a:gdLst>
                  <a:gd name="T0" fmla="*/ 68 w 92"/>
                  <a:gd name="T1" fmla="*/ 36 h 128"/>
                  <a:gd name="T2" fmla="*/ 60 w 92"/>
                  <a:gd name="T3" fmla="*/ 56 h 128"/>
                  <a:gd name="T4" fmla="*/ 44 w 92"/>
                  <a:gd name="T5" fmla="*/ 20 h 128"/>
                  <a:gd name="T6" fmla="*/ 36 w 92"/>
                  <a:gd name="T7" fmla="*/ 44 h 128"/>
                  <a:gd name="T8" fmla="*/ 4 w 92"/>
                  <a:gd name="T9" fmla="*/ 0 h 128"/>
                  <a:gd name="T10" fmla="*/ 0 w 92"/>
                  <a:gd name="T11" fmla="*/ 92 h 128"/>
                  <a:gd name="T12" fmla="*/ 40 w 92"/>
                  <a:gd name="T13" fmla="*/ 128 h 128"/>
                  <a:gd name="T14" fmla="*/ 86 w 92"/>
                  <a:gd name="T15" fmla="*/ 100 h 128"/>
                  <a:gd name="T16" fmla="*/ 68 w 92"/>
                  <a:gd name="T17" fmla="*/ 36 h 128"/>
                  <a:gd name="T18" fmla="*/ 79 w 92"/>
                  <a:gd name="T19" fmla="*/ 98 h 128"/>
                  <a:gd name="T20" fmla="*/ 40 w 92"/>
                  <a:gd name="T21" fmla="*/ 120 h 128"/>
                  <a:gd name="T22" fmla="*/ 8 w 92"/>
                  <a:gd name="T23" fmla="*/ 92 h 128"/>
                  <a:gd name="T24" fmla="*/ 12 w 92"/>
                  <a:gd name="T25" fmla="*/ 63 h 128"/>
                  <a:gd name="T26" fmla="*/ 16 w 92"/>
                  <a:gd name="T27" fmla="*/ 23 h 128"/>
                  <a:gd name="T28" fmla="*/ 33 w 92"/>
                  <a:gd name="T29" fmla="*/ 63 h 128"/>
                  <a:gd name="T30" fmla="*/ 47 w 92"/>
                  <a:gd name="T31" fmla="*/ 39 h 128"/>
                  <a:gd name="T32" fmla="*/ 52 w 92"/>
                  <a:gd name="T33" fmla="*/ 76 h 128"/>
                  <a:gd name="T34" fmla="*/ 71 w 92"/>
                  <a:gd name="T35" fmla="*/ 54 h 128"/>
                  <a:gd name="T36" fmla="*/ 79 w 92"/>
                  <a:gd name="T37" fmla="*/ 9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128">
                    <a:moveTo>
                      <a:pt x="68" y="36"/>
                    </a:moveTo>
                    <a:cubicBezTo>
                      <a:pt x="68" y="47"/>
                      <a:pt x="60" y="56"/>
                      <a:pt x="60" y="56"/>
                    </a:cubicBezTo>
                    <a:cubicBezTo>
                      <a:pt x="60" y="36"/>
                      <a:pt x="44" y="20"/>
                      <a:pt x="44" y="20"/>
                    </a:cubicBezTo>
                    <a:cubicBezTo>
                      <a:pt x="44" y="20"/>
                      <a:pt x="44" y="32"/>
                      <a:pt x="36" y="44"/>
                    </a:cubicBezTo>
                    <a:cubicBezTo>
                      <a:pt x="28" y="16"/>
                      <a:pt x="4" y="0"/>
                      <a:pt x="4" y="0"/>
                    </a:cubicBezTo>
                    <a:cubicBezTo>
                      <a:pt x="16" y="44"/>
                      <a:pt x="0" y="60"/>
                      <a:pt x="0" y="92"/>
                    </a:cubicBezTo>
                    <a:cubicBezTo>
                      <a:pt x="0" y="110"/>
                      <a:pt x="16" y="128"/>
                      <a:pt x="40" y="128"/>
                    </a:cubicBezTo>
                    <a:cubicBezTo>
                      <a:pt x="76" y="128"/>
                      <a:pt x="83" y="115"/>
                      <a:pt x="86" y="100"/>
                    </a:cubicBezTo>
                    <a:cubicBezTo>
                      <a:pt x="92" y="80"/>
                      <a:pt x="84" y="56"/>
                      <a:pt x="68" y="36"/>
                    </a:cubicBezTo>
                    <a:close/>
                    <a:moveTo>
                      <a:pt x="79" y="98"/>
                    </a:moveTo>
                    <a:cubicBezTo>
                      <a:pt x="76" y="108"/>
                      <a:pt x="73" y="120"/>
                      <a:pt x="40" y="120"/>
                    </a:cubicBezTo>
                    <a:cubicBezTo>
                      <a:pt x="20" y="120"/>
                      <a:pt x="8" y="106"/>
                      <a:pt x="8" y="92"/>
                    </a:cubicBezTo>
                    <a:cubicBezTo>
                      <a:pt x="8" y="81"/>
                      <a:pt x="10" y="72"/>
                      <a:pt x="12" y="63"/>
                    </a:cubicBezTo>
                    <a:cubicBezTo>
                      <a:pt x="15" y="51"/>
                      <a:pt x="17" y="39"/>
                      <a:pt x="16" y="23"/>
                    </a:cubicBezTo>
                    <a:cubicBezTo>
                      <a:pt x="29" y="40"/>
                      <a:pt x="33" y="63"/>
                      <a:pt x="33" y="63"/>
                    </a:cubicBezTo>
                    <a:cubicBezTo>
                      <a:pt x="33" y="63"/>
                      <a:pt x="44" y="47"/>
                      <a:pt x="47" y="39"/>
                    </a:cubicBezTo>
                    <a:cubicBezTo>
                      <a:pt x="50" y="44"/>
                      <a:pt x="52" y="60"/>
                      <a:pt x="52" y="76"/>
                    </a:cubicBezTo>
                    <a:cubicBezTo>
                      <a:pt x="52" y="76"/>
                      <a:pt x="63" y="67"/>
                      <a:pt x="71" y="54"/>
                    </a:cubicBezTo>
                    <a:cubicBezTo>
                      <a:pt x="79" y="69"/>
                      <a:pt x="82" y="85"/>
                      <a:pt x="7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9" name="Freeform 332">
                <a:extLst>
                  <a:ext uri="{FF2B5EF4-FFF2-40B4-BE49-F238E27FC236}">
                    <a16:creationId xmlns:a16="http://schemas.microsoft.com/office/drawing/2014/main" id="{56645319-B329-C77D-030C-E2D07D563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1825" y="5272088"/>
                <a:ext cx="214313" cy="173038"/>
              </a:xfrm>
              <a:custGeom>
                <a:avLst/>
                <a:gdLst>
                  <a:gd name="T0" fmla="*/ 55 w 57"/>
                  <a:gd name="T1" fmla="*/ 12 h 46"/>
                  <a:gd name="T2" fmla="*/ 51 w 57"/>
                  <a:gd name="T3" fmla="*/ 16 h 46"/>
                  <a:gd name="T4" fmla="*/ 32 w 57"/>
                  <a:gd name="T5" fmla="*/ 31 h 46"/>
                  <a:gd name="T6" fmla="*/ 30 w 57"/>
                  <a:gd name="T7" fmla="*/ 14 h 46"/>
                  <a:gd name="T8" fmla="*/ 30 w 57"/>
                  <a:gd name="T9" fmla="*/ 7 h 46"/>
                  <a:gd name="T10" fmla="*/ 24 w 57"/>
                  <a:gd name="T11" fmla="*/ 16 h 46"/>
                  <a:gd name="T12" fmla="*/ 17 w 57"/>
                  <a:gd name="T13" fmla="*/ 26 h 46"/>
                  <a:gd name="T14" fmla="*/ 9 w 57"/>
                  <a:gd name="T15" fmla="*/ 5 h 46"/>
                  <a:gd name="T16" fmla="*/ 7 w 57"/>
                  <a:gd name="T17" fmla="*/ 0 h 46"/>
                  <a:gd name="T18" fmla="*/ 5 w 57"/>
                  <a:gd name="T19" fmla="*/ 6 h 46"/>
                  <a:gd name="T20" fmla="*/ 0 w 57"/>
                  <a:gd name="T21" fmla="*/ 40 h 46"/>
                  <a:gd name="T22" fmla="*/ 2 w 57"/>
                  <a:gd name="T23" fmla="*/ 42 h 46"/>
                  <a:gd name="T24" fmla="*/ 4 w 57"/>
                  <a:gd name="T25" fmla="*/ 40 h 46"/>
                  <a:gd name="T26" fmla="*/ 7 w 57"/>
                  <a:gd name="T27" fmla="*/ 12 h 46"/>
                  <a:gd name="T28" fmla="*/ 15 w 57"/>
                  <a:gd name="T29" fmla="*/ 31 h 46"/>
                  <a:gd name="T30" fmla="*/ 16 w 57"/>
                  <a:gd name="T31" fmla="*/ 34 h 46"/>
                  <a:gd name="T32" fmla="*/ 18 w 57"/>
                  <a:gd name="T33" fmla="*/ 31 h 46"/>
                  <a:gd name="T34" fmla="*/ 26 w 57"/>
                  <a:gd name="T35" fmla="*/ 20 h 46"/>
                  <a:gd name="T36" fmla="*/ 29 w 57"/>
                  <a:gd name="T37" fmla="*/ 34 h 46"/>
                  <a:gd name="T38" fmla="*/ 30 w 57"/>
                  <a:gd name="T39" fmla="*/ 37 h 46"/>
                  <a:gd name="T40" fmla="*/ 32 w 57"/>
                  <a:gd name="T41" fmla="*/ 36 h 46"/>
                  <a:gd name="T42" fmla="*/ 52 w 57"/>
                  <a:gd name="T43" fmla="*/ 21 h 46"/>
                  <a:gd name="T44" fmla="*/ 49 w 57"/>
                  <a:gd name="T45" fmla="*/ 43 h 46"/>
                  <a:gd name="T46" fmla="*/ 51 w 57"/>
                  <a:gd name="T47" fmla="*/ 45 h 46"/>
                  <a:gd name="T48" fmla="*/ 51 w 57"/>
                  <a:gd name="T49" fmla="*/ 46 h 46"/>
                  <a:gd name="T50" fmla="*/ 53 w 57"/>
                  <a:gd name="T51" fmla="*/ 44 h 46"/>
                  <a:gd name="T52" fmla="*/ 55 w 57"/>
                  <a:gd name="T53" fmla="*/ 16 h 46"/>
                  <a:gd name="T54" fmla="*/ 55 w 57"/>
                  <a:gd name="T55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46">
                    <a:moveTo>
                      <a:pt x="55" y="12"/>
                    </a:moveTo>
                    <a:cubicBezTo>
                      <a:pt x="51" y="16"/>
                      <a:pt x="51" y="16"/>
                      <a:pt x="51" y="16"/>
                    </a:cubicBezTo>
                    <a:cubicBezTo>
                      <a:pt x="47" y="21"/>
                      <a:pt x="43" y="26"/>
                      <a:pt x="32" y="31"/>
                    </a:cubicBezTo>
                    <a:cubicBezTo>
                      <a:pt x="31" y="26"/>
                      <a:pt x="30" y="21"/>
                      <a:pt x="30" y="14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1" y="20"/>
                      <a:pt x="20" y="22"/>
                      <a:pt x="17" y="26"/>
                    </a:cubicBezTo>
                    <a:cubicBezTo>
                      <a:pt x="13" y="17"/>
                      <a:pt x="11" y="11"/>
                      <a:pt x="9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13"/>
                      <a:pt x="0" y="21"/>
                      <a:pt x="0" y="40"/>
                    </a:cubicBezTo>
                    <a:cubicBezTo>
                      <a:pt x="0" y="41"/>
                      <a:pt x="0" y="42"/>
                      <a:pt x="2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25"/>
                      <a:pt x="5" y="18"/>
                      <a:pt x="7" y="12"/>
                    </a:cubicBezTo>
                    <a:cubicBezTo>
                      <a:pt x="9" y="17"/>
                      <a:pt x="12" y="23"/>
                      <a:pt x="15" y="31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22" y="27"/>
                      <a:pt x="24" y="24"/>
                      <a:pt x="26" y="20"/>
                    </a:cubicBezTo>
                    <a:cubicBezTo>
                      <a:pt x="27" y="26"/>
                      <a:pt x="28" y="30"/>
                      <a:pt x="29" y="3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43" y="31"/>
                      <a:pt x="48" y="26"/>
                      <a:pt x="52" y="21"/>
                    </a:cubicBezTo>
                    <a:cubicBezTo>
                      <a:pt x="53" y="29"/>
                      <a:pt x="52" y="37"/>
                      <a:pt x="49" y="43"/>
                    </a:cubicBezTo>
                    <a:cubicBezTo>
                      <a:pt x="49" y="44"/>
                      <a:pt x="49" y="45"/>
                      <a:pt x="51" y="45"/>
                    </a:cubicBezTo>
                    <a:cubicBezTo>
                      <a:pt x="51" y="45"/>
                      <a:pt x="51" y="46"/>
                      <a:pt x="51" y="46"/>
                    </a:cubicBezTo>
                    <a:cubicBezTo>
                      <a:pt x="52" y="46"/>
                      <a:pt x="53" y="45"/>
                      <a:pt x="53" y="44"/>
                    </a:cubicBezTo>
                    <a:cubicBezTo>
                      <a:pt x="56" y="37"/>
                      <a:pt x="57" y="26"/>
                      <a:pt x="55" y="16"/>
                    </a:cubicBezTo>
                    <a:lnTo>
                      <a:pt x="5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8A32B3-4C2D-5FE6-8CB8-435EE1FCE6CC}"/>
                </a:ext>
              </a:extLst>
            </p:cNvPr>
            <p:cNvGrpSpPr/>
            <p:nvPr/>
          </p:nvGrpSpPr>
          <p:grpSpPr>
            <a:xfrm>
              <a:off x="6395453" y="329254"/>
              <a:ext cx="484188" cy="482601"/>
              <a:chOff x="3959225" y="5064125"/>
              <a:chExt cx="484188" cy="482601"/>
            </a:xfrm>
            <a:grpFill/>
          </p:grpSpPr>
          <p:sp>
            <p:nvSpPr>
              <p:cNvPr id="332" name="Freeform 333">
                <a:extLst>
                  <a:ext uri="{FF2B5EF4-FFF2-40B4-BE49-F238E27FC236}">
                    <a16:creationId xmlns:a16="http://schemas.microsoft.com/office/drawing/2014/main" id="{BA30FC4D-6C00-FEF0-8716-600459C69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9225" y="5110163"/>
                <a:ext cx="442913" cy="436563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3" name="Freeform 334">
                <a:extLst>
                  <a:ext uri="{FF2B5EF4-FFF2-40B4-BE49-F238E27FC236}">
                    <a16:creationId xmlns:a16="http://schemas.microsoft.com/office/drawing/2014/main" id="{D6EF9620-64BD-1688-B4A8-6A4907C7AA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3538" y="5305425"/>
                <a:ext cx="74613" cy="74613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4" name="Freeform 335">
                <a:extLst>
                  <a:ext uri="{FF2B5EF4-FFF2-40B4-BE49-F238E27FC236}">
                    <a16:creationId xmlns:a16="http://schemas.microsoft.com/office/drawing/2014/main" id="{7037A969-FEBF-08CC-4733-EB4D9A394A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68800" y="5064125"/>
                <a:ext cx="74613" cy="7620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5" name="Freeform 336">
                <a:extLst>
                  <a:ext uri="{FF2B5EF4-FFF2-40B4-BE49-F238E27FC236}">
                    <a16:creationId xmlns:a16="http://schemas.microsoft.com/office/drawing/2014/main" id="{35616ED5-2F2B-B3B4-A430-C8503E38FE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3050" y="5289550"/>
                <a:ext cx="60325" cy="60325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6" name="Oval 337">
                <a:extLst>
                  <a:ext uri="{FF2B5EF4-FFF2-40B4-BE49-F238E27FC236}">
                    <a16:creationId xmlns:a16="http://schemas.microsoft.com/office/drawing/2014/main" id="{CBE023FF-E550-24D3-1AEA-C4430018F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3375" y="5395913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" name="Oval 338">
                <a:extLst>
                  <a:ext uri="{FF2B5EF4-FFF2-40B4-BE49-F238E27FC236}">
                    <a16:creationId xmlns:a16="http://schemas.microsoft.com/office/drawing/2014/main" id="{0A88E6C7-1D4C-34D0-7642-360BDAB9E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675" y="5170488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6F2CFB-9731-FD67-8A9E-A417841685D5}"/>
                </a:ext>
              </a:extLst>
            </p:cNvPr>
            <p:cNvGrpSpPr/>
            <p:nvPr/>
          </p:nvGrpSpPr>
          <p:grpSpPr>
            <a:xfrm>
              <a:off x="6472447" y="1175113"/>
              <a:ext cx="330200" cy="481013"/>
              <a:chOff x="7902575" y="3140075"/>
              <a:chExt cx="330200" cy="481013"/>
            </a:xfrm>
            <a:grpFill/>
          </p:grpSpPr>
          <p:sp>
            <p:nvSpPr>
              <p:cNvPr id="323" name="Oval 339">
                <a:extLst>
                  <a:ext uri="{FF2B5EF4-FFF2-40B4-BE49-F238E27FC236}">
                    <a16:creationId xmlns:a16="http://schemas.microsoft.com/office/drawing/2014/main" id="{AD096BAF-E457-4129-C3AB-F790C428E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7513" y="3275013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4" name="Oval 340">
                <a:extLst>
                  <a:ext uri="{FF2B5EF4-FFF2-40B4-BE49-F238E27FC236}">
                    <a16:creationId xmlns:a16="http://schemas.microsoft.com/office/drawing/2014/main" id="{8658C236-1C18-F21E-5375-8552798AD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7513" y="3454400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5" name="Oval 341">
                <a:extLst>
                  <a:ext uri="{FF2B5EF4-FFF2-40B4-BE49-F238E27FC236}">
                    <a16:creationId xmlns:a16="http://schemas.microsoft.com/office/drawing/2014/main" id="{0977DA9C-7D84-90D7-28C7-853A096F9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025" y="3365500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6" name="Oval 342">
                <a:extLst>
                  <a:ext uri="{FF2B5EF4-FFF2-40B4-BE49-F238E27FC236}">
                    <a16:creationId xmlns:a16="http://schemas.microsoft.com/office/drawing/2014/main" id="{2F40C819-1FE4-C661-3A81-47BF2976C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8000" y="3365500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7" name="Freeform 343">
                <a:extLst>
                  <a:ext uri="{FF2B5EF4-FFF2-40B4-BE49-F238E27FC236}">
                    <a16:creationId xmlns:a16="http://schemas.microsoft.com/office/drawing/2014/main" id="{71DBCF06-0C25-BBDA-90A6-5AED9F695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13" y="3429000"/>
                <a:ext cx="30163" cy="30163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8" name="Freeform 344">
                <a:extLst>
                  <a:ext uri="{FF2B5EF4-FFF2-40B4-BE49-F238E27FC236}">
                    <a16:creationId xmlns:a16="http://schemas.microsoft.com/office/drawing/2014/main" id="{A653B3B7-7BB4-A77A-620C-7EA4CE436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13" y="3300413"/>
                <a:ext cx="30163" cy="30163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9" name="Freeform 345">
                <a:extLst>
                  <a:ext uri="{FF2B5EF4-FFF2-40B4-BE49-F238E27FC236}">
                    <a16:creationId xmlns:a16="http://schemas.microsoft.com/office/drawing/2014/main" id="{F582AB9B-E41C-1FE3-738B-54292D99B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1013" y="3429000"/>
                <a:ext cx="30163" cy="30163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0" name="Freeform 346">
                <a:extLst>
                  <a:ext uri="{FF2B5EF4-FFF2-40B4-BE49-F238E27FC236}">
                    <a16:creationId xmlns:a16="http://schemas.microsoft.com/office/drawing/2014/main" id="{A8B5BDC9-72CB-895F-F72B-6306A8F6EB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2575" y="3140075"/>
                <a:ext cx="330200" cy="481013"/>
              </a:xfrm>
              <a:custGeom>
                <a:avLst/>
                <a:gdLst>
                  <a:gd name="T0" fmla="*/ 80 w 88"/>
                  <a:gd name="T1" fmla="*/ 56 h 128"/>
                  <a:gd name="T2" fmla="*/ 79 w 88"/>
                  <a:gd name="T3" fmla="*/ 56 h 128"/>
                  <a:gd name="T4" fmla="*/ 70 w 88"/>
                  <a:gd name="T5" fmla="*/ 38 h 128"/>
                  <a:gd name="T6" fmla="*/ 64 w 88"/>
                  <a:gd name="T7" fmla="*/ 7 h 128"/>
                  <a:gd name="T8" fmla="*/ 56 w 88"/>
                  <a:gd name="T9" fmla="*/ 0 h 128"/>
                  <a:gd name="T10" fmla="*/ 24 w 88"/>
                  <a:gd name="T11" fmla="*/ 0 h 128"/>
                  <a:gd name="T12" fmla="*/ 17 w 88"/>
                  <a:gd name="T13" fmla="*/ 7 h 128"/>
                  <a:gd name="T14" fmla="*/ 11 w 88"/>
                  <a:gd name="T15" fmla="*/ 37 h 128"/>
                  <a:gd name="T16" fmla="*/ 0 w 88"/>
                  <a:gd name="T17" fmla="*/ 64 h 128"/>
                  <a:gd name="T18" fmla="*/ 10 w 88"/>
                  <a:gd name="T19" fmla="*/ 91 h 128"/>
                  <a:gd name="T20" fmla="*/ 16 w 88"/>
                  <a:gd name="T21" fmla="*/ 121 h 128"/>
                  <a:gd name="T22" fmla="*/ 24 w 88"/>
                  <a:gd name="T23" fmla="*/ 128 h 128"/>
                  <a:gd name="T24" fmla="*/ 56 w 88"/>
                  <a:gd name="T25" fmla="*/ 128 h 128"/>
                  <a:gd name="T26" fmla="*/ 64 w 88"/>
                  <a:gd name="T27" fmla="*/ 121 h 128"/>
                  <a:gd name="T28" fmla="*/ 70 w 88"/>
                  <a:gd name="T29" fmla="*/ 91 h 128"/>
                  <a:gd name="T30" fmla="*/ 79 w 88"/>
                  <a:gd name="T31" fmla="*/ 72 h 128"/>
                  <a:gd name="T32" fmla="*/ 80 w 88"/>
                  <a:gd name="T33" fmla="*/ 72 h 128"/>
                  <a:gd name="T34" fmla="*/ 88 w 88"/>
                  <a:gd name="T35" fmla="*/ 64 h 128"/>
                  <a:gd name="T36" fmla="*/ 80 w 88"/>
                  <a:gd name="T37" fmla="*/ 56 h 128"/>
                  <a:gd name="T38" fmla="*/ 24 w 88"/>
                  <a:gd name="T39" fmla="*/ 8 h 128"/>
                  <a:gd name="T40" fmla="*/ 56 w 88"/>
                  <a:gd name="T41" fmla="*/ 8 h 128"/>
                  <a:gd name="T42" fmla="*/ 60 w 88"/>
                  <a:gd name="T43" fmla="*/ 30 h 128"/>
                  <a:gd name="T44" fmla="*/ 40 w 88"/>
                  <a:gd name="T45" fmla="*/ 24 h 128"/>
                  <a:gd name="T46" fmla="*/ 20 w 88"/>
                  <a:gd name="T47" fmla="*/ 30 h 128"/>
                  <a:gd name="T48" fmla="*/ 24 w 88"/>
                  <a:gd name="T49" fmla="*/ 8 h 128"/>
                  <a:gd name="T50" fmla="*/ 56 w 88"/>
                  <a:gd name="T51" fmla="*/ 120 h 128"/>
                  <a:gd name="T52" fmla="*/ 24 w 88"/>
                  <a:gd name="T53" fmla="*/ 120 h 128"/>
                  <a:gd name="T54" fmla="*/ 20 w 88"/>
                  <a:gd name="T55" fmla="*/ 98 h 128"/>
                  <a:gd name="T56" fmla="*/ 40 w 88"/>
                  <a:gd name="T57" fmla="*/ 104 h 128"/>
                  <a:gd name="T58" fmla="*/ 60 w 88"/>
                  <a:gd name="T59" fmla="*/ 98 h 128"/>
                  <a:gd name="T60" fmla="*/ 56 w 88"/>
                  <a:gd name="T61" fmla="*/ 120 h 128"/>
                  <a:gd name="T62" fmla="*/ 40 w 88"/>
                  <a:gd name="T63" fmla="*/ 96 h 128"/>
                  <a:gd name="T64" fmla="*/ 8 w 88"/>
                  <a:gd name="T65" fmla="*/ 64 h 128"/>
                  <a:gd name="T66" fmla="*/ 40 w 88"/>
                  <a:gd name="T67" fmla="*/ 32 h 128"/>
                  <a:gd name="T68" fmla="*/ 72 w 88"/>
                  <a:gd name="T69" fmla="*/ 64 h 128"/>
                  <a:gd name="T70" fmla="*/ 40 w 88"/>
                  <a:gd name="T71" fmla="*/ 9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" h="128">
                    <a:moveTo>
                      <a:pt x="80" y="56"/>
                    </a:moveTo>
                    <a:cubicBezTo>
                      <a:pt x="80" y="56"/>
                      <a:pt x="79" y="56"/>
                      <a:pt x="79" y="56"/>
                    </a:cubicBezTo>
                    <a:cubicBezTo>
                      <a:pt x="78" y="49"/>
                      <a:pt x="75" y="43"/>
                      <a:pt x="70" y="3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0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17" y="3"/>
                      <a:pt x="17" y="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4" y="44"/>
                      <a:pt x="0" y="53"/>
                      <a:pt x="0" y="64"/>
                    </a:cubicBezTo>
                    <a:cubicBezTo>
                      <a:pt x="0" y="74"/>
                      <a:pt x="4" y="84"/>
                      <a:pt x="10" y="91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5"/>
                      <a:pt x="20" y="128"/>
                      <a:pt x="24" y="128"/>
                    </a:cubicBezTo>
                    <a:cubicBezTo>
                      <a:pt x="56" y="128"/>
                      <a:pt x="56" y="128"/>
                      <a:pt x="56" y="128"/>
                    </a:cubicBezTo>
                    <a:cubicBezTo>
                      <a:pt x="60" y="128"/>
                      <a:pt x="63" y="125"/>
                      <a:pt x="64" y="121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5"/>
                      <a:pt x="78" y="79"/>
                      <a:pt x="79" y="72"/>
                    </a:cubicBezTo>
                    <a:cubicBezTo>
                      <a:pt x="79" y="72"/>
                      <a:pt x="80" y="72"/>
                      <a:pt x="80" y="72"/>
                    </a:cubicBezTo>
                    <a:cubicBezTo>
                      <a:pt x="84" y="72"/>
                      <a:pt x="88" y="68"/>
                      <a:pt x="88" y="64"/>
                    </a:cubicBezTo>
                    <a:cubicBezTo>
                      <a:pt x="88" y="60"/>
                      <a:pt x="84" y="56"/>
                      <a:pt x="80" y="56"/>
                    </a:cubicBezTo>
                    <a:close/>
                    <a:moveTo>
                      <a:pt x="24" y="8"/>
                    </a:moveTo>
                    <a:cubicBezTo>
                      <a:pt x="56" y="8"/>
                      <a:pt x="56" y="8"/>
                      <a:pt x="56" y="8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5" y="26"/>
                      <a:pt x="48" y="24"/>
                      <a:pt x="40" y="24"/>
                    </a:cubicBezTo>
                    <a:cubicBezTo>
                      <a:pt x="33" y="24"/>
                      <a:pt x="26" y="26"/>
                      <a:pt x="20" y="30"/>
                    </a:cubicBezTo>
                    <a:lnTo>
                      <a:pt x="24" y="8"/>
                    </a:lnTo>
                    <a:close/>
                    <a:moveTo>
                      <a:pt x="56" y="120"/>
                    </a:moveTo>
                    <a:cubicBezTo>
                      <a:pt x="24" y="120"/>
                      <a:pt x="24" y="120"/>
                      <a:pt x="24" y="120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6" y="102"/>
                      <a:pt x="33" y="104"/>
                      <a:pt x="40" y="104"/>
                    </a:cubicBezTo>
                    <a:cubicBezTo>
                      <a:pt x="47" y="104"/>
                      <a:pt x="54" y="102"/>
                      <a:pt x="60" y="98"/>
                    </a:cubicBezTo>
                    <a:lnTo>
                      <a:pt x="56" y="120"/>
                    </a:lnTo>
                    <a:close/>
                    <a:moveTo>
                      <a:pt x="40" y="96"/>
                    </a:moveTo>
                    <a:cubicBezTo>
                      <a:pt x="22" y="96"/>
                      <a:pt x="8" y="82"/>
                      <a:pt x="8" y="64"/>
                    </a:cubicBezTo>
                    <a:cubicBezTo>
                      <a:pt x="8" y="46"/>
                      <a:pt x="22" y="32"/>
                      <a:pt x="40" y="32"/>
                    </a:cubicBezTo>
                    <a:cubicBezTo>
                      <a:pt x="58" y="32"/>
                      <a:pt x="72" y="46"/>
                      <a:pt x="72" y="64"/>
                    </a:cubicBezTo>
                    <a:cubicBezTo>
                      <a:pt x="72" y="82"/>
                      <a:pt x="58" y="96"/>
                      <a:pt x="4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1" name="Freeform 347">
                <a:extLst>
                  <a:ext uri="{FF2B5EF4-FFF2-40B4-BE49-F238E27FC236}">
                    <a16:creationId xmlns:a16="http://schemas.microsoft.com/office/drawing/2014/main" id="{6728AFF9-5CFC-69A3-182A-D1D027761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7513" y="3305175"/>
                <a:ext cx="90488" cy="90488"/>
              </a:xfrm>
              <a:custGeom>
                <a:avLst/>
                <a:gdLst>
                  <a:gd name="T0" fmla="*/ 24 w 24"/>
                  <a:gd name="T1" fmla="*/ 0 h 24"/>
                  <a:gd name="T2" fmla="*/ 22 w 24"/>
                  <a:gd name="T3" fmla="*/ 0 h 24"/>
                  <a:gd name="T4" fmla="*/ 1 w 24"/>
                  <a:gd name="T5" fmla="*/ 17 h 24"/>
                  <a:gd name="T6" fmla="*/ 0 w 24"/>
                  <a:gd name="T7" fmla="*/ 20 h 24"/>
                  <a:gd name="T8" fmla="*/ 1 w 24"/>
                  <a:gd name="T9" fmla="*/ 23 h 24"/>
                  <a:gd name="T10" fmla="*/ 4 w 24"/>
                  <a:gd name="T11" fmla="*/ 24 h 24"/>
                  <a:gd name="T12" fmla="*/ 7 w 24"/>
                  <a:gd name="T13" fmla="*/ 23 h 24"/>
                  <a:gd name="T14" fmla="*/ 14 w 24"/>
                  <a:gd name="T15" fmla="*/ 14 h 24"/>
                  <a:gd name="T16" fmla="*/ 24 w 24"/>
                  <a:gd name="T17" fmla="*/ 2 h 24"/>
                  <a:gd name="T18" fmla="*/ 24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6" y="24"/>
                      <a:pt x="7" y="2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4" y="1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B1F6BE-5C4A-C3E7-10C0-44EDE24B2041}"/>
                </a:ext>
              </a:extLst>
            </p:cNvPr>
            <p:cNvGrpSpPr/>
            <p:nvPr/>
          </p:nvGrpSpPr>
          <p:grpSpPr>
            <a:xfrm>
              <a:off x="5433104" y="1226167"/>
              <a:ext cx="378905" cy="378905"/>
              <a:chOff x="4926013" y="3140075"/>
              <a:chExt cx="481013" cy="481013"/>
            </a:xfrm>
            <a:grpFill/>
          </p:grpSpPr>
          <p:sp>
            <p:nvSpPr>
              <p:cNvPr id="321" name="Freeform 348">
                <a:extLst>
                  <a:ext uri="{FF2B5EF4-FFF2-40B4-BE49-F238E27FC236}">
                    <a16:creationId xmlns:a16="http://schemas.microsoft.com/office/drawing/2014/main" id="{57488807-DEEA-61C5-BFF2-4528BF22C7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26013" y="3140075"/>
                <a:ext cx="481013" cy="481013"/>
              </a:xfrm>
              <a:custGeom>
                <a:avLst/>
                <a:gdLst>
                  <a:gd name="T0" fmla="*/ 83 w 128"/>
                  <a:gd name="T1" fmla="*/ 40 h 128"/>
                  <a:gd name="T2" fmla="*/ 64 w 128"/>
                  <a:gd name="T3" fmla="*/ 0 h 128"/>
                  <a:gd name="T4" fmla="*/ 36 w 128"/>
                  <a:gd name="T5" fmla="*/ 41 h 128"/>
                  <a:gd name="T6" fmla="*/ 32 w 128"/>
                  <a:gd name="T7" fmla="*/ 43 h 128"/>
                  <a:gd name="T8" fmla="*/ 12 w 128"/>
                  <a:gd name="T9" fmla="*/ 40 h 128"/>
                  <a:gd name="T10" fmla="*/ 0 w 128"/>
                  <a:gd name="T11" fmla="*/ 116 h 128"/>
                  <a:gd name="T12" fmla="*/ 24 w 128"/>
                  <a:gd name="T13" fmla="*/ 128 h 128"/>
                  <a:gd name="T14" fmla="*/ 35 w 128"/>
                  <a:gd name="T15" fmla="*/ 121 h 128"/>
                  <a:gd name="T16" fmla="*/ 36 w 128"/>
                  <a:gd name="T17" fmla="*/ 121 h 128"/>
                  <a:gd name="T18" fmla="*/ 76 w 128"/>
                  <a:gd name="T19" fmla="*/ 128 h 128"/>
                  <a:gd name="T20" fmla="*/ 112 w 128"/>
                  <a:gd name="T21" fmla="*/ 120 h 128"/>
                  <a:gd name="T22" fmla="*/ 114 w 128"/>
                  <a:gd name="T23" fmla="*/ 109 h 128"/>
                  <a:gd name="T24" fmla="*/ 121 w 128"/>
                  <a:gd name="T25" fmla="*/ 88 h 128"/>
                  <a:gd name="T26" fmla="*/ 124 w 128"/>
                  <a:gd name="T27" fmla="*/ 67 h 128"/>
                  <a:gd name="T28" fmla="*/ 128 w 128"/>
                  <a:gd name="T29" fmla="*/ 58 h 128"/>
                  <a:gd name="T30" fmla="*/ 117 w 128"/>
                  <a:gd name="T31" fmla="*/ 42 h 128"/>
                  <a:gd name="T32" fmla="*/ 24 w 128"/>
                  <a:gd name="T33" fmla="*/ 120 h 128"/>
                  <a:gd name="T34" fmla="*/ 8 w 128"/>
                  <a:gd name="T35" fmla="*/ 116 h 128"/>
                  <a:gd name="T36" fmla="*/ 12 w 128"/>
                  <a:gd name="T37" fmla="*/ 48 h 128"/>
                  <a:gd name="T38" fmla="*/ 28 w 128"/>
                  <a:gd name="T39" fmla="*/ 52 h 128"/>
                  <a:gd name="T40" fmla="*/ 120 w 128"/>
                  <a:gd name="T41" fmla="*/ 58 h 128"/>
                  <a:gd name="T42" fmla="*/ 104 w 128"/>
                  <a:gd name="T43" fmla="*/ 64 h 128"/>
                  <a:gd name="T44" fmla="*/ 104 w 128"/>
                  <a:gd name="T45" fmla="*/ 68 h 128"/>
                  <a:gd name="T46" fmla="*/ 118 w 128"/>
                  <a:gd name="T47" fmla="*/ 75 h 128"/>
                  <a:gd name="T48" fmla="*/ 100 w 128"/>
                  <a:gd name="T49" fmla="*/ 84 h 128"/>
                  <a:gd name="T50" fmla="*/ 100 w 128"/>
                  <a:gd name="T51" fmla="*/ 88 h 128"/>
                  <a:gd name="T52" fmla="*/ 113 w 128"/>
                  <a:gd name="T53" fmla="*/ 96 h 128"/>
                  <a:gd name="T54" fmla="*/ 96 w 128"/>
                  <a:gd name="T55" fmla="*/ 104 h 128"/>
                  <a:gd name="T56" fmla="*/ 96 w 128"/>
                  <a:gd name="T57" fmla="*/ 108 h 128"/>
                  <a:gd name="T58" fmla="*/ 106 w 128"/>
                  <a:gd name="T59" fmla="*/ 114 h 128"/>
                  <a:gd name="T60" fmla="*/ 98 w 128"/>
                  <a:gd name="T61" fmla="*/ 120 h 128"/>
                  <a:gd name="T62" fmla="*/ 54 w 128"/>
                  <a:gd name="T63" fmla="*/ 117 h 128"/>
                  <a:gd name="T64" fmla="*/ 32 w 128"/>
                  <a:gd name="T65" fmla="*/ 110 h 128"/>
                  <a:gd name="T66" fmla="*/ 35 w 128"/>
                  <a:gd name="T67" fmla="*/ 50 h 128"/>
                  <a:gd name="T68" fmla="*/ 60 w 128"/>
                  <a:gd name="T69" fmla="*/ 12 h 128"/>
                  <a:gd name="T70" fmla="*/ 76 w 128"/>
                  <a:gd name="T71" fmla="*/ 27 h 128"/>
                  <a:gd name="T72" fmla="*/ 115 w 128"/>
                  <a:gd name="T73" fmla="*/ 50 h 128"/>
                  <a:gd name="T74" fmla="*/ 120 w 128"/>
                  <a:gd name="T75" fmla="*/ 5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28">
                    <a:moveTo>
                      <a:pt x="117" y="42"/>
                    </a:moveTo>
                    <a:cubicBezTo>
                      <a:pt x="112" y="41"/>
                      <a:pt x="100" y="41"/>
                      <a:pt x="83" y="40"/>
                    </a:cubicBezTo>
                    <a:cubicBezTo>
                      <a:pt x="84" y="36"/>
                      <a:pt x="84" y="33"/>
                      <a:pt x="84" y="27"/>
                    </a:cubicBezTo>
                    <a:cubicBezTo>
                      <a:pt x="84" y="13"/>
                      <a:pt x="73" y="0"/>
                      <a:pt x="64" y="0"/>
                    </a:cubicBezTo>
                    <a:cubicBezTo>
                      <a:pt x="57" y="0"/>
                      <a:pt x="52" y="5"/>
                      <a:pt x="52" y="12"/>
                    </a:cubicBezTo>
                    <a:cubicBezTo>
                      <a:pt x="52" y="20"/>
                      <a:pt x="49" y="34"/>
                      <a:pt x="36" y="41"/>
                    </a:cubicBezTo>
                    <a:cubicBezTo>
                      <a:pt x="35" y="41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0" y="41"/>
                      <a:pt x="27" y="40"/>
                      <a:pt x="24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45"/>
                      <a:pt x="0" y="5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2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9" y="128"/>
                      <a:pt x="33" y="125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6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8" y="122"/>
                      <a:pt x="43" y="123"/>
                      <a:pt x="52" y="125"/>
                    </a:cubicBezTo>
                    <a:cubicBezTo>
                      <a:pt x="54" y="126"/>
                      <a:pt x="65" y="128"/>
                      <a:pt x="76" y="128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105" y="128"/>
                      <a:pt x="109" y="125"/>
                      <a:pt x="112" y="120"/>
                    </a:cubicBezTo>
                    <a:cubicBezTo>
                      <a:pt x="112" y="120"/>
                      <a:pt x="113" y="118"/>
                      <a:pt x="114" y="116"/>
                    </a:cubicBezTo>
                    <a:cubicBezTo>
                      <a:pt x="115" y="114"/>
                      <a:pt x="115" y="112"/>
                      <a:pt x="114" y="109"/>
                    </a:cubicBezTo>
                    <a:cubicBezTo>
                      <a:pt x="118" y="106"/>
                      <a:pt x="120" y="102"/>
                      <a:pt x="121" y="99"/>
                    </a:cubicBezTo>
                    <a:cubicBezTo>
                      <a:pt x="122" y="94"/>
                      <a:pt x="122" y="90"/>
                      <a:pt x="121" y="88"/>
                    </a:cubicBezTo>
                    <a:cubicBezTo>
                      <a:pt x="123" y="85"/>
                      <a:pt x="125" y="82"/>
                      <a:pt x="126" y="77"/>
                    </a:cubicBezTo>
                    <a:cubicBezTo>
                      <a:pt x="127" y="73"/>
                      <a:pt x="126" y="70"/>
                      <a:pt x="124" y="67"/>
                    </a:cubicBezTo>
                    <a:cubicBezTo>
                      <a:pt x="127" y="65"/>
                      <a:pt x="128" y="61"/>
                      <a:pt x="128" y="58"/>
                    </a:cubicBezTo>
                    <a:cubicBezTo>
                      <a:pt x="128" y="58"/>
                      <a:pt x="128" y="58"/>
                      <a:pt x="128" y="58"/>
                    </a:cubicBezTo>
                    <a:cubicBezTo>
                      <a:pt x="128" y="57"/>
                      <a:pt x="128" y="57"/>
                      <a:pt x="128" y="56"/>
                    </a:cubicBezTo>
                    <a:cubicBezTo>
                      <a:pt x="128" y="51"/>
                      <a:pt x="125" y="44"/>
                      <a:pt x="117" y="42"/>
                    </a:cubicBezTo>
                    <a:close/>
                    <a:moveTo>
                      <a:pt x="28" y="116"/>
                    </a:moveTo>
                    <a:cubicBezTo>
                      <a:pt x="28" y="118"/>
                      <a:pt x="26" y="120"/>
                      <a:pt x="24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0" y="120"/>
                      <a:pt x="8" y="118"/>
                      <a:pt x="8" y="11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6" y="48"/>
                      <a:pt x="28" y="50"/>
                      <a:pt x="28" y="52"/>
                    </a:cubicBezTo>
                    <a:lnTo>
                      <a:pt x="28" y="116"/>
                    </a:lnTo>
                    <a:close/>
                    <a:moveTo>
                      <a:pt x="120" y="58"/>
                    </a:moveTo>
                    <a:cubicBezTo>
                      <a:pt x="120" y="60"/>
                      <a:pt x="119" y="64"/>
                      <a:pt x="112" y="64"/>
                    </a:cubicBezTo>
                    <a:cubicBezTo>
                      <a:pt x="106" y="64"/>
                      <a:pt x="104" y="64"/>
                      <a:pt x="104" y="64"/>
                    </a:cubicBezTo>
                    <a:cubicBezTo>
                      <a:pt x="103" y="64"/>
                      <a:pt x="102" y="65"/>
                      <a:pt x="102" y="66"/>
                    </a:cubicBezTo>
                    <a:cubicBezTo>
                      <a:pt x="102" y="67"/>
                      <a:pt x="103" y="68"/>
                      <a:pt x="104" y="68"/>
                    </a:cubicBezTo>
                    <a:cubicBezTo>
                      <a:pt x="104" y="68"/>
                      <a:pt x="106" y="68"/>
                      <a:pt x="112" y="68"/>
                    </a:cubicBezTo>
                    <a:cubicBezTo>
                      <a:pt x="118" y="68"/>
                      <a:pt x="119" y="73"/>
                      <a:pt x="118" y="75"/>
                    </a:cubicBezTo>
                    <a:cubicBezTo>
                      <a:pt x="118" y="78"/>
                      <a:pt x="116" y="84"/>
                      <a:pt x="110" y="84"/>
                    </a:cubicBezTo>
                    <a:cubicBezTo>
                      <a:pt x="103" y="84"/>
                      <a:pt x="100" y="84"/>
                      <a:pt x="100" y="84"/>
                    </a:cubicBezTo>
                    <a:cubicBezTo>
                      <a:pt x="99" y="84"/>
                      <a:pt x="98" y="85"/>
                      <a:pt x="98" y="86"/>
                    </a:cubicBezTo>
                    <a:cubicBezTo>
                      <a:pt x="98" y="87"/>
                      <a:pt x="99" y="88"/>
                      <a:pt x="100" y="88"/>
                    </a:cubicBezTo>
                    <a:cubicBezTo>
                      <a:pt x="100" y="88"/>
                      <a:pt x="105" y="88"/>
                      <a:pt x="108" y="88"/>
                    </a:cubicBezTo>
                    <a:cubicBezTo>
                      <a:pt x="115" y="88"/>
                      <a:pt x="114" y="93"/>
                      <a:pt x="113" y="96"/>
                    </a:cubicBezTo>
                    <a:cubicBezTo>
                      <a:pt x="112" y="100"/>
                      <a:pt x="111" y="104"/>
                      <a:pt x="103" y="104"/>
                    </a:cubicBezTo>
                    <a:cubicBezTo>
                      <a:pt x="100" y="104"/>
                      <a:pt x="96" y="104"/>
                      <a:pt x="96" y="104"/>
                    </a:cubicBezTo>
                    <a:cubicBezTo>
                      <a:pt x="95" y="104"/>
                      <a:pt x="94" y="105"/>
                      <a:pt x="94" y="106"/>
                    </a:cubicBezTo>
                    <a:cubicBezTo>
                      <a:pt x="94" y="107"/>
                      <a:pt x="95" y="108"/>
                      <a:pt x="96" y="108"/>
                    </a:cubicBezTo>
                    <a:cubicBezTo>
                      <a:pt x="96" y="108"/>
                      <a:pt x="99" y="108"/>
                      <a:pt x="102" y="108"/>
                    </a:cubicBezTo>
                    <a:cubicBezTo>
                      <a:pt x="107" y="108"/>
                      <a:pt x="107" y="112"/>
                      <a:pt x="106" y="114"/>
                    </a:cubicBezTo>
                    <a:cubicBezTo>
                      <a:pt x="106" y="115"/>
                      <a:pt x="105" y="116"/>
                      <a:pt x="105" y="117"/>
                    </a:cubicBezTo>
                    <a:cubicBezTo>
                      <a:pt x="104" y="119"/>
                      <a:pt x="102" y="120"/>
                      <a:pt x="98" y="120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5" y="120"/>
                      <a:pt x="54" y="118"/>
                      <a:pt x="54" y="117"/>
                    </a:cubicBezTo>
                    <a:cubicBezTo>
                      <a:pt x="37" y="114"/>
                      <a:pt x="36" y="113"/>
                      <a:pt x="35" y="113"/>
                    </a:cubicBezTo>
                    <a:cubicBezTo>
                      <a:pt x="35" y="113"/>
                      <a:pt x="32" y="112"/>
                      <a:pt x="32" y="110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2"/>
                      <a:pt x="33" y="51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54" y="42"/>
                      <a:pt x="60" y="26"/>
                      <a:pt x="60" y="12"/>
                    </a:cubicBezTo>
                    <a:cubicBezTo>
                      <a:pt x="60" y="10"/>
                      <a:pt x="62" y="8"/>
                      <a:pt x="64" y="8"/>
                    </a:cubicBezTo>
                    <a:cubicBezTo>
                      <a:pt x="68" y="8"/>
                      <a:pt x="76" y="16"/>
                      <a:pt x="76" y="27"/>
                    </a:cubicBezTo>
                    <a:cubicBezTo>
                      <a:pt x="76" y="36"/>
                      <a:pt x="75" y="38"/>
                      <a:pt x="72" y="48"/>
                    </a:cubicBezTo>
                    <a:cubicBezTo>
                      <a:pt x="112" y="48"/>
                      <a:pt x="112" y="49"/>
                      <a:pt x="115" y="50"/>
                    </a:cubicBezTo>
                    <a:cubicBezTo>
                      <a:pt x="120" y="51"/>
                      <a:pt x="120" y="54"/>
                      <a:pt x="120" y="56"/>
                    </a:cubicBezTo>
                    <a:cubicBezTo>
                      <a:pt x="120" y="57"/>
                      <a:pt x="120" y="57"/>
                      <a:pt x="1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2" name="Freeform 349">
                <a:extLst>
                  <a:ext uri="{FF2B5EF4-FFF2-40B4-BE49-F238E27FC236}">
                    <a16:creationId xmlns:a16="http://schemas.microsoft.com/office/drawing/2014/main" id="{30EAD6B0-257F-1B29-1458-0CD7DAC889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463" y="3530600"/>
                <a:ext cx="44450" cy="44450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" name="Freeform 350">
              <a:extLst>
                <a:ext uri="{FF2B5EF4-FFF2-40B4-BE49-F238E27FC236}">
                  <a16:creationId xmlns:a16="http://schemas.microsoft.com/office/drawing/2014/main" id="{8A452BB2-A0FB-836E-FFD1-8ED097F98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6615" y="390373"/>
              <a:ext cx="481013" cy="360363"/>
            </a:xfrm>
            <a:custGeom>
              <a:avLst/>
              <a:gdLst>
                <a:gd name="T0" fmla="*/ 105 w 128"/>
                <a:gd name="T1" fmla="*/ 2 h 96"/>
                <a:gd name="T2" fmla="*/ 28 w 128"/>
                <a:gd name="T3" fmla="*/ 0 h 96"/>
                <a:gd name="T4" fmla="*/ 2 w 128"/>
                <a:gd name="T5" fmla="*/ 23 h 96"/>
                <a:gd name="T6" fmla="*/ 2 w 128"/>
                <a:gd name="T7" fmla="*/ 34 h 96"/>
                <a:gd name="T8" fmla="*/ 64 w 128"/>
                <a:gd name="T9" fmla="*/ 96 h 96"/>
                <a:gd name="T10" fmla="*/ 126 w 128"/>
                <a:gd name="T11" fmla="*/ 34 h 96"/>
                <a:gd name="T12" fmla="*/ 126 w 128"/>
                <a:gd name="T13" fmla="*/ 23 h 96"/>
                <a:gd name="T14" fmla="*/ 55 w 128"/>
                <a:gd name="T15" fmla="*/ 28 h 96"/>
                <a:gd name="T16" fmla="*/ 73 w 128"/>
                <a:gd name="T17" fmla="*/ 28 h 96"/>
                <a:gd name="T18" fmla="*/ 78 w 128"/>
                <a:gd name="T19" fmla="*/ 9 h 96"/>
                <a:gd name="T20" fmla="*/ 76 w 128"/>
                <a:gd name="T21" fmla="*/ 25 h 96"/>
                <a:gd name="T22" fmla="*/ 52 w 128"/>
                <a:gd name="T23" fmla="*/ 25 h 96"/>
                <a:gd name="T24" fmla="*/ 50 w 128"/>
                <a:gd name="T25" fmla="*/ 9 h 96"/>
                <a:gd name="T26" fmla="*/ 52 w 128"/>
                <a:gd name="T27" fmla="*/ 25 h 96"/>
                <a:gd name="T28" fmla="*/ 64 w 128"/>
                <a:gd name="T29" fmla="*/ 82 h 96"/>
                <a:gd name="T30" fmla="*/ 74 w 128"/>
                <a:gd name="T31" fmla="*/ 32 h 96"/>
                <a:gd name="T32" fmla="*/ 98 w 128"/>
                <a:gd name="T33" fmla="*/ 32 h 96"/>
                <a:gd name="T34" fmla="*/ 78 w 128"/>
                <a:gd name="T35" fmla="*/ 32 h 96"/>
                <a:gd name="T36" fmla="*/ 89 w 128"/>
                <a:gd name="T37" fmla="*/ 20 h 96"/>
                <a:gd name="T38" fmla="*/ 79 w 128"/>
                <a:gd name="T39" fmla="*/ 28 h 96"/>
                <a:gd name="T40" fmla="*/ 97 w 128"/>
                <a:gd name="T41" fmla="*/ 8 h 96"/>
                <a:gd name="T42" fmla="*/ 83 w 128"/>
                <a:gd name="T43" fmla="*/ 8 h 96"/>
                <a:gd name="T44" fmla="*/ 55 w 128"/>
                <a:gd name="T45" fmla="*/ 8 h 96"/>
                <a:gd name="T46" fmla="*/ 64 w 128"/>
                <a:gd name="T47" fmla="*/ 15 h 96"/>
                <a:gd name="T48" fmla="*/ 31 w 128"/>
                <a:gd name="T49" fmla="*/ 8 h 96"/>
                <a:gd name="T50" fmla="*/ 39 w 128"/>
                <a:gd name="T51" fmla="*/ 14 h 96"/>
                <a:gd name="T52" fmla="*/ 49 w 128"/>
                <a:gd name="T53" fmla="*/ 28 h 96"/>
                <a:gd name="T54" fmla="*/ 39 w 128"/>
                <a:gd name="T55" fmla="*/ 20 h 96"/>
                <a:gd name="T56" fmla="*/ 60 w 128"/>
                <a:gd name="T57" fmla="*/ 81 h 96"/>
                <a:gd name="T58" fmla="*/ 50 w 128"/>
                <a:gd name="T59" fmla="*/ 32 h 96"/>
                <a:gd name="T60" fmla="*/ 11 w 128"/>
                <a:gd name="T61" fmla="*/ 32 h 96"/>
                <a:gd name="T62" fmla="*/ 51 w 128"/>
                <a:gd name="T63" fmla="*/ 74 h 96"/>
                <a:gd name="T64" fmla="*/ 117 w 128"/>
                <a:gd name="T65" fmla="*/ 32 h 96"/>
                <a:gd name="T66" fmla="*/ 102 w 128"/>
                <a:gd name="T67" fmla="*/ 32 h 96"/>
                <a:gd name="T68" fmla="*/ 92 w 128"/>
                <a:gd name="T69" fmla="*/ 17 h 96"/>
                <a:gd name="T70" fmla="*/ 120 w 128"/>
                <a:gd name="T71" fmla="*/ 28 h 96"/>
                <a:gd name="T72" fmla="*/ 27 w 128"/>
                <a:gd name="T73" fmla="*/ 10 h 96"/>
                <a:gd name="T74" fmla="*/ 25 w 128"/>
                <a:gd name="T75" fmla="*/ 28 h 96"/>
                <a:gd name="T76" fmla="*/ 27 w 128"/>
                <a:gd name="T77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close/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BD8578-C6E0-E574-B18F-748F4DA65B4A}"/>
                </a:ext>
              </a:extLst>
            </p:cNvPr>
            <p:cNvGrpSpPr/>
            <p:nvPr/>
          </p:nvGrpSpPr>
          <p:grpSpPr>
            <a:xfrm>
              <a:off x="3305303" y="360210"/>
              <a:ext cx="484188" cy="420688"/>
              <a:chOff x="2303444" y="6030256"/>
              <a:chExt cx="484188" cy="420688"/>
            </a:xfrm>
            <a:grpFill/>
          </p:grpSpPr>
          <p:sp>
            <p:nvSpPr>
              <p:cNvPr id="318" name="Freeform 354">
                <a:extLst>
                  <a:ext uri="{FF2B5EF4-FFF2-40B4-BE49-F238E27FC236}">
                    <a16:creationId xmlns:a16="http://schemas.microsoft.com/office/drawing/2014/main" id="{2ADADC49-E651-99FD-8351-8D821C0E84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03444" y="6030256"/>
                <a:ext cx="484188" cy="346075"/>
              </a:xfrm>
              <a:custGeom>
                <a:avLst/>
                <a:gdLst>
                  <a:gd name="T0" fmla="*/ 128 w 128"/>
                  <a:gd name="T1" fmla="*/ 24 h 92"/>
                  <a:gd name="T2" fmla="*/ 119 w 128"/>
                  <a:gd name="T3" fmla="*/ 12 h 92"/>
                  <a:gd name="T4" fmla="*/ 67 w 128"/>
                  <a:gd name="T5" fmla="*/ 0 h 92"/>
                  <a:gd name="T6" fmla="*/ 64 w 128"/>
                  <a:gd name="T7" fmla="*/ 0 h 92"/>
                  <a:gd name="T8" fmla="*/ 61 w 128"/>
                  <a:gd name="T9" fmla="*/ 0 h 92"/>
                  <a:gd name="T10" fmla="*/ 9 w 128"/>
                  <a:gd name="T11" fmla="*/ 12 h 92"/>
                  <a:gd name="T12" fmla="*/ 0 w 128"/>
                  <a:gd name="T13" fmla="*/ 24 h 92"/>
                  <a:gd name="T14" fmla="*/ 9 w 128"/>
                  <a:gd name="T15" fmla="*/ 36 h 92"/>
                  <a:gd name="T16" fmla="*/ 20 w 128"/>
                  <a:gd name="T17" fmla="*/ 38 h 92"/>
                  <a:gd name="T18" fmla="*/ 20 w 128"/>
                  <a:gd name="T19" fmla="*/ 72 h 92"/>
                  <a:gd name="T20" fmla="*/ 64 w 128"/>
                  <a:gd name="T21" fmla="*/ 92 h 92"/>
                  <a:gd name="T22" fmla="*/ 108 w 128"/>
                  <a:gd name="T23" fmla="*/ 72 h 92"/>
                  <a:gd name="T24" fmla="*/ 108 w 128"/>
                  <a:gd name="T25" fmla="*/ 38 h 92"/>
                  <a:gd name="T26" fmla="*/ 119 w 128"/>
                  <a:gd name="T27" fmla="*/ 36 h 92"/>
                  <a:gd name="T28" fmla="*/ 128 w 128"/>
                  <a:gd name="T29" fmla="*/ 24 h 92"/>
                  <a:gd name="T30" fmla="*/ 100 w 128"/>
                  <a:gd name="T31" fmla="*/ 72 h 92"/>
                  <a:gd name="T32" fmla="*/ 64 w 128"/>
                  <a:gd name="T33" fmla="*/ 84 h 92"/>
                  <a:gd name="T34" fmla="*/ 28 w 128"/>
                  <a:gd name="T35" fmla="*/ 72 h 92"/>
                  <a:gd name="T36" fmla="*/ 28 w 128"/>
                  <a:gd name="T37" fmla="*/ 40 h 92"/>
                  <a:gd name="T38" fmla="*/ 61 w 128"/>
                  <a:gd name="T39" fmla="*/ 48 h 92"/>
                  <a:gd name="T40" fmla="*/ 64 w 128"/>
                  <a:gd name="T41" fmla="*/ 48 h 92"/>
                  <a:gd name="T42" fmla="*/ 67 w 128"/>
                  <a:gd name="T43" fmla="*/ 48 h 92"/>
                  <a:gd name="T44" fmla="*/ 100 w 128"/>
                  <a:gd name="T45" fmla="*/ 40 h 92"/>
                  <a:gd name="T46" fmla="*/ 100 w 128"/>
                  <a:gd name="T47" fmla="*/ 72 h 92"/>
                  <a:gd name="T48" fmla="*/ 65 w 128"/>
                  <a:gd name="T49" fmla="*/ 40 h 92"/>
                  <a:gd name="T50" fmla="*/ 64 w 128"/>
                  <a:gd name="T51" fmla="*/ 40 h 92"/>
                  <a:gd name="T52" fmla="*/ 63 w 128"/>
                  <a:gd name="T53" fmla="*/ 40 h 92"/>
                  <a:gd name="T54" fmla="*/ 11 w 128"/>
                  <a:gd name="T55" fmla="*/ 28 h 92"/>
                  <a:gd name="T56" fmla="*/ 8 w 128"/>
                  <a:gd name="T57" fmla="*/ 24 h 92"/>
                  <a:gd name="T58" fmla="*/ 11 w 128"/>
                  <a:gd name="T59" fmla="*/ 20 h 92"/>
                  <a:gd name="T60" fmla="*/ 63 w 128"/>
                  <a:gd name="T61" fmla="*/ 8 h 92"/>
                  <a:gd name="T62" fmla="*/ 64 w 128"/>
                  <a:gd name="T63" fmla="*/ 8 h 92"/>
                  <a:gd name="T64" fmla="*/ 65 w 128"/>
                  <a:gd name="T65" fmla="*/ 8 h 92"/>
                  <a:gd name="T66" fmla="*/ 117 w 128"/>
                  <a:gd name="T67" fmla="*/ 20 h 92"/>
                  <a:gd name="T68" fmla="*/ 120 w 128"/>
                  <a:gd name="T69" fmla="*/ 24 h 92"/>
                  <a:gd name="T70" fmla="*/ 117 w 128"/>
                  <a:gd name="T71" fmla="*/ 28 h 92"/>
                  <a:gd name="T72" fmla="*/ 65 w 128"/>
                  <a:gd name="T73" fmla="*/ 4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92">
                    <a:moveTo>
                      <a:pt x="128" y="24"/>
                    </a:moveTo>
                    <a:cubicBezTo>
                      <a:pt x="128" y="18"/>
                      <a:pt x="124" y="14"/>
                      <a:pt x="119" y="1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5" y="0"/>
                      <a:pt x="64" y="0"/>
                    </a:cubicBezTo>
                    <a:cubicBezTo>
                      <a:pt x="63" y="0"/>
                      <a:pt x="62" y="0"/>
                      <a:pt x="61" y="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4" y="14"/>
                      <a:pt x="0" y="18"/>
                      <a:pt x="0" y="24"/>
                    </a:cubicBezTo>
                    <a:cubicBezTo>
                      <a:pt x="0" y="30"/>
                      <a:pt x="4" y="34"/>
                      <a:pt x="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83"/>
                      <a:pt x="32" y="92"/>
                      <a:pt x="64" y="92"/>
                    </a:cubicBezTo>
                    <a:cubicBezTo>
                      <a:pt x="96" y="92"/>
                      <a:pt x="108" y="83"/>
                      <a:pt x="108" y="72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19" y="36"/>
                      <a:pt x="119" y="36"/>
                      <a:pt x="119" y="36"/>
                    </a:cubicBezTo>
                    <a:cubicBezTo>
                      <a:pt x="124" y="34"/>
                      <a:pt x="128" y="30"/>
                      <a:pt x="128" y="24"/>
                    </a:cubicBezTo>
                    <a:close/>
                    <a:moveTo>
                      <a:pt x="100" y="72"/>
                    </a:moveTo>
                    <a:cubicBezTo>
                      <a:pt x="100" y="76"/>
                      <a:pt x="88" y="84"/>
                      <a:pt x="64" y="84"/>
                    </a:cubicBezTo>
                    <a:cubicBezTo>
                      <a:pt x="40" y="84"/>
                      <a:pt x="28" y="76"/>
                      <a:pt x="28" y="7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2" y="48"/>
                      <a:pt x="63" y="48"/>
                      <a:pt x="64" y="48"/>
                    </a:cubicBezTo>
                    <a:cubicBezTo>
                      <a:pt x="65" y="48"/>
                      <a:pt x="66" y="48"/>
                      <a:pt x="67" y="48"/>
                    </a:cubicBezTo>
                    <a:cubicBezTo>
                      <a:pt x="100" y="40"/>
                      <a:pt x="100" y="40"/>
                      <a:pt x="100" y="40"/>
                    </a:cubicBezTo>
                    <a:lnTo>
                      <a:pt x="100" y="72"/>
                    </a:lnTo>
                    <a:close/>
                    <a:moveTo>
                      <a:pt x="65" y="40"/>
                    </a:moveTo>
                    <a:cubicBezTo>
                      <a:pt x="65" y="40"/>
                      <a:pt x="64" y="40"/>
                      <a:pt x="64" y="40"/>
                    </a:cubicBezTo>
                    <a:cubicBezTo>
                      <a:pt x="64" y="40"/>
                      <a:pt x="63" y="40"/>
                      <a:pt x="63" y="4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9" y="27"/>
                      <a:pt x="8" y="26"/>
                      <a:pt x="8" y="24"/>
                    </a:cubicBezTo>
                    <a:cubicBezTo>
                      <a:pt x="8" y="22"/>
                      <a:pt x="9" y="21"/>
                      <a:pt x="11" y="20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8"/>
                      <a:pt x="64" y="8"/>
                      <a:pt x="64" y="8"/>
                    </a:cubicBezTo>
                    <a:cubicBezTo>
                      <a:pt x="64" y="8"/>
                      <a:pt x="65" y="8"/>
                      <a:pt x="65" y="8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19" y="21"/>
                      <a:pt x="120" y="22"/>
                      <a:pt x="120" y="24"/>
                    </a:cubicBezTo>
                    <a:cubicBezTo>
                      <a:pt x="120" y="26"/>
                      <a:pt x="119" y="27"/>
                      <a:pt x="117" y="28"/>
                    </a:cubicBezTo>
                    <a:lnTo>
                      <a:pt x="6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9" name="Freeform 355">
                <a:extLst>
                  <a:ext uri="{FF2B5EF4-FFF2-40B4-BE49-F238E27FC236}">
                    <a16:creationId xmlns:a16="http://schemas.microsoft.com/office/drawing/2014/main" id="{EE272457-8E80-A5DB-5AB0-EA38648D8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594" y="6181068"/>
                <a:ext cx="30163" cy="165100"/>
              </a:xfrm>
              <a:custGeom>
                <a:avLst/>
                <a:gdLst>
                  <a:gd name="T0" fmla="*/ 0 w 8"/>
                  <a:gd name="T1" fmla="*/ 4 h 44"/>
                  <a:gd name="T2" fmla="*/ 0 w 8"/>
                  <a:gd name="T3" fmla="*/ 40 h 44"/>
                  <a:gd name="T4" fmla="*/ 4 w 8"/>
                  <a:gd name="T5" fmla="*/ 44 h 44"/>
                  <a:gd name="T6" fmla="*/ 8 w 8"/>
                  <a:gd name="T7" fmla="*/ 40 h 44"/>
                  <a:gd name="T8" fmla="*/ 8 w 8"/>
                  <a:gd name="T9" fmla="*/ 4 h 44"/>
                  <a:gd name="T10" fmla="*/ 4 w 8"/>
                  <a:gd name="T11" fmla="*/ 0 h 44"/>
                  <a:gd name="T12" fmla="*/ 0 w 8"/>
                  <a:gd name="T13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4">
                    <a:moveTo>
                      <a:pt x="0" y="4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8" y="42"/>
                      <a:pt x="8" y="4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0" name="Oval 356">
                <a:extLst>
                  <a:ext uri="{FF2B5EF4-FFF2-40B4-BE49-F238E27FC236}">
                    <a16:creationId xmlns:a16="http://schemas.microsoft.com/office/drawing/2014/main" id="{883E9DB8-BEEC-D476-C3E3-DB96B89E5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7307" y="6360456"/>
                <a:ext cx="60325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DCB229-6703-725C-F8C5-3EBE810F8F60}"/>
                </a:ext>
              </a:extLst>
            </p:cNvPr>
            <p:cNvGrpSpPr/>
            <p:nvPr/>
          </p:nvGrpSpPr>
          <p:grpSpPr>
            <a:xfrm>
              <a:off x="4363312" y="2035551"/>
              <a:ext cx="484188" cy="301625"/>
              <a:chOff x="8308975" y="-595313"/>
              <a:chExt cx="484188" cy="301625"/>
            </a:xfrm>
            <a:grpFill/>
          </p:grpSpPr>
          <p:sp>
            <p:nvSpPr>
              <p:cNvPr id="315" name="Freeform 10">
                <a:extLst>
                  <a:ext uri="{FF2B5EF4-FFF2-40B4-BE49-F238E27FC236}">
                    <a16:creationId xmlns:a16="http://schemas.microsoft.com/office/drawing/2014/main" id="{15D74724-E690-BC29-22C2-73D1D46979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8975" y="-595313"/>
                <a:ext cx="484188" cy="301625"/>
              </a:xfrm>
              <a:custGeom>
                <a:avLst/>
                <a:gdLst>
                  <a:gd name="T0" fmla="*/ 128 w 128"/>
                  <a:gd name="T1" fmla="*/ 39 h 80"/>
                  <a:gd name="T2" fmla="*/ 128 w 128"/>
                  <a:gd name="T3" fmla="*/ 39 h 80"/>
                  <a:gd name="T4" fmla="*/ 127 w 128"/>
                  <a:gd name="T5" fmla="*/ 38 h 80"/>
                  <a:gd name="T6" fmla="*/ 127 w 128"/>
                  <a:gd name="T7" fmla="*/ 38 h 80"/>
                  <a:gd name="T8" fmla="*/ 64 w 128"/>
                  <a:gd name="T9" fmla="*/ 0 h 80"/>
                  <a:gd name="T10" fmla="*/ 0 w 128"/>
                  <a:gd name="T11" fmla="*/ 38 h 80"/>
                  <a:gd name="T12" fmla="*/ 0 w 128"/>
                  <a:gd name="T13" fmla="*/ 38 h 80"/>
                  <a:gd name="T14" fmla="*/ 0 w 128"/>
                  <a:gd name="T15" fmla="*/ 39 h 80"/>
                  <a:gd name="T16" fmla="*/ 0 w 128"/>
                  <a:gd name="T17" fmla="*/ 39 h 80"/>
                  <a:gd name="T18" fmla="*/ 0 w 128"/>
                  <a:gd name="T19" fmla="*/ 40 h 80"/>
                  <a:gd name="T20" fmla="*/ 0 w 128"/>
                  <a:gd name="T21" fmla="*/ 41 h 80"/>
                  <a:gd name="T22" fmla="*/ 0 w 128"/>
                  <a:gd name="T23" fmla="*/ 41 h 80"/>
                  <a:gd name="T24" fmla="*/ 0 w 128"/>
                  <a:gd name="T25" fmla="*/ 42 h 80"/>
                  <a:gd name="T26" fmla="*/ 0 w 128"/>
                  <a:gd name="T27" fmla="*/ 42 h 80"/>
                  <a:gd name="T28" fmla="*/ 64 w 128"/>
                  <a:gd name="T29" fmla="*/ 80 h 80"/>
                  <a:gd name="T30" fmla="*/ 127 w 128"/>
                  <a:gd name="T31" fmla="*/ 42 h 80"/>
                  <a:gd name="T32" fmla="*/ 127 w 128"/>
                  <a:gd name="T33" fmla="*/ 42 h 80"/>
                  <a:gd name="T34" fmla="*/ 128 w 128"/>
                  <a:gd name="T35" fmla="*/ 41 h 80"/>
                  <a:gd name="T36" fmla="*/ 128 w 128"/>
                  <a:gd name="T37" fmla="*/ 41 h 80"/>
                  <a:gd name="T38" fmla="*/ 128 w 128"/>
                  <a:gd name="T39" fmla="*/ 40 h 80"/>
                  <a:gd name="T40" fmla="*/ 128 w 128"/>
                  <a:gd name="T41" fmla="*/ 39 h 80"/>
                  <a:gd name="T42" fmla="*/ 64 w 128"/>
                  <a:gd name="T43" fmla="*/ 72 h 80"/>
                  <a:gd name="T44" fmla="*/ 9 w 128"/>
                  <a:gd name="T45" fmla="*/ 40 h 80"/>
                  <a:gd name="T46" fmla="*/ 64 w 128"/>
                  <a:gd name="T47" fmla="*/ 8 h 80"/>
                  <a:gd name="T48" fmla="*/ 119 w 128"/>
                  <a:gd name="T49" fmla="*/ 40 h 80"/>
                  <a:gd name="T50" fmla="*/ 64 w 128"/>
                  <a:gd name="T51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80">
                    <a:moveTo>
                      <a:pt x="128" y="39"/>
                    </a:move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39"/>
                      <a:pt x="128" y="38"/>
                      <a:pt x="127" y="38"/>
                    </a:cubicBezTo>
                    <a:cubicBezTo>
                      <a:pt x="127" y="38"/>
                      <a:pt x="127" y="38"/>
                      <a:pt x="127" y="38"/>
                    </a:cubicBezTo>
                    <a:cubicBezTo>
                      <a:pt x="116" y="16"/>
                      <a:pt x="91" y="0"/>
                      <a:pt x="64" y="0"/>
                    </a:cubicBezTo>
                    <a:cubicBezTo>
                      <a:pt x="37" y="0"/>
                      <a:pt x="12" y="16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0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2" y="64"/>
                      <a:pt x="37" y="80"/>
                      <a:pt x="64" y="80"/>
                    </a:cubicBezTo>
                    <a:cubicBezTo>
                      <a:pt x="91" y="80"/>
                      <a:pt x="116" y="64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0"/>
                      <a:pt x="128" y="40"/>
                    </a:cubicBezTo>
                    <a:cubicBezTo>
                      <a:pt x="128" y="40"/>
                      <a:pt x="128" y="39"/>
                      <a:pt x="128" y="39"/>
                    </a:cubicBezTo>
                    <a:close/>
                    <a:moveTo>
                      <a:pt x="64" y="72"/>
                    </a:moveTo>
                    <a:cubicBezTo>
                      <a:pt x="41" y="72"/>
                      <a:pt x="19" y="59"/>
                      <a:pt x="9" y="40"/>
                    </a:cubicBezTo>
                    <a:cubicBezTo>
                      <a:pt x="20" y="21"/>
                      <a:pt x="41" y="8"/>
                      <a:pt x="64" y="8"/>
                    </a:cubicBezTo>
                    <a:cubicBezTo>
                      <a:pt x="86" y="8"/>
                      <a:pt x="108" y="21"/>
                      <a:pt x="119" y="40"/>
                    </a:cubicBezTo>
                    <a:cubicBezTo>
                      <a:pt x="108" y="59"/>
                      <a:pt x="86" y="72"/>
                      <a:pt x="64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6" name="Freeform 11">
                <a:extLst>
                  <a:ext uri="{FF2B5EF4-FFF2-40B4-BE49-F238E27FC236}">
                    <a16:creationId xmlns:a16="http://schemas.microsoft.com/office/drawing/2014/main" id="{94735536-1A05-CF7B-9055-0212F4FE2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1538" y="-504825"/>
                <a:ext cx="68263" cy="68263"/>
              </a:xfrm>
              <a:custGeom>
                <a:avLst/>
                <a:gdLst>
                  <a:gd name="T0" fmla="*/ 16 w 18"/>
                  <a:gd name="T1" fmla="*/ 0 h 18"/>
                  <a:gd name="T2" fmla="*/ 16 w 18"/>
                  <a:gd name="T3" fmla="*/ 0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16 w 18"/>
                  <a:gd name="T11" fmla="*/ 4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7" name="Freeform 12">
                <a:extLst>
                  <a:ext uri="{FF2B5EF4-FFF2-40B4-BE49-F238E27FC236}">
                    <a16:creationId xmlns:a16="http://schemas.microsoft.com/office/drawing/2014/main" id="{4A11D04C-4B2E-B78D-A6AE-66D6FFD53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5500" y="-549275"/>
                <a:ext cx="211138" cy="209550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2 h 56"/>
                  <a:gd name="T12" fmla="*/ 4 w 56"/>
                  <a:gd name="T13" fmla="*/ 28 h 56"/>
                  <a:gd name="T14" fmla="*/ 28 w 56"/>
                  <a:gd name="T15" fmla="*/ 4 h 56"/>
                  <a:gd name="T16" fmla="*/ 52 w 56"/>
                  <a:gd name="T17" fmla="*/ 28 h 56"/>
                  <a:gd name="T18" fmla="*/ 28 w 56"/>
                  <a:gd name="T1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2"/>
                    </a:moveTo>
                    <a:cubicBezTo>
                      <a:pt x="15" y="52"/>
                      <a:pt x="4" y="41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41" y="4"/>
                      <a:pt x="52" y="15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DC19C2-A7C7-291B-8286-3DCF828D483A}"/>
                </a:ext>
              </a:extLst>
            </p:cNvPr>
            <p:cNvGrpSpPr/>
            <p:nvPr/>
          </p:nvGrpSpPr>
          <p:grpSpPr>
            <a:xfrm>
              <a:off x="2233401" y="1945436"/>
              <a:ext cx="483505" cy="481854"/>
              <a:chOff x="8588375" y="100013"/>
              <a:chExt cx="930276" cy="927101"/>
            </a:xfrm>
            <a:grpFill/>
          </p:grpSpPr>
          <p:sp>
            <p:nvSpPr>
              <p:cNvPr id="306" name="Freeform 16">
                <a:extLst>
                  <a:ext uri="{FF2B5EF4-FFF2-40B4-BE49-F238E27FC236}">
                    <a16:creationId xmlns:a16="http://schemas.microsoft.com/office/drawing/2014/main" id="{AA8BA3B1-B499-43E2-5CD1-3FDDB127A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1750" y="187326"/>
                <a:ext cx="509588" cy="504825"/>
              </a:xfrm>
              <a:custGeom>
                <a:avLst/>
                <a:gdLst>
                  <a:gd name="T0" fmla="*/ 7 w 134"/>
                  <a:gd name="T1" fmla="*/ 133 h 133"/>
                  <a:gd name="T2" fmla="*/ 3 w 134"/>
                  <a:gd name="T3" fmla="*/ 131 h 133"/>
                  <a:gd name="T4" fmla="*/ 3 w 134"/>
                  <a:gd name="T5" fmla="*/ 123 h 133"/>
                  <a:gd name="T6" fmla="*/ 123 w 134"/>
                  <a:gd name="T7" fmla="*/ 3 h 133"/>
                  <a:gd name="T8" fmla="*/ 131 w 134"/>
                  <a:gd name="T9" fmla="*/ 3 h 133"/>
                  <a:gd name="T10" fmla="*/ 131 w 134"/>
                  <a:gd name="T11" fmla="*/ 11 h 133"/>
                  <a:gd name="T12" fmla="*/ 11 w 134"/>
                  <a:gd name="T13" fmla="*/ 131 h 133"/>
                  <a:gd name="T14" fmla="*/ 7 w 134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3">
                    <a:moveTo>
                      <a:pt x="7" y="133"/>
                    </a:moveTo>
                    <a:cubicBezTo>
                      <a:pt x="5" y="133"/>
                      <a:pt x="4" y="132"/>
                      <a:pt x="3" y="131"/>
                    </a:cubicBezTo>
                    <a:cubicBezTo>
                      <a:pt x="0" y="129"/>
                      <a:pt x="0" y="125"/>
                      <a:pt x="3" y="123"/>
                    </a:cubicBezTo>
                    <a:cubicBezTo>
                      <a:pt x="123" y="3"/>
                      <a:pt x="123" y="3"/>
                      <a:pt x="123" y="3"/>
                    </a:cubicBezTo>
                    <a:cubicBezTo>
                      <a:pt x="125" y="0"/>
                      <a:pt x="129" y="0"/>
                      <a:pt x="131" y="3"/>
                    </a:cubicBezTo>
                    <a:cubicBezTo>
                      <a:pt x="134" y="5"/>
                      <a:pt x="134" y="9"/>
                      <a:pt x="131" y="11"/>
                    </a:cubicBezTo>
                    <a:cubicBezTo>
                      <a:pt x="11" y="131"/>
                      <a:pt x="11" y="131"/>
                      <a:pt x="11" y="131"/>
                    </a:cubicBezTo>
                    <a:cubicBezTo>
                      <a:pt x="10" y="132"/>
                      <a:pt x="9" y="133"/>
                      <a:pt x="7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7" name="Freeform 17">
                <a:extLst>
                  <a:ext uri="{FF2B5EF4-FFF2-40B4-BE49-F238E27FC236}">
                    <a16:creationId xmlns:a16="http://schemas.microsoft.com/office/drawing/2014/main" id="{072411E4-42D2-227F-D648-278D3CEF23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4638" y="100013"/>
                <a:ext cx="354013" cy="346075"/>
              </a:xfrm>
              <a:custGeom>
                <a:avLst/>
                <a:gdLst>
                  <a:gd name="T0" fmla="*/ 41 w 93"/>
                  <a:gd name="T1" fmla="*/ 91 h 91"/>
                  <a:gd name="T2" fmla="*/ 15 w 93"/>
                  <a:gd name="T3" fmla="*/ 78 h 91"/>
                  <a:gd name="T4" fmla="*/ 3 w 93"/>
                  <a:gd name="T5" fmla="*/ 46 h 91"/>
                  <a:gd name="T6" fmla="*/ 61 w 93"/>
                  <a:gd name="T7" fmla="*/ 0 h 91"/>
                  <a:gd name="T8" fmla="*/ 67 w 93"/>
                  <a:gd name="T9" fmla="*/ 1 h 91"/>
                  <a:gd name="T10" fmla="*/ 69 w 93"/>
                  <a:gd name="T11" fmla="*/ 6 h 91"/>
                  <a:gd name="T12" fmla="*/ 69 w 93"/>
                  <a:gd name="T13" fmla="*/ 24 h 91"/>
                  <a:gd name="T14" fmla="*/ 87 w 93"/>
                  <a:gd name="T15" fmla="*/ 24 h 91"/>
                  <a:gd name="T16" fmla="*/ 92 w 93"/>
                  <a:gd name="T17" fmla="*/ 26 h 91"/>
                  <a:gd name="T18" fmla="*/ 93 w 93"/>
                  <a:gd name="T19" fmla="*/ 32 h 91"/>
                  <a:gd name="T20" fmla="*/ 41 w 93"/>
                  <a:gd name="T21" fmla="*/ 91 h 91"/>
                  <a:gd name="T22" fmla="*/ 57 w 93"/>
                  <a:gd name="T23" fmla="*/ 15 h 91"/>
                  <a:gd name="T24" fmla="*/ 15 w 93"/>
                  <a:gd name="T25" fmla="*/ 48 h 91"/>
                  <a:gd name="T26" fmla="*/ 23 w 93"/>
                  <a:gd name="T27" fmla="*/ 70 h 91"/>
                  <a:gd name="T28" fmla="*/ 41 w 93"/>
                  <a:gd name="T29" fmla="*/ 79 h 91"/>
                  <a:gd name="T30" fmla="*/ 78 w 93"/>
                  <a:gd name="T31" fmla="*/ 36 h 91"/>
                  <a:gd name="T32" fmla="*/ 63 w 93"/>
                  <a:gd name="T33" fmla="*/ 36 h 91"/>
                  <a:gd name="T34" fmla="*/ 57 w 93"/>
                  <a:gd name="T35" fmla="*/ 30 h 91"/>
                  <a:gd name="T36" fmla="*/ 57 w 93"/>
                  <a:gd name="T37" fmla="*/ 1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91">
                    <a:moveTo>
                      <a:pt x="41" y="91"/>
                    </a:moveTo>
                    <a:cubicBezTo>
                      <a:pt x="32" y="91"/>
                      <a:pt x="23" y="87"/>
                      <a:pt x="15" y="78"/>
                    </a:cubicBezTo>
                    <a:cubicBezTo>
                      <a:pt x="4" y="68"/>
                      <a:pt x="0" y="57"/>
                      <a:pt x="3" y="46"/>
                    </a:cubicBezTo>
                    <a:cubicBezTo>
                      <a:pt x="9" y="18"/>
                      <a:pt x="56" y="2"/>
                      <a:pt x="61" y="0"/>
                    </a:cubicBezTo>
                    <a:cubicBezTo>
                      <a:pt x="63" y="0"/>
                      <a:pt x="65" y="0"/>
                      <a:pt x="67" y="1"/>
                    </a:cubicBezTo>
                    <a:cubicBezTo>
                      <a:pt x="68" y="2"/>
                      <a:pt x="69" y="4"/>
                      <a:pt x="69" y="6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9" y="24"/>
                      <a:pt x="91" y="25"/>
                      <a:pt x="92" y="26"/>
                    </a:cubicBezTo>
                    <a:cubicBezTo>
                      <a:pt x="93" y="28"/>
                      <a:pt x="93" y="30"/>
                      <a:pt x="93" y="32"/>
                    </a:cubicBezTo>
                    <a:cubicBezTo>
                      <a:pt x="91" y="38"/>
                      <a:pt x="72" y="91"/>
                      <a:pt x="41" y="91"/>
                    </a:cubicBezTo>
                    <a:close/>
                    <a:moveTo>
                      <a:pt x="57" y="15"/>
                    </a:moveTo>
                    <a:cubicBezTo>
                      <a:pt x="42" y="21"/>
                      <a:pt x="18" y="33"/>
                      <a:pt x="15" y="48"/>
                    </a:cubicBezTo>
                    <a:cubicBezTo>
                      <a:pt x="13" y="55"/>
                      <a:pt x="16" y="62"/>
                      <a:pt x="23" y="70"/>
                    </a:cubicBezTo>
                    <a:cubicBezTo>
                      <a:pt x="29" y="76"/>
                      <a:pt x="35" y="79"/>
                      <a:pt x="41" y="79"/>
                    </a:cubicBezTo>
                    <a:cubicBezTo>
                      <a:pt x="57" y="79"/>
                      <a:pt x="72" y="53"/>
                      <a:pt x="78" y="36"/>
                    </a:cubicBezTo>
                    <a:cubicBezTo>
                      <a:pt x="63" y="36"/>
                      <a:pt x="63" y="36"/>
                      <a:pt x="63" y="36"/>
                    </a:cubicBezTo>
                    <a:cubicBezTo>
                      <a:pt x="60" y="36"/>
                      <a:pt x="57" y="33"/>
                      <a:pt x="57" y="30"/>
                    </a:cubicBezTo>
                    <a:lnTo>
                      <a:pt x="57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8" name="Freeform 18">
                <a:extLst>
                  <a:ext uri="{FF2B5EF4-FFF2-40B4-BE49-F238E27FC236}">
                    <a16:creationId xmlns:a16="http://schemas.microsoft.com/office/drawing/2014/main" id="{10532EAB-46C3-931B-9CF3-4674285BA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050" y="142876"/>
                <a:ext cx="46038" cy="185738"/>
              </a:xfrm>
              <a:custGeom>
                <a:avLst/>
                <a:gdLst>
                  <a:gd name="T0" fmla="*/ 6 w 12"/>
                  <a:gd name="T1" fmla="*/ 49 h 49"/>
                  <a:gd name="T2" fmla="*/ 0 w 12"/>
                  <a:gd name="T3" fmla="*/ 43 h 49"/>
                  <a:gd name="T4" fmla="*/ 0 w 12"/>
                  <a:gd name="T5" fmla="*/ 6 h 49"/>
                  <a:gd name="T6" fmla="*/ 6 w 12"/>
                  <a:gd name="T7" fmla="*/ 0 h 49"/>
                  <a:gd name="T8" fmla="*/ 12 w 12"/>
                  <a:gd name="T9" fmla="*/ 6 h 49"/>
                  <a:gd name="T10" fmla="*/ 12 w 12"/>
                  <a:gd name="T11" fmla="*/ 43 h 49"/>
                  <a:gd name="T12" fmla="*/ 6 w 12"/>
                  <a:gd name="T13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9">
                    <a:moveTo>
                      <a:pt x="6" y="49"/>
                    </a:moveTo>
                    <a:cubicBezTo>
                      <a:pt x="3" y="49"/>
                      <a:pt x="0" y="46"/>
                      <a:pt x="0" y="4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6"/>
                      <a:pt x="9" y="49"/>
                      <a:pt x="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9" name="Freeform 19">
                <a:extLst>
                  <a:ext uri="{FF2B5EF4-FFF2-40B4-BE49-F238E27FC236}">
                    <a16:creationId xmlns:a16="http://schemas.microsoft.com/office/drawing/2014/main" id="{50D1D024-92C1-65E5-8D28-7EFC88665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8375" y="882651"/>
                <a:ext cx="147638" cy="144463"/>
              </a:xfrm>
              <a:custGeom>
                <a:avLst/>
                <a:gdLst>
                  <a:gd name="T0" fmla="*/ 7 w 39"/>
                  <a:gd name="T1" fmla="*/ 38 h 38"/>
                  <a:gd name="T2" fmla="*/ 3 w 39"/>
                  <a:gd name="T3" fmla="*/ 36 h 38"/>
                  <a:gd name="T4" fmla="*/ 3 w 39"/>
                  <a:gd name="T5" fmla="*/ 28 h 38"/>
                  <a:gd name="T6" fmla="*/ 29 w 39"/>
                  <a:gd name="T7" fmla="*/ 2 h 38"/>
                  <a:gd name="T8" fmla="*/ 37 w 39"/>
                  <a:gd name="T9" fmla="*/ 2 h 38"/>
                  <a:gd name="T10" fmla="*/ 37 w 39"/>
                  <a:gd name="T11" fmla="*/ 10 h 38"/>
                  <a:gd name="T12" fmla="*/ 11 w 39"/>
                  <a:gd name="T13" fmla="*/ 36 h 38"/>
                  <a:gd name="T14" fmla="*/ 7 w 39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8">
                    <a:moveTo>
                      <a:pt x="7" y="38"/>
                    </a:moveTo>
                    <a:cubicBezTo>
                      <a:pt x="5" y="38"/>
                      <a:pt x="4" y="37"/>
                      <a:pt x="3" y="36"/>
                    </a:cubicBezTo>
                    <a:cubicBezTo>
                      <a:pt x="0" y="34"/>
                      <a:pt x="0" y="30"/>
                      <a:pt x="3" y="28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0"/>
                      <a:pt x="35" y="0"/>
                      <a:pt x="37" y="2"/>
                    </a:cubicBezTo>
                    <a:cubicBezTo>
                      <a:pt x="39" y="4"/>
                      <a:pt x="39" y="8"/>
                      <a:pt x="37" y="1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7"/>
                      <a:pt x="9" y="38"/>
                      <a:pt x="7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0" name="Freeform 20">
                <a:extLst>
                  <a:ext uri="{FF2B5EF4-FFF2-40B4-BE49-F238E27FC236}">
                    <a16:creationId xmlns:a16="http://schemas.microsoft.com/office/drawing/2014/main" id="{097B0FFD-20ED-6FFC-7793-386151A40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463" y="882651"/>
                <a:ext cx="147638" cy="144463"/>
              </a:xfrm>
              <a:custGeom>
                <a:avLst/>
                <a:gdLst>
                  <a:gd name="T0" fmla="*/ 32 w 39"/>
                  <a:gd name="T1" fmla="*/ 38 h 38"/>
                  <a:gd name="T2" fmla="*/ 28 w 39"/>
                  <a:gd name="T3" fmla="*/ 36 h 38"/>
                  <a:gd name="T4" fmla="*/ 2 w 39"/>
                  <a:gd name="T5" fmla="*/ 10 h 38"/>
                  <a:gd name="T6" fmla="*/ 2 w 39"/>
                  <a:gd name="T7" fmla="*/ 2 h 38"/>
                  <a:gd name="T8" fmla="*/ 10 w 39"/>
                  <a:gd name="T9" fmla="*/ 2 h 38"/>
                  <a:gd name="T10" fmla="*/ 36 w 39"/>
                  <a:gd name="T11" fmla="*/ 28 h 38"/>
                  <a:gd name="T12" fmla="*/ 36 w 39"/>
                  <a:gd name="T13" fmla="*/ 36 h 38"/>
                  <a:gd name="T14" fmla="*/ 32 w 39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8">
                    <a:moveTo>
                      <a:pt x="32" y="38"/>
                    </a:moveTo>
                    <a:cubicBezTo>
                      <a:pt x="30" y="38"/>
                      <a:pt x="29" y="37"/>
                      <a:pt x="28" y="36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4"/>
                      <a:pt x="2" y="2"/>
                    </a:cubicBezTo>
                    <a:cubicBezTo>
                      <a:pt x="4" y="0"/>
                      <a:pt x="8" y="0"/>
                      <a:pt x="10" y="2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9" y="30"/>
                      <a:pt x="39" y="34"/>
                      <a:pt x="36" y="36"/>
                    </a:cubicBezTo>
                    <a:cubicBezTo>
                      <a:pt x="35" y="37"/>
                      <a:pt x="34" y="38"/>
                      <a:pt x="3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1" name="Freeform 21">
                <a:extLst>
                  <a:ext uri="{FF2B5EF4-FFF2-40B4-BE49-F238E27FC236}">
                    <a16:creationId xmlns:a16="http://schemas.microsoft.com/office/drawing/2014/main" id="{09668320-F326-6CCF-6F1F-BE86CB2B3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91550" y="312738"/>
                <a:ext cx="714375" cy="714375"/>
              </a:xfrm>
              <a:custGeom>
                <a:avLst/>
                <a:gdLst>
                  <a:gd name="T0" fmla="*/ 94 w 188"/>
                  <a:gd name="T1" fmla="*/ 188 h 188"/>
                  <a:gd name="T2" fmla="*/ 0 w 188"/>
                  <a:gd name="T3" fmla="*/ 94 h 188"/>
                  <a:gd name="T4" fmla="*/ 94 w 188"/>
                  <a:gd name="T5" fmla="*/ 0 h 188"/>
                  <a:gd name="T6" fmla="*/ 188 w 188"/>
                  <a:gd name="T7" fmla="*/ 94 h 188"/>
                  <a:gd name="T8" fmla="*/ 94 w 188"/>
                  <a:gd name="T9" fmla="*/ 188 h 188"/>
                  <a:gd name="T10" fmla="*/ 94 w 188"/>
                  <a:gd name="T11" fmla="*/ 12 h 188"/>
                  <a:gd name="T12" fmla="*/ 12 w 188"/>
                  <a:gd name="T13" fmla="*/ 94 h 188"/>
                  <a:gd name="T14" fmla="*/ 94 w 188"/>
                  <a:gd name="T15" fmla="*/ 176 h 188"/>
                  <a:gd name="T16" fmla="*/ 176 w 188"/>
                  <a:gd name="T17" fmla="*/ 94 h 188"/>
                  <a:gd name="T18" fmla="*/ 94 w 188"/>
                  <a:gd name="T19" fmla="*/ 12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188">
                    <a:moveTo>
                      <a:pt x="94" y="188"/>
                    </a:moveTo>
                    <a:cubicBezTo>
                      <a:pt x="42" y="188"/>
                      <a:pt x="0" y="146"/>
                      <a:pt x="0" y="94"/>
                    </a:cubicBezTo>
                    <a:cubicBezTo>
                      <a:pt x="0" y="42"/>
                      <a:pt x="42" y="0"/>
                      <a:pt x="94" y="0"/>
                    </a:cubicBezTo>
                    <a:cubicBezTo>
                      <a:pt x="146" y="0"/>
                      <a:pt x="188" y="42"/>
                      <a:pt x="188" y="94"/>
                    </a:cubicBezTo>
                    <a:cubicBezTo>
                      <a:pt x="188" y="146"/>
                      <a:pt x="146" y="188"/>
                      <a:pt x="94" y="188"/>
                    </a:cubicBezTo>
                    <a:close/>
                    <a:moveTo>
                      <a:pt x="94" y="12"/>
                    </a:moveTo>
                    <a:cubicBezTo>
                      <a:pt x="49" y="12"/>
                      <a:pt x="12" y="49"/>
                      <a:pt x="12" y="94"/>
                    </a:cubicBezTo>
                    <a:cubicBezTo>
                      <a:pt x="12" y="139"/>
                      <a:pt x="49" y="176"/>
                      <a:pt x="94" y="176"/>
                    </a:cubicBezTo>
                    <a:cubicBezTo>
                      <a:pt x="139" y="176"/>
                      <a:pt x="176" y="139"/>
                      <a:pt x="176" y="94"/>
                    </a:cubicBezTo>
                    <a:cubicBezTo>
                      <a:pt x="176" y="49"/>
                      <a:pt x="139" y="12"/>
                      <a:pt x="9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2" name="Freeform 22">
                <a:extLst>
                  <a:ext uri="{FF2B5EF4-FFF2-40B4-BE49-F238E27FC236}">
                    <a16:creationId xmlns:a16="http://schemas.microsoft.com/office/drawing/2014/main" id="{3C372AFE-EFBA-70A5-7678-3B888DA4BE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13788" y="434976"/>
                <a:ext cx="469900" cy="469900"/>
              </a:xfrm>
              <a:custGeom>
                <a:avLst/>
                <a:gdLst>
                  <a:gd name="T0" fmla="*/ 62 w 124"/>
                  <a:gd name="T1" fmla="*/ 124 h 124"/>
                  <a:gd name="T2" fmla="*/ 0 w 124"/>
                  <a:gd name="T3" fmla="*/ 62 h 124"/>
                  <a:gd name="T4" fmla="*/ 62 w 124"/>
                  <a:gd name="T5" fmla="*/ 0 h 124"/>
                  <a:gd name="T6" fmla="*/ 124 w 124"/>
                  <a:gd name="T7" fmla="*/ 62 h 124"/>
                  <a:gd name="T8" fmla="*/ 62 w 124"/>
                  <a:gd name="T9" fmla="*/ 124 h 124"/>
                  <a:gd name="T10" fmla="*/ 62 w 124"/>
                  <a:gd name="T11" fmla="*/ 12 h 124"/>
                  <a:gd name="T12" fmla="*/ 12 w 124"/>
                  <a:gd name="T13" fmla="*/ 62 h 124"/>
                  <a:gd name="T14" fmla="*/ 62 w 124"/>
                  <a:gd name="T15" fmla="*/ 112 h 124"/>
                  <a:gd name="T16" fmla="*/ 112 w 124"/>
                  <a:gd name="T17" fmla="*/ 62 h 124"/>
                  <a:gd name="T18" fmla="*/ 62 w 124"/>
                  <a:gd name="T19" fmla="*/ 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" h="124">
                    <a:moveTo>
                      <a:pt x="62" y="124"/>
                    </a:moveTo>
                    <a:cubicBezTo>
                      <a:pt x="28" y="124"/>
                      <a:pt x="0" y="96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96" y="0"/>
                      <a:pt x="124" y="28"/>
                      <a:pt x="124" y="62"/>
                    </a:cubicBezTo>
                    <a:cubicBezTo>
                      <a:pt x="124" y="96"/>
                      <a:pt x="96" y="124"/>
                      <a:pt x="62" y="124"/>
                    </a:cubicBezTo>
                    <a:close/>
                    <a:moveTo>
                      <a:pt x="62" y="12"/>
                    </a:moveTo>
                    <a:cubicBezTo>
                      <a:pt x="34" y="12"/>
                      <a:pt x="12" y="34"/>
                      <a:pt x="12" y="62"/>
                    </a:cubicBezTo>
                    <a:cubicBezTo>
                      <a:pt x="12" y="90"/>
                      <a:pt x="34" y="112"/>
                      <a:pt x="62" y="112"/>
                    </a:cubicBezTo>
                    <a:cubicBezTo>
                      <a:pt x="90" y="112"/>
                      <a:pt x="112" y="90"/>
                      <a:pt x="112" y="62"/>
                    </a:cubicBezTo>
                    <a:cubicBezTo>
                      <a:pt x="112" y="34"/>
                      <a:pt x="90" y="12"/>
                      <a:pt x="6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3" name="Freeform 23">
                <a:extLst>
                  <a:ext uri="{FF2B5EF4-FFF2-40B4-BE49-F238E27FC236}">
                    <a16:creationId xmlns:a16="http://schemas.microsoft.com/office/drawing/2014/main" id="{8AD338F9-026A-FF11-1F5B-404A2B8B74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34438" y="555626"/>
                <a:ext cx="228600" cy="228600"/>
              </a:xfrm>
              <a:custGeom>
                <a:avLst/>
                <a:gdLst>
                  <a:gd name="T0" fmla="*/ 30 w 60"/>
                  <a:gd name="T1" fmla="*/ 60 h 60"/>
                  <a:gd name="T2" fmla="*/ 0 w 60"/>
                  <a:gd name="T3" fmla="*/ 30 h 60"/>
                  <a:gd name="T4" fmla="*/ 30 w 60"/>
                  <a:gd name="T5" fmla="*/ 0 h 60"/>
                  <a:gd name="T6" fmla="*/ 60 w 60"/>
                  <a:gd name="T7" fmla="*/ 30 h 60"/>
                  <a:gd name="T8" fmla="*/ 30 w 60"/>
                  <a:gd name="T9" fmla="*/ 60 h 60"/>
                  <a:gd name="T10" fmla="*/ 30 w 60"/>
                  <a:gd name="T11" fmla="*/ 12 h 60"/>
                  <a:gd name="T12" fmla="*/ 12 w 60"/>
                  <a:gd name="T13" fmla="*/ 30 h 60"/>
                  <a:gd name="T14" fmla="*/ 30 w 60"/>
                  <a:gd name="T15" fmla="*/ 48 h 60"/>
                  <a:gd name="T16" fmla="*/ 48 w 60"/>
                  <a:gd name="T17" fmla="*/ 30 h 60"/>
                  <a:gd name="T18" fmla="*/ 30 w 60"/>
                  <a:gd name="T1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13" y="60"/>
                      <a:pt x="0" y="47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7" y="0"/>
                      <a:pt x="60" y="13"/>
                      <a:pt x="60" y="30"/>
                    </a:cubicBezTo>
                    <a:cubicBezTo>
                      <a:pt x="60" y="47"/>
                      <a:pt x="47" y="60"/>
                      <a:pt x="30" y="60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0"/>
                      <a:pt x="12" y="30"/>
                    </a:cubicBezTo>
                    <a:cubicBezTo>
                      <a:pt x="12" y="40"/>
                      <a:pt x="20" y="48"/>
                      <a:pt x="30" y="48"/>
                    </a:cubicBezTo>
                    <a:cubicBezTo>
                      <a:pt x="40" y="48"/>
                      <a:pt x="48" y="40"/>
                      <a:pt x="48" y="30"/>
                    </a:cubicBezTo>
                    <a:cubicBezTo>
                      <a:pt x="48" y="20"/>
                      <a:pt x="40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4" name="Freeform 24">
                <a:extLst>
                  <a:ext uri="{FF2B5EF4-FFF2-40B4-BE49-F238E27FC236}">
                    <a16:creationId xmlns:a16="http://schemas.microsoft.com/office/drawing/2014/main" id="{993ACA22-8E1F-02BF-4599-804F9A4A7C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10638" y="631826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8 h 20"/>
                  <a:gd name="T12" fmla="*/ 8 w 20"/>
                  <a:gd name="T13" fmla="*/ 10 h 20"/>
                  <a:gd name="T14" fmla="*/ 10 w 20"/>
                  <a:gd name="T15" fmla="*/ 12 h 20"/>
                  <a:gd name="T16" fmla="*/ 12 w 20"/>
                  <a:gd name="T17" fmla="*/ 10 h 20"/>
                  <a:gd name="T18" fmla="*/ 10 w 20"/>
                  <a:gd name="T1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6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0" y="4"/>
                      <a:pt x="20" y="10"/>
                    </a:cubicBezTo>
                    <a:cubicBezTo>
                      <a:pt x="20" y="16"/>
                      <a:pt x="16" y="20"/>
                      <a:pt x="10" y="20"/>
                    </a:cubicBezTo>
                    <a:close/>
                    <a:moveTo>
                      <a:pt x="10" y="8"/>
                    </a:moveTo>
                    <a:cubicBezTo>
                      <a:pt x="9" y="8"/>
                      <a:pt x="8" y="9"/>
                      <a:pt x="8" y="10"/>
                    </a:cubicBezTo>
                    <a:cubicBezTo>
                      <a:pt x="8" y="11"/>
                      <a:pt x="9" y="12"/>
                      <a:pt x="10" y="12"/>
                    </a:cubicBezTo>
                    <a:cubicBezTo>
                      <a:pt x="11" y="12"/>
                      <a:pt x="12" y="11"/>
                      <a:pt x="12" y="10"/>
                    </a:cubicBezTo>
                    <a:cubicBezTo>
                      <a:pt x="12" y="9"/>
                      <a:pt x="11" y="8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BC9AF5A-CEAE-C701-F311-6A4DF6D9A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231" y="1986591"/>
              <a:ext cx="402650" cy="399545"/>
            </a:xfrm>
            <a:custGeom>
              <a:avLst/>
              <a:gdLst>
                <a:gd name="T0" fmla="*/ 56 w 162"/>
                <a:gd name="T1" fmla="*/ 161 h 161"/>
                <a:gd name="T2" fmla="*/ 56 w 162"/>
                <a:gd name="T3" fmla="*/ 161 h 161"/>
                <a:gd name="T4" fmla="*/ 50 w 162"/>
                <a:gd name="T5" fmla="*/ 158 h 161"/>
                <a:gd name="T6" fmla="*/ 30 w 162"/>
                <a:gd name="T7" fmla="*/ 131 h 161"/>
                <a:gd name="T8" fmla="*/ 3 w 162"/>
                <a:gd name="T9" fmla="*/ 111 h 161"/>
                <a:gd name="T10" fmla="*/ 0 w 162"/>
                <a:gd name="T11" fmla="*/ 105 h 161"/>
                <a:gd name="T12" fmla="*/ 2 w 162"/>
                <a:gd name="T13" fmla="*/ 100 h 161"/>
                <a:gd name="T14" fmla="*/ 13 w 162"/>
                <a:gd name="T15" fmla="*/ 89 h 161"/>
                <a:gd name="T16" fmla="*/ 18 w 162"/>
                <a:gd name="T17" fmla="*/ 87 h 161"/>
                <a:gd name="T18" fmla="*/ 20 w 162"/>
                <a:gd name="T19" fmla="*/ 87 h 161"/>
                <a:gd name="T20" fmla="*/ 39 w 162"/>
                <a:gd name="T21" fmla="*/ 92 h 161"/>
                <a:gd name="T22" fmla="*/ 62 w 162"/>
                <a:gd name="T23" fmla="*/ 69 h 161"/>
                <a:gd name="T24" fmla="*/ 11 w 162"/>
                <a:gd name="T25" fmla="*/ 41 h 161"/>
                <a:gd name="T26" fmla="*/ 7 w 162"/>
                <a:gd name="T27" fmla="*/ 36 h 161"/>
                <a:gd name="T28" fmla="*/ 9 w 162"/>
                <a:gd name="T29" fmla="*/ 29 h 161"/>
                <a:gd name="T30" fmla="*/ 23 w 162"/>
                <a:gd name="T31" fmla="*/ 15 h 161"/>
                <a:gd name="T32" fmla="*/ 30 w 162"/>
                <a:gd name="T33" fmla="*/ 13 h 161"/>
                <a:gd name="T34" fmla="*/ 101 w 162"/>
                <a:gd name="T35" fmla="*/ 30 h 161"/>
                <a:gd name="T36" fmla="*/ 116 w 162"/>
                <a:gd name="T37" fmla="*/ 14 h 161"/>
                <a:gd name="T38" fmla="*/ 146 w 162"/>
                <a:gd name="T39" fmla="*/ 0 h 161"/>
                <a:gd name="T40" fmla="*/ 157 w 162"/>
                <a:gd name="T41" fmla="*/ 4 h 161"/>
                <a:gd name="T42" fmla="*/ 159 w 162"/>
                <a:gd name="T43" fmla="*/ 24 h 161"/>
                <a:gd name="T44" fmla="*/ 147 w 162"/>
                <a:gd name="T45" fmla="*/ 44 h 161"/>
                <a:gd name="T46" fmla="*/ 131 w 162"/>
                <a:gd name="T47" fmla="*/ 61 h 161"/>
                <a:gd name="T48" fmla="*/ 148 w 162"/>
                <a:gd name="T49" fmla="*/ 134 h 161"/>
                <a:gd name="T50" fmla="*/ 145 w 162"/>
                <a:gd name="T51" fmla="*/ 142 h 161"/>
                <a:gd name="T52" fmla="*/ 131 w 162"/>
                <a:gd name="T53" fmla="*/ 153 h 161"/>
                <a:gd name="T54" fmla="*/ 126 w 162"/>
                <a:gd name="T55" fmla="*/ 154 h 161"/>
                <a:gd name="T56" fmla="*/ 124 w 162"/>
                <a:gd name="T57" fmla="*/ 154 h 161"/>
                <a:gd name="T58" fmla="*/ 120 w 162"/>
                <a:gd name="T59" fmla="*/ 150 h 161"/>
                <a:gd name="T60" fmla="*/ 92 w 162"/>
                <a:gd name="T61" fmla="*/ 99 h 161"/>
                <a:gd name="T62" fmla="*/ 69 w 162"/>
                <a:gd name="T63" fmla="*/ 122 h 161"/>
                <a:gd name="T64" fmla="*/ 74 w 162"/>
                <a:gd name="T65" fmla="*/ 141 h 161"/>
                <a:gd name="T66" fmla="*/ 72 w 162"/>
                <a:gd name="T67" fmla="*/ 148 h 161"/>
                <a:gd name="T68" fmla="*/ 62 w 162"/>
                <a:gd name="T69" fmla="*/ 159 h 161"/>
                <a:gd name="T70" fmla="*/ 56 w 162"/>
                <a:gd name="T71" fmla="*/ 161 h 161"/>
                <a:gd name="T72" fmla="*/ 8 w 162"/>
                <a:gd name="T73" fmla="*/ 105 h 161"/>
                <a:gd name="T74" fmla="*/ 36 w 162"/>
                <a:gd name="T75" fmla="*/ 126 h 161"/>
                <a:gd name="T76" fmla="*/ 56 w 162"/>
                <a:gd name="T77" fmla="*/ 153 h 161"/>
                <a:gd name="T78" fmla="*/ 66 w 162"/>
                <a:gd name="T79" fmla="*/ 143 h 161"/>
                <a:gd name="T80" fmla="*/ 60 w 162"/>
                <a:gd name="T81" fmla="*/ 120 h 161"/>
                <a:gd name="T82" fmla="*/ 94 w 162"/>
                <a:gd name="T83" fmla="*/ 86 h 161"/>
                <a:gd name="T84" fmla="*/ 126 w 162"/>
                <a:gd name="T85" fmla="*/ 146 h 161"/>
                <a:gd name="T86" fmla="*/ 140 w 162"/>
                <a:gd name="T87" fmla="*/ 136 h 161"/>
                <a:gd name="T88" fmla="*/ 122 w 162"/>
                <a:gd name="T89" fmla="*/ 58 h 161"/>
                <a:gd name="T90" fmla="*/ 141 w 162"/>
                <a:gd name="T91" fmla="*/ 39 h 161"/>
                <a:gd name="T92" fmla="*/ 152 w 162"/>
                <a:gd name="T93" fmla="*/ 22 h 161"/>
                <a:gd name="T94" fmla="*/ 151 w 162"/>
                <a:gd name="T95" fmla="*/ 10 h 161"/>
                <a:gd name="T96" fmla="*/ 146 w 162"/>
                <a:gd name="T97" fmla="*/ 8 h 161"/>
                <a:gd name="T98" fmla="*/ 122 w 162"/>
                <a:gd name="T99" fmla="*/ 20 h 161"/>
                <a:gd name="T100" fmla="*/ 103 w 162"/>
                <a:gd name="T101" fmla="*/ 39 h 161"/>
                <a:gd name="T102" fmla="*/ 28 w 162"/>
                <a:gd name="T103" fmla="*/ 21 h 161"/>
                <a:gd name="T104" fmla="*/ 15 w 162"/>
                <a:gd name="T105" fmla="*/ 35 h 161"/>
                <a:gd name="T106" fmla="*/ 75 w 162"/>
                <a:gd name="T107" fmla="*/ 67 h 161"/>
                <a:gd name="T108" fmla="*/ 41 w 162"/>
                <a:gd name="T109" fmla="*/ 101 h 161"/>
                <a:gd name="T110" fmla="*/ 18 w 162"/>
                <a:gd name="T111" fmla="*/ 95 h 161"/>
                <a:gd name="T112" fmla="*/ 8 w 162"/>
                <a:gd name="T113" fmla="*/ 10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2" h="161">
                  <a:moveTo>
                    <a:pt x="56" y="161"/>
                  </a:moveTo>
                  <a:cubicBezTo>
                    <a:pt x="56" y="161"/>
                    <a:pt x="56" y="161"/>
                    <a:pt x="56" y="161"/>
                  </a:cubicBezTo>
                  <a:cubicBezTo>
                    <a:pt x="53" y="161"/>
                    <a:pt x="52" y="160"/>
                    <a:pt x="50" y="158"/>
                  </a:cubicBezTo>
                  <a:cubicBezTo>
                    <a:pt x="30" y="131"/>
                    <a:pt x="30" y="131"/>
                    <a:pt x="30" y="131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1" y="110"/>
                    <a:pt x="0" y="108"/>
                    <a:pt x="0" y="105"/>
                  </a:cubicBezTo>
                  <a:cubicBezTo>
                    <a:pt x="0" y="103"/>
                    <a:pt x="0" y="101"/>
                    <a:pt x="2" y="10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7"/>
                    <a:pt x="16" y="87"/>
                    <a:pt x="18" y="87"/>
                  </a:cubicBezTo>
                  <a:cubicBezTo>
                    <a:pt x="18" y="87"/>
                    <a:pt x="19" y="87"/>
                    <a:pt x="20" y="87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9" y="40"/>
                    <a:pt x="7" y="38"/>
                    <a:pt x="7" y="36"/>
                  </a:cubicBezTo>
                  <a:cubicBezTo>
                    <a:pt x="7" y="33"/>
                    <a:pt x="7" y="31"/>
                    <a:pt x="9" y="29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3"/>
                    <a:pt x="28" y="13"/>
                    <a:pt x="30" y="13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25" y="6"/>
                    <a:pt x="137" y="0"/>
                    <a:pt x="146" y="0"/>
                  </a:cubicBezTo>
                  <a:cubicBezTo>
                    <a:pt x="151" y="0"/>
                    <a:pt x="154" y="1"/>
                    <a:pt x="157" y="4"/>
                  </a:cubicBezTo>
                  <a:cubicBezTo>
                    <a:pt x="161" y="8"/>
                    <a:pt x="162" y="15"/>
                    <a:pt x="159" y="24"/>
                  </a:cubicBezTo>
                  <a:cubicBezTo>
                    <a:pt x="157" y="31"/>
                    <a:pt x="152" y="39"/>
                    <a:pt x="147" y="44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48" y="134"/>
                    <a:pt x="148" y="134"/>
                    <a:pt x="148" y="134"/>
                  </a:cubicBezTo>
                  <a:cubicBezTo>
                    <a:pt x="148" y="137"/>
                    <a:pt x="147" y="140"/>
                    <a:pt x="145" y="142"/>
                  </a:cubicBezTo>
                  <a:cubicBezTo>
                    <a:pt x="131" y="153"/>
                    <a:pt x="131" y="153"/>
                    <a:pt x="131" y="153"/>
                  </a:cubicBezTo>
                  <a:cubicBezTo>
                    <a:pt x="130" y="154"/>
                    <a:pt x="128" y="154"/>
                    <a:pt x="126" y="154"/>
                  </a:cubicBezTo>
                  <a:cubicBezTo>
                    <a:pt x="126" y="154"/>
                    <a:pt x="125" y="154"/>
                    <a:pt x="124" y="154"/>
                  </a:cubicBezTo>
                  <a:cubicBezTo>
                    <a:pt x="122" y="153"/>
                    <a:pt x="120" y="152"/>
                    <a:pt x="120" y="150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4"/>
                    <a:pt x="74" y="146"/>
                    <a:pt x="72" y="148"/>
                  </a:cubicBezTo>
                  <a:cubicBezTo>
                    <a:pt x="62" y="159"/>
                    <a:pt x="62" y="159"/>
                    <a:pt x="62" y="159"/>
                  </a:cubicBezTo>
                  <a:cubicBezTo>
                    <a:pt x="60" y="160"/>
                    <a:pt x="58" y="161"/>
                    <a:pt x="56" y="161"/>
                  </a:cubicBezTo>
                  <a:close/>
                  <a:moveTo>
                    <a:pt x="8" y="105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6" y="34"/>
                    <a:pt x="150" y="28"/>
                    <a:pt x="152" y="22"/>
                  </a:cubicBezTo>
                  <a:cubicBezTo>
                    <a:pt x="154" y="16"/>
                    <a:pt x="153" y="12"/>
                    <a:pt x="151" y="10"/>
                  </a:cubicBezTo>
                  <a:cubicBezTo>
                    <a:pt x="150" y="8"/>
                    <a:pt x="149" y="8"/>
                    <a:pt x="146" y="8"/>
                  </a:cubicBezTo>
                  <a:cubicBezTo>
                    <a:pt x="139" y="8"/>
                    <a:pt x="129" y="13"/>
                    <a:pt x="122" y="2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18" y="95"/>
                    <a:pt x="18" y="95"/>
                    <a:pt x="18" y="95"/>
                  </a:cubicBezTo>
                  <a:lnTo>
                    <a:pt x="8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6D6F09-B19F-694B-FFED-A8AD072248CC}"/>
                </a:ext>
              </a:extLst>
            </p:cNvPr>
            <p:cNvGrpSpPr/>
            <p:nvPr/>
          </p:nvGrpSpPr>
          <p:grpSpPr>
            <a:xfrm>
              <a:off x="3315819" y="3624428"/>
              <a:ext cx="463157" cy="380886"/>
              <a:chOff x="3573463" y="252413"/>
              <a:chExt cx="241300" cy="198438"/>
            </a:xfrm>
            <a:grpFill/>
          </p:grpSpPr>
          <p:sp>
            <p:nvSpPr>
              <p:cNvPr id="304" name="Freeform 12">
                <a:extLst>
                  <a:ext uri="{FF2B5EF4-FFF2-40B4-BE49-F238E27FC236}">
                    <a16:creationId xmlns:a16="http://schemas.microsoft.com/office/drawing/2014/main" id="{9B6F081F-D592-4CC7-7D95-89E0A038E5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3463" y="252413"/>
                <a:ext cx="241300" cy="198438"/>
              </a:xfrm>
              <a:custGeom>
                <a:avLst/>
                <a:gdLst>
                  <a:gd name="T0" fmla="*/ 0 w 64"/>
                  <a:gd name="T1" fmla="*/ 23 h 53"/>
                  <a:gd name="T2" fmla="*/ 0 w 64"/>
                  <a:gd name="T3" fmla="*/ 25 h 53"/>
                  <a:gd name="T4" fmla="*/ 64 w 64"/>
                  <a:gd name="T5" fmla="*/ 30 h 53"/>
                  <a:gd name="T6" fmla="*/ 64 w 64"/>
                  <a:gd name="T7" fmla="*/ 28 h 53"/>
                  <a:gd name="T8" fmla="*/ 0 w 64"/>
                  <a:gd name="T9" fmla="*/ 23 h 53"/>
                  <a:gd name="T10" fmla="*/ 32 w 64"/>
                  <a:gd name="T11" fmla="*/ 41 h 53"/>
                  <a:gd name="T12" fmla="*/ 18 w 64"/>
                  <a:gd name="T13" fmla="*/ 25 h 53"/>
                  <a:gd name="T14" fmla="*/ 34 w 64"/>
                  <a:gd name="T15" fmla="*/ 12 h 53"/>
                  <a:gd name="T16" fmla="*/ 47 w 64"/>
                  <a:gd name="T17" fmla="*/ 28 h 53"/>
                  <a:gd name="T18" fmla="*/ 32 w 64"/>
                  <a:gd name="T19" fmla="*/ 4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53">
                    <a:moveTo>
                      <a:pt x="0" y="23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3" y="51"/>
                      <a:pt x="48" y="53"/>
                      <a:pt x="64" y="30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52" y="3"/>
                      <a:pt x="17" y="0"/>
                      <a:pt x="0" y="23"/>
                    </a:cubicBezTo>
                    <a:close/>
                    <a:moveTo>
                      <a:pt x="32" y="41"/>
                    </a:moveTo>
                    <a:cubicBezTo>
                      <a:pt x="24" y="40"/>
                      <a:pt x="18" y="33"/>
                      <a:pt x="18" y="25"/>
                    </a:cubicBezTo>
                    <a:cubicBezTo>
                      <a:pt x="19" y="17"/>
                      <a:pt x="26" y="11"/>
                      <a:pt x="34" y="12"/>
                    </a:cubicBezTo>
                    <a:cubicBezTo>
                      <a:pt x="42" y="13"/>
                      <a:pt x="48" y="20"/>
                      <a:pt x="47" y="28"/>
                    </a:cubicBezTo>
                    <a:cubicBezTo>
                      <a:pt x="47" y="36"/>
                      <a:pt x="40" y="42"/>
                      <a:pt x="3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5" name="Oval 13">
                <a:extLst>
                  <a:ext uri="{FF2B5EF4-FFF2-40B4-BE49-F238E27FC236}">
                    <a16:creationId xmlns:a16="http://schemas.microsoft.com/office/drawing/2014/main" id="{B991740C-0085-5C16-CC15-EBD1CCBC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7126" y="323851"/>
                <a:ext cx="57150" cy="555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C640F4C-D40A-E0E9-DA0C-A0D632DF00A8}"/>
                </a:ext>
              </a:extLst>
            </p:cNvPr>
            <p:cNvGrpSpPr/>
            <p:nvPr/>
          </p:nvGrpSpPr>
          <p:grpSpPr>
            <a:xfrm>
              <a:off x="11480131" y="417850"/>
              <a:ext cx="307484" cy="359518"/>
              <a:chOff x="4535488" y="1625601"/>
              <a:chExt cx="206376" cy="241300"/>
            </a:xfrm>
            <a:grpFill/>
          </p:grpSpPr>
          <p:sp>
            <p:nvSpPr>
              <p:cNvPr id="302" name="Freeform 68">
                <a:extLst>
                  <a:ext uri="{FF2B5EF4-FFF2-40B4-BE49-F238E27FC236}">
                    <a16:creationId xmlns:a16="http://schemas.microsoft.com/office/drawing/2014/main" id="{44B9B5A0-1CC9-E2F5-5883-F2E0CA2CA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426" y="1625601"/>
                <a:ext cx="198438" cy="188913"/>
              </a:xfrm>
              <a:custGeom>
                <a:avLst/>
                <a:gdLst>
                  <a:gd name="T0" fmla="*/ 49 w 53"/>
                  <a:gd name="T1" fmla="*/ 8 h 50"/>
                  <a:gd name="T2" fmla="*/ 53 w 53"/>
                  <a:gd name="T3" fmla="*/ 4 h 50"/>
                  <a:gd name="T4" fmla="*/ 49 w 53"/>
                  <a:gd name="T5" fmla="*/ 0 h 50"/>
                  <a:gd name="T6" fmla="*/ 45 w 53"/>
                  <a:gd name="T7" fmla="*/ 4 h 50"/>
                  <a:gd name="T8" fmla="*/ 45 w 53"/>
                  <a:gd name="T9" fmla="*/ 6 h 50"/>
                  <a:gd name="T10" fmla="*/ 25 w 53"/>
                  <a:gd name="T11" fmla="*/ 20 h 50"/>
                  <a:gd name="T12" fmla="*/ 7 w 53"/>
                  <a:gd name="T13" fmla="*/ 2 h 50"/>
                  <a:gd name="T14" fmla="*/ 3 w 53"/>
                  <a:gd name="T15" fmla="*/ 1 h 50"/>
                  <a:gd name="T16" fmla="*/ 0 w 53"/>
                  <a:gd name="T17" fmla="*/ 4 h 50"/>
                  <a:gd name="T18" fmla="*/ 14 w 53"/>
                  <a:gd name="T19" fmla="*/ 37 h 50"/>
                  <a:gd name="T20" fmla="*/ 46 w 53"/>
                  <a:gd name="T21" fmla="*/ 50 h 50"/>
                  <a:gd name="T22" fmla="*/ 50 w 53"/>
                  <a:gd name="T23" fmla="*/ 48 h 50"/>
                  <a:gd name="T24" fmla="*/ 49 w 53"/>
                  <a:gd name="T25" fmla="*/ 43 h 50"/>
                  <a:gd name="T26" fmla="*/ 33 w 53"/>
                  <a:gd name="T27" fmla="*/ 27 h 50"/>
                  <a:gd name="T28" fmla="*/ 46 w 53"/>
                  <a:gd name="T29" fmla="*/ 7 h 50"/>
                  <a:gd name="T30" fmla="*/ 49 w 53"/>
                  <a:gd name="T31" fmla="*/ 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50">
                    <a:moveTo>
                      <a:pt x="49" y="8"/>
                    </a:moveTo>
                    <a:cubicBezTo>
                      <a:pt x="51" y="8"/>
                      <a:pt x="53" y="6"/>
                      <a:pt x="53" y="4"/>
                    </a:cubicBezTo>
                    <a:cubicBezTo>
                      <a:pt x="53" y="2"/>
                      <a:pt x="51" y="0"/>
                      <a:pt x="49" y="0"/>
                    </a:cubicBezTo>
                    <a:cubicBezTo>
                      <a:pt x="46" y="0"/>
                      <a:pt x="45" y="2"/>
                      <a:pt x="45" y="4"/>
                    </a:cubicBezTo>
                    <a:cubicBezTo>
                      <a:pt x="45" y="5"/>
                      <a:pt x="45" y="6"/>
                      <a:pt x="45" y="6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6"/>
                      <a:pt x="5" y="28"/>
                      <a:pt x="14" y="37"/>
                    </a:cubicBezTo>
                    <a:cubicBezTo>
                      <a:pt x="22" y="46"/>
                      <a:pt x="34" y="50"/>
                      <a:pt x="46" y="50"/>
                    </a:cubicBezTo>
                    <a:cubicBezTo>
                      <a:pt x="48" y="50"/>
                      <a:pt x="49" y="49"/>
                      <a:pt x="50" y="48"/>
                    </a:cubicBezTo>
                    <a:cubicBezTo>
                      <a:pt x="51" y="46"/>
                      <a:pt x="50" y="44"/>
                      <a:pt x="49" y="43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7" y="8"/>
                      <a:pt x="48" y="8"/>
                      <a:pt x="4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3" name="Freeform 69">
                <a:extLst>
                  <a:ext uri="{FF2B5EF4-FFF2-40B4-BE49-F238E27FC236}">
                    <a16:creationId xmlns:a16="http://schemas.microsoft.com/office/drawing/2014/main" id="{68C245B6-7FA5-188C-AF12-361302E8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488" y="1779588"/>
                <a:ext cx="96838" cy="87313"/>
              </a:xfrm>
              <a:custGeom>
                <a:avLst/>
                <a:gdLst>
                  <a:gd name="T0" fmla="*/ 23 w 26"/>
                  <a:gd name="T1" fmla="*/ 9 h 23"/>
                  <a:gd name="T2" fmla="*/ 22 w 26"/>
                  <a:gd name="T3" fmla="*/ 8 h 23"/>
                  <a:gd name="T4" fmla="*/ 12 w 26"/>
                  <a:gd name="T5" fmla="*/ 0 h 23"/>
                  <a:gd name="T6" fmla="*/ 11 w 26"/>
                  <a:gd name="T7" fmla="*/ 0 h 23"/>
                  <a:gd name="T8" fmla="*/ 11 w 26"/>
                  <a:gd name="T9" fmla="*/ 0 h 23"/>
                  <a:gd name="T10" fmla="*/ 0 w 26"/>
                  <a:gd name="T11" fmla="*/ 20 h 23"/>
                  <a:gd name="T12" fmla="*/ 0 w 26"/>
                  <a:gd name="T13" fmla="*/ 22 h 23"/>
                  <a:gd name="T14" fmla="*/ 2 w 26"/>
                  <a:gd name="T15" fmla="*/ 23 h 23"/>
                  <a:gd name="T16" fmla="*/ 24 w 26"/>
                  <a:gd name="T17" fmla="*/ 23 h 23"/>
                  <a:gd name="T18" fmla="*/ 26 w 26"/>
                  <a:gd name="T19" fmla="*/ 22 h 23"/>
                  <a:gd name="T20" fmla="*/ 26 w 26"/>
                  <a:gd name="T21" fmla="*/ 20 h 23"/>
                  <a:gd name="T22" fmla="*/ 23 w 26"/>
                  <a:gd name="T2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23">
                    <a:moveTo>
                      <a:pt x="23" y="9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18" y="6"/>
                      <a:pt x="15" y="3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6" y="22"/>
                    </a:cubicBezTo>
                    <a:cubicBezTo>
                      <a:pt x="26" y="22"/>
                      <a:pt x="26" y="21"/>
                      <a:pt x="26" y="20"/>
                    </a:cubicBezTo>
                    <a:lnTo>
                      <a:pt x="2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45D6B4-1BBB-8232-A7C0-2383CC7857C5}"/>
                </a:ext>
              </a:extLst>
            </p:cNvPr>
            <p:cNvGrpSpPr/>
            <p:nvPr/>
          </p:nvGrpSpPr>
          <p:grpSpPr>
            <a:xfrm>
              <a:off x="10543680" y="3668965"/>
              <a:ext cx="313920" cy="291813"/>
              <a:chOff x="5992813" y="695326"/>
              <a:chExt cx="225425" cy="209550"/>
            </a:xfrm>
            <a:grpFill/>
          </p:grpSpPr>
          <p:sp>
            <p:nvSpPr>
              <p:cNvPr id="300" name="Freeform 29">
                <a:extLst>
                  <a:ext uri="{FF2B5EF4-FFF2-40B4-BE49-F238E27FC236}">
                    <a16:creationId xmlns:a16="http://schemas.microsoft.com/office/drawing/2014/main" id="{4E919B68-4D7D-08C3-E428-7F21AD7BE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2976" y="874713"/>
                <a:ext cx="165100" cy="30163"/>
              </a:xfrm>
              <a:custGeom>
                <a:avLst/>
                <a:gdLst>
                  <a:gd name="T0" fmla="*/ 43 w 44"/>
                  <a:gd name="T1" fmla="*/ 0 h 8"/>
                  <a:gd name="T2" fmla="*/ 1 w 44"/>
                  <a:gd name="T3" fmla="*/ 0 h 8"/>
                  <a:gd name="T4" fmla="*/ 0 w 44"/>
                  <a:gd name="T5" fmla="*/ 1 h 8"/>
                  <a:gd name="T6" fmla="*/ 0 w 44"/>
                  <a:gd name="T7" fmla="*/ 7 h 8"/>
                  <a:gd name="T8" fmla="*/ 1 w 44"/>
                  <a:gd name="T9" fmla="*/ 8 h 8"/>
                  <a:gd name="T10" fmla="*/ 43 w 44"/>
                  <a:gd name="T11" fmla="*/ 8 h 8"/>
                  <a:gd name="T12" fmla="*/ 44 w 44"/>
                  <a:gd name="T13" fmla="*/ 7 h 8"/>
                  <a:gd name="T14" fmla="*/ 44 w 44"/>
                  <a:gd name="T15" fmla="*/ 1 h 8"/>
                  <a:gd name="T16" fmla="*/ 43 w 4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8">
                    <a:moveTo>
                      <a:pt x="4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4" y="8"/>
                      <a:pt x="44" y="8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4" y="0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1" name="Freeform 30">
                <a:extLst>
                  <a:ext uri="{FF2B5EF4-FFF2-40B4-BE49-F238E27FC236}">
                    <a16:creationId xmlns:a16="http://schemas.microsoft.com/office/drawing/2014/main" id="{2D7799E5-87FE-FCA9-7AB5-6A0468C83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695326"/>
                <a:ext cx="225425" cy="165100"/>
              </a:xfrm>
              <a:custGeom>
                <a:avLst/>
                <a:gdLst>
                  <a:gd name="T0" fmla="*/ 60 w 60"/>
                  <a:gd name="T1" fmla="*/ 6 h 44"/>
                  <a:gd name="T2" fmla="*/ 54 w 60"/>
                  <a:gd name="T3" fmla="*/ 0 h 44"/>
                  <a:gd name="T4" fmla="*/ 48 w 60"/>
                  <a:gd name="T5" fmla="*/ 6 h 44"/>
                  <a:gd name="T6" fmla="*/ 51 w 60"/>
                  <a:gd name="T7" fmla="*/ 11 h 44"/>
                  <a:gd name="T8" fmla="*/ 40 w 60"/>
                  <a:gd name="T9" fmla="*/ 32 h 44"/>
                  <a:gd name="T10" fmla="*/ 33 w 60"/>
                  <a:gd name="T11" fmla="*/ 11 h 44"/>
                  <a:gd name="T12" fmla="*/ 36 w 60"/>
                  <a:gd name="T13" fmla="*/ 6 h 44"/>
                  <a:gd name="T14" fmla="*/ 30 w 60"/>
                  <a:gd name="T15" fmla="*/ 0 h 44"/>
                  <a:gd name="T16" fmla="*/ 24 w 60"/>
                  <a:gd name="T17" fmla="*/ 6 h 44"/>
                  <a:gd name="T18" fmla="*/ 27 w 60"/>
                  <a:gd name="T19" fmla="*/ 11 h 44"/>
                  <a:gd name="T20" fmla="*/ 20 w 60"/>
                  <a:gd name="T21" fmla="*/ 32 h 44"/>
                  <a:gd name="T22" fmla="*/ 9 w 60"/>
                  <a:gd name="T23" fmla="*/ 11 h 44"/>
                  <a:gd name="T24" fmla="*/ 12 w 60"/>
                  <a:gd name="T25" fmla="*/ 6 h 44"/>
                  <a:gd name="T26" fmla="*/ 6 w 60"/>
                  <a:gd name="T27" fmla="*/ 0 h 44"/>
                  <a:gd name="T28" fmla="*/ 0 w 60"/>
                  <a:gd name="T29" fmla="*/ 6 h 44"/>
                  <a:gd name="T30" fmla="*/ 4 w 60"/>
                  <a:gd name="T31" fmla="*/ 12 h 44"/>
                  <a:gd name="T32" fmla="*/ 8 w 60"/>
                  <a:gd name="T33" fmla="*/ 44 h 44"/>
                  <a:gd name="T34" fmla="*/ 52 w 60"/>
                  <a:gd name="T35" fmla="*/ 44 h 44"/>
                  <a:gd name="T36" fmla="*/ 56 w 60"/>
                  <a:gd name="T37" fmla="*/ 12 h 44"/>
                  <a:gd name="T38" fmla="*/ 60 w 60"/>
                  <a:gd name="T39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0" h="44">
                    <a:moveTo>
                      <a:pt x="60" y="6"/>
                    </a:moveTo>
                    <a:cubicBezTo>
                      <a:pt x="60" y="3"/>
                      <a:pt x="57" y="0"/>
                      <a:pt x="54" y="0"/>
                    </a:cubicBezTo>
                    <a:cubicBezTo>
                      <a:pt x="51" y="0"/>
                      <a:pt x="48" y="3"/>
                      <a:pt x="48" y="6"/>
                    </a:cubicBezTo>
                    <a:cubicBezTo>
                      <a:pt x="48" y="8"/>
                      <a:pt x="49" y="10"/>
                      <a:pt x="51" y="11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5" y="10"/>
                      <a:pt x="36" y="8"/>
                      <a:pt x="36" y="6"/>
                    </a:cubicBezTo>
                    <a:cubicBezTo>
                      <a:pt x="36" y="3"/>
                      <a:pt x="33" y="0"/>
                      <a:pt x="30" y="0"/>
                    </a:cubicBezTo>
                    <a:cubicBezTo>
                      <a:pt x="27" y="0"/>
                      <a:pt x="24" y="3"/>
                      <a:pt x="24" y="6"/>
                    </a:cubicBezTo>
                    <a:cubicBezTo>
                      <a:pt x="24" y="8"/>
                      <a:pt x="25" y="10"/>
                      <a:pt x="27" y="11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1" y="10"/>
                      <a:pt x="12" y="8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4" y="12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8" y="11"/>
                      <a:pt x="60" y="9"/>
                      <a:pt x="6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713B131-5971-FE4C-FE11-C024745EFAC6}"/>
                </a:ext>
              </a:extLst>
            </p:cNvPr>
            <p:cNvGrpSpPr/>
            <p:nvPr/>
          </p:nvGrpSpPr>
          <p:grpSpPr>
            <a:xfrm>
              <a:off x="11368998" y="2053310"/>
              <a:ext cx="529751" cy="266107"/>
              <a:chOff x="5567364" y="4362450"/>
              <a:chExt cx="341313" cy="171450"/>
            </a:xfrm>
            <a:grpFill/>
          </p:grpSpPr>
          <p:sp>
            <p:nvSpPr>
              <p:cNvPr id="297" name="Freeform 201">
                <a:extLst>
                  <a:ext uri="{FF2B5EF4-FFF2-40B4-BE49-F238E27FC236}">
                    <a16:creationId xmlns:a16="http://schemas.microsoft.com/office/drawing/2014/main" id="{15D59623-F766-6A52-DFA1-963BF99A08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67364" y="4362450"/>
                <a:ext cx="341313" cy="171450"/>
              </a:xfrm>
              <a:custGeom>
                <a:avLst/>
                <a:gdLst>
                  <a:gd name="T0" fmla="*/ 98 w 128"/>
                  <a:gd name="T1" fmla="*/ 0 h 64"/>
                  <a:gd name="T2" fmla="*/ 30 w 128"/>
                  <a:gd name="T3" fmla="*/ 0 h 64"/>
                  <a:gd name="T4" fmla="*/ 0 w 128"/>
                  <a:gd name="T5" fmla="*/ 32 h 64"/>
                  <a:gd name="T6" fmla="*/ 30 w 128"/>
                  <a:gd name="T7" fmla="*/ 64 h 64"/>
                  <a:gd name="T8" fmla="*/ 98 w 128"/>
                  <a:gd name="T9" fmla="*/ 64 h 64"/>
                  <a:gd name="T10" fmla="*/ 128 w 128"/>
                  <a:gd name="T11" fmla="*/ 32 h 64"/>
                  <a:gd name="T12" fmla="*/ 98 w 128"/>
                  <a:gd name="T13" fmla="*/ 0 h 64"/>
                  <a:gd name="T14" fmla="*/ 8 w 128"/>
                  <a:gd name="T15" fmla="*/ 32 h 64"/>
                  <a:gd name="T16" fmla="*/ 30 w 128"/>
                  <a:gd name="T17" fmla="*/ 8 h 64"/>
                  <a:gd name="T18" fmla="*/ 62 w 128"/>
                  <a:gd name="T19" fmla="*/ 8 h 64"/>
                  <a:gd name="T20" fmla="*/ 62 w 128"/>
                  <a:gd name="T21" fmla="*/ 56 h 64"/>
                  <a:gd name="T22" fmla="*/ 30 w 128"/>
                  <a:gd name="T23" fmla="*/ 56 h 64"/>
                  <a:gd name="T24" fmla="*/ 8 w 128"/>
                  <a:gd name="T25" fmla="*/ 32 h 64"/>
                  <a:gd name="T26" fmla="*/ 98 w 128"/>
                  <a:gd name="T27" fmla="*/ 56 h 64"/>
                  <a:gd name="T28" fmla="*/ 67 w 128"/>
                  <a:gd name="T29" fmla="*/ 56 h 64"/>
                  <a:gd name="T30" fmla="*/ 67 w 128"/>
                  <a:gd name="T31" fmla="*/ 8 h 64"/>
                  <a:gd name="T32" fmla="*/ 98 w 128"/>
                  <a:gd name="T33" fmla="*/ 8 h 64"/>
                  <a:gd name="T34" fmla="*/ 120 w 128"/>
                  <a:gd name="T35" fmla="*/ 32 h 64"/>
                  <a:gd name="T36" fmla="*/ 98 w 128"/>
                  <a:gd name="T37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64">
                    <a:moveTo>
                      <a:pt x="98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0" y="64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114" y="64"/>
                      <a:pt x="128" y="50"/>
                      <a:pt x="128" y="32"/>
                    </a:cubicBezTo>
                    <a:cubicBezTo>
                      <a:pt x="128" y="14"/>
                      <a:pt x="114" y="0"/>
                      <a:pt x="98" y="0"/>
                    </a:cubicBezTo>
                    <a:close/>
                    <a:moveTo>
                      <a:pt x="8" y="32"/>
                    </a:moveTo>
                    <a:cubicBezTo>
                      <a:pt x="8" y="19"/>
                      <a:pt x="18" y="8"/>
                      <a:pt x="30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0" y="21"/>
                      <a:pt x="60" y="43"/>
                      <a:pt x="62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18" y="56"/>
                      <a:pt x="8" y="45"/>
                      <a:pt x="8" y="32"/>
                    </a:cubicBezTo>
                    <a:close/>
                    <a:moveTo>
                      <a:pt x="98" y="56"/>
                    </a:moveTo>
                    <a:cubicBezTo>
                      <a:pt x="67" y="56"/>
                      <a:pt x="67" y="56"/>
                      <a:pt x="67" y="56"/>
                    </a:cubicBezTo>
                    <a:cubicBezTo>
                      <a:pt x="64" y="44"/>
                      <a:pt x="64" y="20"/>
                      <a:pt x="67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110" y="8"/>
                      <a:pt x="120" y="19"/>
                      <a:pt x="120" y="32"/>
                    </a:cubicBezTo>
                    <a:cubicBezTo>
                      <a:pt x="120" y="45"/>
                      <a:pt x="110" y="56"/>
                      <a:pt x="9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8" name="Freeform 202">
                <a:extLst>
                  <a:ext uri="{FF2B5EF4-FFF2-40B4-BE49-F238E27FC236}">
                    <a16:creationId xmlns:a16="http://schemas.microsoft.com/office/drawing/2014/main" id="{AA2A9E74-06FD-8FE6-860F-55316D9AF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876" y="4400550"/>
                <a:ext cx="53975" cy="52388"/>
              </a:xfrm>
              <a:custGeom>
                <a:avLst/>
                <a:gdLst>
                  <a:gd name="T0" fmla="*/ 18 w 20"/>
                  <a:gd name="T1" fmla="*/ 0 h 20"/>
                  <a:gd name="T2" fmla="*/ 0 w 20"/>
                  <a:gd name="T3" fmla="*/ 18 h 20"/>
                  <a:gd name="T4" fmla="*/ 2 w 20"/>
                  <a:gd name="T5" fmla="*/ 20 h 20"/>
                  <a:gd name="T6" fmla="*/ 4 w 20"/>
                  <a:gd name="T7" fmla="*/ 18 h 20"/>
                  <a:gd name="T8" fmla="*/ 18 w 20"/>
                  <a:gd name="T9" fmla="*/ 4 h 20"/>
                  <a:gd name="T10" fmla="*/ 20 w 20"/>
                  <a:gd name="T11" fmla="*/ 2 h 20"/>
                  <a:gd name="T12" fmla="*/ 18 w 20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0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19" y="4"/>
                      <a:pt x="20" y="3"/>
                      <a:pt x="20" y="2"/>
                    </a:cubicBezTo>
                    <a:cubicBezTo>
                      <a:pt x="20" y="1"/>
                      <a:pt x="19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9" name="Freeform 203">
                <a:extLst>
                  <a:ext uri="{FF2B5EF4-FFF2-40B4-BE49-F238E27FC236}">
                    <a16:creationId xmlns:a16="http://schemas.microsoft.com/office/drawing/2014/main" id="{6A94F6F6-3213-672A-5BAE-34D154BA1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9" y="4441825"/>
                <a:ext cx="52388" cy="53975"/>
              </a:xfrm>
              <a:custGeom>
                <a:avLst/>
                <a:gdLst>
                  <a:gd name="T0" fmla="*/ 18 w 20"/>
                  <a:gd name="T1" fmla="*/ 0 h 20"/>
                  <a:gd name="T2" fmla="*/ 16 w 20"/>
                  <a:gd name="T3" fmla="*/ 2 h 20"/>
                  <a:gd name="T4" fmla="*/ 2 w 20"/>
                  <a:gd name="T5" fmla="*/ 16 h 20"/>
                  <a:gd name="T6" fmla="*/ 0 w 20"/>
                  <a:gd name="T7" fmla="*/ 18 h 20"/>
                  <a:gd name="T8" fmla="*/ 2 w 20"/>
                  <a:gd name="T9" fmla="*/ 20 h 20"/>
                  <a:gd name="T10" fmla="*/ 20 w 20"/>
                  <a:gd name="T11" fmla="*/ 2 h 20"/>
                  <a:gd name="T12" fmla="*/ 18 w 20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0">
                    <a:moveTo>
                      <a:pt x="18" y="0"/>
                    </a:moveTo>
                    <a:cubicBezTo>
                      <a:pt x="17" y="0"/>
                      <a:pt x="16" y="1"/>
                      <a:pt x="16" y="2"/>
                    </a:cubicBezTo>
                    <a:cubicBezTo>
                      <a:pt x="16" y="10"/>
                      <a:pt x="10" y="16"/>
                      <a:pt x="2" y="16"/>
                    </a:cubicBezTo>
                    <a:cubicBezTo>
                      <a:pt x="1" y="16"/>
                      <a:pt x="0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12" y="20"/>
                      <a:pt x="20" y="12"/>
                      <a:pt x="20" y="2"/>
                    </a:cubicBezTo>
                    <a:cubicBezTo>
                      <a:pt x="20" y="1"/>
                      <a:pt x="19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0" name="Freeform 170">
              <a:extLst>
                <a:ext uri="{FF2B5EF4-FFF2-40B4-BE49-F238E27FC236}">
                  <a16:creationId xmlns:a16="http://schemas.microsoft.com/office/drawing/2014/main" id="{5660D3A8-C197-479C-358C-BC849DD51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3834" y="3591649"/>
              <a:ext cx="267426" cy="446445"/>
            </a:xfrm>
            <a:custGeom>
              <a:avLst/>
              <a:gdLst>
                <a:gd name="T0" fmla="*/ 40 w 72"/>
                <a:gd name="T1" fmla="*/ 8 h 120"/>
                <a:gd name="T2" fmla="*/ 40 w 72"/>
                <a:gd name="T3" fmla="*/ 48 h 120"/>
                <a:gd name="T4" fmla="*/ 64 w 72"/>
                <a:gd name="T5" fmla="*/ 48 h 120"/>
                <a:gd name="T6" fmla="*/ 32 w 72"/>
                <a:gd name="T7" fmla="*/ 112 h 120"/>
                <a:gd name="T8" fmla="*/ 32 w 72"/>
                <a:gd name="T9" fmla="*/ 72 h 120"/>
                <a:gd name="T10" fmla="*/ 8 w 72"/>
                <a:gd name="T11" fmla="*/ 72 h 120"/>
                <a:gd name="T12" fmla="*/ 40 w 72"/>
                <a:gd name="T13" fmla="*/ 8 h 120"/>
                <a:gd name="T14" fmla="*/ 40 w 72"/>
                <a:gd name="T15" fmla="*/ 0 h 120"/>
                <a:gd name="T16" fmla="*/ 33 w 72"/>
                <a:gd name="T17" fmla="*/ 4 h 120"/>
                <a:gd name="T18" fmla="*/ 1 w 72"/>
                <a:gd name="T19" fmla="*/ 68 h 120"/>
                <a:gd name="T20" fmla="*/ 1 w 72"/>
                <a:gd name="T21" fmla="*/ 76 h 120"/>
                <a:gd name="T22" fmla="*/ 8 w 72"/>
                <a:gd name="T23" fmla="*/ 80 h 120"/>
                <a:gd name="T24" fmla="*/ 24 w 72"/>
                <a:gd name="T25" fmla="*/ 80 h 120"/>
                <a:gd name="T26" fmla="*/ 24 w 72"/>
                <a:gd name="T27" fmla="*/ 112 h 120"/>
                <a:gd name="T28" fmla="*/ 30 w 72"/>
                <a:gd name="T29" fmla="*/ 120 h 120"/>
                <a:gd name="T30" fmla="*/ 32 w 72"/>
                <a:gd name="T31" fmla="*/ 120 h 120"/>
                <a:gd name="T32" fmla="*/ 39 w 72"/>
                <a:gd name="T33" fmla="*/ 116 h 120"/>
                <a:gd name="T34" fmla="*/ 71 w 72"/>
                <a:gd name="T35" fmla="*/ 52 h 120"/>
                <a:gd name="T36" fmla="*/ 71 w 72"/>
                <a:gd name="T37" fmla="*/ 44 h 120"/>
                <a:gd name="T38" fmla="*/ 64 w 72"/>
                <a:gd name="T39" fmla="*/ 40 h 120"/>
                <a:gd name="T40" fmla="*/ 48 w 72"/>
                <a:gd name="T41" fmla="*/ 40 h 120"/>
                <a:gd name="T42" fmla="*/ 48 w 72"/>
                <a:gd name="T43" fmla="*/ 8 h 120"/>
                <a:gd name="T44" fmla="*/ 42 w 72"/>
                <a:gd name="T45" fmla="*/ 0 h 120"/>
                <a:gd name="T46" fmla="*/ 40 w 72"/>
                <a:gd name="T4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40" y="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0" y="8"/>
                    <a:pt x="40" y="8"/>
                    <a:pt x="40" y="8"/>
                  </a:cubicBezTo>
                  <a:moveTo>
                    <a:pt x="40" y="0"/>
                  </a:moveTo>
                  <a:cubicBezTo>
                    <a:pt x="37" y="0"/>
                    <a:pt x="34" y="2"/>
                    <a:pt x="33" y="4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1"/>
                    <a:pt x="0" y="74"/>
                    <a:pt x="1" y="76"/>
                  </a:cubicBezTo>
                  <a:cubicBezTo>
                    <a:pt x="3" y="79"/>
                    <a:pt x="5" y="80"/>
                    <a:pt x="8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4" y="116"/>
                    <a:pt x="27" y="119"/>
                    <a:pt x="30" y="120"/>
                  </a:cubicBezTo>
                  <a:cubicBezTo>
                    <a:pt x="31" y="120"/>
                    <a:pt x="31" y="120"/>
                    <a:pt x="32" y="120"/>
                  </a:cubicBezTo>
                  <a:cubicBezTo>
                    <a:pt x="35" y="120"/>
                    <a:pt x="38" y="118"/>
                    <a:pt x="39" y="116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2" y="49"/>
                    <a:pt x="72" y="46"/>
                    <a:pt x="71" y="44"/>
                  </a:cubicBezTo>
                  <a:cubicBezTo>
                    <a:pt x="69" y="41"/>
                    <a:pt x="67" y="40"/>
                    <a:pt x="64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5" y="1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C3FA61-5E48-DEDC-B547-E2CF3EDB9EB5}"/>
                </a:ext>
              </a:extLst>
            </p:cNvPr>
            <p:cNvGrpSpPr/>
            <p:nvPr/>
          </p:nvGrpSpPr>
          <p:grpSpPr>
            <a:xfrm>
              <a:off x="11384519" y="1306449"/>
              <a:ext cx="498709" cy="218340"/>
              <a:chOff x="1482726" y="5056188"/>
              <a:chExt cx="319088" cy="139700"/>
            </a:xfrm>
            <a:grpFill/>
          </p:grpSpPr>
          <p:sp>
            <p:nvSpPr>
              <p:cNvPr id="294" name="Freeform 259">
                <a:extLst>
                  <a:ext uri="{FF2B5EF4-FFF2-40B4-BE49-F238E27FC236}">
                    <a16:creationId xmlns:a16="http://schemas.microsoft.com/office/drawing/2014/main" id="{6FB58D77-139E-3C31-DF9A-889232442C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2726" y="5056188"/>
                <a:ext cx="319088" cy="139700"/>
              </a:xfrm>
              <a:custGeom>
                <a:avLst/>
                <a:gdLst>
                  <a:gd name="T0" fmla="*/ 94 w 120"/>
                  <a:gd name="T1" fmla="*/ 0 h 52"/>
                  <a:gd name="T2" fmla="*/ 70 w 120"/>
                  <a:gd name="T3" fmla="*/ 15 h 52"/>
                  <a:gd name="T4" fmla="*/ 60 w 120"/>
                  <a:gd name="T5" fmla="*/ 12 h 52"/>
                  <a:gd name="T6" fmla="*/ 50 w 120"/>
                  <a:gd name="T7" fmla="*/ 15 h 52"/>
                  <a:gd name="T8" fmla="*/ 26 w 120"/>
                  <a:gd name="T9" fmla="*/ 0 h 52"/>
                  <a:gd name="T10" fmla="*/ 0 w 120"/>
                  <a:gd name="T11" fmla="*/ 26 h 52"/>
                  <a:gd name="T12" fmla="*/ 26 w 120"/>
                  <a:gd name="T13" fmla="*/ 52 h 52"/>
                  <a:gd name="T14" fmla="*/ 52 w 120"/>
                  <a:gd name="T15" fmla="*/ 26 h 52"/>
                  <a:gd name="T16" fmla="*/ 51 w 120"/>
                  <a:gd name="T17" fmla="*/ 19 h 52"/>
                  <a:gd name="T18" fmla="*/ 60 w 120"/>
                  <a:gd name="T19" fmla="*/ 16 h 52"/>
                  <a:gd name="T20" fmla="*/ 69 w 120"/>
                  <a:gd name="T21" fmla="*/ 19 h 52"/>
                  <a:gd name="T22" fmla="*/ 68 w 120"/>
                  <a:gd name="T23" fmla="*/ 26 h 52"/>
                  <a:gd name="T24" fmla="*/ 94 w 120"/>
                  <a:gd name="T25" fmla="*/ 52 h 52"/>
                  <a:gd name="T26" fmla="*/ 120 w 120"/>
                  <a:gd name="T27" fmla="*/ 26 h 52"/>
                  <a:gd name="T28" fmla="*/ 94 w 120"/>
                  <a:gd name="T29" fmla="*/ 0 h 52"/>
                  <a:gd name="T30" fmla="*/ 26 w 120"/>
                  <a:gd name="T31" fmla="*/ 44 h 52"/>
                  <a:gd name="T32" fmla="*/ 8 w 120"/>
                  <a:gd name="T33" fmla="*/ 26 h 52"/>
                  <a:gd name="T34" fmla="*/ 26 w 120"/>
                  <a:gd name="T35" fmla="*/ 8 h 52"/>
                  <a:gd name="T36" fmla="*/ 44 w 120"/>
                  <a:gd name="T37" fmla="*/ 26 h 52"/>
                  <a:gd name="T38" fmla="*/ 26 w 120"/>
                  <a:gd name="T39" fmla="*/ 44 h 52"/>
                  <a:gd name="T40" fmla="*/ 94 w 120"/>
                  <a:gd name="T41" fmla="*/ 44 h 52"/>
                  <a:gd name="T42" fmla="*/ 76 w 120"/>
                  <a:gd name="T43" fmla="*/ 26 h 52"/>
                  <a:gd name="T44" fmla="*/ 94 w 120"/>
                  <a:gd name="T45" fmla="*/ 8 h 52"/>
                  <a:gd name="T46" fmla="*/ 112 w 120"/>
                  <a:gd name="T47" fmla="*/ 26 h 52"/>
                  <a:gd name="T48" fmla="*/ 94 w 120"/>
                  <a:gd name="T4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52">
                    <a:moveTo>
                      <a:pt x="94" y="0"/>
                    </a:moveTo>
                    <a:cubicBezTo>
                      <a:pt x="84" y="0"/>
                      <a:pt x="75" y="6"/>
                      <a:pt x="70" y="15"/>
                    </a:cubicBezTo>
                    <a:cubicBezTo>
                      <a:pt x="68" y="13"/>
                      <a:pt x="64" y="12"/>
                      <a:pt x="60" y="12"/>
                    </a:cubicBezTo>
                    <a:cubicBezTo>
                      <a:pt x="56" y="12"/>
                      <a:pt x="52" y="13"/>
                      <a:pt x="50" y="15"/>
                    </a:cubicBezTo>
                    <a:cubicBezTo>
                      <a:pt x="45" y="6"/>
                      <a:pt x="3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40"/>
                      <a:pt x="12" y="52"/>
                      <a:pt x="26" y="52"/>
                    </a:cubicBezTo>
                    <a:cubicBezTo>
                      <a:pt x="40" y="52"/>
                      <a:pt x="52" y="40"/>
                      <a:pt x="52" y="26"/>
                    </a:cubicBezTo>
                    <a:cubicBezTo>
                      <a:pt x="52" y="24"/>
                      <a:pt x="52" y="21"/>
                      <a:pt x="51" y="19"/>
                    </a:cubicBezTo>
                    <a:cubicBezTo>
                      <a:pt x="53" y="17"/>
                      <a:pt x="56" y="16"/>
                      <a:pt x="60" y="16"/>
                    </a:cubicBezTo>
                    <a:cubicBezTo>
                      <a:pt x="64" y="16"/>
                      <a:pt x="67" y="17"/>
                      <a:pt x="69" y="19"/>
                    </a:cubicBezTo>
                    <a:cubicBezTo>
                      <a:pt x="68" y="21"/>
                      <a:pt x="68" y="24"/>
                      <a:pt x="68" y="26"/>
                    </a:cubicBezTo>
                    <a:cubicBezTo>
                      <a:pt x="68" y="40"/>
                      <a:pt x="80" y="52"/>
                      <a:pt x="94" y="52"/>
                    </a:cubicBezTo>
                    <a:cubicBezTo>
                      <a:pt x="108" y="52"/>
                      <a:pt x="120" y="40"/>
                      <a:pt x="120" y="26"/>
                    </a:cubicBezTo>
                    <a:cubicBezTo>
                      <a:pt x="120" y="12"/>
                      <a:pt x="108" y="0"/>
                      <a:pt x="94" y="0"/>
                    </a:cubicBezTo>
                    <a:close/>
                    <a:moveTo>
                      <a:pt x="26" y="44"/>
                    </a:moveTo>
                    <a:cubicBezTo>
                      <a:pt x="16" y="44"/>
                      <a:pt x="8" y="36"/>
                      <a:pt x="8" y="26"/>
                    </a:cubicBezTo>
                    <a:cubicBezTo>
                      <a:pt x="8" y="16"/>
                      <a:pt x="16" y="8"/>
                      <a:pt x="26" y="8"/>
                    </a:cubicBezTo>
                    <a:cubicBezTo>
                      <a:pt x="36" y="8"/>
                      <a:pt x="44" y="16"/>
                      <a:pt x="44" y="26"/>
                    </a:cubicBezTo>
                    <a:cubicBezTo>
                      <a:pt x="44" y="36"/>
                      <a:pt x="36" y="44"/>
                      <a:pt x="26" y="44"/>
                    </a:cubicBezTo>
                    <a:close/>
                    <a:moveTo>
                      <a:pt x="94" y="44"/>
                    </a:moveTo>
                    <a:cubicBezTo>
                      <a:pt x="84" y="44"/>
                      <a:pt x="76" y="36"/>
                      <a:pt x="76" y="26"/>
                    </a:cubicBezTo>
                    <a:cubicBezTo>
                      <a:pt x="76" y="16"/>
                      <a:pt x="84" y="8"/>
                      <a:pt x="94" y="8"/>
                    </a:cubicBezTo>
                    <a:cubicBezTo>
                      <a:pt x="104" y="8"/>
                      <a:pt x="112" y="16"/>
                      <a:pt x="112" y="26"/>
                    </a:cubicBezTo>
                    <a:cubicBezTo>
                      <a:pt x="112" y="36"/>
                      <a:pt x="104" y="44"/>
                      <a:pt x="94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5" name="Freeform 260">
                <a:extLst>
                  <a:ext uri="{FF2B5EF4-FFF2-40B4-BE49-F238E27FC236}">
                    <a16:creationId xmlns:a16="http://schemas.microsoft.com/office/drawing/2014/main" id="{191F51B2-46D5-5CD0-F281-E3BF6BA76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238" y="5094288"/>
                <a:ext cx="42863" cy="42863"/>
              </a:xfrm>
              <a:custGeom>
                <a:avLst/>
                <a:gdLst>
                  <a:gd name="T0" fmla="*/ 14 w 16"/>
                  <a:gd name="T1" fmla="*/ 0 h 16"/>
                  <a:gd name="T2" fmla="*/ 12 w 16"/>
                  <a:gd name="T3" fmla="*/ 0 h 16"/>
                  <a:gd name="T4" fmla="*/ 0 w 16"/>
                  <a:gd name="T5" fmla="*/ 12 h 16"/>
                  <a:gd name="T6" fmla="*/ 0 w 16"/>
                  <a:gd name="T7" fmla="*/ 14 h 16"/>
                  <a:gd name="T8" fmla="*/ 2 w 16"/>
                  <a:gd name="T9" fmla="*/ 16 h 16"/>
                  <a:gd name="T10" fmla="*/ 3 w 16"/>
                  <a:gd name="T11" fmla="*/ 16 h 16"/>
                  <a:gd name="T12" fmla="*/ 4 w 16"/>
                  <a:gd name="T13" fmla="*/ 14 h 16"/>
                  <a:gd name="T14" fmla="*/ 4 w 16"/>
                  <a:gd name="T15" fmla="*/ 12 h 16"/>
                  <a:gd name="T16" fmla="*/ 12 w 16"/>
                  <a:gd name="T17" fmla="*/ 4 h 16"/>
                  <a:gd name="T18" fmla="*/ 14 w 16"/>
                  <a:gd name="T19" fmla="*/ 4 h 16"/>
                  <a:gd name="T20" fmla="*/ 16 w 16"/>
                  <a:gd name="T21" fmla="*/ 3 h 16"/>
                  <a:gd name="T22" fmla="*/ 1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14" y="0"/>
                      <a:pt x="13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4" y="16"/>
                      <a:pt x="4" y="15"/>
                      <a:pt x="4" y="14"/>
                    </a:cubicBezTo>
                    <a:cubicBezTo>
                      <a:pt x="4" y="13"/>
                      <a:pt x="4" y="13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ubicBezTo>
                      <a:pt x="13" y="4"/>
                      <a:pt x="13" y="4"/>
                      <a:pt x="14" y="4"/>
                    </a:cubicBezTo>
                    <a:cubicBezTo>
                      <a:pt x="15" y="4"/>
                      <a:pt x="16" y="4"/>
                      <a:pt x="16" y="3"/>
                    </a:cubicBezTo>
                    <a:cubicBezTo>
                      <a:pt x="16" y="2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6" name="Freeform 261">
                <a:extLst>
                  <a:ext uri="{FF2B5EF4-FFF2-40B4-BE49-F238E27FC236}">
                    <a16:creationId xmlns:a16="http://schemas.microsoft.com/office/drawing/2014/main" id="{1A0EAC59-AE3F-7BAF-37C3-50C449675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801" y="5094288"/>
                <a:ext cx="41275" cy="42863"/>
              </a:xfrm>
              <a:custGeom>
                <a:avLst/>
                <a:gdLst>
                  <a:gd name="T0" fmla="*/ 14 w 16"/>
                  <a:gd name="T1" fmla="*/ 0 h 16"/>
                  <a:gd name="T2" fmla="*/ 12 w 16"/>
                  <a:gd name="T3" fmla="*/ 0 h 16"/>
                  <a:gd name="T4" fmla="*/ 0 w 16"/>
                  <a:gd name="T5" fmla="*/ 12 h 16"/>
                  <a:gd name="T6" fmla="*/ 0 w 16"/>
                  <a:gd name="T7" fmla="*/ 14 h 16"/>
                  <a:gd name="T8" fmla="*/ 2 w 16"/>
                  <a:gd name="T9" fmla="*/ 16 h 16"/>
                  <a:gd name="T10" fmla="*/ 3 w 16"/>
                  <a:gd name="T11" fmla="*/ 16 h 16"/>
                  <a:gd name="T12" fmla="*/ 4 w 16"/>
                  <a:gd name="T13" fmla="*/ 14 h 16"/>
                  <a:gd name="T14" fmla="*/ 4 w 16"/>
                  <a:gd name="T15" fmla="*/ 12 h 16"/>
                  <a:gd name="T16" fmla="*/ 12 w 16"/>
                  <a:gd name="T17" fmla="*/ 4 h 16"/>
                  <a:gd name="T18" fmla="*/ 14 w 16"/>
                  <a:gd name="T19" fmla="*/ 4 h 16"/>
                  <a:gd name="T20" fmla="*/ 16 w 16"/>
                  <a:gd name="T21" fmla="*/ 3 h 16"/>
                  <a:gd name="T22" fmla="*/ 1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14" y="0"/>
                      <a:pt x="13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4" y="16"/>
                      <a:pt x="4" y="15"/>
                      <a:pt x="4" y="14"/>
                    </a:cubicBezTo>
                    <a:cubicBezTo>
                      <a:pt x="4" y="13"/>
                      <a:pt x="4" y="13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ubicBezTo>
                      <a:pt x="13" y="4"/>
                      <a:pt x="13" y="4"/>
                      <a:pt x="14" y="4"/>
                    </a:cubicBezTo>
                    <a:cubicBezTo>
                      <a:pt x="15" y="4"/>
                      <a:pt x="16" y="4"/>
                      <a:pt x="16" y="3"/>
                    </a:cubicBezTo>
                    <a:cubicBezTo>
                      <a:pt x="16" y="2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26A777C-384E-30A3-A213-79E823869076}"/>
                </a:ext>
              </a:extLst>
            </p:cNvPr>
            <p:cNvGrpSpPr/>
            <p:nvPr/>
          </p:nvGrpSpPr>
          <p:grpSpPr>
            <a:xfrm>
              <a:off x="345083" y="4401547"/>
              <a:ext cx="369802" cy="358989"/>
              <a:chOff x="8337551" y="5000625"/>
              <a:chExt cx="271463" cy="263525"/>
            </a:xfrm>
            <a:grpFill/>
          </p:grpSpPr>
          <p:sp>
            <p:nvSpPr>
              <p:cNvPr id="292" name="Freeform 298">
                <a:extLst>
                  <a:ext uri="{FF2B5EF4-FFF2-40B4-BE49-F238E27FC236}">
                    <a16:creationId xmlns:a16="http://schemas.microsoft.com/office/drawing/2014/main" id="{C88B9C5F-9225-9579-D8A7-7FB2A562C4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7551" y="5000625"/>
                <a:ext cx="271463" cy="263525"/>
              </a:xfrm>
              <a:custGeom>
                <a:avLst/>
                <a:gdLst>
                  <a:gd name="T0" fmla="*/ 88 w 102"/>
                  <a:gd name="T1" fmla="*/ 10 h 99"/>
                  <a:gd name="T2" fmla="*/ 64 w 102"/>
                  <a:gd name="T3" fmla="*/ 0 h 99"/>
                  <a:gd name="T4" fmla="*/ 40 w 102"/>
                  <a:gd name="T5" fmla="*/ 10 h 99"/>
                  <a:gd name="T6" fmla="*/ 32 w 102"/>
                  <a:gd name="T7" fmla="*/ 46 h 99"/>
                  <a:gd name="T8" fmla="*/ 5 w 102"/>
                  <a:gd name="T9" fmla="*/ 73 h 99"/>
                  <a:gd name="T10" fmla="*/ 0 w 102"/>
                  <a:gd name="T11" fmla="*/ 86 h 99"/>
                  <a:gd name="T12" fmla="*/ 6 w 102"/>
                  <a:gd name="T13" fmla="*/ 97 h 99"/>
                  <a:gd name="T14" fmla="*/ 8 w 102"/>
                  <a:gd name="T15" fmla="*/ 99 h 99"/>
                  <a:gd name="T16" fmla="*/ 12 w 102"/>
                  <a:gd name="T17" fmla="*/ 98 h 99"/>
                  <a:gd name="T18" fmla="*/ 31 w 102"/>
                  <a:gd name="T19" fmla="*/ 95 h 99"/>
                  <a:gd name="T20" fmla="*/ 38 w 102"/>
                  <a:gd name="T21" fmla="*/ 94 h 99"/>
                  <a:gd name="T22" fmla="*/ 38 w 102"/>
                  <a:gd name="T23" fmla="*/ 87 h 99"/>
                  <a:gd name="T24" fmla="*/ 38 w 102"/>
                  <a:gd name="T25" fmla="*/ 84 h 99"/>
                  <a:gd name="T26" fmla="*/ 42 w 102"/>
                  <a:gd name="T27" fmla="*/ 84 h 99"/>
                  <a:gd name="T28" fmla="*/ 47 w 102"/>
                  <a:gd name="T29" fmla="*/ 84 h 99"/>
                  <a:gd name="T30" fmla="*/ 49 w 102"/>
                  <a:gd name="T31" fmla="*/ 79 h 99"/>
                  <a:gd name="T32" fmla="*/ 53 w 102"/>
                  <a:gd name="T33" fmla="*/ 66 h 99"/>
                  <a:gd name="T34" fmla="*/ 64 w 102"/>
                  <a:gd name="T35" fmla="*/ 68 h 99"/>
                  <a:gd name="T36" fmla="*/ 88 w 102"/>
                  <a:gd name="T37" fmla="*/ 58 h 99"/>
                  <a:gd name="T38" fmla="*/ 88 w 102"/>
                  <a:gd name="T39" fmla="*/ 10 h 99"/>
                  <a:gd name="T40" fmla="*/ 83 w 102"/>
                  <a:gd name="T41" fmla="*/ 52 h 99"/>
                  <a:gd name="T42" fmla="*/ 64 w 102"/>
                  <a:gd name="T43" fmla="*/ 60 h 99"/>
                  <a:gd name="T44" fmla="*/ 51 w 102"/>
                  <a:gd name="T45" fmla="*/ 56 h 99"/>
                  <a:gd name="T46" fmla="*/ 47 w 102"/>
                  <a:gd name="T47" fmla="*/ 59 h 99"/>
                  <a:gd name="T48" fmla="*/ 42 w 102"/>
                  <a:gd name="T49" fmla="*/ 76 h 99"/>
                  <a:gd name="T50" fmla="*/ 30 w 102"/>
                  <a:gd name="T51" fmla="*/ 76 h 99"/>
                  <a:gd name="T52" fmla="*/ 30 w 102"/>
                  <a:gd name="T53" fmla="*/ 87 h 99"/>
                  <a:gd name="T54" fmla="*/ 11 w 102"/>
                  <a:gd name="T55" fmla="*/ 90 h 99"/>
                  <a:gd name="T56" fmla="*/ 11 w 102"/>
                  <a:gd name="T57" fmla="*/ 79 h 99"/>
                  <a:gd name="T58" fmla="*/ 42 w 102"/>
                  <a:gd name="T59" fmla="*/ 47 h 99"/>
                  <a:gd name="T60" fmla="*/ 46 w 102"/>
                  <a:gd name="T61" fmla="*/ 15 h 99"/>
                  <a:gd name="T62" fmla="*/ 64 w 102"/>
                  <a:gd name="T63" fmla="*/ 8 h 99"/>
                  <a:gd name="T64" fmla="*/ 83 w 102"/>
                  <a:gd name="T65" fmla="*/ 15 h 99"/>
                  <a:gd name="T66" fmla="*/ 83 w 102"/>
                  <a:gd name="T67" fmla="*/ 5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2" h="99">
                    <a:moveTo>
                      <a:pt x="88" y="10"/>
                    </a:moveTo>
                    <a:cubicBezTo>
                      <a:pt x="82" y="3"/>
                      <a:pt x="73" y="0"/>
                      <a:pt x="64" y="0"/>
                    </a:cubicBezTo>
                    <a:cubicBezTo>
                      <a:pt x="55" y="0"/>
                      <a:pt x="47" y="3"/>
                      <a:pt x="40" y="10"/>
                    </a:cubicBezTo>
                    <a:cubicBezTo>
                      <a:pt x="31" y="19"/>
                      <a:pt x="28" y="33"/>
                      <a:pt x="32" y="46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0" y="78"/>
                      <a:pt x="0" y="83"/>
                      <a:pt x="0" y="86"/>
                    </a:cubicBezTo>
                    <a:cubicBezTo>
                      <a:pt x="0" y="92"/>
                      <a:pt x="5" y="96"/>
                      <a:pt x="6" y="97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8" y="94"/>
                      <a:pt x="38" y="94"/>
                      <a:pt x="38" y="94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7" y="67"/>
                      <a:pt x="61" y="68"/>
                      <a:pt x="64" y="68"/>
                    </a:cubicBezTo>
                    <a:cubicBezTo>
                      <a:pt x="73" y="68"/>
                      <a:pt x="82" y="64"/>
                      <a:pt x="88" y="58"/>
                    </a:cubicBezTo>
                    <a:cubicBezTo>
                      <a:pt x="102" y="45"/>
                      <a:pt x="102" y="23"/>
                      <a:pt x="88" y="10"/>
                    </a:cubicBezTo>
                    <a:close/>
                    <a:moveTo>
                      <a:pt x="83" y="52"/>
                    </a:moveTo>
                    <a:cubicBezTo>
                      <a:pt x="78" y="57"/>
                      <a:pt x="71" y="60"/>
                      <a:pt x="64" y="60"/>
                    </a:cubicBezTo>
                    <a:cubicBezTo>
                      <a:pt x="60" y="60"/>
                      <a:pt x="55" y="58"/>
                      <a:pt x="51" y="56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4" y="85"/>
                      <a:pt x="11" y="79"/>
                    </a:cubicBezTo>
                    <a:cubicBezTo>
                      <a:pt x="16" y="74"/>
                      <a:pt x="35" y="54"/>
                      <a:pt x="42" y="47"/>
                    </a:cubicBezTo>
                    <a:cubicBezTo>
                      <a:pt x="36" y="37"/>
                      <a:pt x="37" y="24"/>
                      <a:pt x="46" y="15"/>
                    </a:cubicBezTo>
                    <a:cubicBezTo>
                      <a:pt x="51" y="10"/>
                      <a:pt x="58" y="8"/>
                      <a:pt x="64" y="8"/>
                    </a:cubicBezTo>
                    <a:cubicBezTo>
                      <a:pt x="71" y="8"/>
                      <a:pt x="78" y="10"/>
                      <a:pt x="83" y="15"/>
                    </a:cubicBezTo>
                    <a:cubicBezTo>
                      <a:pt x="93" y="25"/>
                      <a:pt x="93" y="42"/>
                      <a:pt x="83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3" name="Freeform 299">
                <a:extLst>
                  <a:ext uri="{FF2B5EF4-FFF2-40B4-BE49-F238E27FC236}">
                    <a16:creationId xmlns:a16="http://schemas.microsoft.com/office/drawing/2014/main" id="{18FFFFEB-5819-3CF2-FE65-88432D7EA3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0426" y="5048250"/>
                <a:ext cx="69850" cy="66675"/>
              </a:xfrm>
              <a:custGeom>
                <a:avLst/>
                <a:gdLst>
                  <a:gd name="T0" fmla="*/ 4 w 26"/>
                  <a:gd name="T1" fmla="*/ 5 h 25"/>
                  <a:gd name="T2" fmla="*/ 4 w 26"/>
                  <a:gd name="T3" fmla="*/ 21 h 25"/>
                  <a:gd name="T4" fmla="*/ 13 w 26"/>
                  <a:gd name="T5" fmla="*/ 25 h 25"/>
                  <a:gd name="T6" fmla="*/ 21 w 26"/>
                  <a:gd name="T7" fmla="*/ 21 h 25"/>
                  <a:gd name="T8" fmla="*/ 21 w 26"/>
                  <a:gd name="T9" fmla="*/ 5 h 25"/>
                  <a:gd name="T10" fmla="*/ 4 w 26"/>
                  <a:gd name="T11" fmla="*/ 5 h 25"/>
                  <a:gd name="T12" fmla="*/ 19 w 26"/>
                  <a:gd name="T13" fmla="*/ 19 h 25"/>
                  <a:gd name="T14" fmla="*/ 7 w 26"/>
                  <a:gd name="T15" fmla="*/ 19 h 25"/>
                  <a:gd name="T16" fmla="*/ 7 w 26"/>
                  <a:gd name="T17" fmla="*/ 7 h 25"/>
                  <a:gd name="T18" fmla="*/ 13 w 26"/>
                  <a:gd name="T19" fmla="*/ 5 h 25"/>
                  <a:gd name="T20" fmla="*/ 19 w 26"/>
                  <a:gd name="T21" fmla="*/ 7 h 25"/>
                  <a:gd name="T22" fmla="*/ 19 w 26"/>
                  <a:gd name="T2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25">
                    <a:moveTo>
                      <a:pt x="4" y="5"/>
                    </a:moveTo>
                    <a:cubicBezTo>
                      <a:pt x="0" y="9"/>
                      <a:pt x="0" y="17"/>
                      <a:pt x="4" y="21"/>
                    </a:cubicBezTo>
                    <a:cubicBezTo>
                      <a:pt x="7" y="24"/>
                      <a:pt x="10" y="25"/>
                      <a:pt x="13" y="25"/>
                    </a:cubicBezTo>
                    <a:cubicBezTo>
                      <a:pt x="16" y="25"/>
                      <a:pt x="19" y="24"/>
                      <a:pt x="21" y="21"/>
                    </a:cubicBezTo>
                    <a:cubicBezTo>
                      <a:pt x="26" y="17"/>
                      <a:pt x="26" y="9"/>
                      <a:pt x="21" y="5"/>
                    </a:cubicBezTo>
                    <a:cubicBezTo>
                      <a:pt x="17" y="0"/>
                      <a:pt x="9" y="0"/>
                      <a:pt x="4" y="5"/>
                    </a:cubicBezTo>
                    <a:close/>
                    <a:moveTo>
                      <a:pt x="19" y="19"/>
                    </a:moveTo>
                    <a:cubicBezTo>
                      <a:pt x="16" y="22"/>
                      <a:pt x="10" y="22"/>
                      <a:pt x="7" y="19"/>
                    </a:cubicBezTo>
                    <a:cubicBezTo>
                      <a:pt x="4" y="16"/>
                      <a:pt x="4" y="10"/>
                      <a:pt x="7" y="7"/>
                    </a:cubicBezTo>
                    <a:cubicBezTo>
                      <a:pt x="9" y="6"/>
                      <a:pt x="11" y="5"/>
                      <a:pt x="13" y="5"/>
                    </a:cubicBezTo>
                    <a:cubicBezTo>
                      <a:pt x="15" y="5"/>
                      <a:pt x="17" y="6"/>
                      <a:pt x="19" y="7"/>
                    </a:cubicBezTo>
                    <a:cubicBezTo>
                      <a:pt x="22" y="10"/>
                      <a:pt x="22" y="16"/>
                      <a:pt x="19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F3696C-8176-5579-BFDA-CEE28C9B3C6D}"/>
                </a:ext>
              </a:extLst>
            </p:cNvPr>
            <p:cNvGrpSpPr/>
            <p:nvPr/>
          </p:nvGrpSpPr>
          <p:grpSpPr>
            <a:xfrm>
              <a:off x="2252803" y="376181"/>
              <a:ext cx="444701" cy="388746"/>
              <a:chOff x="4054476" y="5502276"/>
              <a:chExt cx="239712" cy="209550"/>
            </a:xfrm>
            <a:grpFill/>
          </p:grpSpPr>
          <p:sp>
            <p:nvSpPr>
              <p:cNvPr id="289" name="Freeform 323">
                <a:extLst>
                  <a:ext uri="{FF2B5EF4-FFF2-40B4-BE49-F238E27FC236}">
                    <a16:creationId xmlns:a16="http://schemas.microsoft.com/office/drawing/2014/main" id="{C56BAE63-4B37-5CEE-639C-BBDAC964E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6" y="5546726"/>
                <a:ext cx="30163" cy="165100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6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4" y="44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0" name="Freeform 324">
                <a:extLst>
                  <a:ext uri="{FF2B5EF4-FFF2-40B4-BE49-F238E27FC236}">
                    <a16:creationId xmlns:a16="http://schemas.microsoft.com/office/drawing/2014/main" id="{65C6B686-20A6-89DF-4D6F-4D426A44A5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8926" y="5502276"/>
                <a:ext cx="150813" cy="209550"/>
              </a:xfrm>
              <a:custGeom>
                <a:avLst/>
                <a:gdLst>
                  <a:gd name="T0" fmla="*/ 32 w 40"/>
                  <a:gd name="T1" fmla="*/ 4 h 56"/>
                  <a:gd name="T2" fmla="*/ 28 w 40"/>
                  <a:gd name="T3" fmla="*/ 0 h 56"/>
                  <a:gd name="T4" fmla="*/ 12 w 40"/>
                  <a:gd name="T5" fmla="*/ 0 h 56"/>
                  <a:gd name="T6" fmla="*/ 8 w 40"/>
                  <a:gd name="T7" fmla="*/ 4 h 56"/>
                  <a:gd name="T8" fmla="*/ 8 w 40"/>
                  <a:gd name="T9" fmla="*/ 12 h 56"/>
                  <a:gd name="T10" fmla="*/ 0 w 40"/>
                  <a:gd name="T11" fmla="*/ 12 h 56"/>
                  <a:gd name="T12" fmla="*/ 0 w 40"/>
                  <a:gd name="T13" fmla="*/ 56 h 56"/>
                  <a:gd name="T14" fmla="*/ 40 w 40"/>
                  <a:gd name="T15" fmla="*/ 56 h 56"/>
                  <a:gd name="T16" fmla="*/ 40 w 40"/>
                  <a:gd name="T17" fmla="*/ 12 h 56"/>
                  <a:gd name="T18" fmla="*/ 32 w 40"/>
                  <a:gd name="T19" fmla="*/ 12 h 56"/>
                  <a:gd name="T20" fmla="*/ 32 w 40"/>
                  <a:gd name="T21" fmla="*/ 4 h 56"/>
                  <a:gd name="T22" fmla="*/ 28 w 40"/>
                  <a:gd name="T23" fmla="*/ 12 h 56"/>
                  <a:gd name="T24" fmla="*/ 12 w 40"/>
                  <a:gd name="T25" fmla="*/ 12 h 56"/>
                  <a:gd name="T26" fmla="*/ 12 w 40"/>
                  <a:gd name="T27" fmla="*/ 4 h 56"/>
                  <a:gd name="T28" fmla="*/ 28 w 40"/>
                  <a:gd name="T29" fmla="*/ 4 h 56"/>
                  <a:gd name="T30" fmla="*/ 28 w 40"/>
                  <a:gd name="T31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56">
                    <a:moveTo>
                      <a:pt x="32" y="4"/>
                    </a:moveTo>
                    <a:cubicBezTo>
                      <a:pt x="32" y="2"/>
                      <a:pt x="30" y="0"/>
                      <a:pt x="2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2" y="12"/>
                      <a:pt x="32" y="12"/>
                      <a:pt x="32" y="12"/>
                    </a:cubicBezTo>
                    <a:lnTo>
                      <a:pt x="32" y="4"/>
                    </a:lnTo>
                    <a:close/>
                    <a:moveTo>
                      <a:pt x="28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8" y="4"/>
                      <a:pt x="28" y="4"/>
                      <a:pt x="28" y="4"/>
                    </a:cubicBezTo>
                    <a:lnTo>
                      <a:pt x="2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1" name="Freeform 325">
                <a:extLst>
                  <a:ext uri="{FF2B5EF4-FFF2-40B4-BE49-F238E27FC236}">
                    <a16:creationId xmlns:a16="http://schemas.microsoft.com/office/drawing/2014/main" id="{7772F77B-491D-45BA-607D-2A6F5198D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613" y="5546726"/>
                <a:ext cx="28575" cy="165100"/>
              </a:xfrm>
              <a:custGeom>
                <a:avLst/>
                <a:gdLst>
                  <a:gd name="T0" fmla="*/ 0 w 8"/>
                  <a:gd name="T1" fmla="*/ 0 h 44"/>
                  <a:gd name="T2" fmla="*/ 0 w 8"/>
                  <a:gd name="T3" fmla="*/ 44 h 44"/>
                  <a:gd name="T4" fmla="*/ 8 w 8"/>
                  <a:gd name="T5" fmla="*/ 36 h 44"/>
                  <a:gd name="T6" fmla="*/ 8 w 8"/>
                  <a:gd name="T7" fmla="*/ 8 h 44"/>
                  <a:gd name="T8" fmla="*/ 0 w 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" y="44"/>
                      <a:pt x="8" y="40"/>
                      <a:pt x="8" y="3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4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85D091D-FE8F-1595-97AC-69C6D1685F42}"/>
                </a:ext>
              </a:extLst>
            </p:cNvPr>
            <p:cNvGrpSpPr/>
            <p:nvPr/>
          </p:nvGrpSpPr>
          <p:grpSpPr>
            <a:xfrm>
              <a:off x="3255464" y="1123686"/>
              <a:ext cx="583867" cy="583867"/>
              <a:chOff x="5978526" y="4030663"/>
              <a:chExt cx="239713" cy="239713"/>
            </a:xfrm>
            <a:grpFill/>
          </p:grpSpPr>
          <p:sp>
            <p:nvSpPr>
              <p:cNvPr id="282" name="Freeform 424">
                <a:extLst>
                  <a:ext uri="{FF2B5EF4-FFF2-40B4-BE49-F238E27FC236}">
                    <a16:creationId xmlns:a16="http://schemas.microsoft.com/office/drawing/2014/main" id="{E2BF92F2-ED20-42C4-995D-86E88CFAE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4056063"/>
                <a:ext cx="26988" cy="26988"/>
              </a:xfrm>
              <a:custGeom>
                <a:avLst/>
                <a:gdLst>
                  <a:gd name="T0" fmla="*/ 6 w 7"/>
                  <a:gd name="T1" fmla="*/ 4 h 7"/>
                  <a:gd name="T2" fmla="*/ 4 w 7"/>
                  <a:gd name="T3" fmla="*/ 1 h 7"/>
                  <a:gd name="T4" fmla="*/ 1 w 7"/>
                  <a:gd name="T5" fmla="*/ 1 h 7"/>
                  <a:gd name="T6" fmla="*/ 1 w 7"/>
                  <a:gd name="T7" fmla="*/ 4 h 7"/>
                  <a:gd name="T8" fmla="*/ 4 w 7"/>
                  <a:gd name="T9" fmla="*/ 7 h 7"/>
                  <a:gd name="T10" fmla="*/ 6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6" y="7"/>
                      <a:pt x="6" y="7"/>
                    </a:cubicBezTo>
                    <a:cubicBezTo>
                      <a:pt x="7" y="6"/>
                      <a:pt x="7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3" name="Freeform 425">
                <a:extLst>
                  <a:ext uri="{FF2B5EF4-FFF2-40B4-BE49-F238E27FC236}">
                    <a16:creationId xmlns:a16="http://schemas.microsoft.com/office/drawing/2014/main" id="{70D4D89A-382E-1879-22EC-C255E4B86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8526" y="4135438"/>
                <a:ext cx="28575" cy="14288"/>
              </a:xfrm>
              <a:custGeom>
                <a:avLst/>
                <a:gdLst>
                  <a:gd name="T0" fmla="*/ 6 w 8"/>
                  <a:gd name="T1" fmla="*/ 0 h 4"/>
                  <a:gd name="T2" fmla="*/ 2 w 8"/>
                  <a:gd name="T3" fmla="*/ 0 h 4"/>
                  <a:gd name="T4" fmla="*/ 0 w 8"/>
                  <a:gd name="T5" fmla="*/ 2 h 4"/>
                  <a:gd name="T6" fmla="*/ 2 w 8"/>
                  <a:gd name="T7" fmla="*/ 4 h 4"/>
                  <a:gd name="T8" fmla="*/ 6 w 8"/>
                  <a:gd name="T9" fmla="*/ 4 h 4"/>
                  <a:gd name="T10" fmla="*/ 8 w 8"/>
                  <a:gd name="T11" fmla="*/ 2 h 4"/>
                  <a:gd name="T12" fmla="*/ 6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4" name="Freeform 426">
                <a:extLst>
                  <a:ext uri="{FF2B5EF4-FFF2-40B4-BE49-F238E27FC236}">
                    <a16:creationId xmlns:a16="http://schemas.microsoft.com/office/drawing/2014/main" id="{029A8868-5A71-3E49-14F0-F9019FD45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076" y="4149725"/>
                <a:ext cx="30163" cy="15875"/>
              </a:xfrm>
              <a:custGeom>
                <a:avLst/>
                <a:gdLst>
                  <a:gd name="T0" fmla="*/ 6 w 8"/>
                  <a:gd name="T1" fmla="*/ 0 h 4"/>
                  <a:gd name="T2" fmla="*/ 2 w 8"/>
                  <a:gd name="T3" fmla="*/ 0 h 4"/>
                  <a:gd name="T4" fmla="*/ 0 w 8"/>
                  <a:gd name="T5" fmla="*/ 2 h 4"/>
                  <a:gd name="T6" fmla="*/ 2 w 8"/>
                  <a:gd name="T7" fmla="*/ 4 h 4"/>
                  <a:gd name="T8" fmla="*/ 6 w 8"/>
                  <a:gd name="T9" fmla="*/ 4 h 4"/>
                  <a:gd name="T10" fmla="*/ 8 w 8"/>
                  <a:gd name="T11" fmla="*/ 2 h 4"/>
                  <a:gd name="T12" fmla="*/ 6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427">
                <a:extLst>
                  <a:ext uri="{FF2B5EF4-FFF2-40B4-BE49-F238E27FC236}">
                    <a16:creationId xmlns:a16="http://schemas.microsoft.com/office/drawing/2014/main" id="{D167963A-B803-209C-D090-39B111825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4067175"/>
                <a:ext cx="25400" cy="26988"/>
              </a:xfrm>
              <a:custGeom>
                <a:avLst/>
                <a:gdLst>
                  <a:gd name="T0" fmla="*/ 6 w 7"/>
                  <a:gd name="T1" fmla="*/ 1 h 7"/>
                  <a:gd name="T2" fmla="*/ 3 w 7"/>
                  <a:gd name="T3" fmla="*/ 1 h 7"/>
                  <a:gd name="T4" fmla="*/ 0 w 7"/>
                  <a:gd name="T5" fmla="*/ 4 h 7"/>
                  <a:gd name="T6" fmla="*/ 0 w 7"/>
                  <a:gd name="T7" fmla="*/ 6 h 7"/>
                  <a:gd name="T8" fmla="*/ 3 w 7"/>
                  <a:gd name="T9" fmla="*/ 6 h 7"/>
                  <a:gd name="T10" fmla="*/ 6 w 7"/>
                  <a:gd name="T11" fmla="*/ 4 h 7"/>
                  <a:gd name="T12" fmla="*/ 6 w 7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1"/>
                    </a:moveTo>
                    <a:cubicBezTo>
                      <a:pt x="5" y="0"/>
                      <a:pt x="4" y="0"/>
                      <a:pt x="3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6"/>
                      <a:pt x="0" y="6"/>
                    </a:cubicBezTo>
                    <a:cubicBezTo>
                      <a:pt x="1" y="7"/>
                      <a:pt x="2" y="7"/>
                      <a:pt x="3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6" name="Freeform 428">
                <a:extLst>
                  <a:ext uri="{FF2B5EF4-FFF2-40B4-BE49-F238E27FC236}">
                    <a16:creationId xmlns:a16="http://schemas.microsoft.com/office/drawing/2014/main" id="{3DA84DC6-BF4F-3A40-53F5-4241D7B40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4030663"/>
                <a:ext cx="15875" cy="28575"/>
              </a:xfrm>
              <a:custGeom>
                <a:avLst/>
                <a:gdLst>
                  <a:gd name="T0" fmla="*/ 2 w 4"/>
                  <a:gd name="T1" fmla="*/ 8 h 8"/>
                  <a:gd name="T2" fmla="*/ 3 w 4"/>
                  <a:gd name="T3" fmla="*/ 7 h 8"/>
                  <a:gd name="T4" fmla="*/ 4 w 4"/>
                  <a:gd name="T5" fmla="*/ 6 h 8"/>
                  <a:gd name="T6" fmla="*/ 4 w 4"/>
                  <a:gd name="T7" fmla="*/ 2 h 8"/>
                  <a:gd name="T8" fmla="*/ 2 w 4"/>
                  <a:gd name="T9" fmla="*/ 0 h 8"/>
                  <a:gd name="T10" fmla="*/ 0 w 4"/>
                  <a:gd name="T11" fmla="*/ 1 h 8"/>
                  <a:gd name="T12" fmla="*/ 0 w 4"/>
                  <a:gd name="T13" fmla="*/ 2 h 8"/>
                  <a:gd name="T14" fmla="*/ 0 w 4"/>
                  <a:gd name="T15" fmla="*/ 6 h 8"/>
                  <a:gd name="T16" fmla="*/ 2 w 4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3" y="8"/>
                      <a:pt x="3" y="8"/>
                      <a:pt x="3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7" name="Freeform 429">
                <a:extLst>
                  <a:ext uri="{FF2B5EF4-FFF2-40B4-BE49-F238E27FC236}">
                    <a16:creationId xmlns:a16="http://schemas.microsoft.com/office/drawing/2014/main" id="{68177606-F239-0831-B4B2-2BD0DD580D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7263" y="4089400"/>
                <a:ext cx="120650" cy="136525"/>
              </a:xfrm>
              <a:custGeom>
                <a:avLst/>
                <a:gdLst>
                  <a:gd name="T0" fmla="*/ 16 w 32"/>
                  <a:gd name="T1" fmla="*/ 0 h 36"/>
                  <a:gd name="T2" fmla="*/ 0 w 32"/>
                  <a:gd name="T3" fmla="*/ 16 h 36"/>
                  <a:gd name="T4" fmla="*/ 8 w 32"/>
                  <a:gd name="T5" fmla="*/ 30 h 36"/>
                  <a:gd name="T6" fmla="*/ 8 w 32"/>
                  <a:gd name="T7" fmla="*/ 36 h 36"/>
                  <a:gd name="T8" fmla="*/ 24 w 32"/>
                  <a:gd name="T9" fmla="*/ 36 h 36"/>
                  <a:gd name="T10" fmla="*/ 24 w 32"/>
                  <a:gd name="T11" fmla="*/ 30 h 36"/>
                  <a:gd name="T12" fmla="*/ 32 w 32"/>
                  <a:gd name="T13" fmla="*/ 16 h 36"/>
                  <a:gd name="T14" fmla="*/ 16 w 32"/>
                  <a:gd name="T15" fmla="*/ 0 h 36"/>
                  <a:gd name="T16" fmla="*/ 22 w 32"/>
                  <a:gd name="T17" fmla="*/ 26 h 36"/>
                  <a:gd name="T18" fmla="*/ 20 w 32"/>
                  <a:gd name="T19" fmla="*/ 27 h 36"/>
                  <a:gd name="T20" fmla="*/ 20 w 32"/>
                  <a:gd name="T21" fmla="*/ 30 h 36"/>
                  <a:gd name="T22" fmla="*/ 20 w 32"/>
                  <a:gd name="T23" fmla="*/ 32 h 36"/>
                  <a:gd name="T24" fmla="*/ 12 w 32"/>
                  <a:gd name="T25" fmla="*/ 32 h 36"/>
                  <a:gd name="T26" fmla="*/ 12 w 32"/>
                  <a:gd name="T27" fmla="*/ 30 h 36"/>
                  <a:gd name="T28" fmla="*/ 12 w 32"/>
                  <a:gd name="T29" fmla="*/ 27 h 36"/>
                  <a:gd name="T30" fmla="*/ 10 w 32"/>
                  <a:gd name="T31" fmla="*/ 26 h 36"/>
                  <a:gd name="T32" fmla="*/ 4 w 32"/>
                  <a:gd name="T33" fmla="*/ 16 h 36"/>
                  <a:gd name="T34" fmla="*/ 16 w 32"/>
                  <a:gd name="T35" fmla="*/ 4 h 36"/>
                  <a:gd name="T36" fmla="*/ 28 w 32"/>
                  <a:gd name="T37" fmla="*/ 16 h 36"/>
                  <a:gd name="T38" fmla="*/ 22 w 32"/>
                  <a:gd name="T39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2"/>
                      <a:pt x="3" y="27"/>
                      <a:pt x="8" y="30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9" y="27"/>
                      <a:pt x="32" y="22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22" y="26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6" y="24"/>
                      <a:pt x="4" y="20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0"/>
                      <a:pt x="26" y="24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8" name="Freeform 430">
                <a:extLst>
                  <a:ext uri="{FF2B5EF4-FFF2-40B4-BE49-F238E27FC236}">
                    <a16:creationId xmlns:a16="http://schemas.microsoft.com/office/drawing/2014/main" id="{9BD2079F-2C9C-AD0A-1713-50DCEC40C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426" y="4240213"/>
                <a:ext cx="60325" cy="30163"/>
              </a:xfrm>
              <a:custGeom>
                <a:avLst/>
                <a:gdLst>
                  <a:gd name="T0" fmla="*/ 0 w 16"/>
                  <a:gd name="T1" fmla="*/ 4 h 8"/>
                  <a:gd name="T2" fmla="*/ 4 w 16"/>
                  <a:gd name="T3" fmla="*/ 4 h 8"/>
                  <a:gd name="T4" fmla="*/ 4 w 16"/>
                  <a:gd name="T5" fmla="*/ 4 h 8"/>
                  <a:gd name="T6" fmla="*/ 8 w 16"/>
                  <a:gd name="T7" fmla="*/ 8 h 8"/>
                  <a:gd name="T8" fmla="*/ 12 w 16"/>
                  <a:gd name="T9" fmla="*/ 4 h 8"/>
                  <a:gd name="T10" fmla="*/ 12 w 16"/>
                  <a:gd name="T11" fmla="*/ 4 h 8"/>
                  <a:gd name="T12" fmla="*/ 16 w 16"/>
                  <a:gd name="T13" fmla="*/ 4 h 8"/>
                  <a:gd name="T14" fmla="*/ 16 w 16"/>
                  <a:gd name="T15" fmla="*/ 0 h 8"/>
                  <a:gd name="T16" fmla="*/ 0 w 16"/>
                  <a:gd name="T17" fmla="*/ 0 h 8"/>
                  <a:gd name="T18" fmla="*/ 0 w 16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6"/>
                      <a:pt x="6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B640D0-7134-06F0-A03B-FD74F67F68A0}"/>
                </a:ext>
              </a:extLst>
            </p:cNvPr>
            <p:cNvGrpSpPr/>
            <p:nvPr/>
          </p:nvGrpSpPr>
          <p:grpSpPr>
            <a:xfrm>
              <a:off x="9499001" y="1957177"/>
              <a:ext cx="458373" cy="458373"/>
              <a:chOff x="5492751" y="2584451"/>
              <a:chExt cx="244475" cy="244475"/>
            </a:xfrm>
            <a:grpFill/>
          </p:grpSpPr>
          <p:sp>
            <p:nvSpPr>
              <p:cNvPr id="280" name="Freeform 167">
                <a:extLst>
                  <a:ext uri="{FF2B5EF4-FFF2-40B4-BE49-F238E27FC236}">
                    <a16:creationId xmlns:a16="http://schemas.microsoft.com/office/drawing/2014/main" id="{F20BDB7E-CABD-6742-493F-16B5FEB7E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738" y="2700338"/>
                <a:ext cx="217488" cy="128588"/>
              </a:xfrm>
              <a:custGeom>
                <a:avLst/>
                <a:gdLst>
                  <a:gd name="T0" fmla="*/ 39 w 58"/>
                  <a:gd name="T1" fmla="*/ 23 h 34"/>
                  <a:gd name="T2" fmla="*/ 25 w 58"/>
                  <a:gd name="T3" fmla="*/ 0 h 34"/>
                  <a:gd name="T4" fmla="*/ 17 w 58"/>
                  <a:gd name="T5" fmla="*/ 0 h 34"/>
                  <a:gd name="T6" fmla="*/ 29 w 58"/>
                  <a:gd name="T7" fmla="*/ 22 h 34"/>
                  <a:gd name="T8" fmla="*/ 0 w 58"/>
                  <a:gd name="T9" fmla="*/ 34 h 34"/>
                  <a:gd name="T10" fmla="*/ 58 w 58"/>
                  <a:gd name="T11" fmla="*/ 34 h 34"/>
                  <a:gd name="T12" fmla="*/ 39 w 58"/>
                  <a:gd name="T13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4">
                    <a:moveTo>
                      <a:pt x="39" y="23"/>
                    </a:moveTo>
                    <a:cubicBezTo>
                      <a:pt x="37" y="18"/>
                      <a:pt x="31" y="8"/>
                      <a:pt x="25" y="0"/>
                    </a:cubicBezTo>
                    <a:cubicBezTo>
                      <a:pt x="25" y="0"/>
                      <a:pt x="17" y="0"/>
                      <a:pt x="17" y="0"/>
                    </a:cubicBezTo>
                    <a:cubicBezTo>
                      <a:pt x="22" y="6"/>
                      <a:pt x="27" y="15"/>
                      <a:pt x="29" y="22"/>
                    </a:cubicBezTo>
                    <a:cubicBezTo>
                      <a:pt x="16" y="23"/>
                      <a:pt x="5" y="27"/>
                      <a:pt x="0" y="34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4" y="28"/>
                      <a:pt x="48" y="24"/>
                      <a:pt x="39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1" name="Freeform 168">
                <a:extLst>
                  <a:ext uri="{FF2B5EF4-FFF2-40B4-BE49-F238E27FC236}">
                    <a16:creationId xmlns:a16="http://schemas.microsoft.com/office/drawing/2014/main" id="{5ABFF190-2A3D-36B1-79EF-546423C77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751" y="2584451"/>
                <a:ext cx="165100" cy="168275"/>
              </a:xfrm>
              <a:custGeom>
                <a:avLst/>
                <a:gdLst>
                  <a:gd name="T0" fmla="*/ 11 w 44"/>
                  <a:gd name="T1" fmla="*/ 21 h 45"/>
                  <a:gd name="T2" fmla="*/ 12 w 44"/>
                  <a:gd name="T3" fmla="*/ 45 h 45"/>
                  <a:gd name="T4" fmla="*/ 20 w 44"/>
                  <a:gd name="T5" fmla="*/ 25 h 45"/>
                  <a:gd name="T6" fmla="*/ 28 w 44"/>
                  <a:gd name="T7" fmla="*/ 29 h 45"/>
                  <a:gd name="T8" fmla="*/ 26 w 44"/>
                  <a:gd name="T9" fmla="*/ 20 h 45"/>
                  <a:gd name="T10" fmla="*/ 44 w 44"/>
                  <a:gd name="T11" fmla="*/ 29 h 45"/>
                  <a:gd name="T12" fmla="*/ 28 w 44"/>
                  <a:gd name="T13" fmla="*/ 13 h 45"/>
                  <a:gd name="T14" fmla="*/ 40 w 44"/>
                  <a:gd name="T15" fmla="*/ 9 h 45"/>
                  <a:gd name="T16" fmla="*/ 17 w 44"/>
                  <a:gd name="T17" fmla="*/ 11 h 45"/>
                  <a:gd name="T18" fmla="*/ 16 w 44"/>
                  <a:gd name="T19" fmla="*/ 1 h 45"/>
                  <a:gd name="T20" fmla="*/ 11 w 44"/>
                  <a:gd name="T21" fmla="*/ 10 h 45"/>
                  <a:gd name="T22" fmla="*/ 1 w 44"/>
                  <a:gd name="T23" fmla="*/ 5 h 45"/>
                  <a:gd name="T24" fmla="*/ 7 w 44"/>
                  <a:gd name="T25" fmla="*/ 14 h 45"/>
                  <a:gd name="T26" fmla="*/ 1 w 44"/>
                  <a:gd name="T27" fmla="*/ 33 h 45"/>
                  <a:gd name="T28" fmla="*/ 11 w 44"/>
                  <a:gd name="T2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" h="45">
                    <a:moveTo>
                      <a:pt x="11" y="21"/>
                    </a:moveTo>
                    <a:cubicBezTo>
                      <a:pt x="8" y="26"/>
                      <a:pt x="7" y="32"/>
                      <a:pt x="12" y="45"/>
                    </a:cubicBezTo>
                    <a:cubicBezTo>
                      <a:pt x="12" y="38"/>
                      <a:pt x="17" y="28"/>
                      <a:pt x="20" y="25"/>
                    </a:cubicBezTo>
                    <a:cubicBezTo>
                      <a:pt x="24" y="25"/>
                      <a:pt x="28" y="29"/>
                      <a:pt x="28" y="29"/>
                    </a:cubicBezTo>
                    <a:cubicBezTo>
                      <a:pt x="28" y="25"/>
                      <a:pt x="27" y="23"/>
                      <a:pt x="26" y="20"/>
                    </a:cubicBezTo>
                    <a:cubicBezTo>
                      <a:pt x="32" y="20"/>
                      <a:pt x="41" y="21"/>
                      <a:pt x="44" y="29"/>
                    </a:cubicBezTo>
                    <a:cubicBezTo>
                      <a:pt x="40" y="17"/>
                      <a:pt x="32" y="13"/>
                      <a:pt x="28" y="13"/>
                    </a:cubicBezTo>
                    <a:cubicBezTo>
                      <a:pt x="32" y="9"/>
                      <a:pt x="32" y="9"/>
                      <a:pt x="40" y="9"/>
                    </a:cubicBezTo>
                    <a:cubicBezTo>
                      <a:pt x="28" y="0"/>
                      <a:pt x="20" y="7"/>
                      <a:pt x="17" y="11"/>
                    </a:cubicBezTo>
                    <a:cubicBezTo>
                      <a:pt x="16" y="8"/>
                      <a:pt x="16" y="4"/>
                      <a:pt x="16" y="1"/>
                    </a:cubicBezTo>
                    <a:cubicBezTo>
                      <a:pt x="16" y="1"/>
                      <a:pt x="12" y="5"/>
                      <a:pt x="11" y="10"/>
                    </a:cubicBezTo>
                    <a:cubicBezTo>
                      <a:pt x="6" y="9"/>
                      <a:pt x="1" y="5"/>
                      <a:pt x="1" y="5"/>
                    </a:cubicBezTo>
                    <a:cubicBezTo>
                      <a:pt x="3" y="7"/>
                      <a:pt x="5" y="13"/>
                      <a:pt x="7" y="14"/>
                    </a:cubicBezTo>
                    <a:cubicBezTo>
                      <a:pt x="0" y="19"/>
                      <a:pt x="1" y="33"/>
                      <a:pt x="1" y="33"/>
                    </a:cubicBezTo>
                    <a:cubicBezTo>
                      <a:pt x="5" y="26"/>
                      <a:pt x="7" y="22"/>
                      <a:pt x="1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9CB2BAF-7FCF-01D4-A9AA-10399AF515E9}"/>
                </a:ext>
              </a:extLst>
            </p:cNvPr>
            <p:cNvGrpSpPr/>
            <p:nvPr/>
          </p:nvGrpSpPr>
          <p:grpSpPr>
            <a:xfrm>
              <a:off x="7464422" y="1978870"/>
              <a:ext cx="485398" cy="414987"/>
              <a:chOff x="3255944" y="243818"/>
              <a:chExt cx="514350" cy="439738"/>
            </a:xfrm>
            <a:grpFill/>
          </p:grpSpPr>
          <p:sp>
            <p:nvSpPr>
              <p:cNvPr id="278" name="Freeform 357">
                <a:extLst>
                  <a:ext uri="{FF2B5EF4-FFF2-40B4-BE49-F238E27FC236}">
                    <a16:creationId xmlns:a16="http://schemas.microsoft.com/office/drawing/2014/main" id="{C6082956-34DC-0E2C-C573-82C2D9328B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5944" y="243818"/>
                <a:ext cx="514350" cy="439738"/>
              </a:xfrm>
              <a:custGeom>
                <a:avLst/>
                <a:gdLst>
                  <a:gd name="T0" fmla="*/ 121 w 136"/>
                  <a:gd name="T1" fmla="*/ 15 h 117"/>
                  <a:gd name="T2" fmla="*/ 68 w 136"/>
                  <a:gd name="T3" fmla="*/ 14 h 117"/>
                  <a:gd name="T4" fmla="*/ 15 w 136"/>
                  <a:gd name="T5" fmla="*/ 15 h 117"/>
                  <a:gd name="T6" fmla="*/ 15 w 136"/>
                  <a:gd name="T7" fmla="*/ 69 h 117"/>
                  <a:gd name="T8" fmla="*/ 59 w 136"/>
                  <a:gd name="T9" fmla="*/ 112 h 117"/>
                  <a:gd name="T10" fmla="*/ 77 w 136"/>
                  <a:gd name="T11" fmla="*/ 112 h 117"/>
                  <a:gd name="T12" fmla="*/ 121 w 136"/>
                  <a:gd name="T13" fmla="*/ 69 h 117"/>
                  <a:gd name="T14" fmla="*/ 121 w 136"/>
                  <a:gd name="T15" fmla="*/ 15 h 117"/>
                  <a:gd name="T16" fmla="*/ 115 w 136"/>
                  <a:gd name="T17" fmla="*/ 63 h 117"/>
                  <a:gd name="T18" fmla="*/ 71 w 136"/>
                  <a:gd name="T19" fmla="*/ 107 h 117"/>
                  <a:gd name="T20" fmla="*/ 65 w 136"/>
                  <a:gd name="T21" fmla="*/ 107 h 117"/>
                  <a:gd name="T22" fmla="*/ 21 w 136"/>
                  <a:gd name="T23" fmla="*/ 63 h 117"/>
                  <a:gd name="T24" fmla="*/ 21 w 136"/>
                  <a:gd name="T25" fmla="*/ 21 h 117"/>
                  <a:gd name="T26" fmla="*/ 63 w 136"/>
                  <a:gd name="T27" fmla="*/ 20 h 117"/>
                  <a:gd name="T28" fmla="*/ 68 w 136"/>
                  <a:gd name="T29" fmla="*/ 25 h 117"/>
                  <a:gd name="T30" fmla="*/ 73 w 136"/>
                  <a:gd name="T31" fmla="*/ 20 h 117"/>
                  <a:gd name="T32" fmla="*/ 115 w 136"/>
                  <a:gd name="T33" fmla="*/ 21 h 117"/>
                  <a:gd name="T34" fmla="*/ 115 w 136"/>
                  <a:gd name="T35" fmla="*/ 6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6" h="117">
                    <a:moveTo>
                      <a:pt x="121" y="15"/>
                    </a:moveTo>
                    <a:cubicBezTo>
                      <a:pt x="106" y="1"/>
                      <a:pt x="83" y="0"/>
                      <a:pt x="68" y="14"/>
                    </a:cubicBezTo>
                    <a:cubicBezTo>
                      <a:pt x="53" y="0"/>
                      <a:pt x="30" y="1"/>
                      <a:pt x="15" y="15"/>
                    </a:cubicBezTo>
                    <a:cubicBezTo>
                      <a:pt x="0" y="30"/>
                      <a:pt x="0" y="54"/>
                      <a:pt x="15" y="69"/>
                    </a:cubicBezTo>
                    <a:cubicBezTo>
                      <a:pt x="20" y="73"/>
                      <a:pt x="59" y="112"/>
                      <a:pt x="59" y="112"/>
                    </a:cubicBezTo>
                    <a:cubicBezTo>
                      <a:pt x="64" y="117"/>
                      <a:pt x="72" y="117"/>
                      <a:pt x="77" y="112"/>
                    </a:cubicBezTo>
                    <a:cubicBezTo>
                      <a:pt x="77" y="112"/>
                      <a:pt x="120" y="69"/>
                      <a:pt x="121" y="69"/>
                    </a:cubicBezTo>
                    <a:cubicBezTo>
                      <a:pt x="136" y="54"/>
                      <a:pt x="136" y="30"/>
                      <a:pt x="121" y="15"/>
                    </a:cubicBezTo>
                    <a:close/>
                    <a:moveTo>
                      <a:pt x="115" y="63"/>
                    </a:moveTo>
                    <a:cubicBezTo>
                      <a:pt x="71" y="107"/>
                      <a:pt x="71" y="107"/>
                      <a:pt x="71" y="107"/>
                    </a:cubicBezTo>
                    <a:cubicBezTo>
                      <a:pt x="69" y="108"/>
                      <a:pt x="67" y="108"/>
                      <a:pt x="65" y="107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9" y="51"/>
                      <a:pt x="9" y="32"/>
                      <a:pt x="21" y="21"/>
                    </a:cubicBezTo>
                    <a:cubicBezTo>
                      <a:pt x="32" y="9"/>
                      <a:pt x="51" y="9"/>
                      <a:pt x="63" y="20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85" y="9"/>
                      <a:pt x="104" y="9"/>
                      <a:pt x="115" y="21"/>
                    </a:cubicBezTo>
                    <a:cubicBezTo>
                      <a:pt x="127" y="32"/>
                      <a:pt x="127" y="51"/>
                      <a:pt x="11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9" name="Freeform 358">
                <a:extLst>
                  <a:ext uri="{FF2B5EF4-FFF2-40B4-BE49-F238E27FC236}">
                    <a16:creationId xmlns:a16="http://schemas.microsoft.com/office/drawing/2014/main" id="{5BEEF309-4DA3-1F8C-62B4-B8A1E1BD5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32" y="334306"/>
                <a:ext cx="71438" cy="71438"/>
              </a:xfrm>
              <a:custGeom>
                <a:avLst/>
                <a:gdLst>
                  <a:gd name="T0" fmla="*/ 17 w 19"/>
                  <a:gd name="T1" fmla="*/ 0 h 19"/>
                  <a:gd name="T2" fmla="*/ 17 w 19"/>
                  <a:gd name="T3" fmla="*/ 0 h 19"/>
                  <a:gd name="T4" fmla="*/ 0 w 19"/>
                  <a:gd name="T5" fmla="*/ 17 h 19"/>
                  <a:gd name="T6" fmla="*/ 0 w 19"/>
                  <a:gd name="T7" fmla="*/ 17 h 19"/>
                  <a:gd name="T8" fmla="*/ 2 w 19"/>
                  <a:gd name="T9" fmla="*/ 19 h 19"/>
                  <a:gd name="T10" fmla="*/ 4 w 19"/>
                  <a:gd name="T11" fmla="*/ 17 h 19"/>
                  <a:gd name="T12" fmla="*/ 4 w 19"/>
                  <a:gd name="T13" fmla="*/ 17 h 19"/>
                  <a:gd name="T14" fmla="*/ 17 w 19"/>
                  <a:gd name="T15" fmla="*/ 4 h 19"/>
                  <a:gd name="T16" fmla="*/ 17 w 19"/>
                  <a:gd name="T17" fmla="*/ 4 h 19"/>
                  <a:gd name="T18" fmla="*/ 19 w 19"/>
                  <a:gd name="T19" fmla="*/ 2 h 19"/>
                  <a:gd name="T20" fmla="*/ 17 w 19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1" y="19"/>
                      <a:pt x="2" y="19"/>
                    </a:cubicBezTo>
                    <a:cubicBezTo>
                      <a:pt x="3" y="19"/>
                      <a:pt x="4" y="18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BD0F00D-DC9E-1AFA-9F8C-4441964A2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4137" y="3621460"/>
              <a:ext cx="386822" cy="386822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98AB07-6C01-490A-B536-F382F6579867}"/>
                </a:ext>
              </a:extLst>
            </p:cNvPr>
            <p:cNvGrpSpPr/>
            <p:nvPr/>
          </p:nvGrpSpPr>
          <p:grpSpPr>
            <a:xfrm>
              <a:off x="7550683" y="3625396"/>
              <a:ext cx="312877" cy="378950"/>
              <a:chOff x="10387014" y="2925763"/>
              <a:chExt cx="255588" cy="309563"/>
            </a:xfrm>
            <a:grpFill/>
          </p:grpSpPr>
          <p:sp>
            <p:nvSpPr>
              <p:cNvPr id="276" name="Freeform 134">
                <a:extLst>
                  <a:ext uri="{FF2B5EF4-FFF2-40B4-BE49-F238E27FC236}">
                    <a16:creationId xmlns:a16="http://schemas.microsoft.com/office/drawing/2014/main" id="{57A3AAD1-D1D8-A423-94BA-3A22780D1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7014" y="2925763"/>
                <a:ext cx="255588" cy="309563"/>
              </a:xfrm>
              <a:custGeom>
                <a:avLst/>
                <a:gdLst>
                  <a:gd name="T0" fmla="*/ 84 w 96"/>
                  <a:gd name="T1" fmla="*/ 44 h 116"/>
                  <a:gd name="T2" fmla="*/ 72 w 96"/>
                  <a:gd name="T3" fmla="*/ 44 h 116"/>
                  <a:gd name="T4" fmla="*/ 72 w 96"/>
                  <a:gd name="T5" fmla="*/ 25 h 116"/>
                  <a:gd name="T6" fmla="*/ 48 w 96"/>
                  <a:gd name="T7" fmla="*/ 0 h 116"/>
                  <a:gd name="T8" fmla="*/ 24 w 96"/>
                  <a:gd name="T9" fmla="*/ 25 h 116"/>
                  <a:gd name="T10" fmla="*/ 24 w 96"/>
                  <a:gd name="T11" fmla="*/ 44 h 116"/>
                  <a:gd name="T12" fmla="*/ 12 w 96"/>
                  <a:gd name="T13" fmla="*/ 44 h 116"/>
                  <a:gd name="T14" fmla="*/ 0 w 96"/>
                  <a:gd name="T15" fmla="*/ 56 h 116"/>
                  <a:gd name="T16" fmla="*/ 0 w 96"/>
                  <a:gd name="T17" fmla="*/ 104 h 116"/>
                  <a:gd name="T18" fmla="*/ 12 w 96"/>
                  <a:gd name="T19" fmla="*/ 116 h 116"/>
                  <a:gd name="T20" fmla="*/ 84 w 96"/>
                  <a:gd name="T21" fmla="*/ 116 h 116"/>
                  <a:gd name="T22" fmla="*/ 96 w 96"/>
                  <a:gd name="T23" fmla="*/ 104 h 116"/>
                  <a:gd name="T24" fmla="*/ 96 w 96"/>
                  <a:gd name="T25" fmla="*/ 56 h 116"/>
                  <a:gd name="T26" fmla="*/ 84 w 96"/>
                  <a:gd name="T27" fmla="*/ 44 h 116"/>
                  <a:gd name="T28" fmla="*/ 32 w 96"/>
                  <a:gd name="T29" fmla="*/ 25 h 116"/>
                  <a:gd name="T30" fmla="*/ 48 w 96"/>
                  <a:gd name="T31" fmla="*/ 8 h 116"/>
                  <a:gd name="T32" fmla="*/ 64 w 96"/>
                  <a:gd name="T33" fmla="*/ 25 h 116"/>
                  <a:gd name="T34" fmla="*/ 64 w 96"/>
                  <a:gd name="T35" fmla="*/ 44 h 116"/>
                  <a:gd name="T36" fmla="*/ 32 w 96"/>
                  <a:gd name="T37" fmla="*/ 44 h 116"/>
                  <a:gd name="T38" fmla="*/ 32 w 96"/>
                  <a:gd name="T39" fmla="*/ 25 h 116"/>
                  <a:gd name="T40" fmla="*/ 88 w 96"/>
                  <a:gd name="T41" fmla="*/ 104 h 116"/>
                  <a:gd name="T42" fmla="*/ 84 w 96"/>
                  <a:gd name="T43" fmla="*/ 108 h 116"/>
                  <a:gd name="T44" fmla="*/ 12 w 96"/>
                  <a:gd name="T45" fmla="*/ 108 h 116"/>
                  <a:gd name="T46" fmla="*/ 8 w 96"/>
                  <a:gd name="T47" fmla="*/ 104 h 116"/>
                  <a:gd name="T48" fmla="*/ 8 w 96"/>
                  <a:gd name="T49" fmla="*/ 56 h 116"/>
                  <a:gd name="T50" fmla="*/ 12 w 96"/>
                  <a:gd name="T51" fmla="*/ 52 h 116"/>
                  <a:gd name="T52" fmla="*/ 84 w 96"/>
                  <a:gd name="T53" fmla="*/ 52 h 116"/>
                  <a:gd name="T54" fmla="*/ 88 w 96"/>
                  <a:gd name="T55" fmla="*/ 56 h 116"/>
                  <a:gd name="T56" fmla="*/ 88 w 96"/>
                  <a:gd name="T57" fmla="*/ 10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6" h="116">
                    <a:moveTo>
                      <a:pt x="84" y="44"/>
                    </a:move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11"/>
                      <a:pt x="61" y="0"/>
                      <a:pt x="48" y="0"/>
                    </a:cubicBezTo>
                    <a:cubicBezTo>
                      <a:pt x="35" y="0"/>
                      <a:pt x="24" y="11"/>
                      <a:pt x="24" y="25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5" y="44"/>
                      <a:pt x="0" y="49"/>
                      <a:pt x="0" y="56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5" y="116"/>
                      <a:pt x="12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91" y="116"/>
                      <a:pt x="96" y="111"/>
                      <a:pt x="96" y="104"/>
                    </a:cubicBezTo>
                    <a:cubicBezTo>
                      <a:pt x="96" y="56"/>
                      <a:pt x="96" y="56"/>
                      <a:pt x="96" y="56"/>
                    </a:cubicBezTo>
                    <a:cubicBezTo>
                      <a:pt x="96" y="49"/>
                      <a:pt x="91" y="44"/>
                      <a:pt x="84" y="44"/>
                    </a:cubicBezTo>
                    <a:close/>
                    <a:moveTo>
                      <a:pt x="32" y="25"/>
                    </a:moveTo>
                    <a:cubicBezTo>
                      <a:pt x="32" y="15"/>
                      <a:pt x="39" y="8"/>
                      <a:pt x="48" y="8"/>
                    </a:cubicBezTo>
                    <a:cubicBezTo>
                      <a:pt x="57" y="8"/>
                      <a:pt x="64" y="15"/>
                      <a:pt x="64" y="25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32" y="25"/>
                    </a:lnTo>
                    <a:close/>
                    <a:moveTo>
                      <a:pt x="88" y="104"/>
                    </a:moveTo>
                    <a:cubicBezTo>
                      <a:pt x="88" y="106"/>
                      <a:pt x="86" y="108"/>
                      <a:pt x="84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0" y="108"/>
                      <a:pt x="8" y="106"/>
                      <a:pt x="8" y="104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8" y="54"/>
                      <a:pt x="10" y="52"/>
                      <a:pt x="12" y="52"/>
                    </a:cubicBezTo>
                    <a:cubicBezTo>
                      <a:pt x="84" y="52"/>
                      <a:pt x="84" y="52"/>
                      <a:pt x="84" y="52"/>
                    </a:cubicBezTo>
                    <a:cubicBezTo>
                      <a:pt x="86" y="52"/>
                      <a:pt x="88" y="54"/>
                      <a:pt x="88" y="56"/>
                    </a:cubicBezTo>
                    <a:lnTo>
                      <a:pt x="88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7" name="Freeform 135">
                <a:extLst>
                  <a:ext uri="{FF2B5EF4-FFF2-40B4-BE49-F238E27FC236}">
                    <a16:creationId xmlns:a16="http://schemas.microsoft.com/office/drawing/2014/main" id="{3D00CC57-76E8-19B7-6D2B-C5EDC84A6C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8614" y="3100388"/>
                <a:ext cx="52388" cy="79375"/>
              </a:xfrm>
              <a:custGeom>
                <a:avLst/>
                <a:gdLst>
                  <a:gd name="T0" fmla="*/ 10 w 20"/>
                  <a:gd name="T1" fmla="*/ 0 h 30"/>
                  <a:gd name="T2" fmla="*/ 0 w 20"/>
                  <a:gd name="T3" fmla="*/ 10 h 30"/>
                  <a:gd name="T4" fmla="*/ 4 w 20"/>
                  <a:gd name="T5" fmla="*/ 18 h 30"/>
                  <a:gd name="T6" fmla="*/ 4 w 20"/>
                  <a:gd name="T7" fmla="*/ 24 h 30"/>
                  <a:gd name="T8" fmla="*/ 10 w 20"/>
                  <a:gd name="T9" fmla="*/ 30 h 30"/>
                  <a:gd name="T10" fmla="*/ 16 w 20"/>
                  <a:gd name="T11" fmla="*/ 24 h 30"/>
                  <a:gd name="T12" fmla="*/ 16 w 20"/>
                  <a:gd name="T13" fmla="*/ 18 h 30"/>
                  <a:gd name="T14" fmla="*/ 20 w 20"/>
                  <a:gd name="T15" fmla="*/ 10 h 30"/>
                  <a:gd name="T16" fmla="*/ 10 w 20"/>
                  <a:gd name="T17" fmla="*/ 0 h 30"/>
                  <a:gd name="T18" fmla="*/ 12 w 20"/>
                  <a:gd name="T19" fmla="*/ 16 h 30"/>
                  <a:gd name="T20" fmla="*/ 12 w 20"/>
                  <a:gd name="T21" fmla="*/ 24 h 30"/>
                  <a:gd name="T22" fmla="*/ 10 w 20"/>
                  <a:gd name="T23" fmla="*/ 26 h 30"/>
                  <a:gd name="T24" fmla="*/ 8 w 20"/>
                  <a:gd name="T25" fmla="*/ 24 h 30"/>
                  <a:gd name="T26" fmla="*/ 8 w 20"/>
                  <a:gd name="T27" fmla="*/ 16 h 30"/>
                  <a:gd name="T28" fmla="*/ 4 w 20"/>
                  <a:gd name="T29" fmla="*/ 10 h 30"/>
                  <a:gd name="T30" fmla="*/ 10 w 20"/>
                  <a:gd name="T31" fmla="*/ 4 h 30"/>
                  <a:gd name="T32" fmla="*/ 16 w 20"/>
                  <a:gd name="T33" fmla="*/ 10 h 30"/>
                  <a:gd name="T34" fmla="*/ 12 w 20"/>
                  <a:gd name="T35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3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3"/>
                      <a:pt x="2" y="16"/>
                      <a:pt x="4" y="18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7" y="30"/>
                      <a:pt x="10" y="30"/>
                    </a:cubicBezTo>
                    <a:cubicBezTo>
                      <a:pt x="13" y="30"/>
                      <a:pt x="16" y="27"/>
                      <a:pt x="16" y="24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6"/>
                      <a:pt x="20" y="13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2" y="16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5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4" y="15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F760FC8-E0BD-32DC-3D61-0769C187E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2995" y="347008"/>
              <a:ext cx="444822" cy="447092"/>
            </a:xfrm>
            <a:custGeom>
              <a:avLst/>
              <a:gdLst>
                <a:gd name="T0" fmla="*/ 234 w 246"/>
                <a:gd name="T1" fmla="*/ 13 h 247"/>
                <a:gd name="T2" fmla="*/ 175 w 246"/>
                <a:gd name="T3" fmla="*/ 35 h 247"/>
                <a:gd name="T4" fmla="*/ 153 w 246"/>
                <a:gd name="T5" fmla="*/ 60 h 247"/>
                <a:gd name="T6" fmla="*/ 24 w 246"/>
                <a:gd name="T7" fmla="*/ 36 h 247"/>
                <a:gd name="T8" fmla="*/ 5 w 246"/>
                <a:gd name="T9" fmla="*/ 55 h 247"/>
                <a:gd name="T10" fmla="*/ 107 w 246"/>
                <a:gd name="T11" fmla="*/ 109 h 247"/>
                <a:gd name="T12" fmla="*/ 65 w 246"/>
                <a:gd name="T13" fmla="*/ 159 h 247"/>
                <a:gd name="T14" fmla="*/ 54 w 246"/>
                <a:gd name="T15" fmla="*/ 172 h 247"/>
                <a:gd name="T16" fmla="*/ 12 w 246"/>
                <a:gd name="T17" fmla="*/ 161 h 247"/>
                <a:gd name="T18" fmla="*/ 0 w 246"/>
                <a:gd name="T19" fmla="*/ 173 h 247"/>
                <a:gd name="T20" fmla="*/ 47 w 246"/>
                <a:gd name="T21" fmla="*/ 200 h 247"/>
                <a:gd name="T22" fmla="*/ 74 w 246"/>
                <a:gd name="T23" fmla="*/ 247 h 247"/>
                <a:gd name="T24" fmla="*/ 86 w 246"/>
                <a:gd name="T25" fmla="*/ 235 h 247"/>
                <a:gd name="T26" fmla="*/ 75 w 246"/>
                <a:gd name="T27" fmla="*/ 193 h 247"/>
                <a:gd name="T28" fmla="*/ 88 w 246"/>
                <a:gd name="T29" fmla="*/ 182 h 247"/>
                <a:gd name="T30" fmla="*/ 138 w 246"/>
                <a:gd name="T31" fmla="*/ 140 h 247"/>
                <a:gd name="T32" fmla="*/ 192 w 246"/>
                <a:gd name="T33" fmla="*/ 242 h 247"/>
                <a:gd name="T34" fmla="*/ 211 w 246"/>
                <a:gd name="T35" fmla="*/ 223 h 247"/>
                <a:gd name="T36" fmla="*/ 187 w 246"/>
                <a:gd name="T37" fmla="*/ 94 h 247"/>
                <a:gd name="T38" fmla="*/ 212 w 246"/>
                <a:gd name="T39" fmla="*/ 72 h 247"/>
                <a:gd name="T40" fmla="*/ 234 w 246"/>
                <a:gd name="T41" fmla="*/ 1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6" h="247">
                  <a:moveTo>
                    <a:pt x="234" y="13"/>
                  </a:moveTo>
                  <a:cubicBezTo>
                    <a:pt x="221" y="0"/>
                    <a:pt x="196" y="11"/>
                    <a:pt x="175" y="35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61" y="164"/>
                    <a:pt x="57" y="168"/>
                    <a:pt x="54" y="17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74" y="247"/>
                    <a:pt x="74" y="247"/>
                    <a:pt x="74" y="247"/>
                  </a:cubicBezTo>
                  <a:cubicBezTo>
                    <a:pt x="86" y="235"/>
                    <a:pt x="86" y="235"/>
                    <a:pt x="86" y="235"/>
                  </a:cubicBezTo>
                  <a:cubicBezTo>
                    <a:pt x="75" y="193"/>
                    <a:pt x="75" y="193"/>
                    <a:pt x="75" y="193"/>
                  </a:cubicBezTo>
                  <a:cubicBezTo>
                    <a:pt x="79" y="190"/>
                    <a:pt x="83" y="186"/>
                    <a:pt x="88" y="182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92" y="242"/>
                    <a:pt x="192" y="242"/>
                    <a:pt x="192" y="242"/>
                  </a:cubicBezTo>
                  <a:cubicBezTo>
                    <a:pt x="211" y="223"/>
                    <a:pt x="211" y="223"/>
                    <a:pt x="211" y="223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212" y="72"/>
                    <a:pt x="212" y="72"/>
                    <a:pt x="212" y="72"/>
                  </a:cubicBezTo>
                  <a:cubicBezTo>
                    <a:pt x="236" y="51"/>
                    <a:pt x="246" y="25"/>
                    <a:pt x="234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A4F939C-C932-ED18-574A-ADD1C52EAB71}"/>
                </a:ext>
              </a:extLst>
            </p:cNvPr>
            <p:cNvGrpSpPr/>
            <p:nvPr/>
          </p:nvGrpSpPr>
          <p:grpSpPr>
            <a:xfrm>
              <a:off x="377743" y="1207680"/>
              <a:ext cx="304483" cy="415879"/>
              <a:chOff x="5772150" y="2981325"/>
              <a:chExt cx="650875" cy="889001"/>
            </a:xfrm>
            <a:grpFill/>
          </p:grpSpPr>
          <p:sp>
            <p:nvSpPr>
              <p:cNvPr id="268" name="Rectangle 9">
                <a:extLst>
                  <a:ext uri="{FF2B5EF4-FFF2-40B4-BE49-F238E27FC236}">
                    <a16:creationId xmlns:a16="http://schemas.microsoft.com/office/drawing/2014/main" id="{29989F71-C62B-D2AA-1586-8FCEA26D9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9" name="Rectangle 10">
                <a:extLst>
                  <a:ext uri="{FF2B5EF4-FFF2-40B4-BE49-F238E27FC236}">
                    <a16:creationId xmlns:a16="http://schemas.microsoft.com/office/drawing/2014/main" id="{07777611-57F8-9F4B-04E9-2F98B7C49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0" name="Rectangle 11">
                <a:extLst>
                  <a:ext uri="{FF2B5EF4-FFF2-40B4-BE49-F238E27FC236}">
                    <a16:creationId xmlns:a16="http://schemas.microsoft.com/office/drawing/2014/main" id="{68C9CAFA-B868-1686-C354-FAEDEC5B5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1" name="Rectangle 12">
                <a:extLst>
                  <a:ext uri="{FF2B5EF4-FFF2-40B4-BE49-F238E27FC236}">
                    <a16:creationId xmlns:a16="http://schemas.microsoft.com/office/drawing/2014/main" id="{3A301CD2-BDE0-C35A-84F0-D7FE913AC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2" name="Freeform 13">
                <a:extLst>
                  <a:ext uri="{FF2B5EF4-FFF2-40B4-BE49-F238E27FC236}">
                    <a16:creationId xmlns:a16="http://schemas.microsoft.com/office/drawing/2014/main" id="{11C32F7F-848A-F9C2-89AE-71F038FFF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3" name="Freeform 14">
                <a:extLst>
                  <a:ext uri="{FF2B5EF4-FFF2-40B4-BE49-F238E27FC236}">
                    <a16:creationId xmlns:a16="http://schemas.microsoft.com/office/drawing/2014/main" id="{DB3A308F-7D18-F3B5-9C36-BFAF3E9C8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4" name="Oval 15">
                <a:extLst>
                  <a:ext uri="{FF2B5EF4-FFF2-40B4-BE49-F238E27FC236}">
                    <a16:creationId xmlns:a16="http://schemas.microsoft.com/office/drawing/2014/main" id="{6BBFE4E4-17DC-3E8E-B61D-BCA9BA94D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5" name="Freeform 16">
                <a:extLst>
                  <a:ext uri="{FF2B5EF4-FFF2-40B4-BE49-F238E27FC236}">
                    <a16:creationId xmlns:a16="http://schemas.microsoft.com/office/drawing/2014/main" id="{084E0855-F55E-9526-DCA6-3F84DF8326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A745989A-1FD7-D1F6-B3E0-5C4942485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0365" y="1226960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E4F483A-2345-B4E0-F21E-08942159828C}"/>
                </a:ext>
              </a:extLst>
            </p:cNvPr>
            <p:cNvGrpSpPr/>
            <p:nvPr/>
          </p:nvGrpSpPr>
          <p:grpSpPr>
            <a:xfrm>
              <a:off x="9542219" y="1239675"/>
              <a:ext cx="371937" cy="351888"/>
              <a:chOff x="8493125" y="2289175"/>
              <a:chExt cx="854075" cy="808038"/>
            </a:xfrm>
            <a:grpFill/>
          </p:grpSpPr>
          <p:sp>
            <p:nvSpPr>
              <p:cNvPr id="266" name="Freeform 24">
                <a:extLst>
                  <a:ext uri="{FF2B5EF4-FFF2-40B4-BE49-F238E27FC236}">
                    <a16:creationId xmlns:a16="http://schemas.microsoft.com/office/drawing/2014/main" id="{F36C5335-9FE0-913F-F9C5-20EF844944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7" name="Oval 25">
                <a:extLst>
                  <a:ext uri="{FF2B5EF4-FFF2-40B4-BE49-F238E27FC236}">
                    <a16:creationId xmlns:a16="http://schemas.microsoft.com/office/drawing/2014/main" id="{A949F3FD-34E0-3308-29A3-10E540E5C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E166880-A8C6-9591-1382-8846627F3977}"/>
                </a:ext>
              </a:extLst>
            </p:cNvPr>
            <p:cNvGrpSpPr/>
            <p:nvPr/>
          </p:nvGrpSpPr>
          <p:grpSpPr>
            <a:xfrm>
              <a:off x="10524674" y="2025061"/>
              <a:ext cx="351933" cy="322605"/>
              <a:chOff x="7816850" y="1350963"/>
              <a:chExt cx="895350" cy="820737"/>
            </a:xfrm>
            <a:grpFill/>
          </p:grpSpPr>
          <p:sp>
            <p:nvSpPr>
              <p:cNvPr id="264" name="Freeform 29">
                <a:extLst>
                  <a:ext uri="{FF2B5EF4-FFF2-40B4-BE49-F238E27FC236}">
                    <a16:creationId xmlns:a16="http://schemas.microsoft.com/office/drawing/2014/main" id="{DBABBA58-B1FD-1BAE-B6CC-7D889ADE5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5" name="Freeform 30">
                <a:extLst>
                  <a:ext uri="{FF2B5EF4-FFF2-40B4-BE49-F238E27FC236}">
                    <a16:creationId xmlns:a16="http://schemas.microsoft.com/office/drawing/2014/main" id="{81F0EE18-A2F4-2F09-16A9-A0A8896AFE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4" name="Freeform 60">
              <a:extLst>
                <a:ext uri="{FF2B5EF4-FFF2-40B4-BE49-F238E27FC236}">
                  <a16:creationId xmlns:a16="http://schemas.microsoft.com/office/drawing/2014/main" id="{1D522CAF-A8EA-3555-0030-30E36D2E8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972" y="370542"/>
              <a:ext cx="400024" cy="400024"/>
            </a:xfrm>
            <a:custGeom>
              <a:avLst/>
              <a:gdLst>
                <a:gd name="T0" fmla="*/ 126 w 128"/>
                <a:gd name="T1" fmla="*/ 1 h 128"/>
                <a:gd name="T2" fmla="*/ 124 w 128"/>
                <a:gd name="T3" fmla="*/ 0 h 128"/>
                <a:gd name="T4" fmla="*/ 122 w 128"/>
                <a:gd name="T5" fmla="*/ 1 h 128"/>
                <a:gd name="T6" fmla="*/ 2 w 128"/>
                <a:gd name="T7" fmla="*/ 81 h 128"/>
                <a:gd name="T8" fmla="*/ 0 w 128"/>
                <a:gd name="T9" fmla="*/ 84 h 128"/>
                <a:gd name="T10" fmla="*/ 3 w 128"/>
                <a:gd name="T11" fmla="*/ 88 h 128"/>
                <a:gd name="T12" fmla="*/ 34 w 128"/>
                <a:gd name="T13" fmla="*/ 100 h 128"/>
                <a:gd name="T14" fmla="*/ 49 w 128"/>
                <a:gd name="T15" fmla="*/ 126 h 128"/>
                <a:gd name="T16" fmla="*/ 52 w 128"/>
                <a:gd name="T17" fmla="*/ 128 h 128"/>
                <a:gd name="T18" fmla="*/ 52 w 128"/>
                <a:gd name="T19" fmla="*/ 128 h 128"/>
                <a:gd name="T20" fmla="*/ 55 w 128"/>
                <a:gd name="T21" fmla="*/ 126 h 128"/>
                <a:gd name="T22" fmla="*/ 64 w 128"/>
                <a:gd name="T23" fmla="*/ 112 h 128"/>
                <a:gd name="T24" fmla="*/ 103 w 128"/>
                <a:gd name="T25" fmla="*/ 128 h 128"/>
                <a:gd name="T26" fmla="*/ 104 w 128"/>
                <a:gd name="T27" fmla="*/ 128 h 128"/>
                <a:gd name="T28" fmla="*/ 106 w 128"/>
                <a:gd name="T29" fmla="*/ 127 h 128"/>
                <a:gd name="T30" fmla="*/ 108 w 128"/>
                <a:gd name="T31" fmla="*/ 125 h 128"/>
                <a:gd name="T32" fmla="*/ 128 w 128"/>
                <a:gd name="T33" fmla="*/ 5 h 128"/>
                <a:gd name="T34" fmla="*/ 126 w 128"/>
                <a:gd name="T35" fmla="*/ 1 h 128"/>
                <a:gd name="T36" fmla="*/ 13 w 128"/>
                <a:gd name="T37" fmla="*/ 83 h 128"/>
                <a:gd name="T38" fmla="*/ 105 w 128"/>
                <a:gd name="T39" fmla="*/ 21 h 128"/>
                <a:gd name="T40" fmla="*/ 38 w 128"/>
                <a:gd name="T41" fmla="*/ 93 h 128"/>
                <a:gd name="T42" fmla="*/ 37 w 128"/>
                <a:gd name="T43" fmla="*/ 93 h 128"/>
                <a:gd name="T44" fmla="*/ 13 w 128"/>
                <a:gd name="T45" fmla="*/ 83 h 128"/>
                <a:gd name="T46" fmla="*/ 41 w 128"/>
                <a:gd name="T47" fmla="*/ 96 h 128"/>
                <a:gd name="T48" fmla="*/ 41 w 128"/>
                <a:gd name="T49" fmla="*/ 96 h 128"/>
                <a:gd name="T50" fmla="*/ 117 w 128"/>
                <a:gd name="T51" fmla="*/ 15 h 128"/>
                <a:gd name="T52" fmla="*/ 52 w 128"/>
                <a:gd name="T53" fmla="*/ 116 h 128"/>
                <a:gd name="T54" fmla="*/ 41 w 128"/>
                <a:gd name="T55" fmla="*/ 96 h 128"/>
                <a:gd name="T56" fmla="*/ 101 w 128"/>
                <a:gd name="T57" fmla="*/ 118 h 128"/>
                <a:gd name="T58" fmla="*/ 67 w 128"/>
                <a:gd name="T59" fmla="*/ 105 h 128"/>
                <a:gd name="T60" fmla="*/ 64 w 128"/>
                <a:gd name="T61" fmla="*/ 104 h 128"/>
                <a:gd name="T62" fmla="*/ 117 w 128"/>
                <a:gd name="T63" fmla="*/ 23 h 128"/>
                <a:gd name="T64" fmla="*/ 101 w 128"/>
                <a:gd name="T65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8">
                  <a:moveTo>
                    <a:pt x="126" y="1"/>
                  </a:moveTo>
                  <a:cubicBezTo>
                    <a:pt x="126" y="0"/>
                    <a:pt x="125" y="0"/>
                    <a:pt x="124" y="0"/>
                  </a:cubicBezTo>
                  <a:cubicBezTo>
                    <a:pt x="123" y="0"/>
                    <a:pt x="122" y="0"/>
                    <a:pt x="122" y="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" y="81"/>
                    <a:pt x="0" y="83"/>
                    <a:pt x="0" y="84"/>
                  </a:cubicBezTo>
                  <a:cubicBezTo>
                    <a:pt x="0" y="86"/>
                    <a:pt x="1" y="87"/>
                    <a:pt x="3" y="88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7"/>
                    <a:pt x="51" y="128"/>
                    <a:pt x="52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53" y="128"/>
                    <a:pt x="55" y="127"/>
                    <a:pt x="55" y="126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4" y="128"/>
                  </a:cubicBezTo>
                  <a:cubicBezTo>
                    <a:pt x="105" y="128"/>
                    <a:pt x="105" y="128"/>
                    <a:pt x="106" y="127"/>
                  </a:cubicBezTo>
                  <a:cubicBezTo>
                    <a:pt x="107" y="127"/>
                    <a:pt x="108" y="126"/>
                    <a:pt x="108" y="125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8" y="3"/>
                    <a:pt x="128" y="2"/>
                    <a:pt x="126" y="1"/>
                  </a:cubicBezTo>
                  <a:close/>
                  <a:moveTo>
                    <a:pt x="13" y="83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7" y="93"/>
                    <a:pt x="37" y="93"/>
                    <a:pt x="37" y="93"/>
                  </a:cubicBezTo>
                  <a:lnTo>
                    <a:pt x="13" y="83"/>
                  </a:lnTo>
                  <a:close/>
                  <a:moveTo>
                    <a:pt x="41" y="96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52" y="116"/>
                    <a:pt x="52" y="116"/>
                    <a:pt x="52" y="116"/>
                  </a:cubicBezTo>
                  <a:lnTo>
                    <a:pt x="41" y="96"/>
                  </a:lnTo>
                  <a:close/>
                  <a:moveTo>
                    <a:pt x="101" y="118"/>
                  </a:moveTo>
                  <a:cubicBezTo>
                    <a:pt x="67" y="105"/>
                    <a:pt x="67" y="105"/>
                    <a:pt x="67" y="105"/>
                  </a:cubicBezTo>
                  <a:cubicBezTo>
                    <a:pt x="66" y="104"/>
                    <a:pt x="65" y="104"/>
                    <a:pt x="64" y="104"/>
                  </a:cubicBezTo>
                  <a:cubicBezTo>
                    <a:pt x="117" y="23"/>
                    <a:pt x="117" y="23"/>
                    <a:pt x="117" y="23"/>
                  </a:cubicBezTo>
                  <a:lnTo>
                    <a:pt x="101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11B7E20-4172-54B5-E7AD-263C8E339395}"/>
                </a:ext>
              </a:extLst>
            </p:cNvPr>
            <p:cNvGrpSpPr/>
            <p:nvPr/>
          </p:nvGrpSpPr>
          <p:grpSpPr>
            <a:xfrm>
              <a:off x="8557536" y="370542"/>
              <a:ext cx="400024" cy="400024"/>
              <a:chOff x="837205" y="3542332"/>
              <a:chExt cx="400024" cy="400024"/>
            </a:xfrm>
            <a:grpFill/>
          </p:grpSpPr>
          <p:sp>
            <p:nvSpPr>
              <p:cNvPr id="251" name="Freeform 85">
                <a:extLst>
                  <a:ext uri="{FF2B5EF4-FFF2-40B4-BE49-F238E27FC236}">
                    <a16:creationId xmlns:a16="http://schemas.microsoft.com/office/drawing/2014/main" id="{002A5EBE-D968-AABE-1F9C-EB4FFD65BA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205" y="3542332"/>
                <a:ext cx="400024" cy="400024"/>
              </a:xfrm>
              <a:custGeom>
                <a:avLst/>
                <a:gdLst>
                  <a:gd name="T0" fmla="*/ 116 w 128"/>
                  <a:gd name="T1" fmla="*/ 0 h 128"/>
                  <a:gd name="T2" fmla="*/ 28 w 128"/>
                  <a:gd name="T3" fmla="*/ 0 h 128"/>
                  <a:gd name="T4" fmla="*/ 16 w 128"/>
                  <a:gd name="T5" fmla="*/ 12 h 128"/>
                  <a:gd name="T6" fmla="*/ 16 w 128"/>
                  <a:gd name="T7" fmla="*/ 20 h 128"/>
                  <a:gd name="T8" fmla="*/ 12 w 128"/>
                  <a:gd name="T9" fmla="*/ 20 h 128"/>
                  <a:gd name="T10" fmla="*/ 0 w 128"/>
                  <a:gd name="T11" fmla="*/ 32 h 128"/>
                  <a:gd name="T12" fmla="*/ 0 w 128"/>
                  <a:gd name="T13" fmla="*/ 112 h 128"/>
                  <a:gd name="T14" fmla="*/ 16 w 128"/>
                  <a:gd name="T15" fmla="*/ 128 h 128"/>
                  <a:gd name="T16" fmla="*/ 112 w 128"/>
                  <a:gd name="T17" fmla="*/ 128 h 128"/>
                  <a:gd name="T18" fmla="*/ 128 w 128"/>
                  <a:gd name="T19" fmla="*/ 112 h 128"/>
                  <a:gd name="T20" fmla="*/ 128 w 128"/>
                  <a:gd name="T21" fmla="*/ 12 h 128"/>
                  <a:gd name="T22" fmla="*/ 116 w 128"/>
                  <a:gd name="T23" fmla="*/ 0 h 128"/>
                  <a:gd name="T24" fmla="*/ 120 w 128"/>
                  <a:gd name="T25" fmla="*/ 112 h 128"/>
                  <a:gd name="T26" fmla="*/ 112 w 128"/>
                  <a:gd name="T27" fmla="*/ 120 h 128"/>
                  <a:gd name="T28" fmla="*/ 16 w 128"/>
                  <a:gd name="T29" fmla="*/ 120 h 128"/>
                  <a:gd name="T30" fmla="*/ 8 w 128"/>
                  <a:gd name="T31" fmla="*/ 112 h 128"/>
                  <a:gd name="T32" fmla="*/ 8 w 128"/>
                  <a:gd name="T33" fmla="*/ 32 h 128"/>
                  <a:gd name="T34" fmla="*/ 12 w 128"/>
                  <a:gd name="T35" fmla="*/ 28 h 128"/>
                  <a:gd name="T36" fmla="*/ 16 w 128"/>
                  <a:gd name="T37" fmla="*/ 28 h 128"/>
                  <a:gd name="T38" fmla="*/ 16 w 128"/>
                  <a:gd name="T39" fmla="*/ 108 h 128"/>
                  <a:gd name="T40" fmla="*/ 20 w 128"/>
                  <a:gd name="T41" fmla="*/ 112 h 128"/>
                  <a:gd name="T42" fmla="*/ 24 w 128"/>
                  <a:gd name="T43" fmla="*/ 108 h 128"/>
                  <a:gd name="T44" fmla="*/ 24 w 128"/>
                  <a:gd name="T45" fmla="*/ 12 h 128"/>
                  <a:gd name="T46" fmla="*/ 28 w 128"/>
                  <a:gd name="T47" fmla="*/ 8 h 128"/>
                  <a:gd name="T48" fmla="*/ 116 w 128"/>
                  <a:gd name="T49" fmla="*/ 8 h 128"/>
                  <a:gd name="T50" fmla="*/ 120 w 128"/>
                  <a:gd name="T51" fmla="*/ 12 h 128"/>
                  <a:gd name="T52" fmla="*/ 120 w 128"/>
                  <a:gd name="T53" fmla="*/ 1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8" h="128">
                    <a:moveTo>
                      <a:pt x="116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16" y="5"/>
                      <a:pt x="16" y="12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7" y="128"/>
                      <a:pt x="16" y="128"/>
                    </a:cubicBez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21" y="128"/>
                      <a:pt x="128" y="121"/>
                      <a:pt x="128" y="1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23" y="0"/>
                      <a:pt x="116" y="0"/>
                    </a:cubicBezTo>
                    <a:close/>
                    <a:moveTo>
                      <a:pt x="120" y="112"/>
                    </a:moveTo>
                    <a:cubicBezTo>
                      <a:pt x="120" y="116"/>
                      <a:pt x="116" y="120"/>
                      <a:pt x="112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20"/>
                      <a:pt x="8" y="116"/>
                      <a:pt x="8" y="11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10" y="28"/>
                      <a:pt x="12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10"/>
                      <a:pt x="18" y="112"/>
                      <a:pt x="20" y="112"/>
                    </a:cubicBezTo>
                    <a:cubicBezTo>
                      <a:pt x="22" y="112"/>
                      <a:pt x="24" y="110"/>
                      <a:pt x="24" y="10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0"/>
                      <a:pt x="26" y="8"/>
                      <a:pt x="28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8" y="8"/>
                      <a:pt x="120" y="10"/>
                      <a:pt x="120" y="12"/>
                    </a:cubicBezTo>
                    <a:lnTo>
                      <a:pt x="120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2" name="Freeform 86">
                <a:extLst>
                  <a:ext uri="{FF2B5EF4-FFF2-40B4-BE49-F238E27FC236}">
                    <a16:creationId xmlns:a16="http://schemas.microsoft.com/office/drawing/2014/main" id="{5EF46547-82E5-1A98-8DC2-0E07FB444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692836"/>
                <a:ext cx="112218" cy="11882"/>
              </a:xfrm>
              <a:custGeom>
                <a:avLst/>
                <a:gdLst>
                  <a:gd name="T0" fmla="*/ 2 w 36"/>
                  <a:gd name="T1" fmla="*/ 4 h 4"/>
                  <a:gd name="T2" fmla="*/ 34 w 36"/>
                  <a:gd name="T3" fmla="*/ 4 h 4"/>
                  <a:gd name="T4" fmla="*/ 36 w 36"/>
                  <a:gd name="T5" fmla="*/ 2 h 4"/>
                  <a:gd name="T6" fmla="*/ 34 w 36"/>
                  <a:gd name="T7" fmla="*/ 0 h 4"/>
                  <a:gd name="T8" fmla="*/ 2 w 36"/>
                  <a:gd name="T9" fmla="*/ 0 h 4"/>
                  <a:gd name="T10" fmla="*/ 0 w 36"/>
                  <a:gd name="T11" fmla="*/ 2 h 4"/>
                  <a:gd name="T12" fmla="*/ 2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3" name="Freeform 87">
                <a:extLst>
                  <a:ext uri="{FF2B5EF4-FFF2-40B4-BE49-F238E27FC236}">
                    <a16:creationId xmlns:a16="http://schemas.microsoft.com/office/drawing/2014/main" id="{18DA16E2-B74C-7F6F-2457-4F502D2BB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655870"/>
                <a:ext cx="112218" cy="11882"/>
              </a:xfrm>
              <a:custGeom>
                <a:avLst/>
                <a:gdLst>
                  <a:gd name="T0" fmla="*/ 2 w 36"/>
                  <a:gd name="T1" fmla="*/ 4 h 4"/>
                  <a:gd name="T2" fmla="*/ 34 w 36"/>
                  <a:gd name="T3" fmla="*/ 4 h 4"/>
                  <a:gd name="T4" fmla="*/ 36 w 36"/>
                  <a:gd name="T5" fmla="*/ 2 h 4"/>
                  <a:gd name="T6" fmla="*/ 34 w 36"/>
                  <a:gd name="T7" fmla="*/ 0 h 4"/>
                  <a:gd name="T8" fmla="*/ 2 w 36"/>
                  <a:gd name="T9" fmla="*/ 0 h 4"/>
                  <a:gd name="T10" fmla="*/ 0 w 36"/>
                  <a:gd name="T11" fmla="*/ 2 h 4"/>
                  <a:gd name="T12" fmla="*/ 2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4" name="Freeform 88">
                <a:extLst>
                  <a:ext uri="{FF2B5EF4-FFF2-40B4-BE49-F238E27FC236}">
                    <a16:creationId xmlns:a16="http://schemas.microsoft.com/office/drawing/2014/main" id="{3B8B20DD-3D9A-A7F4-AD54-7EDF4905A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617583"/>
                <a:ext cx="112218" cy="13202"/>
              </a:xfrm>
              <a:custGeom>
                <a:avLst/>
                <a:gdLst>
                  <a:gd name="T0" fmla="*/ 2 w 36"/>
                  <a:gd name="T1" fmla="*/ 4 h 4"/>
                  <a:gd name="T2" fmla="*/ 34 w 36"/>
                  <a:gd name="T3" fmla="*/ 4 h 4"/>
                  <a:gd name="T4" fmla="*/ 36 w 36"/>
                  <a:gd name="T5" fmla="*/ 2 h 4"/>
                  <a:gd name="T6" fmla="*/ 34 w 36"/>
                  <a:gd name="T7" fmla="*/ 0 h 4"/>
                  <a:gd name="T8" fmla="*/ 2 w 36"/>
                  <a:gd name="T9" fmla="*/ 0 h 4"/>
                  <a:gd name="T10" fmla="*/ 0 w 36"/>
                  <a:gd name="T11" fmla="*/ 2 h 4"/>
                  <a:gd name="T12" fmla="*/ 2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5" name="Freeform 89">
                <a:extLst>
                  <a:ext uri="{FF2B5EF4-FFF2-40B4-BE49-F238E27FC236}">
                    <a16:creationId xmlns:a16="http://schemas.microsoft.com/office/drawing/2014/main" id="{4E8B9A49-1673-2165-A091-629FA76B4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880306"/>
                <a:ext cx="112218" cy="1188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6" name="Freeform 90">
                <a:extLst>
                  <a:ext uri="{FF2B5EF4-FFF2-40B4-BE49-F238E27FC236}">
                    <a16:creationId xmlns:a16="http://schemas.microsoft.com/office/drawing/2014/main" id="{A6C248D7-C498-448E-267D-5589D864A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843340"/>
                <a:ext cx="112218" cy="1188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7" name="Freeform 91">
                <a:extLst>
                  <a:ext uri="{FF2B5EF4-FFF2-40B4-BE49-F238E27FC236}">
                    <a16:creationId xmlns:a16="http://schemas.microsoft.com/office/drawing/2014/main" id="{497EF8DC-D1DD-0412-4F25-335E32D99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805053"/>
                <a:ext cx="112218" cy="1320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8" name="Freeform 92">
                <a:extLst>
                  <a:ext uri="{FF2B5EF4-FFF2-40B4-BE49-F238E27FC236}">
                    <a16:creationId xmlns:a16="http://schemas.microsoft.com/office/drawing/2014/main" id="{9FC3C505-18A8-9417-B519-EF16E830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880306"/>
                <a:ext cx="112218" cy="1188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9" name="Freeform 93">
                <a:extLst>
                  <a:ext uri="{FF2B5EF4-FFF2-40B4-BE49-F238E27FC236}">
                    <a16:creationId xmlns:a16="http://schemas.microsoft.com/office/drawing/2014/main" id="{93C2A9EE-FC70-50B8-B6DF-9466E2007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843340"/>
                <a:ext cx="112218" cy="1188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0" name="Freeform 94">
                <a:extLst>
                  <a:ext uri="{FF2B5EF4-FFF2-40B4-BE49-F238E27FC236}">
                    <a16:creationId xmlns:a16="http://schemas.microsoft.com/office/drawing/2014/main" id="{6029F611-0887-54D8-1C6F-A00F0C67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843" y="3805053"/>
                <a:ext cx="112218" cy="13202"/>
              </a:xfrm>
              <a:custGeom>
                <a:avLst/>
                <a:gdLst>
                  <a:gd name="T0" fmla="*/ 34 w 36"/>
                  <a:gd name="T1" fmla="*/ 0 h 4"/>
                  <a:gd name="T2" fmla="*/ 2 w 36"/>
                  <a:gd name="T3" fmla="*/ 0 h 4"/>
                  <a:gd name="T4" fmla="*/ 0 w 36"/>
                  <a:gd name="T5" fmla="*/ 2 h 4"/>
                  <a:gd name="T6" fmla="*/ 2 w 36"/>
                  <a:gd name="T7" fmla="*/ 4 h 4"/>
                  <a:gd name="T8" fmla="*/ 34 w 36"/>
                  <a:gd name="T9" fmla="*/ 4 h 4"/>
                  <a:gd name="T10" fmla="*/ 36 w 36"/>
                  <a:gd name="T11" fmla="*/ 2 h 4"/>
                  <a:gd name="T12" fmla="*/ 34 w 3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6" y="3"/>
                      <a:pt x="36" y="2"/>
                    </a:cubicBezTo>
                    <a:cubicBezTo>
                      <a:pt x="36" y="1"/>
                      <a:pt x="3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1" name="Freeform 95">
                <a:extLst>
                  <a:ext uri="{FF2B5EF4-FFF2-40B4-BE49-F238E27FC236}">
                    <a16:creationId xmlns:a16="http://schemas.microsoft.com/office/drawing/2014/main" id="{99673E24-3683-0FF4-194B-C6D32E017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729802"/>
                <a:ext cx="249520" cy="13202"/>
              </a:xfrm>
              <a:custGeom>
                <a:avLst/>
                <a:gdLst>
                  <a:gd name="T0" fmla="*/ 78 w 80"/>
                  <a:gd name="T1" fmla="*/ 0 h 4"/>
                  <a:gd name="T2" fmla="*/ 2 w 80"/>
                  <a:gd name="T3" fmla="*/ 0 h 4"/>
                  <a:gd name="T4" fmla="*/ 0 w 80"/>
                  <a:gd name="T5" fmla="*/ 2 h 4"/>
                  <a:gd name="T6" fmla="*/ 2 w 80"/>
                  <a:gd name="T7" fmla="*/ 4 h 4"/>
                  <a:gd name="T8" fmla="*/ 78 w 80"/>
                  <a:gd name="T9" fmla="*/ 4 h 4"/>
                  <a:gd name="T10" fmla="*/ 80 w 80"/>
                  <a:gd name="T11" fmla="*/ 2 h 4"/>
                  <a:gd name="T12" fmla="*/ 78 w 8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4">
                    <a:moveTo>
                      <a:pt x="7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2" name="Freeform 96">
                <a:extLst>
                  <a:ext uri="{FF2B5EF4-FFF2-40B4-BE49-F238E27FC236}">
                    <a16:creationId xmlns:a16="http://schemas.microsoft.com/office/drawing/2014/main" id="{FAB27872-BF31-FF05-5E07-D7FCE3D80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541" y="3768087"/>
                <a:ext cx="249520" cy="11882"/>
              </a:xfrm>
              <a:custGeom>
                <a:avLst/>
                <a:gdLst>
                  <a:gd name="T0" fmla="*/ 78 w 80"/>
                  <a:gd name="T1" fmla="*/ 0 h 4"/>
                  <a:gd name="T2" fmla="*/ 2 w 80"/>
                  <a:gd name="T3" fmla="*/ 0 h 4"/>
                  <a:gd name="T4" fmla="*/ 0 w 80"/>
                  <a:gd name="T5" fmla="*/ 2 h 4"/>
                  <a:gd name="T6" fmla="*/ 2 w 80"/>
                  <a:gd name="T7" fmla="*/ 4 h 4"/>
                  <a:gd name="T8" fmla="*/ 78 w 80"/>
                  <a:gd name="T9" fmla="*/ 4 h 4"/>
                  <a:gd name="T10" fmla="*/ 80 w 80"/>
                  <a:gd name="T11" fmla="*/ 2 h 4"/>
                  <a:gd name="T12" fmla="*/ 78 w 8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4">
                    <a:moveTo>
                      <a:pt x="7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3" name="Freeform 97">
                <a:extLst>
                  <a:ext uri="{FF2B5EF4-FFF2-40B4-BE49-F238E27FC236}">
                    <a16:creationId xmlns:a16="http://schemas.microsoft.com/office/drawing/2014/main" id="{FA868035-202D-CF92-D53E-EDD12B07D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541" y="3592500"/>
                <a:ext cx="112218" cy="112218"/>
              </a:xfrm>
              <a:custGeom>
                <a:avLst/>
                <a:gdLst>
                  <a:gd name="T0" fmla="*/ 4 w 36"/>
                  <a:gd name="T1" fmla="*/ 36 h 36"/>
                  <a:gd name="T2" fmla="*/ 32 w 36"/>
                  <a:gd name="T3" fmla="*/ 36 h 36"/>
                  <a:gd name="T4" fmla="*/ 36 w 36"/>
                  <a:gd name="T5" fmla="*/ 32 h 36"/>
                  <a:gd name="T6" fmla="*/ 36 w 36"/>
                  <a:gd name="T7" fmla="*/ 4 h 36"/>
                  <a:gd name="T8" fmla="*/ 32 w 36"/>
                  <a:gd name="T9" fmla="*/ 0 h 36"/>
                  <a:gd name="T10" fmla="*/ 4 w 36"/>
                  <a:gd name="T11" fmla="*/ 0 h 36"/>
                  <a:gd name="T12" fmla="*/ 0 w 36"/>
                  <a:gd name="T13" fmla="*/ 4 h 36"/>
                  <a:gd name="T14" fmla="*/ 0 w 36"/>
                  <a:gd name="T15" fmla="*/ 32 h 36"/>
                  <a:gd name="T16" fmla="*/ 4 w 36"/>
                  <a:gd name="T17" fmla="*/ 36 h 36"/>
                  <a:gd name="T18" fmla="*/ 8 w 36"/>
                  <a:gd name="T19" fmla="*/ 8 h 36"/>
                  <a:gd name="T20" fmla="*/ 28 w 36"/>
                  <a:gd name="T21" fmla="*/ 8 h 36"/>
                  <a:gd name="T22" fmla="*/ 28 w 36"/>
                  <a:gd name="T23" fmla="*/ 28 h 36"/>
                  <a:gd name="T24" fmla="*/ 8 w 36"/>
                  <a:gd name="T25" fmla="*/ 28 h 36"/>
                  <a:gd name="T26" fmla="*/ 8 w 36"/>
                  <a:gd name="T27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6">
                    <a:moveTo>
                      <a:pt x="4" y="36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4" y="36"/>
                      <a:pt x="36" y="34"/>
                      <a:pt x="36" y="32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2" y="36"/>
                      <a:pt x="4" y="36"/>
                    </a:cubicBezTo>
                    <a:close/>
                    <a:moveTo>
                      <a:pt x="8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8" y="28"/>
                      <a:pt x="8" y="28"/>
                      <a:pt x="8" y="28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6213A56-5E04-5346-7304-CEA102E13111}"/>
                </a:ext>
              </a:extLst>
            </p:cNvPr>
            <p:cNvGrpSpPr/>
            <p:nvPr/>
          </p:nvGrpSpPr>
          <p:grpSpPr>
            <a:xfrm>
              <a:off x="8554236" y="1215607"/>
              <a:ext cx="406625" cy="400024"/>
              <a:chOff x="2433339" y="4342379"/>
              <a:chExt cx="406625" cy="400024"/>
            </a:xfrm>
            <a:grpFill/>
          </p:grpSpPr>
          <p:sp>
            <p:nvSpPr>
              <p:cNvPr id="247" name="Freeform 53">
                <a:extLst>
                  <a:ext uri="{FF2B5EF4-FFF2-40B4-BE49-F238E27FC236}">
                    <a16:creationId xmlns:a16="http://schemas.microsoft.com/office/drawing/2014/main" id="{C5A5E4C3-2911-C0B4-E86F-0A79D8ED9C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3339" y="4342379"/>
                <a:ext cx="406625" cy="400024"/>
              </a:xfrm>
              <a:custGeom>
                <a:avLst/>
                <a:gdLst>
                  <a:gd name="T0" fmla="*/ 127 w 130"/>
                  <a:gd name="T1" fmla="*/ 42 h 128"/>
                  <a:gd name="T2" fmla="*/ 87 w 130"/>
                  <a:gd name="T3" fmla="*/ 2 h 128"/>
                  <a:gd name="T4" fmla="*/ 79 w 130"/>
                  <a:gd name="T5" fmla="*/ 0 h 128"/>
                  <a:gd name="T6" fmla="*/ 75 w 130"/>
                  <a:gd name="T7" fmla="*/ 2 h 128"/>
                  <a:gd name="T8" fmla="*/ 73 w 130"/>
                  <a:gd name="T9" fmla="*/ 6 h 128"/>
                  <a:gd name="T10" fmla="*/ 64 w 130"/>
                  <a:gd name="T11" fmla="*/ 21 h 128"/>
                  <a:gd name="T12" fmla="*/ 41 w 130"/>
                  <a:gd name="T13" fmla="*/ 37 h 128"/>
                  <a:gd name="T14" fmla="*/ 15 w 130"/>
                  <a:gd name="T15" fmla="*/ 55 h 128"/>
                  <a:gd name="T16" fmla="*/ 1 w 130"/>
                  <a:gd name="T17" fmla="*/ 78 h 128"/>
                  <a:gd name="T18" fmla="*/ 3 w 130"/>
                  <a:gd name="T19" fmla="*/ 86 h 128"/>
                  <a:gd name="T20" fmla="*/ 43 w 130"/>
                  <a:gd name="T21" fmla="*/ 126 h 128"/>
                  <a:gd name="T22" fmla="*/ 51 w 130"/>
                  <a:gd name="T23" fmla="*/ 128 h 128"/>
                  <a:gd name="T24" fmla="*/ 55 w 130"/>
                  <a:gd name="T25" fmla="*/ 126 h 128"/>
                  <a:gd name="T26" fmla="*/ 57 w 130"/>
                  <a:gd name="T27" fmla="*/ 122 h 128"/>
                  <a:gd name="T28" fmla="*/ 66 w 130"/>
                  <a:gd name="T29" fmla="*/ 107 h 128"/>
                  <a:gd name="T30" fmla="*/ 89 w 130"/>
                  <a:gd name="T31" fmla="*/ 91 h 128"/>
                  <a:gd name="T32" fmla="*/ 115 w 130"/>
                  <a:gd name="T33" fmla="*/ 73 h 128"/>
                  <a:gd name="T34" fmla="*/ 129 w 130"/>
                  <a:gd name="T35" fmla="*/ 50 h 128"/>
                  <a:gd name="T36" fmla="*/ 127 w 130"/>
                  <a:gd name="T37" fmla="*/ 42 h 128"/>
                  <a:gd name="T38" fmla="*/ 49 w 130"/>
                  <a:gd name="T39" fmla="*/ 120 h 128"/>
                  <a:gd name="T40" fmla="*/ 9 w 130"/>
                  <a:gd name="T41" fmla="*/ 80 h 128"/>
                  <a:gd name="T42" fmla="*/ 81 w 130"/>
                  <a:gd name="T43" fmla="*/ 8 h 128"/>
                  <a:gd name="T44" fmla="*/ 121 w 130"/>
                  <a:gd name="T45" fmla="*/ 48 h 128"/>
                  <a:gd name="T46" fmla="*/ 49 w 130"/>
                  <a:gd name="T4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28">
                    <a:moveTo>
                      <a:pt x="127" y="4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5" y="0"/>
                      <a:pt x="82" y="0"/>
                      <a:pt x="79" y="0"/>
                    </a:cubicBezTo>
                    <a:cubicBezTo>
                      <a:pt x="78" y="1"/>
                      <a:pt x="76" y="1"/>
                      <a:pt x="75" y="2"/>
                    </a:cubicBezTo>
                    <a:cubicBezTo>
                      <a:pt x="74" y="3"/>
                      <a:pt x="74" y="4"/>
                      <a:pt x="73" y="6"/>
                    </a:cubicBezTo>
                    <a:cubicBezTo>
                      <a:pt x="72" y="12"/>
                      <a:pt x="68" y="17"/>
                      <a:pt x="64" y="21"/>
                    </a:cubicBezTo>
                    <a:cubicBezTo>
                      <a:pt x="58" y="27"/>
                      <a:pt x="50" y="32"/>
                      <a:pt x="41" y="37"/>
                    </a:cubicBezTo>
                    <a:cubicBezTo>
                      <a:pt x="32" y="42"/>
                      <a:pt x="23" y="48"/>
                      <a:pt x="15" y="55"/>
                    </a:cubicBezTo>
                    <a:cubicBezTo>
                      <a:pt x="8" y="62"/>
                      <a:pt x="4" y="69"/>
                      <a:pt x="1" y="78"/>
                    </a:cubicBezTo>
                    <a:cubicBezTo>
                      <a:pt x="0" y="80"/>
                      <a:pt x="1" y="84"/>
                      <a:pt x="3" y="8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5" y="128"/>
                      <a:pt x="48" y="128"/>
                      <a:pt x="51" y="128"/>
                    </a:cubicBezTo>
                    <a:cubicBezTo>
                      <a:pt x="52" y="127"/>
                      <a:pt x="54" y="127"/>
                      <a:pt x="55" y="126"/>
                    </a:cubicBezTo>
                    <a:cubicBezTo>
                      <a:pt x="56" y="125"/>
                      <a:pt x="56" y="124"/>
                      <a:pt x="57" y="122"/>
                    </a:cubicBezTo>
                    <a:cubicBezTo>
                      <a:pt x="58" y="116"/>
                      <a:pt x="62" y="111"/>
                      <a:pt x="66" y="107"/>
                    </a:cubicBezTo>
                    <a:cubicBezTo>
                      <a:pt x="72" y="101"/>
                      <a:pt x="80" y="96"/>
                      <a:pt x="89" y="91"/>
                    </a:cubicBezTo>
                    <a:cubicBezTo>
                      <a:pt x="98" y="86"/>
                      <a:pt x="107" y="80"/>
                      <a:pt x="115" y="73"/>
                    </a:cubicBezTo>
                    <a:cubicBezTo>
                      <a:pt x="122" y="66"/>
                      <a:pt x="126" y="59"/>
                      <a:pt x="129" y="50"/>
                    </a:cubicBezTo>
                    <a:cubicBezTo>
                      <a:pt x="130" y="48"/>
                      <a:pt x="129" y="44"/>
                      <a:pt x="127" y="42"/>
                    </a:cubicBezTo>
                    <a:close/>
                    <a:moveTo>
                      <a:pt x="49" y="120"/>
                    </a:moveTo>
                    <a:cubicBezTo>
                      <a:pt x="36" y="107"/>
                      <a:pt x="22" y="93"/>
                      <a:pt x="9" y="80"/>
                    </a:cubicBezTo>
                    <a:cubicBezTo>
                      <a:pt x="20" y="43"/>
                      <a:pt x="70" y="45"/>
                      <a:pt x="81" y="8"/>
                    </a:cubicBezTo>
                    <a:cubicBezTo>
                      <a:pt x="94" y="21"/>
                      <a:pt x="108" y="35"/>
                      <a:pt x="121" y="48"/>
                    </a:cubicBezTo>
                    <a:cubicBezTo>
                      <a:pt x="110" y="85"/>
                      <a:pt x="60" y="83"/>
                      <a:pt x="49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8" name="Freeform 54">
                <a:extLst>
                  <a:ext uri="{FF2B5EF4-FFF2-40B4-BE49-F238E27FC236}">
                    <a16:creationId xmlns:a16="http://schemas.microsoft.com/office/drawing/2014/main" id="{55931543-D638-4518-1979-188986B6AC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81203" y="4482321"/>
                <a:ext cx="108257" cy="113538"/>
              </a:xfrm>
              <a:custGeom>
                <a:avLst/>
                <a:gdLst>
                  <a:gd name="T0" fmla="*/ 28 w 35"/>
                  <a:gd name="T1" fmla="*/ 12 h 36"/>
                  <a:gd name="T2" fmla="*/ 20 w 35"/>
                  <a:gd name="T3" fmla="*/ 13 h 36"/>
                  <a:gd name="T4" fmla="*/ 10 w 35"/>
                  <a:gd name="T5" fmla="*/ 7 h 36"/>
                  <a:gd name="T6" fmla="*/ 15 w 35"/>
                  <a:gd name="T7" fmla="*/ 6 h 36"/>
                  <a:gd name="T8" fmla="*/ 19 w 35"/>
                  <a:gd name="T9" fmla="*/ 6 h 36"/>
                  <a:gd name="T10" fmla="*/ 20 w 35"/>
                  <a:gd name="T11" fmla="*/ 2 h 36"/>
                  <a:gd name="T12" fmla="*/ 13 w 35"/>
                  <a:gd name="T13" fmla="*/ 1 h 36"/>
                  <a:gd name="T14" fmla="*/ 6 w 35"/>
                  <a:gd name="T15" fmla="*/ 4 h 36"/>
                  <a:gd name="T16" fmla="*/ 5 w 35"/>
                  <a:gd name="T17" fmla="*/ 3 h 36"/>
                  <a:gd name="T18" fmla="*/ 3 w 35"/>
                  <a:gd name="T19" fmla="*/ 5 h 36"/>
                  <a:gd name="T20" fmla="*/ 4 w 35"/>
                  <a:gd name="T21" fmla="*/ 6 h 36"/>
                  <a:gd name="T22" fmla="*/ 1 w 35"/>
                  <a:gd name="T23" fmla="*/ 15 h 36"/>
                  <a:gd name="T24" fmla="*/ 3 w 35"/>
                  <a:gd name="T25" fmla="*/ 22 h 36"/>
                  <a:gd name="T26" fmla="*/ 18 w 35"/>
                  <a:gd name="T27" fmla="*/ 21 h 36"/>
                  <a:gd name="T28" fmla="*/ 23 w 35"/>
                  <a:gd name="T29" fmla="*/ 31 h 36"/>
                  <a:gd name="T30" fmla="*/ 19 w 35"/>
                  <a:gd name="T31" fmla="*/ 30 h 36"/>
                  <a:gd name="T32" fmla="*/ 16 w 35"/>
                  <a:gd name="T33" fmla="*/ 28 h 36"/>
                  <a:gd name="T34" fmla="*/ 13 w 35"/>
                  <a:gd name="T35" fmla="*/ 31 h 36"/>
                  <a:gd name="T36" fmla="*/ 17 w 35"/>
                  <a:gd name="T37" fmla="*/ 35 h 36"/>
                  <a:gd name="T38" fmla="*/ 25 w 35"/>
                  <a:gd name="T39" fmla="*/ 36 h 36"/>
                  <a:gd name="T40" fmla="*/ 31 w 35"/>
                  <a:gd name="T41" fmla="*/ 35 h 36"/>
                  <a:gd name="T42" fmla="*/ 33 w 35"/>
                  <a:gd name="T43" fmla="*/ 34 h 36"/>
                  <a:gd name="T44" fmla="*/ 33 w 35"/>
                  <a:gd name="T45" fmla="*/ 32 h 36"/>
                  <a:gd name="T46" fmla="*/ 34 w 35"/>
                  <a:gd name="T47" fmla="*/ 26 h 36"/>
                  <a:gd name="T48" fmla="*/ 35 w 35"/>
                  <a:gd name="T49" fmla="*/ 18 h 36"/>
                  <a:gd name="T50" fmla="*/ 10 w 35"/>
                  <a:gd name="T51" fmla="*/ 17 h 36"/>
                  <a:gd name="T52" fmla="*/ 6 w 35"/>
                  <a:gd name="T53" fmla="*/ 15 h 36"/>
                  <a:gd name="T54" fmla="*/ 7 w 35"/>
                  <a:gd name="T55" fmla="*/ 11 h 36"/>
                  <a:gd name="T56" fmla="*/ 14 w 35"/>
                  <a:gd name="T57" fmla="*/ 16 h 36"/>
                  <a:gd name="T58" fmla="*/ 29 w 35"/>
                  <a:gd name="T59" fmla="*/ 25 h 36"/>
                  <a:gd name="T60" fmla="*/ 21 w 35"/>
                  <a:gd name="T61" fmla="*/ 20 h 36"/>
                  <a:gd name="T62" fmla="*/ 25 w 35"/>
                  <a:gd name="T63" fmla="*/ 18 h 36"/>
                  <a:gd name="T64" fmla="*/ 28 w 35"/>
                  <a:gd name="T65" fmla="*/ 20 h 36"/>
                  <a:gd name="T66" fmla="*/ 29 w 35"/>
                  <a:gd name="T6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36">
                    <a:moveTo>
                      <a:pt x="32" y="15"/>
                    </a:moveTo>
                    <a:cubicBezTo>
                      <a:pt x="31" y="14"/>
                      <a:pt x="30" y="13"/>
                      <a:pt x="28" y="12"/>
                    </a:cubicBezTo>
                    <a:cubicBezTo>
                      <a:pt x="27" y="12"/>
                      <a:pt x="26" y="12"/>
                      <a:pt x="24" y="12"/>
                    </a:cubicBezTo>
                    <a:cubicBezTo>
                      <a:pt x="23" y="12"/>
                      <a:pt x="22" y="12"/>
                      <a:pt x="20" y="13"/>
                    </a:cubicBezTo>
                    <a:cubicBezTo>
                      <a:pt x="19" y="13"/>
                      <a:pt x="18" y="14"/>
                      <a:pt x="16" y="15"/>
                    </a:cubicBezTo>
                    <a:cubicBezTo>
                      <a:pt x="14" y="12"/>
                      <a:pt x="12" y="10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6" y="7"/>
                      <a:pt x="17" y="7"/>
                      <a:pt x="18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19" y="1"/>
                      <a:pt x="18" y="1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1" y="1"/>
                      <a:pt x="10" y="1"/>
                      <a:pt x="9" y="2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1" y="12"/>
                      <a:pt x="1" y="13"/>
                      <a:pt x="1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20"/>
                      <a:pt x="2" y="21"/>
                      <a:pt x="3" y="22"/>
                    </a:cubicBezTo>
                    <a:cubicBezTo>
                      <a:pt x="5" y="23"/>
                      <a:pt x="8" y="24"/>
                      <a:pt x="10" y="24"/>
                    </a:cubicBezTo>
                    <a:cubicBezTo>
                      <a:pt x="13" y="23"/>
                      <a:pt x="15" y="23"/>
                      <a:pt x="18" y="21"/>
                    </a:cubicBezTo>
                    <a:cubicBezTo>
                      <a:pt x="21" y="24"/>
                      <a:pt x="23" y="27"/>
                      <a:pt x="25" y="29"/>
                    </a:cubicBezTo>
                    <a:cubicBezTo>
                      <a:pt x="24" y="30"/>
                      <a:pt x="24" y="30"/>
                      <a:pt x="23" y="31"/>
                    </a:cubicBezTo>
                    <a:cubicBezTo>
                      <a:pt x="22" y="31"/>
                      <a:pt x="21" y="31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29"/>
                      <a:pt x="14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2"/>
                      <a:pt x="13" y="33"/>
                      <a:pt x="14" y="33"/>
                    </a:cubicBezTo>
                    <a:cubicBezTo>
                      <a:pt x="15" y="34"/>
                      <a:pt x="16" y="35"/>
                      <a:pt x="17" y="35"/>
                    </a:cubicBezTo>
                    <a:cubicBezTo>
                      <a:pt x="18" y="36"/>
                      <a:pt x="19" y="36"/>
                      <a:pt x="20" y="36"/>
                    </a:cubicBezTo>
                    <a:cubicBezTo>
                      <a:pt x="22" y="36"/>
                      <a:pt x="23" y="36"/>
                      <a:pt x="25" y="36"/>
                    </a:cubicBezTo>
                    <a:cubicBezTo>
                      <a:pt x="26" y="35"/>
                      <a:pt x="27" y="34"/>
                      <a:pt x="29" y="33"/>
                    </a:cubicBezTo>
                    <a:cubicBezTo>
                      <a:pt x="30" y="33"/>
                      <a:pt x="30" y="34"/>
                      <a:pt x="31" y="35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4" y="33"/>
                    </a:cubicBezTo>
                    <a:cubicBezTo>
                      <a:pt x="34" y="33"/>
                      <a:pt x="33" y="32"/>
                      <a:pt x="33" y="32"/>
                    </a:cubicBezTo>
                    <a:cubicBezTo>
                      <a:pt x="32" y="32"/>
                      <a:pt x="32" y="31"/>
                      <a:pt x="31" y="30"/>
                    </a:cubicBezTo>
                    <a:cubicBezTo>
                      <a:pt x="32" y="29"/>
                      <a:pt x="33" y="27"/>
                      <a:pt x="34" y="26"/>
                    </a:cubicBezTo>
                    <a:cubicBezTo>
                      <a:pt x="35" y="24"/>
                      <a:pt x="35" y="23"/>
                      <a:pt x="35" y="21"/>
                    </a:cubicBezTo>
                    <a:cubicBezTo>
                      <a:pt x="35" y="20"/>
                      <a:pt x="35" y="19"/>
                      <a:pt x="35" y="18"/>
                    </a:cubicBezTo>
                    <a:cubicBezTo>
                      <a:pt x="34" y="17"/>
                      <a:pt x="33" y="16"/>
                      <a:pt x="32" y="15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8" y="17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10" y="11"/>
                      <a:pt x="12" y="14"/>
                      <a:pt x="14" y="16"/>
                    </a:cubicBezTo>
                    <a:cubicBezTo>
                      <a:pt x="12" y="17"/>
                      <a:pt x="11" y="17"/>
                      <a:pt x="10" y="17"/>
                    </a:cubicBezTo>
                    <a:close/>
                    <a:moveTo>
                      <a:pt x="29" y="25"/>
                    </a:moveTo>
                    <a:cubicBezTo>
                      <a:pt x="28" y="26"/>
                      <a:pt x="28" y="27"/>
                      <a:pt x="27" y="27"/>
                    </a:cubicBezTo>
                    <a:cubicBezTo>
                      <a:pt x="25" y="25"/>
                      <a:pt x="23" y="22"/>
                      <a:pt x="21" y="20"/>
                    </a:cubicBezTo>
                    <a:cubicBezTo>
                      <a:pt x="21" y="20"/>
                      <a:pt x="22" y="19"/>
                      <a:pt x="23" y="19"/>
                    </a:cubicBezTo>
                    <a:cubicBezTo>
                      <a:pt x="23" y="19"/>
                      <a:pt x="24" y="19"/>
                      <a:pt x="25" y="18"/>
                    </a:cubicBezTo>
                    <a:cubicBezTo>
                      <a:pt x="25" y="18"/>
                      <a:pt x="26" y="18"/>
                      <a:pt x="27" y="19"/>
                    </a:cubicBezTo>
                    <a:cubicBezTo>
                      <a:pt x="27" y="19"/>
                      <a:pt x="28" y="19"/>
                      <a:pt x="28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4"/>
                      <a:pt x="29" y="25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9" name="Freeform 55">
                <a:extLst>
                  <a:ext uri="{FF2B5EF4-FFF2-40B4-BE49-F238E27FC236}">
                    <a16:creationId xmlns:a16="http://schemas.microsoft.com/office/drawing/2014/main" id="{C242E93C-5611-6CDD-EB01-605EE0C50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961" y="4616983"/>
                <a:ext cx="59410" cy="66011"/>
              </a:xfrm>
              <a:custGeom>
                <a:avLst/>
                <a:gdLst>
                  <a:gd name="T0" fmla="*/ 16 w 19"/>
                  <a:gd name="T1" fmla="*/ 1 h 21"/>
                  <a:gd name="T2" fmla="*/ 16 w 19"/>
                  <a:gd name="T3" fmla="*/ 1 h 21"/>
                  <a:gd name="T4" fmla="*/ 9 w 19"/>
                  <a:gd name="T5" fmla="*/ 7 h 21"/>
                  <a:gd name="T6" fmla="*/ 3 w 19"/>
                  <a:gd name="T7" fmla="*/ 14 h 21"/>
                  <a:gd name="T8" fmla="*/ 0 w 19"/>
                  <a:gd name="T9" fmla="*/ 17 h 21"/>
                  <a:gd name="T10" fmla="*/ 0 w 19"/>
                  <a:gd name="T11" fmla="*/ 17 h 21"/>
                  <a:gd name="T12" fmla="*/ 0 w 19"/>
                  <a:gd name="T13" fmla="*/ 20 h 21"/>
                  <a:gd name="T14" fmla="*/ 3 w 19"/>
                  <a:gd name="T15" fmla="*/ 20 h 21"/>
                  <a:gd name="T16" fmla="*/ 3 w 19"/>
                  <a:gd name="T17" fmla="*/ 20 h 21"/>
                  <a:gd name="T18" fmla="*/ 6 w 19"/>
                  <a:gd name="T19" fmla="*/ 16 h 21"/>
                  <a:gd name="T20" fmla="*/ 11 w 19"/>
                  <a:gd name="T21" fmla="*/ 10 h 21"/>
                  <a:gd name="T22" fmla="*/ 18 w 19"/>
                  <a:gd name="T23" fmla="*/ 4 h 21"/>
                  <a:gd name="T24" fmla="*/ 18 w 19"/>
                  <a:gd name="T25" fmla="*/ 4 h 21"/>
                  <a:gd name="T26" fmla="*/ 19 w 19"/>
                  <a:gd name="T27" fmla="*/ 4 h 21"/>
                  <a:gd name="T28" fmla="*/ 19 w 19"/>
                  <a:gd name="T29" fmla="*/ 1 h 21"/>
                  <a:gd name="T30" fmla="*/ 16 w 19"/>
                  <a:gd name="T3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1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1" y="5"/>
                      <a:pt x="9" y="7"/>
                    </a:cubicBezTo>
                    <a:cubicBezTo>
                      <a:pt x="6" y="9"/>
                      <a:pt x="5" y="11"/>
                      <a:pt x="3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4"/>
                      <a:pt x="9" y="12"/>
                      <a:pt x="11" y="10"/>
                    </a:cubicBezTo>
                    <a:cubicBezTo>
                      <a:pt x="14" y="8"/>
                      <a:pt x="16" y="6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0" name="Freeform 56">
                <a:extLst>
                  <a:ext uri="{FF2B5EF4-FFF2-40B4-BE49-F238E27FC236}">
                    <a16:creationId xmlns:a16="http://schemas.microsoft.com/office/drawing/2014/main" id="{24E944CA-72FD-DE9A-5921-C6AF71832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3252" y="4404429"/>
                <a:ext cx="62050" cy="66011"/>
              </a:xfrm>
              <a:custGeom>
                <a:avLst/>
                <a:gdLst>
                  <a:gd name="T0" fmla="*/ 8 w 20"/>
                  <a:gd name="T1" fmla="*/ 11 h 21"/>
                  <a:gd name="T2" fmla="*/ 1 w 20"/>
                  <a:gd name="T3" fmla="*/ 17 h 21"/>
                  <a:gd name="T4" fmla="*/ 0 w 20"/>
                  <a:gd name="T5" fmla="*/ 17 h 21"/>
                  <a:gd name="T6" fmla="*/ 0 w 20"/>
                  <a:gd name="T7" fmla="*/ 20 h 21"/>
                  <a:gd name="T8" fmla="*/ 3 w 20"/>
                  <a:gd name="T9" fmla="*/ 20 h 21"/>
                  <a:gd name="T10" fmla="*/ 3 w 20"/>
                  <a:gd name="T11" fmla="*/ 20 h 21"/>
                  <a:gd name="T12" fmla="*/ 10 w 20"/>
                  <a:gd name="T13" fmla="*/ 14 h 21"/>
                  <a:gd name="T14" fmla="*/ 16 w 20"/>
                  <a:gd name="T15" fmla="*/ 7 h 21"/>
                  <a:gd name="T16" fmla="*/ 19 w 20"/>
                  <a:gd name="T17" fmla="*/ 3 h 21"/>
                  <a:gd name="T18" fmla="*/ 19 w 20"/>
                  <a:gd name="T19" fmla="*/ 3 h 21"/>
                  <a:gd name="T20" fmla="*/ 19 w 20"/>
                  <a:gd name="T21" fmla="*/ 0 h 21"/>
                  <a:gd name="T22" fmla="*/ 16 w 20"/>
                  <a:gd name="T23" fmla="*/ 0 h 21"/>
                  <a:gd name="T24" fmla="*/ 16 w 20"/>
                  <a:gd name="T25" fmla="*/ 1 h 21"/>
                  <a:gd name="T26" fmla="*/ 13 w 20"/>
                  <a:gd name="T27" fmla="*/ 5 h 21"/>
                  <a:gd name="T28" fmla="*/ 8 w 20"/>
                  <a:gd name="T2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8" y="11"/>
                    </a:moveTo>
                    <a:cubicBezTo>
                      <a:pt x="5" y="13"/>
                      <a:pt x="3" y="15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8"/>
                      <a:pt x="8" y="16"/>
                      <a:pt x="10" y="14"/>
                    </a:cubicBezTo>
                    <a:cubicBezTo>
                      <a:pt x="13" y="12"/>
                      <a:pt x="14" y="9"/>
                      <a:pt x="16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10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CE2940E-C636-53DF-9A18-52106356DD7C}"/>
                </a:ext>
              </a:extLst>
            </p:cNvPr>
            <p:cNvGrpSpPr/>
            <p:nvPr/>
          </p:nvGrpSpPr>
          <p:grpSpPr>
            <a:xfrm>
              <a:off x="10500628" y="1253233"/>
              <a:ext cx="400024" cy="324772"/>
              <a:chOff x="4037394" y="5979440"/>
              <a:chExt cx="400024" cy="324772"/>
            </a:xfrm>
            <a:grpFill/>
          </p:grpSpPr>
          <p:sp>
            <p:nvSpPr>
              <p:cNvPr id="245" name="Freeform 6">
                <a:extLst>
                  <a:ext uri="{FF2B5EF4-FFF2-40B4-BE49-F238E27FC236}">
                    <a16:creationId xmlns:a16="http://schemas.microsoft.com/office/drawing/2014/main" id="{7D312904-E129-B6AF-A455-05D3148E86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1998" y="6078455"/>
                <a:ext cx="75252" cy="100336"/>
              </a:xfrm>
              <a:custGeom>
                <a:avLst/>
                <a:gdLst>
                  <a:gd name="T0" fmla="*/ 11 w 24"/>
                  <a:gd name="T1" fmla="*/ 2 h 32"/>
                  <a:gd name="T2" fmla="*/ 8 w 24"/>
                  <a:gd name="T3" fmla="*/ 0 h 32"/>
                  <a:gd name="T4" fmla="*/ 4 w 24"/>
                  <a:gd name="T5" fmla="*/ 0 h 32"/>
                  <a:gd name="T6" fmla="*/ 0 w 24"/>
                  <a:gd name="T7" fmla="*/ 4 h 32"/>
                  <a:gd name="T8" fmla="*/ 0 w 24"/>
                  <a:gd name="T9" fmla="*/ 28 h 32"/>
                  <a:gd name="T10" fmla="*/ 4 w 24"/>
                  <a:gd name="T11" fmla="*/ 32 h 32"/>
                  <a:gd name="T12" fmla="*/ 20 w 24"/>
                  <a:gd name="T13" fmla="*/ 32 h 32"/>
                  <a:gd name="T14" fmla="*/ 24 w 24"/>
                  <a:gd name="T15" fmla="*/ 28 h 32"/>
                  <a:gd name="T16" fmla="*/ 24 w 24"/>
                  <a:gd name="T17" fmla="*/ 22 h 32"/>
                  <a:gd name="T18" fmla="*/ 23 w 24"/>
                  <a:gd name="T19" fmla="*/ 20 h 32"/>
                  <a:gd name="T20" fmla="*/ 11 w 24"/>
                  <a:gd name="T21" fmla="*/ 2 h 32"/>
                  <a:gd name="T22" fmla="*/ 20 w 24"/>
                  <a:gd name="T23" fmla="*/ 28 h 32"/>
                  <a:gd name="T24" fmla="*/ 4 w 24"/>
                  <a:gd name="T25" fmla="*/ 28 h 32"/>
                  <a:gd name="T26" fmla="*/ 4 w 24"/>
                  <a:gd name="T27" fmla="*/ 4 h 32"/>
                  <a:gd name="T28" fmla="*/ 8 w 24"/>
                  <a:gd name="T29" fmla="*/ 4 h 32"/>
                  <a:gd name="T30" fmla="*/ 20 w 24"/>
                  <a:gd name="T31" fmla="*/ 22 h 32"/>
                  <a:gd name="T32" fmla="*/ 20 w 24"/>
                  <a:gd name="T33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32">
                    <a:moveTo>
                      <a:pt x="11" y="2"/>
                    </a:moveTo>
                    <a:cubicBezTo>
                      <a:pt x="11" y="1"/>
                      <a:pt x="9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2" y="32"/>
                      <a:pt x="24" y="30"/>
                      <a:pt x="24" y="2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1"/>
                      <a:pt x="24" y="20"/>
                      <a:pt x="23" y="20"/>
                    </a:cubicBezTo>
                    <a:lnTo>
                      <a:pt x="11" y="2"/>
                    </a:lnTo>
                    <a:close/>
                    <a:moveTo>
                      <a:pt x="20" y="28"/>
                    </a:moveTo>
                    <a:cubicBezTo>
                      <a:pt x="4" y="28"/>
                      <a:pt x="4" y="28"/>
                      <a:pt x="4" y="2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20" y="22"/>
                      <a:pt x="20" y="22"/>
                      <a:pt x="20" y="22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6" name="Freeform 7">
                <a:extLst>
                  <a:ext uri="{FF2B5EF4-FFF2-40B4-BE49-F238E27FC236}">
                    <a16:creationId xmlns:a16="http://schemas.microsoft.com/office/drawing/2014/main" id="{1203CC2E-699F-016A-3A69-1C558C7C2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7394" y="5979440"/>
                <a:ext cx="400024" cy="324772"/>
              </a:xfrm>
              <a:custGeom>
                <a:avLst/>
                <a:gdLst>
                  <a:gd name="T0" fmla="*/ 126 w 128"/>
                  <a:gd name="T1" fmla="*/ 49 h 104"/>
                  <a:gd name="T2" fmla="*/ 110 w 128"/>
                  <a:gd name="T3" fmla="*/ 25 h 104"/>
                  <a:gd name="T4" fmla="*/ 100 w 128"/>
                  <a:gd name="T5" fmla="*/ 20 h 104"/>
                  <a:gd name="T6" fmla="*/ 84 w 128"/>
                  <a:gd name="T7" fmla="*/ 20 h 104"/>
                  <a:gd name="T8" fmla="*/ 84 w 128"/>
                  <a:gd name="T9" fmla="*/ 12 h 104"/>
                  <a:gd name="T10" fmla="*/ 72 w 128"/>
                  <a:gd name="T11" fmla="*/ 0 h 104"/>
                  <a:gd name="T12" fmla="*/ 12 w 128"/>
                  <a:gd name="T13" fmla="*/ 0 h 104"/>
                  <a:gd name="T14" fmla="*/ 0 w 128"/>
                  <a:gd name="T15" fmla="*/ 12 h 104"/>
                  <a:gd name="T16" fmla="*/ 0 w 128"/>
                  <a:gd name="T17" fmla="*/ 56 h 104"/>
                  <a:gd name="T18" fmla="*/ 12 w 128"/>
                  <a:gd name="T19" fmla="*/ 68 h 104"/>
                  <a:gd name="T20" fmla="*/ 12 w 128"/>
                  <a:gd name="T21" fmla="*/ 68 h 104"/>
                  <a:gd name="T22" fmla="*/ 12 w 128"/>
                  <a:gd name="T23" fmla="*/ 80 h 104"/>
                  <a:gd name="T24" fmla="*/ 24 w 128"/>
                  <a:gd name="T25" fmla="*/ 92 h 104"/>
                  <a:gd name="T26" fmla="*/ 29 w 128"/>
                  <a:gd name="T27" fmla="*/ 92 h 104"/>
                  <a:gd name="T28" fmla="*/ 44 w 128"/>
                  <a:gd name="T29" fmla="*/ 104 h 104"/>
                  <a:gd name="T30" fmla="*/ 59 w 128"/>
                  <a:gd name="T31" fmla="*/ 92 h 104"/>
                  <a:gd name="T32" fmla="*/ 81 w 128"/>
                  <a:gd name="T33" fmla="*/ 92 h 104"/>
                  <a:gd name="T34" fmla="*/ 96 w 128"/>
                  <a:gd name="T35" fmla="*/ 104 h 104"/>
                  <a:gd name="T36" fmla="*/ 111 w 128"/>
                  <a:gd name="T37" fmla="*/ 92 h 104"/>
                  <a:gd name="T38" fmla="*/ 116 w 128"/>
                  <a:gd name="T39" fmla="*/ 92 h 104"/>
                  <a:gd name="T40" fmla="*/ 128 w 128"/>
                  <a:gd name="T41" fmla="*/ 80 h 104"/>
                  <a:gd name="T42" fmla="*/ 128 w 128"/>
                  <a:gd name="T43" fmla="*/ 56 h 104"/>
                  <a:gd name="T44" fmla="*/ 126 w 128"/>
                  <a:gd name="T45" fmla="*/ 49 h 104"/>
                  <a:gd name="T46" fmla="*/ 12 w 128"/>
                  <a:gd name="T47" fmla="*/ 60 h 104"/>
                  <a:gd name="T48" fmla="*/ 8 w 128"/>
                  <a:gd name="T49" fmla="*/ 56 h 104"/>
                  <a:gd name="T50" fmla="*/ 8 w 128"/>
                  <a:gd name="T51" fmla="*/ 12 h 104"/>
                  <a:gd name="T52" fmla="*/ 12 w 128"/>
                  <a:gd name="T53" fmla="*/ 8 h 104"/>
                  <a:gd name="T54" fmla="*/ 72 w 128"/>
                  <a:gd name="T55" fmla="*/ 8 h 104"/>
                  <a:gd name="T56" fmla="*/ 76 w 128"/>
                  <a:gd name="T57" fmla="*/ 12 h 104"/>
                  <a:gd name="T58" fmla="*/ 76 w 128"/>
                  <a:gd name="T59" fmla="*/ 20 h 104"/>
                  <a:gd name="T60" fmla="*/ 76 w 128"/>
                  <a:gd name="T61" fmla="*/ 28 h 104"/>
                  <a:gd name="T62" fmla="*/ 76 w 128"/>
                  <a:gd name="T63" fmla="*/ 56 h 104"/>
                  <a:gd name="T64" fmla="*/ 72 w 128"/>
                  <a:gd name="T65" fmla="*/ 60 h 104"/>
                  <a:gd name="T66" fmla="*/ 12 w 128"/>
                  <a:gd name="T67" fmla="*/ 60 h 104"/>
                  <a:gd name="T68" fmla="*/ 44 w 128"/>
                  <a:gd name="T69" fmla="*/ 96 h 104"/>
                  <a:gd name="T70" fmla="*/ 36 w 128"/>
                  <a:gd name="T71" fmla="*/ 88 h 104"/>
                  <a:gd name="T72" fmla="*/ 44 w 128"/>
                  <a:gd name="T73" fmla="*/ 80 h 104"/>
                  <a:gd name="T74" fmla="*/ 52 w 128"/>
                  <a:gd name="T75" fmla="*/ 88 h 104"/>
                  <a:gd name="T76" fmla="*/ 44 w 128"/>
                  <a:gd name="T77" fmla="*/ 96 h 104"/>
                  <a:gd name="T78" fmla="*/ 96 w 128"/>
                  <a:gd name="T79" fmla="*/ 96 h 104"/>
                  <a:gd name="T80" fmla="*/ 88 w 128"/>
                  <a:gd name="T81" fmla="*/ 88 h 104"/>
                  <a:gd name="T82" fmla="*/ 96 w 128"/>
                  <a:gd name="T83" fmla="*/ 80 h 104"/>
                  <a:gd name="T84" fmla="*/ 104 w 128"/>
                  <a:gd name="T85" fmla="*/ 88 h 104"/>
                  <a:gd name="T86" fmla="*/ 96 w 128"/>
                  <a:gd name="T87" fmla="*/ 96 h 104"/>
                  <a:gd name="T88" fmla="*/ 120 w 128"/>
                  <a:gd name="T89" fmla="*/ 80 h 104"/>
                  <a:gd name="T90" fmla="*/ 116 w 128"/>
                  <a:gd name="T91" fmla="*/ 84 h 104"/>
                  <a:gd name="T92" fmla="*/ 111 w 128"/>
                  <a:gd name="T93" fmla="*/ 84 h 104"/>
                  <a:gd name="T94" fmla="*/ 96 w 128"/>
                  <a:gd name="T95" fmla="*/ 72 h 104"/>
                  <a:gd name="T96" fmla="*/ 81 w 128"/>
                  <a:gd name="T97" fmla="*/ 84 h 104"/>
                  <a:gd name="T98" fmla="*/ 59 w 128"/>
                  <a:gd name="T99" fmla="*/ 84 h 104"/>
                  <a:gd name="T100" fmla="*/ 44 w 128"/>
                  <a:gd name="T101" fmla="*/ 72 h 104"/>
                  <a:gd name="T102" fmla="*/ 29 w 128"/>
                  <a:gd name="T103" fmla="*/ 84 h 104"/>
                  <a:gd name="T104" fmla="*/ 24 w 128"/>
                  <a:gd name="T105" fmla="*/ 84 h 104"/>
                  <a:gd name="T106" fmla="*/ 20 w 128"/>
                  <a:gd name="T107" fmla="*/ 80 h 104"/>
                  <a:gd name="T108" fmla="*/ 20 w 128"/>
                  <a:gd name="T109" fmla="*/ 68 h 104"/>
                  <a:gd name="T110" fmla="*/ 72 w 128"/>
                  <a:gd name="T111" fmla="*/ 68 h 104"/>
                  <a:gd name="T112" fmla="*/ 84 w 128"/>
                  <a:gd name="T113" fmla="*/ 56 h 104"/>
                  <a:gd name="T114" fmla="*/ 84 w 128"/>
                  <a:gd name="T115" fmla="*/ 28 h 104"/>
                  <a:gd name="T116" fmla="*/ 100 w 128"/>
                  <a:gd name="T117" fmla="*/ 28 h 104"/>
                  <a:gd name="T118" fmla="*/ 103 w 128"/>
                  <a:gd name="T119" fmla="*/ 30 h 104"/>
                  <a:gd name="T120" fmla="*/ 119 w 128"/>
                  <a:gd name="T121" fmla="*/ 54 h 104"/>
                  <a:gd name="T122" fmla="*/ 120 w 128"/>
                  <a:gd name="T123" fmla="*/ 56 h 104"/>
                  <a:gd name="T124" fmla="*/ 120 w 128"/>
                  <a:gd name="T125" fmla="*/ 8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" h="104">
                    <a:moveTo>
                      <a:pt x="126" y="49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08" y="22"/>
                      <a:pt x="104" y="20"/>
                      <a:pt x="100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5"/>
                      <a:pt x="79" y="0"/>
                      <a:pt x="7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3"/>
                      <a:pt x="5" y="68"/>
                      <a:pt x="12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2" y="87"/>
                      <a:pt x="17" y="92"/>
                      <a:pt x="24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30" y="99"/>
                      <a:pt x="37" y="104"/>
                      <a:pt x="44" y="104"/>
                    </a:cubicBezTo>
                    <a:cubicBezTo>
                      <a:pt x="51" y="104"/>
                      <a:pt x="58" y="99"/>
                      <a:pt x="59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9"/>
                      <a:pt x="89" y="104"/>
                      <a:pt x="96" y="104"/>
                    </a:cubicBezTo>
                    <a:cubicBezTo>
                      <a:pt x="103" y="104"/>
                      <a:pt x="110" y="99"/>
                      <a:pt x="111" y="92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23" y="92"/>
                      <a:pt x="128" y="87"/>
                      <a:pt x="128" y="80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4"/>
                      <a:pt x="127" y="51"/>
                      <a:pt x="126" y="49"/>
                    </a:cubicBezTo>
                    <a:close/>
                    <a:moveTo>
                      <a:pt x="12" y="60"/>
                    </a:moveTo>
                    <a:cubicBezTo>
                      <a:pt x="10" y="60"/>
                      <a:pt x="8" y="58"/>
                      <a:pt x="8" y="56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4" y="8"/>
                      <a:pt x="76" y="10"/>
                      <a:pt x="76" y="12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58"/>
                      <a:pt x="74" y="60"/>
                      <a:pt x="72" y="60"/>
                    </a:cubicBezTo>
                    <a:lnTo>
                      <a:pt x="12" y="60"/>
                    </a:lnTo>
                    <a:close/>
                    <a:moveTo>
                      <a:pt x="44" y="96"/>
                    </a:moveTo>
                    <a:cubicBezTo>
                      <a:pt x="40" y="96"/>
                      <a:pt x="36" y="92"/>
                      <a:pt x="36" y="88"/>
                    </a:cubicBezTo>
                    <a:cubicBezTo>
                      <a:pt x="36" y="84"/>
                      <a:pt x="40" y="80"/>
                      <a:pt x="44" y="80"/>
                    </a:cubicBezTo>
                    <a:cubicBezTo>
                      <a:pt x="48" y="80"/>
                      <a:pt x="52" y="84"/>
                      <a:pt x="52" y="88"/>
                    </a:cubicBezTo>
                    <a:cubicBezTo>
                      <a:pt x="52" y="92"/>
                      <a:pt x="48" y="96"/>
                      <a:pt x="44" y="96"/>
                    </a:cubicBezTo>
                    <a:close/>
                    <a:moveTo>
                      <a:pt x="96" y="96"/>
                    </a:moveTo>
                    <a:cubicBezTo>
                      <a:pt x="92" y="96"/>
                      <a:pt x="88" y="92"/>
                      <a:pt x="88" y="88"/>
                    </a:cubicBezTo>
                    <a:cubicBezTo>
                      <a:pt x="88" y="84"/>
                      <a:pt x="92" y="80"/>
                      <a:pt x="96" y="80"/>
                    </a:cubicBezTo>
                    <a:cubicBezTo>
                      <a:pt x="100" y="80"/>
                      <a:pt x="104" y="84"/>
                      <a:pt x="104" y="88"/>
                    </a:cubicBezTo>
                    <a:cubicBezTo>
                      <a:pt x="104" y="92"/>
                      <a:pt x="100" y="96"/>
                      <a:pt x="96" y="96"/>
                    </a:cubicBezTo>
                    <a:close/>
                    <a:moveTo>
                      <a:pt x="120" y="80"/>
                    </a:moveTo>
                    <a:cubicBezTo>
                      <a:pt x="120" y="82"/>
                      <a:pt x="118" y="84"/>
                      <a:pt x="116" y="84"/>
                    </a:cubicBezTo>
                    <a:cubicBezTo>
                      <a:pt x="111" y="84"/>
                      <a:pt x="111" y="84"/>
                      <a:pt x="111" y="84"/>
                    </a:cubicBezTo>
                    <a:cubicBezTo>
                      <a:pt x="110" y="77"/>
                      <a:pt x="103" y="72"/>
                      <a:pt x="96" y="72"/>
                    </a:cubicBezTo>
                    <a:cubicBezTo>
                      <a:pt x="89" y="72"/>
                      <a:pt x="82" y="77"/>
                      <a:pt x="81" y="84"/>
                    </a:cubicBezTo>
                    <a:cubicBezTo>
                      <a:pt x="59" y="84"/>
                      <a:pt x="59" y="84"/>
                      <a:pt x="59" y="84"/>
                    </a:cubicBezTo>
                    <a:cubicBezTo>
                      <a:pt x="58" y="77"/>
                      <a:pt x="51" y="72"/>
                      <a:pt x="44" y="72"/>
                    </a:cubicBezTo>
                    <a:cubicBezTo>
                      <a:pt x="37" y="72"/>
                      <a:pt x="30" y="77"/>
                      <a:pt x="29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2" y="84"/>
                      <a:pt x="20" y="82"/>
                      <a:pt x="20" y="80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79" y="68"/>
                      <a:pt x="84" y="63"/>
                      <a:pt x="84" y="56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1" y="28"/>
                      <a:pt x="103" y="29"/>
                      <a:pt x="103" y="30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20" y="54"/>
                      <a:pt x="120" y="55"/>
                      <a:pt x="120" y="56"/>
                    </a:cubicBezTo>
                    <a:lnTo>
                      <a:pt x="12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8" name="Freeform 47">
              <a:extLst>
                <a:ext uri="{FF2B5EF4-FFF2-40B4-BE49-F238E27FC236}">
                  <a16:creationId xmlns:a16="http://schemas.microsoft.com/office/drawing/2014/main" id="{C61B184A-125E-E8FD-0B9E-BC9D07034D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544" y="3614859"/>
              <a:ext cx="400024" cy="400024"/>
            </a:xfrm>
            <a:custGeom>
              <a:avLst/>
              <a:gdLst>
                <a:gd name="T0" fmla="*/ 81 w 128"/>
                <a:gd name="T1" fmla="*/ 14 h 128"/>
                <a:gd name="T2" fmla="*/ 53 w 128"/>
                <a:gd name="T3" fmla="*/ 36 h 128"/>
                <a:gd name="T4" fmla="*/ 33 w 128"/>
                <a:gd name="T5" fmla="*/ 36 h 128"/>
                <a:gd name="T6" fmla="*/ 0 w 128"/>
                <a:gd name="T7" fmla="*/ 56 h 128"/>
                <a:gd name="T8" fmla="*/ 24 w 128"/>
                <a:gd name="T9" fmla="*/ 84 h 128"/>
                <a:gd name="T10" fmla="*/ 32 w 128"/>
                <a:gd name="T11" fmla="*/ 128 h 128"/>
                <a:gd name="T12" fmla="*/ 56 w 128"/>
                <a:gd name="T13" fmla="*/ 120 h 128"/>
                <a:gd name="T14" fmla="*/ 52 w 128"/>
                <a:gd name="T15" fmla="*/ 108 h 128"/>
                <a:gd name="T16" fmla="*/ 52 w 128"/>
                <a:gd name="T17" fmla="*/ 80 h 128"/>
                <a:gd name="T18" fmla="*/ 53 w 128"/>
                <a:gd name="T19" fmla="*/ 78 h 128"/>
                <a:gd name="T20" fmla="*/ 54 w 128"/>
                <a:gd name="T21" fmla="*/ 77 h 128"/>
                <a:gd name="T22" fmla="*/ 55 w 128"/>
                <a:gd name="T23" fmla="*/ 76 h 128"/>
                <a:gd name="T24" fmla="*/ 81 w 128"/>
                <a:gd name="T25" fmla="*/ 98 h 128"/>
                <a:gd name="T26" fmla="*/ 128 w 128"/>
                <a:gd name="T27" fmla="*/ 56 h 128"/>
                <a:gd name="T28" fmla="*/ 80 w 128"/>
                <a:gd name="T29" fmla="*/ 56 h 128"/>
                <a:gd name="T30" fmla="*/ 92 w 128"/>
                <a:gd name="T31" fmla="*/ 44 h 128"/>
                <a:gd name="T32" fmla="*/ 92 w 128"/>
                <a:gd name="T33" fmla="*/ 68 h 128"/>
                <a:gd name="T34" fmla="*/ 80 w 128"/>
                <a:gd name="T35" fmla="*/ 56 h 128"/>
                <a:gd name="T36" fmla="*/ 16 w 128"/>
                <a:gd name="T37" fmla="*/ 44 h 128"/>
                <a:gd name="T38" fmla="*/ 40 w 128"/>
                <a:gd name="T39" fmla="*/ 56 h 128"/>
                <a:gd name="T40" fmla="*/ 16 w 128"/>
                <a:gd name="T41" fmla="*/ 68 h 128"/>
                <a:gd name="T42" fmla="*/ 48 w 128"/>
                <a:gd name="T43" fmla="*/ 120 h 128"/>
                <a:gd name="T44" fmla="*/ 32 w 128"/>
                <a:gd name="T45" fmla="*/ 84 h 128"/>
                <a:gd name="T46" fmla="*/ 33 w 128"/>
                <a:gd name="T47" fmla="*/ 76 h 128"/>
                <a:gd name="T48" fmla="*/ 45 w 128"/>
                <a:gd name="T49" fmla="*/ 76 h 128"/>
                <a:gd name="T50" fmla="*/ 44 w 128"/>
                <a:gd name="T51" fmla="*/ 108 h 128"/>
                <a:gd name="T52" fmla="*/ 48 w 128"/>
                <a:gd name="T53" fmla="*/ 117 h 128"/>
                <a:gd name="T54" fmla="*/ 53 w 128"/>
                <a:gd name="T55" fmla="*/ 68 h 128"/>
                <a:gd name="T56" fmla="*/ 52 w 128"/>
                <a:gd name="T57" fmla="*/ 68 h 128"/>
                <a:gd name="T58" fmla="*/ 52 w 128"/>
                <a:gd name="T59" fmla="*/ 44 h 128"/>
                <a:gd name="T60" fmla="*/ 74 w 128"/>
                <a:gd name="T61" fmla="*/ 36 h 128"/>
                <a:gd name="T62" fmla="*/ 74 w 128"/>
                <a:gd name="T63" fmla="*/ 76 h 128"/>
                <a:gd name="T64" fmla="*/ 100 w 128"/>
                <a:gd name="T65" fmla="*/ 104 h 128"/>
                <a:gd name="T66" fmla="*/ 92 w 128"/>
                <a:gd name="T67" fmla="*/ 76 h 128"/>
                <a:gd name="T68" fmla="*/ 92 w 128"/>
                <a:gd name="T69" fmla="*/ 36 h 128"/>
                <a:gd name="T70" fmla="*/ 100 w 128"/>
                <a:gd name="T71" fmla="*/ 8 h 128"/>
                <a:gd name="T72" fmla="*/ 100 w 128"/>
                <a:gd name="T7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00" y="0"/>
                  </a:moveTo>
                  <a:cubicBezTo>
                    <a:pt x="92" y="0"/>
                    <a:pt x="85" y="6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74" y="27"/>
                    <a:pt x="64" y="36"/>
                    <a:pt x="53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45"/>
                    <a:pt x="0" y="56"/>
                  </a:cubicBezTo>
                  <a:cubicBezTo>
                    <a:pt x="0" y="67"/>
                    <a:pt x="7" y="76"/>
                    <a:pt x="16" y="76"/>
                  </a:cubicBezTo>
                  <a:cubicBezTo>
                    <a:pt x="20" y="76"/>
                    <a:pt x="24" y="80"/>
                    <a:pt x="24" y="8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4"/>
                    <a:pt x="28" y="128"/>
                    <a:pt x="3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6" y="124"/>
                    <a:pt x="56" y="120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2"/>
                    <a:pt x="52" y="110"/>
                    <a:pt x="52" y="108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9"/>
                    <a:pt x="52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7"/>
                    <a:pt x="53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6"/>
                    <a:pt x="55" y="76"/>
                    <a:pt x="55" y="76"/>
                  </a:cubicBezTo>
                  <a:cubicBezTo>
                    <a:pt x="65" y="77"/>
                    <a:pt x="74" y="85"/>
                    <a:pt x="81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5" y="106"/>
                    <a:pt x="92" y="112"/>
                    <a:pt x="100" y="112"/>
                  </a:cubicBezTo>
                  <a:cubicBezTo>
                    <a:pt x="118" y="112"/>
                    <a:pt x="128" y="84"/>
                    <a:pt x="128" y="56"/>
                  </a:cubicBezTo>
                  <a:cubicBezTo>
                    <a:pt x="128" y="28"/>
                    <a:pt x="118" y="0"/>
                    <a:pt x="100" y="0"/>
                  </a:cubicBezTo>
                  <a:close/>
                  <a:moveTo>
                    <a:pt x="80" y="56"/>
                  </a:moveTo>
                  <a:cubicBezTo>
                    <a:pt x="80" y="52"/>
                    <a:pt x="80" y="48"/>
                    <a:pt x="8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9"/>
                    <a:pt x="100" y="56"/>
                  </a:cubicBezTo>
                  <a:cubicBezTo>
                    <a:pt x="100" y="63"/>
                    <a:pt x="96" y="68"/>
                    <a:pt x="92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64"/>
                    <a:pt x="80" y="60"/>
                    <a:pt x="80" y="56"/>
                  </a:cubicBezTo>
                  <a:close/>
                  <a:moveTo>
                    <a:pt x="8" y="56"/>
                  </a:moveTo>
                  <a:cubicBezTo>
                    <a:pt x="8" y="49"/>
                    <a:pt x="12" y="44"/>
                    <a:pt x="1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7"/>
                    <a:pt x="40" y="51"/>
                    <a:pt x="40" y="56"/>
                  </a:cubicBezTo>
                  <a:cubicBezTo>
                    <a:pt x="40" y="61"/>
                    <a:pt x="42" y="65"/>
                    <a:pt x="44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8" y="63"/>
                    <a:pt x="8" y="56"/>
                  </a:cubicBezTo>
                  <a:close/>
                  <a:moveTo>
                    <a:pt x="48" y="120"/>
                  </a:moveTo>
                  <a:cubicBezTo>
                    <a:pt x="32" y="120"/>
                    <a:pt x="32" y="120"/>
                    <a:pt x="32" y="120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1"/>
                    <a:pt x="31" y="78"/>
                    <a:pt x="30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4" y="77"/>
                    <a:pt x="44" y="79"/>
                    <a:pt x="44" y="80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4" y="112"/>
                    <a:pt x="46" y="114"/>
                    <a:pt x="47" y="116"/>
                  </a:cubicBezTo>
                  <a:cubicBezTo>
                    <a:pt x="48" y="116"/>
                    <a:pt x="48" y="116"/>
                    <a:pt x="48" y="117"/>
                  </a:cubicBezTo>
                  <a:lnTo>
                    <a:pt x="48" y="120"/>
                  </a:lnTo>
                  <a:close/>
                  <a:moveTo>
                    <a:pt x="53" y="68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8" y="68"/>
                    <a:pt x="44" y="63"/>
                    <a:pt x="44" y="56"/>
                  </a:cubicBezTo>
                  <a:cubicBezTo>
                    <a:pt x="44" y="49"/>
                    <a:pt x="48" y="44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60" y="44"/>
                    <a:pt x="68" y="41"/>
                    <a:pt x="74" y="36"/>
                  </a:cubicBezTo>
                  <a:cubicBezTo>
                    <a:pt x="73" y="42"/>
                    <a:pt x="72" y="49"/>
                    <a:pt x="72" y="56"/>
                  </a:cubicBezTo>
                  <a:cubicBezTo>
                    <a:pt x="72" y="63"/>
                    <a:pt x="73" y="70"/>
                    <a:pt x="74" y="76"/>
                  </a:cubicBezTo>
                  <a:cubicBezTo>
                    <a:pt x="68" y="71"/>
                    <a:pt x="60" y="68"/>
                    <a:pt x="53" y="68"/>
                  </a:cubicBezTo>
                  <a:close/>
                  <a:moveTo>
                    <a:pt x="100" y="104"/>
                  </a:moveTo>
                  <a:cubicBezTo>
                    <a:pt x="92" y="104"/>
                    <a:pt x="85" y="93"/>
                    <a:pt x="8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01" y="76"/>
                    <a:pt x="108" y="67"/>
                    <a:pt x="108" y="56"/>
                  </a:cubicBezTo>
                  <a:cubicBezTo>
                    <a:pt x="108" y="45"/>
                    <a:pt x="101" y="36"/>
                    <a:pt x="9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5" y="19"/>
                    <a:pt x="92" y="8"/>
                    <a:pt x="100" y="8"/>
                  </a:cubicBezTo>
                  <a:cubicBezTo>
                    <a:pt x="111" y="8"/>
                    <a:pt x="120" y="29"/>
                    <a:pt x="120" y="56"/>
                  </a:cubicBezTo>
                  <a:cubicBezTo>
                    <a:pt x="120" y="83"/>
                    <a:pt x="111" y="104"/>
                    <a:pt x="100" y="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D57C68A-73EA-FA37-4A18-CA2A6255720B}"/>
                </a:ext>
              </a:extLst>
            </p:cNvPr>
            <p:cNvGrpSpPr/>
            <p:nvPr/>
          </p:nvGrpSpPr>
          <p:grpSpPr>
            <a:xfrm>
              <a:off x="1262246" y="1983397"/>
              <a:ext cx="411732" cy="405933"/>
              <a:chOff x="9934575" y="-392112"/>
              <a:chExt cx="450850" cy="444500"/>
            </a:xfrm>
            <a:grpFill/>
          </p:grpSpPr>
          <p:sp>
            <p:nvSpPr>
              <p:cNvPr id="241" name="Freeform 5">
                <a:extLst>
                  <a:ext uri="{FF2B5EF4-FFF2-40B4-BE49-F238E27FC236}">
                    <a16:creationId xmlns:a16="http://schemas.microsoft.com/office/drawing/2014/main" id="{A0CD7880-72DF-838C-6A4F-614F88C2E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4575" y="-392112"/>
                <a:ext cx="450850" cy="444500"/>
              </a:xfrm>
              <a:custGeom>
                <a:avLst/>
                <a:gdLst>
                  <a:gd name="T0" fmla="*/ 111 w 120"/>
                  <a:gd name="T1" fmla="*/ 0 h 118"/>
                  <a:gd name="T2" fmla="*/ 9 w 120"/>
                  <a:gd name="T3" fmla="*/ 0 h 118"/>
                  <a:gd name="T4" fmla="*/ 0 w 120"/>
                  <a:gd name="T5" fmla="*/ 9 h 118"/>
                  <a:gd name="T6" fmla="*/ 0 w 120"/>
                  <a:gd name="T7" fmla="*/ 103 h 118"/>
                  <a:gd name="T8" fmla="*/ 9 w 120"/>
                  <a:gd name="T9" fmla="*/ 112 h 118"/>
                  <a:gd name="T10" fmla="*/ 16 w 120"/>
                  <a:gd name="T11" fmla="*/ 112 h 118"/>
                  <a:gd name="T12" fmla="*/ 16 w 120"/>
                  <a:gd name="T13" fmla="*/ 112 h 118"/>
                  <a:gd name="T14" fmla="*/ 22 w 120"/>
                  <a:gd name="T15" fmla="*/ 118 h 118"/>
                  <a:gd name="T16" fmla="*/ 28 w 120"/>
                  <a:gd name="T17" fmla="*/ 112 h 118"/>
                  <a:gd name="T18" fmla="*/ 28 w 120"/>
                  <a:gd name="T19" fmla="*/ 112 h 118"/>
                  <a:gd name="T20" fmla="*/ 92 w 120"/>
                  <a:gd name="T21" fmla="*/ 112 h 118"/>
                  <a:gd name="T22" fmla="*/ 92 w 120"/>
                  <a:gd name="T23" fmla="*/ 112 h 118"/>
                  <a:gd name="T24" fmla="*/ 98 w 120"/>
                  <a:gd name="T25" fmla="*/ 118 h 118"/>
                  <a:gd name="T26" fmla="*/ 104 w 120"/>
                  <a:gd name="T27" fmla="*/ 112 h 118"/>
                  <a:gd name="T28" fmla="*/ 104 w 120"/>
                  <a:gd name="T29" fmla="*/ 112 h 118"/>
                  <a:gd name="T30" fmla="*/ 111 w 120"/>
                  <a:gd name="T31" fmla="*/ 112 h 118"/>
                  <a:gd name="T32" fmla="*/ 120 w 120"/>
                  <a:gd name="T33" fmla="*/ 103 h 118"/>
                  <a:gd name="T34" fmla="*/ 120 w 120"/>
                  <a:gd name="T35" fmla="*/ 9 h 118"/>
                  <a:gd name="T36" fmla="*/ 111 w 120"/>
                  <a:gd name="T37" fmla="*/ 0 h 118"/>
                  <a:gd name="T38" fmla="*/ 112 w 120"/>
                  <a:gd name="T39" fmla="*/ 103 h 118"/>
                  <a:gd name="T40" fmla="*/ 111 w 120"/>
                  <a:gd name="T41" fmla="*/ 104 h 118"/>
                  <a:gd name="T42" fmla="*/ 9 w 120"/>
                  <a:gd name="T43" fmla="*/ 104 h 118"/>
                  <a:gd name="T44" fmla="*/ 8 w 120"/>
                  <a:gd name="T45" fmla="*/ 103 h 118"/>
                  <a:gd name="T46" fmla="*/ 8 w 120"/>
                  <a:gd name="T47" fmla="*/ 9 h 118"/>
                  <a:gd name="T48" fmla="*/ 9 w 120"/>
                  <a:gd name="T49" fmla="*/ 8 h 118"/>
                  <a:gd name="T50" fmla="*/ 111 w 120"/>
                  <a:gd name="T51" fmla="*/ 8 h 118"/>
                  <a:gd name="T52" fmla="*/ 112 w 120"/>
                  <a:gd name="T53" fmla="*/ 9 h 118"/>
                  <a:gd name="T54" fmla="*/ 112 w 120"/>
                  <a:gd name="T55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0" h="118">
                    <a:moveTo>
                      <a:pt x="1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8"/>
                      <a:pt x="4" y="112"/>
                      <a:pt x="9" y="112"/>
                    </a:cubicBezTo>
                    <a:cubicBezTo>
                      <a:pt x="16" y="112"/>
                      <a:pt x="16" y="112"/>
                      <a:pt x="16" y="112"/>
                    </a:cubicBezTo>
                    <a:cubicBezTo>
                      <a:pt x="16" y="112"/>
                      <a:pt x="16" y="112"/>
                      <a:pt x="16" y="112"/>
                    </a:cubicBezTo>
                    <a:cubicBezTo>
                      <a:pt x="16" y="115"/>
                      <a:pt x="19" y="118"/>
                      <a:pt x="22" y="118"/>
                    </a:cubicBezTo>
                    <a:cubicBezTo>
                      <a:pt x="25" y="118"/>
                      <a:pt x="28" y="115"/>
                      <a:pt x="28" y="112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5"/>
                      <a:pt x="95" y="118"/>
                      <a:pt x="98" y="118"/>
                    </a:cubicBezTo>
                    <a:cubicBezTo>
                      <a:pt x="101" y="118"/>
                      <a:pt x="104" y="115"/>
                      <a:pt x="104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11" y="112"/>
                      <a:pt x="111" y="112"/>
                      <a:pt x="111" y="112"/>
                    </a:cubicBezTo>
                    <a:cubicBezTo>
                      <a:pt x="116" y="112"/>
                      <a:pt x="120" y="108"/>
                      <a:pt x="120" y="103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20" y="4"/>
                      <a:pt x="116" y="0"/>
                      <a:pt x="111" y="0"/>
                    </a:cubicBezTo>
                    <a:close/>
                    <a:moveTo>
                      <a:pt x="112" y="103"/>
                    </a:moveTo>
                    <a:cubicBezTo>
                      <a:pt x="112" y="104"/>
                      <a:pt x="112" y="104"/>
                      <a:pt x="111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8" y="104"/>
                      <a:pt x="8" y="104"/>
                      <a:pt x="8" y="103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2" y="8"/>
                      <a:pt x="112" y="8"/>
                      <a:pt x="112" y="9"/>
                    </a:cubicBezTo>
                    <a:lnTo>
                      <a:pt x="112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2" name="Freeform 6">
                <a:extLst>
                  <a:ext uri="{FF2B5EF4-FFF2-40B4-BE49-F238E27FC236}">
                    <a16:creationId xmlns:a16="http://schemas.microsoft.com/office/drawing/2014/main" id="{00636502-CDB0-B9D8-1467-19B246A6C9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1575" y="-279400"/>
                <a:ext cx="195263" cy="196850"/>
              </a:xfrm>
              <a:custGeom>
                <a:avLst/>
                <a:gdLst>
                  <a:gd name="T0" fmla="*/ 26 w 52"/>
                  <a:gd name="T1" fmla="*/ 0 h 52"/>
                  <a:gd name="T2" fmla="*/ 0 w 52"/>
                  <a:gd name="T3" fmla="*/ 26 h 52"/>
                  <a:gd name="T4" fmla="*/ 26 w 52"/>
                  <a:gd name="T5" fmla="*/ 52 h 52"/>
                  <a:gd name="T6" fmla="*/ 52 w 52"/>
                  <a:gd name="T7" fmla="*/ 26 h 52"/>
                  <a:gd name="T8" fmla="*/ 26 w 52"/>
                  <a:gd name="T9" fmla="*/ 0 h 52"/>
                  <a:gd name="T10" fmla="*/ 26 w 52"/>
                  <a:gd name="T11" fmla="*/ 48 h 52"/>
                  <a:gd name="T12" fmla="*/ 4 w 52"/>
                  <a:gd name="T13" fmla="*/ 26 h 52"/>
                  <a:gd name="T14" fmla="*/ 26 w 52"/>
                  <a:gd name="T15" fmla="*/ 4 h 52"/>
                  <a:gd name="T16" fmla="*/ 48 w 52"/>
                  <a:gd name="T17" fmla="*/ 26 h 52"/>
                  <a:gd name="T18" fmla="*/ 26 w 52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40"/>
                      <a:pt x="12" y="52"/>
                      <a:pt x="26" y="52"/>
                    </a:cubicBezTo>
                    <a:cubicBezTo>
                      <a:pt x="40" y="52"/>
                      <a:pt x="52" y="40"/>
                      <a:pt x="52" y="26"/>
                    </a:cubicBezTo>
                    <a:cubicBezTo>
                      <a:pt x="52" y="12"/>
                      <a:pt x="40" y="0"/>
                      <a:pt x="26" y="0"/>
                    </a:cubicBezTo>
                    <a:close/>
                    <a:moveTo>
                      <a:pt x="26" y="48"/>
                    </a:moveTo>
                    <a:cubicBezTo>
                      <a:pt x="14" y="48"/>
                      <a:pt x="4" y="38"/>
                      <a:pt x="4" y="26"/>
                    </a:cubicBezTo>
                    <a:cubicBezTo>
                      <a:pt x="4" y="14"/>
                      <a:pt x="14" y="4"/>
                      <a:pt x="26" y="4"/>
                    </a:cubicBezTo>
                    <a:cubicBezTo>
                      <a:pt x="38" y="4"/>
                      <a:pt x="48" y="14"/>
                      <a:pt x="48" y="26"/>
                    </a:cubicBezTo>
                    <a:cubicBezTo>
                      <a:pt x="48" y="38"/>
                      <a:pt x="38" y="48"/>
                      <a:pt x="26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3" name="Freeform 7">
                <a:extLst>
                  <a:ext uri="{FF2B5EF4-FFF2-40B4-BE49-F238E27FC236}">
                    <a16:creationId xmlns:a16="http://schemas.microsoft.com/office/drawing/2014/main" id="{0B6961AE-AB15-99CC-1E23-DC8522AF9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1900" y="-246062"/>
                <a:ext cx="74613" cy="103188"/>
              </a:xfrm>
              <a:custGeom>
                <a:avLst/>
                <a:gdLst>
                  <a:gd name="T0" fmla="*/ 12 w 20"/>
                  <a:gd name="T1" fmla="*/ 7 h 27"/>
                  <a:gd name="T2" fmla="*/ 12 w 20"/>
                  <a:gd name="T3" fmla="*/ 2 h 27"/>
                  <a:gd name="T4" fmla="*/ 10 w 20"/>
                  <a:gd name="T5" fmla="*/ 0 h 27"/>
                  <a:gd name="T6" fmla="*/ 8 w 20"/>
                  <a:gd name="T7" fmla="*/ 2 h 27"/>
                  <a:gd name="T8" fmla="*/ 8 w 20"/>
                  <a:gd name="T9" fmla="*/ 7 h 27"/>
                  <a:gd name="T10" fmla="*/ 0 w 20"/>
                  <a:gd name="T11" fmla="*/ 17 h 27"/>
                  <a:gd name="T12" fmla="*/ 10 w 20"/>
                  <a:gd name="T13" fmla="*/ 27 h 27"/>
                  <a:gd name="T14" fmla="*/ 20 w 20"/>
                  <a:gd name="T15" fmla="*/ 17 h 27"/>
                  <a:gd name="T16" fmla="*/ 12 w 20"/>
                  <a:gd name="T17" fmla="*/ 7 h 27"/>
                  <a:gd name="T18" fmla="*/ 10 w 20"/>
                  <a:gd name="T19" fmla="*/ 23 h 27"/>
                  <a:gd name="T20" fmla="*/ 4 w 20"/>
                  <a:gd name="T21" fmla="*/ 17 h 27"/>
                  <a:gd name="T22" fmla="*/ 8 w 20"/>
                  <a:gd name="T23" fmla="*/ 11 h 27"/>
                  <a:gd name="T24" fmla="*/ 8 w 20"/>
                  <a:gd name="T25" fmla="*/ 14 h 27"/>
                  <a:gd name="T26" fmla="*/ 10 w 20"/>
                  <a:gd name="T27" fmla="*/ 16 h 27"/>
                  <a:gd name="T28" fmla="*/ 12 w 20"/>
                  <a:gd name="T29" fmla="*/ 14 h 27"/>
                  <a:gd name="T30" fmla="*/ 12 w 20"/>
                  <a:gd name="T31" fmla="*/ 11 h 27"/>
                  <a:gd name="T32" fmla="*/ 16 w 20"/>
                  <a:gd name="T33" fmla="*/ 17 h 27"/>
                  <a:gd name="T34" fmla="*/ 10 w 20"/>
                  <a:gd name="T35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7">
                    <a:moveTo>
                      <a:pt x="12" y="7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8"/>
                      <a:pt x="0" y="12"/>
                      <a:pt x="0" y="17"/>
                    </a:cubicBezTo>
                    <a:cubicBezTo>
                      <a:pt x="0" y="23"/>
                      <a:pt x="4" y="27"/>
                      <a:pt x="10" y="27"/>
                    </a:cubicBezTo>
                    <a:cubicBezTo>
                      <a:pt x="16" y="27"/>
                      <a:pt x="20" y="23"/>
                      <a:pt x="20" y="17"/>
                    </a:cubicBezTo>
                    <a:cubicBezTo>
                      <a:pt x="20" y="12"/>
                      <a:pt x="17" y="8"/>
                      <a:pt x="12" y="7"/>
                    </a:cubicBezTo>
                    <a:close/>
                    <a:moveTo>
                      <a:pt x="10" y="23"/>
                    </a:moveTo>
                    <a:cubicBezTo>
                      <a:pt x="7" y="23"/>
                      <a:pt x="4" y="20"/>
                      <a:pt x="4" y="17"/>
                    </a:cubicBezTo>
                    <a:cubicBezTo>
                      <a:pt x="4" y="14"/>
                      <a:pt x="6" y="12"/>
                      <a:pt x="8" y="11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9" y="16"/>
                      <a:pt x="10" y="16"/>
                    </a:cubicBezTo>
                    <a:cubicBezTo>
                      <a:pt x="11" y="16"/>
                      <a:pt x="12" y="15"/>
                      <a:pt x="12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12"/>
                      <a:pt x="16" y="14"/>
                      <a:pt x="16" y="17"/>
                    </a:cubicBezTo>
                    <a:cubicBezTo>
                      <a:pt x="16" y="20"/>
                      <a:pt x="13" y="23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4" name="Freeform 8">
                <a:extLst>
                  <a:ext uri="{FF2B5EF4-FFF2-40B4-BE49-F238E27FC236}">
                    <a16:creationId xmlns:a16="http://schemas.microsoft.com/office/drawing/2014/main" id="{8F658835-CBCB-886B-F1A1-1618C4568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4900" y="-331787"/>
                <a:ext cx="344488" cy="301625"/>
              </a:xfrm>
              <a:custGeom>
                <a:avLst/>
                <a:gdLst>
                  <a:gd name="T0" fmla="*/ 88 w 92"/>
                  <a:gd name="T1" fmla="*/ 13 h 80"/>
                  <a:gd name="T2" fmla="*/ 88 w 92"/>
                  <a:gd name="T3" fmla="*/ 5 h 80"/>
                  <a:gd name="T4" fmla="*/ 83 w 92"/>
                  <a:gd name="T5" fmla="*/ 0 h 80"/>
                  <a:gd name="T6" fmla="*/ 5 w 92"/>
                  <a:gd name="T7" fmla="*/ 0 h 80"/>
                  <a:gd name="T8" fmla="*/ 0 w 92"/>
                  <a:gd name="T9" fmla="*/ 5 h 80"/>
                  <a:gd name="T10" fmla="*/ 0 w 92"/>
                  <a:gd name="T11" fmla="*/ 75 h 80"/>
                  <a:gd name="T12" fmla="*/ 5 w 92"/>
                  <a:gd name="T13" fmla="*/ 80 h 80"/>
                  <a:gd name="T14" fmla="*/ 83 w 92"/>
                  <a:gd name="T15" fmla="*/ 80 h 80"/>
                  <a:gd name="T16" fmla="*/ 88 w 92"/>
                  <a:gd name="T17" fmla="*/ 75 h 80"/>
                  <a:gd name="T18" fmla="*/ 88 w 92"/>
                  <a:gd name="T19" fmla="*/ 69 h 80"/>
                  <a:gd name="T20" fmla="*/ 92 w 92"/>
                  <a:gd name="T21" fmla="*/ 63 h 80"/>
                  <a:gd name="T22" fmla="*/ 92 w 92"/>
                  <a:gd name="T23" fmla="*/ 59 h 80"/>
                  <a:gd name="T24" fmla="*/ 88 w 92"/>
                  <a:gd name="T25" fmla="*/ 53 h 80"/>
                  <a:gd name="T26" fmla="*/ 88 w 92"/>
                  <a:gd name="T27" fmla="*/ 29 h 80"/>
                  <a:gd name="T28" fmla="*/ 92 w 92"/>
                  <a:gd name="T29" fmla="*/ 23 h 80"/>
                  <a:gd name="T30" fmla="*/ 92 w 92"/>
                  <a:gd name="T31" fmla="*/ 19 h 80"/>
                  <a:gd name="T32" fmla="*/ 88 w 92"/>
                  <a:gd name="T33" fmla="*/ 13 h 80"/>
                  <a:gd name="T34" fmla="*/ 83 w 92"/>
                  <a:gd name="T35" fmla="*/ 76 h 80"/>
                  <a:gd name="T36" fmla="*/ 5 w 92"/>
                  <a:gd name="T37" fmla="*/ 76 h 80"/>
                  <a:gd name="T38" fmla="*/ 4 w 92"/>
                  <a:gd name="T39" fmla="*/ 75 h 80"/>
                  <a:gd name="T40" fmla="*/ 4 w 92"/>
                  <a:gd name="T41" fmla="*/ 5 h 80"/>
                  <a:gd name="T42" fmla="*/ 5 w 92"/>
                  <a:gd name="T43" fmla="*/ 4 h 80"/>
                  <a:gd name="T44" fmla="*/ 83 w 92"/>
                  <a:gd name="T45" fmla="*/ 4 h 80"/>
                  <a:gd name="T46" fmla="*/ 84 w 92"/>
                  <a:gd name="T47" fmla="*/ 5 h 80"/>
                  <a:gd name="T48" fmla="*/ 84 w 92"/>
                  <a:gd name="T49" fmla="*/ 13 h 80"/>
                  <a:gd name="T50" fmla="*/ 80 w 92"/>
                  <a:gd name="T51" fmla="*/ 19 h 80"/>
                  <a:gd name="T52" fmla="*/ 80 w 92"/>
                  <a:gd name="T53" fmla="*/ 23 h 80"/>
                  <a:gd name="T54" fmla="*/ 84 w 92"/>
                  <a:gd name="T55" fmla="*/ 29 h 80"/>
                  <a:gd name="T56" fmla="*/ 84 w 92"/>
                  <a:gd name="T57" fmla="*/ 53 h 80"/>
                  <a:gd name="T58" fmla="*/ 80 w 92"/>
                  <a:gd name="T59" fmla="*/ 59 h 80"/>
                  <a:gd name="T60" fmla="*/ 80 w 92"/>
                  <a:gd name="T61" fmla="*/ 63 h 80"/>
                  <a:gd name="T62" fmla="*/ 84 w 92"/>
                  <a:gd name="T63" fmla="*/ 69 h 80"/>
                  <a:gd name="T64" fmla="*/ 84 w 92"/>
                  <a:gd name="T65" fmla="*/ 75 h 80"/>
                  <a:gd name="T66" fmla="*/ 83 w 92"/>
                  <a:gd name="T67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80">
                    <a:moveTo>
                      <a:pt x="88" y="13"/>
                    </a:moveTo>
                    <a:cubicBezTo>
                      <a:pt x="88" y="5"/>
                      <a:pt x="88" y="5"/>
                      <a:pt x="88" y="5"/>
                    </a:cubicBezTo>
                    <a:cubicBezTo>
                      <a:pt x="88" y="2"/>
                      <a:pt x="86" y="0"/>
                      <a:pt x="8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8"/>
                      <a:pt x="2" y="80"/>
                      <a:pt x="5" y="80"/>
                    </a:cubicBezTo>
                    <a:cubicBezTo>
                      <a:pt x="83" y="80"/>
                      <a:pt x="83" y="80"/>
                      <a:pt x="83" y="80"/>
                    </a:cubicBezTo>
                    <a:cubicBezTo>
                      <a:pt x="86" y="80"/>
                      <a:pt x="88" y="78"/>
                      <a:pt x="88" y="75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90" y="68"/>
                      <a:pt x="92" y="66"/>
                      <a:pt x="92" y="63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2" y="56"/>
                      <a:pt x="90" y="54"/>
                      <a:pt x="88" y="53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90" y="28"/>
                      <a:pt x="92" y="26"/>
                      <a:pt x="92" y="23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2" y="16"/>
                      <a:pt x="90" y="14"/>
                      <a:pt x="88" y="13"/>
                    </a:cubicBezTo>
                    <a:close/>
                    <a:moveTo>
                      <a:pt x="83" y="76"/>
                    </a:moveTo>
                    <a:cubicBezTo>
                      <a:pt x="5" y="76"/>
                      <a:pt x="5" y="76"/>
                      <a:pt x="5" y="76"/>
                    </a:cubicBezTo>
                    <a:cubicBezTo>
                      <a:pt x="4" y="76"/>
                      <a:pt x="4" y="76"/>
                      <a:pt x="4" y="7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82" y="14"/>
                      <a:pt x="80" y="16"/>
                      <a:pt x="80" y="19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6"/>
                      <a:pt x="82" y="28"/>
                      <a:pt x="84" y="29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2" y="54"/>
                      <a:pt x="80" y="56"/>
                      <a:pt x="80" y="59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6"/>
                      <a:pt x="82" y="68"/>
                      <a:pt x="84" y="69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6"/>
                      <a:pt x="84" y="76"/>
                      <a:pt x="83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CBF6A0-4A09-94BF-3E73-52CF25AAE3E9}"/>
                </a:ext>
              </a:extLst>
            </p:cNvPr>
            <p:cNvGrpSpPr/>
            <p:nvPr/>
          </p:nvGrpSpPr>
          <p:grpSpPr>
            <a:xfrm>
              <a:off x="10490296" y="359417"/>
              <a:ext cx="420688" cy="422275"/>
              <a:chOff x="1298575" y="588963"/>
              <a:chExt cx="420688" cy="422275"/>
            </a:xfrm>
            <a:grpFill/>
          </p:grpSpPr>
          <p:sp>
            <p:nvSpPr>
              <p:cNvPr id="238" name="Freeform 9">
                <a:extLst>
                  <a:ext uri="{FF2B5EF4-FFF2-40B4-BE49-F238E27FC236}">
                    <a16:creationId xmlns:a16="http://schemas.microsoft.com/office/drawing/2014/main" id="{AB7D7D37-5ABE-0D82-E456-BD20D95DCD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8575" y="588963"/>
                <a:ext cx="420688" cy="422275"/>
              </a:xfrm>
              <a:custGeom>
                <a:avLst/>
                <a:gdLst>
                  <a:gd name="T0" fmla="*/ 64 w 112"/>
                  <a:gd name="T1" fmla="*/ 12 h 112"/>
                  <a:gd name="T2" fmla="*/ 78 w 112"/>
                  <a:gd name="T3" fmla="*/ 23 h 112"/>
                  <a:gd name="T4" fmla="*/ 84 w 112"/>
                  <a:gd name="T5" fmla="*/ 18 h 112"/>
                  <a:gd name="T6" fmla="*/ 93 w 112"/>
                  <a:gd name="T7" fmla="*/ 25 h 112"/>
                  <a:gd name="T8" fmla="*/ 89 w 112"/>
                  <a:gd name="T9" fmla="*/ 34 h 112"/>
                  <a:gd name="T10" fmla="*/ 100 w 112"/>
                  <a:gd name="T11" fmla="*/ 48 h 112"/>
                  <a:gd name="T12" fmla="*/ 104 w 112"/>
                  <a:gd name="T13" fmla="*/ 60 h 112"/>
                  <a:gd name="T14" fmla="*/ 95 w 112"/>
                  <a:gd name="T15" fmla="*/ 64 h 112"/>
                  <a:gd name="T16" fmla="*/ 93 w 112"/>
                  <a:gd name="T17" fmla="*/ 81 h 112"/>
                  <a:gd name="T18" fmla="*/ 87 w 112"/>
                  <a:gd name="T19" fmla="*/ 93 h 112"/>
                  <a:gd name="T20" fmla="*/ 81 w 112"/>
                  <a:gd name="T21" fmla="*/ 93 h 112"/>
                  <a:gd name="T22" fmla="*/ 64 w 112"/>
                  <a:gd name="T23" fmla="*/ 95 h 112"/>
                  <a:gd name="T24" fmla="*/ 60 w 112"/>
                  <a:gd name="T25" fmla="*/ 104 h 112"/>
                  <a:gd name="T26" fmla="*/ 48 w 112"/>
                  <a:gd name="T27" fmla="*/ 100 h 112"/>
                  <a:gd name="T28" fmla="*/ 34 w 112"/>
                  <a:gd name="T29" fmla="*/ 89 h 112"/>
                  <a:gd name="T30" fmla="*/ 28 w 112"/>
                  <a:gd name="T31" fmla="*/ 94 h 112"/>
                  <a:gd name="T32" fmla="*/ 19 w 112"/>
                  <a:gd name="T33" fmla="*/ 87 h 112"/>
                  <a:gd name="T34" fmla="*/ 23 w 112"/>
                  <a:gd name="T35" fmla="*/ 78 h 112"/>
                  <a:gd name="T36" fmla="*/ 12 w 112"/>
                  <a:gd name="T37" fmla="*/ 64 h 112"/>
                  <a:gd name="T38" fmla="*/ 8 w 112"/>
                  <a:gd name="T39" fmla="*/ 52 h 112"/>
                  <a:gd name="T40" fmla="*/ 17 w 112"/>
                  <a:gd name="T41" fmla="*/ 48 h 112"/>
                  <a:gd name="T42" fmla="*/ 19 w 112"/>
                  <a:gd name="T43" fmla="*/ 31 h 112"/>
                  <a:gd name="T44" fmla="*/ 25 w 112"/>
                  <a:gd name="T45" fmla="*/ 19 h 112"/>
                  <a:gd name="T46" fmla="*/ 31 w 112"/>
                  <a:gd name="T47" fmla="*/ 19 h 112"/>
                  <a:gd name="T48" fmla="*/ 48 w 112"/>
                  <a:gd name="T49" fmla="*/ 17 h 112"/>
                  <a:gd name="T50" fmla="*/ 52 w 112"/>
                  <a:gd name="T51" fmla="*/ 8 h 112"/>
                  <a:gd name="T52" fmla="*/ 60 w 112"/>
                  <a:gd name="T53" fmla="*/ 0 h 112"/>
                  <a:gd name="T54" fmla="*/ 40 w 112"/>
                  <a:gd name="T55" fmla="*/ 11 h 112"/>
                  <a:gd name="T56" fmla="*/ 28 w 112"/>
                  <a:gd name="T57" fmla="*/ 10 h 112"/>
                  <a:gd name="T58" fmla="*/ 14 w 112"/>
                  <a:gd name="T59" fmla="*/ 19 h 112"/>
                  <a:gd name="T60" fmla="*/ 13 w 112"/>
                  <a:gd name="T61" fmla="*/ 35 h 112"/>
                  <a:gd name="T62" fmla="*/ 0 w 112"/>
                  <a:gd name="T63" fmla="*/ 52 h 112"/>
                  <a:gd name="T64" fmla="*/ 11 w 112"/>
                  <a:gd name="T65" fmla="*/ 72 h 112"/>
                  <a:gd name="T66" fmla="*/ 10 w 112"/>
                  <a:gd name="T67" fmla="*/ 84 h 112"/>
                  <a:gd name="T68" fmla="*/ 19 w 112"/>
                  <a:gd name="T69" fmla="*/ 98 h 112"/>
                  <a:gd name="T70" fmla="*/ 35 w 112"/>
                  <a:gd name="T71" fmla="*/ 99 h 112"/>
                  <a:gd name="T72" fmla="*/ 52 w 112"/>
                  <a:gd name="T73" fmla="*/ 112 h 112"/>
                  <a:gd name="T74" fmla="*/ 72 w 112"/>
                  <a:gd name="T75" fmla="*/ 101 h 112"/>
                  <a:gd name="T76" fmla="*/ 84 w 112"/>
                  <a:gd name="T77" fmla="*/ 102 h 112"/>
                  <a:gd name="T78" fmla="*/ 98 w 112"/>
                  <a:gd name="T79" fmla="*/ 93 h 112"/>
                  <a:gd name="T80" fmla="*/ 99 w 112"/>
                  <a:gd name="T81" fmla="*/ 77 h 112"/>
                  <a:gd name="T82" fmla="*/ 112 w 112"/>
                  <a:gd name="T83" fmla="*/ 60 h 112"/>
                  <a:gd name="T84" fmla="*/ 101 w 112"/>
                  <a:gd name="T85" fmla="*/ 40 h 112"/>
                  <a:gd name="T86" fmla="*/ 102 w 112"/>
                  <a:gd name="T87" fmla="*/ 28 h 112"/>
                  <a:gd name="T88" fmla="*/ 93 w 112"/>
                  <a:gd name="T89" fmla="*/ 14 h 112"/>
                  <a:gd name="T90" fmla="*/ 77 w 112"/>
                  <a:gd name="T91" fmla="*/ 13 h 112"/>
                  <a:gd name="T92" fmla="*/ 60 w 112"/>
                  <a:gd name="T9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12">
                    <a:moveTo>
                      <a:pt x="60" y="8"/>
                    </a:moveTo>
                    <a:cubicBezTo>
                      <a:pt x="62" y="8"/>
                      <a:pt x="64" y="10"/>
                      <a:pt x="64" y="1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9" y="18"/>
                      <a:pt x="74" y="20"/>
                      <a:pt x="78" y="23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8"/>
                      <a:pt x="83" y="18"/>
                      <a:pt x="84" y="18"/>
                    </a:cubicBezTo>
                    <a:cubicBezTo>
                      <a:pt x="85" y="18"/>
                      <a:pt x="86" y="18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6"/>
                      <a:pt x="94" y="29"/>
                      <a:pt x="93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2" y="38"/>
                      <a:pt x="94" y="43"/>
                      <a:pt x="95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2" y="48"/>
                      <a:pt x="104" y="50"/>
                      <a:pt x="104" y="52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2"/>
                      <a:pt x="102" y="64"/>
                      <a:pt x="100" y="64"/>
                    </a:cubicBezTo>
                    <a:cubicBezTo>
                      <a:pt x="95" y="64"/>
                      <a:pt x="95" y="64"/>
                      <a:pt x="95" y="64"/>
                    </a:cubicBezTo>
                    <a:cubicBezTo>
                      <a:pt x="94" y="69"/>
                      <a:pt x="92" y="74"/>
                      <a:pt x="89" y="78"/>
                    </a:cubicBezTo>
                    <a:cubicBezTo>
                      <a:pt x="93" y="81"/>
                      <a:pt x="93" y="81"/>
                      <a:pt x="93" y="81"/>
                    </a:cubicBezTo>
                    <a:cubicBezTo>
                      <a:pt x="94" y="83"/>
                      <a:pt x="94" y="86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6" y="94"/>
                      <a:pt x="85" y="94"/>
                      <a:pt x="84" y="94"/>
                    </a:cubicBezTo>
                    <a:cubicBezTo>
                      <a:pt x="83" y="94"/>
                      <a:pt x="82" y="94"/>
                      <a:pt x="81" y="93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4" y="92"/>
                      <a:pt x="69" y="94"/>
                      <a:pt x="64" y="95"/>
                    </a:cubicBezTo>
                    <a:cubicBezTo>
                      <a:pt x="64" y="100"/>
                      <a:pt x="64" y="100"/>
                      <a:pt x="64" y="100"/>
                    </a:cubicBezTo>
                    <a:cubicBezTo>
                      <a:pt x="64" y="102"/>
                      <a:pt x="62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0" y="104"/>
                      <a:pt x="48" y="102"/>
                      <a:pt x="48" y="100"/>
                    </a:cubicBezTo>
                    <a:cubicBezTo>
                      <a:pt x="48" y="95"/>
                      <a:pt x="48" y="95"/>
                      <a:pt x="48" y="95"/>
                    </a:cubicBezTo>
                    <a:cubicBezTo>
                      <a:pt x="43" y="94"/>
                      <a:pt x="38" y="92"/>
                      <a:pt x="34" y="89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0" y="94"/>
                      <a:pt x="29" y="94"/>
                      <a:pt x="28" y="94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8" y="86"/>
                      <a:pt x="18" y="83"/>
                      <a:pt x="19" y="81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0" y="74"/>
                      <a:pt x="18" y="69"/>
                      <a:pt x="17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0" y="64"/>
                      <a:pt x="8" y="62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3"/>
                      <a:pt x="20" y="38"/>
                      <a:pt x="23" y="34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9"/>
                      <a:pt x="18" y="26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6" y="18"/>
                      <a:pt x="27" y="18"/>
                      <a:pt x="28" y="18"/>
                    </a:cubicBezTo>
                    <a:cubicBezTo>
                      <a:pt x="29" y="18"/>
                      <a:pt x="30" y="18"/>
                      <a:pt x="31" y="19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8" y="20"/>
                      <a:pt x="43" y="18"/>
                      <a:pt x="48" y="1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0"/>
                      <a:pt x="50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moveTo>
                      <a:pt x="60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6" y="0"/>
                      <a:pt x="41" y="5"/>
                      <a:pt x="40" y="11"/>
                    </a:cubicBezTo>
                    <a:cubicBezTo>
                      <a:pt x="38" y="11"/>
                      <a:pt x="37" y="12"/>
                      <a:pt x="35" y="13"/>
                    </a:cubicBezTo>
                    <a:cubicBezTo>
                      <a:pt x="33" y="11"/>
                      <a:pt x="31" y="10"/>
                      <a:pt x="28" y="10"/>
                    </a:cubicBezTo>
                    <a:cubicBezTo>
                      <a:pt x="25" y="10"/>
                      <a:pt x="21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5"/>
                      <a:pt x="10" y="28"/>
                    </a:cubicBezTo>
                    <a:cubicBezTo>
                      <a:pt x="10" y="31"/>
                      <a:pt x="11" y="33"/>
                      <a:pt x="13" y="35"/>
                    </a:cubicBezTo>
                    <a:cubicBezTo>
                      <a:pt x="12" y="37"/>
                      <a:pt x="11" y="38"/>
                      <a:pt x="11" y="40"/>
                    </a:cubicBezTo>
                    <a:cubicBezTo>
                      <a:pt x="5" y="41"/>
                      <a:pt x="0" y="46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5" y="71"/>
                      <a:pt x="11" y="72"/>
                    </a:cubicBezTo>
                    <a:cubicBezTo>
                      <a:pt x="11" y="74"/>
                      <a:pt x="12" y="75"/>
                      <a:pt x="13" y="77"/>
                    </a:cubicBezTo>
                    <a:cubicBezTo>
                      <a:pt x="11" y="79"/>
                      <a:pt x="10" y="81"/>
                      <a:pt x="10" y="84"/>
                    </a:cubicBezTo>
                    <a:cubicBezTo>
                      <a:pt x="10" y="87"/>
                      <a:pt x="11" y="91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1"/>
                      <a:pt x="25" y="102"/>
                      <a:pt x="28" y="102"/>
                    </a:cubicBezTo>
                    <a:cubicBezTo>
                      <a:pt x="31" y="102"/>
                      <a:pt x="33" y="101"/>
                      <a:pt x="35" y="99"/>
                    </a:cubicBezTo>
                    <a:cubicBezTo>
                      <a:pt x="37" y="100"/>
                      <a:pt x="38" y="101"/>
                      <a:pt x="40" y="101"/>
                    </a:cubicBezTo>
                    <a:cubicBezTo>
                      <a:pt x="41" y="107"/>
                      <a:pt x="46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6" y="112"/>
                      <a:pt x="71" y="107"/>
                      <a:pt x="72" y="101"/>
                    </a:cubicBezTo>
                    <a:cubicBezTo>
                      <a:pt x="74" y="101"/>
                      <a:pt x="75" y="100"/>
                      <a:pt x="77" y="99"/>
                    </a:cubicBezTo>
                    <a:cubicBezTo>
                      <a:pt x="79" y="101"/>
                      <a:pt x="81" y="102"/>
                      <a:pt x="84" y="102"/>
                    </a:cubicBezTo>
                    <a:cubicBezTo>
                      <a:pt x="87" y="102"/>
                      <a:pt x="91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1"/>
                      <a:pt x="102" y="87"/>
                      <a:pt x="102" y="84"/>
                    </a:cubicBezTo>
                    <a:cubicBezTo>
                      <a:pt x="102" y="81"/>
                      <a:pt x="101" y="79"/>
                      <a:pt x="99" y="77"/>
                    </a:cubicBezTo>
                    <a:cubicBezTo>
                      <a:pt x="100" y="75"/>
                      <a:pt x="101" y="74"/>
                      <a:pt x="101" y="72"/>
                    </a:cubicBezTo>
                    <a:cubicBezTo>
                      <a:pt x="107" y="71"/>
                      <a:pt x="112" y="66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6"/>
                      <a:pt x="107" y="41"/>
                      <a:pt x="101" y="40"/>
                    </a:cubicBezTo>
                    <a:cubicBezTo>
                      <a:pt x="101" y="38"/>
                      <a:pt x="100" y="37"/>
                      <a:pt x="99" y="35"/>
                    </a:cubicBezTo>
                    <a:cubicBezTo>
                      <a:pt x="101" y="33"/>
                      <a:pt x="102" y="31"/>
                      <a:pt x="102" y="28"/>
                    </a:cubicBezTo>
                    <a:cubicBezTo>
                      <a:pt x="102" y="25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1" y="11"/>
                      <a:pt x="87" y="10"/>
                      <a:pt x="84" y="10"/>
                    </a:cubicBezTo>
                    <a:cubicBezTo>
                      <a:pt x="81" y="10"/>
                      <a:pt x="79" y="11"/>
                      <a:pt x="77" y="13"/>
                    </a:cubicBezTo>
                    <a:cubicBezTo>
                      <a:pt x="75" y="12"/>
                      <a:pt x="74" y="11"/>
                      <a:pt x="72" y="11"/>
                    </a:cubicBezTo>
                    <a:cubicBezTo>
                      <a:pt x="71" y="5"/>
                      <a:pt x="66" y="0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9" name="Freeform 10">
                <a:extLst>
                  <a:ext uri="{FF2B5EF4-FFF2-40B4-BE49-F238E27FC236}">
                    <a16:creationId xmlns:a16="http://schemas.microsoft.com/office/drawing/2014/main" id="{53161BD7-F801-D6D6-ED1A-E4F8AF78DE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1288" y="701675"/>
                <a:ext cx="195263" cy="196850"/>
              </a:xfrm>
              <a:custGeom>
                <a:avLst/>
                <a:gdLst>
                  <a:gd name="T0" fmla="*/ 26 w 52"/>
                  <a:gd name="T1" fmla="*/ 52 h 52"/>
                  <a:gd name="T2" fmla="*/ 0 w 52"/>
                  <a:gd name="T3" fmla="*/ 26 h 52"/>
                  <a:gd name="T4" fmla="*/ 26 w 52"/>
                  <a:gd name="T5" fmla="*/ 0 h 52"/>
                  <a:gd name="T6" fmla="*/ 52 w 52"/>
                  <a:gd name="T7" fmla="*/ 26 h 52"/>
                  <a:gd name="T8" fmla="*/ 26 w 52"/>
                  <a:gd name="T9" fmla="*/ 52 h 52"/>
                  <a:gd name="T10" fmla="*/ 26 w 52"/>
                  <a:gd name="T11" fmla="*/ 4 h 52"/>
                  <a:gd name="T12" fmla="*/ 4 w 52"/>
                  <a:gd name="T13" fmla="*/ 26 h 52"/>
                  <a:gd name="T14" fmla="*/ 26 w 52"/>
                  <a:gd name="T15" fmla="*/ 48 h 52"/>
                  <a:gd name="T16" fmla="*/ 48 w 52"/>
                  <a:gd name="T17" fmla="*/ 26 h 52"/>
                  <a:gd name="T18" fmla="*/ 26 w 52"/>
                  <a:gd name="T19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0"/>
                      <a:pt x="40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14" y="4"/>
                      <a:pt x="4" y="14"/>
                      <a:pt x="4" y="26"/>
                    </a:cubicBezTo>
                    <a:cubicBezTo>
                      <a:pt x="4" y="38"/>
                      <a:pt x="14" y="48"/>
                      <a:pt x="26" y="48"/>
                    </a:cubicBezTo>
                    <a:cubicBezTo>
                      <a:pt x="38" y="48"/>
                      <a:pt x="48" y="38"/>
                      <a:pt x="48" y="26"/>
                    </a:cubicBezTo>
                    <a:cubicBezTo>
                      <a:pt x="48" y="14"/>
                      <a:pt x="38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0" name="Freeform 11">
                <a:extLst>
                  <a:ext uri="{FF2B5EF4-FFF2-40B4-BE49-F238E27FC236}">
                    <a16:creationId xmlns:a16="http://schemas.microsoft.com/office/drawing/2014/main" id="{81182664-9E00-9784-CACE-F485D7F585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5738" y="747713"/>
                <a:ext cx="106363" cy="106363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4 h 28"/>
                  <a:gd name="T12" fmla="*/ 4 w 28"/>
                  <a:gd name="T13" fmla="*/ 14 h 28"/>
                  <a:gd name="T14" fmla="*/ 14 w 28"/>
                  <a:gd name="T15" fmla="*/ 24 h 28"/>
                  <a:gd name="T16" fmla="*/ 24 w 28"/>
                  <a:gd name="T17" fmla="*/ 14 h 28"/>
                  <a:gd name="T18" fmla="*/ 14 w 28"/>
                  <a:gd name="T1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4"/>
                    </a:moveTo>
                    <a:cubicBezTo>
                      <a:pt x="8" y="4"/>
                      <a:pt x="4" y="8"/>
                      <a:pt x="4" y="14"/>
                    </a:cubicBezTo>
                    <a:cubicBezTo>
                      <a:pt x="4" y="20"/>
                      <a:pt x="8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8B201CE-EC48-8A69-7011-ABE521B39A16}"/>
                </a:ext>
              </a:extLst>
            </p:cNvPr>
            <p:cNvGrpSpPr/>
            <p:nvPr/>
          </p:nvGrpSpPr>
          <p:grpSpPr>
            <a:xfrm>
              <a:off x="2273270" y="3612351"/>
              <a:ext cx="403766" cy="405040"/>
              <a:chOff x="1727201" y="319088"/>
              <a:chExt cx="503237" cy="504825"/>
            </a:xfrm>
            <a:grpFill/>
          </p:grpSpPr>
          <p:sp>
            <p:nvSpPr>
              <p:cNvPr id="236" name="Freeform 15">
                <a:extLst>
                  <a:ext uri="{FF2B5EF4-FFF2-40B4-BE49-F238E27FC236}">
                    <a16:creationId xmlns:a16="http://schemas.microsoft.com/office/drawing/2014/main" id="{A88F7357-FC10-4366-6ECD-7E99D2F57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925" y="406400"/>
                <a:ext cx="120650" cy="119062"/>
              </a:xfrm>
              <a:custGeom>
                <a:avLst/>
                <a:gdLst>
                  <a:gd name="T0" fmla="*/ 30 w 32"/>
                  <a:gd name="T1" fmla="*/ 0 h 32"/>
                  <a:gd name="T2" fmla="*/ 0 w 32"/>
                  <a:gd name="T3" fmla="*/ 30 h 32"/>
                  <a:gd name="T4" fmla="*/ 2 w 32"/>
                  <a:gd name="T5" fmla="*/ 32 h 32"/>
                  <a:gd name="T6" fmla="*/ 4 w 32"/>
                  <a:gd name="T7" fmla="*/ 30 h 32"/>
                  <a:gd name="T8" fmla="*/ 30 w 32"/>
                  <a:gd name="T9" fmla="*/ 4 h 32"/>
                  <a:gd name="T10" fmla="*/ 32 w 32"/>
                  <a:gd name="T11" fmla="*/ 2 h 32"/>
                  <a:gd name="T12" fmla="*/ 30 w 32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2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3" y="32"/>
                      <a:pt x="4" y="31"/>
                      <a:pt x="4" y="30"/>
                    </a:cubicBezTo>
                    <a:cubicBezTo>
                      <a:pt x="4" y="15"/>
                      <a:pt x="15" y="4"/>
                      <a:pt x="30" y="4"/>
                    </a:cubicBezTo>
                    <a:cubicBezTo>
                      <a:pt x="31" y="4"/>
                      <a:pt x="32" y="3"/>
                      <a:pt x="32" y="2"/>
                    </a:cubicBezTo>
                    <a:cubicBezTo>
                      <a:pt x="32" y="1"/>
                      <a:pt x="31" y="0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7" name="Freeform 16">
                <a:extLst>
                  <a:ext uri="{FF2B5EF4-FFF2-40B4-BE49-F238E27FC236}">
                    <a16:creationId xmlns:a16="http://schemas.microsoft.com/office/drawing/2014/main" id="{689CB20B-A90F-6A6B-9C9F-FEB679AD6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27201" y="319088"/>
                <a:ext cx="503237" cy="504825"/>
              </a:xfrm>
              <a:custGeom>
                <a:avLst/>
                <a:gdLst>
                  <a:gd name="T0" fmla="*/ 131 w 134"/>
                  <a:gd name="T1" fmla="*/ 120 h 134"/>
                  <a:gd name="T2" fmla="*/ 102 w 134"/>
                  <a:gd name="T3" fmla="*/ 91 h 134"/>
                  <a:gd name="T4" fmla="*/ 95 w 134"/>
                  <a:gd name="T5" fmla="*/ 90 h 134"/>
                  <a:gd name="T6" fmla="*/ 89 w 134"/>
                  <a:gd name="T7" fmla="*/ 84 h 134"/>
                  <a:gd name="T8" fmla="*/ 89 w 134"/>
                  <a:gd name="T9" fmla="*/ 84 h 134"/>
                  <a:gd name="T10" fmla="*/ 87 w 134"/>
                  <a:gd name="T11" fmla="*/ 19 h 134"/>
                  <a:gd name="T12" fmla="*/ 19 w 134"/>
                  <a:gd name="T13" fmla="*/ 19 h 134"/>
                  <a:gd name="T14" fmla="*/ 19 w 134"/>
                  <a:gd name="T15" fmla="*/ 87 h 134"/>
                  <a:gd name="T16" fmla="*/ 84 w 134"/>
                  <a:gd name="T17" fmla="*/ 89 h 134"/>
                  <a:gd name="T18" fmla="*/ 84 w 134"/>
                  <a:gd name="T19" fmla="*/ 89 h 134"/>
                  <a:gd name="T20" fmla="*/ 90 w 134"/>
                  <a:gd name="T21" fmla="*/ 95 h 134"/>
                  <a:gd name="T22" fmla="*/ 91 w 134"/>
                  <a:gd name="T23" fmla="*/ 102 h 134"/>
                  <a:gd name="T24" fmla="*/ 120 w 134"/>
                  <a:gd name="T25" fmla="*/ 131 h 134"/>
                  <a:gd name="T26" fmla="*/ 130 w 134"/>
                  <a:gd name="T27" fmla="*/ 130 h 134"/>
                  <a:gd name="T28" fmla="*/ 131 w 134"/>
                  <a:gd name="T29" fmla="*/ 120 h 134"/>
                  <a:gd name="T30" fmla="*/ 81 w 134"/>
                  <a:gd name="T31" fmla="*/ 81 h 134"/>
                  <a:gd name="T32" fmla="*/ 24 w 134"/>
                  <a:gd name="T33" fmla="*/ 81 h 134"/>
                  <a:gd name="T34" fmla="*/ 24 w 134"/>
                  <a:gd name="T35" fmla="*/ 24 h 134"/>
                  <a:gd name="T36" fmla="*/ 81 w 134"/>
                  <a:gd name="T37" fmla="*/ 24 h 134"/>
                  <a:gd name="T38" fmla="*/ 81 w 134"/>
                  <a:gd name="T39" fmla="*/ 81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4" h="134">
                    <a:moveTo>
                      <a:pt x="131" y="120"/>
                    </a:moveTo>
                    <a:cubicBezTo>
                      <a:pt x="102" y="91"/>
                      <a:pt x="102" y="91"/>
                      <a:pt x="102" y="91"/>
                    </a:cubicBezTo>
                    <a:cubicBezTo>
                      <a:pt x="100" y="89"/>
                      <a:pt x="98" y="89"/>
                      <a:pt x="95" y="90"/>
                    </a:cubicBezTo>
                    <a:cubicBezTo>
                      <a:pt x="89" y="84"/>
                      <a:pt x="89" y="84"/>
                      <a:pt x="89" y="84"/>
                    </a:cubicBezTo>
                    <a:cubicBezTo>
                      <a:pt x="89" y="84"/>
                      <a:pt x="89" y="84"/>
                      <a:pt x="89" y="84"/>
                    </a:cubicBezTo>
                    <a:cubicBezTo>
                      <a:pt x="105" y="65"/>
                      <a:pt x="104" y="36"/>
                      <a:pt x="87" y="19"/>
                    </a:cubicBezTo>
                    <a:cubicBezTo>
                      <a:pt x="68" y="0"/>
                      <a:pt x="38" y="0"/>
                      <a:pt x="19" y="19"/>
                    </a:cubicBezTo>
                    <a:cubicBezTo>
                      <a:pt x="0" y="37"/>
                      <a:pt x="0" y="68"/>
                      <a:pt x="19" y="87"/>
                    </a:cubicBezTo>
                    <a:cubicBezTo>
                      <a:pt x="37" y="104"/>
                      <a:pt x="65" y="105"/>
                      <a:pt x="84" y="89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90" y="95"/>
                      <a:pt x="90" y="95"/>
                      <a:pt x="90" y="95"/>
                    </a:cubicBezTo>
                    <a:cubicBezTo>
                      <a:pt x="89" y="98"/>
                      <a:pt x="89" y="100"/>
                      <a:pt x="91" y="102"/>
                    </a:cubicBezTo>
                    <a:cubicBezTo>
                      <a:pt x="120" y="131"/>
                      <a:pt x="120" y="131"/>
                      <a:pt x="120" y="131"/>
                    </a:cubicBezTo>
                    <a:cubicBezTo>
                      <a:pt x="122" y="134"/>
                      <a:pt x="127" y="133"/>
                      <a:pt x="130" y="130"/>
                    </a:cubicBezTo>
                    <a:cubicBezTo>
                      <a:pt x="133" y="127"/>
                      <a:pt x="134" y="122"/>
                      <a:pt x="131" y="120"/>
                    </a:cubicBezTo>
                    <a:close/>
                    <a:moveTo>
                      <a:pt x="81" y="81"/>
                    </a:moveTo>
                    <a:cubicBezTo>
                      <a:pt x="65" y="97"/>
                      <a:pt x="40" y="97"/>
                      <a:pt x="24" y="81"/>
                    </a:cubicBezTo>
                    <a:cubicBezTo>
                      <a:pt x="9" y="65"/>
                      <a:pt x="9" y="40"/>
                      <a:pt x="24" y="24"/>
                    </a:cubicBezTo>
                    <a:cubicBezTo>
                      <a:pt x="40" y="9"/>
                      <a:pt x="65" y="9"/>
                      <a:pt x="81" y="24"/>
                    </a:cubicBezTo>
                    <a:cubicBezTo>
                      <a:pt x="97" y="40"/>
                      <a:pt x="97" y="65"/>
                      <a:pt x="81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BF5C4E3-03A4-5D53-A36A-10C59109DF3B}"/>
                </a:ext>
              </a:extLst>
            </p:cNvPr>
            <p:cNvGrpSpPr/>
            <p:nvPr/>
          </p:nvGrpSpPr>
          <p:grpSpPr>
            <a:xfrm>
              <a:off x="1299933" y="4386472"/>
              <a:ext cx="336358" cy="336358"/>
              <a:chOff x="9463088" y="4214813"/>
              <a:chExt cx="420687" cy="420687"/>
            </a:xfrm>
            <a:grpFill/>
          </p:grpSpPr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7854F353-963A-CF6C-76C8-498FF89B56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3088" y="4214813"/>
                <a:ext cx="420687" cy="420687"/>
              </a:xfrm>
              <a:custGeom>
                <a:avLst/>
                <a:gdLst>
                  <a:gd name="T0" fmla="*/ 100 w 112"/>
                  <a:gd name="T1" fmla="*/ 8 h 112"/>
                  <a:gd name="T2" fmla="*/ 104 w 112"/>
                  <a:gd name="T3" fmla="*/ 12 h 112"/>
                  <a:gd name="T4" fmla="*/ 104 w 112"/>
                  <a:gd name="T5" fmla="*/ 100 h 112"/>
                  <a:gd name="T6" fmla="*/ 100 w 112"/>
                  <a:gd name="T7" fmla="*/ 104 h 112"/>
                  <a:gd name="T8" fmla="*/ 12 w 112"/>
                  <a:gd name="T9" fmla="*/ 104 h 112"/>
                  <a:gd name="T10" fmla="*/ 8 w 112"/>
                  <a:gd name="T11" fmla="*/ 100 h 112"/>
                  <a:gd name="T12" fmla="*/ 8 w 112"/>
                  <a:gd name="T13" fmla="*/ 12 h 112"/>
                  <a:gd name="T14" fmla="*/ 12 w 112"/>
                  <a:gd name="T15" fmla="*/ 8 h 112"/>
                  <a:gd name="T16" fmla="*/ 100 w 112"/>
                  <a:gd name="T17" fmla="*/ 8 h 112"/>
                  <a:gd name="T18" fmla="*/ 100 w 112"/>
                  <a:gd name="T19" fmla="*/ 0 h 112"/>
                  <a:gd name="T20" fmla="*/ 12 w 112"/>
                  <a:gd name="T21" fmla="*/ 0 h 112"/>
                  <a:gd name="T22" fmla="*/ 0 w 112"/>
                  <a:gd name="T23" fmla="*/ 12 h 112"/>
                  <a:gd name="T24" fmla="*/ 0 w 112"/>
                  <a:gd name="T25" fmla="*/ 100 h 112"/>
                  <a:gd name="T26" fmla="*/ 12 w 112"/>
                  <a:gd name="T27" fmla="*/ 112 h 112"/>
                  <a:gd name="T28" fmla="*/ 100 w 112"/>
                  <a:gd name="T29" fmla="*/ 112 h 112"/>
                  <a:gd name="T30" fmla="*/ 112 w 112"/>
                  <a:gd name="T31" fmla="*/ 100 h 112"/>
                  <a:gd name="T32" fmla="*/ 112 w 112"/>
                  <a:gd name="T33" fmla="*/ 12 h 112"/>
                  <a:gd name="T34" fmla="*/ 100 w 112"/>
                  <a:gd name="T3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0" y="8"/>
                    </a:moveTo>
                    <a:cubicBezTo>
                      <a:pt x="102" y="8"/>
                      <a:pt x="104" y="10"/>
                      <a:pt x="104" y="12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104" y="102"/>
                      <a:pt x="102" y="104"/>
                      <a:pt x="100" y="104"/>
                    </a:cubicBezTo>
                    <a:cubicBezTo>
                      <a:pt x="12" y="104"/>
                      <a:pt x="12" y="104"/>
                      <a:pt x="12" y="104"/>
                    </a:cubicBezTo>
                    <a:cubicBezTo>
                      <a:pt x="10" y="104"/>
                      <a:pt x="8" y="102"/>
                      <a:pt x="8" y="10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00" y="8"/>
                      <a:pt x="100" y="8"/>
                      <a:pt x="100" y="8"/>
                    </a:cubicBezTo>
                    <a:moveTo>
                      <a:pt x="10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7"/>
                      <a:pt x="5" y="112"/>
                      <a:pt x="12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12"/>
                      <a:pt x="112" y="107"/>
                      <a:pt x="112" y="100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2" y="5"/>
                      <a:pt x="107" y="0"/>
                      <a:pt x="1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29247417-29B5-D84C-F64A-9FD25E8264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37700" y="4289425"/>
                <a:ext cx="269875" cy="271462"/>
              </a:xfrm>
              <a:custGeom>
                <a:avLst/>
                <a:gdLst>
                  <a:gd name="T0" fmla="*/ 104 w 170"/>
                  <a:gd name="T1" fmla="*/ 0 h 171"/>
                  <a:gd name="T2" fmla="*/ 128 w 170"/>
                  <a:gd name="T3" fmla="*/ 24 h 171"/>
                  <a:gd name="T4" fmla="*/ 95 w 170"/>
                  <a:gd name="T5" fmla="*/ 57 h 171"/>
                  <a:gd name="T6" fmla="*/ 114 w 170"/>
                  <a:gd name="T7" fmla="*/ 76 h 171"/>
                  <a:gd name="T8" fmla="*/ 147 w 170"/>
                  <a:gd name="T9" fmla="*/ 43 h 171"/>
                  <a:gd name="T10" fmla="*/ 170 w 170"/>
                  <a:gd name="T11" fmla="*/ 66 h 171"/>
                  <a:gd name="T12" fmla="*/ 170 w 170"/>
                  <a:gd name="T13" fmla="*/ 0 h 171"/>
                  <a:gd name="T14" fmla="*/ 104 w 170"/>
                  <a:gd name="T15" fmla="*/ 0 h 171"/>
                  <a:gd name="T16" fmla="*/ 57 w 170"/>
                  <a:gd name="T17" fmla="*/ 95 h 171"/>
                  <a:gd name="T18" fmla="*/ 24 w 170"/>
                  <a:gd name="T19" fmla="*/ 128 h 171"/>
                  <a:gd name="T20" fmla="*/ 0 w 170"/>
                  <a:gd name="T21" fmla="*/ 104 h 171"/>
                  <a:gd name="T22" fmla="*/ 0 w 170"/>
                  <a:gd name="T23" fmla="*/ 171 h 171"/>
                  <a:gd name="T24" fmla="*/ 66 w 170"/>
                  <a:gd name="T25" fmla="*/ 171 h 171"/>
                  <a:gd name="T26" fmla="*/ 43 w 170"/>
                  <a:gd name="T27" fmla="*/ 147 h 171"/>
                  <a:gd name="T28" fmla="*/ 76 w 170"/>
                  <a:gd name="T29" fmla="*/ 114 h 171"/>
                  <a:gd name="T30" fmla="*/ 57 w 170"/>
                  <a:gd name="T31" fmla="*/ 9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0" h="171">
                    <a:moveTo>
                      <a:pt x="104" y="0"/>
                    </a:moveTo>
                    <a:lnTo>
                      <a:pt x="128" y="24"/>
                    </a:lnTo>
                    <a:lnTo>
                      <a:pt x="95" y="57"/>
                    </a:lnTo>
                    <a:lnTo>
                      <a:pt x="114" y="76"/>
                    </a:lnTo>
                    <a:lnTo>
                      <a:pt x="147" y="43"/>
                    </a:lnTo>
                    <a:lnTo>
                      <a:pt x="170" y="66"/>
                    </a:lnTo>
                    <a:lnTo>
                      <a:pt x="170" y="0"/>
                    </a:lnTo>
                    <a:lnTo>
                      <a:pt x="104" y="0"/>
                    </a:lnTo>
                    <a:close/>
                    <a:moveTo>
                      <a:pt x="57" y="95"/>
                    </a:moveTo>
                    <a:lnTo>
                      <a:pt x="24" y="128"/>
                    </a:lnTo>
                    <a:lnTo>
                      <a:pt x="0" y="104"/>
                    </a:lnTo>
                    <a:lnTo>
                      <a:pt x="0" y="171"/>
                    </a:lnTo>
                    <a:lnTo>
                      <a:pt x="66" y="171"/>
                    </a:lnTo>
                    <a:lnTo>
                      <a:pt x="43" y="147"/>
                    </a:lnTo>
                    <a:lnTo>
                      <a:pt x="76" y="114"/>
                    </a:lnTo>
                    <a:lnTo>
                      <a:pt x="57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08AAA0E-40AF-3C22-BA2F-8D0A5287C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6092" y="1971257"/>
              <a:ext cx="442913" cy="430212"/>
            </a:xfrm>
            <a:custGeom>
              <a:avLst/>
              <a:gdLst>
                <a:gd name="T0" fmla="*/ 112 w 118"/>
                <a:gd name="T1" fmla="*/ 26 h 112"/>
                <a:gd name="T2" fmla="*/ 95 w 118"/>
                <a:gd name="T3" fmla="*/ 20 h 112"/>
                <a:gd name="T4" fmla="*/ 95 w 118"/>
                <a:gd name="T5" fmla="*/ 16 h 112"/>
                <a:gd name="T6" fmla="*/ 95 w 118"/>
                <a:gd name="T7" fmla="*/ 12 h 112"/>
                <a:gd name="T8" fmla="*/ 83 w 118"/>
                <a:gd name="T9" fmla="*/ 0 h 112"/>
                <a:gd name="T10" fmla="*/ 35 w 118"/>
                <a:gd name="T11" fmla="*/ 0 h 112"/>
                <a:gd name="T12" fmla="*/ 23 w 118"/>
                <a:gd name="T13" fmla="*/ 12 h 112"/>
                <a:gd name="T14" fmla="*/ 23 w 118"/>
                <a:gd name="T15" fmla="*/ 16 h 112"/>
                <a:gd name="T16" fmla="*/ 23 w 118"/>
                <a:gd name="T17" fmla="*/ 20 h 112"/>
                <a:gd name="T18" fmla="*/ 6 w 118"/>
                <a:gd name="T19" fmla="*/ 26 h 112"/>
                <a:gd name="T20" fmla="*/ 3 w 118"/>
                <a:gd name="T21" fmla="*/ 45 h 112"/>
                <a:gd name="T22" fmla="*/ 24 w 118"/>
                <a:gd name="T23" fmla="*/ 58 h 112"/>
                <a:gd name="T24" fmla="*/ 55 w 118"/>
                <a:gd name="T25" fmla="*/ 88 h 112"/>
                <a:gd name="T26" fmla="*/ 55 w 118"/>
                <a:gd name="T27" fmla="*/ 88 h 112"/>
                <a:gd name="T28" fmla="*/ 55 w 118"/>
                <a:gd name="T29" fmla="*/ 104 h 112"/>
                <a:gd name="T30" fmla="*/ 47 w 118"/>
                <a:gd name="T31" fmla="*/ 104 h 112"/>
                <a:gd name="T32" fmla="*/ 43 w 118"/>
                <a:gd name="T33" fmla="*/ 108 h 112"/>
                <a:gd name="T34" fmla="*/ 47 w 118"/>
                <a:gd name="T35" fmla="*/ 112 h 112"/>
                <a:gd name="T36" fmla="*/ 71 w 118"/>
                <a:gd name="T37" fmla="*/ 112 h 112"/>
                <a:gd name="T38" fmla="*/ 75 w 118"/>
                <a:gd name="T39" fmla="*/ 108 h 112"/>
                <a:gd name="T40" fmla="*/ 71 w 118"/>
                <a:gd name="T41" fmla="*/ 104 h 112"/>
                <a:gd name="T42" fmla="*/ 63 w 118"/>
                <a:gd name="T43" fmla="*/ 104 h 112"/>
                <a:gd name="T44" fmla="*/ 63 w 118"/>
                <a:gd name="T45" fmla="*/ 88 h 112"/>
                <a:gd name="T46" fmla="*/ 63 w 118"/>
                <a:gd name="T47" fmla="*/ 88 h 112"/>
                <a:gd name="T48" fmla="*/ 94 w 118"/>
                <a:gd name="T49" fmla="*/ 58 h 112"/>
                <a:gd name="T50" fmla="*/ 115 w 118"/>
                <a:gd name="T51" fmla="*/ 45 h 112"/>
                <a:gd name="T52" fmla="*/ 112 w 118"/>
                <a:gd name="T53" fmla="*/ 26 h 112"/>
                <a:gd name="T54" fmla="*/ 11 w 118"/>
                <a:gd name="T55" fmla="*/ 42 h 112"/>
                <a:gd name="T56" fmla="*/ 12 w 118"/>
                <a:gd name="T57" fmla="*/ 31 h 112"/>
                <a:gd name="T58" fmla="*/ 23 w 118"/>
                <a:gd name="T59" fmla="*/ 28 h 112"/>
                <a:gd name="T60" fmla="*/ 23 w 118"/>
                <a:gd name="T61" fmla="*/ 48 h 112"/>
                <a:gd name="T62" fmla="*/ 23 w 118"/>
                <a:gd name="T63" fmla="*/ 50 h 112"/>
                <a:gd name="T64" fmla="*/ 11 w 118"/>
                <a:gd name="T65" fmla="*/ 42 h 112"/>
                <a:gd name="T66" fmla="*/ 87 w 118"/>
                <a:gd name="T67" fmla="*/ 16 h 112"/>
                <a:gd name="T68" fmla="*/ 87 w 118"/>
                <a:gd name="T69" fmla="*/ 48 h 112"/>
                <a:gd name="T70" fmla="*/ 59 w 118"/>
                <a:gd name="T71" fmla="*/ 80 h 112"/>
                <a:gd name="T72" fmla="*/ 31 w 118"/>
                <a:gd name="T73" fmla="*/ 48 h 112"/>
                <a:gd name="T74" fmla="*/ 31 w 118"/>
                <a:gd name="T75" fmla="*/ 16 h 112"/>
                <a:gd name="T76" fmla="*/ 31 w 118"/>
                <a:gd name="T77" fmla="*/ 12 h 112"/>
                <a:gd name="T78" fmla="*/ 35 w 118"/>
                <a:gd name="T79" fmla="*/ 8 h 112"/>
                <a:gd name="T80" fmla="*/ 83 w 118"/>
                <a:gd name="T81" fmla="*/ 8 h 112"/>
                <a:gd name="T82" fmla="*/ 87 w 118"/>
                <a:gd name="T83" fmla="*/ 12 h 112"/>
                <a:gd name="T84" fmla="*/ 87 w 118"/>
                <a:gd name="T85" fmla="*/ 16 h 112"/>
                <a:gd name="T86" fmla="*/ 107 w 118"/>
                <a:gd name="T87" fmla="*/ 42 h 112"/>
                <a:gd name="T88" fmla="*/ 95 w 118"/>
                <a:gd name="T89" fmla="*/ 50 h 112"/>
                <a:gd name="T90" fmla="*/ 95 w 118"/>
                <a:gd name="T91" fmla="*/ 48 h 112"/>
                <a:gd name="T92" fmla="*/ 95 w 118"/>
                <a:gd name="T93" fmla="*/ 28 h 112"/>
                <a:gd name="T94" fmla="*/ 106 w 118"/>
                <a:gd name="T95" fmla="*/ 31 h 112"/>
                <a:gd name="T96" fmla="*/ 107 w 118"/>
                <a:gd name="T97" fmla="*/ 4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2">
                  <a:moveTo>
                    <a:pt x="112" y="26"/>
                  </a:moveTo>
                  <a:cubicBezTo>
                    <a:pt x="108" y="22"/>
                    <a:pt x="102" y="19"/>
                    <a:pt x="95" y="20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5"/>
                    <a:pt x="90" y="0"/>
                    <a:pt x="83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0"/>
                    <a:pt x="23" y="5"/>
                    <a:pt x="23" y="12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6" y="19"/>
                    <a:pt x="10" y="22"/>
                    <a:pt x="6" y="26"/>
                  </a:cubicBezTo>
                  <a:cubicBezTo>
                    <a:pt x="1" y="32"/>
                    <a:pt x="0" y="39"/>
                    <a:pt x="3" y="45"/>
                  </a:cubicBezTo>
                  <a:cubicBezTo>
                    <a:pt x="7" y="53"/>
                    <a:pt x="14" y="57"/>
                    <a:pt x="24" y="58"/>
                  </a:cubicBezTo>
                  <a:cubicBezTo>
                    <a:pt x="28" y="74"/>
                    <a:pt x="40" y="86"/>
                    <a:pt x="55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5" y="104"/>
                    <a:pt x="43" y="106"/>
                    <a:pt x="43" y="108"/>
                  </a:cubicBezTo>
                  <a:cubicBezTo>
                    <a:pt x="43" y="110"/>
                    <a:pt x="45" y="112"/>
                    <a:pt x="47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3" y="112"/>
                    <a:pt x="75" y="110"/>
                    <a:pt x="75" y="108"/>
                  </a:cubicBezTo>
                  <a:cubicBezTo>
                    <a:pt x="75" y="106"/>
                    <a:pt x="73" y="104"/>
                    <a:pt x="71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78" y="86"/>
                    <a:pt x="90" y="74"/>
                    <a:pt x="94" y="58"/>
                  </a:cubicBezTo>
                  <a:cubicBezTo>
                    <a:pt x="104" y="57"/>
                    <a:pt x="111" y="53"/>
                    <a:pt x="115" y="45"/>
                  </a:cubicBezTo>
                  <a:cubicBezTo>
                    <a:pt x="118" y="39"/>
                    <a:pt x="117" y="32"/>
                    <a:pt x="112" y="26"/>
                  </a:cubicBezTo>
                  <a:close/>
                  <a:moveTo>
                    <a:pt x="11" y="42"/>
                  </a:moveTo>
                  <a:cubicBezTo>
                    <a:pt x="9" y="39"/>
                    <a:pt x="9" y="34"/>
                    <a:pt x="12" y="31"/>
                  </a:cubicBezTo>
                  <a:cubicBezTo>
                    <a:pt x="14" y="29"/>
                    <a:pt x="18" y="28"/>
                    <a:pt x="23" y="2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9"/>
                    <a:pt x="23" y="49"/>
                    <a:pt x="23" y="50"/>
                  </a:cubicBezTo>
                  <a:cubicBezTo>
                    <a:pt x="17" y="49"/>
                    <a:pt x="13" y="46"/>
                    <a:pt x="11" y="42"/>
                  </a:cubicBezTo>
                  <a:close/>
                  <a:moveTo>
                    <a:pt x="87" y="16"/>
                  </a:moveTo>
                  <a:cubicBezTo>
                    <a:pt x="87" y="48"/>
                    <a:pt x="87" y="48"/>
                    <a:pt x="87" y="48"/>
                  </a:cubicBezTo>
                  <a:cubicBezTo>
                    <a:pt x="87" y="66"/>
                    <a:pt x="74" y="80"/>
                    <a:pt x="59" y="80"/>
                  </a:cubicBezTo>
                  <a:cubicBezTo>
                    <a:pt x="44" y="80"/>
                    <a:pt x="31" y="66"/>
                    <a:pt x="31" y="4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0"/>
                    <a:pt x="33" y="8"/>
                    <a:pt x="3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8"/>
                    <a:pt x="87" y="10"/>
                    <a:pt x="87" y="12"/>
                  </a:cubicBezTo>
                  <a:lnTo>
                    <a:pt x="87" y="16"/>
                  </a:lnTo>
                  <a:close/>
                  <a:moveTo>
                    <a:pt x="107" y="42"/>
                  </a:moveTo>
                  <a:cubicBezTo>
                    <a:pt x="105" y="46"/>
                    <a:pt x="101" y="49"/>
                    <a:pt x="95" y="50"/>
                  </a:cubicBezTo>
                  <a:cubicBezTo>
                    <a:pt x="95" y="49"/>
                    <a:pt x="95" y="49"/>
                    <a:pt x="95" y="48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100" y="28"/>
                    <a:pt x="104" y="29"/>
                    <a:pt x="106" y="31"/>
                  </a:cubicBezTo>
                  <a:cubicBezTo>
                    <a:pt x="109" y="34"/>
                    <a:pt x="109" y="39"/>
                    <a:pt x="107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AADC17C-66F2-5015-ACE2-F970F6F383A5}"/>
                </a:ext>
              </a:extLst>
            </p:cNvPr>
            <p:cNvGrpSpPr/>
            <p:nvPr/>
          </p:nvGrpSpPr>
          <p:grpSpPr>
            <a:xfrm>
              <a:off x="11441276" y="3654608"/>
              <a:ext cx="385194" cy="320526"/>
              <a:chOff x="11764963" y="1333500"/>
              <a:chExt cx="434975" cy="361950"/>
            </a:xfrm>
            <a:grpFill/>
          </p:grpSpPr>
          <p:sp>
            <p:nvSpPr>
              <p:cNvPr id="230" name="Freeform 23">
                <a:extLst>
                  <a:ext uri="{FF2B5EF4-FFF2-40B4-BE49-F238E27FC236}">
                    <a16:creationId xmlns:a16="http://schemas.microsoft.com/office/drawing/2014/main" id="{C494988A-7087-566A-A2C0-889C8D0E5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91963" y="1603375"/>
                <a:ext cx="90488" cy="92075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8 h 24"/>
                  <a:gd name="T12" fmla="*/ 8 w 24"/>
                  <a:gd name="T13" fmla="*/ 12 h 24"/>
                  <a:gd name="T14" fmla="*/ 12 w 24"/>
                  <a:gd name="T15" fmla="*/ 16 h 24"/>
                  <a:gd name="T16" fmla="*/ 16 w 24"/>
                  <a:gd name="T17" fmla="*/ 12 h 24"/>
                  <a:gd name="T18" fmla="*/ 12 w 24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1" name="Freeform 24">
                <a:extLst>
                  <a:ext uri="{FF2B5EF4-FFF2-40B4-BE49-F238E27FC236}">
                    <a16:creationId xmlns:a16="http://schemas.microsoft.com/office/drawing/2014/main" id="{D1C45736-A42C-0D06-16AD-66890FEED8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2775" y="1603375"/>
                <a:ext cx="90488" cy="92075"/>
              </a:xfrm>
              <a:custGeom>
                <a:avLst/>
                <a:gdLst>
                  <a:gd name="T0" fmla="*/ 12 w 24"/>
                  <a:gd name="T1" fmla="*/ 8 h 24"/>
                  <a:gd name="T2" fmla="*/ 16 w 24"/>
                  <a:gd name="T3" fmla="*/ 12 h 24"/>
                  <a:gd name="T4" fmla="*/ 12 w 24"/>
                  <a:gd name="T5" fmla="*/ 16 h 24"/>
                  <a:gd name="T6" fmla="*/ 8 w 24"/>
                  <a:gd name="T7" fmla="*/ 12 h 24"/>
                  <a:gd name="T8" fmla="*/ 12 w 24"/>
                  <a:gd name="T9" fmla="*/ 8 h 24"/>
                  <a:gd name="T10" fmla="*/ 12 w 24"/>
                  <a:gd name="T11" fmla="*/ 0 h 24"/>
                  <a:gd name="T12" fmla="*/ 0 w 24"/>
                  <a:gd name="T13" fmla="*/ 12 h 24"/>
                  <a:gd name="T14" fmla="*/ 12 w 24"/>
                  <a:gd name="T15" fmla="*/ 24 h 24"/>
                  <a:gd name="T16" fmla="*/ 24 w 24"/>
                  <a:gd name="T17" fmla="*/ 12 h 24"/>
                  <a:gd name="T18" fmla="*/ 12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8"/>
                    </a:moveTo>
                    <a:cubicBezTo>
                      <a:pt x="14" y="8"/>
                      <a:pt x="16" y="10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10" y="16"/>
                      <a:pt x="8" y="14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2" name="Freeform 25">
                <a:extLst>
                  <a:ext uri="{FF2B5EF4-FFF2-40B4-BE49-F238E27FC236}">
                    <a16:creationId xmlns:a16="http://schemas.microsoft.com/office/drawing/2014/main" id="{6895999B-831A-DCDA-356E-5297424AC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963" y="1333500"/>
                <a:ext cx="404813" cy="246062"/>
              </a:xfrm>
              <a:custGeom>
                <a:avLst/>
                <a:gdLst>
                  <a:gd name="T0" fmla="*/ 37 w 108"/>
                  <a:gd name="T1" fmla="*/ 56 h 64"/>
                  <a:gd name="T2" fmla="*/ 26 w 108"/>
                  <a:gd name="T3" fmla="*/ 0 h 64"/>
                  <a:gd name="T4" fmla="*/ 16 w 108"/>
                  <a:gd name="T5" fmla="*/ 0 h 64"/>
                  <a:gd name="T6" fmla="*/ 4 w 108"/>
                  <a:gd name="T7" fmla="*/ 0 h 64"/>
                  <a:gd name="T8" fmla="*/ 4 w 108"/>
                  <a:gd name="T9" fmla="*/ 0 h 64"/>
                  <a:gd name="T10" fmla="*/ 0 w 108"/>
                  <a:gd name="T11" fmla="*/ 4 h 64"/>
                  <a:gd name="T12" fmla="*/ 4 w 108"/>
                  <a:gd name="T13" fmla="*/ 8 h 64"/>
                  <a:gd name="T14" fmla="*/ 4 w 108"/>
                  <a:gd name="T15" fmla="*/ 8 h 64"/>
                  <a:gd name="T16" fmla="*/ 19 w 108"/>
                  <a:gd name="T17" fmla="*/ 8 h 64"/>
                  <a:gd name="T18" fmla="*/ 30 w 108"/>
                  <a:gd name="T19" fmla="*/ 64 h 64"/>
                  <a:gd name="T20" fmla="*/ 42 w 108"/>
                  <a:gd name="T21" fmla="*/ 64 h 64"/>
                  <a:gd name="T22" fmla="*/ 104 w 108"/>
                  <a:gd name="T23" fmla="*/ 64 h 64"/>
                  <a:gd name="T24" fmla="*/ 104 w 108"/>
                  <a:gd name="T25" fmla="*/ 64 h 64"/>
                  <a:gd name="T26" fmla="*/ 104 w 108"/>
                  <a:gd name="T27" fmla="*/ 64 h 64"/>
                  <a:gd name="T28" fmla="*/ 104 w 108"/>
                  <a:gd name="T29" fmla="*/ 64 h 64"/>
                  <a:gd name="T30" fmla="*/ 104 w 108"/>
                  <a:gd name="T31" fmla="*/ 64 h 64"/>
                  <a:gd name="T32" fmla="*/ 108 w 108"/>
                  <a:gd name="T33" fmla="*/ 60 h 64"/>
                  <a:gd name="T34" fmla="*/ 104 w 108"/>
                  <a:gd name="T35" fmla="*/ 56 h 64"/>
                  <a:gd name="T36" fmla="*/ 37 w 108"/>
                  <a:gd name="T37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64">
                    <a:moveTo>
                      <a:pt x="37" y="5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6" y="64"/>
                      <a:pt x="108" y="62"/>
                      <a:pt x="108" y="60"/>
                    </a:cubicBezTo>
                    <a:cubicBezTo>
                      <a:pt x="108" y="58"/>
                      <a:pt x="106" y="56"/>
                      <a:pt x="104" y="56"/>
                    </a:cubicBezTo>
                    <a:lnTo>
                      <a:pt x="3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3" name="Freeform 26">
                <a:extLst>
                  <a:ext uri="{FF2B5EF4-FFF2-40B4-BE49-F238E27FC236}">
                    <a16:creationId xmlns:a16="http://schemas.microsoft.com/office/drawing/2014/main" id="{056AAC99-B7CD-E0A0-E8B5-75C8499DFE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99900" y="1363663"/>
                <a:ext cx="300038" cy="153987"/>
              </a:xfrm>
              <a:custGeom>
                <a:avLst/>
                <a:gdLst>
                  <a:gd name="T0" fmla="*/ 68 w 80"/>
                  <a:gd name="T1" fmla="*/ 32 h 40"/>
                  <a:gd name="T2" fmla="*/ 12 w 80"/>
                  <a:gd name="T3" fmla="*/ 32 h 40"/>
                  <a:gd name="T4" fmla="*/ 8 w 80"/>
                  <a:gd name="T5" fmla="*/ 36 h 40"/>
                  <a:gd name="T6" fmla="*/ 12 w 80"/>
                  <a:gd name="T7" fmla="*/ 40 h 40"/>
                  <a:gd name="T8" fmla="*/ 68 w 80"/>
                  <a:gd name="T9" fmla="*/ 40 h 40"/>
                  <a:gd name="T10" fmla="*/ 72 w 80"/>
                  <a:gd name="T11" fmla="*/ 36 h 40"/>
                  <a:gd name="T12" fmla="*/ 68 w 80"/>
                  <a:gd name="T13" fmla="*/ 32 h 40"/>
                  <a:gd name="T14" fmla="*/ 72 w 80"/>
                  <a:gd name="T15" fmla="*/ 16 h 40"/>
                  <a:gd name="T16" fmla="*/ 8 w 80"/>
                  <a:gd name="T17" fmla="*/ 16 h 40"/>
                  <a:gd name="T18" fmla="*/ 4 w 80"/>
                  <a:gd name="T19" fmla="*/ 20 h 40"/>
                  <a:gd name="T20" fmla="*/ 8 w 80"/>
                  <a:gd name="T21" fmla="*/ 24 h 40"/>
                  <a:gd name="T22" fmla="*/ 72 w 80"/>
                  <a:gd name="T23" fmla="*/ 24 h 40"/>
                  <a:gd name="T24" fmla="*/ 76 w 80"/>
                  <a:gd name="T25" fmla="*/ 20 h 40"/>
                  <a:gd name="T26" fmla="*/ 72 w 80"/>
                  <a:gd name="T27" fmla="*/ 16 h 40"/>
                  <a:gd name="T28" fmla="*/ 76 w 80"/>
                  <a:gd name="T29" fmla="*/ 0 h 40"/>
                  <a:gd name="T30" fmla="*/ 4 w 80"/>
                  <a:gd name="T31" fmla="*/ 0 h 40"/>
                  <a:gd name="T32" fmla="*/ 0 w 80"/>
                  <a:gd name="T33" fmla="*/ 4 h 40"/>
                  <a:gd name="T34" fmla="*/ 4 w 80"/>
                  <a:gd name="T35" fmla="*/ 8 h 40"/>
                  <a:gd name="T36" fmla="*/ 76 w 80"/>
                  <a:gd name="T37" fmla="*/ 8 h 40"/>
                  <a:gd name="T38" fmla="*/ 80 w 80"/>
                  <a:gd name="T39" fmla="*/ 4 h 40"/>
                  <a:gd name="T40" fmla="*/ 76 w 80"/>
                  <a:gd name="T4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40">
                    <a:moveTo>
                      <a:pt x="68" y="32"/>
                    </a:move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32"/>
                      <a:pt x="8" y="34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40"/>
                      <a:pt x="72" y="38"/>
                      <a:pt x="72" y="36"/>
                    </a:cubicBezTo>
                    <a:cubicBezTo>
                      <a:pt x="72" y="34"/>
                      <a:pt x="70" y="32"/>
                      <a:pt x="68" y="32"/>
                    </a:cubicBezTo>
                    <a:close/>
                    <a:moveTo>
                      <a:pt x="7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4" y="18"/>
                      <a:pt x="4" y="20"/>
                    </a:cubicBezTo>
                    <a:cubicBezTo>
                      <a:pt x="4" y="22"/>
                      <a:pt x="6" y="24"/>
                      <a:pt x="8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4" y="24"/>
                      <a:pt x="76" y="22"/>
                      <a:pt x="76" y="20"/>
                    </a:cubicBezTo>
                    <a:cubicBezTo>
                      <a:pt x="76" y="18"/>
                      <a:pt x="74" y="16"/>
                      <a:pt x="72" y="16"/>
                    </a:cubicBezTo>
                    <a:close/>
                    <a:moveTo>
                      <a:pt x="7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8" y="8"/>
                      <a:pt x="80" y="6"/>
                      <a:pt x="80" y="4"/>
                    </a:cubicBezTo>
                    <a:cubicBezTo>
                      <a:pt x="80" y="2"/>
                      <a:pt x="78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5E33AED6-95EF-41E2-9EE3-4F6F841553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4906" y="1970446"/>
              <a:ext cx="405282" cy="431835"/>
            </a:xfrm>
            <a:custGeom>
              <a:avLst/>
              <a:gdLst>
                <a:gd name="T0" fmla="*/ 60 w 120"/>
                <a:gd name="T1" fmla="*/ 0 h 128"/>
                <a:gd name="T2" fmla="*/ 0 w 120"/>
                <a:gd name="T3" fmla="*/ 60 h 128"/>
                <a:gd name="T4" fmla="*/ 4 w 120"/>
                <a:gd name="T5" fmla="*/ 64 h 128"/>
                <a:gd name="T6" fmla="*/ 56 w 120"/>
                <a:gd name="T7" fmla="*/ 64 h 128"/>
                <a:gd name="T8" fmla="*/ 56 w 120"/>
                <a:gd name="T9" fmla="*/ 111 h 128"/>
                <a:gd name="T10" fmla="*/ 46 w 120"/>
                <a:gd name="T11" fmla="*/ 120 h 128"/>
                <a:gd name="T12" fmla="*/ 36 w 120"/>
                <a:gd name="T13" fmla="*/ 111 h 128"/>
                <a:gd name="T14" fmla="*/ 32 w 120"/>
                <a:gd name="T15" fmla="*/ 107 h 128"/>
                <a:gd name="T16" fmla="*/ 28 w 120"/>
                <a:gd name="T17" fmla="*/ 111 h 128"/>
                <a:gd name="T18" fmla="*/ 46 w 120"/>
                <a:gd name="T19" fmla="*/ 128 h 128"/>
                <a:gd name="T20" fmla="*/ 64 w 120"/>
                <a:gd name="T21" fmla="*/ 111 h 128"/>
                <a:gd name="T22" fmla="*/ 64 w 120"/>
                <a:gd name="T23" fmla="*/ 64 h 128"/>
                <a:gd name="T24" fmla="*/ 116 w 120"/>
                <a:gd name="T25" fmla="*/ 64 h 128"/>
                <a:gd name="T26" fmla="*/ 120 w 120"/>
                <a:gd name="T27" fmla="*/ 60 h 128"/>
                <a:gd name="T28" fmla="*/ 60 w 120"/>
                <a:gd name="T29" fmla="*/ 0 h 128"/>
                <a:gd name="T30" fmla="*/ 8 w 120"/>
                <a:gd name="T31" fmla="*/ 56 h 128"/>
                <a:gd name="T32" fmla="*/ 51 w 120"/>
                <a:gd name="T33" fmla="*/ 9 h 128"/>
                <a:gd name="T34" fmla="*/ 30 w 120"/>
                <a:gd name="T35" fmla="*/ 56 h 128"/>
                <a:gd name="T36" fmla="*/ 8 w 120"/>
                <a:gd name="T37" fmla="*/ 56 h 128"/>
                <a:gd name="T38" fmla="*/ 34 w 120"/>
                <a:gd name="T39" fmla="*/ 56 h 128"/>
                <a:gd name="T40" fmla="*/ 60 w 120"/>
                <a:gd name="T41" fmla="*/ 9 h 128"/>
                <a:gd name="T42" fmla="*/ 86 w 120"/>
                <a:gd name="T43" fmla="*/ 56 h 128"/>
                <a:gd name="T44" fmla="*/ 34 w 120"/>
                <a:gd name="T45" fmla="*/ 56 h 128"/>
                <a:gd name="T46" fmla="*/ 90 w 120"/>
                <a:gd name="T47" fmla="*/ 56 h 128"/>
                <a:gd name="T48" fmla="*/ 69 w 120"/>
                <a:gd name="T49" fmla="*/ 9 h 128"/>
                <a:gd name="T50" fmla="*/ 112 w 120"/>
                <a:gd name="T51" fmla="*/ 56 h 128"/>
                <a:gd name="T52" fmla="*/ 90 w 120"/>
                <a:gd name="T5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28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6"/>
                    <a:pt x="51" y="120"/>
                    <a:pt x="46" y="120"/>
                  </a:cubicBezTo>
                  <a:cubicBezTo>
                    <a:pt x="40" y="120"/>
                    <a:pt x="36" y="116"/>
                    <a:pt x="36" y="111"/>
                  </a:cubicBezTo>
                  <a:cubicBezTo>
                    <a:pt x="36" y="108"/>
                    <a:pt x="34" y="107"/>
                    <a:pt x="32" y="107"/>
                  </a:cubicBezTo>
                  <a:cubicBezTo>
                    <a:pt x="30" y="107"/>
                    <a:pt x="28" y="108"/>
                    <a:pt x="28" y="111"/>
                  </a:cubicBezTo>
                  <a:cubicBezTo>
                    <a:pt x="28" y="120"/>
                    <a:pt x="36" y="128"/>
                    <a:pt x="46" y="128"/>
                  </a:cubicBezTo>
                  <a:cubicBezTo>
                    <a:pt x="56" y="128"/>
                    <a:pt x="64" y="120"/>
                    <a:pt x="64" y="111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8" y="64"/>
                    <a:pt x="120" y="62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" y="56"/>
                  </a:moveTo>
                  <a:cubicBezTo>
                    <a:pt x="10" y="32"/>
                    <a:pt x="28" y="13"/>
                    <a:pt x="51" y="9"/>
                  </a:cubicBezTo>
                  <a:cubicBezTo>
                    <a:pt x="38" y="17"/>
                    <a:pt x="30" y="35"/>
                    <a:pt x="30" y="56"/>
                  </a:cubicBezTo>
                  <a:lnTo>
                    <a:pt x="8" y="56"/>
                  </a:lnTo>
                  <a:close/>
                  <a:moveTo>
                    <a:pt x="34" y="56"/>
                  </a:moveTo>
                  <a:cubicBezTo>
                    <a:pt x="34" y="32"/>
                    <a:pt x="44" y="14"/>
                    <a:pt x="60" y="9"/>
                  </a:cubicBezTo>
                  <a:cubicBezTo>
                    <a:pt x="76" y="14"/>
                    <a:pt x="86" y="32"/>
                    <a:pt x="86" y="56"/>
                  </a:cubicBezTo>
                  <a:lnTo>
                    <a:pt x="34" y="56"/>
                  </a:lnTo>
                  <a:close/>
                  <a:moveTo>
                    <a:pt x="90" y="56"/>
                  </a:moveTo>
                  <a:cubicBezTo>
                    <a:pt x="90" y="35"/>
                    <a:pt x="82" y="17"/>
                    <a:pt x="69" y="9"/>
                  </a:cubicBezTo>
                  <a:cubicBezTo>
                    <a:pt x="92" y="13"/>
                    <a:pt x="110" y="32"/>
                    <a:pt x="112" y="56"/>
                  </a:cubicBezTo>
                  <a:lnTo>
                    <a:pt x="90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D1D444B-256B-F9F7-2207-EA5406D473A8}"/>
                </a:ext>
              </a:extLst>
            </p:cNvPr>
            <p:cNvGrpSpPr/>
            <p:nvPr/>
          </p:nvGrpSpPr>
          <p:grpSpPr>
            <a:xfrm>
              <a:off x="1251231" y="1208013"/>
              <a:ext cx="433762" cy="415213"/>
              <a:chOff x="9886950" y="1016001"/>
              <a:chExt cx="482600" cy="461963"/>
            </a:xfrm>
            <a:grpFill/>
          </p:grpSpPr>
          <p:sp>
            <p:nvSpPr>
              <p:cNvPr id="223" name="Freeform 36">
                <a:extLst>
                  <a:ext uri="{FF2B5EF4-FFF2-40B4-BE49-F238E27FC236}">
                    <a16:creationId xmlns:a16="http://schemas.microsoft.com/office/drawing/2014/main" id="{9BF64E48-CD31-E087-1EE4-6E5772C172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6950" y="1016001"/>
                <a:ext cx="482600" cy="461963"/>
              </a:xfrm>
              <a:custGeom>
                <a:avLst/>
                <a:gdLst>
                  <a:gd name="T0" fmla="*/ 117 w 128"/>
                  <a:gd name="T1" fmla="*/ 0 h 122"/>
                  <a:gd name="T2" fmla="*/ 11 w 128"/>
                  <a:gd name="T3" fmla="*/ 0 h 122"/>
                  <a:gd name="T4" fmla="*/ 0 w 128"/>
                  <a:gd name="T5" fmla="*/ 11 h 122"/>
                  <a:gd name="T6" fmla="*/ 0 w 128"/>
                  <a:gd name="T7" fmla="*/ 93 h 122"/>
                  <a:gd name="T8" fmla="*/ 11 w 128"/>
                  <a:gd name="T9" fmla="*/ 104 h 122"/>
                  <a:gd name="T10" fmla="*/ 43 w 128"/>
                  <a:gd name="T11" fmla="*/ 104 h 122"/>
                  <a:gd name="T12" fmla="*/ 37 w 128"/>
                  <a:gd name="T13" fmla="*/ 110 h 122"/>
                  <a:gd name="T14" fmla="*/ 34 w 128"/>
                  <a:gd name="T15" fmla="*/ 113 h 122"/>
                  <a:gd name="T16" fmla="*/ 34 w 128"/>
                  <a:gd name="T17" fmla="*/ 118 h 122"/>
                  <a:gd name="T18" fmla="*/ 42 w 128"/>
                  <a:gd name="T19" fmla="*/ 122 h 122"/>
                  <a:gd name="T20" fmla="*/ 86 w 128"/>
                  <a:gd name="T21" fmla="*/ 122 h 122"/>
                  <a:gd name="T22" fmla="*/ 94 w 128"/>
                  <a:gd name="T23" fmla="*/ 118 h 122"/>
                  <a:gd name="T24" fmla="*/ 94 w 128"/>
                  <a:gd name="T25" fmla="*/ 113 h 122"/>
                  <a:gd name="T26" fmla="*/ 91 w 128"/>
                  <a:gd name="T27" fmla="*/ 110 h 122"/>
                  <a:gd name="T28" fmla="*/ 85 w 128"/>
                  <a:gd name="T29" fmla="*/ 104 h 122"/>
                  <a:gd name="T30" fmla="*/ 117 w 128"/>
                  <a:gd name="T31" fmla="*/ 104 h 122"/>
                  <a:gd name="T32" fmla="*/ 128 w 128"/>
                  <a:gd name="T33" fmla="*/ 93 h 122"/>
                  <a:gd name="T34" fmla="*/ 128 w 128"/>
                  <a:gd name="T35" fmla="*/ 11 h 122"/>
                  <a:gd name="T36" fmla="*/ 117 w 128"/>
                  <a:gd name="T37" fmla="*/ 0 h 122"/>
                  <a:gd name="T38" fmla="*/ 88 w 128"/>
                  <a:gd name="T39" fmla="*/ 113 h 122"/>
                  <a:gd name="T40" fmla="*/ 90 w 128"/>
                  <a:gd name="T41" fmla="*/ 116 h 122"/>
                  <a:gd name="T42" fmla="*/ 90 w 128"/>
                  <a:gd name="T43" fmla="*/ 116 h 122"/>
                  <a:gd name="T44" fmla="*/ 86 w 128"/>
                  <a:gd name="T45" fmla="*/ 118 h 122"/>
                  <a:gd name="T46" fmla="*/ 42 w 128"/>
                  <a:gd name="T47" fmla="*/ 118 h 122"/>
                  <a:gd name="T48" fmla="*/ 38 w 128"/>
                  <a:gd name="T49" fmla="*/ 116 h 122"/>
                  <a:gd name="T50" fmla="*/ 38 w 128"/>
                  <a:gd name="T51" fmla="*/ 116 h 122"/>
                  <a:gd name="T52" fmla="*/ 38 w 128"/>
                  <a:gd name="T53" fmla="*/ 116 h 122"/>
                  <a:gd name="T54" fmla="*/ 40 w 128"/>
                  <a:gd name="T55" fmla="*/ 113 h 122"/>
                  <a:gd name="T56" fmla="*/ 48 w 128"/>
                  <a:gd name="T57" fmla="*/ 104 h 122"/>
                  <a:gd name="T58" fmla="*/ 80 w 128"/>
                  <a:gd name="T59" fmla="*/ 104 h 122"/>
                  <a:gd name="T60" fmla="*/ 88 w 128"/>
                  <a:gd name="T61" fmla="*/ 113 h 122"/>
                  <a:gd name="T62" fmla="*/ 120 w 128"/>
                  <a:gd name="T63" fmla="*/ 93 h 122"/>
                  <a:gd name="T64" fmla="*/ 117 w 128"/>
                  <a:gd name="T65" fmla="*/ 96 h 122"/>
                  <a:gd name="T66" fmla="*/ 11 w 128"/>
                  <a:gd name="T67" fmla="*/ 96 h 122"/>
                  <a:gd name="T68" fmla="*/ 8 w 128"/>
                  <a:gd name="T69" fmla="*/ 93 h 122"/>
                  <a:gd name="T70" fmla="*/ 8 w 128"/>
                  <a:gd name="T71" fmla="*/ 11 h 122"/>
                  <a:gd name="T72" fmla="*/ 11 w 128"/>
                  <a:gd name="T73" fmla="*/ 8 h 122"/>
                  <a:gd name="T74" fmla="*/ 117 w 128"/>
                  <a:gd name="T75" fmla="*/ 8 h 122"/>
                  <a:gd name="T76" fmla="*/ 120 w 128"/>
                  <a:gd name="T77" fmla="*/ 11 h 122"/>
                  <a:gd name="T78" fmla="*/ 120 w 128"/>
                  <a:gd name="T79" fmla="*/ 9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" h="122">
                    <a:moveTo>
                      <a:pt x="11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9"/>
                      <a:pt x="5" y="104"/>
                      <a:pt x="11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1" y="106"/>
                      <a:pt x="39" y="109"/>
                      <a:pt x="37" y="110"/>
                    </a:cubicBezTo>
                    <a:cubicBezTo>
                      <a:pt x="36" y="111"/>
                      <a:pt x="35" y="112"/>
                      <a:pt x="34" y="113"/>
                    </a:cubicBezTo>
                    <a:cubicBezTo>
                      <a:pt x="34" y="114"/>
                      <a:pt x="33" y="116"/>
                      <a:pt x="34" y="118"/>
                    </a:cubicBezTo>
                    <a:cubicBezTo>
                      <a:pt x="35" y="120"/>
                      <a:pt x="37" y="122"/>
                      <a:pt x="42" y="122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91" y="122"/>
                      <a:pt x="93" y="120"/>
                      <a:pt x="94" y="118"/>
                    </a:cubicBezTo>
                    <a:cubicBezTo>
                      <a:pt x="95" y="116"/>
                      <a:pt x="94" y="114"/>
                      <a:pt x="94" y="113"/>
                    </a:cubicBezTo>
                    <a:cubicBezTo>
                      <a:pt x="93" y="112"/>
                      <a:pt x="92" y="111"/>
                      <a:pt x="91" y="110"/>
                    </a:cubicBezTo>
                    <a:cubicBezTo>
                      <a:pt x="89" y="109"/>
                      <a:pt x="87" y="106"/>
                      <a:pt x="85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23" y="104"/>
                      <a:pt x="128" y="99"/>
                      <a:pt x="128" y="93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5"/>
                      <a:pt x="123" y="0"/>
                      <a:pt x="117" y="0"/>
                    </a:cubicBezTo>
                    <a:close/>
                    <a:moveTo>
                      <a:pt x="88" y="113"/>
                    </a:moveTo>
                    <a:cubicBezTo>
                      <a:pt x="89" y="114"/>
                      <a:pt x="90" y="115"/>
                      <a:pt x="90" y="116"/>
                    </a:cubicBezTo>
                    <a:cubicBezTo>
                      <a:pt x="90" y="116"/>
                      <a:pt x="91" y="116"/>
                      <a:pt x="90" y="116"/>
                    </a:cubicBezTo>
                    <a:cubicBezTo>
                      <a:pt x="90" y="117"/>
                      <a:pt x="88" y="118"/>
                      <a:pt x="86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0" y="118"/>
                      <a:pt x="38" y="117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5"/>
                      <a:pt x="39" y="114"/>
                      <a:pt x="40" y="113"/>
                    </a:cubicBezTo>
                    <a:cubicBezTo>
                      <a:pt x="44" y="109"/>
                      <a:pt x="47" y="106"/>
                      <a:pt x="48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1" y="106"/>
                      <a:pt x="84" y="109"/>
                      <a:pt x="88" y="113"/>
                    </a:cubicBezTo>
                    <a:close/>
                    <a:moveTo>
                      <a:pt x="120" y="93"/>
                    </a:moveTo>
                    <a:cubicBezTo>
                      <a:pt x="120" y="95"/>
                      <a:pt x="119" y="96"/>
                      <a:pt x="117" y="96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9" y="96"/>
                      <a:pt x="8" y="95"/>
                      <a:pt x="8" y="9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8"/>
                      <a:pt x="120" y="9"/>
                      <a:pt x="120" y="11"/>
                    </a:cubicBezTo>
                    <a:lnTo>
                      <a:pt x="12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4" name="Freeform 37">
                <a:extLst>
                  <a:ext uri="{FF2B5EF4-FFF2-40B4-BE49-F238E27FC236}">
                    <a16:creationId xmlns:a16="http://schemas.microsoft.com/office/drawing/2014/main" id="{4296C4F0-398C-5A17-BF67-877670663F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47275" y="1076326"/>
                <a:ext cx="361950" cy="242888"/>
              </a:xfrm>
              <a:custGeom>
                <a:avLst/>
                <a:gdLst>
                  <a:gd name="T0" fmla="*/ 89 w 96"/>
                  <a:gd name="T1" fmla="*/ 0 h 64"/>
                  <a:gd name="T2" fmla="*/ 7 w 96"/>
                  <a:gd name="T3" fmla="*/ 0 h 64"/>
                  <a:gd name="T4" fmla="*/ 0 w 96"/>
                  <a:gd name="T5" fmla="*/ 7 h 64"/>
                  <a:gd name="T6" fmla="*/ 0 w 96"/>
                  <a:gd name="T7" fmla="*/ 57 h 64"/>
                  <a:gd name="T8" fmla="*/ 7 w 96"/>
                  <a:gd name="T9" fmla="*/ 64 h 64"/>
                  <a:gd name="T10" fmla="*/ 89 w 96"/>
                  <a:gd name="T11" fmla="*/ 64 h 64"/>
                  <a:gd name="T12" fmla="*/ 96 w 96"/>
                  <a:gd name="T13" fmla="*/ 57 h 64"/>
                  <a:gd name="T14" fmla="*/ 96 w 96"/>
                  <a:gd name="T15" fmla="*/ 7 h 64"/>
                  <a:gd name="T16" fmla="*/ 89 w 96"/>
                  <a:gd name="T17" fmla="*/ 0 h 64"/>
                  <a:gd name="T18" fmla="*/ 92 w 96"/>
                  <a:gd name="T19" fmla="*/ 57 h 64"/>
                  <a:gd name="T20" fmla="*/ 89 w 96"/>
                  <a:gd name="T21" fmla="*/ 60 h 64"/>
                  <a:gd name="T22" fmla="*/ 7 w 96"/>
                  <a:gd name="T23" fmla="*/ 60 h 64"/>
                  <a:gd name="T24" fmla="*/ 4 w 96"/>
                  <a:gd name="T25" fmla="*/ 57 h 64"/>
                  <a:gd name="T26" fmla="*/ 4 w 96"/>
                  <a:gd name="T27" fmla="*/ 7 h 64"/>
                  <a:gd name="T28" fmla="*/ 7 w 96"/>
                  <a:gd name="T29" fmla="*/ 4 h 64"/>
                  <a:gd name="T30" fmla="*/ 89 w 96"/>
                  <a:gd name="T31" fmla="*/ 4 h 64"/>
                  <a:gd name="T32" fmla="*/ 92 w 96"/>
                  <a:gd name="T33" fmla="*/ 7 h 64"/>
                  <a:gd name="T34" fmla="*/ 92 w 96"/>
                  <a:gd name="T35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64">
                    <a:moveTo>
                      <a:pt x="8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93" y="64"/>
                      <a:pt x="96" y="61"/>
                      <a:pt x="96" y="5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3" y="0"/>
                      <a:pt x="89" y="0"/>
                    </a:cubicBezTo>
                    <a:close/>
                    <a:moveTo>
                      <a:pt x="92" y="57"/>
                    </a:moveTo>
                    <a:cubicBezTo>
                      <a:pt x="92" y="59"/>
                      <a:pt x="91" y="60"/>
                      <a:pt x="89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5" y="60"/>
                      <a:pt x="4" y="59"/>
                      <a:pt x="4" y="5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1" y="4"/>
                      <a:pt x="92" y="5"/>
                      <a:pt x="92" y="7"/>
                    </a:cubicBezTo>
                    <a:lnTo>
                      <a:pt x="9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5" name="Freeform 38">
                <a:extLst>
                  <a:ext uri="{FF2B5EF4-FFF2-40B4-BE49-F238E27FC236}">
                    <a16:creationId xmlns:a16="http://schemas.microsoft.com/office/drawing/2014/main" id="{9682E462-663B-4685-402F-4583A5BDC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4438" y="1327151"/>
                <a:ext cx="46037" cy="44450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6" name="Freeform 39">
                <a:extLst>
                  <a:ext uri="{FF2B5EF4-FFF2-40B4-BE49-F238E27FC236}">
                    <a16:creationId xmlns:a16="http://schemas.microsoft.com/office/drawing/2014/main" id="{E5C83386-BE09-ABE5-9B7C-8AB6CC95B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7925" y="1198563"/>
                <a:ext cx="44450" cy="90488"/>
              </a:xfrm>
              <a:custGeom>
                <a:avLst/>
                <a:gdLst>
                  <a:gd name="T0" fmla="*/ 9 w 12"/>
                  <a:gd name="T1" fmla="*/ 0 h 24"/>
                  <a:gd name="T2" fmla="*/ 3 w 12"/>
                  <a:gd name="T3" fmla="*/ 0 h 24"/>
                  <a:gd name="T4" fmla="*/ 0 w 12"/>
                  <a:gd name="T5" fmla="*/ 3 h 24"/>
                  <a:gd name="T6" fmla="*/ 0 w 12"/>
                  <a:gd name="T7" fmla="*/ 21 h 24"/>
                  <a:gd name="T8" fmla="*/ 3 w 12"/>
                  <a:gd name="T9" fmla="*/ 24 h 24"/>
                  <a:gd name="T10" fmla="*/ 9 w 12"/>
                  <a:gd name="T11" fmla="*/ 24 h 24"/>
                  <a:gd name="T12" fmla="*/ 12 w 12"/>
                  <a:gd name="T13" fmla="*/ 21 h 24"/>
                  <a:gd name="T14" fmla="*/ 12 w 12"/>
                  <a:gd name="T15" fmla="*/ 3 h 24"/>
                  <a:gd name="T16" fmla="*/ 9 w 12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4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1" y="24"/>
                      <a:pt x="3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2" y="22"/>
                      <a:pt x="12" y="2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7" name="Freeform 40">
                <a:extLst>
                  <a:ext uri="{FF2B5EF4-FFF2-40B4-BE49-F238E27FC236}">
                    <a16:creationId xmlns:a16="http://schemas.microsoft.com/office/drawing/2014/main" id="{FF7E540C-60E0-C872-2825-BA5701F9C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8738" y="1106488"/>
                <a:ext cx="44450" cy="182563"/>
              </a:xfrm>
              <a:custGeom>
                <a:avLst/>
                <a:gdLst>
                  <a:gd name="T0" fmla="*/ 9 w 12"/>
                  <a:gd name="T1" fmla="*/ 0 h 48"/>
                  <a:gd name="T2" fmla="*/ 3 w 12"/>
                  <a:gd name="T3" fmla="*/ 0 h 48"/>
                  <a:gd name="T4" fmla="*/ 0 w 12"/>
                  <a:gd name="T5" fmla="*/ 3 h 48"/>
                  <a:gd name="T6" fmla="*/ 0 w 12"/>
                  <a:gd name="T7" fmla="*/ 45 h 48"/>
                  <a:gd name="T8" fmla="*/ 3 w 12"/>
                  <a:gd name="T9" fmla="*/ 48 h 48"/>
                  <a:gd name="T10" fmla="*/ 9 w 12"/>
                  <a:gd name="T11" fmla="*/ 48 h 48"/>
                  <a:gd name="T12" fmla="*/ 12 w 12"/>
                  <a:gd name="T13" fmla="*/ 45 h 48"/>
                  <a:gd name="T14" fmla="*/ 12 w 12"/>
                  <a:gd name="T15" fmla="*/ 3 h 48"/>
                  <a:gd name="T16" fmla="*/ 9 w 12"/>
                  <a:gd name="T1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7"/>
                      <a:pt x="1" y="48"/>
                      <a:pt x="3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1" y="48"/>
                      <a:pt x="12" y="47"/>
                      <a:pt x="12" y="4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8" name="Freeform 41">
                <a:extLst>
                  <a:ext uri="{FF2B5EF4-FFF2-40B4-BE49-F238E27FC236}">
                    <a16:creationId xmlns:a16="http://schemas.microsoft.com/office/drawing/2014/main" id="{A98B2030-98F8-B8DB-A6D5-1FB788015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2538" y="1166813"/>
                <a:ext cx="46037" cy="122238"/>
              </a:xfrm>
              <a:custGeom>
                <a:avLst/>
                <a:gdLst>
                  <a:gd name="T0" fmla="*/ 9 w 12"/>
                  <a:gd name="T1" fmla="*/ 0 h 32"/>
                  <a:gd name="T2" fmla="*/ 3 w 12"/>
                  <a:gd name="T3" fmla="*/ 0 h 32"/>
                  <a:gd name="T4" fmla="*/ 0 w 12"/>
                  <a:gd name="T5" fmla="*/ 3 h 32"/>
                  <a:gd name="T6" fmla="*/ 0 w 12"/>
                  <a:gd name="T7" fmla="*/ 29 h 32"/>
                  <a:gd name="T8" fmla="*/ 3 w 12"/>
                  <a:gd name="T9" fmla="*/ 32 h 32"/>
                  <a:gd name="T10" fmla="*/ 9 w 12"/>
                  <a:gd name="T11" fmla="*/ 32 h 32"/>
                  <a:gd name="T12" fmla="*/ 12 w 12"/>
                  <a:gd name="T13" fmla="*/ 29 h 32"/>
                  <a:gd name="T14" fmla="*/ 12 w 12"/>
                  <a:gd name="T15" fmla="*/ 3 h 32"/>
                  <a:gd name="T16" fmla="*/ 9 w 12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2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2"/>
                      <a:pt x="3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1" y="32"/>
                      <a:pt x="12" y="31"/>
                      <a:pt x="12" y="29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9" name="Freeform 42">
                <a:extLst>
                  <a:ext uri="{FF2B5EF4-FFF2-40B4-BE49-F238E27FC236}">
                    <a16:creationId xmlns:a16="http://schemas.microsoft.com/office/drawing/2014/main" id="{1C619546-2C4D-C9FE-B978-0C8AE1360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1725" y="1136651"/>
                <a:ext cx="46037" cy="152400"/>
              </a:xfrm>
              <a:custGeom>
                <a:avLst/>
                <a:gdLst>
                  <a:gd name="T0" fmla="*/ 9 w 12"/>
                  <a:gd name="T1" fmla="*/ 0 h 40"/>
                  <a:gd name="T2" fmla="*/ 3 w 12"/>
                  <a:gd name="T3" fmla="*/ 0 h 40"/>
                  <a:gd name="T4" fmla="*/ 0 w 12"/>
                  <a:gd name="T5" fmla="*/ 3 h 40"/>
                  <a:gd name="T6" fmla="*/ 0 w 12"/>
                  <a:gd name="T7" fmla="*/ 37 h 40"/>
                  <a:gd name="T8" fmla="*/ 3 w 12"/>
                  <a:gd name="T9" fmla="*/ 40 h 40"/>
                  <a:gd name="T10" fmla="*/ 9 w 12"/>
                  <a:gd name="T11" fmla="*/ 40 h 40"/>
                  <a:gd name="T12" fmla="*/ 12 w 12"/>
                  <a:gd name="T13" fmla="*/ 37 h 40"/>
                  <a:gd name="T14" fmla="*/ 12 w 12"/>
                  <a:gd name="T15" fmla="*/ 3 h 40"/>
                  <a:gd name="T16" fmla="*/ 9 w 12"/>
                  <a:gd name="T1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0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0"/>
                      <a:pt x="3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1" y="40"/>
                      <a:pt x="12" y="39"/>
                      <a:pt x="12" y="37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84083D5-2C70-CED2-61C9-B640D9D37D13}"/>
                </a:ext>
              </a:extLst>
            </p:cNvPr>
            <p:cNvGrpSpPr/>
            <p:nvPr/>
          </p:nvGrpSpPr>
          <p:grpSpPr>
            <a:xfrm>
              <a:off x="1237131" y="340367"/>
              <a:ext cx="461962" cy="460375"/>
              <a:chOff x="8310563" y="882650"/>
              <a:chExt cx="461962" cy="460375"/>
            </a:xfrm>
            <a:grpFill/>
          </p:grpSpPr>
          <p:sp>
            <p:nvSpPr>
              <p:cNvPr id="218" name="Freeform 46">
                <a:extLst>
                  <a:ext uri="{FF2B5EF4-FFF2-40B4-BE49-F238E27FC236}">
                    <a16:creationId xmlns:a16="http://schemas.microsoft.com/office/drawing/2014/main" id="{8B8DF336-3062-3F15-FB38-C73C0357FB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4388" y="1004888"/>
                <a:ext cx="214312" cy="214313"/>
              </a:xfrm>
              <a:custGeom>
                <a:avLst/>
                <a:gdLst>
                  <a:gd name="T0" fmla="*/ 28 w 56"/>
                  <a:gd name="T1" fmla="*/ 8 h 56"/>
                  <a:gd name="T2" fmla="*/ 48 w 56"/>
                  <a:gd name="T3" fmla="*/ 28 h 56"/>
                  <a:gd name="T4" fmla="*/ 28 w 56"/>
                  <a:gd name="T5" fmla="*/ 48 h 56"/>
                  <a:gd name="T6" fmla="*/ 8 w 56"/>
                  <a:gd name="T7" fmla="*/ 28 h 56"/>
                  <a:gd name="T8" fmla="*/ 28 w 56"/>
                  <a:gd name="T9" fmla="*/ 8 h 56"/>
                  <a:gd name="T10" fmla="*/ 28 w 56"/>
                  <a:gd name="T11" fmla="*/ 0 h 56"/>
                  <a:gd name="T12" fmla="*/ 0 w 56"/>
                  <a:gd name="T13" fmla="*/ 28 h 56"/>
                  <a:gd name="T14" fmla="*/ 28 w 56"/>
                  <a:gd name="T15" fmla="*/ 56 h 56"/>
                  <a:gd name="T16" fmla="*/ 56 w 56"/>
                  <a:gd name="T17" fmla="*/ 28 h 56"/>
                  <a:gd name="T18" fmla="*/ 28 w 56"/>
                  <a:gd name="T1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8"/>
                    </a:moveTo>
                    <a:cubicBezTo>
                      <a:pt x="39" y="8"/>
                      <a:pt x="48" y="17"/>
                      <a:pt x="48" y="28"/>
                    </a:cubicBezTo>
                    <a:cubicBezTo>
                      <a:pt x="48" y="39"/>
                      <a:pt x="39" y="48"/>
                      <a:pt x="28" y="48"/>
                    </a:cubicBezTo>
                    <a:cubicBezTo>
                      <a:pt x="17" y="48"/>
                      <a:pt x="8" y="39"/>
                      <a:pt x="8" y="28"/>
                    </a:cubicBezTo>
                    <a:cubicBezTo>
                      <a:pt x="8" y="17"/>
                      <a:pt x="17" y="8"/>
                      <a:pt x="28" y="8"/>
                    </a:cubicBezTo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9" name="Freeform 47">
                <a:extLst>
                  <a:ext uri="{FF2B5EF4-FFF2-40B4-BE49-F238E27FC236}">
                    <a16:creationId xmlns:a16="http://schemas.microsoft.com/office/drawing/2014/main" id="{ADC39F97-F3CF-F740-A980-E08C7BDC6A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6463" y="882650"/>
                <a:ext cx="30162" cy="460375"/>
              </a:xfrm>
              <a:custGeom>
                <a:avLst/>
                <a:gdLst>
                  <a:gd name="T0" fmla="*/ 4 w 8"/>
                  <a:gd name="T1" fmla="*/ 0 h 120"/>
                  <a:gd name="T2" fmla="*/ 0 w 8"/>
                  <a:gd name="T3" fmla="*/ 5 h 120"/>
                  <a:gd name="T4" fmla="*/ 0 w 8"/>
                  <a:gd name="T5" fmla="*/ 19 h 120"/>
                  <a:gd name="T6" fmla="*/ 4 w 8"/>
                  <a:gd name="T7" fmla="*/ 24 h 120"/>
                  <a:gd name="T8" fmla="*/ 8 w 8"/>
                  <a:gd name="T9" fmla="*/ 19 h 120"/>
                  <a:gd name="T10" fmla="*/ 8 w 8"/>
                  <a:gd name="T11" fmla="*/ 5 h 120"/>
                  <a:gd name="T12" fmla="*/ 4 w 8"/>
                  <a:gd name="T13" fmla="*/ 0 h 120"/>
                  <a:gd name="T14" fmla="*/ 4 w 8"/>
                  <a:gd name="T15" fmla="*/ 96 h 120"/>
                  <a:gd name="T16" fmla="*/ 0 w 8"/>
                  <a:gd name="T17" fmla="*/ 101 h 120"/>
                  <a:gd name="T18" fmla="*/ 0 w 8"/>
                  <a:gd name="T19" fmla="*/ 115 h 120"/>
                  <a:gd name="T20" fmla="*/ 4 w 8"/>
                  <a:gd name="T21" fmla="*/ 120 h 120"/>
                  <a:gd name="T22" fmla="*/ 8 w 8"/>
                  <a:gd name="T23" fmla="*/ 115 h 120"/>
                  <a:gd name="T24" fmla="*/ 8 w 8"/>
                  <a:gd name="T25" fmla="*/ 101 h 120"/>
                  <a:gd name="T26" fmla="*/ 4 w 8"/>
                  <a:gd name="T27" fmla="*/ 9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0"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4" y="24"/>
                    </a:cubicBezTo>
                    <a:cubicBezTo>
                      <a:pt x="6" y="24"/>
                      <a:pt x="8" y="22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96"/>
                    </a:moveTo>
                    <a:cubicBezTo>
                      <a:pt x="2" y="96"/>
                      <a:pt x="0" y="98"/>
                      <a:pt x="0" y="101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8"/>
                      <a:pt x="2" y="120"/>
                      <a:pt x="4" y="120"/>
                    </a:cubicBezTo>
                    <a:cubicBezTo>
                      <a:pt x="6" y="120"/>
                      <a:pt x="8" y="118"/>
                      <a:pt x="8" y="11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8" y="98"/>
                      <a:pt x="6" y="96"/>
                      <a:pt x="4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0" name="Freeform 48">
                <a:extLst>
                  <a:ext uri="{FF2B5EF4-FFF2-40B4-BE49-F238E27FC236}">
                    <a16:creationId xmlns:a16="http://schemas.microsoft.com/office/drawing/2014/main" id="{DD6F5278-E944-527E-7FD1-489678F9AF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10563" y="1096963"/>
                <a:ext cx="461962" cy="30163"/>
              </a:xfrm>
              <a:custGeom>
                <a:avLst/>
                <a:gdLst>
                  <a:gd name="T0" fmla="*/ 115 w 120"/>
                  <a:gd name="T1" fmla="*/ 0 h 8"/>
                  <a:gd name="T2" fmla="*/ 101 w 120"/>
                  <a:gd name="T3" fmla="*/ 0 h 8"/>
                  <a:gd name="T4" fmla="*/ 96 w 120"/>
                  <a:gd name="T5" fmla="*/ 4 h 8"/>
                  <a:gd name="T6" fmla="*/ 101 w 120"/>
                  <a:gd name="T7" fmla="*/ 8 h 8"/>
                  <a:gd name="T8" fmla="*/ 115 w 120"/>
                  <a:gd name="T9" fmla="*/ 8 h 8"/>
                  <a:gd name="T10" fmla="*/ 120 w 120"/>
                  <a:gd name="T11" fmla="*/ 4 h 8"/>
                  <a:gd name="T12" fmla="*/ 115 w 120"/>
                  <a:gd name="T13" fmla="*/ 0 h 8"/>
                  <a:gd name="T14" fmla="*/ 19 w 120"/>
                  <a:gd name="T15" fmla="*/ 0 h 8"/>
                  <a:gd name="T16" fmla="*/ 5 w 120"/>
                  <a:gd name="T17" fmla="*/ 0 h 8"/>
                  <a:gd name="T18" fmla="*/ 0 w 120"/>
                  <a:gd name="T19" fmla="*/ 4 h 8"/>
                  <a:gd name="T20" fmla="*/ 5 w 120"/>
                  <a:gd name="T21" fmla="*/ 8 h 8"/>
                  <a:gd name="T22" fmla="*/ 19 w 120"/>
                  <a:gd name="T23" fmla="*/ 8 h 8"/>
                  <a:gd name="T24" fmla="*/ 24 w 120"/>
                  <a:gd name="T25" fmla="*/ 4 h 8"/>
                  <a:gd name="T26" fmla="*/ 19 w 120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8">
                    <a:moveTo>
                      <a:pt x="115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98" y="0"/>
                      <a:pt x="96" y="2"/>
                      <a:pt x="96" y="4"/>
                    </a:cubicBezTo>
                    <a:cubicBezTo>
                      <a:pt x="96" y="6"/>
                      <a:pt x="98" y="8"/>
                      <a:pt x="101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8" y="8"/>
                      <a:pt x="120" y="6"/>
                      <a:pt x="120" y="4"/>
                    </a:cubicBezTo>
                    <a:cubicBezTo>
                      <a:pt x="120" y="2"/>
                      <a:pt x="118" y="0"/>
                      <a:pt x="115" y="0"/>
                    </a:cubicBezTo>
                    <a:close/>
                    <a:moveTo>
                      <a:pt x="1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2" y="8"/>
                      <a:pt x="24" y="6"/>
                      <a:pt x="24" y="4"/>
                    </a:cubicBezTo>
                    <a:cubicBezTo>
                      <a:pt x="24" y="2"/>
                      <a:pt x="22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1" name="Freeform 49">
                <a:extLst>
                  <a:ext uri="{FF2B5EF4-FFF2-40B4-BE49-F238E27FC236}">
                    <a16:creationId xmlns:a16="http://schemas.microsoft.com/office/drawing/2014/main" id="{44555737-86F6-62BD-E037-BDAC8133C4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2475" y="942975"/>
                <a:ext cx="338137" cy="338138"/>
              </a:xfrm>
              <a:custGeom>
                <a:avLst/>
                <a:gdLst>
                  <a:gd name="T0" fmla="*/ 86 w 88"/>
                  <a:gd name="T1" fmla="*/ 2 h 88"/>
                  <a:gd name="T2" fmla="*/ 80 w 88"/>
                  <a:gd name="T3" fmla="*/ 2 h 88"/>
                  <a:gd name="T4" fmla="*/ 70 w 88"/>
                  <a:gd name="T5" fmla="*/ 12 h 88"/>
                  <a:gd name="T6" fmla="*/ 69 w 88"/>
                  <a:gd name="T7" fmla="*/ 19 h 88"/>
                  <a:gd name="T8" fmla="*/ 76 w 88"/>
                  <a:gd name="T9" fmla="*/ 18 h 88"/>
                  <a:gd name="T10" fmla="*/ 86 w 88"/>
                  <a:gd name="T11" fmla="*/ 8 h 88"/>
                  <a:gd name="T12" fmla="*/ 86 w 88"/>
                  <a:gd name="T13" fmla="*/ 2 h 88"/>
                  <a:gd name="T14" fmla="*/ 12 w 88"/>
                  <a:gd name="T15" fmla="*/ 70 h 88"/>
                  <a:gd name="T16" fmla="*/ 2 w 88"/>
                  <a:gd name="T17" fmla="*/ 80 h 88"/>
                  <a:gd name="T18" fmla="*/ 2 w 88"/>
                  <a:gd name="T19" fmla="*/ 86 h 88"/>
                  <a:gd name="T20" fmla="*/ 8 w 88"/>
                  <a:gd name="T21" fmla="*/ 86 h 88"/>
                  <a:gd name="T22" fmla="*/ 18 w 88"/>
                  <a:gd name="T23" fmla="*/ 76 h 88"/>
                  <a:gd name="T24" fmla="*/ 19 w 88"/>
                  <a:gd name="T25" fmla="*/ 69 h 88"/>
                  <a:gd name="T26" fmla="*/ 12 w 88"/>
                  <a:gd name="T27" fmla="*/ 7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88">
                    <a:moveTo>
                      <a:pt x="86" y="2"/>
                    </a:moveTo>
                    <a:cubicBezTo>
                      <a:pt x="85" y="0"/>
                      <a:pt x="82" y="0"/>
                      <a:pt x="80" y="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68" y="14"/>
                      <a:pt x="68" y="17"/>
                      <a:pt x="69" y="19"/>
                    </a:cubicBezTo>
                    <a:cubicBezTo>
                      <a:pt x="71" y="20"/>
                      <a:pt x="74" y="20"/>
                      <a:pt x="76" y="1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8" y="6"/>
                      <a:pt x="88" y="3"/>
                      <a:pt x="86" y="2"/>
                    </a:cubicBezTo>
                    <a:close/>
                    <a:moveTo>
                      <a:pt x="12" y="70"/>
                    </a:moveTo>
                    <a:cubicBezTo>
                      <a:pt x="2" y="80"/>
                      <a:pt x="2" y="80"/>
                      <a:pt x="2" y="80"/>
                    </a:cubicBezTo>
                    <a:cubicBezTo>
                      <a:pt x="0" y="82"/>
                      <a:pt x="0" y="85"/>
                      <a:pt x="2" y="86"/>
                    </a:cubicBezTo>
                    <a:cubicBezTo>
                      <a:pt x="3" y="88"/>
                      <a:pt x="6" y="88"/>
                      <a:pt x="8" y="8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20" y="74"/>
                      <a:pt x="20" y="71"/>
                      <a:pt x="19" y="69"/>
                    </a:cubicBezTo>
                    <a:cubicBezTo>
                      <a:pt x="17" y="68"/>
                      <a:pt x="14" y="68"/>
                      <a:pt x="12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2" name="Freeform 50">
                <a:extLst>
                  <a:ext uri="{FF2B5EF4-FFF2-40B4-BE49-F238E27FC236}">
                    <a16:creationId xmlns:a16="http://schemas.microsoft.com/office/drawing/2014/main" id="{3BEDE12F-D8B0-4BDC-6E3B-5C4517B6D7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2475" y="942975"/>
                <a:ext cx="338137" cy="338138"/>
              </a:xfrm>
              <a:custGeom>
                <a:avLst/>
                <a:gdLst>
                  <a:gd name="T0" fmla="*/ 86 w 88"/>
                  <a:gd name="T1" fmla="*/ 80 h 88"/>
                  <a:gd name="T2" fmla="*/ 76 w 88"/>
                  <a:gd name="T3" fmla="*/ 70 h 88"/>
                  <a:gd name="T4" fmla="*/ 69 w 88"/>
                  <a:gd name="T5" fmla="*/ 69 h 88"/>
                  <a:gd name="T6" fmla="*/ 70 w 88"/>
                  <a:gd name="T7" fmla="*/ 76 h 88"/>
                  <a:gd name="T8" fmla="*/ 80 w 88"/>
                  <a:gd name="T9" fmla="*/ 86 h 88"/>
                  <a:gd name="T10" fmla="*/ 86 w 88"/>
                  <a:gd name="T11" fmla="*/ 86 h 88"/>
                  <a:gd name="T12" fmla="*/ 86 w 88"/>
                  <a:gd name="T13" fmla="*/ 80 h 88"/>
                  <a:gd name="T14" fmla="*/ 8 w 88"/>
                  <a:gd name="T15" fmla="*/ 2 h 88"/>
                  <a:gd name="T16" fmla="*/ 2 w 88"/>
                  <a:gd name="T17" fmla="*/ 2 h 88"/>
                  <a:gd name="T18" fmla="*/ 2 w 88"/>
                  <a:gd name="T19" fmla="*/ 8 h 88"/>
                  <a:gd name="T20" fmla="*/ 12 w 88"/>
                  <a:gd name="T21" fmla="*/ 18 h 88"/>
                  <a:gd name="T22" fmla="*/ 19 w 88"/>
                  <a:gd name="T23" fmla="*/ 19 h 88"/>
                  <a:gd name="T24" fmla="*/ 18 w 88"/>
                  <a:gd name="T25" fmla="*/ 12 h 88"/>
                  <a:gd name="T26" fmla="*/ 8 w 88"/>
                  <a:gd name="T27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88">
                    <a:moveTo>
                      <a:pt x="86" y="80"/>
                    </a:moveTo>
                    <a:cubicBezTo>
                      <a:pt x="76" y="70"/>
                      <a:pt x="76" y="70"/>
                      <a:pt x="76" y="70"/>
                    </a:cubicBezTo>
                    <a:cubicBezTo>
                      <a:pt x="74" y="68"/>
                      <a:pt x="71" y="68"/>
                      <a:pt x="69" y="69"/>
                    </a:cubicBezTo>
                    <a:cubicBezTo>
                      <a:pt x="68" y="71"/>
                      <a:pt x="68" y="74"/>
                      <a:pt x="70" y="7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2" y="88"/>
                      <a:pt x="85" y="88"/>
                      <a:pt x="86" y="86"/>
                    </a:cubicBezTo>
                    <a:cubicBezTo>
                      <a:pt x="88" y="85"/>
                      <a:pt x="88" y="82"/>
                      <a:pt x="86" y="80"/>
                    </a:cubicBezTo>
                    <a:close/>
                    <a:moveTo>
                      <a:pt x="8" y="2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20"/>
                      <a:pt x="17" y="20"/>
                      <a:pt x="19" y="19"/>
                    </a:cubicBezTo>
                    <a:cubicBezTo>
                      <a:pt x="20" y="17"/>
                      <a:pt x="20" y="14"/>
                      <a:pt x="18" y="12"/>
                    </a:cubicBez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B93520-EE46-E97E-07AE-0395F30A6EC9}"/>
                </a:ext>
              </a:extLst>
            </p:cNvPr>
            <p:cNvGrpSpPr/>
            <p:nvPr/>
          </p:nvGrpSpPr>
          <p:grpSpPr>
            <a:xfrm>
              <a:off x="275292" y="1999023"/>
              <a:ext cx="509385" cy="374680"/>
              <a:chOff x="5775325" y="3484563"/>
              <a:chExt cx="714376" cy="525462"/>
            </a:xfrm>
            <a:grpFill/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6EEACCFC-60BE-5EFA-1379-859DF4ACB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3662363"/>
                <a:ext cx="350838" cy="314325"/>
              </a:xfrm>
              <a:custGeom>
                <a:avLst/>
                <a:gdLst>
                  <a:gd name="T0" fmla="*/ 0 w 52"/>
                  <a:gd name="T1" fmla="*/ 3 h 46"/>
                  <a:gd name="T2" fmla="*/ 13 w 52"/>
                  <a:gd name="T3" fmla="*/ 12 h 46"/>
                  <a:gd name="T4" fmla="*/ 23 w 52"/>
                  <a:gd name="T5" fmla="*/ 34 h 46"/>
                  <a:gd name="T6" fmla="*/ 42 w 52"/>
                  <a:gd name="T7" fmla="*/ 45 h 46"/>
                  <a:gd name="T8" fmla="*/ 27 w 52"/>
                  <a:gd name="T9" fmla="*/ 17 h 46"/>
                  <a:gd name="T10" fmla="*/ 45 w 52"/>
                  <a:gd name="T11" fmla="*/ 44 h 46"/>
                  <a:gd name="T12" fmla="*/ 50 w 52"/>
                  <a:gd name="T13" fmla="*/ 29 h 46"/>
                  <a:gd name="T14" fmla="*/ 0 w 52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46">
                    <a:moveTo>
                      <a:pt x="0" y="3"/>
                    </a:moveTo>
                    <a:cubicBezTo>
                      <a:pt x="6" y="5"/>
                      <a:pt x="10" y="7"/>
                      <a:pt x="13" y="12"/>
                    </a:cubicBezTo>
                    <a:cubicBezTo>
                      <a:pt x="18" y="20"/>
                      <a:pt x="19" y="26"/>
                      <a:pt x="23" y="34"/>
                    </a:cubicBezTo>
                    <a:cubicBezTo>
                      <a:pt x="28" y="44"/>
                      <a:pt x="38" y="46"/>
                      <a:pt x="42" y="45"/>
                    </a:cubicBezTo>
                    <a:cubicBezTo>
                      <a:pt x="42" y="36"/>
                      <a:pt x="36" y="24"/>
                      <a:pt x="27" y="17"/>
                    </a:cubicBezTo>
                    <a:cubicBezTo>
                      <a:pt x="38" y="24"/>
                      <a:pt x="44" y="33"/>
                      <a:pt x="45" y="44"/>
                    </a:cubicBezTo>
                    <a:cubicBezTo>
                      <a:pt x="45" y="44"/>
                      <a:pt x="52" y="39"/>
                      <a:pt x="50" y="29"/>
                    </a:cubicBezTo>
                    <a:cubicBezTo>
                      <a:pt x="46" y="5"/>
                      <a:pt x="18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2DE7FC66-48FE-3919-01C6-13784A0A7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188" y="3484563"/>
                <a:ext cx="417513" cy="525462"/>
              </a:xfrm>
              <a:custGeom>
                <a:avLst/>
                <a:gdLst>
                  <a:gd name="T0" fmla="*/ 0 w 62"/>
                  <a:gd name="T1" fmla="*/ 38 h 77"/>
                  <a:gd name="T2" fmla="*/ 8 w 62"/>
                  <a:gd name="T3" fmla="*/ 56 h 77"/>
                  <a:gd name="T4" fmla="*/ 5 w 62"/>
                  <a:gd name="T5" fmla="*/ 70 h 77"/>
                  <a:gd name="T6" fmla="*/ 10 w 62"/>
                  <a:gd name="T7" fmla="*/ 74 h 77"/>
                  <a:gd name="T8" fmla="*/ 29 w 62"/>
                  <a:gd name="T9" fmla="*/ 29 h 77"/>
                  <a:gd name="T10" fmla="*/ 13 w 62"/>
                  <a:gd name="T11" fmla="*/ 75 h 77"/>
                  <a:gd name="T12" fmla="*/ 39 w 62"/>
                  <a:gd name="T13" fmla="*/ 52 h 77"/>
                  <a:gd name="T14" fmla="*/ 46 w 62"/>
                  <a:gd name="T15" fmla="*/ 18 h 77"/>
                  <a:gd name="T16" fmla="*/ 62 w 62"/>
                  <a:gd name="T17" fmla="*/ 0 h 77"/>
                  <a:gd name="T18" fmla="*/ 0 w 62"/>
                  <a:gd name="T19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7">
                    <a:moveTo>
                      <a:pt x="0" y="38"/>
                    </a:moveTo>
                    <a:cubicBezTo>
                      <a:pt x="5" y="43"/>
                      <a:pt x="7" y="48"/>
                      <a:pt x="8" y="56"/>
                    </a:cubicBezTo>
                    <a:cubicBezTo>
                      <a:pt x="9" y="61"/>
                      <a:pt x="7" y="66"/>
                      <a:pt x="5" y="70"/>
                    </a:cubicBezTo>
                    <a:cubicBezTo>
                      <a:pt x="6" y="73"/>
                      <a:pt x="10" y="74"/>
                      <a:pt x="10" y="74"/>
                    </a:cubicBezTo>
                    <a:cubicBezTo>
                      <a:pt x="11" y="56"/>
                      <a:pt x="14" y="42"/>
                      <a:pt x="29" y="29"/>
                    </a:cubicBezTo>
                    <a:cubicBezTo>
                      <a:pt x="17" y="42"/>
                      <a:pt x="12" y="62"/>
                      <a:pt x="13" y="75"/>
                    </a:cubicBezTo>
                    <a:cubicBezTo>
                      <a:pt x="21" y="77"/>
                      <a:pt x="35" y="69"/>
                      <a:pt x="39" y="52"/>
                    </a:cubicBezTo>
                    <a:cubicBezTo>
                      <a:pt x="43" y="39"/>
                      <a:pt x="41" y="30"/>
                      <a:pt x="46" y="18"/>
                    </a:cubicBezTo>
                    <a:cubicBezTo>
                      <a:pt x="50" y="9"/>
                      <a:pt x="55" y="5"/>
                      <a:pt x="62" y="0"/>
                    </a:cubicBezTo>
                    <a:cubicBezTo>
                      <a:pt x="40" y="1"/>
                      <a:pt x="8" y="13"/>
                      <a:pt x="0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4C7ABC3-A32C-65A8-95F1-05E42C3D4389}"/>
                </a:ext>
              </a:extLst>
            </p:cNvPr>
            <p:cNvGrpSpPr/>
            <p:nvPr/>
          </p:nvGrpSpPr>
          <p:grpSpPr>
            <a:xfrm>
              <a:off x="3316915" y="2035340"/>
              <a:ext cx="460964" cy="302047"/>
              <a:chOff x="5757863" y="2919413"/>
              <a:chExt cx="695324" cy="455612"/>
            </a:xfrm>
            <a:grpFill/>
          </p:grpSpPr>
          <p:sp>
            <p:nvSpPr>
              <p:cNvPr id="213" name="Freeform 477">
                <a:extLst>
                  <a:ext uri="{FF2B5EF4-FFF2-40B4-BE49-F238E27FC236}">
                    <a16:creationId xmlns:a16="http://schemas.microsoft.com/office/drawing/2014/main" id="{0BF07A5B-1E61-421F-96D0-06D5E8795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5338" y="2919413"/>
                <a:ext cx="468312" cy="455612"/>
              </a:xfrm>
              <a:custGeom>
                <a:avLst/>
                <a:gdLst>
                  <a:gd name="T0" fmla="*/ 223 w 223"/>
                  <a:gd name="T1" fmla="*/ 216 h 216"/>
                  <a:gd name="T2" fmla="*/ 0 w 223"/>
                  <a:gd name="T3" fmla="*/ 216 h 216"/>
                  <a:gd name="T4" fmla="*/ 0 w 223"/>
                  <a:gd name="T5" fmla="*/ 211 h 216"/>
                  <a:gd name="T6" fmla="*/ 83 w 223"/>
                  <a:gd name="T7" fmla="*/ 144 h 216"/>
                  <a:gd name="T8" fmla="*/ 85 w 223"/>
                  <a:gd name="T9" fmla="*/ 137 h 216"/>
                  <a:gd name="T10" fmla="*/ 67 w 223"/>
                  <a:gd name="T11" fmla="*/ 103 h 216"/>
                  <a:gd name="T12" fmla="*/ 58 w 223"/>
                  <a:gd name="T13" fmla="*/ 92 h 216"/>
                  <a:gd name="T14" fmla="*/ 60 w 223"/>
                  <a:gd name="T15" fmla="*/ 67 h 216"/>
                  <a:gd name="T16" fmla="*/ 60 w 223"/>
                  <a:gd name="T17" fmla="*/ 67 h 216"/>
                  <a:gd name="T18" fmla="*/ 71 w 223"/>
                  <a:gd name="T19" fmla="*/ 15 h 216"/>
                  <a:gd name="T20" fmla="*/ 111 w 223"/>
                  <a:gd name="T21" fmla="*/ 0 h 216"/>
                  <a:gd name="T22" fmla="*/ 151 w 223"/>
                  <a:gd name="T23" fmla="*/ 15 h 216"/>
                  <a:gd name="T24" fmla="*/ 163 w 223"/>
                  <a:gd name="T25" fmla="*/ 67 h 216"/>
                  <a:gd name="T26" fmla="*/ 163 w 223"/>
                  <a:gd name="T27" fmla="*/ 67 h 216"/>
                  <a:gd name="T28" fmla="*/ 165 w 223"/>
                  <a:gd name="T29" fmla="*/ 92 h 216"/>
                  <a:gd name="T30" fmla="*/ 156 w 223"/>
                  <a:gd name="T31" fmla="*/ 103 h 216"/>
                  <a:gd name="T32" fmla="*/ 138 w 223"/>
                  <a:gd name="T33" fmla="*/ 137 h 216"/>
                  <a:gd name="T34" fmla="*/ 140 w 223"/>
                  <a:gd name="T35" fmla="*/ 144 h 216"/>
                  <a:gd name="T36" fmla="*/ 223 w 223"/>
                  <a:gd name="T37" fmla="*/ 211 h 216"/>
                  <a:gd name="T38" fmla="*/ 223 w 223"/>
                  <a:gd name="T39" fmla="*/ 216 h 216"/>
                  <a:gd name="T40" fmla="*/ 12 w 223"/>
                  <a:gd name="T41" fmla="*/ 205 h 216"/>
                  <a:gd name="T42" fmla="*/ 211 w 223"/>
                  <a:gd name="T43" fmla="*/ 205 h 216"/>
                  <a:gd name="T44" fmla="*/ 181 w 223"/>
                  <a:gd name="T45" fmla="*/ 175 h 216"/>
                  <a:gd name="T46" fmla="*/ 137 w 223"/>
                  <a:gd name="T47" fmla="*/ 155 h 216"/>
                  <a:gd name="T48" fmla="*/ 127 w 223"/>
                  <a:gd name="T49" fmla="*/ 134 h 216"/>
                  <a:gd name="T50" fmla="*/ 127 w 223"/>
                  <a:gd name="T51" fmla="*/ 132 h 216"/>
                  <a:gd name="T52" fmla="*/ 128 w 223"/>
                  <a:gd name="T53" fmla="*/ 130 h 216"/>
                  <a:gd name="T54" fmla="*/ 145 w 223"/>
                  <a:gd name="T55" fmla="*/ 98 h 216"/>
                  <a:gd name="T56" fmla="*/ 146 w 223"/>
                  <a:gd name="T57" fmla="*/ 93 h 216"/>
                  <a:gd name="T58" fmla="*/ 151 w 223"/>
                  <a:gd name="T59" fmla="*/ 93 h 216"/>
                  <a:gd name="T60" fmla="*/ 155 w 223"/>
                  <a:gd name="T61" fmla="*/ 86 h 216"/>
                  <a:gd name="T62" fmla="*/ 153 w 223"/>
                  <a:gd name="T63" fmla="*/ 74 h 216"/>
                  <a:gd name="T64" fmla="*/ 151 w 223"/>
                  <a:gd name="T65" fmla="*/ 72 h 216"/>
                  <a:gd name="T66" fmla="*/ 151 w 223"/>
                  <a:gd name="T67" fmla="*/ 69 h 216"/>
                  <a:gd name="T68" fmla="*/ 151 w 223"/>
                  <a:gd name="T69" fmla="*/ 66 h 216"/>
                  <a:gd name="T70" fmla="*/ 143 w 223"/>
                  <a:gd name="T71" fmla="*/ 23 h 216"/>
                  <a:gd name="T72" fmla="*/ 111 w 223"/>
                  <a:gd name="T73" fmla="*/ 12 h 216"/>
                  <a:gd name="T74" fmla="*/ 80 w 223"/>
                  <a:gd name="T75" fmla="*/ 23 h 216"/>
                  <a:gd name="T76" fmla="*/ 72 w 223"/>
                  <a:gd name="T77" fmla="*/ 66 h 216"/>
                  <a:gd name="T78" fmla="*/ 72 w 223"/>
                  <a:gd name="T79" fmla="*/ 69 h 216"/>
                  <a:gd name="T80" fmla="*/ 72 w 223"/>
                  <a:gd name="T81" fmla="*/ 72 h 216"/>
                  <a:gd name="T82" fmla="*/ 70 w 223"/>
                  <a:gd name="T83" fmla="*/ 74 h 216"/>
                  <a:gd name="T84" fmla="*/ 68 w 223"/>
                  <a:gd name="T85" fmla="*/ 86 h 216"/>
                  <a:gd name="T86" fmla="*/ 72 w 223"/>
                  <a:gd name="T87" fmla="*/ 93 h 216"/>
                  <a:gd name="T88" fmla="*/ 77 w 223"/>
                  <a:gd name="T89" fmla="*/ 93 h 216"/>
                  <a:gd name="T90" fmla="*/ 77 w 223"/>
                  <a:gd name="T91" fmla="*/ 98 h 216"/>
                  <a:gd name="T92" fmla="*/ 95 w 223"/>
                  <a:gd name="T93" fmla="*/ 130 h 216"/>
                  <a:gd name="T94" fmla="*/ 96 w 223"/>
                  <a:gd name="T95" fmla="*/ 132 h 216"/>
                  <a:gd name="T96" fmla="*/ 96 w 223"/>
                  <a:gd name="T97" fmla="*/ 134 h 216"/>
                  <a:gd name="T98" fmla="*/ 86 w 223"/>
                  <a:gd name="T99" fmla="*/ 155 h 216"/>
                  <a:gd name="T100" fmla="*/ 42 w 223"/>
                  <a:gd name="T101" fmla="*/ 175 h 216"/>
                  <a:gd name="T102" fmla="*/ 12 w 223"/>
                  <a:gd name="T103" fmla="*/ 205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3" h="216">
                    <a:moveTo>
                      <a:pt x="223" y="216"/>
                    </a:move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0" y="176"/>
                      <a:pt x="65" y="148"/>
                      <a:pt x="83" y="144"/>
                    </a:cubicBezTo>
                    <a:cubicBezTo>
                      <a:pt x="84" y="143"/>
                      <a:pt x="84" y="140"/>
                      <a:pt x="85" y="137"/>
                    </a:cubicBezTo>
                    <a:cubicBezTo>
                      <a:pt x="81" y="132"/>
                      <a:pt x="71" y="120"/>
                      <a:pt x="67" y="103"/>
                    </a:cubicBezTo>
                    <a:cubicBezTo>
                      <a:pt x="63" y="102"/>
                      <a:pt x="60" y="98"/>
                      <a:pt x="58" y="92"/>
                    </a:cubicBezTo>
                    <a:cubicBezTo>
                      <a:pt x="55" y="85"/>
                      <a:pt x="55" y="74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59" y="57"/>
                      <a:pt x="56" y="32"/>
                      <a:pt x="71" y="15"/>
                    </a:cubicBezTo>
                    <a:cubicBezTo>
                      <a:pt x="80" y="5"/>
                      <a:pt x="94" y="0"/>
                      <a:pt x="111" y="0"/>
                    </a:cubicBezTo>
                    <a:cubicBezTo>
                      <a:pt x="129" y="0"/>
                      <a:pt x="142" y="5"/>
                      <a:pt x="151" y="15"/>
                    </a:cubicBezTo>
                    <a:cubicBezTo>
                      <a:pt x="166" y="32"/>
                      <a:pt x="164" y="57"/>
                      <a:pt x="163" y="67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8" y="74"/>
                      <a:pt x="168" y="85"/>
                      <a:pt x="165" y="92"/>
                    </a:cubicBezTo>
                    <a:cubicBezTo>
                      <a:pt x="163" y="98"/>
                      <a:pt x="160" y="102"/>
                      <a:pt x="156" y="103"/>
                    </a:cubicBezTo>
                    <a:cubicBezTo>
                      <a:pt x="152" y="120"/>
                      <a:pt x="142" y="132"/>
                      <a:pt x="138" y="137"/>
                    </a:cubicBezTo>
                    <a:cubicBezTo>
                      <a:pt x="138" y="140"/>
                      <a:pt x="139" y="143"/>
                      <a:pt x="140" y="144"/>
                    </a:cubicBezTo>
                    <a:cubicBezTo>
                      <a:pt x="158" y="148"/>
                      <a:pt x="223" y="176"/>
                      <a:pt x="223" y="211"/>
                    </a:cubicBezTo>
                    <a:lnTo>
                      <a:pt x="223" y="216"/>
                    </a:lnTo>
                    <a:close/>
                    <a:moveTo>
                      <a:pt x="12" y="205"/>
                    </a:moveTo>
                    <a:cubicBezTo>
                      <a:pt x="211" y="205"/>
                      <a:pt x="211" y="205"/>
                      <a:pt x="211" y="205"/>
                    </a:cubicBezTo>
                    <a:cubicBezTo>
                      <a:pt x="208" y="195"/>
                      <a:pt x="197" y="185"/>
                      <a:pt x="181" y="175"/>
                    </a:cubicBezTo>
                    <a:cubicBezTo>
                      <a:pt x="164" y="164"/>
                      <a:pt x="144" y="157"/>
                      <a:pt x="137" y="155"/>
                    </a:cubicBezTo>
                    <a:cubicBezTo>
                      <a:pt x="128" y="154"/>
                      <a:pt x="127" y="140"/>
                      <a:pt x="127" y="134"/>
                    </a:cubicBezTo>
                    <a:cubicBezTo>
                      <a:pt x="127" y="132"/>
                      <a:pt x="127" y="132"/>
                      <a:pt x="127" y="132"/>
                    </a:cubicBezTo>
                    <a:cubicBezTo>
                      <a:pt x="128" y="130"/>
                      <a:pt x="128" y="130"/>
                      <a:pt x="128" y="130"/>
                    </a:cubicBezTo>
                    <a:cubicBezTo>
                      <a:pt x="128" y="130"/>
                      <a:pt x="142" y="116"/>
                      <a:pt x="145" y="98"/>
                    </a:cubicBezTo>
                    <a:cubicBezTo>
                      <a:pt x="146" y="93"/>
                      <a:pt x="146" y="93"/>
                      <a:pt x="146" y="93"/>
                    </a:cubicBezTo>
                    <a:cubicBezTo>
                      <a:pt x="151" y="93"/>
                      <a:pt x="151" y="93"/>
                      <a:pt x="151" y="93"/>
                    </a:cubicBezTo>
                    <a:cubicBezTo>
                      <a:pt x="152" y="93"/>
                      <a:pt x="154" y="91"/>
                      <a:pt x="155" y="86"/>
                    </a:cubicBezTo>
                    <a:cubicBezTo>
                      <a:pt x="156" y="81"/>
                      <a:pt x="155" y="76"/>
                      <a:pt x="153" y="74"/>
                    </a:cubicBezTo>
                    <a:cubicBezTo>
                      <a:pt x="151" y="72"/>
                      <a:pt x="151" y="72"/>
                      <a:pt x="151" y="72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8"/>
                      <a:pt x="151" y="67"/>
                      <a:pt x="151" y="66"/>
                    </a:cubicBezTo>
                    <a:cubicBezTo>
                      <a:pt x="152" y="57"/>
                      <a:pt x="154" y="36"/>
                      <a:pt x="143" y="23"/>
                    </a:cubicBezTo>
                    <a:cubicBezTo>
                      <a:pt x="136" y="15"/>
                      <a:pt x="126" y="12"/>
                      <a:pt x="111" y="12"/>
                    </a:cubicBezTo>
                    <a:cubicBezTo>
                      <a:pt x="97" y="12"/>
                      <a:pt x="87" y="15"/>
                      <a:pt x="80" y="23"/>
                    </a:cubicBezTo>
                    <a:cubicBezTo>
                      <a:pt x="68" y="36"/>
                      <a:pt x="71" y="57"/>
                      <a:pt x="72" y="66"/>
                    </a:cubicBezTo>
                    <a:cubicBezTo>
                      <a:pt x="72" y="67"/>
                      <a:pt x="72" y="68"/>
                      <a:pt x="72" y="69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67" y="76"/>
                      <a:pt x="67" y="81"/>
                      <a:pt x="68" y="86"/>
                    </a:cubicBezTo>
                    <a:cubicBezTo>
                      <a:pt x="69" y="91"/>
                      <a:pt x="71" y="93"/>
                      <a:pt x="72" y="93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80" y="116"/>
                      <a:pt x="94" y="130"/>
                      <a:pt x="95" y="130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6" y="140"/>
                      <a:pt x="95" y="154"/>
                      <a:pt x="86" y="155"/>
                    </a:cubicBezTo>
                    <a:cubicBezTo>
                      <a:pt x="79" y="157"/>
                      <a:pt x="59" y="164"/>
                      <a:pt x="42" y="175"/>
                    </a:cubicBezTo>
                    <a:cubicBezTo>
                      <a:pt x="25" y="185"/>
                      <a:pt x="15" y="195"/>
                      <a:pt x="12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4" name="Freeform 478">
                <a:extLst>
                  <a:ext uri="{FF2B5EF4-FFF2-40B4-BE49-F238E27FC236}">
                    <a16:creationId xmlns:a16="http://schemas.microsoft.com/office/drawing/2014/main" id="{791BB03D-8A8D-0B1A-9F08-C709B978D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650" y="2936875"/>
                <a:ext cx="236537" cy="381000"/>
              </a:xfrm>
              <a:custGeom>
                <a:avLst/>
                <a:gdLst>
                  <a:gd name="T0" fmla="*/ 43 w 113"/>
                  <a:gd name="T1" fmla="*/ 120 h 181"/>
                  <a:gd name="T2" fmla="*/ 42 w 113"/>
                  <a:gd name="T3" fmla="*/ 114 h 181"/>
                  <a:gd name="T4" fmla="*/ 57 w 113"/>
                  <a:gd name="T5" fmla="*/ 86 h 181"/>
                  <a:gd name="T6" fmla="*/ 64 w 113"/>
                  <a:gd name="T7" fmla="*/ 77 h 181"/>
                  <a:gd name="T8" fmla="*/ 62 w 113"/>
                  <a:gd name="T9" fmla="*/ 56 h 181"/>
                  <a:gd name="T10" fmla="*/ 62 w 113"/>
                  <a:gd name="T11" fmla="*/ 56 h 181"/>
                  <a:gd name="T12" fmla="*/ 53 w 113"/>
                  <a:gd name="T13" fmla="*/ 13 h 181"/>
                  <a:gd name="T14" fmla="*/ 19 w 113"/>
                  <a:gd name="T15" fmla="*/ 0 h 181"/>
                  <a:gd name="T16" fmla="*/ 0 w 113"/>
                  <a:gd name="T17" fmla="*/ 4 h 181"/>
                  <a:gd name="T18" fmla="*/ 5 w 113"/>
                  <a:gd name="T19" fmla="*/ 12 h 181"/>
                  <a:gd name="T20" fmla="*/ 19 w 113"/>
                  <a:gd name="T21" fmla="*/ 10 h 181"/>
                  <a:gd name="T22" fmla="*/ 46 w 113"/>
                  <a:gd name="T23" fmla="*/ 19 h 181"/>
                  <a:gd name="T24" fmla="*/ 53 w 113"/>
                  <a:gd name="T25" fmla="*/ 55 h 181"/>
                  <a:gd name="T26" fmla="*/ 52 w 113"/>
                  <a:gd name="T27" fmla="*/ 58 h 181"/>
                  <a:gd name="T28" fmla="*/ 52 w 113"/>
                  <a:gd name="T29" fmla="*/ 60 h 181"/>
                  <a:gd name="T30" fmla="*/ 54 w 113"/>
                  <a:gd name="T31" fmla="*/ 62 h 181"/>
                  <a:gd name="T32" fmla="*/ 56 w 113"/>
                  <a:gd name="T33" fmla="*/ 72 h 181"/>
                  <a:gd name="T34" fmla="*/ 52 w 113"/>
                  <a:gd name="T35" fmla="*/ 78 h 181"/>
                  <a:gd name="T36" fmla="*/ 48 w 113"/>
                  <a:gd name="T37" fmla="*/ 78 h 181"/>
                  <a:gd name="T38" fmla="*/ 48 w 113"/>
                  <a:gd name="T39" fmla="*/ 82 h 181"/>
                  <a:gd name="T40" fmla="*/ 33 w 113"/>
                  <a:gd name="T41" fmla="*/ 109 h 181"/>
                  <a:gd name="T42" fmla="*/ 32 w 113"/>
                  <a:gd name="T43" fmla="*/ 110 h 181"/>
                  <a:gd name="T44" fmla="*/ 32 w 113"/>
                  <a:gd name="T45" fmla="*/ 112 h 181"/>
                  <a:gd name="T46" fmla="*/ 41 w 113"/>
                  <a:gd name="T47" fmla="*/ 130 h 181"/>
                  <a:gd name="T48" fmla="*/ 77 w 113"/>
                  <a:gd name="T49" fmla="*/ 146 h 181"/>
                  <a:gd name="T50" fmla="*/ 102 w 113"/>
                  <a:gd name="T51" fmla="*/ 171 h 181"/>
                  <a:gd name="T52" fmla="*/ 58 w 113"/>
                  <a:gd name="T53" fmla="*/ 171 h 181"/>
                  <a:gd name="T54" fmla="*/ 65 w 113"/>
                  <a:gd name="T55" fmla="*/ 181 h 181"/>
                  <a:gd name="T56" fmla="*/ 113 w 113"/>
                  <a:gd name="T57" fmla="*/ 181 h 181"/>
                  <a:gd name="T58" fmla="*/ 113 w 113"/>
                  <a:gd name="T59" fmla="*/ 176 h 181"/>
                  <a:gd name="T60" fmla="*/ 43 w 113"/>
                  <a:gd name="T61" fmla="*/ 12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3" h="181">
                    <a:moveTo>
                      <a:pt x="43" y="120"/>
                    </a:moveTo>
                    <a:cubicBezTo>
                      <a:pt x="42" y="119"/>
                      <a:pt x="42" y="117"/>
                      <a:pt x="42" y="114"/>
                    </a:cubicBezTo>
                    <a:cubicBezTo>
                      <a:pt x="45" y="110"/>
                      <a:pt x="53" y="100"/>
                      <a:pt x="57" y="86"/>
                    </a:cubicBezTo>
                    <a:cubicBezTo>
                      <a:pt x="60" y="85"/>
                      <a:pt x="62" y="82"/>
                      <a:pt x="64" y="77"/>
                    </a:cubicBezTo>
                    <a:cubicBezTo>
                      <a:pt x="66" y="71"/>
                      <a:pt x="67" y="62"/>
                      <a:pt x="62" y="56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48"/>
                      <a:pt x="65" y="27"/>
                      <a:pt x="53" y="13"/>
                    </a:cubicBezTo>
                    <a:cubicBezTo>
                      <a:pt x="45" y="5"/>
                      <a:pt x="34" y="0"/>
                      <a:pt x="19" y="0"/>
                    </a:cubicBezTo>
                    <a:cubicBezTo>
                      <a:pt x="12" y="0"/>
                      <a:pt x="5" y="2"/>
                      <a:pt x="0" y="4"/>
                    </a:cubicBezTo>
                    <a:cubicBezTo>
                      <a:pt x="2" y="6"/>
                      <a:pt x="3" y="9"/>
                      <a:pt x="5" y="12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31" y="10"/>
                      <a:pt x="40" y="13"/>
                      <a:pt x="46" y="19"/>
                    </a:cubicBezTo>
                    <a:cubicBezTo>
                      <a:pt x="55" y="30"/>
                      <a:pt x="53" y="48"/>
                      <a:pt x="53" y="55"/>
                    </a:cubicBezTo>
                    <a:cubicBezTo>
                      <a:pt x="52" y="56"/>
                      <a:pt x="52" y="57"/>
                      <a:pt x="52" y="5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6" y="63"/>
                      <a:pt x="57" y="68"/>
                      <a:pt x="56" y="72"/>
                    </a:cubicBezTo>
                    <a:cubicBezTo>
                      <a:pt x="55" y="76"/>
                      <a:pt x="53" y="78"/>
                      <a:pt x="52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5" y="97"/>
                      <a:pt x="34" y="109"/>
                      <a:pt x="33" y="109"/>
                    </a:cubicBezTo>
                    <a:cubicBezTo>
                      <a:pt x="32" y="110"/>
                      <a:pt x="32" y="110"/>
                      <a:pt x="32" y="110"/>
                    </a:cubicBezTo>
                    <a:cubicBezTo>
                      <a:pt x="32" y="112"/>
                      <a:pt x="32" y="112"/>
                      <a:pt x="32" y="112"/>
                    </a:cubicBezTo>
                    <a:cubicBezTo>
                      <a:pt x="32" y="117"/>
                      <a:pt x="33" y="129"/>
                      <a:pt x="41" y="130"/>
                    </a:cubicBezTo>
                    <a:cubicBezTo>
                      <a:pt x="47" y="131"/>
                      <a:pt x="63" y="137"/>
                      <a:pt x="77" y="146"/>
                    </a:cubicBezTo>
                    <a:cubicBezTo>
                      <a:pt x="91" y="154"/>
                      <a:pt x="100" y="163"/>
                      <a:pt x="102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60" y="174"/>
                      <a:pt x="63" y="177"/>
                      <a:pt x="65" y="181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13" y="147"/>
                      <a:pt x="58" y="123"/>
                      <a:pt x="43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5" name="Freeform 479">
                <a:extLst>
                  <a:ext uri="{FF2B5EF4-FFF2-40B4-BE49-F238E27FC236}">
                    <a16:creationId xmlns:a16="http://schemas.microsoft.com/office/drawing/2014/main" id="{D5FC3195-4517-0F0C-BBD7-D5D1AB5FD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863" y="2936875"/>
                <a:ext cx="244475" cy="381000"/>
              </a:xfrm>
              <a:custGeom>
                <a:avLst/>
                <a:gdLst>
                  <a:gd name="T0" fmla="*/ 59 w 116"/>
                  <a:gd name="T1" fmla="*/ 171 h 181"/>
                  <a:gd name="T2" fmla="*/ 11 w 116"/>
                  <a:gd name="T3" fmla="*/ 171 h 181"/>
                  <a:gd name="T4" fmla="*/ 35 w 116"/>
                  <a:gd name="T5" fmla="*/ 146 h 181"/>
                  <a:gd name="T6" fmla="*/ 72 w 116"/>
                  <a:gd name="T7" fmla="*/ 130 h 181"/>
                  <a:gd name="T8" fmla="*/ 81 w 116"/>
                  <a:gd name="T9" fmla="*/ 112 h 181"/>
                  <a:gd name="T10" fmla="*/ 81 w 116"/>
                  <a:gd name="T11" fmla="*/ 110 h 181"/>
                  <a:gd name="T12" fmla="*/ 79 w 116"/>
                  <a:gd name="T13" fmla="*/ 109 h 181"/>
                  <a:gd name="T14" fmla="*/ 65 w 116"/>
                  <a:gd name="T15" fmla="*/ 82 h 181"/>
                  <a:gd name="T16" fmla="*/ 64 w 116"/>
                  <a:gd name="T17" fmla="*/ 78 h 181"/>
                  <a:gd name="T18" fmla="*/ 60 w 116"/>
                  <a:gd name="T19" fmla="*/ 78 h 181"/>
                  <a:gd name="T20" fmla="*/ 57 w 116"/>
                  <a:gd name="T21" fmla="*/ 72 h 181"/>
                  <a:gd name="T22" fmla="*/ 59 w 116"/>
                  <a:gd name="T23" fmla="*/ 62 h 181"/>
                  <a:gd name="T24" fmla="*/ 61 w 116"/>
                  <a:gd name="T25" fmla="*/ 60 h 181"/>
                  <a:gd name="T26" fmla="*/ 60 w 116"/>
                  <a:gd name="T27" fmla="*/ 58 h 181"/>
                  <a:gd name="T28" fmla="*/ 60 w 116"/>
                  <a:gd name="T29" fmla="*/ 55 h 181"/>
                  <a:gd name="T30" fmla="*/ 67 w 116"/>
                  <a:gd name="T31" fmla="*/ 19 h 181"/>
                  <a:gd name="T32" fmla="*/ 93 w 116"/>
                  <a:gd name="T33" fmla="*/ 10 h 181"/>
                  <a:gd name="T34" fmla="*/ 112 w 116"/>
                  <a:gd name="T35" fmla="*/ 13 h 181"/>
                  <a:gd name="T36" fmla="*/ 116 w 116"/>
                  <a:gd name="T37" fmla="*/ 5 h 181"/>
                  <a:gd name="T38" fmla="*/ 93 w 116"/>
                  <a:gd name="T39" fmla="*/ 0 h 181"/>
                  <a:gd name="T40" fmla="*/ 60 w 116"/>
                  <a:gd name="T41" fmla="*/ 13 h 181"/>
                  <a:gd name="T42" fmla="*/ 51 w 116"/>
                  <a:gd name="T43" fmla="*/ 56 h 181"/>
                  <a:gd name="T44" fmla="*/ 51 w 116"/>
                  <a:gd name="T45" fmla="*/ 56 h 181"/>
                  <a:gd name="T46" fmla="*/ 49 w 116"/>
                  <a:gd name="T47" fmla="*/ 77 h 181"/>
                  <a:gd name="T48" fmla="*/ 56 w 116"/>
                  <a:gd name="T49" fmla="*/ 86 h 181"/>
                  <a:gd name="T50" fmla="*/ 71 w 116"/>
                  <a:gd name="T51" fmla="*/ 114 h 181"/>
                  <a:gd name="T52" fmla="*/ 70 w 116"/>
                  <a:gd name="T53" fmla="*/ 120 h 181"/>
                  <a:gd name="T54" fmla="*/ 0 w 116"/>
                  <a:gd name="T55" fmla="*/ 176 h 181"/>
                  <a:gd name="T56" fmla="*/ 0 w 116"/>
                  <a:gd name="T57" fmla="*/ 181 h 181"/>
                  <a:gd name="T58" fmla="*/ 52 w 116"/>
                  <a:gd name="T59" fmla="*/ 181 h 181"/>
                  <a:gd name="T60" fmla="*/ 59 w 116"/>
                  <a:gd name="T61" fmla="*/ 17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6" h="181">
                    <a:moveTo>
                      <a:pt x="59" y="171"/>
                    </a:moveTo>
                    <a:cubicBezTo>
                      <a:pt x="11" y="171"/>
                      <a:pt x="11" y="171"/>
                      <a:pt x="11" y="171"/>
                    </a:cubicBezTo>
                    <a:cubicBezTo>
                      <a:pt x="13" y="163"/>
                      <a:pt x="22" y="154"/>
                      <a:pt x="35" y="146"/>
                    </a:cubicBezTo>
                    <a:cubicBezTo>
                      <a:pt x="50" y="137"/>
                      <a:pt x="66" y="131"/>
                      <a:pt x="72" y="130"/>
                    </a:cubicBezTo>
                    <a:cubicBezTo>
                      <a:pt x="80" y="129"/>
                      <a:pt x="81" y="117"/>
                      <a:pt x="81" y="112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79" y="109"/>
                      <a:pt x="68" y="97"/>
                      <a:pt x="65" y="82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60" y="78"/>
                      <a:pt x="58" y="76"/>
                      <a:pt x="57" y="72"/>
                    </a:cubicBezTo>
                    <a:cubicBezTo>
                      <a:pt x="56" y="68"/>
                      <a:pt x="57" y="63"/>
                      <a:pt x="59" y="62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7"/>
                      <a:pt x="60" y="56"/>
                      <a:pt x="60" y="55"/>
                    </a:cubicBezTo>
                    <a:cubicBezTo>
                      <a:pt x="59" y="48"/>
                      <a:pt x="58" y="30"/>
                      <a:pt x="67" y="19"/>
                    </a:cubicBezTo>
                    <a:cubicBezTo>
                      <a:pt x="73" y="13"/>
                      <a:pt x="82" y="10"/>
                      <a:pt x="93" y="10"/>
                    </a:cubicBezTo>
                    <a:cubicBezTo>
                      <a:pt x="101" y="10"/>
                      <a:pt x="107" y="11"/>
                      <a:pt x="112" y="13"/>
                    </a:cubicBezTo>
                    <a:cubicBezTo>
                      <a:pt x="113" y="11"/>
                      <a:pt x="114" y="8"/>
                      <a:pt x="116" y="5"/>
                    </a:cubicBezTo>
                    <a:cubicBezTo>
                      <a:pt x="110" y="2"/>
                      <a:pt x="102" y="0"/>
                      <a:pt x="93" y="0"/>
                    </a:cubicBezTo>
                    <a:cubicBezTo>
                      <a:pt x="79" y="0"/>
                      <a:pt x="67" y="5"/>
                      <a:pt x="60" y="13"/>
                    </a:cubicBezTo>
                    <a:cubicBezTo>
                      <a:pt x="48" y="27"/>
                      <a:pt x="50" y="48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46" y="62"/>
                      <a:pt x="46" y="71"/>
                      <a:pt x="49" y="77"/>
                    </a:cubicBezTo>
                    <a:cubicBezTo>
                      <a:pt x="50" y="82"/>
                      <a:pt x="53" y="85"/>
                      <a:pt x="56" y="86"/>
                    </a:cubicBezTo>
                    <a:cubicBezTo>
                      <a:pt x="59" y="100"/>
                      <a:pt x="68" y="110"/>
                      <a:pt x="71" y="114"/>
                    </a:cubicBezTo>
                    <a:cubicBezTo>
                      <a:pt x="71" y="117"/>
                      <a:pt x="70" y="119"/>
                      <a:pt x="70" y="120"/>
                    </a:cubicBezTo>
                    <a:cubicBezTo>
                      <a:pt x="55" y="123"/>
                      <a:pt x="0" y="147"/>
                      <a:pt x="0" y="176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4" y="177"/>
                      <a:pt x="56" y="174"/>
                      <a:pt x="59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91ADEEA-3478-3DE0-5677-A35BA913C0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8901" y="1207751"/>
              <a:ext cx="433010" cy="415737"/>
            </a:xfrm>
            <a:custGeom>
              <a:avLst/>
              <a:gdLst>
                <a:gd name="T0" fmla="*/ 156 w 156"/>
                <a:gd name="T1" fmla="*/ 150 h 150"/>
                <a:gd name="T2" fmla="*/ 0 w 156"/>
                <a:gd name="T3" fmla="*/ 150 h 150"/>
                <a:gd name="T4" fmla="*/ 0 w 156"/>
                <a:gd name="T5" fmla="*/ 146 h 150"/>
                <a:gd name="T6" fmla="*/ 58 w 156"/>
                <a:gd name="T7" fmla="*/ 100 h 150"/>
                <a:gd name="T8" fmla="*/ 59 w 156"/>
                <a:gd name="T9" fmla="*/ 95 h 150"/>
                <a:gd name="T10" fmla="*/ 47 w 156"/>
                <a:gd name="T11" fmla="*/ 72 h 150"/>
                <a:gd name="T12" fmla="*/ 41 w 156"/>
                <a:gd name="T13" fmla="*/ 64 h 150"/>
                <a:gd name="T14" fmla="*/ 42 w 156"/>
                <a:gd name="T15" fmla="*/ 46 h 150"/>
                <a:gd name="T16" fmla="*/ 42 w 156"/>
                <a:gd name="T17" fmla="*/ 46 h 150"/>
                <a:gd name="T18" fmla="*/ 50 w 156"/>
                <a:gd name="T19" fmla="*/ 10 h 150"/>
                <a:gd name="T20" fmla="*/ 78 w 156"/>
                <a:gd name="T21" fmla="*/ 0 h 150"/>
                <a:gd name="T22" fmla="*/ 106 w 156"/>
                <a:gd name="T23" fmla="*/ 10 h 150"/>
                <a:gd name="T24" fmla="*/ 114 w 156"/>
                <a:gd name="T25" fmla="*/ 46 h 150"/>
                <a:gd name="T26" fmla="*/ 114 w 156"/>
                <a:gd name="T27" fmla="*/ 46 h 150"/>
                <a:gd name="T28" fmla="*/ 115 w 156"/>
                <a:gd name="T29" fmla="*/ 64 h 150"/>
                <a:gd name="T30" fmla="*/ 109 w 156"/>
                <a:gd name="T31" fmla="*/ 72 h 150"/>
                <a:gd name="T32" fmla="*/ 97 w 156"/>
                <a:gd name="T33" fmla="*/ 95 h 150"/>
                <a:gd name="T34" fmla="*/ 98 w 156"/>
                <a:gd name="T35" fmla="*/ 100 h 150"/>
                <a:gd name="T36" fmla="*/ 156 w 156"/>
                <a:gd name="T37" fmla="*/ 146 h 150"/>
                <a:gd name="T38" fmla="*/ 156 w 156"/>
                <a:gd name="T39" fmla="*/ 150 h 150"/>
                <a:gd name="T40" fmla="*/ 9 w 156"/>
                <a:gd name="T41" fmla="*/ 142 h 150"/>
                <a:gd name="T42" fmla="*/ 147 w 156"/>
                <a:gd name="T43" fmla="*/ 142 h 150"/>
                <a:gd name="T44" fmla="*/ 126 w 156"/>
                <a:gd name="T45" fmla="*/ 121 h 150"/>
                <a:gd name="T46" fmla="*/ 96 w 156"/>
                <a:gd name="T47" fmla="*/ 108 h 150"/>
                <a:gd name="T48" fmla="*/ 89 w 156"/>
                <a:gd name="T49" fmla="*/ 93 h 150"/>
                <a:gd name="T50" fmla="*/ 89 w 156"/>
                <a:gd name="T51" fmla="*/ 92 h 150"/>
                <a:gd name="T52" fmla="*/ 90 w 156"/>
                <a:gd name="T53" fmla="*/ 90 h 150"/>
                <a:gd name="T54" fmla="*/ 102 w 156"/>
                <a:gd name="T55" fmla="*/ 68 h 150"/>
                <a:gd name="T56" fmla="*/ 102 w 156"/>
                <a:gd name="T57" fmla="*/ 64 h 150"/>
                <a:gd name="T58" fmla="*/ 106 w 156"/>
                <a:gd name="T59" fmla="*/ 64 h 150"/>
                <a:gd name="T60" fmla="*/ 108 w 156"/>
                <a:gd name="T61" fmla="*/ 60 h 150"/>
                <a:gd name="T62" fmla="*/ 107 w 156"/>
                <a:gd name="T63" fmla="*/ 51 h 150"/>
                <a:gd name="T64" fmla="*/ 105 w 156"/>
                <a:gd name="T65" fmla="*/ 50 h 150"/>
                <a:gd name="T66" fmla="*/ 106 w 156"/>
                <a:gd name="T67" fmla="*/ 48 h 150"/>
                <a:gd name="T68" fmla="*/ 106 w 156"/>
                <a:gd name="T69" fmla="*/ 45 h 150"/>
                <a:gd name="T70" fmla="*/ 100 w 156"/>
                <a:gd name="T71" fmla="*/ 15 h 150"/>
                <a:gd name="T72" fmla="*/ 78 w 156"/>
                <a:gd name="T73" fmla="*/ 8 h 150"/>
                <a:gd name="T74" fmla="*/ 56 w 156"/>
                <a:gd name="T75" fmla="*/ 15 h 150"/>
                <a:gd name="T76" fmla="*/ 50 w 156"/>
                <a:gd name="T77" fmla="*/ 45 h 150"/>
                <a:gd name="T78" fmla="*/ 50 w 156"/>
                <a:gd name="T79" fmla="*/ 48 h 150"/>
                <a:gd name="T80" fmla="*/ 51 w 156"/>
                <a:gd name="T81" fmla="*/ 50 h 150"/>
                <a:gd name="T82" fmla="*/ 49 w 156"/>
                <a:gd name="T83" fmla="*/ 51 h 150"/>
                <a:gd name="T84" fmla="*/ 48 w 156"/>
                <a:gd name="T85" fmla="*/ 60 h 150"/>
                <a:gd name="T86" fmla="*/ 50 w 156"/>
                <a:gd name="T87" fmla="*/ 64 h 150"/>
                <a:gd name="T88" fmla="*/ 54 w 156"/>
                <a:gd name="T89" fmla="*/ 64 h 150"/>
                <a:gd name="T90" fmla="*/ 54 w 156"/>
                <a:gd name="T91" fmla="*/ 68 h 150"/>
                <a:gd name="T92" fmla="*/ 66 w 156"/>
                <a:gd name="T93" fmla="*/ 90 h 150"/>
                <a:gd name="T94" fmla="*/ 67 w 156"/>
                <a:gd name="T95" fmla="*/ 92 h 150"/>
                <a:gd name="T96" fmla="*/ 67 w 156"/>
                <a:gd name="T97" fmla="*/ 93 h 150"/>
                <a:gd name="T98" fmla="*/ 60 w 156"/>
                <a:gd name="T99" fmla="*/ 108 h 150"/>
                <a:gd name="T100" fmla="*/ 30 w 156"/>
                <a:gd name="T101" fmla="*/ 121 h 150"/>
                <a:gd name="T102" fmla="*/ 9 w 156"/>
                <a:gd name="T103" fmla="*/ 14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6" h="150">
                  <a:moveTo>
                    <a:pt x="156" y="15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22"/>
                    <a:pt x="46" y="103"/>
                    <a:pt x="58" y="100"/>
                  </a:cubicBezTo>
                  <a:cubicBezTo>
                    <a:pt x="59" y="99"/>
                    <a:pt x="59" y="97"/>
                    <a:pt x="59" y="95"/>
                  </a:cubicBezTo>
                  <a:cubicBezTo>
                    <a:pt x="56" y="92"/>
                    <a:pt x="50" y="83"/>
                    <a:pt x="47" y="72"/>
                  </a:cubicBezTo>
                  <a:cubicBezTo>
                    <a:pt x="44" y="70"/>
                    <a:pt x="42" y="68"/>
                    <a:pt x="41" y="64"/>
                  </a:cubicBezTo>
                  <a:cubicBezTo>
                    <a:pt x="39" y="58"/>
                    <a:pt x="39" y="51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39"/>
                    <a:pt x="40" y="22"/>
                    <a:pt x="50" y="10"/>
                  </a:cubicBezTo>
                  <a:cubicBezTo>
                    <a:pt x="56" y="3"/>
                    <a:pt x="66" y="0"/>
                    <a:pt x="78" y="0"/>
                  </a:cubicBezTo>
                  <a:cubicBezTo>
                    <a:pt x="90" y="0"/>
                    <a:pt x="100" y="3"/>
                    <a:pt x="106" y="10"/>
                  </a:cubicBezTo>
                  <a:cubicBezTo>
                    <a:pt x="116" y="22"/>
                    <a:pt x="114" y="39"/>
                    <a:pt x="114" y="46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7" y="51"/>
                    <a:pt x="117" y="58"/>
                    <a:pt x="115" y="64"/>
                  </a:cubicBezTo>
                  <a:cubicBezTo>
                    <a:pt x="114" y="68"/>
                    <a:pt x="112" y="70"/>
                    <a:pt x="109" y="72"/>
                  </a:cubicBezTo>
                  <a:cubicBezTo>
                    <a:pt x="106" y="83"/>
                    <a:pt x="100" y="92"/>
                    <a:pt x="97" y="95"/>
                  </a:cubicBezTo>
                  <a:cubicBezTo>
                    <a:pt x="97" y="97"/>
                    <a:pt x="97" y="99"/>
                    <a:pt x="98" y="100"/>
                  </a:cubicBezTo>
                  <a:cubicBezTo>
                    <a:pt x="110" y="103"/>
                    <a:pt x="156" y="122"/>
                    <a:pt x="156" y="146"/>
                  </a:cubicBezTo>
                  <a:lnTo>
                    <a:pt x="156" y="150"/>
                  </a:lnTo>
                  <a:close/>
                  <a:moveTo>
                    <a:pt x="9" y="142"/>
                  </a:moveTo>
                  <a:cubicBezTo>
                    <a:pt x="147" y="142"/>
                    <a:pt x="147" y="142"/>
                    <a:pt x="147" y="142"/>
                  </a:cubicBezTo>
                  <a:cubicBezTo>
                    <a:pt x="145" y="136"/>
                    <a:pt x="138" y="128"/>
                    <a:pt x="126" y="121"/>
                  </a:cubicBezTo>
                  <a:cubicBezTo>
                    <a:pt x="114" y="114"/>
                    <a:pt x="101" y="109"/>
                    <a:pt x="96" y="108"/>
                  </a:cubicBezTo>
                  <a:cubicBezTo>
                    <a:pt x="89" y="107"/>
                    <a:pt x="89" y="97"/>
                    <a:pt x="89" y="93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90" y="90"/>
                    <a:pt x="90" y="90"/>
                    <a:pt x="90" y="90"/>
                  </a:cubicBezTo>
                  <a:cubicBezTo>
                    <a:pt x="90" y="90"/>
                    <a:pt x="100" y="80"/>
                    <a:pt x="102" y="68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7" y="63"/>
                    <a:pt x="108" y="60"/>
                  </a:cubicBezTo>
                  <a:cubicBezTo>
                    <a:pt x="109" y="56"/>
                    <a:pt x="109" y="52"/>
                    <a:pt x="107" y="51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6" y="47"/>
                    <a:pt x="106" y="46"/>
                    <a:pt x="106" y="45"/>
                  </a:cubicBezTo>
                  <a:cubicBezTo>
                    <a:pt x="106" y="39"/>
                    <a:pt x="108" y="24"/>
                    <a:pt x="100" y="15"/>
                  </a:cubicBezTo>
                  <a:cubicBezTo>
                    <a:pt x="95" y="10"/>
                    <a:pt x="88" y="8"/>
                    <a:pt x="78" y="8"/>
                  </a:cubicBezTo>
                  <a:cubicBezTo>
                    <a:pt x="68" y="8"/>
                    <a:pt x="61" y="10"/>
                    <a:pt x="56" y="15"/>
                  </a:cubicBezTo>
                  <a:cubicBezTo>
                    <a:pt x="48" y="24"/>
                    <a:pt x="50" y="39"/>
                    <a:pt x="50" y="45"/>
                  </a:cubicBezTo>
                  <a:cubicBezTo>
                    <a:pt x="50" y="46"/>
                    <a:pt x="50" y="47"/>
                    <a:pt x="50" y="4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7" y="52"/>
                    <a:pt x="47" y="56"/>
                    <a:pt x="48" y="60"/>
                  </a:cubicBezTo>
                  <a:cubicBezTo>
                    <a:pt x="49" y="63"/>
                    <a:pt x="50" y="64"/>
                    <a:pt x="50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6" y="80"/>
                    <a:pt x="66" y="90"/>
                    <a:pt x="66" y="90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7"/>
                    <a:pt x="67" y="107"/>
                    <a:pt x="60" y="108"/>
                  </a:cubicBezTo>
                  <a:cubicBezTo>
                    <a:pt x="55" y="109"/>
                    <a:pt x="42" y="114"/>
                    <a:pt x="30" y="121"/>
                  </a:cubicBezTo>
                  <a:cubicBezTo>
                    <a:pt x="18" y="128"/>
                    <a:pt x="11" y="136"/>
                    <a:pt x="9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DC4981C-6F51-1EDE-F04C-343B18CDB115}"/>
                </a:ext>
              </a:extLst>
            </p:cNvPr>
            <p:cNvGrpSpPr/>
            <p:nvPr/>
          </p:nvGrpSpPr>
          <p:grpSpPr>
            <a:xfrm>
              <a:off x="9545338" y="3632021"/>
              <a:ext cx="365699" cy="365700"/>
              <a:chOff x="9017001" y="5008563"/>
              <a:chExt cx="255587" cy="255588"/>
            </a:xfrm>
            <a:grpFill/>
          </p:grpSpPr>
          <p:sp>
            <p:nvSpPr>
              <p:cNvPr id="208" name="Freeform 300">
                <a:extLst>
                  <a:ext uri="{FF2B5EF4-FFF2-40B4-BE49-F238E27FC236}">
                    <a16:creationId xmlns:a16="http://schemas.microsoft.com/office/drawing/2014/main" id="{58B70559-0157-B280-64C3-AAC43C6F92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7001" y="5024438"/>
                <a:ext cx="239713" cy="239713"/>
              </a:xfrm>
              <a:custGeom>
                <a:avLst/>
                <a:gdLst>
                  <a:gd name="T0" fmla="*/ 86 w 90"/>
                  <a:gd name="T1" fmla="*/ 60 h 90"/>
                  <a:gd name="T2" fmla="*/ 68 w 90"/>
                  <a:gd name="T3" fmla="*/ 60 h 90"/>
                  <a:gd name="T4" fmla="*/ 68 w 90"/>
                  <a:gd name="T5" fmla="*/ 31 h 90"/>
                  <a:gd name="T6" fmla="*/ 59 w 90"/>
                  <a:gd name="T7" fmla="*/ 22 h 90"/>
                  <a:gd name="T8" fmla="*/ 30 w 90"/>
                  <a:gd name="T9" fmla="*/ 22 h 90"/>
                  <a:gd name="T10" fmla="*/ 30 w 90"/>
                  <a:gd name="T11" fmla="*/ 4 h 90"/>
                  <a:gd name="T12" fmla="*/ 26 w 90"/>
                  <a:gd name="T13" fmla="*/ 0 h 90"/>
                  <a:gd name="T14" fmla="*/ 22 w 90"/>
                  <a:gd name="T15" fmla="*/ 4 h 90"/>
                  <a:gd name="T16" fmla="*/ 22 w 90"/>
                  <a:gd name="T17" fmla="*/ 22 h 90"/>
                  <a:gd name="T18" fmla="*/ 4 w 90"/>
                  <a:gd name="T19" fmla="*/ 22 h 90"/>
                  <a:gd name="T20" fmla="*/ 0 w 90"/>
                  <a:gd name="T21" fmla="*/ 26 h 90"/>
                  <a:gd name="T22" fmla="*/ 4 w 90"/>
                  <a:gd name="T23" fmla="*/ 30 h 90"/>
                  <a:gd name="T24" fmla="*/ 22 w 90"/>
                  <a:gd name="T25" fmla="*/ 30 h 90"/>
                  <a:gd name="T26" fmla="*/ 22 w 90"/>
                  <a:gd name="T27" fmla="*/ 59 h 90"/>
                  <a:gd name="T28" fmla="*/ 31 w 90"/>
                  <a:gd name="T29" fmla="*/ 68 h 90"/>
                  <a:gd name="T30" fmla="*/ 60 w 90"/>
                  <a:gd name="T31" fmla="*/ 68 h 90"/>
                  <a:gd name="T32" fmla="*/ 60 w 90"/>
                  <a:gd name="T33" fmla="*/ 86 h 90"/>
                  <a:gd name="T34" fmla="*/ 64 w 90"/>
                  <a:gd name="T35" fmla="*/ 90 h 90"/>
                  <a:gd name="T36" fmla="*/ 68 w 90"/>
                  <a:gd name="T37" fmla="*/ 86 h 90"/>
                  <a:gd name="T38" fmla="*/ 68 w 90"/>
                  <a:gd name="T39" fmla="*/ 68 h 90"/>
                  <a:gd name="T40" fmla="*/ 86 w 90"/>
                  <a:gd name="T41" fmla="*/ 68 h 90"/>
                  <a:gd name="T42" fmla="*/ 90 w 90"/>
                  <a:gd name="T43" fmla="*/ 64 h 90"/>
                  <a:gd name="T44" fmla="*/ 86 w 90"/>
                  <a:gd name="T45" fmla="*/ 60 h 90"/>
                  <a:gd name="T46" fmla="*/ 31 w 90"/>
                  <a:gd name="T47" fmla="*/ 60 h 90"/>
                  <a:gd name="T48" fmla="*/ 30 w 90"/>
                  <a:gd name="T49" fmla="*/ 59 h 90"/>
                  <a:gd name="T50" fmla="*/ 30 w 90"/>
                  <a:gd name="T51" fmla="*/ 30 h 90"/>
                  <a:gd name="T52" fmla="*/ 59 w 90"/>
                  <a:gd name="T53" fmla="*/ 30 h 90"/>
                  <a:gd name="T54" fmla="*/ 60 w 90"/>
                  <a:gd name="T55" fmla="*/ 31 h 90"/>
                  <a:gd name="T56" fmla="*/ 60 w 90"/>
                  <a:gd name="T57" fmla="*/ 60 h 90"/>
                  <a:gd name="T58" fmla="*/ 31 w 90"/>
                  <a:gd name="T59" fmla="*/ 6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0" h="90">
                    <a:moveTo>
                      <a:pt x="86" y="60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6"/>
                      <a:pt x="64" y="22"/>
                      <a:pt x="59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28" y="0"/>
                      <a:pt x="26" y="0"/>
                    </a:cubicBezTo>
                    <a:cubicBezTo>
                      <a:pt x="24" y="0"/>
                      <a:pt x="22" y="2"/>
                      <a:pt x="22" y="4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" y="22"/>
                      <a:pt x="0" y="24"/>
                      <a:pt x="0" y="26"/>
                    </a:cubicBezTo>
                    <a:cubicBezTo>
                      <a:pt x="0" y="28"/>
                      <a:pt x="2" y="30"/>
                      <a:pt x="4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64"/>
                      <a:pt x="26" y="68"/>
                      <a:pt x="31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0" y="88"/>
                      <a:pt x="62" y="90"/>
                      <a:pt x="64" y="90"/>
                    </a:cubicBezTo>
                    <a:cubicBezTo>
                      <a:pt x="66" y="90"/>
                      <a:pt x="68" y="88"/>
                      <a:pt x="68" y="8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8" y="68"/>
                      <a:pt x="90" y="66"/>
                      <a:pt x="90" y="64"/>
                    </a:cubicBezTo>
                    <a:cubicBezTo>
                      <a:pt x="90" y="62"/>
                      <a:pt x="88" y="60"/>
                      <a:pt x="86" y="60"/>
                    </a:cubicBezTo>
                    <a:close/>
                    <a:moveTo>
                      <a:pt x="31" y="60"/>
                    </a:moveTo>
                    <a:cubicBezTo>
                      <a:pt x="31" y="60"/>
                      <a:pt x="30" y="59"/>
                      <a:pt x="30" y="59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30"/>
                      <a:pt x="60" y="31"/>
                      <a:pt x="60" y="31"/>
                    </a:cubicBezTo>
                    <a:cubicBezTo>
                      <a:pt x="60" y="60"/>
                      <a:pt x="60" y="60"/>
                      <a:pt x="60" y="60"/>
                    </a:cubicBezTo>
                    <a:lnTo>
                      <a:pt x="31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9" name="Freeform 301">
                <a:extLst>
                  <a:ext uri="{FF2B5EF4-FFF2-40B4-BE49-F238E27FC236}">
                    <a16:creationId xmlns:a16="http://schemas.microsoft.com/office/drawing/2014/main" id="{DDE57522-4B40-8332-1F0C-6A0230F17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2726" y="5146675"/>
                <a:ext cx="31750" cy="33338"/>
              </a:xfrm>
              <a:custGeom>
                <a:avLst/>
                <a:gdLst>
                  <a:gd name="T0" fmla="*/ 5 w 12"/>
                  <a:gd name="T1" fmla="*/ 1 h 12"/>
                  <a:gd name="T2" fmla="*/ 1 w 12"/>
                  <a:gd name="T3" fmla="*/ 5 h 12"/>
                  <a:gd name="T4" fmla="*/ 1 w 12"/>
                  <a:gd name="T5" fmla="*/ 11 h 12"/>
                  <a:gd name="T6" fmla="*/ 4 w 12"/>
                  <a:gd name="T7" fmla="*/ 12 h 12"/>
                  <a:gd name="T8" fmla="*/ 7 w 12"/>
                  <a:gd name="T9" fmla="*/ 11 h 12"/>
                  <a:gd name="T10" fmla="*/ 11 w 12"/>
                  <a:gd name="T11" fmla="*/ 7 h 12"/>
                  <a:gd name="T12" fmla="*/ 11 w 12"/>
                  <a:gd name="T13" fmla="*/ 1 h 12"/>
                  <a:gd name="T14" fmla="*/ 5 w 12"/>
                  <a:gd name="T1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2">
                    <a:moveTo>
                      <a:pt x="5" y="1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7"/>
                      <a:pt x="0" y="9"/>
                      <a:pt x="1" y="11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5"/>
                      <a:pt x="12" y="3"/>
                      <a:pt x="11" y="1"/>
                    </a:cubicBezTo>
                    <a:cubicBezTo>
                      <a:pt x="9" y="0"/>
                      <a:pt x="7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0" name="Freeform 302">
                <a:extLst>
                  <a:ext uri="{FF2B5EF4-FFF2-40B4-BE49-F238E27FC236}">
                    <a16:creationId xmlns:a16="http://schemas.microsoft.com/office/drawing/2014/main" id="{E67CA3B2-4E8E-4AB1-3E6C-56BB482A8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7976" y="5046663"/>
                <a:ext cx="38100" cy="36513"/>
              </a:xfrm>
              <a:custGeom>
                <a:avLst/>
                <a:gdLst>
                  <a:gd name="T0" fmla="*/ 4 w 14"/>
                  <a:gd name="T1" fmla="*/ 14 h 14"/>
                  <a:gd name="T2" fmla="*/ 7 w 14"/>
                  <a:gd name="T3" fmla="*/ 13 h 14"/>
                  <a:gd name="T4" fmla="*/ 12 w 14"/>
                  <a:gd name="T5" fmla="*/ 8 h 14"/>
                  <a:gd name="T6" fmla="*/ 12 w 14"/>
                  <a:gd name="T7" fmla="*/ 2 h 14"/>
                  <a:gd name="T8" fmla="*/ 6 w 14"/>
                  <a:gd name="T9" fmla="*/ 2 h 14"/>
                  <a:gd name="T10" fmla="*/ 1 w 14"/>
                  <a:gd name="T11" fmla="*/ 7 h 14"/>
                  <a:gd name="T12" fmla="*/ 1 w 14"/>
                  <a:gd name="T13" fmla="*/ 13 h 14"/>
                  <a:gd name="T14" fmla="*/ 4 w 14"/>
                  <a:gd name="T1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4" y="14"/>
                    </a:moveTo>
                    <a:cubicBezTo>
                      <a:pt x="5" y="14"/>
                      <a:pt x="6" y="13"/>
                      <a:pt x="7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4" y="6"/>
                      <a:pt x="14" y="4"/>
                      <a:pt x="12" y="2"/>
                    </a:cubicBezTo>
                    <a:cubicBezTo>
                      <a:pt x="10" y="0"/>
                      <a:pt x="8" y="0"/>
                      <a:pt x="6" y="2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11"/>
                      <a:pt x="1" y="13"/>
                    </a:cubicBezTo>
                    <a:cubicBezTo>
                      <a:pt x="2" y="13"/>
                      <a:pt x="3" y="14"/>
                      <a:pt x="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1" name="Freeform 303">
                <a:extLst>
                  <a:ext uri="{FF2B5EF4-FFF2-40B4-BE49-F238E27FC236}">
                    <a16:creationId xmlns:a16="http://schemas.microsoft.com/office/drawing/2014/main" id="{52D885F1-2F9C-CCFC-C200-E991F9E3B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6063" y="5110163"/>
                <a:ext cx="34925" cy="34925"/>
              </a:xfrm>
              <a:custGeom>
                <a:avLst/>
                <a:gdLst>
                  <a:gd name="T0" fmla="*/ 6 w 13"/>
                  <a:gd name="T1" fmla="*/ 2 h 13"/>
                  <a:gd name="T2" fmla="*/ 1 w 13"/>
                  <a:gd name="T3" fmla="*/ 6 h 13"/>
                  <a:gd name="T4" fmla="*/ 1 w 13"/>
                  <a:gd name="T5" fmla="*/ 12 h 13"/>
                  <a:gd name="T6" fmla="*/ 4 w 13"/>
                  <a:gd name="T7" fmla="*/ 13 h 13"/>
                  <a:gd name="T8" fmla="*/ 7 w 13"/>
                  <a:gd name="T9" fmla="*/ 12 h 13"/>
                  <a:gd name="T10" fmla="*/ 11 w 13"/>
                  <a:gd name="T11" fmla="*/ 7 h 13"/>
                  <a:gd name="T12" fmla="*/ 11 w 13"/>
                  <a:gd name="T13" fmla="*/ 2 h 13"/>
                  <a:gd name="T14" fmla="*/ 6 w 13"/>
                  <a:gd name="T15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3">
                    <a:moveTo>
                      <a:pt x="6" y="2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0"/>
                      <a:pt x="1" y="12"/>
                    </a:cubicBezTo>
                    <a:cubicBezTo>
                      <a:pt x="2" y="12"/>
                      <a:pt x="3" y="13"/>
                      <a:pt x="4" y="13"/>
                    </a:cubicBezTo>
                    <a:cubicBezTo>
                      <a:pt x="5" y="13"/>
                      <a:pt x="6" y="12"/>
                      <a:pt x="7" y="1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6"/>
                      <a:pt x="13" y="3"/>
                      <a:pt x="11" y="2"/>
                    </a:cubicBezTo>
                    <a:cubicBezTo>
                      <a:pt x="10" y="0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2" name="Freeform 304">
                <a:extLst>
                  <a:ext uri="{FF2B5EF4-FFF2-40B4-BE49-F238E27FC236}">
                    <a16:creationId xmlns:a16="http://schemas.microsoft.com/office/drawing/2014/main" id="{C2024BA6-B438-021D-EE2D-9B55A09B0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7663" y="5008563"/>
                <a:ext cx="34925" cy="34925"/>
              </a:xfrm>
              <a:custGeom>
                <a:avLst/>
                <a:gdLst>
                  <a:gd name="T0" fmla="*/ 12 w 13"/>
                  <a:gd name="T1" fmla="*/ 1 h 13"/>
                  <a:gd name="T2" fmla="*/ 6 w 13"/>
                  <a:gd name="T3" fmla="*/ 1 h 13"/>
                  <a:gd name="T4" fmla="*/ 1 w 13"/>
                  <a:gd name="T5" fmla="*/ 6 h 13"/>
                  <a:gd name="T6" fmla="*/ 1 w 13"/>
                  <a:gd name="T7" fmla="*/ 12 h 13"/>
                  <a:gd name="T8" fmla="*/ 4 w 13"/>
                  <a:gd name="T9" fmla="*/ 13 h 13"/>
                  <a:gd name="T10" fmla="*/ 7 w 13"/>
                  <a:gd name="T11" fmla="*/ 12 h 13"/>
                  <a:gd name="T12" fmla="*/ 12 w 13"/>
                  <a:gd name="T13" fmla="*/ 7 h 13"/>
                  <a:gd name="T14" fmla="*/ 12 w 13"/>
                  <a:gd name="T1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10"/>
                      <a:pt x="1" y="12"/>
                    </a:cubicBezTo>
                    <a:cubicBezTo>
                      <a:pt x="2" y="13"/>
                      <a:pt x="3" y="13"/>
                      <a:pt x="4" y="13"/>
                    </a:cubicBezTo>
                    <a:cubicBezTo>
                      <a:pt x="5" y="13"/>
                      <a:pt x="6" y="13"/>
                      <a:pt x="7" y="12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3" y="5"/>
                      <a:pt x="13" y="3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8042E9E-97F3-99D6-CDB5-15194C933AD7}"/>
                </a:ext>
              </a:extLst>
            </p:cNvPr>
            <p:cNvGrpSpPr/>
            <p:nvPr/>
          </p:nvGrpSpPr>
          <p:grpSpPr>
            <a:xfrm>
              <a:off x="5425221" y="373219"/>
              <a:ext cx="394671" cy="394671"/>
              <a:chOff x="128589" y="4298950"/>
              <a:chExt cx="298450" cy="298450"/>
            </a:xfrm>
            <a:grpFill/>
          </p:grpSpPr>
          <p:sp>
            <p:nvSpPr>
              <p:cNvPr id="202" name="Freeform 178">
                <a:extLst>
                  <a:ext uri="{FF2B5EF4-FFF2-40B4-BE49-F238E27FC236}">
                    <a16:creationId xmlns:a16="http://schemas.microsoft.com/office/drawing/2014/main" id="{72CD4C10-52FB-37F0-0F18-BF63BEBEF0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589" y="4298950"/>
                <a:ext cx="298450" cy="298450"/>
              </a:xfrm>
              <a:custGeom>
                <a:avLst/>
                <a:gdLst>
                  <a:gd name="T0" fmla="*/ 86 w 112"/>
                  <a:gd name="T1" fmla="*/ 0 h 112"/>
                  <a:gd name="T2" fmla="*/ 26 w 112"/>
                  <a:gd name="T3" fmla="*/ 0 h 112"/>
                  <a:gd name="T4" fmla="*/ 0 w 112"/>
                  <a:gd name="T5" fmla="*/ 26 h 112"/>
                  <a:gd name="T6" fmla="*/ 0 w 112"/>
                  <a:gd name="T7" fmla="*/ 86 h 112"/>
                  <a:gd name="T8" fmla="*/ 26 w 112"/>
                  <a:gd name="T9" fmla="*/ 112 h 112"/>
                  <a:gd name="T10" fmla="*/ 86 w 112"/>
                  <a:gd name="T11" fmla="*/ 112 h 112"/>
                  <a:gd name="T12" fmla="*/ 112 w 112"/>
                  <a:gd name="T13" fmla="*/ 86 h 112"/>
                  <a:gd name="T14" fmla="*/ 112 w 112"/>
                  <a:gd name="T15" fmla="*/ 26 h 112"/>
                  <a:gd name="T16" fmla="*/ 86 w 112"/>
                  <a:gd name="T17" fmla="*/ 0 h 112"/>
                  <a:gd name="T18" fmla="*/ 104 w 112"/>
                  <a:gd name="T19" fmla="*/ 86 h 112"/>
                  <a:gd name="T20" fmla="*/ 86 w 112"/>
                  <a:gd name="T21" fmla="*/ 104 h 112"/>
                  <a:gd name="T22" fmla="*/ 26 w 112"/>
                  <a:gd name="T23" fmla="*/ 104 h 112"/>
                  <a:gd name="T24" fmla="*/ 8 w 112"/>
                  <a:gd name="T25" fmla="*/ 86 h 112"/>
                  <a:gd name="T26" fmla="*/ 8 w 112"/>
                  <a:gd name="T27" fmla="*/ 26 h 112"/>
                  <a:gd name="T28" fmla="*/ 26 w 112"/>
                  <a:gd name="T29" fmla="*/ 8 h 112"/>
                  <a:gd name="T30" fmla="*/ 86 w 112"/>
                  <a:gd name="T31" fmla="*/ 8 h 112"/>
                  <a:gd name="T32" fmla="*/ 104 w 112"/>
                  <a:gd name="T33" fmla="*/ 26 h 112"/>
                  <a:gd name="T34" fmla="*/ 104 w 112"/>
                  <a:gd name="T35" fmla="*/ 8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8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100"/>
                      <a:pt x="12" y="112"/>
                      <a:pt x="26" y="112"/>
                    </a:cubicBezTo>
                    <a:cubicBezTo>
                      <a:pt x="86" y="112"/>
                      <a:pt x="86" y="112"/>
                      <a:pt x="86" y="112"/>
                    </a:cubicBezTo>
                    <a:cubicBezTo>
                      <a:pt x="100" y="112"/>
                      <a:pt x="112" y="100"/>
                      <a:pt x="112" y="86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12"/>
                      <a:pt x="100" y="0"/>
                      <a:pt x="86" y="0"/>
                    </a:cubicBezTo>
                    <a:close/>
                    <a:moveTo>
                      <a:pt x="104" y="86"/>
                    </a:moveTo>
                    <a:cubicBezTo>
                      <a:pt x="104" y="96"/>
                      <a:pt x="96" y="104"/>
                      <a:pt x="86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16" y="104"/>
                      <a:pt x="8" y="96"/>
                      <a:pt x="8" y="8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16"/>
                      <a:pt x="16" y="8"/>
                      <a:pt x="2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96" y="8"/>
                      <a:pt x="104" y="16"/>
                      <a:pt x="104" y="26"/>
                    </a:cubicBezTo>
                    <a:lnTo>
                      <a:pt x="104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3" name="Freeform 179">
                <a:extLst>
                  <a:ext uri="{FF2B5EF4-FFF2-40B4-BE49-F238E27FC236}">
                    <a16:creationId xmlns:a16="http://schemas.microsoft.com/office/drawing/2014/main" id="{95E180E8-1DED-6E90-617B-28D7306DAE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976" y="4351338"/>
                <a:ext cx="65088" cy="65088"/>
              </a:xfrm>
              <a:custGeom>
                <a:avLst/>
                <a:gdLst>
                  <a:gd name="T0" fmla="*/ 12 w 24"/>
                  <a:gd name="T1" fmla="*/ 4 h 24"/>
                  <a:gd name="T2" fmla="*/ 20 w 24"/>
                  <a:gd name="T3" fmla="*/ 12 h 24"/>
                  <a:gd name="T4" fmla="*/ 12 w 24"/>
                  <a:gd name="T5" fmla="*/ 20 h 24"/>
                  <a:gd name="T6" fmla="*/ 4 w 24"/>
                  <a:gd name="T7" fmla="*/ 12 h 24"/>
                  <a:gd name="T8" fmla="*/ 12 w 24"/>
                  <a:gd name="T9" fmla="*/ 4 h 24"/>
                  <a:gd name="T10" fmla="*/ 12 w 24"/>
                  <a:gd name="T11" fmla="*/ 0 h 24"/>
                  <a:gd name="T12" fmla="*/ 0 w 24"/>
                  <a:gd name="T13" fmla="*/ 12 h 24"/>
                  <a:gd name="T14" fmla="*/ 12 w 24"/>
                  <a:gd name="T15" fmla="*/ 24 h 24"/>
                  <a:gd name="T16" fmla="*/ 24 w 24"/>
                  <a:gd name="T17" fmla="*/ 12 h 24"/>
                  <a:gd name="T18" fmla="*/ 12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" name="Freeform 180">
                <a:extLst>
                  <a:ext uri="{FF2B5EF4-FFF2-40B4-BE49-F238E27FC236}">
                    <a16:creationId xmlns:a16="http://schemas.microsoft.com/office/drawing/2014/main" id="{EAE1362E-BBCC-A39F-5BEC-CD7F8CC518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064" y="4416425"/>
                <a:ext cx="63500" cy="63500"/>
              </a:xfrm>
              <a:custGeom>
                <a:avLst/>
                <a:gdLst>
                  <a:gd name="T0" fmla="*/ 12 w 24"/>
                  <a:gd name="T1" fmla="*/ 4 h 24"/>
                  <a:gd name="T2" fmla="*/ 20 w 24"/>
                  <a:gd name="T3" fmla="*/ 12 h 24"/>
                  <a:gd name="T4" fmla="*/ 12 w 24"/>
                  <a:gd name="T5" fmla="*/ 20 h 24"/>
                  <a:gd name="T6" fmla="*/ 4 w 24"/>
                  <a:gd name="T7" fmla="*/ 12 h 24"/>
                  <a:gd name="T8" fmla="*/ 12 w 24"/>
                  <a:gd name="T9" fmla="*/ 4 h 24"/>
                  <a:gd name="T10" fmla="*/ 12 w 24"/>
                  <a:gd name="T11" fmla="*/ 0 h 24"/>
                  <a:gd name="T12" fmla="*/ 0 w 24"/>
                  <a:gd name="T13" fmla="*/ 12 h 24"/>
                  <a:gd name="T14" fmla="*/ 12 w 24"/>
                  <a:gd name="T15" fmla="*/ 24 h 24"/>
                  <a:gd name="T16" fmla="*/ 24 w 24"/>
                  <a:gd name="T17" fmla="*/ 12 h 24"/>
                  <a:gd name="T18" fmla="*/ 12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" name="Freeform 181">
                <a:extLst>
                  <a:ext uri="{FF2B5EF4-FFF2-40B4-BE49-F238E27FC236}">
                    <a16:creationId xmlns:a16="http://schemas.microsoft.com/office/drawing/2014/main" id="{CE416026-D2B7-A131-1422-4272D6584F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564" y="4351338"/>
                <a:ext cx="63500" cy="65088"/>
              </a:xfrm>
              <a:custGeom>
                <a:avLst/>
                <a:gdLst>
                  <a:gd name="T0" fmla="*/ 12 w 24"/>
                  <a:gd name="T1" fmla="*/ 4 h 24"/>
                  <a:gd name="T2" fmla="*/ 20 w 24"/>
                  <a:gd name="T3" fmla="*/ 12 h 24"/>
                  <a:gd name="T4" fmla="*/ 12 w 24"/>
                  <a:gd name="T5" fmla="*/ 20 h 24"/>
                  <a:gd name="T6" fmla="*/ 4 w 24"/>
                  <a:gd name="T7" fmla="*/ 12 h 24"/>
                  <a:gd name="T8" fmla="*/ 12 w 24"/>
                  <a:gd name="T9" fmla="*/ 4 h 24"/>
                  <a:gd name="T10" fmla="*/ 12 w 24"/>
                  <a:gd name="T11" fmla="*/ 0 h 24"/>
                  <a:gd name="T12" fmla="*/ 0 w 24"/>
                  <a:gd name="T13" fmla="*/ 12 h 24"/>
                  <a:gd name="T14" fmla="*/ 12 w 24"/>
                  <a:gd name="T15" fmla="*/ 24 h 24"/>
                  <a:gd name="T16" fmla="*/ 24 w 24"/>
                  <a:gd name="T17" fmla="*/ 12 h 24"/>
                  <a:gd name="T18" fmla="*/ 12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6" name="Freeform 182">
                <a:extLst>
                  <a:ext uri="{FF2B5EF4-FFF2-40B4-BE49-F238E27FC236}">
                    <a16:creationId xmlns:a16="http://schemas.microsoft.com/office/drawing/2014/main" id="{A2544782-85E9-BFF4-D644-C4A1F7EDCE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976" y="4479925"/>
                <a:ext cx="65088" cy="63500"/>
              </a:xfrm>
              <a:custGeom>
                <a:avLst/>
                <a:gdLst>
                  <a:gd name="T0" fmla="*/ 12 w 24"/>
                  <a:gd name="T1" fmla="*/ 4 h 24"/>
                  <a:gd name="T2" fmla="*/ 20 w 24"/>
                  <a:gd name="T3" fmla="*/ 12 h 24"/>
                  <a:gd name="T4" fmla="*/ 12 w 24"/>
                  <a:gd name="T5" fmla="*/ 20 h 24"/>
                  <a:gd name="T6" fmla="*/ 4 w 24"/>
                  <a:gd name="T7" fmla="*/ 12 h 24"/>
                  <a:gd name="T8" fmla="*/ 12 w 24"/>
                  <a:gd name="T9" fmla="*/ 4 h 24"/>
                  <a:gd name="T10" fmla="*/ 12 w 24"/>
                  <a:gd name="T11" fmla="*/ 0 h 24"/>
                  <a:gd name="T12" fmla="*/ 0 w 24"/>
                  <a:gd name="T13" fmla="*/ 12 h 24"/>
                  <a:gd name="T14" fmla="*/ 12 w 24"/>
                  <a:gd name="T15" fmla="*/ 24 h 24"/>
                  <a:gd name="T16" fmla="*/ 24 w 24"/>
                  <a:gd name="T17" fmla="*/ 12 h 24"/>
                  <a:gd name="T18" fmla="*/ 12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7" name="Freeform 183">
                <a:extLst>
                  <a:ext uri="{FF2B5EF4-FFF2-40B4-BE49-F238E27FC236}">
                    <a16:creationId xmlns:a16="http://schemas.microsoft.com/office/drawing/2014/main" id="{5053AD40-C0A7-67A2-5583-E9FB9B639C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564" y="4479925"/>
                <a:ext cx="63500" cy="63500"/>
              </a:xfrm>
              <a:custGeom>
                <a:avLst/>
                <a:gdLst>
                  <a:gd name="T0" fmla="*/ 12 w 24"/>
                  <a:gd name="T1" fmla="*/ 4 h 24"/>
                  <a:gd name="T2" fmla="*/ 20 w 24"/>
                  <a:gd name="T3" fmla="*/ 12 h 24"/>
                  <a:gd name="T4" fmla="*/ 12 w 24"/>
                  <a:gd name="T5" fmla="*/ 20 h 24"/>
                  <a:gd name="T6" fmla="*/ 4 w 24"/>
                  <a:gd name="T7" fmla="*/ 12 h 24"/>
                  <a:gd name="T8" fmla="*/ 12 w 24"/>
                  <a:gd name="T9" fmla="*/ 4 h 24"/>
                  <a:gd name="T10" fmla="*/ 12 w 24"/>
                  <a:gd name="T11" fmla="*/ 0 h 24"/>
                  <a:gd name="T12" fmla="*/ 0 w 24"/>
                  <a:gd name="T13" fmla="*/ 12 h 24"/>
                  <a:gd name="T14" fmla="*/ 12 w 24"/>
                  <a:gd name="T15" fmla="*/ 24 h 24"/>
                  <a:gd name="T16" fmla="*/ 24 w 24"/>
                  <a:gd name="T17" fmla="*/ 12 h 24"/>
                  <a:gd name="T18" fmla="*/ 12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FD94BE6-0836-B2F0-B6E7-B0C5D064ADE2}"/>
                </a:ext>
              </a:extLst>
            </p:cNvPr>
            <p:cNvGrpSpPr/>
            <p:nvPr/>
          </p:nvGrpSpPr>
          <p:grpSpPr>
            <a:xfrm>
              <a:off x="379923" y="2828063"/>
              <a:ext cx="300123" cy="340741"/>
              <a:chOff x="2641601" y="5472113"/>
              <a:chExt cx="211138" cy="239713"/>
            </a:xfrm>
            <a:grpFill/>
          </p:grpSpPr>
          <p:sp>
            <p:nvSpPr>
              <p:cNvPr id="199" name="Freeform 245">
                <a:extLst>
                  <a:ext uri="{FF2B5EF4-FFF2-40B4-BE49-F238E27FC236}">
                    <a16:creationId xmlns:a16="http://schemas.microsoft.com/office/drawing/2014/main" id="{5F3700C1-CD2B-F047-B8BA-6D0C212E0A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1601" y="5516563"/>
                <a:ext cx="211138" cy="195263"/>
              </a:xfrm>
              <a:custGeom>
                <a:avLst/>
                <a:gdLst>
                  <a:gd name="T0" fmla="*/ 28 w 56"/>
                  <a:gd name="T1" fmla="*/ 8 h 52"/>
                  <a:gd name="T2" fmla="*/ 0 w 56"/>
                  <a:gd name="T3" fmla="*/ 24 h 52"/>
                  <a:gd name="T4" fmla="*/ 20 w 56"/>
                  <a:gd name="T5" fmla="*/ 52 h 52"/>
                  <a:gd name="T6" fmla="*/ 28 w 56"/>
                  <a:gd name="T7" fmla="*/ 48 h 52"/>
                  <a:gd name="T8" fmla="*/ 36 w 56"/>
                  <a:gd name="T9" fmla="*/ 52 h 52"/>
                  <a:gd name="T10" fmla="*/ 56 w 56"/>
                  <a:gd name="T11" fmla="*/ 24 h 52"/>
                  <a:gd name="T12" fmla="*/ 28 w 56"/>
                  <a:gd name="T13" fmla="*/ 8 h 52"/>
                  <a:gd name="T14" fmla="*/ 12 w 56"/>
                  <a:gd name="T15" fmla="*/ 40 h 52"/>
                  <a:gd name="T16" fmla="*/ 12 w 56"/>
                  <a:gd name="T17" fmla="*/ 12 h 52"/>
                  <a:gd name="T18" fmla="*/ 20 w 56"/>
                  <a:gd name="T19" fmla="*/ 12 h 52"/>
                  <a:gd name="T20" fmla="*/ 12 w 56"/>
                  <a:gd name="T21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2">
                    <a:moveTo>
                      <a:pt x="28" y="8"/>
                    </a:moveTo>
                    <a:cubicBezTo>
                      <a:pt x="7" y="0"/>
                      <a:pt x="0" y="12"/>
                      <a:pt x="0" y="24"/>
                    </a:cubicBezTo>
                    <a:cubicBezTo>
                      <a:pt x="0" y="36"/>
                      <a:pt x="14" y="52"/>
                      <a:pt x="20" y="52"/>
                    </a:cubicBezTo>
                    <a:cubicBezTo>
                      <a:pt x="28" y="52"/>
                      <a:pt x="28" y="48"/>
                      <a:pt x="28" y="48"/>
                    </a:cubicBezTo>
                    <a:cubicBezTo>
                      <a:pt x="28" y="48"/>
                      <a:pt x="28" y="52"/>
                      <a:pt x="36" y="52"/>
                    </a:cubicBezTo>
                    <a:cubicBezTo>
                      <a:pt x="42" y="52"/>
                      <a:pt x="56" y="36"/>
                      <a:pt x="56" y="24"/>
                    </a:cubicBezTo>
                    <a:cubicBezTo>
                      <a:pt x="56" y="12"/>
                      <a:pt x="49" y="0"/>
                      <a:pt x="28" y="8"/>
                    </a:cubicBezTo>
                    <a:close/>
                    <a:moveTo>
                      <a:pt x="12" y="40"/>
                    </a:moveTo>
                    <a:cubicBezTo>
                      <a:pt x="0" y="24"/>
                      <a:pt x="12" y="12"/>
                      <a:pt x="12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12" y="20"/>
                      <a:pt x="1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0" name="Freeform 246">
                <a:extLst>
                  <a:ext uri="{FF2B5EF4-FFF2-40B4-BE49-F238E27FC236}">
                    <a16:creationId xmlns:a16="http://schemas.microsoft.com/office/drawing/2014/main" id="{FD10BC0A-3AB7-9C65-4C5B-B704177D9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638" y="5472113"/>
                <a:ext cx="60325" cy="60325"/>
              </a:xfrm>
              <a:custGeom>
                <a:avLst/>
                <a:gdLst>
                  <a:gd name="T0" fmla="*/ 16 w 16"/>
                  <a:gd name="T1" fmla="*/ 16 h 16"/>
                  <a:gd name="T2" fmla="*/ 8 w 16"/>
                  <a:gd name="T3" fmla="*/ 0 h 16"/>
                  <a:gd name="T4" fmla="*/ 0 w 16"/>
                  <a:gd name="T5" fmla="*/ 0 h 16"/>
                  <a:gd name="T6" fmla="*/ 12 w 16"/>
                  <a:gd name="T7" fmla="*/ 16 h 16"/>
                  <a:gd name="T8" fmla="*/ 16 w 16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16"/>
                    </a:moveTo>
                    <a:cubicBezTo>
                      <a:pt x="12" y="8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6"/>
                      <a:pt x="12" y="16"/>
                      <a:pt x="12" y="16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1" name="Freeform 247">
                <a:extLst>
                  <a:ext uri="{FF2B5EF4-FFF2-40B4-BE49-F238E27FC236}">
                    <a16:creationId xmlns:a16="http://schemas.microsoft.com/office/drawing/2014/main" id="{8998D35D-07AC-6A58-ECFE-2E2EFDCA6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963" y="5472113"/>
                <a:ext cx="74613" cy="60325"/>
              </a:xfrm>
              <a:custGeom>
                <a:avLst/>
                <a:gdLst>
                  <a:gd name="T0" fmla="*/ 20 w 20"/>
                  <a:gd name="T1" fmla="*/ 0 h 16"/>
                  <a:gd name="T2" fmla="*/ 0 w 20"/>
                  <a:gd name="T3" fmla="*/ 16 h 16"/>
                  <a:gd name="T4" fmla="*/ 20 w 20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6">
                    <a:moveTo>
                      <a:pt x="20" y="0"/>
                    </a:moveTo>
                    <a:cubicBezTo>
                      <a:pt x="20" y="0"/>
                      <a:pt x="0" y="0"/>
                      <a:pt x="0" y="16"/>
                    </a:cubicBezTo>
                    <a:cubicBezTo>
                      <a:pt x="0" y="16"/>
                      <a:pt x="20" y="16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05E8F12-CAD3-C894-1332-67B2492B9E42}"/>
                </a:ext>
              </a:extLst>
            </p:cNvPr>
            <p:cNvGrpSpPr/>
            <p:nvPr/>
          </p:nvGrpSpPr>
          <p:grpSpPr>
            <a:xfrm>
              <a:off x="1318051" y="2847378"/>
              <a:ext cx="300123" cy="302110"/>
              <a:chOff x="5016501" y="1625601"/>
              <a:chExt cx="239713" cy="241300"/>
            </a:xfrm>
            <a:grpFill/>
          </p:grpSpPr>
          <p:sp>
            <p:nvSpPr>
              <p:cNvPr id="196" name="Oval 116">
                <a:extLst>
                  <a:ext uri="{FF2B5EF4-FFF2-40B4-BE49-F238E27FC236}">
                    <a16:creationId xmlns:a16="http://schemas.microsoft.com/office/drawing/2014/main" id="{3126957E-A1C5-56D1-D97D-AFECE5290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501" y="1803401"/>
                <a:ext cx="63500" cy="635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117">
                <a:extLst>
                  <a:ext uri="{FF2B5EF4-FFF2-40B4-BE49-F238E27FC236}">
                    <a16:creationId xmlns:a16="http://schemas.microsoft.com/office/drawing/2014/main" id="{0AD952FE-E13E-C144-D765-3626872F1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9676" y="1709738"/>
                <a:ext cx="153988" cy="157163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11 h 42"/>
                  <a:gd name="T4" fmla="*/ 21 w 41"/>
                  <a:gd name="T5" fmla="*/ 20 h 42"/>
                  <a:gd name="T6" fmla="*/ 30 w 41"/>
                  <a:gd name="T7" fmla="*/ 42 h 42"/>
                  <a:gd name="T8" fmla="*/ 41 w 41"/>
                  <a:gd name="T9" fmla="*/ 42 h 42"/>
                  <a:gd name="T10" fmla="*/ 0 w 41"/>
                  <a:gd name="T1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2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8" y="11"/>
                      <a:pt x="15" y="15"/>
                      <a:pt x="21" y="20"/>
                    </a:cubicBezTo>
                    <a:cubicBezTo>
                      <a:pt x="26" y="26"/>
                      <a:pt x="30" y="33"/>
                      <a:pt x="30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19"/>
                      <a:pt x="2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8" name="Freeform 118">
                <a:extLst>
                  <a:ext uri="{FF2B5EF4-FFF2-40B4-BE49-F238E27FC236}">
                    <a16:creationId xmlns:a16="http://schemas.microsoft.com/office/drawing/2014/main" id="{D6B96136-9583-281E-ED2C-EFB8BEA5B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9676" y="1625601"/>
                <a:ext cx="236538" cy="241300"/>
              </a:xfrm>
              <a:custGeom>
                <a:avLst/>
                <a:gdLst>
                  <a:gd name="T0" fmla="*/ 0 w 63"/>
                  <a:gd name="T1" fmla="*/ 0 h 64"/>
                  <a:gd name="T2" fmla="*/ 0 w 63"/>
                  <a:gd name="T3" fmla="*/ 11 h 64"/>
                  <a:gd name="T4" fmla="*/ 52 w 63"/>
                  <a:gd name="T5" fmla="*/ 64 h 64"/>
                  <a:gd name="T6" fmla="*/ 63 w 63"/>
                  <a:gd name="T7" fmla="*/ 64 h 64"/>
                  <a:gd name="T8" fmla="*/ 0 w 63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4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8" y="12"/>
                      <a:pt x="51" y="35"/>
                      <a:pt x="52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3" y="29"/>
                      <a:pt x="3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FFC397E-7702-8F7A-8E1B-88EEF2A71D94}"/>
                </a:ext>
              </a:extLst>
            </p:cNvPr>
            <p:cNvGrpSpPr/>
            <p:nvPr/>
          </p:nvGrpSpPr>
          <p:grpSpPr>
            <a:xfrm>
              <a:off x="5433884" y="2868100"/>
              <a:ext cx="377344" cy="260666"/>
              <a:chOff x="3092451" y="1625601"/>
              <a:chExt cx="241300" cy="166688"/>
            </a:xfrm>
            <a:grpFill/>
          </p:grpSpPr>
          <p:sp>
            <p:nvSpPr>
              <p:cNvPr id="194" name="Freeform 112">
                <a:extLst>
                  <a:ext uri="{FF2B5EF4-FFF2-40B4-BE49-F238E27FC236}">
                    <a16:creationId xmlns:a16="http://schemas.microsoft.com/office/drawing/2014/main" id="{BEE54CEA-0D4E-24D1-7BF0-3F15FB818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451" y="1625601"/>
                <a:ext cx="165100" cy="166688"/>
              </a:xfrm>
              <a:custGeom>
                <a:avLst/>
                <a:gdLst>
                  <a:gd name="T0" fmla="*/ 40 w 44"/>
                  <a:gd name="T1" fmla="*/ 0 h 44"/>
                  <a:gd name="T2" fmla="*/ 4 w 44"/>
                  <a:gd name="T3" fmla="*/ 0 h 44"/>
                  <a:gd name="T4" fmla="*/ 0 w 44"/>
                  <a:gd name="T5" fmla="*/ 4 h 44"/>
                  <a:gd name="T6" fmla="*/ 0 w 44"/>
                  <a:gd name="T7" fmla="*/ 40 h 44"/>
                  <a:gd name="T8" fmla="*/ 4 w 44"/>
                  <a:gd name="T9" fmla="*/ 44 h 44"/>
                  <a:gd name="T10" fmla="*/ 40 w 44"/>
                  <a:gd name="T11" fmla="*/ 44 h 44"/>
                  <a:gd name="T12" fmla="*/ 44 w 44"/>
                  <a:gd name="T13" fmla="*/ 40 h 44"/>
                  <a:gd name="T14" fmla="*/ 44 w 44"/>
                  <a:gd name="T15" fmla="*/ 4 h 44"/>
                  <a:gd name="T16" fmla="*/ 40 w 44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2" y="44"/>
                      <a:pt x="44" y="42"/>
                      <a:pt x="44" y="40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Freeform 113">
                <a:extLst>
                  <a:ext uri="{FF2B5EF4-FFF2-40B4-BE49-F238E27FC236}">
                    <a16:creationId xmlns:a16="http://schemas.microsoft.com/office/drawing/2014/main" id="{EDA382A6-BFEA-5891-6451-C60376845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426" y="1649413"/>
                <a:ext cx="60325" cy="119063"/>
              </a:xfrm>
              <a:custGeom>
                <a:avLst/>
                <a:gdLst>
                  <a:gd name="T0" fmla="*/ 13 w 16"/>
                  <a:gd name="T1" fmla="*/ 1 h 32"/>
                  <a:gd name="T2" fmla="*/ 5 w 16"/>
                  <a:gd name="T3" fmla="*/ 5 h 32"/>
                  <a:gd name="T4" fmla="*/ 0 w 16"/>
                  <a:gd name="T5" fmla="*/ 8 h 32"/>
                  <a:gd name="T6" fmla="*/ 0 w 16"/>
                  <a:gd name="T7" fmla="*/ 23 h 32"/>
                  <a:gd name="T8" fmla="*/ 5 w 16"/>
                  <a:gd name="T9" fmla="*/ 27 h 32"/>
                  <a:gd name="T10" fmla="*/ 13 w 16"/>
                  <a:gd name="T11" fmla="*/ 31 h 32"/>
                  <a:gd name="T12" fmla="*/ 16 w 16"/>
                  <a:gd name="T13" fmla="*/ 29 h 32"/>
                  <a:gd name="T14" fmla="*/ 16 w 16"/>
                  <a:gd name="T15" fmla="*/ 3 h 32"/>
                  <a:gd name="T16" fmla="*/ 13 w 16"/>
                  <a:gd name="T1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2">
                    <a:moveTo>
                      <a:pt x="13" y="1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2" y="7"/>
                      <a:pt x="0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4"/>
                      <a:pt x="4" y="26"/>
                      <a:pt x="5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1"/>
                      <a:pt x="16" y="29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1"/>
                      <a:pt x="14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6" name="Freeform 153">
              <a:extLst>
                <a:ext uri="{FF2B5EF4-FFF2-40B4-BE49-F238E27FC236}">
                  <a16:creationId xmlns:a16="http://schemas.microsoft.com/office/drawing/2014/main" id="{0CCAB24E-F5FA-3737-D2DB-EE67505B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4931" y="2815967"/>
              <a:ext cx="364932" cy="364932"/>
            </a:xfrm>
            <a:custGeom>
              <a:avLst/>
              <a:gdLst>
                <a:gd name="T0" fmla="*/ 50 w 62"/>
                <a:gd name="T1" fmla="*/ 49 h 62"/>
                <a:gd name="T2" fmla="*/ 44 w 62"/>
                <a:gd name="T3" fmla="*/ 54 h 62"/>
                <a:gd name="T4" fmla="*/ 24 w 62"/>
                <a:gd name="T5" fmla="*/ 54 h 62"/>
                <a:gd name="T6" fmla="*/ 21 w 62"/>
                <a:gd name="T7" fmla="*/ 50 h 62"/>
                <a:gd name="T8" fmla="*/ 24 w 62"/>
                <a:gd name="T9" fmla="*/ 42 h 62"/>
                <a:gd name="T10" fmla="*/ 56 w 62"/>
                <a:gd name="T11" fmla="*/ 42 h 62"/>
                <a:gd name="T12" fmla="*/ 62 w 62"/>
                <a:gd name="T13" fmla="*/ 14 h 62"/>
                <a:gd name="T14" fmla="*/ 11 w 62"/>
                <a:gd name="T15" fmla="*/ 7 h 62"/>
                <a:gd name="T16" fmla="*/ 7 w 62"/>
                <a:gd name="T17" fmla="*/ 5 h 62"/>
                <a:gd name="T18" fmla="*/ 7 w 62"/>
                <a:gd name="T19" fmla="*/ 4 h 62"/>
                <a:gd name="T20" fmla="*/ 4 w 62"/>
                <a:gd name="T21" fmla="*/ 0 h 62"/>
                <a:gd name="T22" fmla="*/ 0 w 62"/>
                <a:gd name="T23" fmla="*/ 4 h 62"/>
                <a:gd name="T24" fmla="*/ 4 w 62"/>
                <a:gd name="T25" fmla="*/ 8 h 62"/>
                <a:gd name="T26" fmla="*/ 4 w 62"/>
                <a:gd name="T27" fmla="*/ 8 h 62"/>
                <a:gd name="T28" fmla="*/ 9 w 62"/>
                <a:gd name="T29" fmla="*/ 11 h 62"/>
                <a:gd name="T30" fmla="*/ 17 w 62"/>
                <a:gd name="T31" fmla="*/ 42 h 62"/>
                <a:gd name="T32" fmla="*/ 19 w 62"/>
                <a:gd name="T33" fmla="*/ 42 h 62"/>
                <a:gd name="T34" fmla="*/ 17 w 62"/>
                <a:gd name="T35" fmla="*/ 49 h 62"/>
                <a:gd name="T36" fmla="*/ 17 w 62"/>
                <a:gd name="T37" fmla="*/ 49 h 62"/>
                <a:gd name="T38" fmla="*/ 10 w 62"/>
                <a:gd name="T39" fmla="*/ 55 h 62"/>
                <a:gd name="T40" fmla="*/ 17 w 62"/>
                <a:gd name="T41" fmla="*/ 62 h 62"/>
                <a:gd name="T42" fmla="*/ 23 w 62"/>
                <a:gd name="T43" fmla="*/ 58 h 62"/>
                <a:gd name="T44" fmla="*/ 44 w 62"/>
                <a:gd name="T45" fmla="*/ 58 h 62"/>
                <a:gd name="T46" fmla="*/ 50 w 62"/>
                <a:gd name="T47" fmla="*/ 62 h 62"/>
                <a:gd name="T48" fmla="*/ 57 w 62"/>
                <a:gd name="T49" fmla="*/ 55 h 62"/>
                <a:gd name="T50" fmla="*/ 50 w 62"/>
                <a:gd name="T51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2">
                  <a:moveTo>
                    <a:pt x="50" y="49"/>
                  </a:moveTo>
                  <a:cubicBezTo>
                    <a:pt x="47" y="49"/>
                    <a:pt x="45" y="51"/>
                    <a:pt x="4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2"/>
                    <a:pt x="22" y="51"/>
                    <a:pt x="21" y="50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3" y="49"/>
                    <a:pt x="10" y="52"/>
                    <a:pt x="10" y="55"/>
                  </a:cubicBezTo>
                  <a:cubicBezTo>
                    <a:pt x="10" y="59"/>
                    <a:pt x="13" y="62"/>
                    <a:pt x="17" y="62"/>
                  </a:cubicBezTo>
                  <a:cubicBezTo>
                    <a:pt x="20" y="62"/>
                    <a:pt x="22" y="60"/>
                    <a:pt x="23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5" y="60"/>
                    <a:pt x="47" y="62"/>
                    <a:pt x="50" y="62"/>
                  </a:cubicBezTo>
                  <a:cubicBezTo>
                    <a:pt x="54" y="62"/>
                    <a:pt x="57" y="59"/>
                    <a:pt x="57" y="55"/>
                  </a:cubicBezTo>
                  <a:cubicBezTo>
                    <a:pt x="57" y="52"/>
                    <a:pt x="54" y="49"/>
                    <a:pt x="5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322">
              <a:extLst>
                <a:ext uri="{FF2B5EF4-FFF2-40B4-BE49-F238E27FC236}">
                  <a16:creationId xmlns:a16="http://schemas.microsoft.com/office/drawing/2014/main" id="{A60108B5-EB83-FABA-22F2-62FB28F71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894" y="2811002"/>
              <a:ext cx="352518" cy="374862"/>
            </a:xfrm>
            <a:custGeom>
              <a:avLst/>
              <a:gdLst>
                <a:gd name="T0" fmla="*/ 32 w 60"/>
                <a:gd name="T1" fmla="*/ 4 h 64"/>
                <a:gd name="T2" fmla="*/ 32 w 60"/>
                <a:gd name="T3" fmla="*/ 2 h 64"/>
                <a:gd name="T4" fmla="*/ 30 w 60"/>
                <a:gd name="T5" fmla="*/ 0 h 64"/>
                <a:gd name="T6" fmla="*/ 28 w 60"/>
                <a:gd name="T7" fmla="*/ 2 h 64"/>
                <a:gd name="T8" fmla="*/ 28 w 60"/>
                <a:gd name="T9" fmla="*/ 4 h 64"/>
                <a:gd name="T10" fmla="*/ 0 w 60"/>
                <a:gd name="T11" fmla="*/ 34 h 64"/>
                <a:gd name="T12" fmla="*/ 0 w 60"/>
                <a:gd name="T13" fmla="*/ 36 h 64"/>
                <a:gd name="T14" fmla="*/ 0 w 60"/>
                <a:gd name="T15" fmla="*/ 36 h 64"/>
                <a:gd name="T16" fmla="*/ 10 w 60"/>
                <a:gd name="T17" fmla="*/ 28 h 64"/>
                <a:gd name="T18" fmla="*/ 20 w 60"/>
                <a:gd name="T19" fmla="*/ 36 h 64"/>
                <a:gd name="T20" fmla="*/ 20 w 60"/>
                <a:gd name="T21" fmla="*/ 36 h 64"/>
                <a:gd name="T22" fmla="*/ 28 w 60"/>
                <a:gd name="T23" fmla="*/ 28 h 64"/>
                <a:gd name="T24" fmla="*/ 28 w 60"/>
                <a:gd name="T25" fmla="*/ 50 h 64"/>
                <a:gd name="T26" fmla="*/ 22 w 60"/>
                <a:gd name="T27" fmla="*/ 60 h 64"/>
                <a:gd name="T28" fmla="*/ 16 w 60"/>
                <a:gd name="T29" fmla="*/ 54 h 64"/>
                <a:gd name="T30" fmla="*/ 14 w 60"/>
                <a:gd name="T31" fmla="*/ 52 h 64"/>
                <a:gd name="T32" fmla="*/ 12 w 60"/>
                <a:gd name="T33" fmla="*/ 54 h 64"/>
                <a:gd name="T34" fmla="*/ 22 w 60"/>
                <a:gd name="T35" fmla="*/ 64 h 64"/>
                <a:gd name="T36" fmla="*/ 32 w 60"/>
                <a:gd name="T37" fmla="*/ 50 h 64"/>
                <a:gd name="T38" fmla="*/ 32 w 60"/>
                <a:gd name="T39" fmla="*/ 28 h 64"/>
                <a:gd name="T40" fmla="*/ 40 w 60"/>
                <a:gd name="T41" fmla="*/ 36 h 64"/>
                <a:gd name="T42" fmla="*/ 40 w 60"/>
                <a:gd name="T43" fmla="*/ 36 h 64"/>
                <a:gd name="T44" fmla="*/ 50 w 60"/>
                <a:gd name="T45" fmla="*/ 28 h 64"/>
                <a:gd name="T46" fmla="*/ 60 w 60"/>
                <a:gd name="T47" fmla="*/ 36 h 64"/>
                <a:gd name="T48" fmla="*/ 60 w 60"/>
                <a:gd name="T49" fmla="*/ 36 h 64"/>
                <a:gd name="T50" fmla="*/ 60 w 60"/>
                <a:gd name="T51" fmla="*/ 34 h 64"/>
                <a:gd name="T52" fmla="*/ 32 w 60"/>
                <a:gd name="T53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64">
                  <a:moveTo>
                    <a:pt x="32" y="4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12" y="5"/>
                    <a:pt x="0" y="18"/>
                    <a:pt x="0" y="34"/>
                  </a:cubicBezTo>
                  <a:cubicBezTo>
                    <a:pt x="0" y="35"/>
                    <a:pt x="0" y="35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1"/>
                    <a:pt x="5" y="28"/>
                    <a:pt x="10" y="28"/>
                  </a:cubicBezTo>
                  <a:cubicBezTo>
                    <a:pt x="15" y="28"/>
                    <a:pt x="19" y="31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2"/>
                    <a:pt x="24" y="29"/>
                    <a:pt x="28" y="28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60"/>
                    <a:pt x="26" y="60"/>
                    <a:pt x="22" y="60"/>
                  </a:cubicBezTo>
                  <a:cubicBezTo>
                    <a:pt x="16" y="60"/>
                    <a:pt x="16" y="58"/>
                    <a:pt x="16" y="54"/>
                  </a:cubicBezTo>
                  <a:cubicBezTo>
                    <a:pt x="16" y="53"/>
                    <a:pt x="15" y="52"/>
                    <a:pt x="14" y="52"/>
                  </a:cubicBezTo>
                  <a:cubicBezTo>
                    <a:pt x="13" y="52"/>
                    <a:pt x="12" y="53"/>
                    <a:pt x="12" y="54"/>
                  </a:cubicBezTo>
                  <a:cubicBezTo>
                    <a:pt x="12" y="58"/>
                    <a:pt x="12" y="64"/>
                    <a:pt x="22" y="64"/>
                  </a:cubicBezTo>
                  <a:cubicBezTo>
                    <a:pt x="27" y="64"/>
                    <a:pt x="32" y="63"/>
                    <a:pt x="32" y="50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6" y="29"/>
                    <a:pt x="39" y="32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1"/>
                    <a:pt x="45" y="28"/>
                    <a:pt x="50" y="28"/>
                  </a:cubicBezTo>
                  <a:cubicBezTo>
                    <a:pt x="55" y="28"/>
                    <a:pt x="59" y="31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5"/>
                    <a:pt x="60" y="35"/>
                    <a:pt x="60" y="34"/>
                  </a:cubicBezTo>
                  <a:cubicBezTo>
                    <a:pt x="60" y="18"/>
                    <a:pt x="48" y="5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344">
              <a:extLst>
                <a:ext uri="{FF2B5EF4-FFF2-40B4-BE49-F238E27FC236}">
                  <a16:creationId xmlns:a16="http://schemas.microsoft.com/office/drawing/2014/main" id="{EED8FF16-593F-E8C9-491A-26E16C158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5931" y="2828958"/>
              <a:ext cx="338951" cy="338951"/>
            </a:xfrm>
            <a:custGeom>
              <a:avLst/>
              <a:gdLst>
                <a:gd name="T0" fmla="*/ 60 w 64"/>
                <a:gd name="T1" fmla="*/ 5 h 64"/>
                <a:gd name="T2" fmla="*/ 32 w 64"/>
                <a:gd name="T3" fmla="*/ 0 h 64"/>
                <a:gd name="T4" fmla="*/ 4 w 64"/>
                <a:gd name="T5" fmla="*/ 5 h 64"/>
                <a:gd name="T6" fmla="*/ 0 w 64"/>
                <a:gd name="T7" fmla="*/ 10 h 64"/>
                <a:gd name="T8" fmla="*/ 0 w 64"/>
                <a:gd name="T9" fmla="*/ 54 h 64"/>
                <a:gd name="T10" fmla="*/ 4 w 64"/>
                <a:gd name="T11" fmla="*/ 59 h 64"/>
                <a:gd name="T12" fmla="*/ 32 w 64"/>
                <a:gd name="T13" fmla="*/ 64 h 64"/>
                <a:gd name="T14" fmla="*/ 60 w 64"/>
                <a:gd name="T15" fmla="*/ 59 h 64"/>
                <a:gd name="T16" fmla="*/ 64 w 64"/>
                <a:gd name="T17" fmla="*/ 54 h 64"/>
                <a:gd name="T18" fmla="*/ 64 w 64"/>
                <a:gd name="T19" fmla="*/ 10 h 64"/>
                <a:gd name="T20" fmla="*/ 60 w 64"/>
                <a:gd name="T21" fmla="*/ 5 h 64"/>
                <a:gd name="T22" fmla="*/ 32 w 64"/>
                <a:gd name="T23" fmla="*/ 4 h 64"/>
                <a:gd name="T24" fmla="*/ 60 w 64"/>
                <a:gd name="T25" fmla="*/ 10 h 64"/>
                <a:gd name="T26" fmla="*/ 32 w 64"/>
                <a:gd name="T27" fmla="*/ 16 h 64"/>
                <a:gd name="T28" fmla="*/ 4 w 64"/>
                <a:gd name="T29" fmla="*/ 10 h 64"/>
                <a:gd name="T30" fmla="*/ 32 w 64"/>
                <a:gd name="T31" fmla="*/ 4 h 64"/>
                <a:gd name="T32" fmla="*/ 32 w 64"/>
                <a:gd name="T33" fmla="*/ 20 h 64"/>
                <a:gd name="T34" fmla="*/ 60 w 64"/>
                <a:gd name="T35" fmla="*/ 15 h 64"/>
                <a:gd name="T36" fmla="*/ 60 w 64"/>
                <a:gd name="T37" fmla="*/ 24 h 64"/>
                <a:gd name="T38" fmla="*/ 60 w 64"/>
                <a:gd name="T39" fmla="*/ 24 h 64"/>
                <a:gd name="T40" fmla="*/ 32 w 64"/>
                <a:gd name="T41" fmla="*/ 30 h 64"/>
                <a:gd name="T42" fmla="*/ 4 w 64"/>
                <a:gd name="T43" fmla="*/ 24 h 64"/>
                <a:gd name="T44" fmla="*/ 4 w 64"/>
                <a:gd name="T45" fmla="*/ 24 h 64"/>
                <a:gd name="T46" fmla="*/ 4 w 64"/>
                <a:gd name="T47" fmla="*/ 15 h 64"/>
                <a:gd name="T48" fmla="*/ 32 w 64"/>
                <a:gd name="T49" fmla="*/ 20 h 64"/>
                <a:gd name="T50" fmla="*/ 60 w 64"/>
                <a:gd name="T51" fmla="*/ 54 h 64"/>
                <a:gd name="T52" fmla="*/ 60 w 64"/>
                <a:gd name="T53" fmla="*/ 54 h 64"/>
                <a:gd name="T54" fmla="*/ 32 w 64"/>
                <a:gd name="T55" fmla="*/ 60 h 64"/>
                <a:gd name="T56" fmla="*/ 4 w 64"/>
                <a:gd name="T57" fmla="*/ 54 h 64"/>
                <a:gd name="T58" fmla="*/ 4 w 64"/>
                <a:gd name="T59" fmla="*/ 54 h 64"/>
                <a:gd name="T60" fmla="*/ 4 w 64"/>
                <a:gd name="T61" fmla="*/ 43 h 64"/>
                <a:gd name="T62" fmla="*/ 32 w 64"/>
                <a:gd name="T63" fmla="*/ 48 h 64"/>
                <a:gd name="T64" fmla="*/ 60 w 64"/>
                <a:gd name="T65" fmla="*/ 43 h 64"/>
                <a:gd name="T66" fmla="*/ 60 w 64"/>
                <a:gd name="T67" fmla="*/ 54 h 64"/>
                <a:gd name="T68" fmla="*/ 60 w 64"/>
                <a:gd name="T69" fmla="*/ 38 h 64"/>
                <a:gd name="T70" fmla="*/ 60 w 64"/>
                <a:gd name="T71" fmla="*/ 38 h 64"/>
                <a:gd name="T72" fmla="*/ 32 w 64"/>
                <a:gd name="T73" fmla="*/ 44 h 64"/>
                <a:gd name="T74" fmla="*/ 4 w 64"/>
                <a:gd name="T75" fmla="*/ 38 h 64"/>
                <a:gd name="T76" fmla="*/ 4 w 64"/>
                <a:gd name="T77" fmla="*/ 38 h 64"/>
                <a:gd name="T78" fmla="*/ 4 w 64"/>
                <a:gd name="T79" fmla="*/ 29 h 64"/>
                <a:gd name="T80" fmla="*/ 32 w 64"/>
                <a:gd name="T81" fmla="*/ 34 h 64"/>
                <a:gd name="T82" fmla="*/ 60 w 64"/>
                <a:gd name="T83" fmla="*/ 29 h 64"/>
                <a:gd name="T84" fmla="*/ 60 w 64"/>
                <a:gd name="T8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4">
                  <a:moveTo>
                    <a:pt x="60" y="5"/>
                  </a:moveTo>
                  <a:cubicBezTo>
                    <a:pt x="55" y="2"/>
                    <a:pt x="44" y="0"/>
                    <a:pt x="32" y="0"/>
                  </a:cubicBezTo>
                  <a:cubicBezTo>
                    <a:pt x="20" y="0"/>
                    <a:pt x="9" y="2"/>
                    <a:pt x="4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7"/>
                    <a:pt x="4" y="59"/>
                  </a:cubicBezTo>
                  <a:cubicBezTo>
                    <a:pt x="9" y="62"/>
                    <a:pt x="20" y="64"/>
                    <a:pt x="32" y="64"/>
                  </a:cubicBezTo>
                  <a:cubicBezTo>
                    <a:pt x="44" y="64"/>
                    <a:pt x="55" y="62"/>
                    <a:pt x="60" y="59"/>
                  </a:cubicBezTo>
                  <a:cubicBezTo>
                    <a:pt x="63" y="57"/>
                    <a:pt x="64" y="56"/>
                    <a:pt x="64" y="54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8"/>
                    <a:pt x="63" y="7"/>
                    <a:pt x="60" y="5"/>
                  </a:cubicBezTo>
                  <a:close/>
                  <a:moveTo>
                    <a:pt x="32" y="4"/>
                  </a:moveTo>
                  <a:cubicBezTo>
                    <a:pt x="49" y="4"/>
                    <a:pt x="58" y="8"/>
                    <a:pt x="60" y="10"/>
                  </a:cubicBezTo>
                  <a:cubicBezTo>
                    <a:pt x="58" y="12"/>
                    <a:pt x="49" y="16"/>
                    <a:pt x="32" y="16"/>
                  </a:cubicBezTo>
                  <a:cubicBezTo>
                    <a:pt x="15" y="16"/>
                    <a:pt x="6" y="12"/>
                    <a:pt x="4" y="10"/>
                  </a:cubicBezTo>
                  <a:cubicBezTo>
                    <a:pt x="6" y="8"/>
                    <a:pt x="15" y="4"/>
                    <a:pt x="32" y="4"/>
                  </a:cubicBezTo>
                  <a:close/>
                  <a:moveTo>
                    <a:pt x="32" y="20"/>
                  </a:moveTo>
                  <a:cubicBezTo>
                    <a:pt x="44" y="20"/>
                    <a:pt x="55" y="18"/>
                    <a:pt x="60" y="1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6"/>
                    <a:pt x="49" y="30"/>
                    <a:pt x="32" y="30"/>
                  </a:cubicBezTo>
                  <a:cubicBezTo>
                    <a:pt x="15" y="30"/>
                    <a:pt x="6" y="26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8"/>
                    <a:pt x="20" y="20"/>
                    <a:pt x="32" y="20"/>
                  </a:cubicBezTo>
                  <a:close/>
                  <a:moveTo>
                    <a:pt x="60" y="54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58" y="56"/>
                    <a:pt x="49" y="60"/>
                    <a:pt x="32" y="60"/>
                  </a:cubicBezTo>
                  <a:cubicBezTo>
                    <a:pt x="15" y="60"/>
                    <a:pt x="6" y="56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9" y="46"/>
                    <a:pt x="20" y="48"/>
                    <a:pt x="32" y="48"/>
                  </a:cubicBezTo>
                  <a:cubicBezTo>
                    <a:pt x="44" y="48"/>
                    <a:pt x="55" y="46"/>
                    <a:pt x="60" y="43"/>
                  </a:cubicBezTo>
                  <a:lnTo>
                    <a:pt x="60" y="54"/>
                  </a:lnTo>
                  <a:close/>
                  <a:moveTo>
                    <a:pt x="60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8" y="40"/>
                    <a:pt x="49" y="44"/>
                    <a:pt x="32" y="44"/>
                  </a:cubicBezTo>
                  <a:cubicBezTo>
                    <a:pt x="15" y="44"/>
                    <a:pt x="6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9" y="32"/>
                    <a:pt x="20" y="34"/>
                    <a:pt x="32" y="34"/>
                  </a:cubicBezTo>
                  <a:cubicBezTo>
                    <a:pt x="44" y="34"/>
                    <a:pt x="55" y="32"/>
                    <a:pt x="60" y="29"/>
                  </a:cubicBezTo>
                  <a:lnTo>
                    <a:pt x="60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4962399-5AC8-DF4C-AD08-8AD99C50680A}"/>
                </a:ext>
              </a:extLst>
            </p:cNvPr>
            <p:cNvGrpSpPr/>
            <p:nvPr/>
          </p:nvGrpSpPr>
          <p:grpSpPr>
            <a:xfrm>
              <a:off x="368283" y="3681664"/>
              <a:ext cx="323402" cy="266415"/>
              <a:chOff x="9120188" y="247650"/>
              <a:chExt cx="720725" cy="593725"/>
            </a:xfrm>
            <a:grpFill/>
          </p:grpSpPr>
          <p:sp>
            <p:nvSpPr>
              <p:cNvPr id="192" name="Freeform 5">
                <a:extLst>
                  <a:ext uri="{FF2B5EF4-FFF2-40B4-BE49-F238E27FC236}">
                    <a16:creationId xmlns:a16="http://schemas.microsoft.com/office/drawing/2014/main" id="{0C1981FD-AADE-78D7-778E-E938607616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20188" y="247650"/>
                <a:ext cx="720725" cy="593725"/>
              </a:xfrm>
              <a:custGeom>
                <a:avLst/>
                <a:gdLst>
                  <a:gd name="T0" fmla="*/ 1401 w 1518"/>
                  <a:gd name="T1" fmla="*/ 273 h 1251"/>
                  <a:gd name="T2" fmla="*/ 1066 w 1518"/>
                  <a:gd name="T3" fmla="*/ 273 h 1251"/>
                  <a:gd name="T4" fmla="*/ 1014 w 1518"/>
                  <a:gd name="T5" fmla="*/ 38 h 1251"/>
                  <a:gd name="T6" fmla="*/ 974 w 1518"/>
                  <a:gd name="T7" fmla="*/ 0 h 1251"/>
                  <a:gd name="T8" fmla="*/ 558 w 1518"/>
                  <a:gd name="T9" fmla="*/ 0 h 1251"/>
                  <a:gd name="T10" fmla="*/ 518 w 1518"/>
                  <a:gd name="T11" fmla="*/ 37 h 1251"/>
                  <a:gd name="T12" fmla="*/ 466 w 1518"/>
                  <a:gd name="T13" fmla="*/ 273 h 1251"/>
                  <a:gd name="T14" fmla="*/ 118 w 1518"/>
                  <a:gd name="T15" fmla="*/ 273 h 1251"/>
                  <a:gd name="T16" fmla="*/ 0 w 1518"/>
                  <a:gd name="T17" fmla="*/ 381 h 1251"/>
                  <a:gd name="T18" fmla="*/ 0 w 1518"/>
                  <a:gd name="T19" fmla="*/ 1127 h 1251"/>
                  <a:gd name="T20" fmla="*/ 118 w 1518"/>
                  <a:gd name="T21" fmla="*/ 1251 h 1251"/>
                  <a:gd name="T22" fmla="*/ 1401 w 1518"/>
                  <a:gd name="T23" fmla="*/ 1251 h 1251"/>
                  <a:gd name="T24" fmla="*/ 1518 w 1518"/>
                  <a:gd name="T25" fmla="*/ 1127 h 1251"/>
                  <a:gd name="T26" fmla="*/ 1518 w 1518"/>
                  <a:gd name="T27" fmla="*/ 381 h 1251"/>
                  <a:gd name="T28" fmla="*/ 1401 w 1518"/>
                  <a:gd name="T29" fmla="*/ 273 h 1251"/>
                  <a:gd name="T30" fmla="*/ 766 w 1518"/>
                  <a:gd name="T31" fmla="*/ 1127 h 1251"/>
                  <a:gd name="T32" fmla="*/ 380 w 1518"/>
                  <a:gd name="T33" fmla="*/ 740 h 1251"/>
                  <a:gd name="T34" fmla="*/ 766 w 1518"/>
                  <a:gd name="T35" fmla="*/ 354 h 1251"/>
                  <a:gd name="T36" fmla="*/ 1153 w 1518"/>
                  <a:gd name="T37" fmla="*/ 740 h 1251"/>
                  <a:gd name="T38" fmla="*/ 766 w 1518"/>
                  <a:gd name="T39" fmla="*/ 1127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18" h="1251">
                    <a:moveTo>
                      <a:pt x="1401" y="273"/>
                    </a:moveTo>
                    <a:cubicBezTo>
                      <a:pt x="1066" y="273"/>
                      <a:pt x="1066" y="273"/>
                      <a:pt x="1066" y="273"/>
                    </a:cubicBezTo>
                    <a:cubicBezTo>
                      <a:pt x="1014" y="38"/>
                      <a:pt x="1014" y="38"/>
                      <a:pt x="1014" y="38"/>
                    </a:cubicBezTo>
                    <a:cubicBezTo>
                      <a:pt x="1010" y="20"/>
                      <a:pt x="992" y="0"/>
                      <a:pt x="974" y="0"/>
                    </a:cubicBezTo>
                    <a:cubicBezTo>
                      <a:pt x="558" y="0"/>
                      <a:pt x="558" y="0"/>
                      <a:pt x="558" y="0"/>
                    </a:cubicBezTo>
                    <a:cubicBezTo>
                      <a:pt x="540" y="0"/>
                      <a:pt x="522" y="19"/>
                      <a:pt x="518" y="37"/>
                    </a:cubicBezTo>
                    <a:cubicBezTo>
                      <a:pt x="466" y="273"/>
                      <a:pt x="466" y="273"/>
                      <a:pt x="466" y="273"/>
                    </a:cubicBezTo>
                    <a:cubicBezTo>
                      <a:pt x="118" y="273"/>
                      <a:pt x="118" y="273"/>
                      <a:pt x="118" y="273"/>
                    </a:cubicBezTo>
                    <a:cubicBezTo>
                      <a:pt x="53" y="273"/>
                      <a:pt x="0" y="317"/>
                      <a:pt x="0" y="381"/>
                    </a:cubicBezTo>
                    <a:cubicBezTo>
                      <a:pt x="0" y="1127"/>
                      <a:pt x="0" y="1127"/>
                      <a:pt x="0" y="1127"/>
                    </a:cubicBezTo>
                    <a:cubicBezTo>
                      <a:pt x="0" y="1191"/>
                      <a:pt x="53" y="1251"/>
                      <a:pt x="118" y="1251"/>
                    </a:cubicBezTo>
                    <a:cubicBezTo>
                      <a:pt x="1401" y="1251"/>
                      <a:pt x="1401" y="1251"/>
                      <a:pt x="1401" y="1251"/>
                    </a:cubicBezTo>
                    <a:cubicBezTo>
                      <a:pt x="1466" y="1251"/>
                      <a:pt x="1518" y="1191"/>
                      <a:pt x="1518" y="1127"/>
                    </a:cubicBezTo>
                    <a:cubicBezTo>
                      <a:pt x="1518" y="381"/>
                      <a:pt x="1518" y="381"/>
                      <a:pt x="1518" y="381"/>
                    </a:cubicBezTo>
                    <a:cubicBezTo>
                      <a:pt x="1518" y="317"/>
                      <a:pt x="1466" y="273"/>
                      <a:pt x="1401" y="273"/>
                    </a:cubicBezTo>
                    <a:close/>
                    <a:moveTo>
                      <a:pt x="766" y="1127"/>
                    </a:moveTo>
                    <a:cubicBezTo>
                      <a:pt x="553" y="1127"/>
                      <a:pt x="380" y="954"/>
                      <a:pt x="380" y="740"/>
                    </a:cubicBezTo>
                    <a:cubicBezTo>
                      <a:pt x="380" y="527"/>
                      <a:pt x="553" y="354"/>
                      <a:pt x="766" y="354"/>
                    </a:cubicBezTo>
                    <a:cubicBezTo>
                      <a:pt x="980" y="354"/>
                      <a:pt x="1153" y="527"/>
                      <a:pt x="1153" y="740"/>
                    </a:cubicBezTo>
                    <a:cubicBezTo>
                      <a:pt x="1153" y="954"/>
                      <a:pt x="980" y="1127"/>
                      <a:pt x="766" y="1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Oval 6">
                <a:extLst>
                  <a:ext uri="{FF2B5EF4-FFF2-40B4-BE49-F238E27FC236}">
                    <a16:creationId xmlns:a16="http://schemas.microsoft.com/office/drawing/2014/main" id="{DD545B70-CF9C-B626-0BD1-2C42A9856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6726" y="471488"/>
                <a:ext cx="254000" cy="2540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68F4C4B-4943-3824-59F1-80DF2F0E3C65}"/>
                </a:ext>
              </a:extLst>
            </p:cNvPr>
            <p:cNvGrpSpPr/>
            <p:nvPr/>
          </p:nvGrpSpPr>
          <p:grpSpPr>
            <a:xfrm>
              <a:off x="7524828" y="2792207"/>
              <a:ext cx="364587" cy="412452"/>
              <a:chOff x="8366125" y="614363"/>
              <a:chExt cx="568325" cy="642938"/>
            </a:xfrm>
            <a:grpFill/>
          </p:grpSpPr>
          <p:sp>
            <p:nvSpPr>
              <p:cNvPr id="189" name="Freeform 10">
                <a:extLst>
                  <a:ext uri="{FF2B5EF4-FFF2-40B4-BE49-F238E27FC236}">
                    <a16:creationId xmlns:a16="http://schemas.microsoft.com/office/drawing/2014/main" id="{3287EDDD-BF92-9DDB-2FF8-924512894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9150" y="833438"/>
                <a:ext cx="422275" cy="269875"/>
              </a:xfrm>
              <a:custGeom>
                <a:avLst/>
                <a:gdLst>
                  <a:gd name="T0" fmla="*/ 582 w 592"/>
                  <a:gd name="T1" fmla="*/ 18 h 380"/>
                  <a:gd name="T2" fmla="*/ 295 w 592"/>
                  <a:gd name="T3" fmla="*/ 264 h 380"/>
                  <a:gd name="T4" fmla="*/ 112 w 592"/>
                  <a:gd name="T5" fmla="*/ 115 h 380"/>
                  <a:gd name="T6" fmla="*/ 0 w 592"/>
                  <a:gd name="T7" fmla="*/ 191 h 380"/>
                  <a:gd name="T8" fmla="*/ 0 w 592"/>
                  <a:gd name="T9" fmla="*/ 342 h 380"/>
                  <a:gd name="T10" fmla="*/ 33 w 592"/>
                  <a:gd name="T11" fmla="*/ 380 h 380"/>
                  <a:gd name="T12" fmla="*/ 553 w 592"/>
                  <a:gd name="T13" fmla="*/ 380 h 380"/>
                  <a:gd name="T14" fmla="*/ 592 w 592"/>
                  <a:gd name="T15" fmla="*/ 342 h 380"/>
                  <a:gd name="T16" fmla="*/ 592 w 592"/>
                  <a:gd name="T17" fmla="*/ 20 h 380"/>
                  <a:gd name="T18" fmla="*/ 582 w 592"/>
                  <a:gd name="T19" fmla="*/ 18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380">
                    <a:moveTo>
                      <a:pt x="582" y="18"/>
                    </a:moveTo>
                    <a:cubicBezTo>
                      <a:pt x="463" y="0"/>
                      <a:pt x="375" y="251"/>
                      <a:pt x="295" y="264"/>
                    </a:cubicBezTo>
                    <a:cubicBezTo>
                      <a:pt x="215" y="277"/>
                      <a:pt x="190" y="119"/>
                      <a:pt x="112" y="115"/>
                    </a:cubicBezTo>
                    <a:cubicBezTo>
                      <a:pt x="70" y="113"/>
                      <a:pt x="28" y="153"/>
                      <a:pt x="0" y="191"/>
                    </a:cubicBezTo>
                    <a:cubicBezTo>
                      <a:pt x="0" y="342"/>
                      <a:pt x="0" y="342"/>
                      <a:pt x="0" y="342"/>
                    </a:cubicBezTo>
                    <a:cubicBezTo>
                      <a:pt x="0" y="363"/>
                      <a:pt x="13" y="380"/>
                      <a:pt x="33" y="380"/>
                    </a:cubicBezTo>
                    <a:cubicBezTo>
                      <a:pt x="553" y="380"/>
                      <a:pt x="553" y="380"/>
                      <a:pt x="553" y="380"/>
                    </a:cubicBezTo>
                    <a:cubicBezTo>
                      <a:pt x="573" y="380"/>
                      <a:pt x="592" y="363"/>
                      <a:pt x="592" y="342"/>
                    </a:cubicBezTo>
                    <a:cubicBezTo>
                      <a:pt x="592" y="20"/>
                      <a:pt x="592" y="20"/>
                      <a:pt x="592" y="20"/>
                    </a:cubicBezTo>
                    <a:cubicBezTo>
                      <a:pt x="592" y="19"/>
                      <a:pt x="585" y="19"/>
                      <a:pt x="58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11">
                <a:extLst>
                  <a:ext uri="{FF2B5EF4-FFF2-40B4-BE49-F238E27FC236}">
                    <a16:creationId xmlns:a16="http://schemas.microsoft.com/office/drawing/2014/main" id="{0A3A9B8D-40E3-8CDC-B441-376FD3EF1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9150" y="687388"/>
                <a:ext cx="114300" cy="125413"/>
              </a:xfrm>
              <a:custGeom>
                <a:avLst/>
                <a:gdLst>
                  <a:gd name="T0" fmla="*/ 161 w 161"/>
                  <a:gd name="T1" fmla="*/ 81 h 177"/>
                  <a:gd name="T2" fmla="*/ 117 w 161"/>
                  <a:gd name="T3" fmla="*/ 0 h 177"/>
                  <a:gd name="T4" fmla="*/ 37 w 161"/>
                  <a:gd name="T5" fmla="*/ 0 h 177"/>
                  <a:gd name="T6" fmla="*/ 0 w 161"/>
                  <a:gd name="T7" fmla="*/ 40 h 177"/>
                  <a:gd name="T8" fmla="*/ 0 w 161"/>
                  <a:gd name="T9" fmla="*/ 149 h 177"/>
                  <a:gd name="T10" fmla="*/ 67 w 161"/>
                  <a:gd name="T11" fmla="*/ 177 h 177"/>
                  <a:gd name="T12" fmla="*/ 161 w 161"/>
                  <a:gd name="T13" fmla="*/ 8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177">
                    <a:moveTo>
                      <a:pt x="161" y="81"/>
                    </a:moveTo>
                    <a:cubicBezTo>
                      <a:pt x="161" y="47"/>
                      <a:pt x="143" y="16"/>
                      <a:pt x="11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5" y="0"/>
                      <a:pt x="0" y="18"/>
                      <a:pt x="0" y="4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16" y="166"/>
                      <a:pt x="40" y="177"/>
                      <a:pt x="67" y="177"/>
                    </a:cubicBezTo>
                    <a:cubicBezTo>
                      <a:pt x="120" y="177"/>
                      <a:pt x="161" y="134"/>
                      <a:pt x="161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12">
                <a:extLst>
                  <a:ext uri="{FF2B5EF4-FFF2-40B4-BE49-F238E27FC236}">
                    <a16:creationId xmlns:a16="http://schemas.microsoft.com/office/drawing/2014/main" id="{B22BA31E-7888-791C-FFC3-8BAC61FB51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66125" y="614363"/>
                <a:ext cx="568325" cy="642938"/>
              </a:xfrm>
              <a:custGeom>
                <a:avLst/>
                <a:gdLst>
                  <a:gd name="T0" fmla="*/ 757 w 800"/>
                  <a:gd name="T1" fmla="*/ 0 h 904"/>
                  <a:gd name="T2" fmla="*/ 37 w 800"/>
                  <a:gd name="T3" fmla="*/ 0 h 904"/>
                  <a:gd name="T4" fmla="*/ 0 w 800"/>
                  <a:gd name="T5" fmla="*/ 40 h 904"/>
                  <a:gd name="T6" fmla="*/ 0 w 800"/>
                  <a:gd name="T7" fmla="*/ 864 h 904"/>
                  <a:gd name="T8" fmla="*/ 37 w 800"/>
                  <a:gd name="T9" fmla="*/ 904 h 904"/>
                  <a:gd name="T10" fmla="*/ 757 w 800"/>
                  <a:gd name="T11" fmla="*/ 904 h 904"/>
                  <a:gd name="T12" fmla="*/ 800 w 800"/>
                  <a:gd name="T13" fmla="*/ 864 h 904"/>
                  <a:gd name="T14" fmla="*/ 800 w 800"/>
                  <a:gd name="T15" fmla="*/ 693 h 904"/>
                  <a:gd name="T16" fmla="*/ 800 w 800"/>
                  <a:gd name="T17" fmla="*/ 375 h 904"/>
                  <a:gd name="T18" fmla="*/ 800 w 800"/>
                  <a:gd name="T19" fmla="*/ 40 h 904"/>
                  <a:gd name="T20" fmla="*/ 757 w 800"/>
                  <a:gd name="T21" fmla="*/ 0 h 904"/>
                  <a:gd name="T22" fmla="*/ 724 w 800"/>
                  <a:gd name="T23" fmla="*/ 323 h 904"/>
                  <a:gd name="T24" fmla="*/ 724 w 800"/>
                  <a:gd name="T25" fmla="*/ 676 h 904"/>
                  <a:gd name="T26" fmla="*/ 681 w 800"/>
                  <a:gd name="T27" fmla="*/ 716 h 904"/>
                  <a:gd name="T28" fmla="*/ 113 w 800"/>
                  <a:gd name="T29" fmla="*/ 716 h 904"/>
                  <a:gd name="T30" fmla="*/ 76 w 800"/>
                  <a:gd name="T31" fmla="*/ 676 h 904"/>
                  <a:gd name="T32" fmla="*/ 76 w 800"/>
                  <a:gd name="T33" fmla="*/ 511 h 904"/>
                  <a:gd name="T34" fmla="*/ 76 w 800"/>
                  <a:gd name="T35" fmla="*/ 116 h 904"/>
                  <a:gd name="T36" fmla="*/ 113 w 800"/>
                  <a:gd name="T37" fmla="*/ 76 h 904"/>
                  <a:gd name="T38" fmla="*/ 681 w 800"/>
                  <a:gd name="T39" fmla="*/ 76 h 904"/>
                  <a:gd name="T40" fmla="*/ 724 w 800"/>
                  <a:gd name="T41" fmla="*/ 116 h 904"/>
                  <a:gd name="T42" fmla="*/ 724 w 800"/>
                  <a:gd name="T43" fmla="*/ 323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00" h="904">
                    <a:moveTo>
                      <a:pt x="75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5" y="0"/>
                      <a:pt x="0" y="18"/>
                      <a:pt x="0" y="40"/>
                    </a:cubicBezTo>
                    <a:cubicBezTo>
                      <a:pt x="0" y="864"/>
                      <a:pt x="0" y="864"/>
                      <a:pt x="0" y="864"/>
                    </a:cubicBezTo>
                    <a:cubicBezTo>
                      <a:pt x="0" y="886"/>
                      <a:pt x="15" y="904"/>
                      <a:pt x="37" y="904"/>
                    </a:cubicBezTo>
                    <a:cubicBezTo>
                      <a:pt x="757" y="904"/>
                      <a:pt x="757" y="904"/>
                      <a:pt x="757" y="904"/>
                    </a:cubicBezTo>
                    <a:cubicBezTo>
                      <a:pt x="779" y="904"/>
                      <a:pt x="800" y="886"/>
                      <a:pt x="800" y="864"/>
                    </a:cubicBezTo>
                    <a:cubicBezTo>
                      <a:pt x="800" y="693"/>
                      <a:pt x="800" y="693"/>
                      <a:pt x="800" y="693"/>
                    </a:cubicBezTo>
                    <a:cubicBezTo>
                      <a:pt x="800" y="375"/>
                      <a:pt x="800" y="375"/>
                      <a:pt x="800" y="375"/>
                    </a:cubicBezTo>
                    <a:cubicBezTo>
                      <a:pt x="800" y="40"/>
                      <a:pt x="800" y="40"/>
                      <a:pt x="800" y="40"/>
                    </a:cubicBezTo>
                    <a:cubicBezTo>
                      <a:pt x="800" y="18"/>
                      <a:pt x="779" y="0"/>
                      <a:pt x="757" y="0"/>
                    </a:cubicBezTo>
                    <a:close/>
                    <a:moveTo>
                      <a:pt x="724" y="323"/>
                    </a:moveTo>
                    <a:cubicBezTo>
                      <a:pt x="724" y="676"/>
                      <a:pt x="724" y="676"/>
                      <a:pt x="724" y="676"/>
                    </a:cubicBezTo>
                    <a:cubicBezTo>
                      <a:pt x="724" y="698"/>
                      <a:pt x="703" y="716"/>
                      <a:pt x="681" y="716"/>
                    </a:cubicBezTo>
                    <a:cubicBezTo>
                      <a:pt x="113" y="716"/>
                      <a:pt x="113" y="716"/>
                      <a:pt x="113" y="716"/>
                    </a:cubicBezTo>
                    <a:cubicBezTo>
                      <a:pt x="91" y="716"/>
                      <a:pt x="76" y="698"/>
                      <a:pt x="76" y="676"/>
                    </a:cubicBezTo>
                    <a:cubicBezTo>
                      <a:pt x="76" y="511"/>
                      <a:pt x="76" y="511"/>
                      <a:pt x="76" y="511"/>
                    </a:cubicBezTo>
                    <a:cubicBezTo>
                      <a:pt x="76" y="116"/>
                      <a:pt x="76" y="116"/>
                      <a:pt x="76" y="116"/>
                    </a:cubicBezTo>
                    <a:cubicBezTo>
                      <a:pt x="76" y="94"/>
                      <a:pt x="91" y="76"/>
                      <a:pt x="113" y="76"/>
                    </a:cubicBezTo>
                    <a:cubicBezTo>
                      <a:pt x="681" y="76"/>
                      <a:pt x="681" y="76"/>
                      <a:pt x="681" y="76"/>
                    </a:cubicBezTo>
                    <a:cubicBezTo>
                      <a:pt x="703" y="76"/>
                      <a:pt x="724" y="94"/>
                      <a:pt x="724" y="116"/>
                    </a:cubicBezTo>
                    <a:lnTo>
                      <a:pt x="724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2B82278E-C57A-0405-C96C-ECC289258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7835" y="2832540"/>
              <a:ext cx="479425" cy="331787"/>
            </a:xfrm>
            <a:custGeom>
              <a:avLst/>
              <a:gdLst>
                <a:gd name="T0" fmla="*/ 835 w 896"/>
                <a:gd name="T1" fmla="*/ 273 h 620"/>
                <a:gd name="T2" fmla="*/ 833 w 896"/>
                <a:gd name="T3" fmla="*/ 273 h 620"/>
                <a:gd name="T4" fmla="*/ 706 w 896"/>
                <a:gd name="T5" fmla="*/ 51 h 620"/>
                <a:gd name="T6" fmla="*/ 606 w 896"/>
                <a:gd name="T7" fmla="*/ 0 h 620"/>
                <a:gd name="T8" fmla="*/ 595 w 896"/>
                <a:gd name="T9" fmla="*/ 0 h 620"/>
                <a:gd name="T10" fmla="*/ 505 w 896"/>
                <a:gd name="T11" fmla="*/ 0 h 620"/>
                <a:gd name="T12" fmla="*/ 385 w 896"/>
                <a:gd name="T13" fmla="*/ 0 h 620"/>
                <a:gd name="T14" fmla="*/ 296 w 896"/>
                <a:gd name="T15" fmla="*/ 0 h 620"/>
                <a:gd name="T16" fmla="*/ 284 w 896"/>
                <a:gd name="T17" fmla="*/ 0 h 620"/>
                <a:gd name="T18" fmla="*/ 185 w 896"/>
                <a:gd name="T19" fmla="*/ 51 h 620"/>
                <a:gd name="T20" fmla="*/ 58 w 896"/>
                <a:gd name="T21" fmla="*/ 273 h 620"/>
                <a:gd name="T22" fmla="*/ 59 w 896"/>
                <a:gd name="T23" fmla="*/ 274 h 620"/>
                <a:gd name="T24" fmla="*/ 0 w 896"/>
                <a:gd name="T25" fmla="*/ 382 h 620"/>
                <a:gd name="T26" fmla="*/ 0 w 896"/>
                <a:gd name="T27" fmla="*/ 492 h 620"/>
                <a:gd name="T28" fmla="*/ 68 w 896"/>
                <a:gd name="T29" fmla="*/ 492 h 620"/>
                <a:gd name="T30" fmla="*/ 68 w 896"/>
                <a:gd name="T31" fmla="*/ 556 h 620"/>
                <a:gd name="T32" fmla="*/ 134 w 896"/>
                <a:gd name="T33" fmla="*/ 620 h 620"/>
                <a:gd name="T34" fmla="*/ 200 w 896"/>
                <a:gd name="T35" fmla="*/ 556 h 620"/>
                <a:gd name="T36" fmla="*/ 200 w 896"/>
                <a:gd name="T37" fmla="*/ 492 h 620"/>
                <a:gd name="T38" fmla="*/ 385 w 896"/>
                <a:gd name="T39" fmla="*/ 492 h 620"/>
                <a:gd name="T40" fmla="*/ 505 w 896"/>
                <a:gd name="T41" fmla="*/ 492 h 620"/>
                <a:gd name="T42" fmla="*/ 696 w 896"/>
                <a:gd name="T43" fmla="*/ 492 h 620"/>
                <a:gd name="T44" fmla="*/ 696 w 896"/>
                <a:gd name="T45" fmla="*/ 556 h 620"/>
                <a:gd name="T46" fmla="*/ 762 w 896"/>
                <a:gd name="T47" fmla="*/ 620 h 620"/>
                <a:gd name="T48" fmla="*/ 828 w 896"/>
                <a:gd name="T49" fmla="*/ 556 h 620"/>
                <a:gd name="T50" fmla="*/ 828 w 896"/>
                <a:gd name="T51" fmla="*/ 492 h 620"/>
                <a:gd name="T52" fmla="*/ 896 w 896"/>
                <a:gd name="T53" fmla="*/ 492 h 620"/>
                <a:gd name="T54" fmla="*/ 896 w 896"/>
                <a:gd name="T55" fmla="*/ 382 h 620"/>
                <a:gd name="T56" fmla="*/ 835 w 896"/>
                <a:gd name="T57" fmla="*/ 273 h 620"/>
                <a:gd name="T58" fmla="*/ 196 w 896"/>
                <a:gd name="T59" fmla="*/ 399 h 620"/>
                <a:gd name="T60" fmla="*/ 132 w 896"/>
                <a:gd name="T61" fmla="*/ 449 h 620"/>
                <a:gd name="T62" fmla="*/ 68 w 896"/>
                <a:gd name="T63" fmla="*/ 385 h 620"/>
                <a:gd name="T64" fmla="*/ 132 w 896"/>
                <a:gd name="T65" fmla="*/ 320 h 620"/>
                <a:gd name="T66" fmla="*/ 160 w 896"/>
                <a:gd name="T67" fmla="*/ 326 h 620"/>
                <a:gd name="T68" fmla="*/ 197 w 896"/>
                <a:gd name="T69" fmla="*/ 385 h 620"/>
                <a:gd name="T70" fmla="*/ 196 w 896"/>
                <a:gd name="T71" fmla="*/ 399 h 620"/>
                <a:gd name="T72" fmla="*/ 165 w 896"/>
                <a:gd name="T73" fmla="*/ 256 h 620"/>
                <a:gd name="T74" fmla="*/ 246 w 896"/>
                <a:gd name="T75" fmla="*/ 113 h 620"/>
                <a:gd name="T76" fmla="*/ 325 w 896"/>
                <a:gd name="T77" fmla="*/ 72 h 620"/>
                <a:gd name="T78" fmla="*/ 334 w 896"/>
                <a:gd name="T79" fmla="*/ 72 h 620"/>
                <a:gd name="T80" fmla="*/ 556 w 896"/>
                <a:gd name="T81" fmla="*/ 72 h 620"/>
                <a:gd name="T82" fmla="*/ 565 w 896"/>
                <a:gd name="T83" fmla="*/ 72 h 620"/>
                <a:gd name="T84" fmla="*/ 644 w 896"/>
                <a:gd name="T85" fmla="*/ 113 h 620"/>
                <a:gd name="T86" fmla="*/ 725 w 896"/>
                <a:gd name="T87" fmla="*/ 256 h 620"/>
                <a:gd name="T88" fmla="*/ 165 w 896"/>
                <a:gd name="T89" fmla="*/ 256 h 620"/>
                <a:gd name="T90" fmla="*/ 758 w 896"/>
                <a:gd name="T91" fmla="*/ 449 h 620"/>
                <a:gd name="T92" fmla="*/ 695 w 896"/>
                <a:gd name="T93" fmla="*/ 399 h 620"/>
                <a:gd name="T94" fmla="*/ 693 w 896"/>
                <a:gd name="T95" fmla="*/ 385 h 620"/>
                <a:gd name="T96" fmla="*/ 730 w 896"/>
                <a:gd name="T97" fmla="*/ 326 h 620"/>
                <a:gd name="T98" fmla="*/ 758 w 896"/>
                <a:gd name="T99" fmla="*/ 320 h 620"/>
                <a:gd name="T100" fmla="*/ 823 w 896"/>
                <a:gd name="T101" fmla="*/ 385 h 620"/>
                <a:gd name="T102" fmla="*/ 758 w 896"/>
                <a:gd name="T103" fmla="*/ 44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96" h="620">
                  <a:moveTo>
                    <a:pt x="835" y="273"/>
                  </a:moveTo>
                  <a:cubicBezTo>
                    <a:pt x="834" y="273"/>
                    <a:pt x="834" y="273"/>
                    <a:pt x="833" y="273"/>
                  </a:cubicBezTo>
                  <a:cubicBezTo>
                    <a:pt x="706" y="51"/>
                    <a:pt x="706" y="51"/>
                    <a:pt x="706" y="51"/>
                  </a:cubicBezTo>
                  <a:cubicBezTo>
                    <a:pt x="689" y="21"/>
                    <a:pt x="644" y="0"/>
                    <a:pt x="606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02" y="21"/>
                    <a:pt x="185" y="51"/>
                  </a:cubicBezTo>
                  <a:cubicBezTo>
                    <a:pt x="58" y="273"/>
                    <a:pt x="58" y="273"/>
                    <a:pt x="58" y="273"/>
                  </a:cubicBezTo>
                  <a:cubicBezTo>
                    <a:pt x="58" y="274"/>
                    <a:pt x="59" y="274"/>
                    <a:pt x="59" y="274"/>
                  </a:cubicBezTo>
                  <a:cubicBezTo>
                    <a:pt x="23" y="296"/>
                    <a:pt x="0" y="336"/>
                    <a:pt x="0" y="382"/>
                  </a:cubicBezTo>
                  <a:cubicBezTo>
                    <a:pt x="0" y="492"/>
                    <a:pt x="0" y="492"/>
                    <a:pt x="0" y="492"/>
                  </a:cubicBezTo>
                  <a:cubicBezTo>
                    <a:pt x="68" y="492"/>
                    <a:pt x="68" y="492"/>
                    <a:pt x="68" y="492"/>
                  </a:cubicBezTo>
                  <a:cubicBezTo>
                    <a:pt x="68" y="556"/>
                    <a:pt x="68" y="556"/>
                    <a:pt x="68" y="556"/>
                  </a:cubicBezTo>
                  <a:cubicBezTo>
                    <a:pt x="68" y="591"/>
                    <a:pt x="98" y="620"/>
                    <a:pt x="134" y="620"/>
                  </a:cubicBezTo>
                  <a:cubicBezTo>
                    <a:pt x="170" y="620"/>
                    <a:pt x="200" y="591"/>
                    <a:pt x="200" y="556"/>
                  </a:cubicBezTo>
                  <a:cubicBezTo>
                    <a:pt x="200" y="492"/>
                    <a:pt x="200" y="492"/>
                    <a:pt x="200" y="492"/>
                  </a:cubicBezTo>
                  <a:cubicBezTo>
                    <a:pt x="385" y="492"/>
                    <a:pt x="385" y="492"/>
                    <a:pt x="385" y="492"/>
                  </a:cubicBezTo>
                  <a:cubicBezTo>
                    <a:pt x="505" y="492"/>
                    <a:pt x="505" y="492"/>
                    <a:pt x="505" y="492"/>
                  </a:cubicBezTo>
                  <a:cubicBezTo>
                    <a:pt x="696" y="492"/>
                    <a:pt x="696" y="492"/>
                    <a:pt x="696" y="492"/>
                  </a:cubicBezTo>
                  <a:cubicBezTo>
                    <a:pt x="696" y="556"/>
                    <a:pt x="696" y="556"/>
                    <a:pt x="696" y="556"/>
                  </a:cubicBezTo>
                  <a:cubicBezTo>
                    <a:pt x="696" y="591"/>
                    <a:pt x="726" y="620"/>
                    <a:pt x="762" y="620"/>
                  </a:cubicBezTo>
                  <a:cubicBezTo>
                    <a:pt x="798" y="620"/>
                    <a:pt x="828" y="591"/>
                    <a:pt x="828" y="556"/>
                  </a:cubicBezTo>
                  <a:cubicBezTo>
                    <a:pt x="828" y="492"/>
                    <a:pt x="828" y="492"/>
                    <a:pt x="828" y="492"/>
                  </a:cubicBezTo>
                  <a:cubicBezTo>
                    <a:pt x="896" y="492"/>
                    <a:pt x="896" y="492"/>
                    <a:pt x="896" y="492"/>
                  </a:cubicBezTo>
                  <a:cubicBezTo>
                    <a:pt x="896" y="382"/>
                    <a:pt x="896" y="382"/>
                    <a:pt x="896" y="382"/>
                  </a:cubicBezTo>
                  <a:cubicBezTo>
                    <a:pt x="896" y="336"/>
                    <a:pt x="870" y="296"/>
                    <a:pt x="835" y="273"/>
                  </a:cubicBezTo>
                  <a:close/>
                  <a:moveTo>
                    <a:pt x="196" y="399"/>
                  </a:moveTo>
                  <a:cubicBezTo>
                    <a:pt x="189" y="428"/>
                    <a:pt x="163" y="449"/>
                    <a:pt x="132" y="449"/>
                  </a:cubicBezTo>
                  <a:cubicBezTo>
                    <a:pt x="97" y="449"/>
                    <a:pt x="68" y="420"/>
                    <a:pt x="68" y="385"/>
                  </a:cubicBezTo>
                  <a:cubicBezTo>
                    <a:pt x="68" y="349"/>
                    <a:pt x="97" y="320"/>
                    <a:pt x="132" y="320"/>
                  </a:cubicBezTo>
                  <a:cubicBezTo>
                    <a:pt x="142" y="320"/>
                    <a:pt x="152" y="322"/>
                    <a:pt x="160" y="326"/>
                  </a:cubicBezTo>
                  <a:cubicBezTo>
                    <a:pt x="182" y="337"/>
                    <a:pt x="197" y="359"/>
                    <a:pt x="197" y="385"/>
                  </a:cubicBezTo>
                  <a:cubicBezTo>
                    <a:pt x="197" y="389"/>
                    <a:pt x="197" y="394"/>
                    <a:pt x="196" y="399"/>
                  </a:cubicBezTo>
                  <a:close/>
                  <a:moveTo>
                    <a:pt x="165" y="256"/>
                  </a:moveTo>
                  <a:cubicBezTo>
                    <a:pt x="246" y="113"/>
                    <a:pt x="246" y="113"/>
                    <a:pt x="246" y="113"/>
                  </a:cubicBezTo>
                  <a:cubicBezTo>
                    <a:pt x="260" y="90"/>
                    <a:pt x="295" y="72"/>
                    <a:pt x="325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556" y="72"/>
                    <a:pt x="556" y="72"/>
                    <a:pt x="556" y="72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95" y="72"/>
                    <a:pt x="630" y="90"/>
                    <a:pt x="644" y="113"/>
                  </a:cubicBezTo>
                  <a:cubicBezTo>
                    <a:pt x="725" y="256"/>
                    <a:pt x="725" y="256"/>
                    <a:pt x="725" y="256"/>
                  </a:cubicBezTo>
                  <a:lnTo>
                    <a:pt x="165" y="256"/>
                  </a:lnTo>
                  <a:close/>
                  <a:moveTo>
                    <a:pt x="758" y="449"/>
                  </a:moveTo>
                  <a:cubicBezTo>
                    <a:pt x="727" y="449"/>
                    <a:pt x="701" y="428"/>
                    <a:pt x="695" y="399"/>
                  </a:cubicBezTo>
                  <a:cubicBezTo>
                    <a:pt x="694" y="394"/>
                    <a:pt x="693" y="389"/>
                    <a:pt x="693" y="385"/>
                  </a:cubicBezTo>
                  <a:cubicBezTo>
                    <a:pt x="693" y="359"/>
                    <a:pt x="708" y="337"/>
                    <a:pt x="730" y="326"/>
                  </a:cubicBezTo>
                  <a:cubicBezTo>
                    <a:pt x="739" y="322"/>
                    <a:pt x="748" y="320"/>
                    <a:pt x="758" y="320"/>
                  </a:cubicBezTo>
                  <a:cubicBezTo>
                    <a:pt x="794" y="320"/>
                    <a:pt x="823" y="349"/>
                    <a:pt x="823" y="385"/>
                  </a:cubicBezTo>
                  <a:cubicBezTo>
                    <a:pt x="823" y="420"/>
                    <a:pt x="794" y="449"/>
                    <a:pt x="758" y="4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1D2F197-877B-C701-8C9C-5BB34176EADB}"/>
                </a:ext>
              </a:extLst>
            </p:cNvPr>
            <p:cNvGrpSpPr/>
            <p:nvPr/>
          </p:nvGrpSpPr>
          <p:grpSpPr>
            <a:xfrm>
              <a:off x="1289558" y="3638797"/>
              <a:ext cx="357108" cy="352148"/>
              <a:chOff x="5978526" y="184151"/>
              <a:chExt cx="228600" cy="225425"/>
            </a:xfrm>
            <a:grpFill/>
          </p:grpSpPr>
          <p:sp>
            <p:nvSpPr>
              <p:cNvPr id="186" name="Freeform 14">
                <a:extLst>
                  <a:ext uri="{FF2B5EF4-FFF2-40B4-BE49-F238E27FC236}">
                    <a16:creationId xmlns:a16="http://schemas.microsoft.com/office/drawing/2014/main" id="{3159B46B-B968-B4FD-605B-53757642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8526" y="334963"/>
                <a:ext cx="74613" cy="74613"/>
              </a:xfrm>
              <a:custGeom>
                <a:avLst/>
                <a:gdLst>
                  <a:gd name="T0" fmla="*/ 7 w 47"/>
                  <a:gd name="T1" fmla="*/ 0 h 47"/>
                  <a:gd name="T2" fmla="*/ 2 w 47"/>
                  <a:gd name="T3" fmla="*/ 23 h 47"/>
                  <a:gd name="T4" fmla="*/ 0 w 47"/>
                  <a:gd name="T5" fmla="*/ 47 h 47"/>
                  <a:gd name="T6" fmla="*/ 23 w 47"/>
                  <a:gd name="T7" fmla="*/ 45 h 47"/>
                  <a:gd name="T8" fmla="*/ 47 w 47"/>
                  <a:gd name="T9" fmla="*/ 40 h 47"/>
                  <a:gd name="T10" fmla="*/ 26 w 47"/>
                  <a:gd name="T11" fmla="*/ 21 h 47"/>
                  <a:gd name="T12" fmla="*/ 7 w 47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7">
                    <a:moveTo>
                      <a:pt x="7" y="0"/>
                    </a:moveTo>
                    <a:lnTo>
                      <a:pt x="2" y="23"/>
                    </a:lnTo>
                    <a:lnTo>
                      <a:pt x="0" y="47"/>
                    </a:lnTo>
                    <a:lnTo>
                      <a:pt x="23" y="45"/>
                    </a:lnTo>
                    <a:lnTo>
                      <a:pt x="47" y="40"/>
                    </a:lnTo>
                    <a:lnTo>
                      <a:pt x="26" y="2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15">
                <a:extLst>
                  <a:ext uri="{FF2B5EF4-FFF2-40B4-BE49-F238E27FC236}">
                    <a16:creationId xmlns:a16="http://schemas.microsoft.com/office/drawing/2014/main" id="{B965E624-285D-051B-696D-BE8B259FB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0751" y="217488"/>
                <a:ext cx="165100" cy="169863"/>
              </a:xfrm>
              <a:custGeom>
                <a:avLst/>
                <a:gdLst>
                  <a:gd name="T0" fmla="*/ 38 w 104"/>
                  <a:gd name="T1" fmla="*/ 95 h 107"/>
                  <a:gd name="T2" fmla="*/ 33 w 104"/>
                  <a:gd name="T3" fmla="*/ 88 h 107"/>
                  <a:gd name="T4" fmla="*/ 92 w 104"/>
                  <a:gd name="T5" fmla="*/ 29 h 107"/>
                  <a:gd name="T6" fmla="*/ 78 w 104"/>
                  <a:gd name="T7" fmla="*/ 15 h 107"/>
                  <a:gd name="T8" fmla="*/ 19 w 104"/>
                  <a:gd name="T9" fmla="*/ 74 h 107"/>
                  <a:gd name="T10" fmla="*/ 12 w 104"/>
                  <a:gd name="T11" fmla="*/ 67 h 107"/>
                  <a:gd name="T12" fmla="*/ 71 w 104"/>
                  <a:gd name="T13" fmla="*/ 7 h 107"/>
                  <a:gd name="T14" fmla="*/ 66 w 104"/>
                  <a:gd name="T15" fmla="*/ 0 h 107"/>
                  <a:gd name="T16" fmla="*/ 0 w 104"/>
                  <a:gd name="T17" fmla="*/ 67 h 107"/>
                  <a:gd name="T18" fmla="*/ 38 w 104"/>
                  <a:gd name="T19" fmla="*/ 107 h 107"/>
                  <a:gd name="T20" fmla="*/ 104 w 104"/>
                  <a:gd name="T21" fmla="*/ 41 h 107"/>
                  <a:gd name="T22" fmla="*/ 99 w 104"/>
                  <a:gd name="T23" fmla="*/ 33 h 107"/>
                  <a:gd name="T24" fmla="*/ 38 w 104"/>
                  <a:gd name="T25" fmla="*/ 9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107">
                    <a:moveTo>
                      <a:pt x="38" y="95"/>
                    </a:moveTo>
                    <a:lnTo>
                      <a:pt x="33" y="88"/>
                    </a:lnTo>
                    <a:lnTo>
                      <a:pt x="92" y="29"/>
                    </a:lnTo>
                    <a:lnTo>
                      <a:pt x="78" y="15"/>
                    </a:lnTo>
                    <a:lnTo>
                      <a:pt x="19" y="74"/>
                    </a:lnTo>
                    <a:lnTo>
                      <a:pt x="12" y="67"/>
                    </a:lnTo>
                    <a:lnTo>
                      <a:pt x="71" y="7"/>
                    </a:lnTo>
                    <a:lnTo>
                      <a:pt x="66" y="0"/>
                    </a:lnTo>
                    <a:lnTo>
                      <a:pt x="0" y="67"/>
                    </a:lnTo>
                    <a:lnTo>
                      <a:pt x="38" y="107"/>
                    </a:lnTo>
                    <a:lnTo>
                      <a:pt x="104" y="41"/>
                    </a:lnTo>
                    <a:lnTo>
                      <a:pt x="99" y="33"/>
                    </a:lnTo>
                    <a:lnTo>
                      <a:pt x="3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8" name="Freeform 16">
                <a:extLst>
                  <a:ext uri="{FF2B5EF4-FFF2-40B4-BE49-F238E27FC236}">
                    <a16:creationId xmlns:a16="http://schemas.microsoft.com/office/drawing/2014/main" id="{A80D2E4C-76D6-885C-42C6-6ECFA7558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6638" y="184151"/>
                <a:ext cx="90488" cy="90488"/>
              </a:xfrm>
              <a:custGeom>
                <a:avLst/>
                <a:gdLst>
                  <a:gd name="T0" fmla="*/ 22 w 24"/>
                  <a:gd name="T1" fmla="*/ 12 h 24"/>
                  <a:gd name="T2" fmla="*/ 11 w 24"/>
                  <a:gd name="T3" fmla="*/ 1 h 24"/>
                  <a:gd name="T4" fmla="*/ 5 w 24"/>
                  <a:gd name="T5" fmla="*/ 1 h 24"/>
                  <a:gd name="T6" fmla="*/ 5 w 24"/>
                  <a:gd name="T7" fmla="*/ 1 h 24"/>
                  <a:gd name="T8" fmla="*/ 5 w 24"/>
                  <a:gd name="T9" fmla="*/ 1 h 24"/>
                  <a:gd name="T10" fmla="*/ 0 w 24"/>
                  <a:gd name="T11" fmla="*/ 7 h 24"/>
                  <a:gd name="T12" fmla="*/ 17 w 24"/>
                  <a:gd name="T13" fmla="*/ 24 h 24"/>
                  <a:gd name="T14" fmla="*/ 22 w 24"/>
                  <a:gd name="T15" fmla="*/ 18 h 24"/>
                  <a:gd name="T16" fmla="*/ 22 w 24"/>
                  <a:gd name="T17" fmla="*/ 18 h 24"/>
                  <a:gd name="T18" fmla="*/ 22 w 24"/>
                  <a:gd name="T19" fmla="*/ 18 h 24"/>
                  <a:gd name="T20" fmla="*/ 22 w 24"/>
                  <a:gd name="T2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24">
                    <a:moveTo>
                      <a:pt x="22" y="12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7" y="0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4" y="16"/>
                      <a:pt x="24" y="14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7BD6EA18-8543-3501-3CC5-E02532011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789" y="3652076"/>
              <a:ext cx="377235" cy="325590"/>
            </a:xfrm>
            <a:custGeom>
              <a:avLst/>
              <a:gdLst>
                <a:gd name="T0" fmla="*/ 19 w 71"/>
                <a:gd name="T1" fmla="*/ 61 h 61"/>
                <a:gd name="T2" fmla="*/ 12 w 71"/>
                <a:gd name="T3" fmla="*/ 57 h 61"/>
                <a:gd name="T4" fmla="*/ 12 w 71"/>
                <a:gd name="T5" fmla="*/ 57 h 61"/>
                <a:gd name="T6" fmla="*/ 12 w 71"/>
                <a:gd name="T7" fmla="*/ 35 h 61"/>
                <a:gd name="T8" fmla="*/ 30 w 71"/>
                <a:gd name="T9" fmla="*/ 18 h 61"/>
                <a:gd name="T10" fmla="*/ 41 w 71"/>
                <a:gd name="T11" fmla="*/ 6 h 61"/>
                <a:gd name="T12" fmla="*/ 61 w 71"/>
                <a:gd name="T13" fmla="*/ 8 h 61"/>
                <a:gd name="T14" fmla="*/ 68 w 71"/>
                <a:gd name="T15" fmla="*/ 30 h 61"/>
                <a:gd name="T16" fmla="*/ 42 w 71"/>
                <a:gd name="T17" fmla="*/ 57 h 61"/>
                <a:gd name="T18" fmla="*/ 37 w 71"/>
                <a:gd name="T19" fmla="*/ 57 h 61"/>
                <a:gd name="T20" fmla="*/ 37 w 71"/>
                <a:gd name="T21" fmla="*/ 53 h 61"/>
                <a:gd name="T22" fmla="*/ 63 w 71"/>
                <a:gd name="T23" fmla="*/ 27 h 61"/>
                <a:gd name="T24" fmla="*/ 57 w 71"/>
                <a:gd name="T25" fmla="*/ 13 h 61"/>
                <a:gd name="T26" fmla="*/ 45 w 71"/>
                <a:gd name="T27" fmla="*/ 10 h 61"/>
                <a:gd name="T28" fmla="*/ 34 w 71"/>
                <a:gd name="T29" fmla="*/ 22 h 61"/>
                <a:gd name="T30" fmla="*/ 16 w 71"/>
                <a:gd name="T31" fmla="*/ 39 h 61"/>
                <a:gd name="T32" fmla="*/ 16 w 71"/>
                <a:gd name="T33" fmla="*/ 53 h 61"/>
                <a:gd name="T34" fmla="*/ 16 w 71"/>
                <a:gd name="T35" fmla="*/ 53 h 61"/>
                <a:gd name="T36" fmla="*/ 23 w 71"/>
                <a:gd name="T37" fmla="*/ 53 h 61"/>
                <a:gd name="T38" fmla="*/ 28 w 71"/>
                <a:gd name="T39" fmla="*/ 48 h 61"/>
                <a:gd name="T40" fmla="*/ 48 w 71"/>
                <a:gd name="T41" fmla="*/ 28 h 61"/>
                <a:gd name="T42" fmla="*/ 49 w 71"/>
                <a:gd name="T43" fmla="*/ 24 h 61"/>
                <a:gd name="T44" fmla="*/ 44 w 71"/>
                <a:gd name="T45" fmla="*/ 26 h 61"/>
                <a:gd name="T46" fmla="*/ 25 w 71"/>
                <a:gd name="T47" fmla="*/ 45 h 61"/>
                <a:gd name="T48" fmla="*/ 21 w 71"/>
                <a:gd name="T49" fmla="*/ 45 h 61"/>
                <a:gd name="T50" fmla="*/ 21 w 71"/>
                <a:gd name="T51" fmla="*/ 41 h 61"/>
                <a:gd name="T52" fmla="*/ 40 w 71"/>
                <a:gd name="T53" fmla="*/ 22 h 61"/>
                <a:gd name="T54" fmla="*/ 53 w 71"/>
                <a:gd name="T55" fmla="*/ 20 h 61"/>
                <a:gd name="T56" fmla="*/ 52 w 71"/>
                <a:gd name="T57" fmla="*/ 32 h 61"/>
                <a:gd name="T58" fmla="*/ 32 w 71"/>
                <a:gd name="T59" fmla="*/ 52 h 61"/>
                <a:gd name="T60" fmla="*/ 27 w 71"/>
                <a:gd name="T61" fmla="*/ 57 h 61"/>
                <a:gd name="T62" fmla="*/ 19 w 71"/>
                <a:gd name="T6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61">
                  <a:moveTo>
                    <a:pt x="19" y="61"/>
                  </a:moveTo>
                  <a:cubicBezTo>
                    <a:pt x="17" y="61"/>
                    <a:pt x="15" y="60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0" y="55"/>
                    <a:pt x="0" y="47"/>
                    <a:pt x="12" y="35"/>
                  </a:cubicBezTo>
                  <a:cubicBezTo>
                    <a:pt x="17" y="31"/>
                    <a:pt x="23" y="24"/>
                    <a:pt x="30" y="18"/>
                  </a:cubicBezTo>
                  <a:cubicBezTo>
                    <a:pt x="33" y="14"/>
                    <a:pt x="37" y="10"/>
                    <a:pt x="41" y="6"/>
                  </a:cubicBezTo>
                  <a:cubicBezTo>
                    <a:pt x="48" y="0"/>
                    <a:pt x="53" y="1"/>
                    <a:pt x="61" y="8"/>
                  </a:cubicBezTo>
                  <a:cubicBezTo>
                    <a:pt x="70" y="17"/>
                    <a:pt x="71" y="26"/>
                    <a:pt x="68" y="30"/>
                  </a:cubicBezTo>
                  <a:cubicBezTo>
                    <a:pt x="62" y="36"/>
                    <a:pt x="42" y="56"/>
                    <a:pt x="42" y="57"/>
                  </a:cubicBezTo>
                  <a:cubicBezTo>
                    <a:pt x="40" y="58"/>
                    <a:pt x="39" y="58"/>
                    <a:pt x="37" y="57"/>
                  </a:cubicBezTo>
                  <a:cubicBezTo>
                    <a:pt x="36" y="56"/>
                    <a:pt x="36" y="54"/>
                    <a:pt x="37" y="53"/>
                  </a:cubicBezTo>
                  <a:cubicBezTo>
                    <a:pt x="38" y="53"/>
                    <a:pt x="58" y="32"/>
                    <a:pt x="63" y="27"/>
                  </a:cubicBezTo>
                  <a:cubicBezTo>
                    <a:pt x="64" y="25"/>
                    <a:pt x="65" y="20"/>
                    <a:pt x="57" y="13"/>
                  </a:cubicBezTo>
                  <a:cubicBezTo>
                    <a:pt x="52" y="8"/>
                    <a:pt x="51" y="5"/>
                    <a:pt x="45" y="10"/>
                  </a:cubicBezTo>
                  <a:cubicBezTo>
                    <a:pt x="41" y="14"/>
                    <a:pt x="37" y="18"/>
                    <a:pt x="34" y="22"/>
                  </a:cubicBezTo>
                  <a:cubicBezTo>
                    <a:pt x="27" y="28"/>
                    <a:pt x="21" y="35"/>
                    <a:pt x="16" y="39"/>
                  </a:cubicBezTo>
                  <a:cubicBezTo>
                    <a:pt x="9" y="47"/>
                    <a:pt x="13" y="51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8" y="55"/>
                    <a:pt x="20" y="56"/>
                    <a:pt x="23" y="53"/>
                  </a:cubicBezTo>
                  <a:cubicBezTo>
                    <a:pt x="24" y="52"/>
                    <a:pt x="26" y="50"/>
                    <a:pt x="28" y="48"/>
                  </a:cubicBezTo>
                  <a:cubicBezTo>
                    <a:pt x="34" y="42"/>
                    <a:pt x="46" y="31"/>
                    <a:pt x="48" y="28"/>
                  </a:cubicBezTo>
                  <a:cubicBezTo>
                    <a:pt x="49" y="27"/>
                    <a:pt x="50" y="25"/>
                    <a:pt x="49" y="24"/>
                  </a:cubicBezTo>
                  <a:cubicBezTo>
                    <a:pt x="47" y="23"/>
                    <a:pt x="45" y="25"/>
                    <a:pt x="44" y="26"/>
                  </a:cubicBezTo>
                  <a:cubicBezTo>
                    <a:pt x="36" y="35"/>
                    <a:pt x="25" y="45"/>
                    <a:pt x="25" y="45"/>
                  </a:cubicBezTo>
                  <a:cubicBezTo>
                    <a:pt x="24" y="46"/>
                    <a:pt x="22" y="46"/>
                    <a:pt x="21" y="45"/>
                  </a:cubicBezTo>
                  <a:cubicBezTo>
                    <a:pt x="20" y="44"/>
                    <a:pt x="20" y="42"/>
                    <a:pt x="21" y="41"/>
                  </a:cubicBezTo>
                  <a:cubicBezTo>
                    <a:pt x="21" y="41"/>
                    <a:pt x="32" y="31"/>
                    <a:pt x="40" y="22"/>
                  </a:cubicBezTo>
                  <a:cubicBezTo>
                    <a:pt x="45" y="17"/>
                    <a:pt x="50" y="17"/>
                    <a:pt x="53" y="20"/>
                  </a:cubicBezTo>
                  <a:cubicBezTo>
                    <a:pt x="56" y="23"/>
                    <a:pt x="55" y="28"/>
                    <a:pt x="52" y="32"/>
                  </a:cubicBezTo>
                  <a:cubicBezTo>
                    <a:pt x="50" y="35"/>
                    <a:pt x="41" y="43"/>
                    <a:pt x="32" y="52"/>
                  </a:cubicBezTo>
                  <a:cubicBezTo>
                    <a:pt x="30" y="54"/>
                    <a:pt x="28" y="56"/>
                    <a:pt x="27" y="57"/>
                  </a:cubicBezTo>
                  <a:cubicBezTo>
                    <a:pt x="25" y="60"/>
                    <a:pt x="22" y="61"/>
                    <a:pt x="19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39BFBA6-28E9-2897-C4A3-8A0547FD948B}"/>
                </a:ext>
              </a:extLst>
            </p:cNvPr>
            <p:cNvGrpSpPr/>
            <p:nvPr/>
          </p:nvGrpSpPr>
          <p:grpSpPr>
            <a:xfrm>
              <a:off x="8550169" y="2789681"/>
              <a:ext cx="414758" cy="417504"/>
              <a:chOff x="9344026" y="2587626"/>
              <a:chExt cx="239713" cy="241300"/>
            </a:xfrm>
            <a:grpFill/>
          </p:grpSpPr>
          <p:sp>
            <p:nvSpPr>
              <p:cNvPr id="182" name="Oval 339">
                <a:extLst>
                  <a:ext uri="{FF2B5EF4-FFF2-40B4-BE49-F238E27FC236}">
                    <a16:creationId xmlns:a16="http://schemas.microsoft.com/office/drawing/2014/main" id="{15A10328-EFAB-26E1-9C80-F808332F5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0538" y="2614613"/>
                <a:ext cx="22225" cy="22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Oval 340">
                <a:extLst>
                  <a:ext uri="{FF2B5EF4-FFF2-40B4-BE49-F238E27FC236}">
                    <a16:creationId xmlns:a16="http://schemas.microsoft.com/office/drawing/2014/main" id="{8D5B3981-732B-237A-08E5-BE9EA1526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0701" y="2614613"/>
                <a:ext cx="22225" cy="22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Oval 341">
                <a:extLst>
                  <a:ext uri="{FF2B5EF4-FFF2-40B4-BE49-F238E27FC236}">
                    <a16:creationId xmlns:a16="http://schemas.microsoft.com/office/drawing/2014/main" id="{5BE08E41-EFB3-2C0B-BDF4-A5B9AADC9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0863" y="2614613"/>
                <a:ext cx="22225" cy="22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Freeform 342">
                <a:extLst>
                  <a:ext uri="{FF2B5EF4-FFF2-40B4-BE49-F238E27FC236}">
                    <a16:creationId xmlns:a16="http://schemas.microsoft.com/office/drawing/2014/main" id="{5957BFDC-139F-C5D7-018E-814D815AC1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44026" y="2587626"/>
                <a:ext cx="239713" cy="241300"/>
              </a:xfrm>
              <a:custGeom>
                <a:avLst/>
                <a:gdLst>
                  <a:gd name="T0" fmla="*/ 56 w 64"/>
                  <a:gd name="T1" fmla="*/ 12 h 64"/>
                  <a:gd name="T2" fmla="*/ 52 w 64"/>
                  <a:gd name="T3" fmla="*/ 12 h 64"/>
                  <a:gd name="T4" fmla="*/ 52 w 64"/>
                  <a:gd name="T5" fmla="*/ 8 h 64"/>
                  <a:gd name="T6" fmla="*/ 44 w 64"/>
                  <a:gd name="T7" fmla="*/ 0 h 64"/>
                  <a:gd name="T8" fmla="*/ 8 w 64"/>
                  <a:gd name="T9" fmla="*/ 0 h 64"/>
                  <a:gd name="T10" fmla="*/ 0 w 64"/>
                  <a:gd name="T11" fmla="*/ 8 h 64"/>
                  <a:gd name="T12" fmla="*/ 0 w 64"/>
                  <a:gd name="T13" fmla="*/ 44 h 64"/>
                  <a:gd name="T14" fmla="*/ 8 w 64"/>
                  <a:gd name="T15" fmla="*/ 52 h 64"/>
                  <a:gd name="T16" fmla="*/ 12 w 64"/>
                  <a:gd name="T17" fmla="*/ 52 h 64"/>
                  <a:gd name="T18" fmla="*/ 12 w 64"/>
                  <a:gd name="T19" fmla="*/ 56 h 64"/>
                  <a:gd name="T20" fmla="*/ 20 w 64"/>
                  <a:gd name="T21" fmla="*/ 64 h 64"/>
                  <a:gd name="T22" fmla="*/ 56 w 64"/>
                  <a:gd name="T23" fmla="*/ 64 h 64"/>
                  <a:gd name="T24" fmla="*/ 64 w 64"/>
                  <a:gd name="T25" fmla="*/ 56 h 64"/>
                  <a:gd name="T26" fmla="*/ 64 w 64"/>
                  <a:gd name="T27" fmla="*/ 20 h 64"/>
                  <a:gd name="T28" fmla="*/ 56 w 64"/>
                  <a:gd name="T29" fmla="*/ 12 h 64"/>
                  <a:gd name="T30" fmla="*/ 4 w 64"/>
                  <a:gd name="T31" fmla="*/ 8 h 64"/>
                  <a:gd name="T32" fmla="*/ 8 w 64"/>
                  <a:gd name="T33" fmla="*/ 4 h 64"/>
                  <a:gd name="T34" fmla="*/ 44 w 64"/>
                  <a:gd name="T35" fmla="*/ 4 h 64"/>
                  <a:gd name="T36" fmla="*/ 48 w 64"/>
                  <a:gd name="T37" fmla="*/ 8 h 64"/>
                  <a:gd name="T38" fmla="*/ 48 w 64"/>
                  <a:gd name="T39" fmla="*/ 16 h 64"/>
                  <a:gd name="T40" fmla="*/ 4 w 64"/>
                  <a:gd name="T41" fmla="*/ 16 h 64"/>
                  <a:gd name="T42" fmla="*/ 4 w 64"/>
                  <a:gd name="T43" fmla="*/ 8 h 64"/>
                  <a:gd name="T44" fmla="*/ 8 w 64"/>
                  <a:gd name="T45" fmla="*/ 48 h 64"/>
                  <a:gd name="T46" fmla="*/ 4 w 64"/>
                  <a:gd name="T47" fmla="*/ 44 h 64"/>
                  <a:gd name="T48" fmla="*/ 4 w 64"/>
                  <a:gd name="T49" fmla="*/ 20 h 64"/>
                  <a:gd name="T50" fmla="*/ 48 w 64"/>
                  <a:gd name="T51" fmla="*/ 20 h 64"/>
                  <a:gd name="T52" fmla="*/ 48 w 64"/>
                  <a:gd name="T53" fmla="*/ 44 h 64"/>
                  <a:gd name="T54" fmla="*/ 44 w 64"/>
                  <a:gd name="T55" fmla="*/ 48 h 64"/>
                  <a:gd name="T56" fmla="*/ 8 w 64"/>
                  <a:gd name="T57" fmla="*/ 48 h 64"/>
                  <a:gd name="T58" fmla="*/ 60 w 64"/>
                  <a:gd name="T59" fmla="*/ 56 h 64"/>
                  <a:gd name="T60" fmla="*/ 56 w 64"/>
                  <a:gd name="T61" fmla="*/ 60 h 64"/>
                  <a:gd name="T62" fmla="*/ 20 w 64"/>
                  <a:gd name="T63" fmla="*/ 60 h 64"/>
                  <a:gd name="T64" fmla="*/ 16 w 64"/>
                  <a:gd name="T65" fmla="*/ 56 h 64"/>
                  <a:gd name="T66" fmla="*/ 16 w 64"/>
                  <a:gd name="T67" fmla="*/ 52 h 64"/>
                  <a:gd name="T68" fmla="*/ 44 w 64"/>
                  <a:gd name="T69" fmla="*/ 52 h 64"/>
                  <a:gd name="T70" fmla="*/ 52 w 64"/>
                  <a:gd name="T71" fmla="*/ 44 h 64"/>
                  <a:gd name="T72" fmla="*/ 52 w 64"/>
                  <a:gd name="T73" fmla="*/ 28 h 64"/>
                  <a:gd name="T74" fmla="*/ 60 w 64"/>
                  <a:gd name="T75" fmla="*/ 28 h 64"/>
                  <a:gd name="T76" fmla="*/ 60 w 64"/>
                  <a:gd name="T77" fmla="*/ 56 h 64"/>
                  <a:gd name="T78" fmla="*/ 60 w 64"/>
                  <a:gd name="T79" fmla="*/ 24 h 64"/>
                  <a:gd name="T80" fmla="*/ 52 w 64"/>
                  <a:gd name="T81" fmla="*/ 24 h 64"/>
                  <a:gd name="T82" fmla="*/ 52 w 64"/>
                  <a:gd name="T83" fmla="*/ 16 h 64"/>
                  <a:gd name="T84" fmla="*/ 56 w 64"/>
                  <a:gd name="T85" fmla="*/ 16 h 64"/>
                  <a:gd name="T86" fmla="*/ 60 w 64"/>
                  <a:gd name="T87" fmla="*/ 20 h 64"/>
                  <a:gd name="T88" fmla="*/ 60 w 64"/>
                  <a:gd name="T89" fmla="*/ 2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4" h="64">
                    <a:moveTo>
                      <a:pt x="56" y="12"/>
                    </a:move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4"/>
                      <a:pt x="48" y="0"/>
                      <a:pt x="4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4" y="52"/>
                      <a:pt x="8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60"/>
                      <a:pt x="16" y="64"/>
                      <a:pt x="20" y="6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60" y="64"/>
                      <a:pt x="64" y="60"/>
                      <a:pt x="64" y="56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16"/>
                      <a:pt x="60" y="12"/>
                      <a:pt x="56" y="12"/>
                    </a:cubicBezTo>
                    <a:close/>
                    <a:moveTo>
                      <a:pt x="4" y="8"/>
                    </a:moveTo>
                    <a:cubicBezTo>
                      <a:pt x="4" y="6"/>
                      <a:pt x="6" y="4"/>
                      <a:pt x="8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8" y="6"/>
                      <a:pt x="48" y="8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4" y="8"/>
                    </a:lnTo>
                    <a:close/>
                    <a:moveTo>
                      <a:pt x="8" y="48"/>
                    </a:moveTo>
                    <a:cubicBezTo>
                      <a:pt x="6" y="48"/>
                      <a:pt x="4" y="46"/>
                      <a:pt x="4" y="4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6"/>
                      <a:pt x="46" y="48"/>
                      <a:pt x="44" y="48"/>
                    </a:cubicBezTo>
                    <a:lnTo>
                      <a:pt x="8" y="48"/>
                    </a:lnTo>
                    <a:close/>
                    <a:moveTo>
                      <a:pt x="60" y="56"/>
                    </a:moveTo>
                    <a:cubicBezTo>
                      <a:pt x="60" y="58"/>
                      <a:pt x="58" y="60"/>
                      <a:pt x="56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8" y="60"/>
                      <a:pt x="16" y="58"/>
                      <a:pt x="16" y="56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8" y="52"/>
                      <a:pt x="52" y="48"/>
                      <a:pt x="52" y="44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60" y="28"/>
                      <a:pt x="60" y="28"/>
                      <a:pt x="60" y="28"/>
                    </a:cubicBezTo>
                    <a:lnTo>
                      <a:pt x="60" y="56"/>
                    </a:lnTo>
                    <a:close/>
                    <a:moveTo>
                      <a:pt x="60" y="24"/>
                    </a:move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8" y="16"/>
                      <a:pt x="60" y="18"/>
                      <a:pt x="60" y="20"/>
                    </a:cubicBezTo>
                    <a:lnTo>
                      <a:pt x="6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478F94-5AAD-9049-06D4-74B1C58FDB8A}"/>
                </a:ext>
              </a:extLst>
            </p:cNvPr>
            <p:cNvGrpSpPr/>
            <p:nvPr/>
          </p:nvGrpSpPr>
          <p:grpSpPr>
            <a:xfrm>
              <a:off x="10458267" y="2755526"/>
              <a:ext cx="484747" cy="485815"/>
              <a:chOff x="7305675" y="2468563"/>
              <a:chExt cx="720725" cy="722313"/>
            </a:xfrm>
            <a:grpFill/>
          </p:grpSpPr>
          <p:sp>
            <p:nvSpPr>
              <p:cNvPr id="180" name="Freeform 132">
                <a:extLst>
                  <a:ext uri="{FF2B5EF4-FFF2-40B4-BE49-F238E27FC236}">
                    <a16:creationId xmlns:a16="http://schemas.microsoft.com/office/drawing/2014/main" id="{3E51A2C0-0645-A274-232A-E39ECA95E2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56500" y="2719388"/>
                <a:ext cx="217488" cy="219075"/>
              </a:xfrm>
              <a:custGeom>
                <a:avLst/>
                <a:gdLst>
                  <a:gd name="T0" fmla="*/ 29 w 58"/>
                  <a:gd name="T1" fmla="*/ 0 h 58"/>
                  <a:gd name="T2" fmla="*/ 0 w 58"/>
                  <a:gd name="T3" fmla="*/ 29 h 58"/>
                  <a:gd name="T4" fmla="*/ 29 w 58"/>
                  <a:gd name="T5" fmla="*/ 58 h 58"/>
                  <a:gd name="T6" fmla="*/ 58 w 58"/>
                  <a:gd name="T7" fmla="*/ 29 h 58"/>
                  <a:gd name="T8" fmla="*/ 29 w 58"/>
                  <a:gd name="T9" fmla="*/ 0 h 58"/>
                  <a:gd name="T10" fmla="*/ 29 w 58"/>
                  <a:gd name="T11" fmla="*/ 50 h 58"/>
                  <a:gd name="T12" fmla="*/ 8 w 58"/>
                  <a:gd name="T13" fmla="*/ 29 h 58"/>
                  <a:gd name="T14" fmla="*/ 29 w 58"/>
                  <a:gd name="T15" fmla="*/ 8 h 58"/>
                  <a:gd name="T16" fmla="*/ 50 w 58"/>
                  <a:gd name="T17" fmla="*/ 29 h 58"/>
                  <a:gd name="T18" fmla="*/ 29 w 58"/>
                  <a:gd name="T19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45" y="58"/>
                      <a:pt x="58" y="45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29" y="50"/>
                    </a:moveTo>
                    <a:cubicBezTo>
                      <a:pt x="18" y="50"/>
                      <a:pt x="8" y="40"/>
                      <a:pt x="8" y="29"/>
                    </a:cubicBezTo>
                    <a:cubicBezTo>
                      <a:pt x="8" y="18"/>
                      <a:pt x="18" y="8"/>
                      <a:pt x="29" y="8"/>
                    </a:cubicBezTo>
                    <a:cubicBezTo>
                      <a:pt x="40" y="8"/>
                      <a:pt x="50" y="18"/>
                      <a:pt x="50" y="29"/>
                    </a:cubicBezTo>
                    <a:cubicBezTo>
                      <a:pt x="50" y="40"/>
                      <a:pt x="40" y="50"/>
                      <a:pt x="2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133">
                <a:extLst>
                  <a:ext uri="{FF2B5EF4-FFF2-40B4-BE49-F238E27FC236}">
                    <a16:creationId xmlns:a16="http://schemas.microsoft.com/office/drawing/2014/main" id="{B79677C7-C2F4-C050-2740-77E0E7F4E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5675" y="2468563"/>
                <a:ext cx="720725" cy="722313"/>
              </a:xfrm>
              <a:custGeom>
                <a:avLst/>
                <a:gdLst>
                  <a:gd name="T0" fmla="*/ 192 w 192"/>
                  <a:gd name="T1" fmla="*/ 90 h 192"/>
                  <a:gd name="T2" fmla="*/ 167 w 192"/>
                  <a:gd name="T3" fmla="*/ 90 h 192"/>
                  <a:gd name="T4" fmla="*/ 102 w 192"/>
                  <a:gd name="T5" fmla="*/ 25 h 192"/>
                  <a:gd name="T6" fmla="*/ 102 w 192"/>
                  <a:gd name="T7" fmla="*/ 0 h 192"/>
                  <a:gd name="T8" fmla="*/ 90 w 192"/>
                  <a:gd name="T9" fmla="*/ 0 h 192"/>
                  <a:gd name="T10" fmla="*/ 90 w 192"/>
                  <a:gd name="T11" fmla="*/ 25 h 192"/>
                  <a:gd name="T12" fmla="*/ 25 w 192"/>
                  <a:gd name="T13" fmla="*/ 90 h 192"/>
                  <a:gd name="T14" fmla="*/ 0 w 192"/>
                  <a:gd name="T15" fmla="*/ 90 h 192"/>
                  <a:gd name="T16" fmla="*/ 0 w 192"/>
                  <a:gd name="T17" fmla="*/ 102 h 192"/>
                  <a:gd name="T18" fmla="*/ 25 w 192"/>
                  <a:gd name="T19" fmla="*/ 102 h 192"/>
                  <a:gd name="T20" fmla="*/ 90 w 192"/>
                  <a:gd name="T21" fmla="*/ 167 h 192"/>
                  <a:gd name="T22" fmla="*/ 90 w 192"/>
                  <a:gd name="T23" fmla="*/ 192 h 192"/>
                  <a:gd name="T24" fmla="*/ 102 w 192"/>
                  <a:gd name="T25" fmla="*/ 192 h 192"/>
                  <a:gd name="T26" fmla="*/ 102 w 192"/>
                  <a:gd name="T27" fmla="*/ 167 h 192"/>
                  <a:gd name="T28" fmla="*/ 167 w 192"/>
                  <a:gd name="T29" fmla="*/ 102 h 192"/>
                  <a:gd name="T30" fmla="*/ 192 w 192"/>
                  <a:gd name="T31" fmla="*/ 102 h 192"/>
                  <a:gd name="T32" fmla="*/ 192 w 192"/>
                  <a:gd name="T33" fmla="*/ 90 h 192"/>
                  <a:gd name="T34" fmla="*/ 102 w 192"/>
                  <a:gd name="T35" fmla="*/ 151 h 192"/>
                  <a:gd name="T36" fmla="*/ 102 w 192"/>
                  <a:gd name="T37" fmla="*/ 140 h 192"/>
                  <a:gd name="T38" fmla="*/ 97 w 192"/>
                  <a:gd name="T39" fmla="*/ 135 h 192"/>
                  <a:gd name="T40" fmla="*/ 95 w 192"/>
                  <a:gd name="T41" fmla="*/ 135 h 192"/>
                  <a:gd name="T42" fmla="*/ 90 w 192"/>
                  <a:gd name="T43" fmla="*/ 140 h 192"/>
                  <a:gd name="T44" fmla="*/ 90 w 192"/>
                  <a:gd name="T45" fmla="*/ 151 h 192"/>
                  <a:gd name="T46" fmla="*/ 41 w 192"/>
                  <a:gd name="T47" fmla="*/ 102 h 192"/>
                  <a:gd name="T48" fmla="*/ 52 w 192"/>
                  <a:gd name="T49" fmla="*/ 102 h 192"/>
                  <a:gd name="T50" fmla="*/ 57 w 192"/>
                  <a:gd name="T51" fmla="*/ 97 h 192"/>
                  <a:gd name="T52" fmla="*/ 57 w 192"/>
                  <a:gd name="T53" fmla="*/ 95 h 192"/>
                  <a:gd name="T54" fmla="*/ 52 w 192"/>
                  <a:gd name="T55" fmla="*/ 90 h 192"/>
                  <a:gd name="T56" fmla="*/ 41 w 192"/>
                  <a:gd name="T57" fmla="*/ 90 h 192"/>
                  <a:gd name="T58" fmla="*/ 90 w 192"/>
                  <a:gd name="T59" fmla="*/ 41 h 192"/>
                  <a:gd name="T60" fmla="*/ 90 w 192"/>
                  <a:gd name="T61" fmla="*/ 52 h 192"/>
                  <a:gd name="T62" fmla="*/ 95 w 192"/>
                  <a:gd name="T63" fmla="*/ 57 h 192"/>
                  <a:gd name="T64" fmla="*/ 97 w 192"/>
                  <a:gd name="T65" fmla="*/ 57 h 192"/>
                  <a:gd name="T66" fmla="*/ 102 w 192"/>
                  <a:gd name="T67" fmla="*/ 52 h 192"/>
                  <a:gd name="T68" fmla="*/ 102 w 192"/>
                  <a:gd name="T69" fmla="*/ 41 h 192"/>
                  <a:gd name="T70" fmla="*/ 151 w 192"/>
                  <a:gd name="T71" fmla="*/ 90 h 192"/>
                  <a:gd name="T72" fmla="*/ 140 w 192"/>
                  <a:gd name="T73" fmla="*/ 90 h 192"/>
                  <a:gd name="T74" fmla="*/ 135 w 192"/>
                  <a:gd name="T75" fmla="*/ 95 h 192"/>
                  <a:gd name="T76" fmla="*/ 135 w 192"/>
                  <a:gd name="T77" fmla="*/ 97 h 192"/>
                  <a:gd name="T78" fmla="*/ 140 w 192"/>
                  <a:gd name="T79" fmla="*/ 102 h 192"/>
                  <a:gd name="T80" fmla="*/ 151 w 192"/>
                  <a:gd name="T81" fmla="*/ 102 h 192"/>
                  <a:gd name="T82" fmla="*/ 102 w 192"/>
                  <a:gd name="T83" fmla="*/ 15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67" y="90"/>
                      <a:pt x="167" y="90"/>
                      <a:pt x="167" y="90"/>
                    </a:cubicBezTo>
                    <a:cubicBezTo>
                      <a:pt x="164" y="55"/>
                      <a:pt x="137" y="28"/>
                      <a:pt x="102" y="25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55" y="28"/>
                      <a:pt x="28" y="55"/>
                      <a:pt x="25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8" y="137"/>
                      <a:pt x="55" y="164"/>
                      <a:pt x="90" y="167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102" y="192"/>
                      <a:pt x="102" y="192"/>
                      <a:pt x="102" y="192"/>
                    </a:cubicBezTo>
                    <a:cubicBezTo>
                      <a:pt x="102" y="167"/>
                      <a:pt x="102" y="167"/>
                      <a:pt x="102" y="167"/>
                    </a:cubicBezTo>
                    <a:cubicBezTo>
                      <a:pt x="137" y="164"/>
                      <a:pt x="164" y="137"/>
                      <a:pt x="167" y="102"/>
                    </a:cubicBezTo>
                    <a:cubicBezTo>
                      <a:pt x="192" y="102"/>
                      <a:pt x="192" y="102"/>
                      <a:pt x="192" y="102"/>
                    </a:cubicBezTo>
                    <a:lnTo>
                      <a:pt x="192" y="90"/>
                    </a:lnTo>
                    <a:close/>
                    <a:moveTo>
                      <a:pt x="102" y="151"/>
                    </a:moveTo>
                    <a:cubicBezTo>
                      <a:pt x="102" y="140"/>
                      <a:pt x="102" y="140"/>
                      <a:pt x="102" y="140"/>
                    </a:cubicBezTo>
                    <a:cubicBezTo>
                      <a:pt x="102" y="137"/>
                      <a:pt x="100" y="135"/>
                      <a:pt x="97" y="135"/>
                    </a:cubicBezTo>
                    <a:cubicBezTo>
                      <a:pt x="95" y="135"/>
                      <a:pt x="95" y="135"/>
                      <a:pt x="95" y="135"/>
                    </a:cubicBezTo>
                    <a:cubicBezTo>
                      <a:pt x="92" y="135"/>
                      <a:pt x="90" y="137"/>
                      <a:pt x="90" y="140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64" y="148"/>
                      <a:pt x="44" y="128"/>
                      <a:pt x="41" y="102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5" y="102"/>
                      <a:pt x="57" y="100"/>
                      <a:pt x="57" y="97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7" y="92"/>
                      <a:pt x="55" y="90"/>
                      <a:pt x="52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4" y="64"/>
                      <a:pt x="64" y="44"/>
                      <a:pt x="90" y="41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55"/>
                      <a:pt x="92" y="57"/>
                      <a:pt x="95" y="57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100" y="57"/>
                      <a:pt x="102" y="55"/>
                      <a:pt x="102" y="52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28" y="44"/>
                      <a:pt x="148" y="64"/>
                      <a:pt x="151" y="90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37" y="90"/>
                      <a:pt x="135" y="92"/>
                      <a:pt x="135" y="95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100"/>
                      <a:pt x="137" y="102"/>
                      <a:pt x="140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48" y="128"/>
                      <a:pt x="128" y="148"/>
                      <a:pt x="102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6" name="Freeform 213">
              <a:extLst>
                <a:ext uri="{FF2B5EF4-FFF2-40B4-BE49-F238E27FC236}">
                  <a16:creationId xmlns:a16="http://schemas.microsoft.com/office/drawing/2014/main" id="{CF12ECD4-EBA5-F1C8-3BEA-FBA1E9580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892" y="2815003"/>
              <a:ext cx="318590" cy="366861"/>
            </a:xfrm>
            <a:custGeom>
              <a:avLst/>
              <a:gdLst>
                <a:gd name="T0" fmla="*/ 90 w 132"/>
                <a:gd name="T1" fmla="*/ 0 h 152"/>
                <a:gd name="T2" fmla="*/ 0 w 132"/>
                <a:gd name="T3" fmla="*/ 0 h 152"/>
                <a:gd name="T4" fmla="*/ 0 w 132"/>
                <a:gd name="T5" fmla="*/ 152 h 152"/>
                <a:gd name="T6" fmla="*/ 132 w 132"/>
                <a:gd name="T7" fmla="*/ 152 h 152"/>
                <a:gd name="T8" fmla="*/ 132 w 132"/>
                <a:gd name="T9" fmla="*/ 43 h 152"/>
                <a:gd name="T10" fmla="*/ 90 w 132"/>
                <a:gd name="T11" fmla="*/ 0 h 152"/>
                <a:gd name="T12" fmla="*/ 113 w 132"/>
                <a:gd name="T13" fmla="*/ 133 h 152"/>
                <a:gd name="T14" fmla="*/ 19 w 132"/>
                <a:gd name="T15" fmla="*/ 133 h 152"/>
                <a:gd name="T16" fmla="*/ 19 w 132"/>
                <a:gd name="T17" fmla="*/ 19 h 152"/>
                <a:gd name="T18" fmla="*/ 38 w 132"/>
                <a:gd name="T19" fmla="*/ 19 h 152"/>
                <a:gd name="T20" fmla="*/ 38 w 132"/>
                <a:gd name="T21" fmla="*/ 104 h 152"/>
                <a:gd name="T22" fmla="*/ 57 w 132"/>
                <a:gd name="T23" fmla="*/ 76 h 152"/>
                <a:gd name="T24" fmla="*/ 76 w 132"/>
                <a:gd name="T25" fmla="*/ 104 h 152"/>
                <a:gd name="T26" fmla="*/ 76 w 132"/>
                <a:gd name="T27" fmla="*/ 19 h 152"/>
                <a:gd name="T28" fmla="*/ 80 w 132"/>
                <a:gd name="T29" fmla="*/ 19 h 152"/>
                <a:gd name="T30" fmla="*/ 113 w 132"/>
                <a:gd name="T31" fmla="*/ 52 h 152"/>
                <a:gd name="T32" fmla="*/ 113 w 132"/>
                <a:gd name="T33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52">
                  <a:moveTo>
                    <a:pt x="9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132" y="152"/>
                  </a:lnTo>
                  <a:lnTo>
                    <a:pt x="132" y="43"/>
                  </a:lnTo>
                  <a:lnTo>
                    <a:pt x="90" y="0"/>
                  </a:lnTo>
                  <a:close/>
                  <a:moveTo>
                    <a:pt x="113" y="133"/>
                  </a:moveTo>
                  <a:lnTo>
                    <a:pt x="19" y="133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38" y="104"/>
                  </a:lnTo>
                  <a:lnTo>
                    <a:pt x="57" y="76"/>
                  </a:lnTo>
                  <a:lnTo>
                    <a:pt x="76" y="104"/>
                  </a:lnTo>
                  <a:lnTo>
                    <a:pt x="76" y="19"/>
                  </a:lnTo>
                  <a:lnTo>
                    <a:pt x="80" y="19"/>
                  </a:lnTo>
                  <a:lnTo>
                    <a:pt x="113" y="52"/>
                  </a:lnTo>
                  <a:lnTo>
                    <a:pt x="113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248">
              <a:extLst>
                <a:ext uri="{FF2B5EF4-FFF2-40B4-BE49-F238E27FC236}">
                  <a16:creationId xmlns:a16="http://schemas.microsoft.com/office/drawing/2014/main" id="{894DDD06-1427-6E80-4918-1BC187EE9A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4578" y="2816209"/>
              <a:ext cx="318591" cy="364449"/>
            </a:xfrm>
            <a:custGeom>
              <a:avLst/>
              <a:gdLst>
                <a:gd name="T0" fmla="*/ 48 w 56"/>
                <a:gd name="T1" fmla="*/ 60 h 64"/>
                <a:gd name="T2" fmla="*/ 45 w 56"/>
                <a:gd name="T3" fmla="*/ 60 h 64"/>
                <a:gd name="T4" fmla="*/ 56 w 56"/>
                <a:gd name="T5" fmla="*/ 40 h 64"/>
                <a:gd name="T6" fmla="*/ 38 w 56"/>
                <a:gd name="T7" fmla="*/ 17 h 64"/>
                <a:gd name="T8" fmla="*/ 42 w 56"/>
                <a:gd name="T9" fmla="*/ 8 h 64"/>
                <a:gd name="T10" fmla="*/ 42 w 56"/>
                <a:gd name="T11" fmla="*/ 5 h 64"/>
                <a:gd name="T12" fmla="*/ 31 w 56"/>
                <a:gd name="T13" fmla="*/ 0 h 64"/>
                <a:gd name="T14" fmla="*/ 29 w 56"/>
                <a:gd name="T15" fmla="*/ 0 h 64"/>
                <a:gd name="T16" fmla="*/ 28 w 56"/>
                <a:gd name="T17" fmla="*/ 1 h 64"/>
                <a:gd name="T18" fmla="*/ 15 w 56"/>
                <a:gd name="T19" fmla="*/ 25 h 64"/>
                <a:gd name="T20" fmla="*/ 17 w 56"/>
                <a:gd name="T21" fmla="*/ 31 h 64"/>
                <a:gd name="T22" fmla="*/ 15 w 56"/>
                <a:gd name="T23" fmla="*/ 35 h 64"/>
                <a:gd name="T24" fmla="*/ 22 w 56"/>
                <a:gd name="T25" fmla="*/ 38 h 64"/>
                <a:gd name="T26" fmla="*/ 24 w 56"/>
                <a:gd name="T27" fmla="*/ 35 h 64"/>
                <a:gd name="T28" fmla="*/ 24 w 56"/>
                <a:gd name="T29" fmla="*/ 35 h 64"/>
                <a:gd name="T30" fmla="*/ 30 w 56"/>
                <a:gd name="T31" fmla="*/ 32 h 64"/>
                <a:gd name="T32" fmla="*/ 34 w 56"/>
                <a:gd name="T33" fmla="*/ 24 h 64"/>
                <a:gd name="T34" fmla="*/ 48 w 56"/>
                <a:gd name="T35" fmla="*/ 40 h 64"/>
                <a:gd name="T36" fmla="*/ 32 w 56"/>
                <a:gd name="T37" fmla="*/ 56 h 64"/>
                <a:gd name="T38" fmla="*/ 20 w 56"/>
                <a:gd name="T39" fmla="*/ 52 h 64"/>
                <a:gd name="T40" fmla="*/ 20 w 56"/>
                <a:gd name="T41" fmla="*/ 50 h 64"/>
                <a:gd name="T42" fmla="*/ 22 w 56"/>
                <a:gd name="T43" fmla="*/ 48 h 64"/>
                <a:gd name="T44" fmla="*/ 32 w 56"/>
                <a:gd name="T45" fmla="*/ 48 h 64"/>
                <a:gd name="T46" fmla="*/ 32 w 56"/>
                <a:gd name="T47" fmla="*/ 44 h 64"/>
                <a:gd name="T48" fmla="*/ 17 w 56"/>
                <a:gd name="T49" fmla="*/ 44 h 64"/>
                <a:gd name="T50" fmla="*/ 8 w 56"/>
                <a:gd name="T51" fmla="*/ 44 h 64"/>
                <a:gd name="T52" fmla="*/ 0 w 56"/>
                <a:gd name="T53" fmla="*/ 44 h 64"/>
                <a:gd name="T54" fmla="*/ 0 w 56"/>
                <a:gd name="T55" fmla="*/ 48 h 64"/>
                <a:gd name="T56" fmla="*/ 9 w 56"/>
                <a:gd name="T57" fmla="*/ 48 h 64"/>
                <a:gd name="T58" fmla="*/ 10 w 56"/>
                <a:gd name="T59" fmla="*/ 48 h 64"/>
                <a:gd name="T60" fmla="*/ 12 w 56"/>
                <a:gd name="T61" fmla="*/ 50 h 64"/>
                <a:gd name="T62" fmla="*/ 12 w 56"/>
                <a:gd name="T63" fmla="*/ 52 h 64"/>
                <a:gd name="T64" fmla="*/ 12 w 56"/>
                <a:gd name="T65" fmla="*/ 60 h 64"/>
                <a:gd name="T66" fmla="*/ 4 w 56"/>
                <a:gd name="T67" fmla="*/ 64 h 64"/>
                <a:gd name="T68" fmla="*/ 56 w 56"/>
                <a:gd name="T69" fmla="*/ 64 h 64"/>
                <a:gd name="T70" fmla="*/ 48 w 56"/>
                <a:gd name="T71" fmla="*/ 60 h 64"/>
                <a:gd name="T72" fmla="*/ 34 w 56"/>
                <a:gd name="T73" fmla="*/ 5 h 64"/>
                <a:gd name="T74" fmla="*/ 33 w 56"/>
                <a:gd name="T75" fmla="*/ 7 h 64"/>
                <a:gd name="T76" fmla="*/ 24 w 56"/>
                <a:gd name="T77" fmla="*/ 24 h 64"/>
                <a:gd name="T78" fmla="*/ 20 w 56"/>
                <a:gd name="T79" fmla="*/ 22 h 64"/>
                <a:gd name="T80" fmla="*/ 20 w 56"/>
                <a:gd name="T81" fmla="*/ 22 h 64"/>
                <a:gd name="T82" fmla="*/ 29 w 56"/>
                <a:gd name="T83" fmla="*/ 5 h 64"/>
                <a:gd name="T84" fmla="*/ 30 w 56"/>
                <a:gd name="T85" fmla="*/ 4 h 64"/>
                <a:gd name="T86" fmla="*/ 32 w 56"/>
                <a:gd name="T87" fmla="*/ 4 h 64"/>
                <a:gd name="T88" fmla="*/ 34 w 56"/>
                <a:gd name="T89" fmla="*/ 5 h 64"/>
                <a:gd name="T90" fmla="*/ 34 w 56"/>
                <a:gd name="T91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64">
                  <a:moveTo>
                    <a:pt x="48" y="60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2" y="56"/>
                    <a:pt x="56" y="48"/>
                    <a:pt x="56" y="40"/>
                  </a:cubicBezTo>
                  <a:cubicBezTo>
                    <a:pt x="56" y="29"/>
                    <a:pt x="48" y="19"/>
                    <a:pt x="38" y="1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7"/>
                    <a:pt x="43" y="6"/>
                    <a:pt x="42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1"/>
                    <a:pt x="28" y="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8"/>
                    <a:pt x="15" y="30"/>
                    <a:pt x="17" y="31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6" y="35"/>
                    <a:pt x="29" y="35"/>
                    <a:pt x="30" y="32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42" y="25"/>
                    <a:pt x="48" y="32"/>
                    <a:pt x="48" y="40"/>
                  </a:cubicBezTo>
                  <a:cubicBezTo>
                    <a:pt x="48" y="49"/>
                    <a:pt x="41" y="56"/>
                    <a:pt x="32" y="56"/>
                  </a:cubicBezTo>
                  <a:cubicBezTo>
                    <a:pt x="28" y="56"/>
                    <a:pt x="23" y="54"/>
                    <a:pt x="20" y="52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9"/>
                    <a:pt x="21" y="48"/>
                    <a:pt x="2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8"/>
                    <a:pt x="12" y="49"/>
                    <a:pt x="12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4" y="60"/>
                    <a:pt x="4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6" y="60"/>
                    <a:pt x="52" y="60"/>
                    <a:pt x="48" y="60"/>
                  </a:cubicBezTo>
                  <a:close/>
                  <a:moveTo>
                    <a:pt x="34" y="5"/>
                  </a:moveTo>
                  <a:cubicBezTo>
                    <a:pt x="33" y="6"/>
                    <a:pt x="33" y="6"/>
                    <a:pt x="33" y="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30" y="4"/>
                    <a:pt x="30" y="4"/>
                  </a:cubicBezTo>
                  <a:cubicBezTo>
                    <a:pt x="31" y="4"/>
                    <a:pt x="31" y="4"/>
                    <a:pt x="32" y="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16A4577-AA9D-FB80-71A2-F55BF8AA86AC}"/>
                </a:ext>
              </a:extLst>
            </p:cNvPr>
            <p:cNvGrpSpPr/>
            <p:nvPr/>
          </p:nvGrpSpPr>
          <p:grpSpPr>
            <a:xfrm>
              <a:off x="3345785" y="4405911"/>
              <a:ext cx="403225" cy="439738"/>
              <a:chOff x="9217025" y="1244600"/>
              <a:chExt cx="403225" cy="439738"/>
            </a:xfrm>
            <a:grpFill/>
          </p:grpSpPr>
          <p:sp>
            <p:nvSpPr>
              <p:cNvPr id="171" name="Rectangle 5">
                <a:extLst>
                  <a:ext uri="{FF2B5EF4-FFF2-40B4-BE49-F238E27FC236}">
                    <a16:creationId xmlns:a16="http://schemas.microsoft.com/office/drawing/2014/main" id="{AFE54C10-EA88-7A72-8191-60BF74700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8938" y="1422400"/>
                <a:ext cx="46038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Rectangle 6">
                <a:extLst>
                  <a:ext uri="{FF2B5EF4-FFF2-40B4-BE49-F238E27FC236}">
                    <a16:creationId xmlns:a16="http://schemas.microsoft.com/office/drawing/2014/main" id="{52CAEFAE-5785-C1D2-EB1F-DAD880D59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8938" y="1498600"/>
                <a:ext cx="46038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Rectangle 7">
                <a:extLst>
                  <a:ext uri="{FF2B5EF4-FFF2-40B4-BE49-F238E27FC236}">
                    <a16:creationId xmlns:a16="http://schemas.microsoft.com/office/drawing/2014/main" id="{F23B560D-EEF2-D5B5-9BEC-7267E4228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8938" y="1576388"/>
                <a:ext cx="46038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Rectangle 8">
                <a:extLst>
                  <a:ext uri="{FF2B5EF4-FFF2-40B4-BE49-F238E27FC236}">
                    <a16:creationId xmlns:a16="http://schemas.microsoft.com/office/drawing/2014/main" id="{4763F75E-799F-CCA6-7A1E-EA400C616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6725" y="1452563"/>
                <a:ext cx="20161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Rectangle 9">
                <a:extLst>
                  <a:ext uri="{FF2B5EF4-FFF2-40B4-BE49-F238E27FC236}">
                    <a16:creationId xmlns:a16="http://schemas.microsoft.com/office/drawing/2014/main" id="{05D030FA-9F8E-8623-04A0-B8A98B44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6725" y="1530350"/>
                <a:ext cx="20161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Rectangle 10">
                <a:extLst>
                  <a:ext uri="{FF2B5EF4-FFF2-40B4-BE49-F238E27FC236}">
                    <a16:creationId xmlns:a16="http://schemas.microsoft.com/office/drawing/2014/main" id="{94B9D1C7-8C5B-58E4-736C-914BD2D64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6725" y="1606550"/>
                <a:ext cx="201613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Freeform 11">
                <a:extLst>
                  <a:ext uri="{FF2B5EF4-FFF2-40B4-BE49-F238E27FC236}">
                    <a16:creationId xmlns:a16="http://schemas.microsoft.com/office/drawing/2014/main" id="{7407D5BB-D75F-E524-FAA8-4FF27938E3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17025" y="1290638"/>
                <a:ext cx="403225" cy="393700"/>
              </a:xfrm>
              <a:custGeom>
                <a:avLst/>
                <a:gdLst>
                  <a:gd name="T0" fmla="*/ 92 w 104"/>
                  <a:gd name="T1" fmla="*/ 0 h 102"/>
                  <a:gd name="T2" fmla="*/ 84 w 104"/>
                  <a:gd name="T3" fmla="*/ 0 h 102"/>
                  <a:gd name="T4" fmla="*/ 84 w 104"/>
                  <a:gd name="T5" fmla="*/ 16 h 102"/>
                  <a:gd name="T6" fmla="*/ 80 w 104"/>
                  <a:gd name="T7" fmla="*/ 20 h 102"/>
                  <a:gd name="T8" fmla="*/ 72 w 104"/>
                  <a:gd name="T9" fmla="*/ 20 h 102"/>
                  <a:gd name="T10" fmla="*/ 68 w 104"/>
                  <a:gd name="T11" fmla="*/ 16 h 102"/>
                  <a:gd name="T12" fmla="*/ 68 w 104"/>
                  <a:gd name="T13" fmla="*/ 0 h 102"/>
                  <a:gd name="T14" fmla="*/ 36 w 104"/>
                  <a:gd name="T15" fmla="*/ 0 h 102"/>
                  <a:gd name="T16" fmla="*/ 36 w 104"/>
                  <a:gd name="T17" fmla="*/ 16 h 102"/>
                  <a:gd name="T18" fmla="*/ 32 w 104"/>
                  <a:gd name="T19" fmla="*/ 20 h 102"/>
                  <a:gd name="T20" fmla="*/ 24 w 104"/>
                  <a:gd name="T21" fmla="*/ 20 h 102"/>
                  <a:gd name="T22" fmla="*/ 20 w 104"/>
                  <a:gd name="T23" fmla="*/ 16 h 102"/>
                  <a:gd name="T24" fmla="*/ 20 w 104"/>
                  <a:gd name="T25" fmla="*/ 0 h 102"/>
                  <a:gd name="T26" fmla="*/ 12 w 104"/>
                  <a:gd name="T27" fmla="*/ 0 h 102"/>
                  <a:gd name="T28" fmla="*/ 0 w 104"/>
                  <a:gd name="T29" fmla="*/ 12 h 102"/>
                  <a:gd name="T30" fmla="*/ 0 w 104"/>
                  <a:gd name="T31" fmla="*/ 20 h 102"/>
                  <a:gd name="T32" fmla="*/ 0 w 104"/>
                  <a:gd name="T33" fmla="*/ 24 h 102"/>
                  <a:gd name="T34" fmla="*/ 0 w 104"/>
                  <a:gd name="T35" fmla="*/ 28 h 102"/>
                  <a:gd name="T36" fmla="*/ 0 w 104"/>
                  <a:gd name="T37" fmla="*/ 91 h 102"/>
                  <a:gd name="T38" fmla="*/ 12 w 104"/>
                  <a:gd name="T39" fmla="*/ 102 h 102"/>
                  <a:gd name="T40" fmla="*/ 92 w 104"/>
                  <a:gd name="T41" fmla="*/ 102 h 102"/>
                  <a:gd name="T42" fmla="*/ 104 w 104"/>
                  <a:gd name="T43" fmla="*/ 91 h 102"/>
                  <a:gd name="T44" fmla="*/ 104 w 104"/>
                  <a:gd name="T45" fmla="*/ 28 h 102"/>
                  <a:gd name="T46" fmla="*/ 104 w 104"/>
                  <a:gd name="T47" fmla="*/ 24 h 102"/>
                  <a:gd name="T48" fmla="*/ 104 w 104"/>
                  <a:gd name="T49" fmla="*/ 20 h 102"/>
                  <a:gd name="T50" fmla="*/ 104 w 104"/>
                  <a:gd name="T51" fmla="*/ 12 h 102"/>
                  <a:gd name="T52" fmla="*/ 92 w 104"/>
                  <a:gd name="T53" fmla="*/ 0 h 102"/>
                  <a:gd name="T54" fmla="*/ 96 w 104"/>
                  <a:gd name="T55" fmla="*/ 91 h 102"/>
                  <a:gd name="T56" fmla="*/ 92 w 104"/>
                  <a:gd name="T57" fmla="*/ 94 h 102"/>
                  <a:gd name="T58" fmla="*/ 12 w 104"/>
                  <a:gd name="T59" fmla="*/ 94 h 102"/>
                  <a:gd name="T60" fmla="*/ 8 w 104"/>
                  <a:gd name="T61" fmla="*/ 91 h 102"/>
                  <a:gd name="T62" fmla="*/ 8 w 104"/>
                  <a:gd name="T63" fmla="*/ 28 h 102"/>
                  <a:gd name="T64" fmla="*/ 96 w 104"/>
                  <a:gd name="T65" fmla="*/ 28 h 102"/>
                  <a:gd name="T66" fmla="*/ 96 w 104"/>
                  <a:gd name="T67" fmla="*/ 9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4" h="102">
                    <a:moveTo>
                      <a:pt x="92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8"/>
                      <a:pt x="82" y="20"/>
                      <a:pt x="80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0" y="20"/>
                      <a:pt x="68" y="18"/>
                      <a:pt x="68" y="16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8"/>
                      <a:pt x="34" y="20"/>
                      <a:pt x="32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2" y="20"/>
                      <a:pt x="20" y="18"/>
                      <a:pt x="20" y="1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5" y="102"/>
                      <a:pt x="12" y="102"/>
                    </a:cubicBezTo>
                    <a:cubicBezTo>
                      <a:pt x="92" y="102"/>
                      <a:pt x="92" y="102"/>
                      <a:pt x="92" y="102"/>
                    </a:cubicBezTo>
                    <a:cubicBezTo>
                      <a:pt x="99" y="102"/>
                      <a:pt x="104" y="97"/>
                      <a:pt x="104" y="91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12"/>
                      <a:pt x="104" y="12"/>
                      <a:pt x="104" y="12"/>
                    </a:cubicBezTo>
                    <a:cubicBezTo>
                      <a:pt x="104" y="5"/>
                      <a:pt x="99" y="0"/>
                      <a:pt x="92" y="0"/>
                    </a:cubicBezTo>
                    <a:close/>
                    <a:moveTo>
                      <a:pt x="96" y="91"/>
                    </a:moveTo>
                    <a:cubicBezTo>
                      <a:pt x="96" y="92"/>
                      <a:pt x="94" y="94"/>
                      <a:pt x="9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0" y="94"/>
                      <a:pt x="8" y="92"/>
                      <a:pt x="8" y="91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6" y="28"/>
                      <a:pt x="96" y="28"/>
                      <a:pt x="96" y="28"/>
                    </a:cubicBezTo>
                    <a:lnTo>
                      <a:pt x="96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12">
                <a:extLst>
                  <a:ext uri="{FF2B5EF4-FFF2-40B4-BE49-F238E27FC236}">
                    <a16:creationId xmlns:a16="http://schemas.microsoft.com/office/drawing/2014/main" id="{CD548073-E017-8C57-2A75-7B0D10FFC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0688" y="1244600"/>
                <a:ext cx="30163" cy="107950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13">
                <a:extLst>
                  <a:ext uri="{FF2B5EF4-FFF2-40B4-BE49-F238E27FC236}">
                    <a16:creationId xmlns:a16="http://schemas.microsoft.com/office/drawing/2014/main" id="{51B00494-215C-32D6-C128-76232889C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6425" y="1244600"/>
                <a:ext cx="30163" cy="107950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FD864D2A-5E33-02AA-3B97-D3FF48666412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2338537" y="4440148"/>
              <a:ext cx="273233" cy="404995"/>
            </a:xfrm>
            <a:custGeom>
              <a:avLst/>
              <a:gdLst>
                <a:gd name="T0" fmla="*/ 163 w 164"/>
                <a:gd name="T1" fmla="*/ 109 h 244"/>
                <a:gd name="T2" fmla="*/ 125 w 164"/>
                <a:gd name="T3" fmla="*/ 46 h 244"/>
                <a:gd name="T4" fmla="*/ 143 w 164"/>
                <a:gd name="T5" fmla="*/ 9 h 244"/>
                <a:gd name="T6" fmla="*/ 143 w 164"/>
                <a:gd name="T7" fmla="*/ 3 h 244"/>
                <a:gd name="T8" fmla="*/ 138 w 164"/>
                <a:gd name="T9" fmla="*/ 0 h 244"/>
                <a:gd name="T10" fmla="*/ 22 w 164"/>
                <a:gd name="T11" fmla="*/ 0 h 244"/>
                <a:gd name="T12" fmla="*/ 17 w 164"/>
                <a:gd name="T13" fmla="*/ 3 h 244"/>
                <a:gd name="T14" fmla="*/ 17 w 164"/>
                <a:gd name="T15" fmla="*/ 9 h 244"/>
                <a:gd name="T16" fmla="*/ 39 w 164"/>
                <a:gd name="T17" fmla="*/ 46 h 244"/>
                <a:gd name="T18" fmla="*/ 2 w 164"/>
                <a:gd name="T19" fmla="*/ 109 h 244"/>
                <a:gd name="T20" fmla="*/ 1 w 164"/>
                <a:gd name="T21" fmla="*/ 114 h 244"/>
                <a:gd name="T22" fmla="*/ 61 w 164"/>
                <a:gd name="T23" fmla="*/ 241 h 244"/>
                <a:gd name="T24" fmla="*/ 66 w 164"/>
                <a:gd name="T25" fmla="*/ 244 h 244"/>
                <a:gd name="T26" fmla="*/ 98 w 164"/>
                <a:gd name="T27" fmla="*/ 244 h 244"/>
                <a:gd name="T28" fmla="*/ 103 w 164"/>
                <a:gd name="T29" fmla="*/ 241 h 244"/>
                <a:gd name="T30" fmla="*/ 163 w 164"/>
                <a:gd name="T31" fmla="*/ 114 h 244"/>
                <a:gd name="T32" fmla="*/ 163 w 164"/>
                <a:gd name="T33" fmla="*/ 109 h 244"/>
                <a:gd name="T34" fmla="*/ 128 w 164"/>
                <a:gd name="T35" fmla="*/ 12 h 244"/>
                <a:gd name="T36" fmla="*/ 114 w 164"/>
                <a:gd name="T37" fmla="*/ 40 h 244"/>
                <a:gd name="T38" fmla="*/ 49 w 164"/>
                <a:gd name="T39" fmla="*/ 40 h 244"/>
                <a:gd name="T40" fmla="*/ 33 w 164"/>
                <a:gd name="T41" fmla="*/ 12 h 244"/>
                <a:gd name="T42" fmla="*/ 128 w 164"/>
                <a:gd name="T43" fmla="*/ 12 h 244"/>
                <a:gd name="T44" fmla="*/ 82 w 164"/>
                <a:gd name="T45" fmla="*/ 120 h 244"/>
                <a:gd name="T46" fmla="*/ 68 w 164"/>
                <a:gd name="T47" fmla="*/ 106 h 244"/>
                <a:gd name="T48" fmla="*/ 82 w 164"/>
                <a:gd name="T49" fmla="*/ 92 h 244"/>
                <a:gd name="T50" fmla="*/ 96 w 164"/>
                <a:gd name="T51" fmla="*/ 106 h 244"/>
                <a:gd name="T52" fmla="*/ 82 w 164"/>
                <a:gd name="T53" fmla="*/ 120 h 244"/>
                <a:gd name="T54" fmla="*/ 94 w 164"/>
                <a:gd name="T55" fmla="*/ 232 h 244"/>
                <a:gd name="T56" fmla="*/ 88 w 164"/>
                <a:gd name="T57" fmla="*/ 232 h 244"/>
                <a:gd name="T58" fmla="*/ 88 w 164"/>
                <a:gd name="T59" fmla="*/ 131 h 244"/>
                <a:gd name="T60" fmla="*/ 108 w 164"/>
                <a:gd name="T61" fmla="*/ 106 h 244"/>
                <a:gd name="T62" fmla="*/ 82 w 164"/>
                <a:gd name="T63" fmla="*/ 80 h 244"/>
                <a:gd name="T64" fmla="*/ 56 w 164"/>
                <a:gd name="T65" fmla="*/ 106 h 244"/>
                <a:gd name="T66" fmla="*/ 76 w 164"/>
                <a:gd name="T67" fmla="*/ 131 h 244"/>
                <a:gd name="T68" fmla="*/ 76 w 164"/>
                <a:gd name="T69" fmla="*/ 232 h 244"/>
                <a:gd name="T70" fmla="*/ 70 w 164"/>
                <a:gd name="T71" fmla="*/ 232 h 244"/>
                <a:gd name="T72" fmla="*/ 13 w 164"/>
                <a:gd name="T73" fmla="*/ 112 h 244"/>
                <a:gd name="T74" fmla="*/ 49 w 164"/>
                <a:gd name="T75" fmla="*/ 52 h 244"/>
                <a:gd name="T76" fmla="*/ 115 w 164"/>
                <a:gd name="T77" fmla="*/ 52 h 244"/>
                <a:gd name="T78" fmla="*/ 151 w 164"/>
                <a:gd name="T79" fmla="*/ 112 h 244"/>
                <a:gd name="T80" fmla="*/ 94 w 164"/>
                <a:gd name="T81" fmla="*/ 23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4" h="244">
                  <a:moveTo>
                    <a:pt x="163" y="109"/>
                  </a:moveTo>
                  <a:cubicBezTo>
                    <a:pt x="125" y="46"/>
                    <a:pt x="125" y="46"/>
                    <a:pt x="125" y="46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4" y="7"/>
                    <a:pt x="144" y="5"/>
                    <a:pt x="143" y="3"/>
                  </a:cubicBezTo>
                  <a:cubicBezTo>
                    <a:pt x="142" y="1"/>
                    <a:pt x="140" y="0"/>
                    <a:pt x="1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1"/>
                    <a:pt x="17" y="3"/>
                  </a:cubicBezTo>
                  <a:cubicBezTo>
                    <a:pt x="16" y="5"/>
                    <a:pt x="16" y="7"/>
                    <a:pt x="17" y="9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1" y="111"/>
                    <a:pt x="0" y="113"/>
                    <a:pt x="1" y="114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3"/>
                    <a:pt x="64" y="244"/>
                    <a:pt x="66" y="244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0" y="244"/>
                    <a:pt x="102" y="243"/>
                    <a:pt x="103" y="241"/>
                  </a:cubicBezTo>
                  <a:cubicBezTo>
                    <a:pt x="163" y="114"/>
                    <a:pt x="163" y="114"/>
                    <a:pt x="163" y="114"/>
                  </a:cubicBezTo>
                  <a:cubicBezTo>
                    <a:pt x="164" y="113"/>
                    <a:pt x="164" y="111"/>
                    <a:pt x="163" y="109"/>
                  </a:cubicBezTo>
                  <a:close/>
                  <a:moveTo>
                    <a:pt x="128" y="12"/>
                  </a:moveTo>
                  <a:cubicBezTo>
                    <a:pt x="114" y="40"/>
                    <a:pt x="114" y="40"/>
                    <a:pt x="114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33" y="12"/>
                    <a:pt x="33" y="12"/>
                    <a:pt x="33" y="12"/>
                  </a:cubicBezTo>
                  <a:lnTo>
                    <a:pt x="128" y="12"/>
                  </a:lnTo>
                  <a:close/>
                  <a:moveTo>
                    <a:pt x="82" y="120"/>
                  </a:moveTo>
                  <a:cubicBezTo>
                    <a:pt x="74" y="120"/>
                    <a:pt x="68" y="114"/>
                    <a:pt x="68" y="106"/>
                  </a:cubicBezTo>
                  <a:cubicBezTo>
                    <a:pt x="68" y="98"/>
                    <a:pt x="74" y="92"/>
                    <a:pt x="82" y="92"/>
                  </a:cubicBezTo>
                  <a:cubicBezTo>
                    <a:pt x="90" y="92"/>
                    <a:pt x="96" y="98"/>
                    <a:pt x="96" y="106"/>
                  </a:cubicBezTo>
                  <a:cubicBezTo>
                    <a:pt x="96" y="114"/>
                    <a:pt x="90" y="120"/>
                    <a:pt x="82" y="120"/>
                  </a:cubicBezTo>
                  <a:close/>
                  <a:moveTo>
                    <a:pt x="94" y="232"/>
                  </a:moveTo>
                  <a:cubicBezTo>
                    <a:pt x="88" y="232"/>
                    <a:pt x="88" y="232"/>
                    <a:pt x="88" y="232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99" y="129"/>
                    <a:pt x="108" y="118"/>
                    <a:pt x="108" y="106"/>
                  </a:cubicBezTo>
                  <a:cubicBezTo>
                    <a:pt x="108" y="92"/>
                    <a:pt x="96" y="80"/>
                    <a:pt x="82" y="80"/>
                  </a:cubicBezTo>
                  <a:cubicBezTo>
                    <a:pt x="68" y="80"/>
                    <a:pt x="56" y="92"/>
                    <a:pt x="56" y="106"/>
                  </a:cubicBezTo>
                  <a:cubicBezTo>
                    <a:pt x="56" y="118"/>
                    <a:pt x="65" y="129"/>
                    <a:pt x="76" y="131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51" y="112"/>
                    <a:pt x="151" y="112"/>
                    <a:pt x="151" y="112"/>
                  </a:cubicBezTo>
                  <a:lnTo>
                    <a:pt x="94" y="2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4315A03-9315-4769-C6CE-73CDEDC6CA99}"/>
                </a:ext>
              </a:extLst>
            </p:cNvPr>
            <p:cNvGrpSpPr/>
            <p:nvPr/>
          </p:nvGrpSpPr>
          <p:grpSpPr>
            <a:xfrm>
              <a:off x="5420019" y="4396960"/>
              <a:ext cx="405074" cy="331166"/>
              <a:chOff x="8497888" y="1333500"/>
              <a:chExt cx="452438" cy="369888"/>
            </a:xfrm>
            <a:grpFill/>
          </p:grpSpPr>
          <p:sp>
            <p:nvSpPr>
              <p:cNvPr id="169" name="Freeform 17">
                <a:extLst>
                  <a:ext uri="{FF2B5EF4-FFF2-40B4-BE49-F238E27FC236}">
                    <a16:creationId xmlns:a16="http://schemas.microsoft.com/office/drawing/2014/main" id="{1252B5EF-3244-F41B-5609-DB95666F16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7888" y="1333500"/>
                <a:ext cx="452438" cy="369888"/>
              </a:xfrm>
              <a:custGeom>
                <a:avLst/>
                <a:gdLst>
                  <a:gd name="T0" fmla="*/ 112 w 120"/>
                  <a:gd name="T1" fmla="*/ 16 h 96"/>
                  <a:gd name="T2" fmla="*/ 59 w 120"/>
                  <a:gd name="T3" fmla="*/ 16 h 96"/>
                  <a:gd name="T4" fmla="*/ 56 w 120"/>
                  <a:gd name="T5" fmla="*/ 7 h 96"/>
                  <a:gd name="T6" fmla="*/ 48 w 120"/>
                  <a:gd name="T7" fmla="*/ 0 h 96"/>
                  <a:gd name="T8" fmla="*/ 16 w 120"/>
                  <a:gd name="T9" fmla="*/ 0 h 96"/>
                  <a:gd name="T10" fmla="*/ 8 w 120"/>
                  <a:gd name="T11" fmla="*/ 7 h 96"/>
                  <a:gd name="T12" fmla="*/ 5 w 120"/>
                  <a:gd name="T13" fmla="*/ 17 h 96"/>
                  <a:gd name="T14" fmla="*/ 0 w 120"/>
                  <a:gd name="T15" fmla="*/ 24 h 96"/>
                  <a:gd name="T16" fmla="*/ 4 w 120"/>
                  <a:gd name="T17" fmla="*/ 88 h 96"/>
                  <a:gd name="T18" fmla="*/ 12 w 120"/>
                  <a:gd name="T19" fmla="*/ 96 h 96"/>
                  <a:gd name="T20" fmla="*/ 108 w 120"/>
                  <a:gd name="T21" fmla="*/ 96 h 96"/>
                  <a:gd name="T22" fmla="*/ 116 w 120"/>
                  <a:gd name="T23" fmla="*/ 88 h 96"/>
                  <a:gd name="T24" fmla="*/ 120 w 120"/>
                  <a:gd name="T25" fmla="*/ 24 h 96"/>
                  <a:gd name="T26" fmla="*/ 112 w 120"/>
                  <a:gd name="T27" fmla="*/ 16 h 96"/>
                  <a:gd name="T28" fmla="*/ 16 w 120"/>
                  <a:gd name="T29" fmla="*/ 9 h 96"/>
                  <a:gd name="T30" fmla="*/ 16 w 120"/>
                  <a:gd name="T31" fmla="*/ 8 h 96"/>
                  <a:gd name="T32" fmla="*/ 48 w 120"/>
                  <a:gd name="T33" fmla="*/ 8 h 96"/>
                  <a:gd name="T34" fmla="*/ 48 w 120"/>
                  <a:gd name="T35" fmla="*/ 9 h 96"/>
                  <a:gd name="T36" fmla="*/ 52 w 120"/>
                  <a:gd name="T37" fmla="*/ 20 h 96"/>
                  <a:gd name="T38" fmla="*/ 12 w 120"/>
                  <a:gd name="T39" fmla="*/ 20 h 96"/>
                  <a:gd name="T40" fmla="*/ 16 w 120"/>
                  <a:gd name="T41" fmla="*/ 9 h 96"/>
                  <a:gd name="T42" fmla="*/ 108 w 120"/>
                  <a:gd name="T43" fmla="*/ 88 h 96"/>
                  <a:gd name="T44" fmla="*/ 12 w 120"/>
                  <a:gd name="T45" fmla="*/ 88 h 96"/>
                  <a:gd name="T46" fmla="*/ 8 w 120"/>
                  <a:gd name="T47" fmla="*/ 24 h 96"/>
                  <a:gd name="T48" fmla="*/ 8 w 120"/>
                  <a:gd name="T49" fmla="*/ 24 h 96"/>
                  <a:gd name="T50" fmla="*/ 56 w 120"/>
                  <a:gd name="T51" fmla="*/ 24 h 96"/>
                  <a:gd name="T52" fmla="*/ 112 w 120"/>
                  <a:gd name="T53" fmla="*/ 24 h 96"/>
                  <a:gd name="T54" fmla="*/ 108 w 120"/>
                  <a:gd name="T55" fmla="*/ 8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0" h="96">
                    <a:moveTo>
                      <a:pt x="112" y="16"/>
                    </a:moveTo>
                    <a:cubicBezTo>
                      <a:pt x="59" y="16"/>
                      <a:pt x="59" y="16"/>
                      <a:pt x="59" y="16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3"/>
                      <a:pt x="52" y="0"/>
                      <a:pt x="4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0"/>
                      <a:pt x="8" y="3"/>
                      <a:pt x="8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2" y="18"/>
                      <a:pt x="0" y="21"/>
                      <a:pt x="0" y="24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4" y="92"/>
                      <a:pt x="8" y="96"/>
                      <a:pt x="12" y="96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12" y="96"/>
                      <a:pt x="116" y="92"/>
                      <a:pt x="116" y="88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0"/>
                      <a:pt x="116" y="16"/>
                      <a:pt x="112" y="16"/>
                    </a:cubicBezTo>
                    <a:close/>
                    <a:moveTo>
                      <a:pt x="16" y="9"/>
                    </a:moveTo>
                    <a:cubicBezTo>
                      <a:pt x="16" y="9"/>
                      <a:pt x="16" y="8"/>
                      <a:pt x="16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8" y="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12" y="20"/>
                      <a:pt x="12" y="20"/>
                      <a:pt x="12" y="20"/>
                    </a:cubicBezTo>
                    <a:lnTo>
                      <a:pt x="16" y="9"/>
                    </a:lnTo>
                    <a:close/>
                    <a:moveTo>
                      <a:pt x="108" y="88"/>
                    </a:moveTo>
                    <a:cubicBezTo>
                      <a:pt x="12" y="88"/>
                      <a:pt x="12" y="88"/>
                      <a:pt x="12" y="8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112" y="24"/>
                      <a:pt x="112" y="24"/>
                      <a:pt x="112" y="24"/>
                    </a:cubicBezTo>
                    <a:lnTo>
                      <a:pt x="10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EB4ABE80-C1DC-9DD2-4093-3C204EF87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4576" y="1487488"/>
                <a:ext cx="120650" cy="123825"/>
              </a:xfrm>
              <a:custGeom>
                <a:avLst/>
                <a:gdLst>
                  <a:gd name="T0" fmla="*/ 4 w 32"/>
                  <a:gd name="T1" fmla="*/ 12 h 32"/>
                  <a:gd name="T2" fmla="*/ 0 w 32"/>
                  <a:gd name="T3" fmla="*/ 16 h 32"/>
                  <a:gd name="T4" fmla="*/ 4 w 32"/>
                  <a:gd name="T5" fmla="*/ 20 h 32"/>
                  <a:gd name="T6" fmla="*/ 12 w 32"/>
                  <a:gd name="T7" fmla="*/ 20 h 32"/>
                  <a:gd name="T8" fmla="*/ 12 w 32"/>
                  <a:gd name="T9" fmla="*/ 28 h 32"/>
                  <a:gd name="T10" fmla="*/ 16 w 32"/>
                  <a:gd name="T11" fmla="*/ 32 h 32"/>
                  <a:gd name="T12" fmla="*/ 20 w 32"/>
                  <a:gd name="T13" fmla="*/ 28 h 32"/>
                  <a:gd name="T14" fmla="*/ 20 w 32"/>
                  <a:gd name="T15" fmla="*/ 20 h 32"/>
                  <a:gd name="T16" fmla="*/ 28 w 32"/>
                  <a:gd name="T17" fmla="*/ 20 h 32"/>
                  <a:gd name="T18" fmla="*/ 32 w 32"/>
                  <a:gd name="T19" fmla="*/ 16 h 32"/>
                  <a:gd name="T20" fmla="*/ 28 w 32"/>
                  <a:gd name="T21" fmla="*/ 12 h 32"/>
                  <a:gd name="T22" fmla="*/ 20 w 32"/>
                  <a:gd name="T23" fmla="*/ 12 h 32"/>
                  <a:gd name="T24" fmla="*/ 20 w 32"/>
                  <a:gd name="T25" fmla="*/ 4 h 32"/>
                  <a:gd name="T26" fmla="*/ 16 w 32"/>
                  <a:gd name="T27" fmla="*/ 0 h 32"/>
                  <a:gd name="T28" fmla="*/ 12 w 32"/>
                  <a:gd name="T29" fmla="*/ 4 h 32"/>
                  <a:gd name="T30" fmla="*/ 12 w 32"/>
                  <a:gd name="T31" fmla="*/ 12 h 32"/>
                  <a:gd name="T32" fmla="*/ 4 w 32"/>
                  <a:gd name="T33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32">
                    <a:moveTo>
                      <a:pt x="4" y="12"/>
                    </a:moveTo>
                    <a:cubicBezTo>
                      <a:pt x="2" y="12"/>
                      <a:pt x="0" y="14"/>
                      <a:pt x="0" y="16"/>
                    </a:cubicBezTo>
                    <a:cubicBezTo>
                      <a:pt x="0" y="18"/>
                      <a:pt x="2" y="20"/>
                      <a:pt x="4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30"/>
                      <a:pt x="14" y="32"/>
                      <a:pt x="16" y="32"/>
                    </a:cubicBezTo>
                    <a:cubicBezTo>
                      <a:pt x="18" y="32"/>
                      <a:pt x="20" y="30"/>
                      <a:pt x="20" y="2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0" y="20"/>
                      <a:pt x="32" y="18"/>
                      <a:pt x="32" y="16"/>
                    </a:cubicBezTo>
                    <a:cubicBezTo>
                      <a:pt x="32" y="14"/>
                      <a:pt x="30" y="12"/>
                      <a:pt x="2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  <a:cubicBezTo>
                      <a:pt x="14" y="0"/>
                      <a:pt x="12" y="2"/>
                      <a:pt x="12" y="4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90ABAA-0678-A5FD-5D85-735470B2955A}"/>
                </a:ext>
              </a:extLst>
            </p:cNvPr>
            <p:cNvGrpSpPr/>
            <p:nvPr/>
          </p:nvGrpSpPr>
          <p:grpSpPr>
            <a:xfrm>
              <a:off x="4391929" y="4400220"/>
              <a:ext cx="426954" cy="382413"/>
              <a:chOff x="5326063" y="2705101"/>
              <a:chExt cx="1506538" cy="1349374"/>
            </a:xfrm>
            <a:grpFill/>
          </p:grpSpPr>
          <p:sp>
            <p:nvSpPr>
              <p:cNvPr id="159" name="Freeform 5">
                <a:extLst>
                  <a:ext uri="{FF2B5EF4-FFF2-40B4-BE49-F238E27FC236}">
                    <a16:creationId xmlns:a16="http://schemas.microsoft.com/office/drawing/2014/main" id="{2F374E1E-8565-7B47-1E17-F28A5FC0D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063" y="2705101"/>
                <a:ext cx="1506538" cy="1349374"/>
              </a:xfrm>
              <a:custGeom>
                <a:avLst/>
                <a:gdLst>
                  <a:gd name="T0" fmla="*/ 109 w 112"/>
                  <a:gd name="T1" fmla="*/ 4 h 100"/>
                  <a:gd name="T2" fmla="*/ 83 w 112"/>
                  <a:gd name="T3" fmla="*/ 0 h 100"/>
                  <a:gd name="T4" fmla="*/ 67 w 112"/>
                  <a:gd name="T5" fmla="*/ 3 h 100"/>
                  <a:gd name="T6" fmla="*/ 56 w 112"/>
                  <a:gd name="T7" fmla="*/ 10 h 100"/>
                  <a:gd name="T8" fmla="*/ 45 w 112"/>
                  <a:gd name="T9" fmla="*/ 3 h 100"/>
                  <a:gd name="T10" fmla="*/ 29 w 112"/>
                  <a:gd name="T11" fmla="*/ 0 h 100"/>
                  <a:gd name="T12" fmla="*/ 3 w 112"/>
                  <a:gd name="T13" fmla="*/ 4 h 100"/>
                  <a:gd name="T14" fmla="*/ 0 w 112"/>
                  <a:gd name="T15" fmla="*/ 5 h 100"/>
                  <a:gd name="T16" fmla="*/ 0 w 112"/>
                  <a:gd name="T17" fmla="*/ 92 h 100"/>
                  <a:gd name="T18" fmla="*/ 5 w 112"/>
                  <a:gd name="T19" fmla="*/ 91 h 100"/>
                  <a:gd name="T20" fmla="*/ 41 w 112"/>
                  <a:gd name="T21" fmla="*/ 91 h 100"/>
                  <a:gd name="T22" fmla="*/ 56 w 112"/>
                  <a:gd name="T23" fmla="*/ 100 h 100"/>
                  <a:gd name="T24" fmla="*/ 71 w 112"/>
                  <a:gd name="T25" fmla="*/ 91 h 100"/>
                  <a:gd name="T26" fmla="*/ 107 w 112"/>
                  <a:gd name="T27" fmla="*/ 91 h 100"/>
                  <a:gd name="T28" fmla="*/ 112 w 112"/>
                  <a:gd name="T29" fmla="*/ 92 h 100"/>
                  <a:gd name="T30" fmla="*/ 112 w 112"/>
                  <a:gd name="T31" fmla="*/ 5 h 100"/>
                  <a:gd name="T32" fmla="*/ 109 w 112"/>
                  <a:gd name="T33" fmla="*/ 4 h 100"/>
                  <a:gd name="T34" fmla="*/ 52 w 112"/>
                  <a:gd name="T35" fmla="*/ 87 h 100"/>
                  <a:gd name="T36" fmla="*/ 44 w 112"/>
                  <a:gd name="T37" fmla="*/ 83 h 100"/>
                  <a:gd name="T38" fmla="*/ 27 w 112"/>
                  <a:gd name="T39" fmla="*/ 81 h 100"/>
                  <a:gd name="T40" fmla="*/ 8 w 112"/>
                  <a:gd name="T41" fmla="*/ 82 h 100"/>
                  <a:gd name="T42" fmla="*/ 8 w 112"/>
                  <a:gd name="T43" fmla="*/ 11 h 100"/>
                  <a:gd name="T44" fmla="*/ 29 w 112"/>
                  <a:gd name="T45" fmla="*/ 8 h 100"/>
                  <a:gd name="T46" fmla="*/ 42 w 112"/>
                  <a:gd name="T47" fmla="*/ 11 h 100"/>
                  <a:gd name="T48" fmla="*/ 52 w 112"/>
                  <a:gd name="T49" fmla="*/ 20 h 100"/>
                  <a:gd name="T50" fmla="*/ 52 w 112"/>
                  <a:gd name="T51" fmla="*/ 21 h 100"/>
                  <a:gd name="T52" fmla="*/ 52 w 112"/>
                  <a:gd name="T53" fmla="*/ 84 h 100"/>
                  <a:gd name="T54" fmla="*/ 52 w 112"/>
                  <a:gd name="T55" fmla="*/ 84 h 100"/>
                  <a:gd name="T56" fmla="*/ 52 w 112"/>
                  <a:gd name="T57" fmla="*/ 87 h 100"/>
                  <a:gd name="T58" fmla="*/ 104 w 112"/>
                  <a:gd name="T59" fmla="*/ 82 h 100"/>
                  <a:gd name="T60" fmla="*/ 85 w 112"/>
                  <a:gd name="T61" fmla="*/ 81 h 100"/>
                  <a:gd name="T62" fmla="*/ 68 w 112"/>
                  <a:gd name="T63" fmla="*/ 83 h 100"/>
                  <a:gd name="T64" fmla="*/ 60 w 112"/>
                  <a:gd name="T65" fmla="*/ 87 h 100"/>
                  <a:gd name="T66" fmla="*/ 60 w 112"/>
                  <a:gd name="T67" fmla="*/ 84 h 100"/>
                  <a:gd name="T68" fmla="*/ 60 w 112"/>
                  <a:gd name="T69" fmla="*/ 84 h 100"/>
                  <a:gd name="T70" fmla="*/ 60 w 112"/>
                  <a:gd name="T71" fmla="*/ 21 h 100"/>
                  <a:gd name="T72" fmla="*/ 60 w 112"/>
                  <a:gd name="T73" fmla="*/ 20 h 100"/>
                  <a:gd name="T74" fmla="*/ 70 w 112"/>
                  <a:gd name="T75" fmla="*/ 11 h 100"/>
                  <a:gd name="T76" fmla="*/ 83 w 112"/>
                  <a:gd name="T77" fmla="*/ 8 h 100"/>
                  <a:gd name="T78" fmla="*/ 104 w 112"/>
                  <a:gd name="T79" fmla="*/ 11 h 100"/>
                  <a:gd name="T80" fmla="*/ 104 w 112"/>
                  <a:gd name="T81" fmla="*/ 8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00">
                    <a:moveTo>
                      <a:pt x="109" y="4"/>
                    </a:moveTo>
                    <a:cubicBezTo>
                      <a:pt x="109" y="4"/>
                      <a:pt x="96" y="0"/>
                      <a:pt x="83" y="0"/>
                    </a:cubicBezTo>
                    <a:cubicBezTo>
                      <a:pt x="77" y="0"/>
                      <a:pt x="71" y="1"/>
                      <a:pt x="67" y="3"/>
                    </a:cubicBezTo>
                    <a:cubicBezTo>
                      <a:pt x="62" y="5"/>
                      <a:pt x="58" y="7"/>
                      <a:pt x="56" y="10"/>
                    </a:cubicBezTo>
                    <a:cubicBezTo>
                      <a:pt x="54" y="7"/>
                      <a:pt x="50" y="5"/>
                      <a:pt x="45" y="3"/>
                    </a:cubicBezTo>
                    <a:cubicBezTo>
                      <a:pt x="41" y="1"/>
                      <a:pt x="35" y="0"/>
                      <a:pt x="29" y="0"/>
                    </a:cubicBezTo>
                    <a:cubicBezTo>
                      <a:pt x="16" y="0"/>
                      <a:pt x="3" y="4"/>
                      <a:pt x="3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19" y="88"/>
                      <a:pt x="28" y="88"/>
                      <a:pt x="41" y="91"/>
                    </a:cubicBezTo>
                    <a:cubicBezTo>
                      <a:pt x="41" y="91"/>
                      <a:pt x="52" y="92"/>
                      <a:pt x="56" y="100"/>
                    </a:cubicBezTo>
                    <a:cubicBezTo>
                      <a:pt x="60" y="92"/>
                      <a:pt x="71" y="91"/>
                      <a:pt x="71" y="91"/>
                    </a:cubicBezTo>
                    <a:cubicBezTo>
                      <a:pt x="84" y="88"/>
                      <a:pt x="93" y="88"/>
                      <a:pt x="107" y="91"/>
                    </a:cubicBezTo>
                    <a:cubicBezTo>
                      <a:pt x="112" y="92"/>
                      <a:pt x="112" y="92"/>
                      <a:pt x="112" y="92"/>
                    </a:cubicBezTo>
                    <a:cubicBezTo>
                      <a:pt x="112" y="5"/>
                      <a:pt x="112" y="5"/>
                      <a:pt x="112" y="5"/>
                    </a:cubicBezTo>
                    <a:lnTo>
                      <a:pt x="109" y="4"/>
                    </a:lnTo>
                    <a:close/>
                    <a:moveTo>
                      <a:pt x="52" y="87"/>
                    </a:moveTo>
                    <a:cubicBezTo>
                      <a:pt x="49" y="85"/>
                      <a:pt x="47" y="84"/>
                      <a:pt x="44" y="83"/>
                    </a:cubicBezTo>
                    <a:cubicBezTo>
                      <a:pt x="39" y="81"/>
                      <a:pt x="32" y="81"/>
                      <a:pt x="27" y="81"/>
                    </a:cubicBezTo>
                    <a:cubicBezTo>
                      <a:pt x="21" y="81"/>
                      <a:pt x="15" y="81"/>
                      <a:pt x="8" y="8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2" y="10"/>
                      <a:pt x="20" y="8"/>
                      <a:pt x="29" y="8"/>
                    </a:cubicBezTo>
                    <a:cubicBezTo>
                      <a:pt x="34" y="8"/>
                      <a:pt x="39" y="9"/>
                      <a:pt x="42" y="11"/>
                    </a:cubicBezTo>
                    <a:cubicBezTo>
                      <a:pt x="50" y="13"/>
                      <a:pt x="52" y="17"/>
                      <a:pt x="52" y="20"/>
                    </a:cubicBezTo>
                    <a:cubicBezTo>
                      <a:pt x="52" y="20"/>
                      <a:pt x="52" y="21"/>
                      <a:pt x="52" y="21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4"/>
                      <a:pt x="52" y="84"/>
                      <a:pt x="52" y="84"/>
                    </a:cubicBezTo>
                    <a:lnTo>
                      <a:pt x="52" y="87"/>
                    </a:lnTo>
                    <a:close/>
                    <a:moveTo>
                      <a:pt x="104" y="82"/>
                    </a:moveTo>
                    <a:cubicBezTo>
                      <a:pt x="97" y="81"/>
                      <a:pt x="91" y="81"/>
                      <a:pt x="85" y="81"/>
                    </a:cubicBezTo>
                    <a:cubicBezTo>
                      <a:pt x="80" y="81"/>
                      <a:pt x="73" y="81"/>
                      <a:pt x="68" y="83"/>
                    </a:cubicBezTo>
                    <a:cubicBezTo>
                      <a:pt x="65" y="84"/>
                      <a:pt x="63" y="85"/>
                      <a:pt x="60" y="87"/>
                    </a:cubicBezTo>
                    <a:cubicBezTo>
                      <a:pt x="60" y="84"/>
                      <a:pt x="60" y="84"/>
                      <a:pt x="60" y="84"/>
                    </a:cubicBezTo>
                    <a:cubicBezTo>
                      <a:pt x="60" y="84"/>
                      <a:pt x="60" y="84"/>
                      <a:pt x="60" y="8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1"/>
                      <a:pt x="60" y="20"/>
                      <a:pt x="60" y="20"/>
                    </a:cubicBezTo>
                    <a:cubicBezTo>
                      <a:pt x="60" y="17"/>
                      <a:pt x="62" y="13"/>
                      <a:pt x="70" y="11"/>
                    </a:cubicBezTo>
                    <a:cubicBezTo>
                      <a:pt x="73" y="9"/>
                      <a:pt x="78" y="8"/>
                      <a:pt x="83" y="8"/>
                    </a:cubicBezTo>
                    <a:cubicBezTo>
                      <a:pt x="91" y="8"/>
                      <a:pt x="100" y="10"/>
                      <a:pt x="104" y="11"/>
                    </a:cubicBezTo>
                    <a:lnTo>
                      <a:pt x="104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6">
                <a:extLst>
                  <a:ext uri="{FF2B5EF4-FFF2-40B4-BE49-F238E27FC236}">
                    <a16:creationId xmlns:a16="http://schemas.microsoft.com/office/drawing/2014/main" id="{19A957E8-4FD4-EAA4-B86A-EB44FB7D7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975" y="2921000"/>
                <a:ext cx="430213" cy="161925"/>
              </a:xfrm>
              <a:custGeom>
                <a:avLst/>
                <a:gdLst>
                  <a:gd name="T0" fmla="*/ 1 w 32"/>
                  <a:gd name="T1" fmla="*/ 4 h 12"/>
                  <a:gd name="T2" fmla="*/ 0 w 32"/>
                  <a:gd name="T3" fmla="*/ 7 h 12"/>
                  <a:gd name="T4" fmla="*/ 3 w 32"/>
                  <a:gd name="T5" fmla="*/ 8 h 12"/>
                  <a:gd name="T6" fmla="*/ 29 w 32"/>
                  <a:gd name="T7" fmla="*/ 12 h 12"/>
                  <a:gd name="T8" fmla="*/ 30 w 32"/>
                  <a:gd name="T9" fmla="*/ 12 h 12"/>
                  <a:gd name="T10" fmla="*/ 31 w 32"/>
                  <a:gd name="T11" fmla="*/ 12 h 12"/>
                  <a:gd name="T12" fmla="*/ 31 w 32"/>
                  <a:gd name="T13" fmla="*/ 9 h 12"/>
                  <a:gd name="T14" fmla="*/ 1 w 32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1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2" y="9"/>
                      <a:pt x="3" y="8"/>
                    </a:cubicBezTo>
                    <a:cubicBezTo>
                      <a:pt x="10" y="5"/>
                      <a:pt x="21" y="4"/>
                      <a:pt x="29" y="12"/>
                    </a:cubicBezTo>
                    <a:cubicBezTo>
                      <a:pt x="29" y="12"/>
                      <a:pt x="29" y="12"/>
                      <a:pt x="30" y="12"/>
                    </a:cubicBezTo>
                    <a:cubicBezTo>
                      <a:pt x="30" y="12"/>
                      <a:pt x="31" y="12"/>
                      <a:pt x="31" y="12"/>
                    </a:cubicBezTo>
                    <a:cubicBezTo>
                      <a:pt x="32" y="11"/>
                      <a:pt x="32" y="10"/>
                      <a:pt x="31" y="9"/>
                    </a:cubicBezTo>
                    <a:cubicBezTo>
                      <a:pt x="23" y="0"/>
                      <a:pt x="10" y="1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7">
                <a:extLst>
                  <a:ext uri="{FF2B5EF4-FFF2-40B4-BE49-F238E27FC236}">
                    <a16:creationId xmlns:a16="http://schemas.microsoft.com/office/drawing/2014/main" id="{A5E8BD30-0BB5-312C-9210-060F676E9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975" y="3082925"/>
                <a:ext cx="430213" cy="161925"/>
              </a:xfrm>
              <a:custGeom>
                <a:avLst/>
                <a:gdLst>
                  <a:gd name="T0" fmla="*/ 1 w 32"/>
                  <a:gd name="T1" fmla="*/ 4 h 12"/>
                  <a:gd name="T2" fmla="*/ 0 w 32"/>
                  <a:gd name="T3" fmla="*/ 7 h 12"/>
                  <a:gd name="T4" fmla="*/ 3 w 32"/>
                  <a:gd name="T5" fmla="*/ 8 h 12"/>
                  <a:gd name="T6" fmla="*/ 29 w 32"/>
                  <a:gd name="T7" fmla="*/ 11 h 12"/>
                  <a:gd name="T8" fmla="*/ 30 w 32"/>
                  <a:gd name="T9" fmla="*/ 12 h 12"/>
                  <a:gd name="T10" fmla="*/ 31 w 32"/>
                  <a:gd name="T11" fmla="*/ 11 h 12"/>
                  <a:gd name="T12" fmla="*/ 31 w 32"/>
                  <a:gd name="T13" fmla="*/ 8 h 12"/>
                  <a:gd name="T14" fmla="*/ 1 w 32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1" y="4"/>
                    </a:moveTo>
                    <a:cubicBezTo>
                      <a:pt x="0" y="4"/>
                      <a:pt x="0" y="6"/>
                      <a:pt x="0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10" y="5"/>
                      <a:pt x="21" y="4"/>
                      <a:pt x="29" y="11"/>
                    </a:cubicBezTo>
                    <a:cubicBezTo>
                      <a:pt x="29" y="12"/>
                      <a:pt x="29" y="12"/>
                      <a:pt x="30" y="12"/>
                    </a:cubicBezTo>
                    <a:cubicBezTo>
                      <a:pt x="30" y="12"/>
                      <a:pt x="31" y="12"/>
                      <a:pt x="31" y="11"/>
                    </a:cubicBezTo>
                    <a:cubicBezTo>
                      <a:pt x="32" y="10"/>
                      <a:pt x="32" y="9"/>
                      <a:pt x="31" y="8"/>
                    </a:cubicBezTo>
                    <a:cubicBezTo>
                      <a:pt x="23" y="0"/>
                      <a:pt x="10" y="0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8">
                <a:extLst>
                  <a:ext uri="{FF2B5EF4-FFF2-40B4-BE49-F238E27FC236}">
                    <a16:creationId xmlns:a16="http://schemas.microsoft.com/office/drawing/2014/main" id="{14A9785F-2650-21F8-B3B6-90D98E232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975" y="3232150"/>
                <a:ext cx="430213" cy="161925"/>
              </a:xfrm>
              <a:custGeom>
                <a:avLst/>
                <a:gdLst>
                  <a:gd name="T0" fmla="*/ 1 w 32"/>
                  <a:gd name="T1" fmla="*/ 5 h 12"/>
                  <a:gd name="T2" fmla="*/ 0 w 32"/>
                  <a:gd name="T3" fmla="*/ 7 h 12"/>
                  <a:gd name="T4" fmla="*/ 3 w 32"/>
                  <a:gd name="T5" fmla="*/ 8 h 12"/>
                  <a:gd name="T6" fmla="*/ 29 w 32"/>
                  <a:gd name="T7" fmla="*/ 12 h 12"/>
                  <a:gd name="T8" fmla="*/ 30 w 32"/>
                  <a:gd name="T9" fmla="*/ 12 h 12"/>
                  <a:gd name="T10" fmla="*/ 31 w 32"/>
                  <a:gd name="T11" fmla="*/ 12 h 12"/>
                  <a:gd name="T12" fmla="*/ 31 w 32"/>
                  <a:gd name="T13" fmla="*/ 9 h 12"/>
                  <a:gd name="T14" fmla="*/ 1 w 32"/>
                  <a:gd name="T1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1" y="5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2" y="9"/>
                      <a:pt x="3" y="8"/>
                    </a:cubicBezTo>
                    <a:cubicBezTo>
                      <a:pt x="10" y="5"/>
                      <a:pt x="21" y="5"/>
                      <a:pt x="29" y="12"/>
                    </a:cubicBezTo>
                    <a:cubicBezTo>
                      <a:pt x="29" y="12"/>
                      <a:pt x="29" y="12"/>
                      <a:pt x="30" y="12"/>
                    </a:cubicBezTo>
                    <a:cubicBezTo>
                      <a:pt x="30" y="12"/>
                      <a:pt x="31" y="12"/>
                      <a:pt x="31" y="12"/>
                    </a:cubicBezTo>
                    <a:cubicBezTo>
                      <a:pt x="32" y="11"/>
                      <a:pt x="32" y="10"/>
                      <a:pt x="31" y="9"/>
                    </a:cubicBezTo>
                    <a:cubicBezTo>
                      <a:pt x="23" y="0"/>
                      <a:pt x="10" y="1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9">
                <a:extLst>
                  <a:ext uri="{FF2B5EF4-FFF2-40B4-BE49-F238E27FC236}">
                    <a16:creationId xmlns:a16="http://schemas.microsoft.com/office/drawing/2014/main" id="{37D677A5-CCC7-6AEC-AD2C-55FF95FB0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975" y="3394075"/>
                <a:ext cx="430213" cy="161925"/>
              </a:xfrm>
              <a:custGeom>
                <a:avLst/>
                <a:gdLst>
                  <a:gd name="T0" fmla="*/ 1 w 32"/>
                  <a:gd name="T1" fmla="*/ 4 h 12"/>
                  <a:gd name="T2" fmla="*/ 0 w 32"/>
                  <a:gd name="T3" fmla="*/ 7 h 12"/>
                  <a:gd name="T4" fmla="*/ 3 w 32"/>
                  <a:gd name="T5" fmla="*/ 8 h 12"/>
                  <a:gd name="T6" fmla="*/ 29 w 32"/>
                  <a:gd name="T7" fmla="*/ 11 h 12"/>
                  <a:gd name="T8" fmla="*/ 30 w 32"/>
                  <a:gd name="T9" fmla="*/ 12 h 12"/>
                  <a:gd name="T10" fmla="*/ 31 w 32"/>
                  <a:gd name="T11" fmla="*/ 11 h 12"/>
                  <a:gd name="T12" fmla="*/ 31 w 32"/>
                  <a:gd name="T13" fmla="*/ 9 h 12"/>
                  <a:gd name="T14" fmla="*/ 1 w 32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1" y="4"/>
                    </a:moveTo>
                    <a:cubicBezTo>
                      <a:pt x="0" y="4"/>
                      <a:pt x="0" y="6"/>
                      <a:pt x="0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10" y="5"/>
                      <a:pt x="21" y="4"/>
                      <a:pt x="29" y="11"/>
                    </a:cubicBezTo>
                    <a:cubicBezTo>
                      <a:pt x="29" y="12"/>
                      <a:pt x="29" y="12"/>
                      <a:pt x="30" y="12"/>
                    </a:cubicBezTo>
                    <a:cubicBezTo>
                      <a:pt x="30" y="12"/>
                      <a:pt x="31" y="12"/>
                      <a:pt x="31" y="11"/>
                    </a:cubicBezTo>
                    <a:cubicBezTo>
                      <a:pt x="32" y="11"/>
                      <a:pt x="32" y="9"/>
                      <a:pt x="31" y="9"/>
                    </a:cubicBezTo>
                    <a:cubicBezTo>
                      <a:pt x="23" y="0"/>
                      <a:pt x="10" y="1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10">
                <a:extLst>
                  <a:ext uri="{FF2B5EF4-FFF2-40B4-BE49-F238E27FC236}">
                    <a16:creationId xmlns:a16="http://schemas.microsoft.com/office/drawing/2014/main" id="{A6A4C30C-C65B-1E7F-E246-03B7D18F8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975" y="3556000"/>
                <a:ext cx="430213" cy="161925"/>
              </a:xfrm>
              <a:custGeom>
                <a:avLst/>
                <a:gdLst>
                  <a:gd name="T0" fmla="*/ 1 w 32"/>
                  <a:gd name="T1" fmla="*/ 4 h 12"/>
                  <a:gd name="T2" fmla="*/ 0 w 32"/>
                  <a:gd name="T3" fmla="*/ 6 h 12"/>
                  <a:gd name="T4" fmla="*/ 3 w 32"/>
                  <a:gd name="T5" fmla="*/ 7 h 12"/>
                  <a:gd name="T6" fmla="*/ 29 w 32"/>
                  <a:gd name="T7" fmla="*/ 11 h 12"/>
                  <a:gd name="T8" fmla="*/ 30 w 32"/>
                  <a:gd name="T9" fmla="*/ 12 h 12"/>
                  <a:gd name="T10" fmla="*/ 31 w 32"/>
                  <a:gd name="T11" fmla="*/ 11 h 12"/>
                  <a:gd name="T12" fmla="*/ 31 w 32"/>
                  <a:gd name="T13" fmla="*/ 8 h 12"/>
                  <a:gd name="T14" fmla="*/ 1 w 32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1" y="4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1" y="7"/>
                      <a:pt x="2" y="8"/>
                      <a:pt x="3" y="7"/>
                    </a:cubicBezTo>
                    <a:cubicBezTo>
                      <a:pt x="10" y="4"/>
                      <a:pt x="21" y="4"/>
                      <a:pt x="29" y="11"/>
                    </a:cubicBezTo>
                    <a:cubicBezTo>
                      <a:pt x="29" y="11"/>
                      <a:pt x="29" y="12"/>
                      <a:pt x="30" y="12"/>
                    </a:cubicBezTo>
                    <a:cubicBezTo>
                      <a:pt x="30" y="12"/>
                      <a:pt x="31" y="11"/>
                      <a:pt x="31" y="11"/>
                    </a:cubicBezTo>
                    <a:cubicBezTo>
                      <a:pt x="32" y="10"/>
                      <a:pt x="32" y="9"/>
                      <a:pt x="31" y="8"/>
                    </a:cubicBezTo>
                    <a:cubicBezTo>
                      <a:pt x="23" y="0"/>
                      <a:pt x="10" y="0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11">
                <a:extLst>
                  <a:ext uri="{FF2B5EF4-FFF2-40B4-BE49-F238E27FC236}">
                    <a16:creationId xmlns:a16="http://schemas.microsoft.com/office/drawing/2014/main" id="{E90CA93F-4D94-10E2-26C6-EE8F96FE9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475" y="2921000"/>
                <a:ext cx="430213" cy="161925"/>
              </a:xfrm>
              <a:custGeom>
                <a:avLst/>
                <a:gdLst>
                  <a:gd name="T0" fmla="*/ 1 w 32"/>
                  <a:gd name="T1" fmla="*/ 12 h 12"/>
                  <a:gd name="T2" fmla="*/ 2 w 32"/>
                  <a:gd name="T3" fmla="*/ 12 h 12"/>
                  <a:gd name="T4" fmla="*/ 3 w 32"/>
                  <a:gd name="T5" fmla="*/ 12 h 12"/>
                  <a:gd name="T6" fmla="*/ 29 w 32"/>
                  <a:gd name="T7" fmla="*/ 8 h 12"/>
                  <a:gd name="T8" fmla="*/ 32 w 32"/>
                  <a:gd name="T9" fmla="*/ 7 h 12"/>
                  <a:gd name="T10" fmla="*/ 31 w 32"/>
                  <a:gd name="T11" fmla="*/ 4 h 12"/>
                  <a:gd name="T12" fmla="*/ 1 w 32"/>
                  <a:gd name="T13" fmla="*/ 9 h 12"/>
                  <a:gd name="T14" fmla="*/ 1 w 32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1" y="12"/>
                    </a:move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11" y="4"/>
                      <a:pt x="21" y="5"/>
                      <a:pt x="29" y="8"/>
                    </a:cubicBezTo>
                    <a:cubicBezTo>
                      <a:pt x="30" y="9"/>
                      <a:pt x="31" y="8"/>
                      <a:pt x="32" y="7"/>
                    </a:cubicBezTo>
                    <a:cubicBezTo>
                      <a:pt x="32" y="6"/>
                      <a:pt x="32" y="5"/>
                      <a:pt x="31" y="4"/>
                    </a:cubicBezTo>
                    <a:cubicBezTo>
                      <a:pt x="22" y="1"/>
                      <a:pt x="9" y="0"/>
                      <a:pt x="1" y="9"/>
                    </a:cubicBezTo>
                    <a:cubicBezTo>
                      <a:pt x="0" y="10"/>
                      <a:pt x="0" y="11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12">
                <a:extLst>
                  <a:ext uri="{FF2B5EF4-FFF2-40B4-BE49-F238E27FC236}">
                    <a16:creationId xmlns:a16="http://schemas.microsoft.com/office/drawing/2014/main" id="{33C472A6-8718-087B-B029-9F9D18DEA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475" y="3082925"/>
                <a:ext cx="430213" cy="161925"/>
              </a:xfrm>
              <a:custGeom>
                <a:avLst/>
                <a:gdLst>
                  <a:gd name="T0" fmla="*/ 31 w 32"/>
                  <a:gd name="T1" fmla="*/ 4 h 12"/>
                  <a:gd name="T2" fmla="*/ 1 w 32"/>
                  <a:gd name="T3" fmla="*/ 8 h 12"/>
                  <a:gd name="T4" fmla="*/ 1 w 32"/>
                  <a:gd name="T5" fmla="*/ 11 h 12"/>
                  <a:gd name="T6" fmla="*/ 2 w 32"/>
                  <a:gd name="T7" fmla="*/ 12 h 12"/>
                  <a:gd name="T8" fmla="*/ 3 w 32"/>
                  <a:gd name="T9" fmla="*/ 11 h 12"/>
                  <a:gd name="T10" fmla="*/ 29 w 32"/>
                  <a:gd name="T11" fmla="*/ 8 h 12"/>
                  <a:gd name="T12" fmla="*/ 32 w 32"/>
                  <a:gd name="T13" fmla="*/ 7 h 12"/>
                  <a:gd name="T14" fmla="*/ 31 w 32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31" y="4"/>
                    </a:moveTo>
                    <a:cubicBezTo>
                      <a:pt x="22" y="0"/>
                      <a:pt x="9" y="0"/>
                      <a:pt x="1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11" y="4"/>
                      <a:pt x="21" y="5"/>
                      <a:pt x="29" y="8"/>
                    </a:cubicBezTo>
                    <a:cubicBezTo>
                      <a:pt x="30" y="8"/>
                      <a:pt x="31" y="8"/>
                      <a:pt x="32" y="7"/>
                    </a:cubicBezTo>
                    <a:cubicBezTo>
                      <a:pt x="32" y="6"/>
                      <a:pt x="32" y="4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13">
                <a:extLst>
                  <a:ext uri="{FF2B5EF4-FFF2-40B4-BE49-F238E27FC236}">
                    <a16:creationId xmlns:a16="http://schemas.microsoft.com/office/drawing/2014/main" id="{2D10FEE2-EF9F-4390-55CB-AA9DAB025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475" y="3232150"/>
                <a:ext cx="430213" cy="161925"/>
              </a:xfrm>
              <a:custGeom>
                <a:avLst/>
                <a:gdLst>
                  <a:gd name="T0" fmla="*/ 31 w 32"/>
                  <a:gd name="T1" fmla="*/ 5 h 12"/>
                  <a:gd name="T2" fmla="*/ 1 w 32"/>
                  <a:gd name="T3" fmla="*/ 9 h 12"/>
                  <a:gd name="T4" fmla="*/ 1 w 32"/>
                  <a:gd name="T5" fmla="*/ 12 h 12"/>
                  <a:gd name="T6" fmla="*/ 2 w 32"/>
                  <a:gd name="T7" fmla="*/ 12 h 12"/>
                  <a:gd name="T8" fmla="*/ 3 w 32"/>
                  <a:gd name="T9" fmla="*/ 12 h 12"/>
                  <a:gd name="T10" fmla="*/ 29 w 32"/>
                  <a:gd name="T11" fmla="*/ 8 h 12"/>
                  <a:gd name="T12" fmla="*/ 32 w 32"/>
                  <a:gd name="T13" fmla="*/ 7 h 12"/>
                  <a:gd name="T14" fmla="*/ 31 w 32"/>
                  <a:gd name="T1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31" y="5"/>
                    </a:moveTo>
                    <a:cubicBezTo>
                      <a:pt x="22" y="1"/>
                      <a:pt x="9" y="0"/>
                      <a:pt x="1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11" y="5"/>
                      <a:pt x="21" y="5"/>
                      <a:pt x="29" y="8"/>
                    </a:cubicBezTo>
                    <a:cubicBezTo>
                      <a:pt x="30" y="9"/>
                      <a:pt x="31" y="8"/>
                      <a:pt x="32" y="7"/>
                    </a:cubicBezTo>
                    <a:cubicBezTo>
                      <a:pt x="32" y="6"/>
                      <a:pt x="32" y="5"/>
                      <a:pt x="3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14">
                <a:extLst>
                  <a:ext uri="{FF2B5EF4-FFF2-40B4-BE49-F238E27FC236}">
                    <a16:creationId xmlns:a16="http://schemas.microsoft.com/office/drawing/2014/main" id="{FB9B9677-6A88-1B41-7368-C28A23C6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475" y="3394075"/>
                <a:ext cx="430213" cy="161925"/>
              </a:xfrm>
              <a:custGeom>
                <a:avLst/>
                <a:gdLst>
                  <a:gd name="T0" fmla="*/ 31 w 32"/>
                  <a:gd name="T1" fmla="*/ 4 h 12"/>
                  <a:gd name="T2" fmla="*/ 1 w 32"/>
                  <a:gd name="T3" fmla="*/ 9 h 12"/>
                  <a:gd name="T4" fmla="*/ 1 w 32"/>
                  <a:gd name="T5" fmla="*/ 11 h 12"/>
                  <a:gd name="T6" fmla="*/ 2 w 32"/>
                  <a:gd name="T7" fmla="*/ 12 h 12"/>
                  <a:gd name="T8" fmla="*/ 3 w 32"/>
                  <a:gd name="T9" fmla="*/ 11 h 12"/>
                  <a:gd name="T10" fmla="*/ 29 w 32"/>
                  <a:gd name="T11" fmla="*/ 8 h 12"/>
                  <a:gd name="T12" fmla="*/ 32 w 32"/>
                  <a:gd name="T13" fmla="*/ 7 h 12"/>
                  <a:gd name="T14" fmla="*/ 31 w 32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31" y="4"/>
                    </a:moveTo>
                    <a:cubicBezTo>
                      <a:pt x="22" y="1"/>
                      <a:pt x="9" y="0"/>
                      <a:pt x="1" y="9"/>
                    </a:cubicBezTo>
                    <a:cubicBezTo>
                      <a:pt x="0" y="9"/>
                      <a:pt x="0" y="11"/>
                      <a:pt x="1" y="11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11" y="4"/>
                      <a:pt x="21" y="5"/>
                      <a:pt x="29" y="8"/>
                    </a:cubicBezTo>
                    <a:cubicBezTo>
                      <a:pt x="30" y="8"/>
                      <a:pt x="31" y="8"/>
                      <a:pt x="32" y="7"/>
                    </a:cubicBezTo>
                    <a:cubicBezTo>
                      <a:pt x="32" y="6"/>
                      <a:pt x="32" y="4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05C102D-537C-A47B-34C3-818924C4867A}"/>
                </a:ext>
              </a:extLst>
            </p:cNvPr>
            <p:cNvGrpSpPr/>
            <p:nvPr/>
          </p:nvGrpSpPr>
          <p:grpSpPr>
            <a:xfrm>
              <a:off x="11417691" y="4427052"/>
              <a:ext cx="432364" cy="330459"/>
              <a:chOff x="5516563" y="84138"/>
              <a:chExt cx="1414463" cy="1081087"/>
            </a:xfrm>
            <a:grpFill/>
          </p:grpSpPr>
          <p:sp>
            <p:nvSpPr>
              <p:cNvPr id="152" name="Freeform 13">
                <a:extLst>
                  <a:ext uri="{FF2B5EF4-FFF2-40B4-BE49-F238E27FC236}">
                    <a16:creationId xmlns:a16="http://schemas.microsoft.com/office/drawing/2014/main" id="{0EF59957-3E2E-923B-2180-906C13610D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8013" y="249238"/>
                <a:ext cx="896938" cy="698500"/>
              </a:xfrm>
              <a:custGeom>
                <a:avLst/>
                <a:gdLst>
                  <a:gd name="T0" fmla="*/ 214 w 239"/>
                  <a:gd name="T1" fmla="*/ 9 h 186"/>
                  <a:gd name="T2" fmla="*/ 120 w 239"/>
                  <a:gd name="T3" fmla="*/ 0 h 186"/>
                  <a:gd name="T4" fmla="*/ 26 w 239"/>
                  <a:gd name="T5" fmla="*/ 9 h 186"/>
                  <a:gd name="T6" fmla="*/ 17 w 239"/>
                  <a:gd name="T7" fmla="*/ 17 h 186"/>
                  <a:gd name="T8" fmla="*/ 17 w 239"/>
                  <a:gd name="T9" fmla="*/ 169 h 186"/>
                  <a:gd name="T10" fmla="*/ 26 w 239"/>
                  <a:gd name="T11" fmla="*/ 177 h 186"/>
                  <a:gd name="T12" fmla="*/ 120 w 239"/>
                  <a:gd name="T13" fmla="*/ 186 h 186"/>
                  <a:gd name="T14" fmla="*/ 214 w 239"/>
                  <a:gd name="T15" fmla="*/ 177 h 186"/>
                  <a:gd name="T16" fmla="*/ 222 w 239"/>
                  <a:gd name="T17" fmla="*/ 169 h 186"/>
                  <a:gd name="T18" fmla="*/ 222 w 239"/>
                  <a:gd name="T19" fmla="*/ 17 h 186"/>
                  <a:gd name="T20" fmla="*/ 214 w 239"/>
                  <a:gd name="T21" fmla="*/ 9 h 186"/>
                  <a:gd name="T22" fmla="*/ 211 w 239"/>
                  <a:gd name="T23" fmla="*/ 165 h 186"/>
                  <a:gd name="T24" fmla="*/ 28 w 239"/>
                  <a:gd name="T25" fmla="*/ 165 h 186"/>
                  <a:gd name="T26" fmla="*/ 28 w 239"/>
                  <a:gd name="T27" fmla="*/ 21 h 186"/>
                  <a:gd name="T28" fmla="*/ 211 w 239"/>
                  <a:gd name="T29" fmla="*/ 21 h 186"/>
                  <a:gd name="T30" fmla="*/ 211 w 239"/>
                  <a:gd name="T31" fmla="*/ 16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9" h="186">
                    <a:moveTo>
                      <a:pt x="214" y="9"/>
                    </a:moveTo>
                    <a:cubicBezTo>
                      <a:pt x="182" y="3"/>
                      <a:pt x="151" y="0"/>
                      <a:pt x="120" y="0"/>
                    </a:cubicBezTo>
                    <a:cubicBezTo>
                      <a:pt x="88" y="0"/>
                      <a:pt x="57" y="3"/>
                      <a:pt x="26" y="9"/>
                    </a:cubicBezTo>
                    <a:cubicBezTo>
                      <a:pt x="22" y="10"/>
                      <a:pt x="18" y="13"/>
                      <a:pt x="17" y="17"/>
                    </a:cubicBezTo>
                    <a:cubicBezTo>
                      <a:pt x="0" y="67"/>
                      <a:pt x="0" y="118"/>
                      <a:pt x="17" y="169"/>
                    </a:cubicBezTo>
                    <a:cubicBezTo>
                      <a:pt x="18" y="173"/>
                      <a:pt x="22" y="176"/>
                      <a:pt x="26" y="177"/>
                    </a:cubicBezTo>
                    <a:cubicBezTo>
                      <a:pt x="57" y="183"/>
                      <a:pt x="88" y="186"/>
                      <a:pt x="120" y="186"/>
                    </a:cubicBezTo>
                    <a:cubicBezTo>
                      <a:pt x="151" y="186"/>
                      <a:pt x="182" y="183"/>
                      <a:pt x="214" y="177"/>
                    </a:cubicBezTo>
                    <a:cubicBezTo>
                      <a:pt x="218" y="176"/>
                      <a:pt x="221" y="173"/>
                      <a:pt x="222" y="169"/>
                    </a:cubicBezTo>
                    <a:cubicBezTo>
                      <a:pt x="239" y="118"/>
                      <a:pt x="239" y="67"/>
                      <a:pt x="222" y="17"/>
                    </a:cubicBezTo>
                    <a:cubicBezTo>
                      <a:pt x="221" y="13"/>
                      <a:pt x="218" y="10"/>
                      <a:pt x="214" y="9"/>
                    </a:cubicBezTo>
                    <a:close/>
                    <a:moveTo>
                      <a:pt x="211" y="165"/>
                    </a:moveTo>
                    <a:cubicBezTo>
                      <a:pt x="150" y="178"/>
                      <a:pt x="89" y="178"/>
                      <a:pt x="28" y="165"/>
                    </a:cubicBezTo>
                    <a:cubicBezTo>
                      <a:pt x="12" y="117"/>
                      <a:pt x="12" y="69"/>
                      <a:pt x="28" y="21"/>
                    </a:cubicBezTo>
                    <a:cubicBezTo>
                      <a:pt x="89" y="8"/>
                      <a:pt x="150" y="8"/>
                      <a:pt x="211" y="21"/>
                    </a:cubicBezTo>
                    <a:cubicBezTo>
                      <a:pt x="227" y="69"/>
                      <a:pt x="227" y="117"/>
                      <a:pt x="21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14">
                <a:extLst>
                  <a:ext uri="{FF2B5EF4-FFF2-40B4-BE49-F238E27FC236}">
                    <a16:creationId xmlns:a16="http://schemas.microsoft.com/office/drawing/2014/main" id="{4691B390-BFC1-88B0-C2E4-F4C957B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6563" y="84138"/>
                <a:ext cx="1414463" cy="1081087"/>
              </a:xfrm>
              <a:custGeom>
                <a:avLst/>
                <a:gdLst>
                  <a:gd name="T0" fmla="*/ 359 w 377"/>
                  <a:gd name="T1" fmla="*/ 27 h 288"/>
                  <a:gd name="T2" fmla="*/ 340 w 377"/>
                  <a:gd name="T3" fmla="*/ 9 h 288"/>
                  <a:gd name="T4" fmla="*/ 189 w 377"/>
                  <a:gd name="T5" fmla="*/ 0 h 288"/>
                  <a:gd name="T6" fmla="*/ 37 w 377"/>
                  <a:gd name="T7" fmla="*/ 9 h 288"/>
                  <a:gd name="T8" fmla="*/ 18 w 377"/>
                  <a:gd name="T9" fmla="*/ 27 h 288"/>
                  <a:gd name="T10" fmla="*/ 18 w 377"/>
                  <a:gd name="T11" fmla="*/ 250 h 288"/>
                  <a:gd name="T12" fmla="*/ 37 w 377"/>
                  <a:gd name="T13" fmla="*/ 267 h 288"/>
                  <a:gd name="T14" fmla="*/ 110 w 377"/>
                  <a:gd name="T15" fmla="*/ 274 h 288"/>
                  <a:gd name="T16" fmla="*/ 108 w 377"/>
                  <a:gd name="T17" fmla="*/ 276 h 288"/>
                  <a:gd name="T18" fmla="*/ 189 w 377"/>
                  <a:gd name="T19" fmla="*/ 288 h 288"/>
                  <a:gd name="T20" fmla="*/ 269 w 377"/>
                  <a:gd name="T21" fmla="*/ 276 h 288"/>
                  <a:gd name="T22" fmla="*/ 267 w 377"/>
                  <a:gd name="T23" fmla="*/ 274 h 288"/>
                  <a:gd name="T24" fmla="*/ 340 w 377"/>
                  <a:gd name="T25" fmla="*/ 267 h 288"/>
                  <a:gd name="T26" fmla="*/ 359 w 377"/>
                  <a:gd name="T27" fmla="*/ 250 h 288"/>
                  <a:gd name="T28" fmla="*/ 359 w 377"/>
                  <a:gd name="T29" fmla="*/ 27 h 288"/>
                  <a:gd name="T30" fmla="*/ 337 w 377"/>
                  <a:gd name="T31" fmla="*/ 244 h 288"/>
                  <a:gd name="T32" fmla="*/ 40 w 377"/>
                  <a:gd name="T33" fmla="*/ 244 h 288"/>
                  <a:gd name="T34" fmla="*/ 40 w 377"/>
                  <a:gd name="T35" fmla="*/ 32 h 288"/>
                  <a:gd name="T36" fmla="*/ 337 w 377"/>
                  <a:gd name="T37" fmla="*/ 32 h 288"/>
                  <a:gd name="T38" fmla="*/ 337 w 377"/>
                  <a:gd name="T39" fmla="*/ 24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7" h="288">
                    <a:moveTo>
                      <a:pt x="359" y="27"/>
                    </a:moveTo>
                    <a:cubicBezTo>
                      <a:pt x="357" y="17"/>
                      <a:pt x="349" y="10"/>
                      <a:pt x="340" y="9"/>
                    </a:cubicBezTo>
                    <a:cubicBezTo>
                      <a:pt x="290" y="3"/>
                      <a:pt x="239" y="0"/>
                      <a:pt x="189" y="0"/>
                    </a:cubicBezTo>
                    <a:cubicBezTo>
                      <a:pt x="138" y="0"/>
                      <a:pt x="87" y="3"/>
                      <a:pt x="37" y="9"/>
                    </a:cubicBezTo>
                    <a:cubicBezTo>
                      <a:pt x="28" y="10"/>
                      <a:pt x="20" y="17"/>
                      <a:pt x="18" y="27"/>
                    </a:cubicBezTo>
                    <a:cubicBezTo>
                      <a:pt x="0" y="101"/>
                      <a:pt x="0" y="176"/>
                      <a:pt x="18" y="250"/>
                    </a:cubicBezTo>
                    <a:cubicBezTo>
                      <a:pt x="20" y="259"/>
                      <a:pt x="28" y="266"/>
                      <a:pt x="37" y="267"/>
                    </a:cubicBezTo>
                    <a:cubicBezTo>
                      <a:pt x="61" y="270"/>
                      <a:pt x="86" y="272"/>
                      <a:pt x="110" y="274"/>
                    </a:cubicBezTo>
                    <a:cubicBezTo>
                      <a:pt x="109" y="275"/>
                      <a:pt x="108" y="275"/>
                      <a:pt x="108" y="276"/>
                    </a:cubicBezTo>
                    <a:cubicBezTo>
                      <a:pt x="108" y="283"/>
                      <a:pt x="144" y="288"/>
                      <a:pt x="189" y="288"/>
                    </a:cubicBezTo>
                    <a:cubicBezTo>
                      <a:pt x="233" y="288"/>
                      <a:pt x="269" y="283"/>
                      <a:pt x="269" y="276"/>
                    </a:cubicBezTo>
                    <a:cubicBezTo>
                      <a:pt x="269" y="275"/>
                      <a:pt x="268" y="275"/>
                      <a:pt x="267" y="274"/>
                    </a:cubicBezTo>
                    <a:cubicBezTo>
                      <a:pt x="291" y="272"/>
                      <a:pt x="316" y="270"/>
                      <a:pt x="340" y="267"/>
                    </a:cubicBezTo>
                    <a:cubicBezTo>
                      <a:pt x="349" y="266"/>
                      <a:pt x="357" y="259"/>
                      <a:pt x="359" y="250"/>
                    </a:cubicBezTo>
                    <a:cubicBezTo>
                      <a:pt x="377" y="176"/>
                      <a:pt x="377" y="101"/>
                      <a:pt x="359" y="27"/>
                    </a:cubicBezTo>
                    <a:close/>
                    <a:moveTo>
                      <a:pt x="337" y="244"/>
                    </a:moveTo>
                    <a:cubicBezTo>
                      <a:pt x="238" y="256"/>
                      <a:pt x="139" y="256"/>
                      <a:pt x="40" y="244"/>
                    </a:cubicBezTo>
                    <a:cubicBezTo>
                      <a:pt x="23" y="174"/>
                      <a:pt x="23" y="103"/>
                      <a:pt x="40" y="32"/>
                    </a:cubicBezTo>
                    <a:cubicBezTo>
                      <a:pt x="139" y="20"/>
                      <a:pt x="238" y="20"/>
                      <a:pt x="337" y="32"/>
                    </a:cubicBezTo>
                    <a:cubicBezTo>
                      <a:pt x="354" y="103"/>
                      <a:pt x="354" y="174"/>
                      <a:pt x="33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15">
                <a:extLst>
                  <a:ext uri="{FF2B5EF4-FFF2-40B4-BE49-F238E27FC236}">
                    <a16:creationId xmlns:a16="http://schemas.microsoft.com/office/drawing/2014/main" id="{77D9EBA4-4988-EF3E-16D2-5EE05197E6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1938" y="301625"/>
                <a:ext cx="131763" cy="128587"/>
              </a:xfrm>
              <a:custGeom>
                <a:avLst/>
                <a:gdLst>
                  <a:gd name="T0" fmla="*/ 17 w 35"/>
                  <a:gd name="T1" fmla="*/ 34 h 34"/>
                  <a:gd name="T2" fmla="*/ 35 w 35"/>
                  <a:gd name="T3" fmla="*/ 17 h 34"/>
                  <a:gd name="T4" fmla="*/ 17 w 35"/>
                  <a:gd name="T5" fmla="*/ 0 h 34"/>
                  <a:gd name="T6" fmla="*/ 0 w 35"/>
                  <a:gd name="T7" fmla="*/ 17 h 34"/>
                  <a:gd name="T8" fmla="*/ 17 w 35"/>
                  <a:gd name="T9" fmla="*/ 34 h 34"/>
                  <a:gd name="T10" fmla="*/ 17 w 35"/>
                  <a:gd name="T11" fmla="*/ 11 h 34"/>
                  <a:gd name="T12" fmla="*/ 23 w 35"/>
                  <a:gd name="T13" fmla="*/ 17 h 34"/>
                  <a:gd name="T14" fmla="*/ 17 w 35"/>
                  <a:gd name="T15" fmla="*/ 23 h 34"/>
                  <a:gd name="T16" fmla="*/ 12 w 35"/>
                  <a:gd name="T17" fmla="*/ 17 h 34"/>
                  <a:gd name="T18" fmla="*/ 17 w 35"/>
                  <a:gd name="T1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4">
                    <a:moveTo>
                      <a:pt x="17" y="34"/>
                    </a:moveTo>
                    <a:cubicBezTo>
                      <a:pt x="27" y="34"/>
                      <a:pt x="35" y="26"/>
                      <a:pt x="35" y="17"/>
                    </a:cubicBezTo>
                    <a:cubicBezTo>
                      <a:pt x="35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  <a:moveTo>
                      <a:pt x="17" y="11"/>
                    </a:moveTo>
                    <a:cubicBezTo>
                      <a:pt x="21" y="11"/>
                      <a:pt x="23" y="14"/>
                      <a:pt x="23" y="17"/>
                    </a:cubicBezTo>
                    <a:cubicBezTo>
                      <a:pt x="23" y="20"/>
                      <a:pt x="21" y="23"/>
                      <a:pt x="17" y="23"/>
                    </a:cubicBezTo>
                    <a:cubicBezTo>
                      <a:pt x="14" y="23"/>
                      <a:pt x="12" y="20"/>
                      <a:pt x="12" y="17"/>
                    </a:cubicBezTo>
                    <a:cubicBezTo>
                      <a:pt x="12" y="14"/>
                      <a:pt x="14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16">
                <a:extLst>
                  <a:ext uri="{FF2B5EF4-FFF2-40B4-BE49-F238E27FC236}">
                    <a16:creationId xmlns:a16="http://schemas.microsoft.com/office/drawing/2014/main" id="{F49522A2-0673-94E2-A4EC-1E10E6D84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663" y="860425"/>
                <a:ext cx="173038" cy="46037"/>
              </a:xfrm>
              <a:custGeom>
                <a:avLst/>
                <a:gdLst>
                  <a:gd name="T0" fmla="*/ 40 w 46"/>
                  <a:gd name="T1" fmla="*/ 0 h 12"/>
                  <a:gd name="T2" fmla="*/ 5 w 46"/>
                  <a:gd name="T3" fmla="*/ 0 h 12"/>
                  <a:gd name="T4" fmla="*/ 0 w 46"/>
                  <a:gd name="T5" fmla="*/ 6 h 12"/>
                  <a:gd name="T6" fmla="*/ 5 w 46"/>
                  <a:gd name="T7" fmla="*/ 12 h 12"/>
                  <a:gd name="T8" fmla="*/ 40 w 46"/>
                  <a:gd name="T9" fmla="*/ 12 h 12"/>
                  <a:gd name="T10" fmla="*/ 46 w 46"/>
                  <a:gd name="T11" fmla="*/ 6 h 12"/>
                  <a:gd name="T12" fmla="*/ 40 w 4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2">
                    <a:moveTo>
                      <a:pt x="4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2"/>
                      <a:pt x="5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3" y="12"/>
                      <a:pt x="46" y="9"/>
                      <a:pt x="46" y="6"/>
                    </a:cubicBezTo>
                    <a:cubicBezTo>
                      <a:pt x="46" y="3"/>
                      <a:pt x="43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17">
                <a:extLst>
                  <a:ext uri="{FF2B5EF4-FFF2-40B4-BE49-F238E27FC236}">
                    <a16:creationId xmlns:a16="http://schemas.microsoft.com/office/drawing/2014/main" id="{A8B8C5A8-8AAE-7D76-A3FC-9CCE65194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938" y="733425"/>
                <a:ext cx="173038" cy="41275"/>
              </a:xfrm>
              <a:custGeom>
                <a:avLst/>
                <a:gdLst>
                  <a:gd name="T0" fmla="*/ 40 w 46"/>
                  <a:gd name="T1" fmla="*/ 0 h 11"/>
                  <a:gd name="T2" fmla="*/ 6 w 46"/>
                  <a:gd name="T3" fmla="*/ 0 h 11"/>
                  <a:gd name="T4" fmla="*/ 0 w 46"/>
                  <a:gd name="T5" fmla="*/ 5 h 11"/>
                  <a:gd name="T6" fmla="*/ 6 w 46"/>
                  <a:gd name="T7" fmla="*/ 11 h 11"/>
                  <a:gd name="T8" fmla="*/ 40 w 46"/>
                  <a:gd name="T9" fmla="*/ 11 h 11"/>
                  <a:gd name="T10" fmla="*/ 46 w 46"/>
                  <a:gd name="T11" fmla="*/ 5 h 11"/>
                  <a:gd name="T12" fmla="*/ 40 w 4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1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4" y="11"/>
                      <a:pt x="46" y="9"/>
                      <a:pt x="46" y="5"/>
                    </a:cubicBezTo>
                    <a:cubicBezTo>
                      <a:pt x="46" y="2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8AC1989A-3F14-EA2B-37D5-F84DF45E9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938" y="601663"/>
                <a:ext cx="173038" cy="46037"/>
              </a:xfrm>
              <a:custGeom>
                <a:avLst/>
                <a:gdLst>
                  <a:gd name="T0" fmla="*/ 40 w 46"/>
                  <a:gd name="T1" fmla="*/ 0 h 12"/>
                  <a:gd name="T2" fmla="*/ 6 w 46"/>
                  <a:gd name="T3" fmla="*/ 0 h 12"/>
                  <a:gd name="T4" fmla="*/ 0 w 46"/>
                  <a:gd name="T5" fmla="*/ 6 h 12"/>
                  <a:gd name="T6" fmla="*/ 6 w 46"/>
                  <a:gd name="T7" fmla="*/ 12 h 12"/>
                  <a:gd name="T8" fmla="*/ 40 w 46"/>
                  <a:gd name="T9" fmla="*/ 12 h 12"/>
                  <a:gd name="T10" fmla="*/ 46 w 46"/>
                  <a:gd name="T11" fmla="*/ 6 h 12"/>
                  <a:gd name="T12" fmla="*/ 40 w 4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2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4" y="12"/>
                      <a:pt x="46" y="9"/>
                      <a:pt x="46" y="6"/>
                    </a:cubicBezTo>
                    <a:cubicBezTo>
                      <a:pt x="46" y="3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19">
                <a:extLst>
                  <a:ext uri="{FF2B5EF4-FFF2-40B4-BE49-F238E27FC236}">
                    <a16:creationId xmlns:a16="http://schemas.microsoft.com/office/drawing/2014/main" id="{3B480DA6-CC67-F224-A0B9-CFD43E055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0100" y="422275"/>
                <a:ext cx="258763" cy="179387"/>
              </a:xfrm>
              <a:custGeom>
                <a:avLst/>
                <a:gdLst>
                  <a:gd name="T0" fmla="*/ 63 w 69"/>
                  <a:gd name="T1" fmla="*/ 0 h 48"/>
                  <a:gd name="T2" fmla="*/ 10 w 69"/>
                  <a:gd name="T3" fmla="*/ 4 h 48"/>
                  <a:gd name="T4" fmla="*/ 3 w 69"/>
                  <a:gd name="T5" fmla="*/ 10 h 48"/>
                  <a:gd name="T6" fmla="*/ 0 w 69"/>
                  <a:gd name="T7" fmla="*/ 42 h 48"/>
                  <a:gd name="T8" fmla="*/ 5 w 69"/>
                  <a:gd name="T9" fmla="*/ 48 h 48"/>
                  <a:gd name="T10" fmla="*/ 11 w 69"/>
                  <a:gd name="T11" fmla="*/ 42 h 48"/>
                  <a:gd name="T12" fmla="*/ 13 w 69"/>
                  <a:gd name="T13" fmla="*/ 21 h 48"/>
                  <a:gd name="T14" fmla="*/ 20 w 69"/>
                  <a:gd name="T15" fmla="*/ 14 h 48"/>
                  <a:gd name="T16" fmla="*/ 63 w 69"/>
                  <a:gd name="T17" fmla="*/ 11 h 48"/>
                  <a:gd name="T18" fmla="*/ 69 w 69"/>
                  <a:gd name="T19" fmla="*/ 5 h 48"/>
                  <a:gd name="T20" fmla="*/ 63 w 69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48">
                    <a:moveTo>
                      <a:pt x="63" y="0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7" y="4"/>
                      <a:pt x="4" y="7"/>
                      <a:pt x="3" y="1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6"/>
                      <a:pt x="2" y="48"/>
                      <a:pt x="5" y="48"/>
                    </a:cubicBezTo>
                    <a:cubicBezTo>
                      <a:pt x="8" y="48"/>
                      <a:pt x="11" y="46"/>
                      <a:pt x="11" y="4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17"/>
                      <a:pt x="16" y="15"/>
                      <a:pt x="20" y="14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9" y="9"/>
                      <a:pt x="69" y="5"/>
                    </a:cubicBezTo>
                    <a:cubicBezTo>
                      <a:pt x="69" y="2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8ACBDA9-1CC4-34A2-A37C-2F790056FA03}"/>
                </a:ext>
              </a:extLst>
            </p:cNvPr>
            <p:cNvGrpSpPr/>
            <p:nvPr/>
          </p:nvGrpSpPr>
          <p:grpSpPr>
            <a:xfrm>
              <a:off x="6475662" y="4377210"/>
              <a:ext cx="323770" cy="345619"/>
              <a:chOff x="8342313" y="10972800"/>
              <a:chExt cx="1293813" cy="1381125"/>
            </a:xfrm>
            <a:grpFill/>
          </p:grpSpPr>
          <p:sp>
            <p:nvSpPr>
              <p:cNvPr id="149" name="Freeform 5">
                <a:extLst>
                  <a:ext uri="{FF2B5EF4-FFF2-40B4-BE49-F238E27FC236}">
                    <a16:creationId xmlns:a16="http://schemas.microsoft.com/office/drawing/2014/main" id="{3489B805-5890-3066-FFA2-EE3908548C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42313" y="10972800"/>
                <a:ext cx="1293813" cy="1381125"/>
              </a:xfrm>
              <a:custGeom>
                <a:avLst/>
                <a:gdLst>
                  <a:gd name="T0" fmla="*/ 299 w 345"/>
                  <a:gd name="T1" fmla="*/ 0 h 368"/>
                  <a:gd name="T2" fmla="*/ 46 w 345"/>
                  <a:gd name="T3" fmla="*/ 0 h 368"/>
                  <a:gd name="T4" fmla="*/ 0 w 345"/>
                  <a:gd name="T5" fmla="*/ 46 h 368"/>
                  <a:gd name="T6" fmla="*/ 0 w 345"/>
                  <a:gd name="T7" fmla="*/ 322 h 368"/>
                  <a:gd name="T8" fmla="*/ 46 w 345"/>
                  <a:gd name="T9" fmla="*/ 368 h 368"/>
                  <a:gd name="T10" fmla="*/ 299 w 345"/>
                  <a:gd name="T11" fmla="*/ 368 h 368"/>
                  <a:gd name="T12" fmla="*/ 345 w 345"/>
                  <a:gd name="T13" fmla="*/ 322 h 368"/>
                  <a:gd name="T14" fmla="*/ 345 w 345"/>
                  <a:gd name="T15" fmla="*/ 46 h 368"/>
                  <a:gd name="T16" fmla="*/ 299 w 345"/>
                  <a:gd name="T17" fmla="*/ 0 h 368"/>
                  <a:gd name="T18" fmla="*/ 322 w 345"/>
                  <a:gd name="T19" fmla="*/ 322 h 368"/>
                  <a:gd name="T20" fmla="*/ 299 w 345"/>
                  <a:gd name="T21" fmla="*/ 345 h 368"/>
                  <a:gd name="T22" fmla="*/ 46 w 345"/>
                  <a:gd name="T23" fmla="*/ 345 h 368"/>
                  <a:gd name="T24" fmla="*/ 23 w 345"/>
                  <a:gd name="T25" fmla="*/ 322 h 368"/>
                  <a:gd name="T26" fmla="*/ 23 w 345"/>
                  <a:gd name="T27" fmla="*/ 46 h 368"/>
                  <a:gd name="T28" fmla="*/ 46 w 345"/>
                  <a:gd name="T29" fmla="*/ 23 h 368"/>
                  <a:gd name="T30" fmla="*/ 299 w 345"/>
                  <a:gd name="T31" fmla="*/ 23 h 368"/>
                  <a:gd name="T32" fmla="*/ 322 w 345"/>
                  <a:gd name="T33" fmla="*/ 46 h 368"/>
                  <a:gd name="T34" fmla="*/ 322 w 345"/>
                  <a:gd name="T35" fmla="*/ 32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5" h="368">
                    <a:moveTo>
                      <a:pt x="29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48"/>
                      <a:pt x="20" y="368"/>
                      <a:pt x="46" y="368"/>
                    </a:cubicBezTo>
                    <a:cubicBezTo>
                      <a:pt x="299" y="368"/>
                      <a:pt x="299" y="368"/>
                      <a:pt x="299" y="368"/>
                    </a:cubicBezTo>
                    <a:cubicBezTo>
                      <a:pt x="324" y="368"/>
                      <a:pt x="345" y="348"/>
                      <a:pt x="345" y="322"/>
                    </a:cubicBezTo>
                    <a:cubicBezTo>
                      <a:pt x="345" y="46"/>
                      <a:pt x="345" y="46"/>
                      <a:pt x="345" y="46"/>
                    </a:cubicBezTo>
                    <a:cubicBezTo>
                      <a:pt x="345" y="21"/>
                      <a:pt x="324" y="0"/>
                      <a:pt x="299" y="0"/>
                    </a:cubicBezTo>
                    <a:close/>
                    <a:moveTo>
                      <a:pt x="322" y="322"/>
                    </a:moveTo>
                    <a:cubicBezTo>
                      <a:pt x="322" y="335"/>
                      <a:pt x="312" y="345"/>
                      <a:pt x="299" y="345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33" y="345"/>
                      <a:pt x="23" y="335"/>
                      <a:pt x="23" y="32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3"/>
                      <a:pt x="33" y="23"/>
                      <a:pt x="46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12" y="23"/>
                      <a:pt x="322" y="33"/>
                      <a:pt x="322" y="46"/>
                    </a:cubicBezTo>
                    <a:lnTo>
                      <a:pt x="322" y="3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6">
                <a:extLst>
                  <a:ext uri="{FF2B5EF4-FFF2-40B4-BE49-F238E27FC236}">
                    <a16:creationId xmlns:a16="http://schemas.microsoft.com/office/drawing/2014/main" id="{B1DEFC39-5A30-A2B3-5CD0-2229ACB7C8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13763" y="11145838"/>
                <a:ext cx="949325" cy="863600"/>
              </a:xfrm>
              <a:custGeom>
                <a:avLst/>
                <a:gdLst>
                  <a:gd name="T0" fmla="*/ 241 w 253"/>
                  <a:gd name="T1" fmla="*/ 0 h 230"/>
                  <a:gd name="T2" fmla="*/ 11 w 253"/>
                  <a:gd name="T3" fmla="*/ 0 h 230"/>
                  <a:gd name="T4" fmla="*/ 0 w 253"/>
                  <a:gd name="T5" fmla="*/ 11 h 230"/>
                  <a:gd name="T6" fmla="*/ 0 w 253"/>
                  <a:gd name="T7" fmla="*/ 219 h 230"/>
                  <a:gd name="T8" fmla="*/ 11 w 253"/>
                  <a:gd name="T9" fmla="*/ 230 h 230"/>
                  <a:gd name="T10" fmla="*/ 241 w 253"/>
                  <a:gd name="T11" fmla="*/ 230 h 230"/>
                  <a:gd name="T12" fmla="*/ 253 w 253"/>
                  <a:gd name="T13" fmla="*/ 219 h 230"/>
                  <a:gd name="T14" fmla="*/ 253 w 253"/>
                  <a:gd name="T15" fmla="*/ 11 h 230"/>
                  <a:gd name="T16" fmla="*/ 241 w 253"/>
                  <a:gd name="T17" fmla="*/ 0 h 230"/>
                  <a:gd name="T18" fmla="*/ 241 w 253"/>
                  <a:gd name="T19" fmla="*/ 11 h 230"/>
                  <a:gd name="T20" fmla="*/ 241 w 253"/>
                  <a:gd name="T21" fmla="*/ 171 h 230"/>
                  <a:gd name="T22" fmla="*/ 204 w 253"/>
                  <a:gd name="T23" fmla="*/ 130 h 230"/>
                  <a:gd name="T24" fmla="*/ 195 w 253"/>
                  <a:gd name="T25" fmla="*/ 127 h 230"/>
                  <a:gd name="T26" fmla="*/ 187 w 253"/>
                  <a:gd name="T27" fmla="*/ 130 h 230"/>
                  <a:gd name="T28" fmla="*/ 157 w 253"/>
                  <a:gd name="T29" fmla="*/ 164 h 230"/>
                  <a:gd name="T30" fmla="*/ 66 w 253"/>
                  <a:gd name="T31" fmla="*/ 61 h 230"/>
                  <a:gd name="T32" fmla="*/ 57 w 253"/>
                  <a:gd name="T33" fmla="*/ 57 h 230"/>
                  <a:gd name="T34" fmla="*/ 49 w 253"/>
                  <a:gd name="T35" fmla="*/ 61 h 230"/>
                  <a:gd name="T36" fmla="*/ 11 w 253"/>
                  <a:gd name="T37" fmla="*/ 105 h 230"/>
                  <a:gd name="T38" fmla="*/ 11 w 253"/>
                  <a:gd name="T39" fmla="*/ 11 h 230"/>
                  <a:gd name="T40" fmla="*/ 241 w 253"/>
                  <a:gd name="T41" fmla="*/ 11 h 230"/>
                  <a:gd name="T42" fmla="*/ 11 w 253"/>
                  <a:gd name="T43" fmla="*/ 122 h 230"/>
                  <a:gd name="T44" fmla="*/ 57 w 253"/>
                  <a:gd name="T45" fmla="*/ 69 h 230"/>
                  <a:gd name="T46" fmla="*/ 150 w 253"/>
                  <a:gd name="T47" fmla="*/ 174 h 230"/>
                  <a:gd name="T48" fmla="*/ 157 w 253"/>
                  <a:gd name="T49" fmla="*/ 182 h 230"/>
                  <a:gd name="T50" fmla="*/ 189 w 253"/>
                  <a:gd name="T51" fmla="*/ 219 h 230"/>
                  <a:gd name="T52" fmla="*/ 11 w 253"/>
                  <a:gd name="T53" fmla="*/ 219 h 230"/>
                  <a:gd name="T54" fmla="*/ 11 w 253"/>
                  <a:gd name="T55" fmla="*/ 122 h 230"/>
                  <a:gd name="T56" fmla="*/ 204 w 253"/>
                  <a:gd name="T57" fmla="*/ 219 h 230"/>
                  <a:gd name="T58" fmla="*/ 165 w 253"/>
                  <a:gd name="T59" fmla="*/ 173 h 230"/>
                  <a:gd name="T60" fmla="*/ 195 w 253"/>
                  <a:gd name="T61" fmla="*/ 138 h 230"/>
                  <a:gd name="T62" fmla="*/ 241 w 253"/>
                  <a:gd name="T63" fmla="*/ 188 h 230"/>
                  <a:gd name="T64" fmla="*/ 241 w 253"/>
                  <a:gd name="T65" fmla="*/ 219 h 230"/>
                  <a:gd name="T66" fmla="*/ 204 w 253"/>
                  <a:gd name="T6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3" h="230">
                    <a:moveTo>
                      <a:pt x="24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5"/>
                      <a:pt x="5" y="230"/>
                      <a:pt x="11" y="230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8" y="230"/>
                      <a:pt x="253" y="225"/>
                      <a:pt x="253" y="219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5"/>
                      <a:pt x="248" y="0"/>
                      <a:pt x="241" y="0"/>
                    </a:cubicBezTo>
                    <a:close/>
                    <a:moveTo>
                      <a:pt x="241" y="11"/>
                    </a:moveTo>
                    <a:cubicBezTo>
                      <a:pt x="241" y="171"/>
                      <a:pt x="241" y="171"/>
                      <a:pt x="241" y="17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2" y="128"/>
                      <a:pt x="199" y="127"/>
                      <a:pt x="195" y="127"/>
                    </a:cubicBezTo>
                    <a:cubicBezTo>
                      <a:pt x="192" y="127"/>
                      <a:pt x="189" y="128"/>
                      <a:pt x="187" y="130"/>
                    </a:cubicBezTo>
                    <a:cubicBezTo>
                      <a:pt x="157" y="164"/>
                      <a:pt x="157" y="164"/>
                      <a:pt x="157" y="164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4" y="59"/>
                      <a:pt x="61" y="57"/>
                      <a:pt x="57" y="57"/>
                    </a:cubicBezTo>
                    <a:cubicBezTo>
                      <a:pt x="54" y="57"/>
                      <a:pt x="51" y="59"/>
                      <a:pt x="49" y="61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241" y="11"/>
                    </a:lnTo>
                    <a:close/>
                    <a:moveTo>
                      <a:pt x="11" y="122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150" y="174"/>
                      <a:pt x="150" y="174"/>
                      <a:pt x="150" y="174"/>
                    </a:cubicBezTo>
                    <a:cubicBezTo>
                      <a:pt x="157" y="182"/>
                      <a:pt x="157" y="182"/>
                      <a:pt x="157" y="182"/>
                    </a:cubicBezTo>
                    <a:cubicBezTo>
                      <a:pt x="189" y="219"/>
                      <a:pt x="189" y="219"/>
                      <a:pt x="189" y="219"/>
                    </a:cubicBezTo>
                    <a:cubicBezTo>
                      <a:pt x="11" y="219"/>
                      <a:pt x="11" y="219"/>
                      <a:pt x="11" y="219"/>
                    </a:cubicBezTo>
                    <a:lnTo>
                      <a:pt x="11" y="122"/>
                    </a:lnTo>
                    <a:close/>
                    <a:moveTo>
                      <a:pt x="204" y="219"/>
                    </a:move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41" y="188"/>
                      <a:pt x="241" y="188"/>
                      <a:pt x="241" y="188"/>
                    </a:cubicBezTo>
                    <a:cubicBezTo>
                      <a:pt x="241" y="219"/>
                      <a:pt x="241" y="219"/>
                      <a:pt x="241" y="219"/>
                    </a:cubicBezTo>
                    <a:lnTo>
                      <a:pt x="204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7">
                <a:extLst>
                  <a:ext uri="{FF2B5EF4-FFF2-40B4-BE49-F238E27FC236}">
                    <a16:creationId xmlns:a16="http://schemas.microsoft.com/office/drawing/2014/main" id="{B310B5D2-A4CD-2B1D-FB5F-D3CDE49ED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2875" y="11272838"/>
                <a:ext cx="258763" cy="263525"/>
              </a:xfrm>
              <a:custGeom>
                <a:avLst/>
                <a:gdLst>
                  <a:gd name="T0" fmla="*/ 34 w 69"/>
                  <a:gd name="T1" fmla="*/ 70 h 70"/>
                  <a:gd name="T2" fmla="*/ 69 w 69"/>
                  <a:gd name="T3" fmla="*/ 35 h 70"/>
                  <a:gd name="T4" fmla="*/ 34 w 69"/>
                  <a:gd name="T5" fmla="*/ 0 h 70"/>
                  <a:gd name="T6" fmla="*/ 0 w 69"/>
                  <a:gd name="T7" fmla="*/ 35 h 70"/>
                  <a:gd name="T8" fmla="*/ 34 w 69"/>
                  <a:gd name="T9" fmla="*/ 70 h 70"/>
                  <a:gd name="T10" fmla="*/ 34 w 69"/>
                  <a:gd name="T11" fmla="*/ 12 h 70"/>
                  <a:gd name="T12" fmla="*/ 57 w 69"/>
                  <a:gd name="T13" fmla="*/ 35 h 70"/>
                  <a:gd name="T14" fmla="*/ 34 w 69"/>
                  <a:gd name="T15" fmla="*/ 58 h 70"/>
                  <a:gd name="T16" fmla="*/ 11 w 69"/>
                  <a:gd name="T17" fmla="*/ 35 h 70"/>
                  <a:gd name="T18" fmla="*/ 34 w 69"/>
                  <a:gd name="T19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70"/>
                    </a:moveTo>
                    <a:cubicBezTo>
                      <a:pt x="53" y="70"/>
                      <a:pt x="69" y="54"/>
                      <a:pt x="69" y="35"/>
                    </a:cubicBezTo>
                    <a:cubicBezTo>
                      <a:pt x="69" y="16"/>
                      <a:pt x="53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lose/>
                    <a:moveTo>
                      <a:pt x="34" y="12"/>
                    </a:moveTo>
                    <a:cubicBezTo>
                      <a:pt x="47" y="12"/>
                      <a:pt x="57" y="22"/>
                      <a:pt x="57" y="35"/>
                    </a:cubicBezTo>
                    <a:cubicBezTo>
                      <a:pt x="57" y="48"/>
                      <a:pt x="47" y="58"/>
                      <a:pt x="34" y="58"/>
                    </a:cubicBezTo>
                    <a:cubicBezTo>
                      <a:pt x="22" y="58"/>
                      <a:pt x="11" y="48"/>
                      <a:pt x="11" y="35"/>
                    </a:cubicBezTo>
                    <a:cubicBezTo>
                      <a:pt x="11" y="22"/>
                      <a:pt x="22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4CDA55-D6AA-4FB0-81ED-B83310770DE3}"/>
                </a:ext>
              </a:extLst>
            </p:cNvPr>
            <p:cNvGrpSpPr/>
            <p:nvPr/>
          </p:nvGrpSpPr>
          <p:grpSpPr>
            <a:xfrm>
              <a:off x="8545734" y="4438125"/>
              <a:ext cx="423629" cy="370251"/>
              <a:chOff x="8296275" y="8293096"/>
              <a:chExt cx="1385888" cy="1211261"/>
            </a:xfrm>
            <a:grpFill/>
          </p:grpSpPr>
          <p:sp>
            <p:nvSpPr>
              <p:cNvPr id="147" name="Freeform 8">
                <a:extLst>
                  <a:ext uri="{FF2B5EF4-FFF2-40B4-BE49-F238E27FC236}">
                    <a16:creationId xmlns:a16="http://schemas.microsoft.com/office/drawing/2014/main" id="{A13FCF3B-EF4A-4770-AEB3-6BDBEF16E9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9">
                <a:extLst>
                  <a:ext uri="{FF2B5EF4-FFF2-40B4-BE49-F238E27FC236}">
                    <a16:creationId xmlns:a16="http://schemas.microsoft.com/office/drawing/2014/main" id="{C713E692-0D62-C6D7-2C65-B5E3040201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8F5E1AB-3C67-A2F3-69B1-C7B0698F935C}"/>
                </a:ext>
              </a:extLst>
            </p:cNvPr>
            <p:cNvGrpSpPr/>
            <p:nvPr/>
          </p:nvGrpSpPr>
          <p:grpSpPr>
            <a:xfrm>
              <a:off x="10489554" y="4369505"/>
              <a:ext cx="422173" cy="356663"/>
              <a:chOff x="13828713" y="2805113"/>
              <a:chExt cx="1381125" cy="1166812"/>
            </a:xfrm>
            <a:grpFill/>
          </p:grpSpPr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A142E533-BDC9-EC1E-2489-7DBC4DDE85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4E025CF5-F881-54F7-028B-4E26291C3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B4D3F21F-E025-A60E-7C73-9860FA108C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9FE67EBF-A189-3872-9CD8-B8DE4F9C5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7101" y="4393019"/>
              <a:ext cx="422173" cy="304256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136">
              <a:extLst>
                <a:ext uri="{FF2B5EF4-FFF2-40B4-BE49-F238E27FC236}">
                  <a16:creationId xmlns:a16="http://schemas.microsoft.com/office/drawing/2014/main" id="{C5F20C5B-468A-E2AB-D75A-B02BBD3FE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2663" y="4426530"/>
              <a:ext cx="428916" cy="294438"/>
            </a:xfrm>
            <a:custGeom>
              <a:avLst/>
              <a:gdLst>
                <a:gd name="T0" fmla="*/ 120 w 128"/>
                <a:gd name="T1" fmla="*/ 4 h 88"/>
                <a:gd name="T2" fmla="*/ 116 w 128"/>
                <a:gd name="T3" fmla="*/ 4 h 88"/>
                <a:gd name="T4" fmla="*/ 111 w 128"/>
                <a:gd name="T5" fmla="*/ 6 h 88"/>
                <a:gd name="T6" fmla="*/ 100 w 128"/>
                <a:gd name="T7" fmla="*/ 17 h 88"/>
                <a:gd name="T8" fmla="*/ 100 w 128"/>
                <a:gd name="T9" fmla="*/ 12 h 88"/>
                <a:gd name="T10" fmla="*/ 88 w 128"/>
                <a:gd name="T11" fmla="*/ 0 h 88"/>
                <a:gd name="T12" fmla="*/ 12 w 128"/>
                <a:gd name="T13" fmla="*/ 0 h 88"/>
                <a:gd name="T14" fmla="*/ 0 w 128"/>
                <a:gd name="T15" fmla="*/ 12 h 88"/>
                <a:gd name="T16" fmla="*/ 0 w 128"/>
                <a:gd name="T17" fmla="*/ 40 h 88"/>
                <a:gd name="T18" fmla="*/ 0 w 128"/>
                <a:gd name="T19" fmla="*/ 76 h 88"/>
                <a:gd name="T20" fmla="*/ 12 w 128"/>
                <a:gd name="T21" fmla="*/ 88 h 88"/>
                <a:gd name="T22" fmla="*/ 88 w 128"/>
                <a:gd name="T23" fmla="*/ 88 h 88"/>
                <a:gd name="T24" fmla="*/ 100 w 128"/>
                <a:gd name="T25" fmla="*/ 76 h 88"/>
                <a:gd name="T26" fmla="*/ 100 w 128"/>
                <a:gd name="T27" fmla="*/ 71 h 88"/>
                <a:gd name="T28" fmla="*/ 111 w 128"/>
                <a:gd name="T29" fmla="*/ 82 h 88"/>
                <a:gd name="T30" fmla="*/ 116 w 128"/>
                <a:gd name="T31" fmla="*/ 84 h 88"/>
                <a:gd name="T32" fmla="*/ 120 w 128"/>
                <a:gd name="T33" fmla="*/ 84 h 88"/>
                <a:gd name="T34" fmla="*/ 128 w 128"/>
                <a:gd name="T35" fmla="*/ 76 h 88"/>
                <a:gd name="T36" fmla="*/ 128 w 128"/>
                <a:gd name="T37" fmla="*/ 12 h 88"/>
                <a:gd name="T38" fmla="*/ 120 w 128"/>
                <a:gd name="T39" fmla="*/ 4 h 88"/>
                <a:gd name="T40" fmla="*/ 12 w 128"/>
                <a:gd name="T41" fmla="*/ 80 h 88"/>
                <a:gd name="T42" fmla="*/ 8 w 128"/>
                <a:gd name="T43" fmla="*/ 76 h 88"/>
                <a:gd name="T44" fmla="*/ 8 w 128"/>
                <a:gd name="T45" fmla="*/ 12 h 88"/>
                <a:gd name="T46" fmla="*/ 12 w 128"/>
                <a:gd name="T47" fmla="*/ 8 h 88"/>
                <a:gd name="T48" fmla="*/ 88 w 128"/>
                <a:gd name="T49" fmla="*/ 8 h 88"/>
                <a:gd name="T50" fmla="*/ 92 w 128"/>
                <a:gd name="T51" fmla="*/ 12 h 88"/>
                <a:gd name="T52" fmla="*/ 92 w 128"/>
                <a:gd name="T53" fmla="*/ 76 h 88"/>
                <a:gd name="T54" fmla="*/ 88 w 128"/>
                <a:gd name="T55" fmla="*/ 80 h 88"/>
                <a:gd name="T56" fmla="*/ 12 w 128"/>
                <a:gd name="T57" fmla="*/ 80 h 88"/>
                <a:gd name="T58" fmla="*/ 120 w 128"/>
                <a:gd name="T59" fmla="*/ 76 h 88"/>
                <a:gd name="T60" fmla="*/ 116 w 128"/>
                <a:gd name="T61" fmla="*/ 76 h 88"/>
                <a:gd name="T62" fmla="*/ 116 w 128"/>
                <a:gd name="T63" fmla="*/ 76 h 88"/>
                <a:gd name="T64" fmla="*/ 100 w 128"/>
                <a:gd name="T65" fmla="*/ 60 h 88"/>
                <a:gd name="T66" fmla="*/ 100 w 128"/>
                <a:gd name="T67" fmla="*/ 60 h 88"/>
                <a:gd name="T68" fmla="*/ 96 w 128"/>
                <a:gd name="T69" fmla="*/ 56 h 88"/>
                <a:gd name="T70" fmla="*/ 96 w 128"/>
                <a:gd name="T71" fmla="*/ 32 h 88"/>
                <a:gd name="T72" fmla="*/ 116 w 128"/>
                <a:gd name="T73" fmla="*/ 12 h 88"/>
                <a:gd name="T74" fmla="*/ 116 w 128"/>
                <a:gd name="T75" fmla="*/ 12 h 88"/>
                <a:gd name="T76" fmla="*/ 120 w 128"/>
                <a:gd name="T77" fmla="*/ 12 h 88"/>
                <a:gd name="T78" fmla="*/ 120 w 128"/>
                <a:gd name="T79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88">
                  <a:moveTo>
                    <a:pt x="120" y="4"/>
                  </a:moveTo>
                  <a:cubicBezTo>
                    <a:pt x="116" y="4"/>
                    <a:pt x="116" y="4"/>
                    <a:pt x="116" y="4"/>
                  </a:cubicBezTo>
                  <a:cubicBezTo>
                    <a:pt x="114" y="4"/>
                    <a:pt x="112" y="5"/>
                    <a:pt x="111" y="6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5"/>
                    <a:pt x="95" y="0"/>
                    <a:pt x="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3"/>
                    <a:pt x="5" y="88"/>
                    <a:pt x="12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5" y="88"/>
                    <a:pt x="100" y="83"/>
                    <a:pt x="100" y="76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12" y="83"/>
                    <a:pt x="114" y="84"/>
                    <a:pt x="116" y="84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4" y="84"/>
                    <a:pt x="128" y="81"/>
                    <a:pt x="128" y="76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8"/>
                    <a:pt x="124" y="4"/>
                    <a:pt x="120" y="4"/>
                  </a:cubicBezTo>
                  <a:close/>
                  <a:moveTo>
                    <a:pt x="12" y="80"/>
                  </a:moveTo>
                  <a:cubicBezTo>
                    <a:pt x="10" y="80"/>
                    <a:pt x="8" y="78"/>
                    <a:pt x="8" y="76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0" y="8"/>
                    <a:pt x="92" y="10"/>
                    <a:pt x="92" y="12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0" y="80"/>
                    <a:pt x="88" y="80"/>
                  </a:cubicBezTo>
                  <a:lnTo>
                    <a:pt x="12" y="80"/>
                  </a:lnTo>
                  <a:close/>
                  <a:moveTo>
                    <a:pt x="120" y="76"/>
                  </a:moveTo>
                  <a:cubicBezTo>
                    <a:pt x="116" y="76"/>
                    <a:pt x="116" y="76"/>
                    <a:pt x="116" y="76"/>
                  </a:cubicBezTo>
                  <a:cubicBezTo>
                    <a:pt x="116" y="76"/>
                    <a:pt x="116" y="76"/>
                    <a:pt x="116" y="76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20" y="12"/>
                    <a:pt x="120" y="12"/>
                    <a:pt x="120" y="12"/>
                  </a:cubicBezTo>
                  <a:lnTo>
                    <a:pt x="120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DECE93F-A78F-A762-67D5-F3D08368EACA}"/>
                </a:ext>
              </a:extLst>
            </p:cNvPr>
            <p:cNvGrpSpPr/>
            <p:nvPr/>
          </p:nvGrpSpPr>
          <p:grpSpPr>
            <a:xfrm>
              <a:off x="1259514" y="5234332"/>
              <a:ext cx="417197" cy="364703"/>
              <a:chOff x="9344026" y="4030663"/>
              <a:chExt cx="239713" cy="209551"/>
            </a:xfrm>
            <a:grpFill/>
          </p:grpSpPr>
          <p:sp>
            <p:nvSpPr>
              <p:cNvPr id="142" name="Freeform 173">
                <a:extLst>
                  <a:ext uri="{FF2B5EF4-FFF2-40B4-BE49-F238E27FC236}">
                    <a16:creationId xmlns:a16="http://schemas.microsoft.com/office/drawing/2014/main" id="{26DF6548-9A1B-F9BC-BF71-D82A5C972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4026" y="4030663"/>
                <a:ext cx="239713" cy="179388"/>
              </a:xfrm>
              <a:custGeom>
                <a:avLst/>
                <a:gdLst>
                  <a:gd name="T0" fmla="*/ 56 w 64"/>
                  <a:gd name="T1" fmla="*/ 18 h 48"/>
                  <a:gd name="T2" fmla="*/ 56 w 64"/>
                  <a:gd name="T3" fmla="*/ 18 h 48"/>
                  <a:gd name="T4" fmla="*/ 38 w 64"/>
                  <a:gd name="T5" fmla="*/ 0 h 48"/>
                  <a:gd name="T6" fmla="*/ 22 w 64"/>
                  <a:gd name="T7" fmla="*/ 9 h 48"/>
                  <a:gd name="T8" fmla="*/ 18 w 64"/>
                  <a:gd name="T9" fmla="*/ 8 h 48"/>
                  <a:gd name="T10" fmla="*/ 8 w 64"/>
                  <a:gd name="T11" fmla="*/ 18 h 48"/>
                  <a:gd name="T12" fmla="*/ 8 w 64"/>
                  <a:gd name="T13" fmla="*/ 18 h 48"/>
                  <a:gd name="T14" fmla="*/ 0 w 64"/>
                  <a:gd name="T15" fmla="*/ 32 h 48"/>
                  <a:gd name="T16" fmla="*/ 16 w 64"/>
                  <a:gd name="T17" fmla="*/ 48 h 48"/>
                  <a:gd name="T18" fmla="*/ 20 w 64"/>
                  <a:gd name="T19" fmla="*/ 48 h 48"/>
                  <a:gd name="T20" fmla="*/ 20 w 64"/>
                  <a:gd name="T21" fmla="*/ 44 h 48"/>
                  <a:gd name="T22" fmla="*/ 16 w 64"/>
                  <a:gd name="T23" fmla="*/ 44 h 48"/>
                  <a:gd name="T24" fmla="*/ 4 w 64"/>
                  <a:gd name="T25" fmla="*/ 32 h 48"/>
                  <a:gd name="T26" fmla="*/ 10 w 64"/>
                  <a:gd name="T27" fmla="*/ 22 h 48"/>
                  <a:gd name="T28" fmla="*/ 12 w 64"/>
                  <a:gd name="T29" fmla="*/ 21 h 48"/>
                  <a:gd name="T30" fmla="*/ 12 w 64"/>
                  <a:gd name="T31" fmla="*/ 18 h 48"/>
                  <a:gd name="T32" fmla="*/ 12 w 64"/>
                  <a:gd name="T33" fmla="*/ 18 h 48"/>
                  <a:gd name="T34" fmla="*/ 18 w 64"/>
                  <a:gd name="T35" fmla="*/ 12 h 48"/>
                  <a:gd name="T36" fmla="*/ 21 w 64"/>
                  <a:gd name="T37" fmla="*/ 13 h 48"/>
                  <a:gd name="T38" fmla="*/ 24 w 64"/>
                  <a:gd name="T39" fmla="*/ 14 h 48"/>
                  <a:gd name="T40" fmla="*/ 26 w 64"/>
                  <a:gd name="T41" fmla="*/ 11 h 48"/>
                  <a:gd name="T42" fmla="*/ 38 w 64"/>
                  <a:gd name="T43" fmla="*/ 4 h 48"/>
                  <a:gd name="T44" fmla="*/ 52 w 64"/>
                  <a:gd name="T45" fmla="*/ 18 h 48"/>
                  <a:gd name="T46" fmla="*/ 52 w 64"/>
                  <a:gd name="T47" fmla="*/ 18 h 48"/>
                  <a:gd name="T48" fmla="*/ 52 w 64"/>
                  <a:gd name="T49" fmla="*/ 21 h 48"/>
                  <a:gd name="T50" fmla="*/ 54 w 64"/>
                  <a:gd name="T51" fmla="*/ 22 h 48"/>
                  <a:gd name="T52" fmla="*/ 60 w 64"/>
                  <a:gd name="T53" fmla="*/ 32 h 48"/>
                  <a:gd name="T54" fmla="*/ 48 w 64"/>
                  <a:gd name="T55" fmla="*/ 44 h 48"/>
                  <a:gd name="T56" fmla="*/ 44 w 64"/>
                  <a:gd name="T57" fmla="*/ 44 h 48"/>
                  <a:gd name="T58" fmla="*/ 44 w 64"/>
                  <a:gd name="T59" fmla="*/ 48 h 48"/>
                  <a:gd name="T60" fmla="*/ 48 w 64"/>
                  <a:gd name="T61" fmla="*/ 48 h 48"/>
                  <a:gd name="T62" fmla="*/ 64 w 64"/>
                  <a:gd name="T63" fmla="*/ 32 h 48"/>
                  <a:gd name="T64" fmla="*/ 56 w 64"/>
                  <a:gd name="T65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48">
                    <a:moveTo>
                      <a:pt x="56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8"/>
                      <a:pt x="48" y="0"/>
                      <a:pt x="38" y="0"/>
                    </a:cubicBezTo>
                    <a:cubicBezTo>
                      <a:pt x="31" y="0"/>
                      <a:pt x="26" y="4"/>
                      <a:pt x="22" y="9"/>
                    </a:cubicBezTo>
                    <a:cubicBezTo>
                      <a:pt x="21" y="8"/>
                      <a:pt x="20" y="8"/>
                      <a:pt x="18" y="8"/>
                    </a:cubicBezTo>
                    <a:cubicBezTo>
                      <a:pt x="12" y="8"/>
                      <a:pt x="8" y="12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21"/>
                      <a:pt x="0" y="26"/>
                      <a:pt x="0" y="32"/>
                    </a:cubicBezTo>
                    <a:cubicBezTo>
                      <a:pt x="0" y="41"/>
                      <a:pt x="7" y="48"/>
                      <a:pt x="16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" y="44"/>
                      <a:pt x="4" y="39"/>
                      <a:pt x="4" y="32"/>
                    </a:cubicBezTo>
                    <a:cubicBezTo>
                      <a:pt x="4" y="28"/>
                      <a:pt x="6" y="24"/>
                      <a:pt x="10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ubicBezTo>
                      <a:pt x="19" y="12"/>
                      <a:pt x="20" y="12"/>
                      <a:pt x="21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8" y="7"/>
                      <a:pt x="33" y="4"/>
                      <a:pt x="38" y="4"/>
                    </a:cubicBezTo>
                    <a:cubicBezTo>
                      <a:pt x="46" y="4"/>
                      <a:pt x="52" y="10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8" y="24"/>
                      <a:pt x="60" y="28"/>
                      <a:pt x="60" y="32"/>
                    </a:cubicBezTo>
                    <a:cubicBezTo>
                      <a:pt x="60" y="39"/>
                      <a:pt x="55" y="44"/>
                      <a:pt x="48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7" y="48"/>
                      <a:pt x="64" y="41"/>
                      <a:pt x="64" y="32"/>
                    </a:cubicBezTo>
                    <a:cubicBezTo>
                      <a:pt x="64" y="26"/>
                      <a:pt x="61" y="21"/>
                      <a:pt x="5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174">
                <a:extLst>
                  <a:ext uri="{FF2B5EF4-FFF2-40B4-BE49-F238E27FC236}">
                    <a16:creationId xmlns:a16="http://schemas.microsoft.com/office/drawing/2014/main" id="{C486EBE7-AE99-52DA-2400-AF189C2DA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638" y="4105276"/>
                <a:ext cx="90488" cy="134938"/>
              </a:xfrm>
              <a:custGeom>
                <a:avLst/>
                <a:gdLst>
                  <a:gd name="T0" fmla="*/ 28 w 57"/>
                  <a:gd name="T1" fmla="*/ 0 h 85"/>
                  <a:gd name="T2" fmla="*/ 0 w 57"/>
                  <a:gd name="T3" fmla="*/ 38 h 85"/>
                  <a:gd name="T4" fmla="*/ 19 w 57"/>
                  <a:gd name="T5" fmla="*/ 38 h 85"/>
                  <a:gd name="T6" fmla="*/ 19 w 57"/>
                  <a:gd name="T7" fmla="*/ 85 h 85"/>
                  <a:gd name="T8" fmla="*/ 38 w 57"/>
                  <a:gd name="T9" fmla="*/ 85 h 85"/>
                  <a:gd name="T10" fmla="*/ 38 w 57"/>
                  <a:gd name="T11" fmla="*/ 38 h 85"/>
                  <a:gd name="T12" fmla="*/ 57 w 57"/>
                  <a:gd name="T13" fmla="*/ 38 h 85"/>
                  <a:gd name="T14" fmla="*/ 28 w 57"/>
                  <a:gd name="T1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85">
                    <a:moveTo>
                      <a:pt x="28" y="0"/>
                    </a:moveTo>
                    <a:lnTo>
                      <a:pt x="0" y="38"/>
                    </a:lnTo>
                    <a:lnTo>
                      <a:pt x="19" y="38"/>
                    </a:lnTo>
                    <a:lnTo>
                      <a:pt x="19" y="85"/>
                    </a:lnTo>
                    <a:lnTo>
                      <a:pt x="38" y="85"/>
                    </a:lnTo>
                    <a:lnTo>
                      <a:pt x="38" y="38"/>
                    </a:lnTo>
                    <a:lnTo>
                      <a:pt x="57" y="38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D4316E8-A272-4B8E-E994-19C384930DB0}"/>
                </a:ext>
              </a:extLst>
            </p:cNvPr>
            <p:cNvGrpSpPr/>
            <p:nvPr/>
          </p:nvGrpSpPr>
          <p:grpSpPr>
            <a:xfrm>
              <a:off x="321386" y="5234332"/>
              <a:ext cx="417197" cy="364703"/>
              <a:chOff x="8863013" y="4030663"/>
              <a:chExt cx="239713" cy="209551"/>
            </a:xfrm>
            <a:grpFill/>
          </p:grpSpPr>
          <p:sp>
            <p:nvSpPr>
              <p:cNvPr id="140" name="Freeform 175">
                <a:extLst>
                  <a:ext uri="{FF2B5EF4-FFF2-40B4-BE49-F238E27FC236}">
                    <a16:creationId xmlns:a16="http://schemas.microsoft.com/office/drawing/2014/main" id="{B0F82810-9A37-A215-1BCA-31E1D7D4E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26" y="4105276"/>
                <a:ext cx="90488" cy="134938"/>
              </a:xfrm>
              <a:custGeom>
                <a:avLst/>
                <a:gdLst>
                  <a:gd name="T0" fmla="*/ 38 w 57"/>
                  <a:gd name="T1" fmla="*/ 0 h 85"/>
                  <a:gd name="T2" fmla="*/ 19 w 57"/>
                  <a:gd name="T3" fmla="*/ 0 h 85"/>
                  <a:gd name="T4" fmla="*/ 19 w 57"/>
                  <a:gd name="T5" fmla="*/ 47 h 85"/>
                  <a:gd name="T6" fmla="*/ 0 w 57"/>
                  <a:gd name="T7" fmla="*/ 47 h 85"/>
                  <a:gd name="T8" fmla="*/ 28 w 57"/>
                  <a:gd name="T9" fmla="*/ 85 h 85"/>
                  <a:gd name="T10" fmla="*/ 57 w 57"/>
                  <a:gd name="T11" fmla="*/ 47 h 85"/>
                  <a:gd name="T12" fmla="*/ 38 w 57"/>
                  <a:gd name="T13" fmla="*/ 47 h 85"/>
                  <a:gd name="T14" fmla="*/ 38 w 57"/>
                  <a:gd name="T1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85">
                    <a:moveTo>
                      <a:pt x="38" y="0"/>
                    </a:moveTo>
                    <a:lnTo>
                      <a:pt x="19" y="0"/>
                    </a:lnTo>
                    <a:lnTo>
                      <a:pt x="19" y="47"/>
                    </a:lnTo>
                    <a:lnTo>
                      <a:pt x="0" y="47"/>
                    </a:lnTo>
                    <a:lnTo>
                      <a:pt x="28" y="85"/>
                    </a:lnTo>
                    <a:lnTo>
                      <a:pt x="57" y="47"/>
                    </a:lnTo>
                    <a:lnTo>
                      <a:pt x="38" y="47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176">
                <a:extLst>
                  <a:ext uri="{FF2B5EF4-FFF2-40B4-BE49-F238E27FC236}">
                    <a16:creationId xmlns:a16="http://schemas.microsoft.com/office/drawing/2014/main" id="{B0E6063C-2776-5FF7-93C4-2808DF51C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3013" y="4030663"/>
                <a:ext cx="239713" cy="179388"/>
              </a:xfrm>
              <a:custGeom>
                <a:avLst/>
                <a:gdLst>
                  <a:gd name="T0" fmla="*/ 56 w 64"/>
                  <a:gd name="T1" fmla="*/ 18 h 48"/>
                  <a:gd name="T2" fmla="*/ 56 w 64"/>
                  <a:gd name="T3" fmla="*/ 18 h 48"/>
                  <a:gd name="T4" fmla="*/ 38 w 64"/>
                  <a:gd name="T5" fmla="*/ 0 h 48"/>
                  <a:gd name="T6" fmla="*/ 22 w 64"/>
                  <a:gd name="T7" fmla="*/ 9 h 48"/>
                  <a:gd name="T8" fmla="*/ 18 w 64"/>
                  <a:gd name="T9" fmla="*/ 8 h 48"/>
                  <a:gd name="T10" fmla="*/ 8 w 64"/>
                  <a:gd name="T11" fmla="*/ 18 h 48"/>
                  <a:gd name="T12" fmla="*/ 8 w 64"/>
                  <a:gd name="T13" fmla="*/ 18 h 48"/>
                  <a:gd name="T14" fmla="*/ 0 w 64"/>
                  <a:gd name="T15" fmla="*/ 32 h 48"/>
                  <a:gd name="T16" fmla="*/ 16 w 64"/>
                  <a:gd name="T17" fmla="*/ 48 h 48"/>
                  <a:gd name="T18" fmla="*/ 16 w 64"/>
                  <a:gd name="T19" fmla="*/ 44 h 48"/>
                  <a:gd name="T20" fmla="*/ 4 w 64"/>
                  <a:gd name="T21" fmla="*/ 32 h 48"/>
                  <a:gd name="T22" fmla="*/ 10 w 64"/>
                  <a:gd name="T23" fmla="*/ 22 h 48"/>
                  <a:gd name="T24" fmla="*/ 12 w 64"/>
                  <a:gd name="T25" fmla="*/ 21 h 48"/>
                  <a:gd name="T26" fmla="*/ 12 w 64"/>
                  <a:gd name="T27" fmla="*/ 18 h 48"/>
                  <a:gd name="T28" fmla="*/ 12 w 64"/>
                  <a:gd name="T29" fmla="*/ 18 h 48"/>
                  <a:gd name="T30" fmla="*/ 18 w 64"/>
                  <a:gd name="T31" fmla="*/ 12 h 48"/>
                  <a:gd name="T32" fmla="*/ 21 w 64"/>
                  <a:gd name="T33" fmla="*/ 13 h 48"/>
                  <a:gd name="T34" fmla="*/ 24 w 64"/>
                  <a:gd name="T35" fmla="*/ 14 h 48"/>
                  <a:gd name="T36" fmla="*/ 26 w 64"/>
                  <a:gd name="T37" fmla="*/ 11 h 48"/>
                  <a:gd name="T38" fmla="*/ 38 w 64"/>
                  <a:gd name="T39" fmla="*/ 4 h 48"/>
                  <a:gd name="T40" fmla="*/ 52 w 64"/>
                  <a:gd name="T41" fmla="*/ 18 h 48"/>
                  <a:gd name="T42" fmla="*/ 52 w 64"/>
                  <a:gd name="T43" fmla="*/ 18 h 48"/>
                  <a:gd name="T44" fmla="*/ 52 w 64"/>
                  <a:gd name="T45" fmla="*/ 21 h 48"/>
                  <a:gd name="T46" fmla="*/ 54 w 64"/>
                  <a:gd name="T47" fmla="*/ 22 h 48"/>
                  <a:gd name="T48" fmla="*/ 60 w 64"/>
                  <a:gd name="T49" fmla="*/ 32 h 48"/>
                  <a:gd name="T50" fmla="*/ 48 w 64"/>
                  <a:gd name="T51" fmla="*/ 44 h 48"/>
                  <a:gd name="T52" fmla="*/ 48 w 64"/>
                  <a:gd name="T53" fmla="*/ 48 h 48"/>
                  <a:gd name="T54" fmla="*/ 64 w 64"/>
                  <a:gd name="T55" fmla="*/ 32 h 48"/>
                  <a:gd name="T56" fmla="*/ 56 w 64"/>
                  <a:gd name="T57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48">
                    <a:moveTo>
                      <a:pt x="56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8"/>
                      <a:pt x="48" y="0"/>
                      <a:pt x="38" y="0"/>
                    </a:cubicBezTo>
                    <a:cubicBezTo>
                      <a:pt x="31" y="0"/>
                      <a:pt x="26" y="4"/>
                      <a:pt x="22" y="9"/>
                    </a:cubicBezTo>
                    <a:cubicBezTo>
                      <a:pt x="21" y="8"/>
                      <a:pt x="20" y="8"/>
                      <a:pt x="18" y="8"/>
                    </a:cubicBezTo>
                    <a:cubicBezTo>
                      <a:pt x="12" y="8"/>
                      <a:pt x="8" y="12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21"/>
                      <a:pt x="0" y="26"/>
                      <a:pt x="0" y="32"/>
                    </a:cubicBezTo>
                    <a:cubicBezTo>
                      <a:pt x="0" y="41"/>
                      <a:pt x="7" y="48"/>
                      <a:pt x="16" y="48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" y="44"/>
                      <a:pt x="4" y="39"/>
                      <a:pt x="4" y="32"/>
                    </a:cubicBezTo>
                    <a:cubicBezTo>
                      <a:pt x="4" y="28"/>
                      <a:pt x="6" y="24"/>
                      <a:pt x="10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ubicBezTo>
                      <a:pt x="19" y="12"/>
                      <a:pt x="20" y="12"/>
                      <a:pt x="21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8" y="7"/>
                      <a:pt x="33" y="4"/>
                      <a:pt x="38" y="4"/>
                    </a:cubicBezTo>
                    <a:cubicBezTo>
                      <a:pt x="46" y="4"/>
                      <a:pt x="52" y="10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8" y="24"/>
                      <a:pt x="60" y="28"/>
                      <a:pt x="60" y="32"/>
                    </a:cubicBezTo>
                    <a:cubicBezTo>
                      <a:pt x="60" y="39"/>
                      <a:pt x="55" y="44"/>
                      <a:pt x="48" y="44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7" y="48"/>
                      <a:pt x="64" y="41"/>
                      <a:pt x="64" y="32"/>
                    </a:cubicBezTo>
                    <a:cubicBezTo>
                      <a:pt x="64" y="26"/>
                      <a:pt x="61" y="21"/>
                      <a:pt x="5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CD6354B-2394-DE97-7016-DD1A93653D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897" y="5274739"/>
              <a:ext cx="348513" cy="283888"/>
            </a:xfrm>
            <a:custGeom>
              <a:avLst/>
              <a:gdLst>
                <a:gd name="T0" fmla="*/ 56 w 64"/>
                <a:gd name="T1" fmla="*/ 12 h 52"/>
                <a:gd name="T2" fmla="*/ 46 w 64"/>
                <a:gd name="T3" fmla="*/ 12 h 52"/>
                <a:gd name="T4" fmla="*/ 45 w 64"/>
                <a:gd name="T5" fmla="*/ 4 h 52"/>
                <a:gd name="T6" fmla="*/ 40 w 64"/>
                <a:gd name="T7" fmla="*/ 0 h 52"/>
                <a:gd name="T8" fmla="*/ 24 w 64"/>
                <a:gd name="T9" fmla="*/ 0 h 52"/>
                <a:gd name="T10" fmla="*/ 19 w 64"/>
                <a:gd name="T11" fmla="*/ 4 h 52"/>
                <a:gd name="T12" fmla="*/ 18 w 64"/>
                <a:gd name="T13" fmla="*/ 12 h 52"/>
                <a:gd name="T14" fmla="*/ 8 w 64"/>
                <a:gd name="T15" fmla="*/ 12 h 52"/>
                <a:gd name="T16" fmla="*/ 0 w 64"/>
                <a:gd name="T17" fmla="*/ 20 h 52"/>
                <a:gd name="T18" fmla="*/ 0 w 64"/>
                <a:gd name="T19" fmla="*/ 44 h 52"/>
                <a:gd name="T20" fmla="*/ 8 w 64"/>
                <a:gd name="T21" fmla="*/ 52 h 52"/>
                <a:gd name="T22" fmla="*/ 56 w 64"/>
                <a:gd name="T23" fmla="*/ 52 h 52"/>
                <a:gd name="T24" fmla="*/ 64 w 64"/>
                <a:gd name="T25" fmla="*/ 44 h 52"/>
                <a:gd name="T26" fmla="*/ 64 w 64"/>
                <a:gd name="T27" fmla="*/ 20 h 52"/>
                <a:gd name="T28" fmla="*/ 56 w 64"/>
                <a:gd name="T29" fmla="*/ 12 h 52"/>
                <a:gd name="T30" fmla="*/ 23 w 64"/>
                <a:gd name="T31" fmla="*/ 5 h 52"/>
                <a:gd name="T32" fmla="*/ 24 w 64"/>
                <a:gd name="T33" fmla="*/ 4 h 52"/>
                <a:gd name="T34" fmla="*/ 40 w 64"/>
                <a:gd name="T35" fmla="*/ 4 h 52"/>
                <a:gd name="T36" fmla="*/ 41 w 64"/>
                <a:gd name="T37" fmla="*/ 5 h 52"/>
                <a:gd name="T38" fmla="*/ 42 w 64"/>
                <a:gd name="T39" fmla="*/ 12 h 52"/>
                <a:gd name="T40" fmla="*/ 22 w 64"/>
                <a:gd name="T41" fmla="*/ 12 h 52"/>
                <a:gd name="T42" fmla="*/ 23 w 64"/>
                <a:gd name="T43" fmla="*/ 5 h 52"/>
                <a:gd name="T44" fmla="*/ 44 w 64"/>
                <a:gd name="T45" fmla="*/ 36 h 52"/>
                <a:gd name="T46" fmla="*/ 36 w 64"/>
                <a:gd name="T47" fmla="*/ 36 h 52"/>
                <a:gd name="T48" fmla="*/ 36 w 64"/>
                <a:gd name="T49" fmla="*/ 44 h 52"/>
                <a:gd name="T50" fmla="*/ 28 w 64"/>
                <a:gd name="T51" fmla="*/ 44 h 52"/>
                <a:gd name="T52" fmla="*/ 28 w 64"/>
                <a:gd name="T53" fmla="*/ 36 h 52"/>
                <a:gd name="T54" fmla="*/ 20 w 64"/>
                <a:gd name="T55" fmla="*/ 36 h 52"/>
                <a:gd name="T56" fmla="*/ 20 w 64"/>
                <a:gd name="T57" fmla="*/ 28 h 52"/>
                <a:gd name="T58" fmla="*/ 28 w 64"/>
                <a:gd name="T59" fmla="*/ 28 h 52"/>
                <a:gd name="T60" fmla="*/ 28 w 64"/>
                <a:gd name="T61" fmla="*/ 20 h 52"/>
                <a:gd name="T62" fmla="*/ 36 w 64"/>
                <a:gd name="T63" fmla="*/ 20 h 52"/>
                <a:gd name="T64" fmla="*/ 36 w 64"/>
                <a:gd name="T65" fmla="*/ 28 h 52"/>
                <a:gd name="T66" fmla="*/ 44 w 64"/>
                <a:gd name="T67" fmla="*/ 28 h 52"/>
                <a:gd name="T68" fmla="*/ 44 w 64"/>
                <a:gd name="T69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52">
                  <a:moveTo>
                    <a:pt x="5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19" y="4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0" y="16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0" y="52"/>
                    <a:pt x="64" y="48"/>
                    <a:pt x="64" y="44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23" y="5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22" y="12"/>
                    <a:pt x="22" y="12"/>
                    <a:pt x="22" y="12"/>
                  </a:cubicBezTo>
                  <a:lnTo>
                    <a:pt x="23" y="5"/>
                  </a:lnTo>
                  <a:close/>
                  <a:moveTo>
                    <a:pt x="44" y="36"/>
                  </a:moveTo>
                  <a:cubicBezTo>
                    <a:pt x="36" y="36"/>
                    <a:pt x="36" y="36"/>
                    <a:pt x="36" y="36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249">
              <a:extLst>
                <a:ext uri="{FF2B5EF4-FFF2-40B4-BE49-F238E27FC236}">
                  <a16:creationId xmlns:a16="http://schemas.microsoft.com/office/drawing/2014/main" id="{A73C1B5E-DA88-5B1E-018F-F5637B51E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0486" y="5244999"/>
              <a:ext cx="404141" cy="343368"/>
            </a:xfrm>
            <a:custGeom>
              <a:avLst/>
              <a:gdLst>
                <a:gd name="T0" fmla="*/ 51 w 56"/>
                <a:gd name="T1" fmla="*/ 20 h 48"/>
                <a:gd name="T2" fmla="*/ 54 w 56"/>
                <a:gd name="T3" fmla="*/ 16 h 48"/>
                <a:gd name="T4" fmla="*/ 54 w 56"/>
                <a:gd name="T5" fmla="*/ 12 h 48"/>
                <a:gd name="T6" fmla="*/ 45 w 56"/>
                <a:gd name="T7" fmla="*/ 4 h 48"/>
                <a:gd name="T8" fmla="*/ 16 w 56"/>
                <a:gd name="T9" fmla="*/ 0 h 48"/>
                <a:gd name="T10" fmla="*/ 8 w 56"/>
                <a:gd name="T11" fmla="*/ 12 h 48"/>
                <a:gd name="T12" fmla="*/ 0 w 56"/>
                <a:gd name="T13" fmla="*/ 14 h 48"/>
                <a:gd name="T14" fmla="*/ 7 w 56"/>
                <a:gd name="T15" fmla="*/ 16 h 48"/>
                <a:gd name="T16" fmla="*/ 2 w 56"/>
                <a:gd name="T17" fmla="*/ 20 h 48"/>
                <a:gd name="T18" fmla="*/ 0 w 56"/>
                <a:gd name="T19" fmla="*/ 34 h 48"/>
                <a:gd name="T20" fmla="*/ 4 w 56"/>
                <a:gd name="T21" fmla="*/ 36 h 48"/>
                <a:gd name="T22" fmla="*/ 8 w 56"/>
                <a:gd name="T23" fmla="*/ 48 h 48"/>
                <a:gd name="T24" fmla="*/ 16 w 56"/>
                <a:gd name="T25" fmla="*/ 44 h 48"/>
                <a:gd name="T26" fmla="*/ 40 w 56"/>
                <a:gd name="T27" fmla="*/ 36 h 48"/>
                <a:gd name="T28" fmla="*/ 44 w 56"/>
                <a:gd name="T29" fmla="*/ 48 h 48"/>
                <a:gd name="T30" fmla="*/ 52 w 56"/>
                <a:gd name="T31" fmla="*/ 44 h 48"/>
                <a:gd name="T32" fmla="*/ 54 w 56"/>
                <a:gd name="T33" fmla="*/ 36 h 48"/>
                <a:gd name="T34" fmla="*/ 56 w 56"/>
                <a:gd name="T35" fmla="*/ 22 h 48"/>
                <a:gd name="T36" fmla="*/ 15 w 56"/>
                <a:gd name="T37" fmla="*/ 5 h 48"/>
                <a:gd name="T38" fmla="*/ 24 w 56"/>
                <a:gd name="T39" fmla="*/ 4 h 48"/>
                <a:gd name="T40" fmla="*/ 26 w 56"/>
                <a:gd name="T41" fmla="*/ 8 h 48"/>
                <a:gd name="T42" fmla="*/ 32 w 56"/>
                <a:gd name="T43" fmla="*/ 6 h 48"/>
                <a:gd name="T44" fmla="*/ 40 w 56"/>
                <a:gd name="T45" fmla="*/ 4 h 48"/>
                <a:gd name="T46" fmla="*/ 46 w 56"/>
                <a:gd name="T47" fmla="*/ 20 h 48"/>
                <a:gd name="T48" fmla="*/ 15 w 56"/>
                <a:gd name="T49" fmla="*/ 5 h 48"/>
                <a:gd name="T50" fmla="*/ 8 w 56"/>
                <a:gd name="T51" fmla="*/ 28 h 48"/>
                <a:gd name="T52" fmla="*/ 16 w 56"/>
                <a:gd name="T53" fmla="*/ 28 h 48"/>
                <a:gd name="T54" fmla="*/ 36 w 56"/>
                <a:gd name="T55" fmla="*/ 32 h 48"/>
                <a:gd name="T56" fmla="*/ 20 w 56"/>
                <a:gd name="T57" fmla="*/ 28 h 48"/>
                <a:gd name="T58" fmla="*/ 36 w 56"/>
                <a:gd name="T59" fmla="*/ 32 h 48"/>
                <a:gd name="T60" fmla="*/ 40 w 56"/>
                <a:gd name="T61" fmla="*/ 28 h 48"/>
                <a:gd name="T62" fmla="*/ 48 w 56"/>
                <a:gd name="T63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48">
                  <a:moveTo>
                    <a:pt x="54" y="20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5"/>
                    <a:pt x="56" y="14"/>
                  </a:cubicBezTo>
                  <a:cubicBezTo>
                    <a:pt x="56" y="13"/>
                    <a:pt x="55" y="12"/>
                    <a:pt x="54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2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1" y="2"/>
                    <a:pt x="11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1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6"/>
                    <a:pt x="6" y="48"/>
                    <a:pt x="8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4" y="48"/>
                    <a:pt x="16" y="46"/>
                    <a:pt x="16" y="44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6"/>
                    <a:pt x="42" y="48"/>
                    <a:pt x="4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0" y="48"/>
                    <a:pt x="52" y="46"/>
                    <a:pt x="52" y="4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4" y="20"/>
                  </a:cubicBezTo>
                  <a:close/>
                  <a:moveTo>
                    <a:pt x="15" y="5"/>
                  </a:moveTo>
                  <a:cubicBezTo>
                    <a:pt x="15" y="5"/>
                    <a:pt x="16" y="4"/>
                    <a:pt x="1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5" y="8"/>
                    <a:pt x="26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2" y="7"/>
                    <a:pt x="32" y="6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5"/>
                    <a:pt x="41" y="5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5" y="5"/>
                  </a:lnTo>
                  <a:close/>
                  <a:moveTo>
                    <a:pt x="12" y="32"/>
                  </a:moveTo>
                  <a:cubicBezTo>
                    <a:pt x="10" y="32"/>
                    <a:pt x="8" y="30"/>
                    <a:pt x="8" y="28"/>
                  </a:cubicBezTo>
                  <a:cubicBezTo>
                    <a:pt x="8" y="26"/>
                    <a:pt x="10" y="24"/>
                    <a:pt x="12" y="24"/>
                  </a:cubicBezTo>
                  <a:cubicBezTo>
                    <a:pt x="14" y="24"/>
                    <a:pt x="16" y="26"/>
                    <a:pt x="16" y="28"/>
                  </a:cubicBezTo>
                  <a:cubicBezTo>
                    <a:pt x="16" y="30"/>
                    <a:pt x="14" y="32"/>
                    <a:pt x="12" y="32"/>
                  </a:cubicBezTo>
                  <a:close/>
                  <a:moveTo>
                    <a:pt x="36" y="32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2"/>
                  </a:lnTo>
                  <a:close/>
                  <a:moveTo>
                    <a:pt x="44" y="32"/>
                  </a:moveTo>
                  <a:cubicBezTo>
                    <a:pt x="42" y="32"/>
                    <a:pt x="40" y="30"/>
                    <a:pt x="40" y="28"/>
                  </a:cubicBezTo>
                  <a:cubicBezTo>
                    <a:pt x="40" y="26"/>
                    <a:pt x="42" y="24"/>
                    <a:pt x="44" y="24"/>
                  </a:cubicBezTo>
                  <a:cubicBezTo>
                    <a:pt x="46" y="24"/>
                    <a:pt x="48" y="26"/>
                    <a:pt x="48" y="28"/>
                  </a:cubicBezTo>
                  <a:cubicBezTo>
                    <a:pt x="48" y="30"/>
                    <a:pt x="46" y="32"/>
                    <a:pt x="44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0102BD-DB6E-BEDC-5C22-A056C65C5E06}"/>
                </a:ext>
              </a:extLst>
            </p:cNvPr>
            <p:cNvGrpSpPr/>
            <p:nvPr/>
          </p:nvGrpSpPr>
          <p:grpSpPr>
            <a:xfrm>
              <a:off x="3356734" y="5219621"/>
              <a:ext cx="381327" cy="394124"/>
              <a:chOff x="4054476" y="1160463"/>
              <a:chExt cx="236537" cy="244475"/>
            </a:xfrm>
            <a:grpFill/>
          </p:grpSpPr>
          <p:sp>
            <p:nvSpPr>
              <p:cNvPr id="138" name="Freeform 58">
                <a:extLst>
                  <a:ext uri="{FF2B5EF4-FFF2-40B4-BE49-F238E27FC236}">
                    <a16:creationId xmlns:a16="http://schemas.microsoft.com/office/drawing/2014/main" id="{6C575845-EE43-CE67-32E3-0186D937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963" y="1160463"/>
                <a:ext cx="146050" cy="146050"/>
              </a:xfrm>
              <a:custGeom>
                <a:avLst/>
                <a:gdLst>
                  <a:gd name="T0" fmla="*/ 37 w 39"/>
                  <a:gd name="T1" fmla="*/ 2 h 39"/>
                  <a:gd name="T2" fmla="*/ 31 w 39"/>
                  <a:gd name="T3" fmla="*/ 3 h 39"/>
                  <a:gd name="T4" fmla="*/ 12 w 39"/>
                  <a:gd name="T5" fmla="*/ 22 h 39"/>
                  <a:gd name="T6" fmla="*/ 0 w 39"/>
                  <a:gd name="T7" fmla="*/ 29 h 39"/>
                  <a:gd name="T8" fmla="*/ 10 w 39"/>
                  <a:gd name="T9" fmla="*/ 39 h 39"/>
                  <a:gd name="T10" fmla="*/ 17 w 39"/>
                  <a:gd name="T11" fmla="*/ 27 h 39"/>
                  <a:gd name="T12" fmla="*/ 36 w 39"/>
                  <a:gd name="T13" fmla="*/ 8 h 39"/>
                  <a:gd name="T14" fmla="*/ 37 w 39"/>
                  <a:gd name="T1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9">
                    <a:moveTo>
                      <a:pt x="37" y="2"/>
                    </a:moveTo>
                    <a:cubicBezTo>
                      <a:pt x="34" y="0"/>
                      <a:pt x="31" y="3"/>
                      <a:pt x="31" y="3"/>
                    </a:cubicBezTo>
                    <a:cubicBezTo>
                      <a:pt x="31" y="3"/>
                      <a:pt x="15" y="19"/>
                      <a:pt x="12" y="22"/>
                    </a:cubicBezTo>
                    <a:cubicBezTo>
                      <a:pt x="9" y="25"/>
                      <a:pt x="0" y="29"/>
                      <a:pt x="0" y="2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4" y="30"/>
                      <a:pt x="17" y="27"/>
                    </a:cubicBezTo>
                    <a:cubicBezTo>
                      <a:pt x="20" y="24"/>
                      <a:pt x="36" y="8"/>
                      <a:pt x="36" y="8"/>
                    </a:cubicBezTo>
                    <a:cubicBezTo>
                      <a:pt x="36" y="8"/>
                      <a:pt x="39" y="5"/>
                      <a:pt x="3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59">
                <a:extLst>
                  <a:ext uri="{FF2B5EF4-FFF2-40B4-BE49-F238E27FC236}">
                    <a16:creationId xmlns:a16="http://schemas.microsoft.com/office/drawing/2014/main" id="{DCF5B533-677E-CCAC-BE32-6B72DBBEF0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4476" y="1281113"/>
                <a:ext cx="115888" cy="123825"/>
              </a:xfrm>
              <a:custGeom>
                <a:avLst/>
                <a:gdLst>
                  <a:gd name="T0" fmla="*/ 12 w 31"/>
                  <a:gd name="T1" fmla="*/ 7 h 33"/>
                  <a:gd name="T2" fmla="*/ 0 w 31"/>
                  <a:gd name="T3" fmla="*/ 27 h 33"/>
                  <a:gd name="T4" fmla="*/ 31 w 31"/>
                  <a:gd name="T5" fmla="*/ 10 h 33"/>
                  <a:gd name="T6" fmla="*/ 21 w 31"/>
                  <a:gd name="T7" fmla="*/ 0 h 33"/>
                  <a:gd name="T8" fmla="*/ 12 w 31"/>
                  <a:gd name="T9" fmla="*/ 7 h 33"/>
                  <a:gd name="T10" fmla="*/ 9 w 31"/>
                  <a:gd name="T11" fmla="*/ 24 h 33"/>
                  <a:gd name="T12" fmla="*/ 20 w 31"/>
                  <a:gd name="T13" fmla="*/ 4 h 33"/>
                  <a:gd name="T14" fmla="*/ 9 w 31"/>
                  <a:gd name="T15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3">
                    <a:moveTo>
                      <a:pt x="12" y="7"/>
                    </a:moveTo>
                    <a:cubicBezTo>
                      <a:pt x="7" y="19"/>
                      <a:pt x="8" y="25"/>
                      <a:pt x="0" y="27"/>
                    </a:cubicBezTo>
                    <a:cubicBezTo>
                      <a:pt x="31" y="33"/>
                      <a:pt x="31" y="10"/>
                      <a:pt x="31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14" y="2"/>
                      <a:pt x="12" y="7"/>
                    </a:cubicBezTo>
                    <a:close/>
                    <a:moveTo>
                      <a:pt x="9" y="24"/>
                    </a:moveTo>
                    <a:cubicBezTo>
                      <a:pt x="11" y="21"/>
                      <a:pt x="15" y="8"/>
                      <a:pt x="20" y="4"/>
                    </a:cubicBezTo>
                    <a:cubicBezTo>
                      <a:pt x="23" y="7"/>
                      <a:pt x="20" y="17"/>
                      <a:pt x="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3" name="Freeform 119">
              <a:extLst>
                <a:ext uri="{FF2B5EF4-FFF2-40B4-BE49-F238E27FC236}">
                  <a16:creationId xmlns:a16="http://schemas.microsoft.com/office/drawing/2014/main" id="{BFF2D948-3752-BFCF-B166-FD3F71B124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5058" y="5236335"/>
              <a:ext cx="360696" cy="360696"/>
            </a:xfrm>
            <a:custGeom>
              <a:avLst/>
              <a:gdLst>
                <a:gd name="T0" fmla="*/ 0 w 152"/>
                <a:gd name="T1" fmla="*/ 0 h 152"/>
                <a:gd name="T2" fmla="*/ 0 w 152"/>
                <a:gd name="T3" fmla="*/ 114 h 152"/>
                <a:gd name="T4" fmla="*/ 38 w 152"/>
                <a:gd name="T5" fmla="*/ 114 h 152"/>
                <a:gd name="T6" fmla="*/ 38 w 152"/>
                <a:gd name="T7" fmla="*/ 152 h 152"/>
                <a:gd name="T8" fmla="*/ 90 w 152"/>
                <a:gd name="T9" fmla="*/ 114 h 152"/>
                <a:gd name="T10" fmla="*/ 152 w 152"/>
                <a:gd name="T11" fmla="*/ 114 h 152"/>
                <a:gd name="T12" fmla="*/ 152 w 152"/>
                <a:gd name="T13" fmla="*/ 0 h 152"/>
                <a:gd name="T14" fmla="*/ 0 w 152"/>
                <a:gd name="T15" fmla="*/ 0 h 152"/>
                <a:gd name="T16" fmla="*/ 133 w 152"/>
                <a:gd name="T17" fmla="*/ 95 h 152"/>
                <a:gd name="T18" fmla="*/ 95 w 152"/>
                <a:gd name="T19" fmla="*/ 95 h 152"/>
                <a:gd name="T20" fmla="*/ 57 w 152"/>
                <a:gd name="T21" fmla="*/ 124 h 152"/>
                <a:gd name="T22" fmla="*/ 57 w 152"/>
                <a:gd name="T23" fmla="*/ 95 h 152"/>
                <a:gd name="T24" fmla="*/ 19 w 152"/>
                <a:gd name="T25" fmla="*/ 95 h 152"/>
                <a:gd name="T26" fmla="*/ 19 w 152"/>
                <a:gd name="T27" fmla="*/ 19 h 152"/>
                <a:gd name="T28" fmla="*/ 133 w 152"/>
                <a:gd name="T29" fmla="*/ 19 h 152"/>
                <a:gd name="T30" fmla="*/ 133 w 152"/>
                <a:gd name="T31" fmla="*/ 9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0" y="0"/>
                  </a:moveTo>
                  <a:lnTo>
                    <a:pt x="0" y="114"/>
                  </a:lnTo>
                  <a:lnTo>
                    <a:pt x="38" y="114"/>
                  </a:lnTo>
                  <a:lnTo>
                    <a:pt x="38" y="152"/>
                  </a:lnTo>
                  <a:lnTo>
                    <a:pt x="90" y="114"/>
                  </a:lnTo>
                  <a:lnTo>
                    <a:pt x="152" y="114"/>
                  </a:lnTo>
                  <a:lnTo>
                    <a:pt x="152" y="0"/>
                  </a:lnTo>
                  <a:lnTo>
                    <a:pt x="0" y="0"/>
                  </a:lnTo>
                  <a:close/>
                  <a:moveTo>
                    <a:pt x="133" y="95"/>
                  </a:moveTo>
                  <a:lnTo>
                    <a:pt x="95" y="95"/>
                  </a:lnTo>
                  <a:lnTo>
                    <a:pt x="57" y="124"/>
                  </a:lnTo>
                  <a:lnTo>
                    <a:pt x="57" y="95"/>
                  </a:lnTo>
                  <a:lnTo>
                    <a:pt x="19" y="95"/>
                  </a:lnTo>
                  <a:lnTo>
                    <a:pt x="19" y="19"/>
                  </a:lnTo>
                  <a:lnTo>
                    <a:pt x="133" y="19"/>
                  </a:lnTo>
                  <a:lnTo>
                    <a:pt x="133" y="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48">
              <a:extLst>
                <a:ext uri="{FF2B5EF4-FFF2-40B4-BE49-F238E27FC236}">
                  <a16:creationId xmlns:a16="http://schemas.microsoft.com/office/drawing/2014/main" id="{50853825-A957-B1A3-A75D-49EB9BE0E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5555" y="5216671"/>
              <a:ext cx="403984" cy="400024"/>
            </a:xfrm>
            <a:custGeom>
              <a:avLst/>
              <a:gdLst>
                <a:gd name="T0" fmla="*/ 126 w 129"/>
                <a:gd name="T1" fmla="*/ 2 h 128"/>
                <a:gd name="T2" fmla="*/ 121 w 129"/>
                <a:gd name="T3" fmla="*/ 0 h 128"/>
                <a:gd name="T4" fmla="*/ 120 w 129"/>
                <a:gd name="T5" fmla="*/ 0 h 128"/>
                <a:gd name="T6" fmla="*/ 52 w 129"/>
                <a:gd name="T7" fmla="*/ 12 h 128"/>
                <a:gd name="T8" fmla="*/ 45 w 129"/>
                <a:gd name="T9" fmla="*/ 20 h 128"/>
                <a:gd name="T10" fmla="*/ 45 w 129"/>
                <a:gd name="T11" fmla="*/ 28 h 128"/>
                <a:gd name="T12" fmla="*/ 45 w 129"/>
                <a:gd name="T13" fmla="*/ 32 h 128"/>
                <a:gd name="T14" fmla="*/ 45 w 129"/>
                <a:gd name="T15" fmla="*/ 89 h 128"/>
                <a:gd name="T16" fmla="*/ 30 w 129"/>
                <a:gd name="T17" fmla="*/ 84 h 128"/>
                <a:gd name="T18" fmla="*/ 20 w 129"/>
                <a:gd name="T19" fmla="*/ 86 h 128"/>
                <a:gd name="T20" fmla="*/ 3 w 129"/>
                <a:gd name="T21" fmla="*/ 100 h 128"/>
                <a:gd name="T22" fmla="*/ 2 w 129"/>
                <a:gd name="T23" fmla="*/ 115 h 128"/>
                <a:gd name="T24" fmla="*/ 24 w 129"/>
                <a:gd name="T25" fmla="*/ 128 h 128"/>
                <a:gd name="T26" fmla="*/ 34 w 129"/>
                <a:gd name="T27" fmla="*/ 126 h 128"/>
                <a:gd name="T28" fmla="*/ 51 w 129"/>
                <a:gd name="T29" fmla="*/ 112 h 128"/>
                <a:gd name="T30" fmla="*/ 53 w 129"/>
                <a:gd name="T31" fmla="*/ 104 h 128"/>
                <a:gd name="T32" fmla="*/ 53 w 129"/>
                <a:gd name="T33" fmla="*/ 104 h 128"/>
                <a:gd name="T34" fmla="*/ 53 w 129"/>
                <a:gd name="T35" fmla="*/ 40 h 128"/>
                <a:gd name="T36" fmla="*/ 54 w 129"/>
                <a:gd name="T37" fmla="*/ 40 h 128"/>
                <a:gd name="T38" fmla="*/ 121 w 129"/>
                <a:gd name="T39" fmla="*/ 28 h 128"/>
                <a:gd name="T40" fmla="*/ 121 w 129"/>
                <a:gd name="T41" fmla="*/ 77 h 128"/>
                <a:gd name="T42" fmla="*/ 106 w 129"/>
                <a:gd name="T43" fmla="*/ 72 h 128"/>
                <a:gd name="T44" fmla="*/ 96 w 129"/>
                <a:gd name="T45" fmla="*/ 74 h 128"/>
                <a:gd name="T46" fmla="*/ 79 w 129"/>
                <a:gd name="T47" fmla="*/ 88 h 128"/>
                <a:gd name="T48" fmla="*/ 78 w 129"/>
                <a:gd name="T49" fmla="*/ 103 h 128"/>
                <a:gd name="T50" fmla="*/ 100 w 129"/>
                <a:gd name="T51" fmla="*/ 116 h 128"/>
                <a:gd name="T52" fmla="*/ 110 w 129"/>
                <a:gd name="T53" fmla="*/ 114 h 128"/>
                <a:gd name="T54" fmla="*/ 127 w 129"/>
                <a:gd name="T55" fmla="*/ 100 h 128"/>
                <a:gd name="T56" fmla="*/ 129 w 129"/>
                <a:gd name="T57" fmla="*/ 92 h 128"/>
                <a:gd name="T58" fmla="*/ 129 w 129"/>
                <a:gd name="T59" fmla="*/ 92 h 128"/>
                <a:gd name="T60" fmla="*/ 129 w 129"/>
                <a:gd name="T61" fmla="*/ 20 h 128"/>
                <a:gd name="T62" fmla="*/ 129 w 129"/>
                <a:gd name="T63" fmla="*/ 16 h 128"/>
                <a:gd name="T64" fmla="*/ 129 w 129"/>
                <a:gd name="T65" fmla="*/ 8 h 128"/>
                <a:gd name="T66" fmla="*/ 126 w 129"/>
                <a:gd name="T67" fmla="*/ 2 h 128"/>
                <a:gd name="T68" fmla="*/ 32 w 129"/>
                <a:gd name="T69" fmla="*/ 119 h 128"/>
                <a:gd name="T70" fmla="*/ 10 w 129"/>
                <a:gd name="T71" fmla="*/ 112 h 128"/>
                <a:gd name="T72" fmla="*/ 22 w 129"/>
                <a:gd name="T73" fmla="*/ 93 h 128"/>
                <a:gd name="T74" fmla="*/ 44 w 129"/>
                <a:gd name="T75" fmla="*/ 100 h 128"/>
                <a:gd name="T76" fmla="*/ 32 w 129"/>
                <a:gd name="T77" fmla="*/ 119 h 128"/>
                <a:gd name="T78" fmla="*/ 108 w 129"/>
                <a:gd name="T79" fmla="*/ 107 h 128"/>
                <a:gd name="T80" fmla="*/ 85 w 129"/>
                <a:gd name="T81" fmla="*/ 100 h 128"/>
                <a:gd name="T82" fmla="*/ 98 w 129"/>
                <a:gd name="T83" fmla="*/ 81 h 128"/>
                <a:gd name="T84" fmla="*/ 120 w 129"/>
                <a:gd name="T85" fmla="*/ 88 h 128"/>
                <a:gd name="T86" fmla="*/ 108 w 129"/>
                <a:gd name="T87" fmla="*/ 107 h 128"/>
                <a:gd name="T88" fmla="*/ 121 w 129"/>
                <a:gd name="T89" fmla="*/ 20 h 128"/>
                <a:gd name="T90" fmla="*/ 53 w 129"/>
                <a:gd name="T91" fmla="*/ 32 h 128"/>
                <a:gd name="T92" fmla="*/ 53 w 129"/>
                <a:gd name="T93" fmla="*/ 28 h 128"/>
                <a:gd name="T94" fmla="*/ 53 w 129"/>
                <a:gd name="T95" fmla="*/ 20 h 128"/>
                <a:gd name="T96" fmla="*/ 121 w 129"/>
                <a:gd name="T97" fmla="*/ 8 h 128"/>
                <a:gd name="T98" fmla="*/ 121 w 129"/>
                <a:gd name="T99" fmla="*/ 16 h 128"/>
                <a:gd name="T100" fmla="*/ 121 w 129"/>
                <a:gd name="T101" fmla="*/ 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" h="128">
                  <a:moveTo>
                    <a:pt x="126" y="2"/>
                  </a:moveTo>
                  <a:cubicBezTo>
                    <a:pt x="125" y="1"/>
                    <a:pt x="123" y="0"/>
                    <a:pt x="121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3"/>
                    <a:pt x="45" y="16"/>
                    <a:pt x="45" y="2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1" y="86"/>
                    <a:pt x="36" y="84"/>
                    <a:pt x="30" y="84"/>
                  </a:cubicBezTo>
                  <a:cubicBezTo>
                    <a:pt x="26" y="84"/>
                    <a:pt x="23" y="85"/>
                    <a:pt x="20" y="86"/>
                  </a:cubicBezTo>
                  <a:cubicBezTo>
                    <a:pt x="12" y="88"/>
                    <a:pt x="6" y="93"/>
                    <a:pt x="3" y="100"/>
                  </a:cubicBezTo>
                  <a:cubicBezTo>
                    <a:pt x="1" y="104"/>
                    <a:pt x="0" y="110"/>
                    <a:pt x="2" y="115"/>
                  </a:cubicBezTo>
                  <a:cubicBezTo>
                    <a:pt x="5" y="123"/>
                    <a:pt x="14" y="128"/>
                    <a:pt x="24" y="128"/>
                  </a:cubicBezTo>
                  <a:cubicBezTo>
                    <a:pt x="28" y="128"/>
                    <a:pt x="31" y="127"/>
                    <a:pt x="34" y="126"/>
                  </a:cubicBezTo>
                  <a:cubicBezTo>
                    <a:pt x="42" y="124"/>
                    <a:pt x="48" y="119"/>
                    <a:pt x="51" y="112"/>
                  </a:cubicBezTo>
                  <a:cubicBezTo>
                    <a:pt x="52" y="110"/>
                    <a:pt x="53" y="107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4" y="40"/>
                    <a:pt x="54" y="40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17" y="74"/>
                    <a:pt x="112" y="72"/>
                    <a:pt x="106" y="72"/>
                  </a:cubicBezTo>
                  <a:cubicBezTo>
                    <a:pt x="102" y="72"/>
                    <a:pt x="99" y="73"/>
                    <a:pt x="96" y="74"/>
                  </a:cubicBezTo>
                  <a:cubicBezTo>
                    <a:pt x="88" y="76"/>
                    <a:pt x="82" y="81"/>
                    <a:pt x="79" y="88"/>
                  </a:cubicBezTo>
                  <a:cubicBezTo>
                    <a:pt x="77" y="92"/>
                    <a:pt x="76" y="98"/>
                    <a:pt x="78" y="103"/>
                  </a:cubicBezTo>
                  <a:cubicBezTo>
                    <a:pt x="81" y="111"/>
                    <a:pt x="90" y="116"/>
                    <a:pt x="100" y="116"/>
                  </a:cubicBezTo>
                  <a:cubicBezTo>
                    <a:pt x="104" y="116"/>
                    <a:pt x="107" y="115"/>
                    <a:pt x="110" y="114"/>
                  </a:cubicBezTo>
                  <a:cubicBezTo>
                    <a:pt x="118" y="112"/>
                    <a:pt x="124" y="107"/>
                    <a:pt x="127" y="100"/>
                  </a:cubicBezTo>
                  <a:cubicBezTo>
                    <a:pt x="128" y="98"/>
                    <a:pt x="129" y="95"/>
                    <a:pt x="129" y="92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8"/>
                    <a:pt x="129" y="8"/>
                    <a:pt x="129" y="8"/>
                  </a:cubicBezTo>
                  <a:cubicBezTo>
                    <a:pt x="129" y="6"/>
                    <a:pt x="128" y="3"/>
                    <a:pt x="126" y="2"/>
                  </a:cubicBezTo>
                  <a:close/>
                  <a:moveTo>
                    <a:pt x="32" y="119"/>
                  </a:moveTo>
                  <a:cubicBezTo>
                    <a:pt x="22" y="122"/>
                    <a:pt x="12" y="119"/>
                    <a:pt x="10" y="112"/>
                  </a:cubicBezTo>
                  <a:cubicBezTo>
                    <a:pt x="7" y="105"/>
                    <a:pt x="13" y="96"/>
                    <a:pt x="22" y="93"/>
                  </a:cubicBezTo>
                  <a:cubicBezTo>
                    <a:pt x="32" y="90"/>
                    <a:pt x="42" y="93"/>
                    <a:pt x="44" y="100"/>
                  </a:cubicBezTo>
                  <a:cubicBezTo>
                    <a:pt x="47" y="107"/>
                    <a:pt x="41" y="116"/>
                    <a:pt x="32" y="119"/>
                  </a:cubicBezTo>
                  <a:close/>
                  <a:moveTo>
                    <a:pt x="108" y="107"/>
                  </a:moveTo>
                  <a:cubicBezTo>
                    <a:pt x="98" y="110"/>
                    <a:pt x="88" y="107"/>
                    <a:pt x="85" y="100"/>
                  </a:cubicBezTo>
                  <a:cubicBezTo>
                    <a:pt x="83" y="93"/>
                    <a:pt x="88" y="84"/>
                    <a:pt x="98" y="81"/>
                  </a:cubicBezTo>
                  <a:cubicBezTo>
                    <a:pt x="108" y="78"/>
                    <a:pt x="118" y="81"/>
                    <a:pt x="120" y="88"/>
                  </a:cubicBezTo>
                  <a:cubicBezTo>
                    <a:pt x="123" y="95"/>
                    <a:pt x="117" y="104"/>
                    <a:pt x="108" y="107"/>
                  </a:cubicBezTo>
                  <a:close/>
                  <a:moveTo>
                    <a:pt x="121" y="20"/>
                  </a:moveTo>
                  <a:cubicBezTo>
                    <a:pt x="53" y="32"/>
                    <a:pt x="53" y="32"/>
                    <a:pt x="53" y="32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16"/>
                    <a:pt x="121" y="16"/>
                    <a:pt x="121" y="16"/>
                  </a:cubicBezTo>
                  <a:lnTo>
                    <a:pt x="121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A5A3CF6-857A-086E-A221-0FD1A26A82ED}"/>
                </a:ext>
              </a:extLst>
            </p:cNvPr>
            <p:cNvGrpSpPr/>
            <p:nvPr/>
          </p:nvGrpSpPr>
          <p:grpSpPr>
            <a:xfrm>
              <a:off x="7524800" y="5268545"/>
              <a:ext cx="364642" cy="296276"/>
              <a:chOff x="1588" y="1588"/>
              <a:chExt cx="8399462" cy="6824662"/>
            </a:xfrm>
            <a:grpFill/>
          </p:grpSpPr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93BD22EE-1E9D-F9A1-9D84-D974DB3742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0388" y="2100263"/>
                <a:ext cx="3157537" cy="3151187"/>
              </a:xfrm>
              <a:custGeom>
                <a:avLst/>
                <a:gdLst>
                  <a:gd name="T0" fmla="*/ 421 w 841"/>
                  <a:gd name="T1" fmla="*/ 70 h 839"/>
                  <a:gd name="T2" fmla="*/ 771 w 841"/>
                  <a:gd name="T3" fmla="*/ 420 h 839"/>
                  <a:gd name="T4" fmla="*/ 421 w 841"/>
                  <a:gd name="T5" fmla="*/ 769 h 839"/>
                  <a:gd name="T6" fmla="*/ 70 w 841"/>
                  <a:gd name="T7" fmla="*/ 420 h 839"/>
                  <a:gd name="T8" fmla="*/ 421 w 841"/>
                  <a:gd name="T9" fmla="*/ 70 h 839"/>
                  <a:gd name="T10" fmla="*/ 421 w 841"/>
                  <a:gd name="T11" fmla="*/ 0 h 839"/>
                  <a:gd name="T12" fmla="*/ 0 w 841"/>
                  <a:gd name="T13" fmla="*/ 420 h 839"/>
                  <a:gd name="T14" fmla="*/ 421 w 841"/>
                  <a:gd name="T15" fmla="*/ 839 h 839"/>
                  <a:gd name="T16" fmla="*/ 841 w 841"/>
                  <a:gd name="T17" fmla="*/ 420 h 839"/>
                  <a:gd name="T18" fmla="*/ 421 w 841"/>
                  <a:gd name="T19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1" h="839">
                    <a:moveTo>
                      <a:pt x="421" y="70"/>
                    </a:moveTo>
                    <a:cubicBezTo>
                      <a:pt x="614" y="70"/>
                      <a:pt x="771" y="227"/>
                      <a:pt x="771" y="420"/>
                    </a:cubicBezTo>
                    <a:cubicBezTo>
                      <a:pt x="771" y="613"/>
                      <a:pt x="614" y="769"/>
                      <a:pt x="421" y="769"/>
                    </a:cubicBezTo>
                    <a:cubicBezTo>
                      <a:pt x="227" y="769"/>
                      <a:pt x="70" y="613"/>
                      <a:pt x="70" y="420"/>
                    </a:cubicBezTo>
                    <a:cubicBezTo>
                      <a:pt x="70" y="227"/>
                      <a:pt x="227" y="70"/>
                      <a:pt x="421" y="70"/>
                    </a:cubicBezTo>
                    <a:moveTo>
                      <a:pt x="421" y="0"/>
                    </a:moveTo>
                    <a:cubicBezTo>
                      <a:pt x="189" y="0"/>
                      <a:pt x="0" y="188"/>
                      <a:pt x="0" y="420"/>
                    </a:cubicBezTo>
                    <a:cubicBezTo>
                      <a:pt x="0" y="651"/>
                      <a:pt x="189" y="839"/>
                      <a:pt x="421" y="839"/>
                    </a:cubicBezTo>
                    <a:cubicBezTo>
                      <a:pt x="652" y="839"/>
                      <a:pt x="841" y="651"/>
                      <a:pt x="841" y="420"/>
                    </a:cubicBezTo>
                    <a:cubicBezTo>
                      <a:pt x="841" y="188"/>
                      <a:pt x="652" y="0"/>
                      <a:pt x="4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16">
                <a:extLst>
                  <a:ext uri="{FF2B5EF4-FFF2-40B4-BE49-F238E27FC236}">
                    <a16:creationId xmlns:a16="http://schemas.microsoft.com/office/drawing/2014/main" id="{46500A9B-BD61-2825-8D61-FE377E1AF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613" y="2757488"/>
                <a:ext cx="1050925" cy="1052512"/>
              </a:xfrm>
              <a:custGeom>
                <a:avLst/>
                <a:gdLst>
                  <a:gd name="T0" fmla="*/ 35 w 280"/>
                  <a:gd name="T1" fmla="*/ 280 h 280"/>
                  <a:gd name="T2" fmla="*/ 0 w 280"/>
                  <a:gd name="T3" fmla="*/ 245 h 280"/>
                  <a:gd name="T4" fmla="*/ 246 w 280"/>
                  <a:gd name="T5" fmla="*/ 0 h 280"/>
                  <a:gd name="T6" fmla="*/ 280 w 280"/>
                  <a:gd name="T7" fmla="*/ 35 h 280"/>
                  <a:gd name="T8" fmla="*/ 246 w 280"/>
                  <a:gd name="T9" fmla="*/ 70 h 280"/>
                  <a:gd name="T10" fmla="*/ 70 w 280"/>
                  <a:gd name="T11" fmla="*/ 245 h 280"/>
                  <a:gd name="T12" fmla="*/ 35 w 280"/>
                  <a:gd name="T13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280">
                    <a:moveTo>
                      <a:pt x="35" y="280"/>
                    </a:moveTo>
                    <a:cubicBezTo>
                      <a:pt x="16" y="280"/>
                      <a:pt x="0" y="264"/>
                      <a:pt x="0" y="245"/>
                    </a:cubicBezTo>
                    <a:cubicBezTo>
                      <a:pt x="0" y="110"/>
                      <a:pt x="110" y="0"/>
                      <a:pt x="246" y="0"/>
                    </a:cubicBezTo>
                    <a:cubicBezTo>
                      <a:pt x="265" y="0"/>
                      <a:pt x="280" y="16"/>
                      <a:pt x="280" y="35"/>
                    </a:cubicBezTo>
                    <a:cubicBezTo>
                      <a:pt x="280" y="54"/>
                      <a:pt x="265" y="70"/>
                      <a:pt x="246" y="70"/>
                    </a:cubicBezTo>
                    <a:cubicBezTo>
                      <a:pt x="149" y="70"/>
                      <a:pt x="70" y="148"/>
                      <a:pt x="70" y="245"/>
                    </a:cubicBezTo>
                    <a:cubicBezTo>
                      <a:pt x="70" y="264"/>
                      <a:pt x="55" y="280"/>
                      <a:pt x="35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17">
                <a:extLst>
                  <a:ext uri="{FF2B5EF4-FFF2-40B4-BE49-F238E27FC236}">
                    <a16:creationId xmlns:a16="http://schemas.microsoft.com/office/drawing/2014/main" id="{1DCA701C-09EF-5D52-CAC1-526A2DC65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88" y="1588"/>
                <a:ext cx="8399462" cy="6824662"/>
              </a:xfrm>
              <a:custGeom>
                <a:avLst/>
                <a:gdLst>
                  <a:gd name="T0" fmla="*/ 1825 w 2237"/>
                  <a:gd name="T1" fmla="*/ 140 h 1817"/>
                  <a:gd name="T2" fmla="*/ 1887 w 2237"/>
                  <a:gd name="T3" fmla="*/ 202 h 1817"/>
                  <a:gd name="T4" fmla="*/ 1887 w 2237"/>
                  <a:gd name="T5" fmla="*/ 350 h 1817"/>
                  <a:gd name="T6" fmla="*/ 2097 w 2237"/>
                  <a:gd name="T7" fmla="*/ 520 h 1817"/>
                  <a:gd name="T8" fmla="*/ 2097 w 2237"/>
                  <a:gd name="T9" fmla="*/ 1507 h 1817"/>
                  <a:gd name="T10" fmla="*/ 1920 w 2237"/>
                  <a:gd name="T11" fmla="*/ 1678 h 1817"/>
                  <a:gd name="T12" fmla="*/ 316 w 2237"/>
                  <a:gd name="T13" fmla="*/ 1678 h 1817"/>
                  <a:gd name="T14" fmla="*/ 140 w 2237"/>
                  <a:gd name="T15" fmla="*/ 1507 h 1817"/>
                  <a:gd name="T16" fmla="*/ 140 w 2237"/>
                  <a:gd name="T17" fmla="*/ 520 h 1817"/>
                  <a:gd name="T18" fmla="*/ 316 w 2237"/>
                  <a:gd name="T19" fmla="*/ 349 h 1817"/>
                  <a:gd name="T20" fmla="*/ 1258 w 2237"/>
                  <a:gd name="T21" fmla="*/ 349 h 1817"/>
                  <a:gd name="T22" fmla="*/ 1258 w 2237"/>
                  <a:gd name="T23" fmla="*/ 202 h 1817"/>
                  <a:gd name="T24" fmla="*/ 1320 w 2237"/>
                  <a:gd name="T25" fmla="*/ 140 h 1817"/>
                  <a:gd name="T26" fmla="*/ 1825 w 2237"/>
                  <a:gd name="T27" fmla="*/ 140 h 1817"/>
                  <a:gd name="T28" fmla="*/ 1825 w 2237"/>
                  <a:gd name="T29" fmla="*/ 0 h 1817"/>
                  <a:gd name="T30" fmla="*/ 1825 w 2237"/>
                  <a:gd name="T31" fmla="*/ 0 h 1817"/>
                  <a:gd name="T32" fmla="*/ 1320 w 2237"/>
                  <a:gd name="T33" fmla="*/ 0 h 1817"/>
                  <a:gd name="T34" fmla="*/ 1118 w 2237"/>
                  <a:gd name="T35" fmla="*/ 202 h 1817"/>
                  <a:gd name="T36" fmla="*/ 1118 w 2237"/>
                  <a:gd name="T37" fmla="*/ 209 h 1817"/>
                  <a:gd name="T38" fmla="*/ 316 w 2237"/>
                  <a:gd name="T39" fmla="*/ 209 h 1817"/>
                  <a:gd name="T40" fmla="*/ 0 w 2237"/>
                  <a:gd name="T41" fmla="*/ 520 h 1817"/>
                  <a:gd name="T42" fmla="*/ 0 w 2237"/>
                  <a:gd name="T43" fmla="*/ 1507 h 1817"/>
                  <a:gd name="T44" fmla="*/ 316 w 2237"/>
                  <a:gd name="T45" fmla="*/ 1817 h 1817"/>
                  <a:gd name="T46" fmla="*/ 1920 w 2237"/>
                  <a:gd name="T47" fmla="*/ 1817 h 1817"/>
                  <a:gd name="T48" fmla="*/ 2237 w 2237"/>
                  <a:gd name="T49" fmla="*/ 1507 h 1817"/>
                  <a:gd name="T50" fmla="*/ 2237 w 2237"/>
                  <a:gd name="T51" fmla="*/ 520 h 1817"/>
                  <a:gd name="T52" fmla="*/ 2027 w 2237"/>
                  <a:gd name="T53" fmla="*/ 232 h 1817"/>
                  <a:gd name="T54" fmla="*/ 2027 w 2237"/>
                  <a:gd name="T55" fmla="*/ 202 h 1817"/>
                  <a:gd name="T56" fmla="*/ 1825 w 2237"/>
                  <a:gd name="T57" fmla="*/ 0 h 1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37" h="1817">
                    <a:moveTo>
                      <a:pt x="1825" y="140"/>
                    </a:moveTo>
                    <a:cubicBezTo>
                      <a:pt x="1859" y="140"/>
                      <a:pt x="1887" y="167"/>
                      <a:pt x="1887" y="202"/>
                    </a:cubicBezTo>
                    <a:cubicBezTo>
                      <a:pt x="1887" y="350"/>
                      <a:pt x="1887" y="350"/>
                      <a:pt x="1887" y="350"/>
                    </a:cubicBezTo>
                    <a:cubicBezTo>
                      <a:pt x="2027" y="350"/>
                      <a:pt x="2097" y="428"/>
                      <a:pt x="2097" y="520"/>
                    </a:cubicBezTo>
                    <a:cubicBezTo>
                      <a:pt x="2097" y="1507"/>
                      <a:pt x="2097" y="1507"/>
                      <a:pt x="2097" y="1507"/>
                    </a:cubicBezTo>
                    <a:cubicBezTo>
                      <a:pt x="2097" y="1601"/>
                      <a:pt x="2018" y="1678"/>
                      <a:pt x="1920" y="1678"/>
                    </a:cubicBezTo>
                    <a:cubicBezTo>
                      <a:pt x="316" y="1678"/>
                      <a:pt x="316" y="1678"/>
                      <a:pt x="316" y="1678"/>
                    </a:cubicBezTo>
                    <a:cubicBezTo>
                      <a:pt x="219" y="1678"/>
                      <a:pt x="140" y="1601"/>
                      <a:pt x="140" y="1507"/>
                    </a:cubicBezTo>
                    <a:cubicBezTo>
                      <a:pt x="140" y="520"/>
                      <a:pt x="140" y="520"/>
                      <a:pt x="140" y="520"/>
                    </a:cubicBezTo>
                    <a:cubicBezTo>
                      <a:pt x="140" y="426"/>
                      <a:pt x="219" y="349"/>
                      <a:pt x="316" y="349"/>
                    </a:cubicBezTo>
                    <a:cubicBezTo>
                      <a:pt x="1258" y="349"/>
                      <a:pt x="1258" y="349"/>
                      <a:pt x="1258" y="349"/>
                    </a:cubicBezTo>
                    <a:cubicBezTo>
                      <a:pt x="1258" y="202"/>
                      <a:pt x="1258" y="202"/>
                      <a:pt x="1258" y="202"/>
                    </a:cubicBezTo>
                    <a:cubicBezTo>
                      <a:pt x="1258" y="168"/>
                      <a:pt x="1286" y="140"/>
                      <a:pt x="1320" y="140"/>
                    </a:cubicBezTo>
                    <a:cubicBezTo>
                      <a:pt x="1825" y="140"/>
                      <a:pt x="1825" y="140"/>
                      <a:pt x="1825" y="140"/>
                    </a:cubicBezTo>
                    <a:moveTo>
                      <a:pt x="1825" y="0"/>
                    </a:moveTo>
                    <a:cubicBezTo>
                      <a:pt x="1825" y="0"/>
                      <a:pt x="1825" y="0"/>
                      <a:pt x="1825" y="0"/>
                    </a:cubicBezTo>
                    <a:cubicBezTo>
                      <a:pt x="1320" y="0"/>
                      <a:pt x="1320" y="0"/>
                      <a:pt x="1320" y="0"/>
                    </a:cubicBezTo>
                    <a:cubicBezTo>
                      <a:pt x="1209" y="0"/>
                      <a:pt x="1118" y="90"/>
                      <a:pt x="1118" y="202"/>
                    </a:cubicBezTo>
                    <a:cubicBezTo>
                      <a:pt x="1118" y="209"/>
                      <a:pt x="1118" y="209"/>
                      <a:pt x="1118" y="209"/>
                    </a:cubicBezTo>
                    <a:cubicBezTo>
                      <a:pt x="316" y="209"/>
                      <a:pt x="316" y="209"/>
                      <a:pt x="316" y="209"/>
                    </a:cubicBezTo>
                    <a:cubicBezTo>
                      <a:pt x="142" y="209"/>
                      <a:pt x="0" y="349"/>
                      <a:pt x="0" y="520"/>
                    </a:cubicBezTo>
                    <a:cubicBezTo>
                      <a:pt x="0" y="1507"/>
                      <a:pt x="0" y="1507"/>
                      <a:pt x="0" y="1507"/>
                    </a:cubicBezTo>
                    <a:cubicBezTo>
                      <a:pt x="0" y="1678"/>
                      <a:pt x="142" y="1817"/>
                      <a:pt x="316" y="1817"/>
                    </a:cubicBezTo>
                    <a:cubicBezTo>
                      <a:pt x="1920" y="1817"/>
                      <a:pt x="1920" y="1817"/>
                      <a:pt x="1920" y="1817"/>
                    </a:cubicBezTo>
                    <a:cubicBezTo>
                      <a:pt x="2095" y="1817"/>
                      <a:pt x="2237" y="1678"/>
                      <a:pt x="2237" y="1507"/>
                    </a:cubicBezTo>
                    <a:cubicBezTo>
                      <a:pt x="2237" y="520"/>
                      <a:pt x="2237" y="520"/>
                      <a:pt x="2237" y="520"/>
                    </a:cubicBezTo>
                    <a:cubicBezTo>
                      <a:pt x="2237" y="404"/>
                      <a:pt x="2170" y="280"/>
                      <a:pt x="2027" y="232"/>
                    </a:cubicBezTo>
                    <a:cubicBezTo>
                      <a:pt x="2027" y="202"/>
                      <a:pt x="2027" y="202"/>
                      <a:pt x="2027" y="202"/>
                    </a:cubicBezTo>
                    <a:cubicBezTo>
                      <a:pt x="2027" y="90"/>
                      <a:pt x="1936" y="0"/>
                      <a:pt x="18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Rectangle 18">
                <a:extLst>
                  <a:ext uri="{FF2B5EF4-FFF2-40B4-BE49-F238E27FC236}">
                    <a16:creationId xmlns:a16="http://schemas.microsoft.com/office/drawing/2014/main" id="{7B7340D1-483F-6DA8-BDFB-5694A6A75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925" y="785813"/>
                <a:ext cx="1836737" cy="788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1E3A826-E294-F9BE-1B1B-8640B13E1719}"/>
                </a:ext>
              </a:extLst>
            </p:cNvPr>
            <p:cNvGrpSpPr/>
            <p:nvPr/>
          </p:nvGrpSpPr>
          <p:grpSpPr>
            <a:xfrm>
              <a:off x="8588049" y="5191150"/>
              <a:ext cx="338999" cy="451067"/>
              <a:chOff x="7913688" y="-280988"/>
              <a:chExt cx="1733550" cy="2306638"/>
            </a:xfrm>
            <a:grpFill/>
          </p:grpSpPr>
          <p:sp>
            <p:nvSpPr>
              <p:cNvPr id="126" name="Freeform 29">
                <a:extLst>
                  <a:ext uri="{FF2B5EF4-FFF2-40B4-BE49-F238E27FC236}">
                    <a16:creationId xmlns:a16="http://schemas.microsoft.com/office/drawing/2014/main" id="{B61BC854-9068-1DE6-5BDA-DA4AEA292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5313" y="1317625"/>
                <a:ext cx="1155700" cy="71438"/>
              </a:xfrm>
              <a:custGeom>
                <a:avLst/>
                <a:gdLst>
                  <a:gd name="T0" fmla="*/ 9 w 306"/>
                  <a:gd name="T1" fmla="*/ 0 h 19"/>
                  <a:gd name="T2" fmla="*/ 0 w 306"/>
                  <a:gd name="T3" fmla="*/ 10 h 19"/>
                  <a:gd name="T4" fmla="*/ 9 w 306"/>
                  <a:gd name="T5" fmla="*/ 19 h 19"/>
                  <a:gd name="T6" fmla="*/ 297 w 306"/>
                  <a:gd name="T7" fmla="*/ 19 h 19"/>
                  <a:gd name="T8" fmla="*/ 306 w 306"/>
                  <a:gd name="T9" fmla="*/ 10 h 19"/>
                  <a:gd name="T10" fmla="*/ 297 w 306"/>
                  <a:gd name="T11" fmla="*/ 0 h 19"/>
                  <a:gd name="T12" fmla="*/ 9 w 30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9">
                    <a:moveTo>
                      <a:pt x="9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6" y="15"/>
                      <a:pt x="306" y="10"/>
                    </a:cubicBezTo>
                    <a:cubicBezTo>
                      <a:pt x="306" y="5"/>
                      <a:pt x="302" y="0"/>
                      <a:pt x="297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30">
                <a:extLst>
                  <a:ext uri="{FF2B5EF4-FFF2-40B4-BE49-F238E27FC236}">
                    <a16:creationId xmlns:a16="http://schemas.microsoft.com/office/drawing/2014/main" id="{A2234335-DA89-8779-D993-D2BECE766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5313" y="1535112"/>
                <a:ext cx="1155700" cy="71438"/>
              </a:xfrm>
              <a:custGeom>
                <a:avLst/>
                <a:gdLst>
                  <a:gd name="T0" fmla="*/ 297 w 306"/>
                  <a:gd name="T1" fmla="*/ 0 h 19"/>
                  <a:gd name="T2" fmla="*/ 9 w 306"/>
                  <a:gd name="T3" fmla="*/ 0 h 19"/>
                  <a:gd name="T4" fmla="*/ 0 w 306"/>
                  <a:gd name="T5" fmla="*/ 9 h 19"/>
                  <a:gd name="T6" fmla="*/ 9 w 306"/>
                  <a:gd name="T7" fmla="*/ 19 h 19"/>
                  <a:gd name="T8" fmla="*/ 297 w 306"/>
                  <a:gd name="T9" fmla="*/ 19 h 19"/>
                  <a:gd name="T10" fmla="*/ 306 w 306"/>
                  <a:gd name="T11" fmla="*/ 9 h 19"/>
                  <a:gd name="T12" fmla="*/ 297 w 30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9">
                    <a:moveTo>
                      <a:pt x="29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6" y="15"/>
                      <a:pt x="306" y="9"/>
                    </a:cubicBezTo>
                    <a:cubicBezTo>
                      <a:pt x="306" y="4"/>
                      <a:pt x="302" y="0"/>
                      <a:pt x="2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31">
                <a:extLst>
                  <a:ext uri="{FF2B5EF4-FFF2-40B4-BE49-F238E27FC236}">
                    <a16:creationId xmlns:a16="http://schemas.microsoft.com/office/drawing/2014/main" id="{EB428902-C92C-0B68-3DB2-3C62ABC785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13688" y="-280988"/>
                <a:ext cx="1733550" cy="2306638"/>
              </a:xfrm>
              <a:custGeom>
                <a:avLst/>
                <a:gdLst>
                  <a:gd name="T0" fmla="*/ 353 w 459"/>
                  <a:gd name="T1" fmla="*/ 12 h 612"/>
                  <a:gd name="T2" fmla="*/ 325 w 459"/>
                  <a:gd name="T3" fmla="*/ 0 h 612"/>
                  <a:gd name="T4" fmla="*/ 57 w 459"/>
                  <a:gd name="T5" fmla="*/ 0 h 612"/>
                  <a:gd name="T6" fmla="*/ 0 w 459"/>
                  <a:gd name="T7" fmla="*/ 57 h 612"/>
                  <a:gd name="T8" fmla="*/ 0 w 459"/>
                  <a:gd name="T9" fmla="*/ 555 h 612"/>
                  <a:gd name="T10" fmla="*/ 57 w 459"/>
                  <a:gd name="T11" fmla="*/ 612 h 612"/>
                  <a:gd name="T12" fmla="*/ 402 w 459"/>
                  <a:gd name="T13" fmla="*/ 612 h 612"/>
                  <a:gd name="T14" fmla="*/ 459 w 459"/>
                  <a:gd name="T15" fmla="*/ 555 h 612"/>
                  <a:gd name="T16" fmla="*/ 459 w 459"/>
                  <a:gd name="T17" fmla="*/ 153 h 612"/>
                  <a:gd name="T18" fmla="*/ 353 w 459"/>
                  <a:gd name="T19" fmla="*/ 12 h 612"/>
                  <a:gd name="T20" fmla="*/ 344 w 459"/>
                  <a:gd name="T21" fmla="*/ 59 h 612"/>
                  <a:gd name="T22" fmla="*/ 409 w 459"/>
                  <a:gd name="T23" fmla="*/ 134 h 612"/>
                  <a:gd name="T24" fmla="*/ 344 w 459"/>
                  <a:gd name="T25" fmla="*/ 134 h 612"/>
                  <a:gd name="T26" fmla="*/ 344 w 459"/>
                  <a:gd name="T27" fmla="*/ 59 h 612"/>
                  <a:gd name="T28" fmla="*/ 421 w 459"/>
                  <a:gd name="T29" fmla="*/ 555 h 612"/>
                  <a:gd name="T30" fmla="*/ 402 w 459"/>
                  <a:gd name="T31" fmla="*/ 574 h 612"/>
                  <a:gd name="T32" fmla="*/ 57 w 459"/>
                  <a:gd name="T33" fmla="*/ 574 h 612"/>
                  <a:gd name="T34" fmla="*/ 38 w 459"/>
                  <a:gd name="T35" fmla="*/ 555 h 612"/>
                  <a:gd name="T36" fmla="*/ 38 w 459"/>
                  <a:gd name="T37" fmla="*/ 57 h 612"/>
                  <a:gd name="T38" fmla="*/ 57 w 459"/>
                  <a:gd name="T39" fmla="*/ 38 h 612"/>
                  <a:gd name="T40" fmla="*/ 306 w 459"/>
                  <a:gd name="T41" fmla="*/ 38 h 612"/>
                  <a:gd name="T42" fmla="*/ 306 w 459"/>
                  <a:gd name="T43" fmla="*/ 172 h 612"/>
                  <a:gd name="T44" fmla="*/ 421 w 459"/>
                  <a:gd name="T45" fmla="*/ 172 h 612"/>
                  <a:gd name="T46" fmla="*/ 421 w 459"/>
                  <a:gd name="T47" fmla="*/ 555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9" h="612">
                    <a:moveTo>
                      <a:pt x="353" y="12"/>
                    </a:moveTo>
                    <a:cubicBezTo>
                      <a:pt x="346" y="4"/>
                      <a:pt x="336" y="0"/>
                      <a:pt x="32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5"/>
                      <a:pt x="0" y="57"/>
                    </a:cubicBezTo>
                    <a:cubicBezTo>
                      <a:pt x="0" y="555"/>
                      <a:pt x="0" y="555"/>
                      <a:pt x="0" y="555"/>
                    </a:cubicBezTo>
                    <a:cubicBezTo>
                      <a:pt x="0" y="587"/>
                      <a:pt x="26" y="612"/>
                      <a:pt x="57" y="612"/>
                    </a:cubicBezTo>
                    <a:cubicBezTo>
                      <a:pt x="402" y="612"/>
                      <a:pt x="402" y="612"/>
                      <a:pt x="402" y="612"/>
                    </a:cubicBezTo>
                    <a:cubicBezTo>
                      <a:pt x="434" y="612"/>
                      <a:pt x="459" y="587"/>
                      <a:pt x="459" y="555"/>
                    </a:cubicBezTo>
                    <a:cubicBezTo>
                      <a:pt x="459" y="153"/>
                      <a:pt x="459" y="153"/>
                      <a:pt x="459" y="153"/>
                    </a:cubicBezTo>
                    <a:cubicBezTo>
                      <a:pt x="459" y="138"/>
                      <a:pt x="459" y="127"/>
                      <a:pt x="353" y="12"/>
                    </a:cubicBezTo>
                    <a:close/>
                    <a:moveTo>
                      <a:pt x="344" y="59"/>
                    </a:moveTo>
                    <a:cubicBezTo>
                      <a:pt x="364" y="80"/>
                      <a:pt x="392" y="113"/>
                      <a:pt x="409" y="134"/>
                    </a:cubicBezTo>
                    <a:cubicBezTo>
                      <a:pt x="344" y="134"/>
                      <a:pt x="344" y="134"/>
                      <a:pt x="344" y="134"/>
                    </a:cubicBezTo>
                    <a:lnTo>
                      <a:pt x="344" y="59"/>
                    </a:lnTo>
                    <a:close/>
                    <a:moveTo>
                      <a:pt x="421" y="555"/>
                    </a:moveTo>
                    <a:cubicBezTo>
                      <a:pt x="421" y="566"/>
                      <a:pt x="412" y="574"/>
                      <a:pt x="402" y="574"/>
                    </a:cubicBezTo>
                    <a:cubicBezTo>
                      <a:pt x="57" y="574"/>
                      <a:pt x="57" y="574"/>
                      <a:pt x="57" y="574"/>
                    </a:cubicBezTo>
                    <a:cubicBezTo>
                      <a:pt x="47" y="574"/>
                      <a:pt x="38" y="566"/>
                      <a:pt x="38" y="555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47"/>
                      <a:pt x="47" y="38"/>
                      <a:pt x="57" y="38"/>
                    </a:cubicBezTo>
                    <a:cubicBezTo>
                      <a:pt x="306" y="38"/>
                      <a:pt x="306" y="38"/>
                      <a:pt x="306" y="38"/>
                    </a:cubicBezTo>
                    <a:cubicBezTo>
                      <a:pt x="306" y="172"/>
                      <a:pt x="306" y="172"/>
                      <a:pt x="306" y="172"/>
                    </a:cubicBezTo>
                    <a:cubicBezTo>
                      <a:pt x="421" y="172"/>
                      <a:pt x="421" y="172"/>
                      <a:pt x="421" y="172"/>
                    </a:cubicBezTo>
                    <a:lnTo>
                      <a:pt x="421" y="5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32">
                <a:extLst>
                  <a:ext uri="{FF2B5EF4-FFF2-40B4-BE49-F238E27FC236}">
                    <a16:creationId xmlns:a16="http://schemas.microsoft.com/office/drawing/2014/main" id="{6E5AB7C9-A3F9-5018-203D-FE158CB96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438" y="77787"/>
                <a:ext cx="725488" cy="146050"/>
              </a:xfrm>
              <a:custGeom>
                <a:avLst/>
                <a:gdLst>
                  <a:gd name="T0" fmla="*/ 19 w 192"/>
                  <a:gd name="T1" fmla="*/ 39 h 39"/>
                  <a:gd name="T2" fmla="*/ 173 w 192"/>
                  <a:gd name="T3" fmla="*/ 39 h 39"/>
                  <a:gd name="T4" fmla="*/ 192 w 192"/>
                  <a:gd name="T5" fmla="*/ 20 h 39"/>
                  <a:gd name="T6" fmla="*/ 173 w 192"/>
                  <a:gd name="T7" fmla="*/ 0 h 39"/>
                  <a:gd name="T8" fmla="*/ 19 w 192"/>
                  <a:gd name="T9" fmla="*/ 0 h 39"/>
                  <a:gd name="T10" fmla="*/ 0 w 192"/>
                  <a:gd name="T11" fmla="*/ 20 h 39"/>
                  <a:gd name="T12" fmla="*/ 19 w 19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39">
                    <a:moveTo>
                      <a:pt x="19" y="39"/>
                    </a:moveTo>
                    <a:cubicBezTo>
                      <a:pt x="173" y="39"/>
                      <a:pt x="173" y="39"/>
                      <a:pt x="173" y="39"/>
                    </a:cubicBezTo>
                    <a:cubicBezTo>
                      <a:pt x="183" y="39"/>
                      <a:pt x="192" y="30"/>
                      <a:pt x="192" y="20"/>
                    </a:cubicBezTo>
                    <a:cubicBezTo>
                      <a:pt x="192" y="9"/>
                      <a:pt x="183" y="0"/>
                      <a:pt x="17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0"/>
                      <a:pt x="9" y="39"/>
                      <a:pt x="1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33">
                <a:extLst>
                  <a:ext uri="{FF2B5EF4-FFF2-40B4-BE49-F238E27FC236}">
                    <a16:creationId xmlns:a16="http://schemas.microsoft.com/office/drawing/2014/main" id="{34F1AAFF-A28B-C709-5667-D18D4D8B6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438" y="438150"/>
                <a:ext cx="725488" cy="73025"/>
              </a:xfrm>
              <a:custGeom>
                <a:avLst/>
                <a:gdLst>
                  <a:gd name="T0" fmla="*/ 10 w 192"/>
                  <a:gd name="T1" fmla="*/ 19 h 19"/>
                  <a:gd name="T2" fmla="*/ 182 w 192"/>
                  <a:gd name="T3" fmla="*/ 19 h 19"/>
                  <a:gd name="T4" fmla="*/ 192 w 192"/>
                  <a:gd name="T5" fmla="*/ 10 h 19"/>
                  <a:gd name="T6" fmla="*/ 182 w 192"/>
                  <a:gd name="T7" fmla="*/ 0 h 19"/>
                  <a:gd name="T8" fmla="*/ 10 w 192"/>
                  <a:gd name="T9" fmla="*/ 0 h 19"/>
                  <a:gd name="T10" fmla="*/ 0 w 192"/>
                  <a:gd name="T11" fmla="*/ 10 h 19"/>
                  <a:gd name="T12" fmla="*/ 10 w 192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19">
                    <a:moveTo>
                      <a:pt x="10" y="19"/>
                    </a:moveTo>
                    <a:cubicBezTo>
                      <a:pt x="182" y="19"/>
                      <a:pt x="182" y="19"/>
                      <a:pt x="182" y="19"/>
                    </a:cubicBezTo>
                    <a:cubicBezTo>
                      <a:pt x="188" y="19"/>
                      <a:pt x="192" y="15"/>
                      <a:pt x="192" y="10"/>
                    </a:cubicBezTo>
                    <a:cubicBezTo>
                      <a:pt x="192" y="4"/>
                      <a:pt x="188" y="0"/>
                      <a:pt x="18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34">
                <a:extLst>
                  <a:ext uri="{FF2B5EF4-FFF2-40B4-BE49-F238E27FC236}">
                    <a16:creationId xmlns:a16="http://schemas.microsoft.com/office/drawing/2014/main" id="{78821522-4973-5E38-1A71-1BE1BEB01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438" y="657225"/>
                <a:ext cx="1160463" cy="71438"/>
              </a:xfrm>
              <a:custGeom>
                <a:avLst/>
                <a:gdLst>
                  <a:gd name="T0" fmla="*/ 0 w 307"/>
                  <a:gd name="T1" fmla="*/ 9 h 19"/>
                  <a:gd name="T2" fmla="*/ 10 w 307"/>
                  <a:gd name="T3" fmla="*/ 19 h 19"/>
                  <a:gd name="T4" fmla="*/ 297 w 307"/>
                  <a:gd name="T5" fmla="*/ 19 h 19"/>
                  <a:gd name="T6" fmla="*/ 307 w 307"/>
                  <a:gd name="T7" fmla="*/ 9 h 19"/>
                  <a:gd name="T8" fmla="*/ 297 w 307"/>
                  <a:gd name="T9" fmla="*/ 0 h 19"/>
                  <a:gd name="T10" fmla="*/ 10 w 307"/>
                  <a:gd name="T11" fmla="*/ 0 h 19"/>
                  <a:gd name="T12" fmla="*/ 0 w 307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19">
                    <a:moveTo>
                      <a:pt x="0" y="9"/>
                    </a:moveTo>
                    <a:cubicBezTo>
                      <a:pt x="0" y="14"/>
                      <a:pt x="5" y="19"/>
                      <a:pt x="10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7" y="14"/>
                      <a:pt x="307" y="9"/>
                    </a:cubicBezTo>
                    <a:cubicBezTo>
                      <a:pt x="307" y="4"/>
                      <a:pt x="302" y="0"/>
                      <a:pt x="2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35">
                <a:extLst>
                  <a:ext uri="{FF2B5EF4-FFF2-40B4-BE49-F238E27FC236}">
                    <a16:creationId xmlns:a16="http://schemas.microsoft.com/office/drawing/2014/main" id="{EEB2A3EE-6BBF-C798-C215-6B7585A8A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438" y="1087437"/>
                <a:ext cx="1160463" cy="74613"/>
              </a:xfrm>
              <a:custGeom>
                <a:avLst/>
                <a:gdLst>
                  <a:gd name="T0" fmla="*/ 297 w 307"/>
                  <a:gd name="T1" fmla="*/ 20 h 20"/>
                  <a:gd name="T2" fmla="*/ 307 w 307"/>
                  <a:gd name="T3" fmla="*/ 10 h 20"/>
                  <a:gd name="T4" fmla="*/ 297 w 307"/>
                  <a:gd name="T5" fmla="*/ 0 h 20"/>
                  <a:gd name="T6" fmla="*/ 10 w 307"/>
                  <a:gd name="T7" fmla="*/ 0 h 20"/>
                  <a:gd name="T8" fmla="*/ 0 w 307"/>
                  <a:gd name="T9" fmla="*/ 10 h 20"/>
                  <a:gd name="T10" fmla="*/ 10 w 307"/>
                  <a:gd name="T11" fmla="*/ 20 h 20"/>
                  <a:gd name="T12" fmla="*/ 297 w 307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20">
                    <a:moveTo>
                      <a:pt x="297" y="20"/>
                    </a:moveTo>
                    <a:cubicBezTo>
                      <a:pt x="302" y="20"/>
                      <a:pt x="307" y="15"/>
                      <a:pt x="307" y="10"/>
                    </a:cubicBezTo>
                    <a:cubicBezTo>
                      <a:pt x="307" y="5"/>
                      <a:pt x="302" y="0"/>
                      <a:pt x="2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lnTo>
                      <a:pt x="29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4FEF8594-DAF9-4582-0A26-63AC3BF2A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438" y="871537"/>
                <a:ext cx="1089025" cy="73025"/>
              </a:xfrm>
              <a:custGeom>
                <a:avLst/>
                <a:gdLst>
                  <a:gd name="T0" fmla="*/ 10 w 288"/>
                  <a:gd name="T1" fmla="*/ 19 h 19"/>
                  <a:gd name="T2" fmla="*/ 278 w 288"/>
                  <a:gd name="T3" fmla="*/ 19 h 19"/>
                  <a:gd name="T4" fmla="*/ 288 w 288"/>
                  <a:gd name="T5" fmla="*/ 10 h 19"/>
                  <a:gd name="T6" fmla="*/ 278 w 288"/>
                  <a:gd name="T7" fmla="*/ 0 h 19"/>
                  <a:gd name="T8" fmla="*/ 10 w 288"/>
                  <a:gd name="T9" fmla="*/ 0 h 19"/>
                  <a:gd name="T10" fmla="*/ 0 w 288"/>
                  <a:gd name="T11" fmla="*/ 10 h 19"/>
                  <a:gd name="T12" fmla="*/ 10 w 288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9">
                    <a:moveTo>
                      <a:pt x="10" y="19"/>
                    </a:moveTo>
                    <a:cubicBezTo>
                      <a:pt x="278" y="19"/>
                      <a:pt x="278" y="19"/>
                      <a:pt x="278" y="19"/>
                    </a:cubicBezTo>
                    <a:cubicBezTo>
                      <a:pt x="283" y="19"/>
                      <a:pt x="288" y="15"/>
                      <a:pt x="288" y="10"/>
                    </a:cubicBezTo>
                    <a:cubicBezTo>
                      <a:pt x="288" y="4"/>
                      <a:pt x="283" y="0"/>
                      <a:pt x="27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CF9B777-826C-9819-6527-E967670CAA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22616" y="5210433"/>
              <a:ext cx="411143" cy="412500"/>
            </a:xfrm>
            <a:custGeom>
              <a:avLst/>
              <a:gdLst>
                <a:gd name="T0" fmla="*/ 114 w 128"/>
                <a:gd name="T1" fmla="*/ 29 h 128"/>
                <a:gd name="T2" fmla="*/ 112 w 128"/>
                <a:gd name="T3" fmla="*/ 8 h 128"/>
                <a:gd name="T4" fmla="*/ 24 w 128"/>
                <a:gd name="T5" fmla="*/ 0 h 128"/>
                <a:gd name="T6" fmla="*/ 16 w 128"/>
                <a:gd name="T7" fmla="*/ 27 h 128"/>
                <a:gd name="T8" fmla="*/ 2 w 128"/>
                <a:gd name="T9" fmla="*/ 45 h 128"/>
                <a:gd name="T10" fmla="*/ 0 w 128"/>
                <a:gd name="T11" fmla="*/ 56 h 128"/>
                <a:gd name="T12" fmla="*/ 12 w 128"/>
                <a:gd name="T13" fmla="*/ 68 h 128"/>
                <a:gd name="T14" fmla="*/ 20 w 128"/>
                <a:gd name="T15" fmla="*/ 128 h 128"/>
                <a:gd name="T16" fmla="*/ 116 w 128"/>
                <a:gd name="T17" fmla="*/ 120 h 128"/>
                <a:gd name="T18" fmla="*/ 116 w 128"/>
                <a:gd name="T19" fmla="*/ 68 h 128"/>
                <a:gd name="T20" fmla="*/ 128 w 128"/>
                <a:gd name="T21" fmla="*/ 52 h 128"/>
                <a:gd name="T22" fmla="*/ 104 w 128"/>
                <a:gd name="T23" fmla="*/ 8 h 128"/>
                <a:gd name="T24" fmla="*/ 24 w 128"/>
                <a:gd name="T25" fmla="*/ 24 h 128"/>
                <a:gd name="T26" fmla="*/ 24 w 128"/>
                <a:gd name="T27" fmla="*/ 8 h 128"/>
                <a:gd name="T28" fmla="*/ 41 w 128"/>
                <a:gd name="T29" fmla="*/ 60 h 128"/>
                <a:gd name="T30" fmla="*/ 40 w 128"/>
                <a:gd name="T31" fmla="*/ 32 h 128"/>
                <a:gd name="T32" fmla="*/ 41 w 128"/>
                <a:gd name="T33" fmla="*/ 60 h 128"/>
                <a:gd name="T34" fmla="*/ 62 w 128"/>
                <a:gd name="T35" fmla="*/ 32 h 128"/>
                <a:gd name="T36" fmla="*/ 45 w 128"/>
                <a:gd name="T37" fmla="*/ 60 h 128"/>
                <a:gd name="T38" fmla="*/ 66 w 128"/>
                <a:gd name="T39" fmla="*/ 32 h 128"/>
                <a:gd name="T40" fmla="*/ 83 w 128"/>
                <a:gd name="T41" fmla="*/ 60 h 128"/>
                <a:gd name="T42" fmla="*/ 66 w 128"/>
                <a:gd name="T43" fmla="*/ 32 h 128"/>
                <a:gd name="T44" fmla="*/ 88 w 128"/>
                <a:gd name="T45" fmla="*/ 32 h 128"/>
                <a:gd name="T46" fmla="*/ 87 w 128"/>
                <a:gd name="T47" fmla="*/ 60 h 128"/>
                <a:gd name="T48" fmla="*/ 8 w 128"/>
                <a:gd name="T49" fmla="*/ 56 h 128"/>
                <a:gd name="T50" fmla="*/ 9 w 128"/>
                <a:gd name="T51" fmla="*/ 50 h 128"/>
                <a:gd name="T52" fmla="*/ 24 w 128"/>
                <a:gd name="T53" fmla="*/ 32 h 128"/>
                <a:gd name="T54" fmla="*/ 19 w 128"/>
                <a:gd name="T55" fmla="*/ 60 h 128"/>
                <a:gd name="T56" fmla="*/ 8 w 128"/>
                <a:gd name="T57" fmla="*/ 56 h 128"/>
                <a:gd name="T58" fmla="*/ 50 w 128"/>
                <a:gd name="T59" fmla="*/ 120 h 128"/>
                <a:gd name="T60" fmla="*/ 80 w 128"/>
                <a:gd name="T61" fmla="*/ 80 h 128"/>
                <a:gd name="T62" fmla="*/ 108 w 128"/>
                <a:gd name="T63" fmla="*/ 120 h 128"/>
                <a:gd name="T64" fmla="*/ 84 w 128"/>
                <a:gd name="T65" fmla="*/ 80 h 128"/>
                <a:gd name="T66" fmla="*/ 50 w 128"/>
                <a:gd name="T67" fmla="*/ 76 h 128"/>
                <a:gd name="T68" fmla="*/ 46 w 128"/>
                <a:gd name="T69" fmla="*/ 120 h 128"/>
                <a:gd name="T70" fmla="*/ 20 w 128"/>
                <a:gd name="T71" fmla="*/ 68 h 128"/>
                <a:gd name="T72" fmla="*/ 108 w 128"/>
                <a:gd name="T73" fmla="*/ 120 h 128"/>
                <a:gd name="T74" fmla="*/ 116 w 128"/>
                <a:gd name="T75" fmla="*/ 60 h 128"/>
                <a:gd name="T76" fmla="*/ 93 w 128"/>
                <a:gd name="T77" fmla="*/ 32 h 128"/>
                <a:gd name="T78" fmla="*/ 104 w 128"/>
                <a:gd name="T79" fmla="*/ 32 h 128"/>
                <a:gd name="T80" fmla="*/ 119 w 128"/>
                <a:gd name="T81" fmla="*/ 50 h 128"/>
                <a:gd name="T82" fmla="*/ 120 w 128"/>
                <a:gd name="T8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126" y="4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3" y="28"/>
                    <a:pt x="113" y="28"/>
                    <a:pt x="112" y="27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7"/>
                    <a:pt x="0" y="49"/>
                    <a:pt x="0" y="5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4"/>
                    <a:pt x="16" y="128"/>
                    <a:pt x="2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2" y="128"/>
                    <a:pt x="116" y="124"/>
                    <a:pt x="116" y="120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3" y="68"/>
                    <a:pt x="128" y="63"/>
                    <a:pt x="128" y="56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9"/>
                    <a:pt x="127" y="47"/>
                    <a:pt x="126" y="45"/>
                  </a:cubicBezTo>
                  <a:close/>
                  <a:moveTo>
                    <a:pt x="104" y="8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104" y="8"/>
                  </a:lnTo>
                  <a:close/>
                  <a:moveTo>
                    <a:pt x="41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9" y="32"/>
                    <a:pt x="49" y="32"/>
                    <a:pt x="49" y="32"/>
                  </a:cubicBezTo>
                  <a:lnTo>
                    <a:pt x="41" y="60"/>
                  </a:lnTo>
                  <a:close/>
                  <a:moveTo>
                    <a:pt x="53" y="32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53" y="32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32"/>
                  </a:lnTo>
                  <a:close/>
                  <a:moveTo>
                    <a:pt x="79" y="32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87" y="60"/>
                    <a:pt x="87" y="60"/>
                    <a:pt x="87" y="60"/>
                  </a:cubicBezTo>
                  <a:lnTo>
                    <a:pt x="79" y="32"/>
                  </a:lnTo>
                  <a:close/>
                  <a:moveTo>
                    <a:pt x="8" y="56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" y="51"/>
                    <a:pt x="8" y="50"/>
                    <a:pt x="9" y="50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80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120"/>
                  </a:lnTo>
                  <a:close/>
                  <a:moveTo>
                    <a:pt x="108" y="120"/>
                  </a:moveTo>
                  <a:cubicBezTo>
                    <a:pt x="84" y="120"/>
                    <a:pt x="84" y="120"/>
                    <a:pt x="84" y="12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8"/>
                    <a:pt x="82" y="76"/>
                    <a:pt x="8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6"/>
                    <a:pt x="46" y="78"/>
                    <a:pt x="46" y="8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08" y="68"/>
                    <a:pt x="108" y="68"/>
                    <a:pt x="108" y="68"/>
                  </a:cubicBezTo>
                  <a:lnTo>
                    <a:pt x="108" y="120"/>
                  </a:lnTo>
                  <a:close/>
                  <a:moveTo>
                    <a:pt x="120" y="56"/>
                  </a:moveTo>
                  <a:cubicBezTo>
                    <a:pt x="120" y="58"/>
                    <a:pt x="118" y="60"/>
                    <a:pt x="116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2"/>
                    <a:pt x="106" y="33"/>
                    <a:pt x="107" y="34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0"/>
                    <a:pt x="120" y="51"/>
                    <a:pt x="120" y="52"/>
                  </a:cubicBezTo>
                  <a:lnTo>
                    <a:pt x="120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02274D99-30F9-394C-3E0A-569306CE21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8967" y="5222053"/>
              <a:ext cx="403346" cy="389261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0EB555-950F-A91F-E438-1C96DA03603F}"/>
                </a:ext>
              </a:extLst>
            </p:cNvPr>
            <p:cNvGrpSpPr/>
            <p:nvPr/>
          </p:nvGrpSpPr>
          <p:grpSpPr>
            <a:xfrm>
              <a:off x="11415067" y="5207954"/>
              <a:ext cx="437612" cy="417459"/>
              <a:chOff x="8875713" y="2687638"/>
              <a:chExt cx="1447800" cy="1381125"/>
            </a:xfrm>
            <a:grpFill/>
          </p:grpSpPr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F18C235-61DC-F740-41B6-555C369086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5713" y="2687638"/>
                <a:ext cx="1447800" cy="1381125"/>
              </a:xfrm>
              <a:custGeom>
                <a:avLst/>
                <a:gdLst>
                  <a:gd name="T0" fmla="*/ 117 w 128"/>
                  <a:gd name="T1" fmla="*/ 0 h 122"/>
                  <a:gd name="T2" fmla="*/ 11 w 128"/>
                  <a:gd name="T3" fmla="*/ 0 h 122"/>
                  <a:gd name="T4" fmla="*/ 0 w 128"/>
                  <a:gd name="T5" fmla="*/ 11 h 122"/>
                  <a:gd name="T6" fmla="*/ 0 w 128"/>
                  <a:gd name="T7" fmla="*/ 93 h 122"/>
                  <a:gd name="T8" fmla="*/ 11 w 128"/>
                  <a:gd name="T9" fmla="*/ 104 h 122"/>
                  <a:gd name="T10" fmla="*/ 43 w 128"/>
                  <a:gd name="T11" fmla="*/ 104 h 122"/>
                  <a:gd name="T12" fmla="*/ 37 w 128"/>
                  <a:gd name="T13" fmla="*/ 110 h 122"/>
                  <a:gd name="T14" fmla="*/ 34 w 128"/>
                  <a:gd name="T15" fmla="*/ 113 h 122"/>
                  <a:gd name="T16" fmla="*/ 34 w 128"/>
                  <a:gd name="T17" fmla="*/ 118 h 122"/>
                  <a:gd name="T18" fmla="*/ 42 w 128"/>
                  <a:gd name="T19" fmla="*/ 122 h 122"/>
                  <a:gd name="T20" fmla="*/ 86 w 128"/>
                  <a:gd name="T21" fmla="*/ 122 h 122"/>
                  <a:gd name="T22" fmla="*/ 94 w 128"/>
                  <a:gd name="T23" fmla="*/ 118 h 122"/>
                  <a:gd name="T24" fmla="*/ 94 w 128"/>
                  <a:gd name="T25" fmla="*/ 113 h 122"/>
                  <a:gd name="T26" fmla="*/ 91 w 128"/>
                  <a:gd name="T27" fmla="*/ 110 h 122"/>
                  <a:gd name="T28" fmla="*/ 85 w 128"/>
                  <a:gd name="T29" fmla="*/ 104 h 122"/>
                  <a:gd name="T30" fmla="*/ 117 w 128"/>
                  <a:gd name="T31" fmla="*/ 104 h 122"/>
                  <a:gd name="T32" fmla="*/ 128 w 128"/>
                  <a:gd name="T33" fmla="*/ 93 h 122"/>
                  <a:gd name="T34" fmla="*/ 128 w 128"/>
                  <a:gd name="T35" fmla="*/ 11 h 122"/>
                  <a:gd name="T36" fmla="*/ 117 w 128"/>
                  <a:gd name="T37" fmla="*/ 0 h 122"/>
                  <a:gd name="T38" fmla="*/ 88 w 128"/>
                  <a:gd name="T39" fmla="*/ 113 h 122"/>
                  <a:gd name="T40" fmla="*/ 90 w 128"/>
                  <a:gd name="T41" fmla="*/ 116 h 122"/>
                  <a:gd name="T42" fmla="*/ 90 w 128"/>
                  <a:gd name="T43" fmla="*/ 116 h 122"/>
                  <a:gd name="T44" fmla="*/ 86 w 128"/>
                  <a:gd name="T45" fmla="*/ 118 h 122"/>
                  <a:gd name="T46" fmla="*/ 42 w 128"/>
                  <a:gd name="T47" fmla="*/ 118 h 122"/>
                  <a:gd name="T48" fmla="*/ 38 w 128"/>
                  <a:gd name="T49" fmla="*/ 116 h 122"/>
                  <a:gd name="T50" fmla="*/ 38 w 128"/>
                  <a:gd name="T51" fmla="*/ 116 h 122"/>
                  <a:gd name="T52" fmla="*/ 38 w 128"/>
                  <a:gd name="T53" fmla="*/ 116 h 122"/>
                  <a:gd name="T54" fmla="*/ 40 w 128"/>
                  <a:gd name="T55" fmla="*/ 113 h 122"/>
                  <a:gd name="T56" fmla="*/ 48 w 128"/>
                  <a:gd name="T57" fmla="*/ 104 h 122"/>
                  <a:gd name="T58" fmla="*/ 80 w 128"/>
                  <a:gd name="T59" fmla="*/ 104 h 122"/>
                  <a:gd name="T60" fmla="*/ 88 w 128"/>
                  <a:gd name="T61" fmla="*/ 113 h 122"/>
                  <a:gd name="T62" fmla="*/ 120 w 128"/>
                  <a:gd name="T63" fmla="*/ 93 h 122"/>
                  <a:gd name="T64" fmla="*/ 117 w 128"/>
                  <a:gd name="T65" fmla="*/ 96 h 122"/>
                  <a:gd name="T66" fmla="*/ 11 w 128"/>
                  <a:gd name="T67" fmla="*/ 96 h 122"/>
                  <a:gd name="T68" fmla="*/ 8 w 128"/>
                  <a:gd name="T69" fmla="*/ 93 h 122"/>
                  <a:gd name="T70" fmla="*/ 8 w 128"/>
                  <a:gd name="T71" fmla="*/ 11 h 122"/>
                  <a:gd name="T72" fmla="*/ 11 w 128"/>
                  <a:gd name="T73" fmla="*/ 8 h 122"/>
                  <a:gd name="T74" fmla="*/ 117 w 128"/>
                  <a:gd name="T75" fmla="*/ 8 h 122"/>
                  <a:gd name="T76" fmla="*/ 120 w 128"/>
                  <a:gd name="T77" fmla="*/ 11 h 122"/>
                  <a:gd name="T78" fmla="*/ 120 w 128"/>
                  <a:gd name="T79" fmla="*/ 9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" h="122">
                    <a:moveTo>
                      <a:pt x="11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9"/>
                      <a:pt x="5" y="104"/>
                      <a:pt x="11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1" y="106"/>
                      <a:pt x="39" y="109"/>
                      <a:pt x="37" y="110"/>
                    </a:cubicBezTo>
                    <a:cubicBezTo>
                      <a:pt x="36" y="111"/>
                      <a:pt x="35" y="112"/>
                      <a:pt x="34" y="113"/>
                    </a:cubicBezTo>
                    <a:cubicBezTo>
                      <a:pt x="34" y="114"/>
                      <a:pt x="33" y="116"/>
                      <a:pt x="34" y="118"/>
                    </a:cubicBezTo>
                    <a:cubicBezTo>
                      <a:pt x="35" y="120"/>
                      <a:pt x="37" y="122"/>
                      <a:pt x="42" y="122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91" y="122"/>
                      <a:pt x="93" y="120"/>
                      <a:pt x="94" y="118"/>
                    </a:cubicBezTo>
                    <a:cubicBezTo>
                      <a:pt x="95" y="116"/>
                      <a:pt x="94" y="114"/>
                      <a:pt x="94" y="113"/>
                    </a:cubicBezTo>
                    <a:cubicBezTo>
                      <a:pt x="93" y="112"/>
                      <a:pt x="92" y="111"/>
                      <a:pt x="91" y="110"/>
                    </a:cubicBezTo>
                    <a:cubicBezTo>
                      <a:pt x="89" y="109"/>
                      <a:pt x="87" y="106"/>
                      <a:pt x="85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23" y="104"/>
                      <a:pt x="128" y="99"/>
                      <a:pt x="128" y="93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5"/>
                      <a:pt x="123" y="0"/>
                      <a:pt x="117" y="0"/>
                    </a:cubicBezTo>
                    <a:close/>
                    <a:moveTo>
                      <a:pt x="88" y="113"/>
                    </a:moveTo>
                    <a:cubicBezTo>
                      <a:pt x="89" y="114"/>
                      <a:pt x="90" y="115"/>
                      <a:pt x="90" y="116"/>
                    </a:cubicBezTo>
                    <a:cubicBezTo>
                      <a:pt x="90" y="116"/>
                      <a:pt x="91" y="116"/>
                      <a:pt x="90" y="116"/>
                    </a:cubicBezTo>
                    <a:cubicBezTo>
                      <a:pt x="90" y="117"/>
                      <a:pt x="88" y="118"/>
                      <a:pt x="86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0" y="118"/>
                      <a:pt x="38" y="117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5"/>
                      <a:pt x="39" y="114"/>
                      <a:pt x="40" y="113"/>
                    </a:cubicBezTo>
                    <a:cubicBezTo>
                      <a:pt x="44" y="109"/>
                      <a:pt x="47" y="106"/>
                      <a:pt x="48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1" y="106"/>
                      <a:pt x="84" y="109"/>
                      <a:pt x="88" y="113"/>
                    </a:cubicBezTo>
                    <a:close/>
                    <a:moveTo>
                      <a:pt x="120" y="93"/>
                    </a:moveTo>
                    <a:cubicBezTo>
                      <a:pt x="120" y="95"/>
                      <a:pt x="119" y="96"/>
                      <a:pt x="117" y="96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9" y="96"/>
                      <a:pt x="8" y="95"/>
                      <a:pt x="8" y="9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8"/>
                      <a:pt x="120" y="9"/>
                      <a:pt x="120" y="11"/>
                    </a:cubicBezTo>
                    <a:lnTo>
                      <a:pt x="12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Freeform 19">
                <a:extLst>
                  <a:ext uri="{FF2B5EF4-FFF2-40B4-BE49-F238E27FC236}">
                    <a16:creationId xmlns:a16="http://schemas.microsoft.com/office/drawing/2014/main" id="{1396F0F9-3901-96C1-1E0A-923734034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56688" y="2868613"/>
                <a:ext cx="1085850" cy="723900"/>
              </a:xfrm>
              <a:custGeom>
                <a:avLst/>
                <a:gdLst>
                  <a:gd name="T0" fmla="*/ 89 w 96"/>
                  <a:gd name="T1" fmla="*/ 0 h 64"/>
                  <a:gd name="T2" fmla="*/ 7 w 96"/>
                  <a:gd name="T3" fmla="*/ 0 h 64"/>
                  <a:gd name="T4" fmla="*/ 0 w 96"/>
                  <a:gd name="T5" fmla="*/ 7 h 64"/>
                  <a:gd name="T6" fmla="*/ 0 w 96"/>
                  <a:gd name="T7" fmla="*/ 57 h 64"/>
                  <a:gd name="T8" fmla="*/ 7 w 96"/>
                  <a:gd name="T9" fmla="*/ 64 h 64"/>
                  <a:gd name="T10" fmla="*/ 89 w 96"/>
                  <a:gd name="T11" fmla="*/ 64 h 64"/>
                  <a:gd name="T12" fmla="*/ 96 w 96"/>
                  <a:gd name="T13" fmla="*/ 57 h 64"/>
                  <a:gd name="T14" fmla="*/ 96 w 96"/>
                  <a:gd name="T15" fmla="*/ 7 h 64"/>
                  <a:gd name="T16" fmla="*/ 89 w 96"/>
                  <a:gd name="T17" fmla="*/ 0 h 64"/>
                  <a:gd name="T18" fmla="*/ 92 w 96"/>
                  <a:gd name="T19" fmla="*/ 57 h 64"/>
                  <a:gd name="T20" fmla="*/ 89 w 96"/>
                  <a:gd name="T21" fmla="*/ 60 h 64"/>
                  <a:gd name="T22" fmla="*/ 7 w 96"/>
                  <a:gd name="T23" fmla="*/ 60 h 64"/>
                  <a:gd name="T24" fmla="*/ 4 w 96"/>
                  <a:gd name="T25" fmla="*/ 57 h 64"/>
                  <a:gd name="T26" fmla="*/ 4 w 96"/>
                  <a:gd name="T27" fmla="*/ 7 h 64"/>
                  <a:gd name="T28" fmla="*/ 7 w 96"/>
                  <a:gd name="T29" fmla="*/ 4 h 64"/>
                  <a:gd name="T30" fmla="*/ 89 w 96"/>
                  <a:gd name="T31" fmla="*/ 4 h 64"/>
                  <a:gd name="T32" fmla="*/ 92 w 96"/>
                  <a:gd name="T33" fmla="*/ 7 h 64"/>
                  <a:gd name="T34" fmla="*/ 92 w 96"/>
                  <a:gd name="T35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64">
                    <a:moveTo>
                      <a:pt x="8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93" y="64"/>
                      <a:pt x="96" y="61"/>
                      <a:pt x="96" y="5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3" y="0"/>
                      <a:pt x="89" y="0"/>
                    </a:cubicBezTo>
                    <a:close/>
                    <a:moveTo>
                      <a:pt x="92" y="57"/>
                    </a:moveTo>
                    <a:cubicBezTo>
                      <a:pt x="92" y="59"/>
                      <a:pt x="91" y="60"/>
                      <a:pt x="89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5" y="60"/>
                      <a:pt x="4" y="59"/>
                      <a:pt x="4" y="5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1" y="4"/>
                      <a:pt x="92" y="5"/>
                      <a:pt x="92" y="7"/>
                    </a:cubicBezTo>
                    <a:lnTo>
                      <a:pt x="9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Freeform 20">
                <a:extLst>
                  <a:ext uri="{FF2B5EF4-FFF2-40B4-BE49-F238E27FC236}">
                    <a16:creationId xmlns:a16="http://schemas.microsoft.com/office/drawing/2014/main" id="{A1974827-8D61-2368-AF58-8816A83E4C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31350" y="3616325"/>
                <a:ext cx="136525" cy="134938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Freeform 21">
                <a:extLst>
                  <a:ext uri="{FF2B5EF4-FFF2-40B4-BE49-F238E27FC236}">
                    <a16:creationId xmlns:a16="http://schemas.microsoft.com/office/drawing/2014/main" id="{3D8E279A-ECC0-F404-9790-FFE1B0CBD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125" y="3095625"/>
                <a:ext cx="227013" cy="271463"/>
              </a:xfrm>
              <a:custGeom>
                <a:avLst/>
                <a:gdLst>
                  <a:gd name="T0" fmla="*/ 2 w 20"/>
                  <a:gd name="T1" fmla="*/ 0 h 24"/>
                  <a:gd name="T2" fmla="*/ 0 w 20"/>
                  <a:gd name="T3" fmla="*/ 1 h 24"/>
                  <a:gd name="T4" fmla="*/ 0 w 20"/>
                  <a:gd name="T5" fmla="*/ 23 h 24"/>
                  <a:gd name="T6" fmla="*/ 2 w 20"/>
                  <a:gd name="T7" fmla="*/ 24 h 24"/>
                  <a:gd name="T8" fmla="*/ 19 w 20"/>
                  <a:gd name="T9" fmla="*/ 13 h 24"/>
                  <a:gd name="T10" fmla="*/ 19 w 20"/>
                  <a:gd name="T11" fmla="*/ 11 h 24"/>
                  <a:gd name="T12" fmla="*/ 2 w 2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1"/>
                      <a:pt x="0" y="23"/>
                    </a:cubicBezTo>
                    <a:cubicBezTo>
                      <a:pt x="0" y="24"/>
                      <a:pt x="1" y="24"/>
                      <a:pt x="2" y="24"/>
                    </a:cubicBezTo>
                    <a:cubicBezTo>
                      <a:pt x="3" y="23"/>
                      <a:pt x="18" y="14"/>
                      <a:pt x="19" y="13"/>
                    </a:cubicBezTo>
                    <a:cubicBezTo>
                      <a:pt x="20" y="13"/>
                      <a:pt x="20" y="11"/>
                      <a:pt x="19" y="11"/>
                    </a:cubicBezTo>
                    <a:cubicBezTo>
                      <a:pt x="18" y="10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56B111FC-4632-9014-32EC-3D7E7B6767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141" y="6014980"/>
              <a:ext cx="553687" cy="374171"/>
            </a:xfrm>
            <a:custGeom>
              <a:avLst/>
              <a:gdLst>
                <a:gd name="T0" fmla="*/ 96 w 120"/>
                <a:gd name="T1" fmla="*/ 32 h 80"/>
                <a:gd name="T2" fmla="*/ 96 w 120"/>
                <a:gd name="T3" fmla="*/ 32 h 80"/>
                <a:gd name="T4" fmla="*/ 96 w 120"/>
                <a:gd name="T5" fmla="*/ 32 h 80"/>
                <a:gd name="T6" fmla="*/ 64 w 120"/>
                <a:gd name="T7" fmla="*/ 0 h 80"/>
                <a:gd name="T8" fmla="*/ 33 w 120"/>
                <a:gd name="T9" fmla="*/ 24 h 80"/>
                <a:gd name="T10" fmla="*/ 28 w 120"/>
                <a:gd name="T11" fmla="*/ 24 h 80"/>
                <a:gd name="T12" fmla="*/ 0 w 120"/>
                <a:gd name="T13" fmla="*/ 52 h 80"/>
                <a:gd name="T14" fmla="*/ 28 w 120"/>
                <a:gd name="T15" fmla="*/ 80 h 80"/>
                <a:gd name="T16" fmla="*/ 96 w 120"/>
                <a:gd name="T17" fmla="*/ 80 h 80"/>
                <a:gd name="T18" fmla="*/ 120 w 120"/>
                <a:gd name="T19" fmla="*/ 56 h 80"/>
                <a:gd name="T20" fmla="*/ 96 w 120"/>
                <a:gd name="T21" fmla="*/ 32 h 80"/>
                <a:gd name="T22" fmla="*/ 96 w 120"/>
                <a:gd name="T23" fmla="*/ 72 h 80"/>
                <a:gd name="T24" fmla="*/ 71 w 120"/>
                <a:gd name="T25" fmla="*/ 72 h 80"/>
                <a:gd name="T26" fmla="*/ 71 w 120"/>
                <a:gd name="T27" fmla="*/ 58 h 80"/>
                <a:gd name="T28" fmla="*/ 80 w 120"/>
                <a:gd name="T29" fmla="*/ 58 h 80"/>
                <a:gd name="T30" fmla="*/ 62 w 120"/>
                <a:gd name="T31" fmla="*/ 36 h 80"/>
                <a:gd name="T32" fmla="*/ 45 w 120"/>
                <a:gd name="T33" fmla="*/ 58 h 80"/>
                <a:gd name="T34" fmla="*/ 54 w 120"/>
                <a:gd name="T35" fmla="*/ 58 h 80"/>
                <a:gd name="T36" fmla="*/ 54 w 120"/>
                <a:gd name="T37" fmla="*/ 72 h 80"/>
                <a:gd name="T38" fmla="*/ 28 w 120"/>
                <a:gd name="T39" fmla="*/ 72 h 80"/>
                <a:gd name="T40" fmla="*/ 8 w 120"/>
                <a:gd name="T41" fmla="*/ 52 h 80"/>
                <a:gd name="T42" fmla="*/ 28 w 120"/>
                <a:gd name="T43" fmla="*/ 32 h 80"/>
                <a:gd name="T44" fmla="*/ 35 w 120"/>
                <a:gd name="T45" fmla="*/ 33 h 80"/>
                <a:gd name="T46" fmla="*/ 38 w 120"/>
                <a:gd name="T47" fmla="*/ 33 h 80"/>
                <a:gd name="T48" fmla="*/ 40 w 120"/>
                <a:gd name="T49" fmla="*/ 30 h 80"/>
                <a:gd name="T50" fmla="*/ 64 w 120"/>
                <a:gd name="T51" fmla="*/ 8 h 80"/>
                <a:gd name="T52" fmla="*/ 88 w 120"/>
                <a:gd name="T53" fmla="*/ 32 h 80"/>
                <a:gd name="T54" fmla="*/ 88 w 120"/>
                <a:gd name="T55" fmla="*/ 36 h 80"/>
                <a:gd name="T56" fmla="*/ 89 w 120"/>
                <a:gd name="T57" fmla="*/ 39 h 80"/>
                <a:gd name="T58" fmla="*/ 93 w 120"/>
                <a:gd name="T59" fmla="*/ 40 h 80"/>
                <a:gd name="T60" fmla="*/ 96 w 120"/>
                <a:gd name="T61" fmla="*/ 40 h 80"/>
                <a:gd name="T62" fmla="*/ 112 w 120"/>
                <a:gd name="T63" fmla="*/ 56 h 80"/>
                <a:gd name="T64" fmla="*/ 96 w 120"/>
                <a:gd name="T65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80">
                  <a:moveTo>
                    <a:pt x="96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14"/>
                    <a:pt x="82" y="0"/>
                    <a:pt x="64" y="0"/>
                  </a:cubicBezTo>
                  <a:cubicBezTo>
                    <a:pt x="49" y="0"/>
                    <a:pt x="36" y="10"/>
                    <a:pt x="33" y="24"/>
                  </a:cubicBezTo>
                  <a:cubicBezTo>
                    <a:pt x="31" y="24"/>
                    <a:pt x="30" y="24"/>
                    <a:pt x="28" y="24"/>
                  </a:cubicBezTo>
                  <a:cubicBezTo>
                    <a:pt x="13" y="24"/>
                    <a:pt x="0" y="37"/>
                    <a:pt x="0" y="52"/>
                  </a:cubicBezTo>
                  <a:cubicBezTo>
                    <a:pt x="0" y="67"/>
                    <a:pt x="13" y="80"/>
                    <a:pt x="28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109" y="80"/>
                    <a:pt x="120" y="69"/>
                    <a:pt x="120" y="56"/>
                  </a:cubicBezTo>
                  <a:cubicBezTo>
                    <a:pt x="120" y="43"/>
                    <a:pt x="109" y="32"/>
                    <a:pt x="96" y="32"/>
                  </a:cubicBezTo>
                  <a:close/>
                  <a:moveTo>
                    <a:pt x="96" y="72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17" y="72"/>
                    <a:pt x="8" y="63"/>
                    <a:pt x="8" y="52"/>
                  </a:cubicBezTo>
                  <a:cubicBezTo>
                    <a:pt x="8" y="41"/>
                    <a:pt x="17" y="32"/>
                    <a:pt x="28" y="32"/>
                  </a:cubicBezTo>
                  <a:cubicBezTo>
                    <a:pt x="30" y="32"/>
                    <a:pt x="32" y="32"/>
                    <a:pt x="35" y="33"/>
                  </a:cubicBezTo>
                  <a:cubicBezTo>
                    <a:pt x="36" y="34"/>
                    <a:pt x="37" y="34"/>
                    <a:pt x="38" y="33"/>
                  </a:cubicBezTo>
                  <a:cubicBezTo>
                    <a:pt x="39" y="32"/>
                    <a:pt x="40" y="31"/>
                    <a:pt x="40" y="30"/>
                  </a:cubicBezTo>
                  <a:cubicBezTo>
                    <a:pt x="41" y="17"/>
                    <a:pt x="51" y="8"/>
                    <a:pt x="64" y="8"/>
                  </a:cubicBezTo>
                  <a:cubicBezTo>
                    <a:pt x="77" y="8"/>
                    <a:pt x="88" y="19"/>
                    <a:pt x="88" y="32"/>
                  </a:cubicBezTo>
                  <a:cubicBezTo>
                    <a:pt x="88" y="33"/>
                    <a:pt x="88" y="34"/>
                    <a:pt x="88" y="36"/>
                  </a:cubicBezTo>
                  <a:cubicBezTo>
                    <a:pt x="87" y="37"/>
                    <a:pt x="88" y="39"/>
                    <a:pt x="89" y="39"/>
                  </a:cubicBezTo>
                  <a:cubicBezTo>
                    <a:pt x="90" y="40"/>
                    <a:pt x="91" y="41"/>
                    <a:pt x="93" y="40"/>
                  </a:cubicBezTo>
                  <a:cubicBezTo>
                    <a:pt x="94" y="40"/>
                    <a:pt x="95" y="40"/>
                    <a:pt x="96" y="40"/>
                  </a:cubicBezTo>
                  <a:cubicBezTo>
                    <a:pt x="105" y="40"/>
                    <a:pt x="112" y="47"/>
                    <a:pt x="112" y="56"/>
                  </a:cubicBezTo>
                  <a:cubicBezTo>
                    <a:pt x="112" y="65"/>
                    <a:pt x="105" y="72"/>
                    <a:pt x="9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7868A7A-65AA-EF8E-A3C2-2DD5F4697185}"/>
                </a:ext>
              </a:extLst>
            </p:cNvPr>
            <p:cNvGrpSpPr/>
            <p:nvPr/>
          </p:nvGrpSpPr>
          <p:grpSpPr>
            <a:xfrm>
              <a:off x="1316416" y="5999580"/>
              <a:ext cx="303393" cy="404970"/>
              <a:chOff x="2487468" y="1943557"/>
              <a:chExt cx="299688" cy="400024"/>
            </a:xfrm>
            <a:grpFill/>
          </p:grpSpPr>
          <p:sp>
            <p:nvSpPr>
              <p:cNvPr id="120" name="Freeform 116">
                <a:extLst>
                  <a:ext uri="{FF2B5EF4-FFF2-40B4-BE49-F238E27FC236}">
                    <a16:creationId xmlns:a16="http://schemas.microsoft.com/office/drawing/2014/main" id="{6B981AD8-9A7A-739E-9A04-809D127B60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7468" y="1943557"/>
                <a:ext cx="299688" cy="400024"/>
              </a:xfrm>
              <a:custGeom>
                <a:avLst/>
                <a:gdLst>
                  <a:gd name="T0" fmla="*/ 84 w 96"/>
                  <a:gd name="T1" fmla="*/ 52 h 128"/>
                  <a:gd name="T2" fmla="*/ 84 w 96"/>
                  <a:gd name="T3" fmla="*/ 36 h 128"/>
                  <a:gd name="T4" fmla="*/ 48 w 96"/>
                  <a:gd name="T5" fmla="*/ 0 h 128"/>
                  <a:gd name="T6" fmla="*/ 12 w 96"/>
                  <a:gd name="T7" fmla="*/ 36 h 128"/>
                  <a:gd name="T8" fmla="*/ 12 w 96"/>
                  <a:gd name="T9" fmla="*/ 52 h 128"/>
                  <a:gd name="T10" fmla="*/ 0 w 96"/>
                  <a:gd name="T11" fmla="*/ 64 h 128"/>
                  <a:gd name="T12" fmla="*/ 0 w 96"/>
                  <a:gd name="T13" fmla="*/ 76 h 128"/>
                  <a:gd name="T14" fmla="*/ 0 w 96"/>
                  <a:gd name="T15" fmla="*/ 80 h 128"/>
                  <a:gd name="T16" fmla="*/ 0 w 96"/>
                  <a:gd name="T17" fmla="*/ 88 h 128"/>
                  <a:gd name="T18" fmla="*/ 0 w 96"/>
                  <a:gd name="T19" fmla="*/ 92 h 128"/>
                  <a:gd name="T20" fmla="*/ 36 w 96"/>
                  <a:gd name="T21" fmla="*/ 128 h 128"/>
                  <a:gd name="T22" fmla="*/ 60 w 96"/>
                  <a:gd name="T23" fmla="*/ 128 h 128"/>
                  <a:gd name="T24" fmla="*/ 96 w 96"/>
                  <a:gd name="T25" fmla="*/ 92 h 128"/>
                  <a:gd name="T26" fmla="*/ 96 w 96"/>
                  <a:gd name="T27" fmla="*/ 88 h 128"/>
                  <a:gd name="T28" fmla="*/ 96 w 96"/>
                  <a:gd name="T29" fmla="*/ 80 h 128"/>
                  <a:gd name="T30" fmla="*/ 96 w 96"/>
                  <a:gd name="T31" fmla="*/ 76 h 128"/>
                  <a:gd name="T32" fmla="*/ 96 w 96"/>
                  <a:gd name="T33" fmla="*/ 64 h 128"/>
                  <a:gd name="T34" fmla="*/ 84 w 96"/>
                  <a:gd name="T35" fmla="*/ 52 h 128"/>
                  <a:gd name="T36" fmla="*/ 20 w 96"/>
                  <a:gd name="T37" fmla="*/ 36 h 128"/>
                  <a:gd name="T38" fmla="*/ 48 w 96"/>
                  <a:gd name="T39" fmla="*/ 8 h 128"/>
                  <a:gd name="T40" fmla="*/ 76 w 96"/>
                  <a:gd name="T41" fmla="*/ 36 h 128"/>
                  <a:gd name="T42" fmla="*/ 76 w 96"/>
                  <a:gd name="T43" fmla="*/ 52 h 128"/>
                  <a:gd name="T44" fmla="*/ 68 w 96"/>
                  <a:gd name="T45" fmla="*/ 52 h 128"/>
                  <a:gd name="T46" fmla="*/ 68 w 96"/>
                  <a:gd name="T47" fmla="*/ 36 h 128"/>
                  <a:gd name="T48" fmla="*/ 48 w 96"/>
                  <a:gd name="T49" fmla="*/ 16 h 128"/>
                  <a:gd name="T50" fmla="*/ 28 w 96"/>
                  <a:gd name="T51" fmla="*/ 36 h 128"/>
                  <a:gd name="T52" fmla="*/ 28 w 96"/>
                  <a:gd name="T53" fmla="*/ 52 h 128"/>
                  <a:gd name="T54" fmla="*/ 20 w 96"/>
                  <a:gd name="T55" fmla="*/ 52 h 128"/>
                  <a:gd name="T56" fmla="*/ 20 w 96"/>
                  <a:gd name="T57" fmla="*/ 36 h 128"/>
                  <a:gd name="T58" fmla="*/ 64 w 96"/>
                  <a:gd name="T59" fmla="*/ 36 h 128"/>
                  <a:gd name="T60" fmla="*/ 64 w 96"/>
                  <a:gd name="T61" fmla="*/ 36 h 128"/>
                  <a:gd name="T62" fmla="*/ 64 w 96"/>
                  <a:gd name="T63" fmla="*/ 52 h 128"/>
                  <a:gd name="T64" fmla="*/ 32 w 96"/>
                  <a:gd name="T65" fmla="*/ 52 h 128"/>
                  <a:gd name="T66" fmla="*/ 32 w 96"/>
                  <a:gd name="T67" fmla="*/ 36 h 128"/>
                  <a:gd name="T68" fmla="*/ 32 w 96"/>
                  <a:gd name="T69" fmla="*/ 36 h 128"/>
                  <a:gd name="T70" fmla="*/ 48 w 96"/>
                  <a:gd name="T71" fmla="*/ 20 h 128"/>
                  <a:gd name="T72" fmla="*/ 64 w 96"/>
                  <a:gd name="T73" fmla="*/ 36 h 128"/>
                  <a:gd name="T74" fmla="*/ 88 w 96"/>
                  <a:gd name="T75" fmla="*/ 76 h 128"/>
                  <a:gd name="T76" fmla="*/ 88 w 96"/>
                  <a:gd name="T77" fmla="*/ 80 h 128"/>
                  <a:gd name="T78" fmla="*/ 88 w 96"/>
                  <a:gd name="T79" fmla="*/ 88 h 128"/>
                  <a:gd name="T80" fmla="*/ 88 w 96"/>
                  <a:gd name="T81" fmla="*/ 92 h 128"/>
                  <a:gd name="T82" fmla="*/ 60 w 96"/>
                  <a:gd name="T83" fmla="*/ 120 h 128"/>
                  <a:gd name="T84" fmla="*/ 36 w 96"/>
                  <a:gd name="T85" fmla="*/ 120 h 128"/>
                  <a:gd name="T86" fmla="*/ 8 w 96"/>
                  <a:gd name="T87" fmla="*/ 92 h 128"/>
                  <a:gd name="T88" fmla="*/ 8 w 96"/>
                  <a:gd name="T89" fmla="*/ 88 h 128"/>
                  <a:gd name="T90" fmla="*/ 8 w 96"/>
                  <a:gd name="T91" fmla="*/ 80 h 128"/>
                  <a:gd name="T92" fmla="*/ 8 w 96"/>
                  <a:gd name="T93" fmla="*/ 76 h 128"/>
                  <a:gd name="T94" fmla="*/ 8 w 96"/>
                  <a:gd name="T95" fmla="*/ 64 h 128"/>
                  <a:gd name="T96" fmla="*/ 12 w 96"/>
                  <a:gd name="T97" fmla="*/ 60 h 128"/>
                  <a:gd name="T98" fmla="*/ 20 w 96"/>
                  <a:gd name="T99" fmla="*/ 60 h 128"/>
                  <a:gd name="T100" fmla="*/ 76 w 96"/>
                  <a:gd name="T101" fmla="*/ 60 h 128"/>
                  <a:gd name="T102" fmla="*/ 84 w 96"/>
                  <a:gd name="T103" fmla="*/ 60 h 128"/>
                  <a:gd name="T104" fmla="*/ 88 w 96"/>
                  <a:gd name="T105" fmla="*/ 64 h 128"/>
                  <a:gd name="T106" fmla="*/ 88 w 96"/>
                  <a:gd name="T107" fmla="*/ 7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128">
                    <a:moveTo>
                      <a:pt x="84" y="52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8" y="0"/>
                    </a:cubicBezTo>
                    <a:cubicBezTo>
                      <a:pt x="28" y="0"/>
                      <a:pt x="12" y="16"/>
                      <a:pt x="12" y="36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80" y="128"/>
                      <a:pt x="96" y="112"/>
                      <a:pt x="96" y="92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57"/>
                      <a:pt x="91" y="52"/>
                      <a:pt x="84" y="52"/>
                    </a:cubicBezTo>
                    <a:close/>
                    <a:moveTo>
                      <a:pt x="20" y="36"/>
                    </a:moveTo>
                    <a:cubicBezTo>
                      <a:pt x="20" y="21"/>
                      <a:pt x="33" y="8"/>
                      <a:pt x="48" y="8"/>
                    </a:cubicBezTo>
                    <a:cubicBezTo>
                      <a:pt x="63" y="8"/>
                      <a:pt x="76" y="21"/>
                      <a:pt x="76" y="3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25"/>
                      <a:pt x="59" y="16"/>
                      <a:pt x="48" y="16"/>
                    </a:cubicBezTo>
                    <a:cubicBezTo>
                      <a:pt x="37" y="16"/>
                      <a:pt x="28" y="25"/>
                      <a:pt x="28" y="3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0" y="52"/>
                      <a:pt x="20" y="52"/>
                      <a:pt x="20" y="52"/>
                    </a:cubicBezTo>
                    <a:lnTo>
                      <a:pt x="20" y="36"/>
                    </a:lnTo>
                    <a:close/>
                    <a:moveTo>
                      <a:pt x="64" y="36"/>
                    </a:move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27"/>
                      <a:pt x="39" y="20"/>
                      <a:pt x="48" y="20"/>
                    </a:cubicBezTo>
                    <a:cubicBezTo>
                      <a:pt x="57" y="20"/>
                      <a:pt x="64" y="27"/>
                      <a:pt x="64" y="36"/>
                    </a:cubicBezTo>
                    <a:close/>
                    <a:moveTo>
                      <a:pt x="88" y="76"/>
                    </a:move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8" y="107"/>
                      <a:pt x="75" y="120"/>
                      <a:pt x="60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15" y="60"/>
                      <a:pt x="17" y="60"/>
                      <a:pt x="20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9" y="60"/>
                      <a:pt x="81" y="60"/>
                      <a:pt x="84" y="60"/>
                    </a:cubicBezTo>
                    <a:cubicBezTo>
                      <a:pt x="86" y="60"/>
                      <a:pt x="88" y="62"/>
                      <a:pt x="88" y="64"/>
                    </a:cubicBezTo>
                    <a:lnTo>
                      <a:pt x="88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117">
                <a:extLst>
                  <a:ext uri="{FF2B5EF4-FFF2-40B4-BE49-F238E27FC236}">
                    <a16:creationId xmlns:a16="http://schemas.microsoft.com/office/drawing/2014/main" id="{47515BB4-9787-1DA6-171B-51B006E44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567" y="2181195"/>
                <a:ext cx="50168" cy="75252"/>
              </a:xfrm>
              <a:custGeom>
                <a:avLst/>
                <a:gdLst>
                  <a:gd name="T0" fmla="*/ 8 w 16"/>
                  <a:gd name="T1" fmla="*/ 0 h 24"/>
                  <a:gd name="T2" fmla="*/ 0 w 16"/>
                  <a:gd name="T3" fmla="*/ 8 h 24"/>
                  <a:gd name="T4" fmla="*/ 3 w 16"/>
                  <a:gd name="T5" fmla="*/ 19 h 24"/>
                  <a:gd name="T6" fmla="*/ 8 w 16"/>
                  <a:gd name="T7" fmla="*/ 24 h 24"/>
                  <a:gd name="T8" fmla="*/ 13 w 16"/>
                  <a:gd name="T9" fmla="*/ 19 h 24"/>
                  <a:gd name="T10" fmla="*/ 16 w 16"/>
                  <a:gd name="T11" fmla="*/ 8 h 24"/>
                  <a:gd name="T12" fmla="*/ 8 w 16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1" y="15"/>
                      <a:pt x="3" y="19"/>
                    </a:cubicBezTo>
                    <a:cubicBezTo>
                      <a:pt x="4" y="22"/>
                      <a:pt x="5" y="24"/>
                      <a:pt x="8" y="24"/>
                    </a:cubicBezTo>
                    <a:cubicBezTo>
                      <a:pt x="11" y="24"/>
                      <a:pt x="12" y="22"/>
                      <a:pt x="13" y="19"/>
                    </a:cubicBezTo>
                    <a:cubicBezTo>
                      <a:pt x="15" y="15"/>
                      <a:pt x="16" y="10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52D136D-E538-5547-9C03-3D7EE7713403}"/>
                </a:ext>
              </a:extLst>
            </p:cNvPr>
            <p:cNvGrpSpPr/>
            <p:nvPr/>
          </p:nvGrpSpPr>
          <p:grpSpPr>
            <a:xfrm>
              <a:off x="2282653" y="6018518"/>
              <a:ext cx="385001" cy="367094"/>
              <a:chOff x="3519489" y="2917825"/>
              <a:chExt cx="341313" cy="325438"/>
            </a:xfrm>
            <a:grpFill/>
          </p:grpSpPr>
          <p:sp>
            <p:nvSpPr>
              <p:cNvPr id="116" name="Freeform 106">
                <a:extLst>
                  <a:ext uri="{FF2B5EF4-FFF2-40B4-BE49-F238E27FC236}">
                    <a16:creationId xmlns:a16="http://schemas.microsoft.com/office/drawing/2014/main" id="{CB0AC217-6132-E2F0-9D68-14AB8F649E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9489" y="2917825"/>
                <a:ext cx="341313" cy="325438"/>
              </a:xfrm>
              <a:custGeom>
                <a:avLst/>
                <a:gdLst>
                  <a:gd name="T0" fmla="*/ 117 w 128"/>
                  <a:gd name="T1" fmla="*/ 0 h 122"/>
                  <a:gd name="T2" fmla="*/ 11 w 128"/>
                  <a:gd name="T3" fmla="*/ 0 h 122"/>
                  <a:gd name="T4" fmla="*/ 0 w 128"/>
                  <a:gd name="T5" fmla="*/ 11 h 122"/>
                  <a:gd name="T6" fmla="*/ 0 w 128"/>
                  <a:gd name="T7" fmla="*/ 93 h 122"/>
                  <a:gd name="T8" fmla="*/ 11 w 128"/>
                  <a:gd name="T9" fmla="*/ 104 h 122"/>
                  <a:gd name="T10" fmla="*/ 43 w 128"/>
                  <a:gd name="T11" fmla="*/ 104 h 122"/>
                  <a:gd name="T12" fmla="*/ 37 w 128"/>
                  <a:gd name="T13" fmla="*/ 110 h 122"/>
                  <a:gd name="T14" fmla="*/ 34 w 128"/>
                  <a:gd name="T15" fmla="*/ 113 h 122"/>
                  <a:gd name="T16" fmla="*/ 34 w 128"/>
                  <a:gd name="T17" fmla="*/ 118 h 122"/>
                  <a:gd name="T18" fmla="*/ 42 w 128"/>
                  <a:gd name="T19" fmla="*/ 122 h 122"/>
                  <a:gd name="T20" fmla="*/ 86 w 128"/>
                  <a:gd name="T21" fmla="*/ 122 h 122"/>
                  <a:gd name="T22" fmla="*/ 94 w 128"/>
                  <a:gd name="T23" fmla="*/ 118 h 122"/>
                  <a:gd name="T24" fmla="*/ 94 w 128"/>
                  <a:gd name="T25" fmla="*/ 113 h 122"/>
                  <a:gd name="T26" fmla="*/ 91 w 128"/>
                  <a:gd name="T27" fmla="*/ 110 h 122"/>
                  <a:gd name="T28" fmla="*/ 85 w 128"/>
                  <a:gd name="T29" fmla="*/ 104 h 122"/>
                  <a:gd name="T30" fmla="*/ 117 w 128"/>
                  <a:gd name="T31" fmla="*/ 104 h 122"/>
                  <a:gd name="T32" fmla="*/ 128 w 128"/>
                  <a:gd name="T33" fmla="*/ 93 h 122"/>
                  <a:gd name="T34" fmla="*/ 128 w 128"/>
                  <a:gd name="T35" fmla="*/ 11 h 122"/>
                  <a:gd name="T36" fmla="*/ 117 w 128"/>
                  <a:gd name="T37" fmla="*/ 0 h 122"/>
                  <a:gd name="T38" fmla="*/ 88 w 128"/>
                  <a:gd name="T39" fmla="*/ 113 h 122"/>
                  <a:gd name="T40" fmla="*/ 90 w 128"/>
                  <a:gd name="T41" fmla="*/ 116 h 122"/>
                  <a:gd name="T42" fmla="*/ 90 w 128"/>
                  <a:gd name="T43" fmla="*/ 116 h 122"/>
                  <a:gd name="T44" fmla="*/ 86 w 128"/>
                  <a:gd name="T45" fmla="*/ 118 h 122"/>
                  <a:gd name="T46" fmla="*/ 42 w 128"/>
                  <a:gd name="T47" fmla="*/ 118 h 122"/>
                  <a:gd name="T48" fmla="*/ 38 w 128"/>
                  <a:gd name="T49" fmla="*/ 116 h 122"/>
                  <a:gd name="T50" fmla="*/ 38 w 128"/>
                  <a:gd name="T51" fmla="*/ 116 h 122"/>
                  <a:gd name="T52" fmla="*/ 38 w 128"/>
                  <a:gd name="T53" fmla="*/ 116 h 122"/>
                  <a:gd name="T54" fmla="*/ 40 w 128"/>
                  <a:gd name="T55" fmla="*/ 113 h 122"/>
                  <a:gd name="T56" fmla="*/ 48 w 128"/>
                  <a:gd name="T57" fmla="*/ 104 h 122"/>
                  <a:gd name="T58" fmla="*/ 80 w 128"/>
                  <a:gd name="T59" fmla="*/ 104 h 122"/>
                  <a:gd name="T60" fmla="*/ 88 w 128"/>
                  <a:gd name="T61" fmla="*/ 113 h 122"/>
                  <a:gd name="T62" fmla="*/ 120 w 128"/>
                  <a:gd name="T63" fmla="*/ 93 h 122"/>
                  <a:gd name="T64" fmla="*/ 117 w 128"/>
                  <a:gd name="T65" fmla="*/ 96 h 122"/>
                  <a:gd name="T66" fmla="*/ 11 w 128"/>
                  <a:gd name="T67" fmla="*/ 96 h 122"/>
                  <a:gd name="T68" fmla="*/ 8 w 128"/>
                  <a:gd name="T69" fmla="*/ 93 h 122"/>
                  <a:gd name="T70" fmla="*/ 8 w 128"/>
                  <a:gd name="T71" fmla="*/ 11 h 122"/>
                  <a:gd name="T72" fmla="*/ 11 w 128"/>
                  <a:gd name="T73" fmla="*/ 8 h 122"/>
                  <a:gd name="T74" fmla="*/ 117 w 128"/>
                  <a:gd name="T75" fmla="*/ 8 h 122"/>
                  <a:gd name="T76" fmla="*/ 120 w 128"/>
                  <a:gd name="T77" fmla="*/ 11 h 122"/>
                  <a:gd name="T78" fmla="*/ 120 w 128"/>
                  <a:gd name="T79" fmla="*/ 9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" h="122">
                    <a:moveTo>
                      <a:pt x="11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9"/>
                      <a:pt x="5" y="104"/>
                      <a:pt x="11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1" y="106"/>
                      <a:pt x="39" y="109"/>
                      <a:pt x="37" y="110"/>
                    </a:cubicBezTo>
                    <a:cubicBezTo>
                      <a:pt x="36" y="111"/>
                      <a:pt x="35" y="112"/>
                      <a:pt x="34" y="113"/>
                    </a:cubicBezTo>
                    <a:cubicBezTo>
                      <a:pt x="34" y="114"/>
                      <a:pt x="33" y="116"/>
                      <a:pt x="34" y="118"/>
                    </a:cubicBezTo>
                    <a:cubicBezTo>
                      <a:pt x="35" y="120"/>
                      <a:pt x="37" y="122"/>
                      <a:pt x="42" y="122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91" y="122"/>
                      <a:pt x="93" y="120"/>
                      <a:pt x="94" y="118"/>
                    </a:cubicBezTo>
                    <a:cubicBezTo>
                      <a:pt x="95" y="116"/>
                      <a:pt x="94" y="114"/>
                      <a:pt x="94" y="113"/>
                    </a:cubicBezTo>
                    <a:cubicBezTo>
                      <a:pt x="93" y="112"/>
                      <a:pt x="92" y="111"/>
                      <a:pt x="91" y="110"/>
                    </a:cubicBezTo>
                    <a:cubicBezTo>
                      <a:pt x="89" y="109"/>
                      <a:pt x="87" y="106"/>
                      <a:pt x="85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23" y="104"/>
                      <a:pt x="128" y="99"/>
                      <a:pt x="128" y="93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5"/>
                      <a:pt x="123" y="0"/>
                      <a:pt x="117" y="0"/>
                    </a:cubicBezTo>
                    <a:close/>
                    <a:moveTo>
                      <a:pt x="88" y="113"/>
                    </a:moveTo>
                    <a:cubicBezTo>
                      <a:pt x="89" y="114"/>
                      <a:pt x="90" y="115"/>
                      <a:pt x="90" y="116"/>
                    </a:cubicBezTo>
                    <a:cubicBezTo>
                      <a:pt x="90" y="116"/>
                      <a:pt x="91" y="116"/>
                      <a:pt x="90" y="116"/>
                    </a:cubicBezTo>
                    <a:cubicBezTo>
                      <a:pt x="90" y="117"/>
                      <a:pt x="88" y="118"/>
                      <a:pt x="86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0" y="118"/>
                      <a:pt x="38" y="117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5"/>
                      <a:pt x="39" y="114"/>
                      <a:pt x="40" y="113"/>
                    </a:cubicBezTo>
                    <a:cubicBezTo>
                      <a:pt x="44" y="109"/>
                      <a:pt x="47" y="106"/>
                      <a:pt x="48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1" y="106"/>
                      <a:pt x="84" y="109"/>
                      <a:pt x="88" y="113"/>
                    </a:cubicBezTo>
                    <a:close/>
                    <a:moveTo>
                      <a:pt x="120" y="93"/>
                    </a:moveTo>
                    <a:cubicBezTo>
                      <a:pt x="120" y="95"/>
                      <a:pt x="119" y="96"/>
                      <a:pt x="117" y="96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9" y="96"/>
                      <a:pt x="8" y="95"/>
                      <a:pt x="8" y="9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8"/>
                      <a:pt x="120" y="9"/>
                      <a:pt x="120" y="11"/>
                    </a:cubicBezTo>
                    <a:lnTo>
                      <a:pt x="12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107">
                <a:extLst>
                  <a:ext uri="{FF2B5EF4-FFF2-40B4-BE49-F238E27FC236}">
                    <a16:creationId xmlns:a16="http://schemas.microsoft.com/office/drawing/2014/main" id="{068DDC8F-13D5-1BF4-019C-3C7310DC5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2351" y="2960688"/>
                <a:ext cx="255588" cy="171450"/>
              </a:xfrm>
              <a:custGeom>
                <a:avLst/>
                <a:gdLst>
                  <a:gd name="T0" fmla="*/ 89 w 96"/>
                  <a:gd name="T1" fmla="*/ 0 h 64"/>
                  <a:gd name="T2" fmla="*/ 7 w 96"/>
                  <a:gd name="T3" fmla="*/ 0 h 64"/>
                  <a:gd name="T4" fmla="*/ 0 w 96"/>
                  <a:gd name="T5" fmla="*/ 7 h 64"/>
                  <a:gd name="T6" fmla="*/ 0 w 96"/>
                  <a:gd name="T7" fmla="*/ 57 h 64"/>
                  <a:gd name="T8" fmla="*/ 7 w 96"/>
                  <a:gd name="T9" fmla="*/ 64 h 64"/>
                  <a:gd name="T10" fmla="*/ 89 w 96"/>
                  <a:gd name="T11" fmla="*/ 64 h 64"/>
                  <a:gd name="T12" fmla="*/ 96 w 96"/>
                  <a:gd name="T13" fmla="*/ 57 h 64"/>
                  <a:gd name="T14" fmla="*/ 96 w 96"/>
                  <a:gd name="T15" fmla="*/ 7 h 64"/>
                  <a:gd name="T16" fmla="*/ 89 w 96"/>
                  <a:gd name="T17" fmla="*/ 0 h 64"/>
                  <a:gd name="T18" fmla="*/ 92 w 96"/>
                  <a:gd name="T19" fmla="*/ 57 h 64"/>
                  <a:gd name="T20" fmla="*/ 89 w 96"/>
                  <a:gd name="T21" fmla="*/ 60 h 64"/>
                  <a:gd name="T22" fmla="*/ 7 w 96"/>
                  <a:gd name="T23" fmla="*/ 60 h 64"/>
                  <a:gd name="T24" fmla="*/ 4 w 96"/>
                  <a:gd name="T25" fmla="*/ 57 h 64"/>
                  <a:gd name="T26" fmla="*/ 4 w 96"/>
                  <a:gd name="T27" fmla="*/ 7 h 64"/>
                  <a:gd name="T28" fmla="*/ 7 w 96"/>
                  <a:gd name="T29" fmla="*/ 4 h 64"/>
                  <a:gd name="T30" fmla="*/ 89 w 96"/>
                  <a:gd name="T31" fmla="*/ 4 h 64"/>
                  <a:gd name="T32" fmla="*/ 92 w 96"/>
                  <a:gd name="T33" fmla="*/ 7 h 64"/>
                  <a:gd name="T34" fmla="*/ 92 w 96"/>
                  <a:gd name="T35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64">
                    <a:moveTo>
                      <a:pt x="8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93" y="64"/>
                      <a:pt x="96" y="61"/>
                      <a:pt x="96" y="5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3" y="0"/>
                      <a:pt x="89" y="0"/>
                    </a:cubicBezTo>
                    <a:close/>
                    <a:moveTo>
                      <a:pt x="92" y="57"/>
                    </a:moveTo>
                    <a:cubicBezTo>
                      <a:pt x="92" y="59"/>
                      <a:pt x="91" y="60"/>
                      <a:pt x="89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5" y="60"/>
                      <a:pt x="4" y="59"/>
                      <a:pt x="4" y="5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1" y="4"/>
                      <a:pt x="92" y="5"/>
                      <a:pt x="92" y="7"/>
                    </a:cubicBezTo>
                    <a:lnTo>
                      <a:pt x="9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108">
                <a:extLst>
                  <a:ext uri="{FF2B5EF4-FFF2-40B4-BE49-F238E27FC236}">
                    <a16:creationId xmlns:a16="http://schemas.microsoft.com/office/drawing/2014/main" id="{CBF21125-B421-685D-A7F4-F1D20C7AD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3476" y="3136900"/>
                <a:ext cx="31750" cy="31750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109">
                <a:extLst>
                  <a:ext uri="{FF2B5EF4-FFF2-40B4-BE49-F238E27FC236}">
                    <a16:creationId xmlns:a16="http://schemas.microsoft.com/office/drawing/2014/main" id="{20C512FD-AD90-5AED-7425-32A64C7FD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8551" y="2995613"/>
                <a:ext cx="101600" cy="101600"/>
              </a:xfrm>
              <a:custGeom>
                <a:avLst/>
                <a:gdLst>
                  <a:gd name="T0" fmla="*/ 19 w 38"/>
                  <a:gd name="T1" fmla="*/ 0 h 38"/>
                  <a:gd name="T2" fmla="*/ 0 w 38"/>
                  <a:gd name="T3" fmla="*/ 19 h 38"/>
                  <a:gd name="T4" fmla="*/ 19 w 38"/>
                  <a:gd name="T5" fmla="*/ 38 h 38"/>
                  <a:gd name="T6" fmla="*/ 38 w 38"/>
                  <a:gd name="T7" fmla="*/ 19 h 38"/>
                  <a:gd name="T8" fmla="*/ 19 w 38"/>
                  <a:gd name="T9" fmla="*/ 0 h 38"/>
                  <a:gd name="T10" fmla="*/ 19 w 38"/>
                  <a:gd name="T11" fmla="*/ 34 h 38"/>
                  <a:gd name="T12" fmla="*/ 4 w 38"/>
                  <a:gd name="T13" fmla="*/ 19 h 38"/>
                  <a:gd name="T14" fmla="*/ 18 w 38"/>
                  <a:gd name="T15" fmla="*/ 4 h 38"/>
                  <a:gd name="T16" fmla="*/ 18 w 38"/>
                  <a:gd name="T17" fmla="*/ 22 h 38"/>
                  <a:gd name="T18" fmla="*/ 34 w 38"/>
                  <a:gd name="T19" fmla="*/ 16 h 38"/>
                  <a:gd name="T20" fmla="*/ 34 w 38"/>
                  <a:gd name="T21" fmla="*/ 19 h 38"/>
                  <a:gd name="T22" fmla="*/ 19 w 38"/>
                  <a:gd name="T23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cubicBezTo>
                      <a:pt x="8" y="0"/>
                      <a:pt x="0" y="8"/>
                      <a:pt x="0" y="19"/>
                    </a:cubicBezTo>
                    <a:cubicBezTo>
                      <a:pt x="0" y="29"/>
                      <a:pt x="8" y="38"/>
                      <a:pt x="19" y="38"/>
                    </a:cubicBezTo>
                    <a:cubicBezTo>
                      <a:pt x="30" y="38"/>
                      <a:pt x="38" y="29"/>
                      <a:pt x="38" y="19"/>
                    </a:cubicBezTo>
                    <a:cubicBezTo>
                      <a:pt x="38" y="8"/>
                      <a:pt x="30" y="0"/>
                      <a:pt x="19" y="0"/>
                    </a:cubicBezTo>
                    <a:close/>
                    <a:moveTo>
                      <a:pt x="19" y="34"/>
                    </a:moveTo>
                    <a:cubicBezTo>
                      <a:pt x="11" y="34"/>
                      <a:pt x="4" y="27"/>
                      <a:pt x="4" y="19"/>
                    </a:cubicBezTo>
                    <a:cubicBezTo>
                      <a:pt x="4" y="11"/>
                      <a:pt x="10" y="5"/>
                      <a:pt x="18" y="4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7"/>
                      <a:pt x="34" y="18"/>
                      <a:pt x="34" y="19"/>
                    </a:cubicBezTo>
                    <a:cubicBezTo>
                      <a:pt x="34" y="27"/>
                      <a:pt x="27" y="34"/>
                      <a:pt x="1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3534F98-48AD-34F4-8AA0-41366B5BD92B}"/>
                </a:ext>
              </a:extLst>
            </p:cNvPr>
            <p:cNvGrpSpPr/>
            <p:nvPr/>
          </p:nvGrpSpPr>
          <p:grpSpPr>
            <a:xfrm>
              <a:off x="3341955" y="6018088"/>
              <a:ext cx="410884" cy="367955"/>
              <a:chOff x="2165351" y="3622675"/>
              <a:chExt cx="319088" cy="285750"/>
            </a:xfrm>
            <a:grpFill/>
          </p:grpSpPr>
          <p:sp>
            <p:nvSpPr>
              <p:cNvPr id="113" name="Freeform 145">
                <a:extLst>
                  <a:ext uri="{FF2B5EF4-FFF2-40B4-BE49-F238E27FC236}">
                    <a16:creationId xmlns:a16="http://schemas.microsoft.com/office/drawing/2014/main" id="{DDE13ED3-8C8B-92EE-5D9B-5EBEFAEC4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1" y="3622675"/>
                <a:ext cx="319088" cy="285750"/>
              </a:xfrm>
              <a:custGeom>
                <a:avLst/>
                <a:gdLst>
                  <a:gd name="T0" fmla="*/ 96 w 120"/>
                  <a:gd name="T1" fmla="*/ 106 h 107"/>
                  <a:gd name="T2" fmla="*/ 93 w 120"/>
                  <a:gd name="T3" fmla="*/ 105 h 107"/>
                  <a:gd name="T4" fmla="*/ 93 w 120"/>
                  <a:gd name="T5" fmla="*/ 99 h 107"/>
                  <a:gd name="T6" fmla="*/ 112 w 120"/>
                  <a:gd name="T7" fmla="*/ 60 h 107"/>
                  <a:gd name="T8" fmla="*/ 60 w 120"/>
                  <a:gd name="T9" fmla="*/ 8 h 107"/>
                  <a:gd name="T10" fmla="*/ 8 w 120"/>
                  <a:gd name="T11" fmla="*/ 60 h 107"/>
                  <a:gd name="T12" fmla="*/ 27 w 120"/>
                  <a:gd name="T13" fmla="*/ 99 h 107"/>
                  <a:gd name="T14" fmla="*/ 27 w 120"/>
                  <a:gd name="T15" fmla="*/ 105 h 107"/>
                  <a:gd name="T16" fmla="*/ 22 w 120"/>
                  <a:gd name="T17" fmla="*/ 106 h 107"/>
                  <a:gd name="T18" fmla="*/ 0 w 120"/>
                  <a:gd name="T19" fmla="*/ 60 h 107"/>
                  <a:gd name="T20" fmla="*/ 60 w 120"/>
                  <a:gd name="T21" fmla="*/ 0 h 107"/>
                  <a:gd name="T22" fmla="*/ 120 w 120"/>
                  <a:gd name="T23" fmla="*/ 60 h 107"/>
                  <a:gd name="T24" fmla="*/ 98 w 120"/>
                  <a:gd name="T25" fmla="*/ 106 h 107"/>
                  <a:gd name="T26" fmla="*/ 96 w 120"/>
                  <a:gd name="T27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07">
                    <a:moveTo>
                      <a:pt x="96" y="106"/>
                    </a:moveTo>
                    <a:cubicBezTo>
                      <a:pt x="95" y="106"/>
                      <a:pt x="94" y="106"/>
                      <a:pt x="93" y="105"/>
                    </a:cubicBezTo>
                    <a:cubicBezTo>
                      <a:pt x="91" y="103"/>
                      <a:pt x="92" y="101"/>
                      <a:pt x="93" y="99"/>
                    </a:cubicBezTo>
                    <a:cubicBezTo>
                      <a:pt x="105" y="89"/>
                      <a:pt x="112" y="75"/>
                      <a:pt x="112" y="60"/>
                    </a:cubicBezTo>
                    <a:cubicBezTo>
                      <a:pt x="112" y="31"/>
                      <a:pt x="89" y="8"/>
                      <a:pt x="60" y="8"/>
                    </a:cubicBezTo>
                    <a:cubicBezTo>
                      <a:pt x="31" y="8"/>
                      <a:pt x="8" y="31"/>
                      <a:pt x="8" y="60"/>
                    </a:cubicBezTo>
                    <a:cubicBezTo>
                      <a:pt x="8" y="75"/>
                      <a:pt x="15" y="89"/>
                      <a:pt x="27" y="99"/>
                    </a:cubicBezTo>
                    <a:cubicBezTo>
                      <a:pt x="28" y="101"/>
                      <a:pt x="29" y="103"/>
                      <a:pt x="27" y="105"/>
                    </a:cubicBezTo>
                    <a:cubicBezTo>
                      <a:pt x="26" y="107"/>
                      <a:pt x="23" y="107"/>
                      <a:pt x="22" y="106"/>
                    </a:cubicBezTo>
                    <a:cubicBezTo>
                      <a:pt x="8" y="94"/>
                      <a:pt x="0" y="77"/>
                      <a:pt x="0" y="60"/>
                    </a:cubicBezTo>
                    <a:cubicBezTo>
                      <a:pt x="0" y="26"/>
                      <a:pt x="27" y="0"/>
                      <a:pt x="60" y="0"/>
                    </a:cubicBezTo>
                    <a:cubicBezTo>
                      <a:pt x="93" y="0"/>
                      <a:pt x="120" y="26"/>
                      <a:pt x="120" y="60"/>
                    </a:cubicBezTo>
                    <a:cubicBezTo>
                      <a:pt x="120" y="77"/>
                      <a:pt x="112" y="94"/>
                      <a:pt x="98" y="106"/>
                    </a:cubicBezTo>
                    <a:cubicBezTo>
                      <a:pt x="98" y="106"/>
                      <a:pt x="97" y="106"/>
                      <a:pt x="96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Oval 146">
                <a:extLst>
                  <a:ext uri="{FF2B5EF4-FFF2-40B4-BE49-F238E27FC236}">
                    <a16:creationId xmlns:a16="http://schemas.microsoft.com/office/drawing/2014/main" id="{C92EE6FF-1DF2-1892-BB00-1DC1A5070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3464" y="3786188"/>
                <a:ext cx="42863" cy="42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147">
                <a:extLst>
                  <a:ext uri="{FF2B5EF4-FFF2-40B4-BE49-F238E27FC236}">
                    <a16:creationId xmlns:a16="http://schemas.microsoft.com/office/drawing/2014/main" id="{BD9D2BAE-1419-1E55-9A2C-D67231651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1" y="3711575"/>
                <a:ext cx="66675" cy="66675"/>
              </a:xfrm>
              <a:custGeom>
                <a:avLst/>
                <a:gdLst>
                  <a:gd name="T0" fmla="*/ 1 w 25"/>
                  <a:gd name="T1" fmla="*/ 1 h 25"/>
                  <a:gd name="T2" fmla="*/ 7 w 25"/>
                  <a:gd name="T3" fmla="*/ 1 h 25"/>
                  <a:gd name="T4" fmla="*/ 24 w 25"/>
                  <a:gd name="T5" fmla="*/ 18 h 25"/>
                  <a:gd name="T6" fmla="*/ 24 w 25"/>
                  <a:gd name="T7" fmla="*/ 24 h 25"/>
                  <a:gd name="T8" fmla="*/ 18 w 25"/>
                  <a:gd name="T9" fmla="*/ 24 h 25"/>
                  <a:gd name="T10" fmla="*/ 1 w 25"/>
                  <a:gd name="T11" fmla="*/ 7 h 25"/>
                  <a:gd name="T12" fmla="*/ 1 w 25"/>
                  <a:gd name="T1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5">
                    <a:moveTo>
                      <a:pt x="1" y="1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20"/>
                      <a:pt x="25" y="22"/>
                      <a:pt x="24" y="24"/>
                    </a:cubicBezTo>
                    <a:cubicBezTo>
                      <a:pt x="22" y="25"/>
                      <a:pt x="20" y="25"/>
                      <a:pt x="18" y="2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3F1F987-1F06-91F2-36C4-20F81BD386B3}"/>
                </a:ext>
              </a:extLst>
            </p:cNvPr>
            <p:cNvGrpSpPr/>
            <p:nvPr/>
          </p:nvGrpSpPr>
          <p:grpSpPr>
            <a:xfrm>
              <a:off x="4500790" y="5992831"/>
              <a:ext cx="209233" cy="418468"/>
              <a:chOff x="2932114" y="4298950"/>
              <a:chExt cx="149225" cy="298451"/>
            </a:xfrm>
            <a:grpFill/>
          </p:grpSpPr>
          <p:sp>
            <p:nvSpPr>
              <p:cNvPr id="111" name="Freeform 192">
                <a:extLst>
                  <a:ext uri="{FF2B5EF4-FFF2-40B4-BE49-F238E27FC236}">
                    <a16:creationId xmlns:a16="http://schemas.microsoft.com/office/drawing/2014/main" id="{F1AAF8DE-B912-384B-E909-1A1B54ACA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114" y="4408488"/>
                <a:ext cx="149225" cy="188913"/>
              </a:xfrm>
              <a:custGeom>
                <a:avLst/>
                <a:gdLst>
                  <a:gd name="T0" fmla="*/ 52 w 56"/>
                  <a:gd name="T1" fmla="*/ 0 h 71"/>
                  <a:gd name="T2" fmla="*/ 48 w 56"/>
                  <a:gd name="T3" fmla="*/ 4 h 71"/>
                  <a:gd name="T4" fmla="*/ 48 w 56"/>
                  <a:gd name="T5" fmla="*/ 17 h 71"/>
                  <a:gd name="T6" fmla="*/ 28 w 56"/>
                  <a:gd name="T7" fmla="*/ 38 h 71"/>
                  <a:gd name="T8" fmla="*/ 8 w 56"/>
                  <a:gd name="T9" fmla="*/ 17 h 71"/>
                  <a:gd name="T10" fmla="*/ 8 w 56"/>
                  <a:gd name="T11" fmla="*/ 4 h 71"/>
                  <a:gd name="T12" fmla="*/ 4 w 56"/>
                  <a:gd name="T13" fmla="*/ 0 h 71"/>
                  <a:gd name="T14" fmla="*/ 0 w 56"/>
                  <a:gd name="T15" fmla="*/ 4 h 71"/>
                  <a:gd name="T16" fmla="*/ 0 w 56"/>
                  <a:gd name="T17" fmla="*/ 17 h 71"/>
                  <a:gd name="T18" fmla="*/ 24 w 56"/>
                  <a:gd name="T19" fmla="*/ 46 h 71"/>
                  <a:gd name="T20" fmla="*/ 24 w 56"/>
                  <a:gd name="T21" fmla="*/ 63 h 71"/>
                  <a:gd name="T22" fmla="*/ 16 w 56"/>
                  <a:gd name="T23" fmla="*/ 63 h 71"/>
                  <a:gd name="T24" fmla="*/ 12 w 56"/>
                  <a:gd name="T25" fmla="*/ 67 h 71"/>
                  <a:gd name="T26" fmla="*/ 16 w 56"/>
                  <a:gd name="T27" fmla="*/ 71 h 71"/>
                  <a:gd name="T28" fmla="*/ 40 w 56"/>
                  <a:gd name="T29" fmla="*/ 71 h 71"/>
                  <a:gd name="T30" fmla="*/ 44 w 56"/>
                  <a:gd name="T31" fmla="*/ 67 h 71"/>
                  <a:gd name="T32" fmla="*/ 40 w 56"/>
                  <a:gd name="T33" fmla="*/ 63 h 71"/>
                  <a:gd name="T34" fmla="*/ 32 w 56"/>
                  <a:gd name="T35" fmla="*/ 63 h 71"/>
                  <a:gd name="T36" fmla="*/ 32 w 56"/>
                  <a:gd name="T37" fmla="*/ 46 h 71"/>
                  <a:gd name="T38" fmla="*/ 56 w 56"/>
                  <a:gd name="T39" fmla="*/ 17 h 71"/>
                  <a:gd name="T40" fmla="*/ 56 w 56"/>
                  <a:gd name="T41" fmla="*/ 4 h 71"/>
                  <a:gd name="T42" fmla="*/ 52 w 56"/>
                  <a:gd name="T4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71">
                    <a:moveTo>
                      <a:pt x="52" y="0"/>
                    </a:moveTo>
                    <a:cubicBezTo>
                      <a:pt x="50" y="0"/>
                      <a:pt x="48" y="2"/>
                      <a:pt x="48" y="4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9"/>
                      <a:pt x="39" y="38"/>
                      <a:pt x="28" y="38"/>
                    </a:cubicBezTo>
                    <a:cubicBezTo>
                      <a:pt x="17" y="38"/>
                      <a:pt x="8" y="29"/>
                      <a:pt x="8" y="1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1"/>
                      <a:pt x="10" y="44"/>
                      <a:pt x="24" y="46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4" y="63"/>
                      <a:pt x="12" y="65"/>
                      <a:pt x="12" y="67"/>
                    </a:cubicBezTo>
                    <a:cubicBezTo>
                      <a:pt x="12" y="69"/>
                      <a:pt x="14" y="71"/>
                      <a:pt x="16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2" y="71"/>
                      <a:pt x="44" y="69"/>
                      <a:pt x="44" y="67"/>
                    </a:cubicBezTo>
                    <a:cubicBezTo>
                      <a:pt x="44" y="65"/>
                      <a:pt x="42" y="63"/>
                      <a:pt x="40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46" y="44"/>
                      <a:pt x="56" y="31"/>
                      <a:pt x="56" y="17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193">
                <a:extLst>
                  <a:ext uri="{FF2B5EF4-FFF2-40B4-BE49-F238E27FC236}">
                    <a16:creationId xmlns:a16="http://schemas.microsoft.com/office/drawing/2014/main" id="{A0329D70-1284-7A60-2200-E639D3B5C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6" y="4298950"/>
                <a:ext cx="65088" cy="192088"/>
              </a:xfrm>
              <a:custGeom>
                <a:avLst/>
                <a:gdLst>
                  <a:gd name="T0" fmla="*/ 12 w 24"/>
                  <a:gd name="T1" fmla="*/ 72 h 72"/>
                  <a:gd name="T2" fmla="*/ 24 w 24"/>
                  <a:gd name="T3" fmla="*/ 60 h 72"/>
                  <a:gd name="T4" fmla="*/ 24 w 24"/>
                  <a:gd name="T5" fmla="*/ 12 h 72"/>
                  <a:gd name="T6" fmla="*/ 12 w 24"/>
                  <a:gd name="T7" fmla="*/ 0 h 72"/>
                  <a:gd name="T8" fmla="*/ 0 w 24"/>
                  <a:gd name="T9" fmla="*/ 12 h 72"/>
                  <a:gd name="T10" fmla="*/ 0 w 24"/>
                  <a:gd name="T11" fmla="*/ 60 h 72"/>
                  <a:gd name="T12" fmla="*/ 12 w 24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72">
                    <a:moveTo>
                      <a:pt x="12" y="72"/>
                    </a:moveTo>
                    <a:cubicBezTo>
                      <a:pt x="19" y="72"/>
                      <a:pt x="24" y="67"/>
                      <a:pt x="24" y="6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7"/>
                      <a:pt x="5" y="72"/>
                      <a:pt x="12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0C63C4FC-E816-7030-6811-85EE4AA3E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144" y="6047328"/>
              <a:ext cx="380825" cy="309475"/>
            </a:xfrm>
            <a:custGeom>
              <a:avLst/>
              <a:gdLst>
                <a:gd name="T0" fmla="*/ 368 w 368"/>
                <a:gd name="T1" fmla="*/ 36 h 299"/>
                <a:gd name="T2" fmla="*/ 324 w 368"/>
                <a:gd name="T3" fmla="*/ 48 h 299"/>
                <a:gd name="T4" fmla="*/ 358 w 368"/>
                <a:gd name="T5" fmla="*/ 6 h 299"/>
                <a:gd name="T6" fmla="*/ 310 w 368"/>
                <a:gd name="T7" fmla="*/ 24 h 299"/>
                <a:gd name="T8" fmla="*/ 255 w 368"/>
                <a:gd name="T9" fmla="*/ 0 h 299"/>
                <a:gd name="T10" fmla="*/ 179 w 368"/>
                <a:gd name="T11" fmla="*/ 76 h 299"/>
                <a:gd name="T12" fmla="*/ 181 w 368"/>
                <a:gd name="T13" fmla="*/ 93 h 299"/>
                <a:gd name="T14" fmla="*/ 25 w 368"/>
                <a:gd name="T15" fmla="*/ 14 h 299"/>
                <a:gd name="T16" fmla="*/ 15 w 368"/>
                <a:gd name="T17" fmla="*/ 52 h 299"/>
                <a:gd name="T18" fmla="*/ 49 w 368"/>
                <a:gd name="T19" fmla="*/ 115 h 299"/>
                <a:gd name="T20" fmla="*/ 15 w 368"/>
                <a:gd name="T21" fmla="*/ 106 h 299"/>
                <a:gd name="T22" fmla="*/ 14 w 368"/>
                <a:gd name="T23" fmla="*/ 106 h 299"/>
                <a:gd name="T24" fmla="*/ 75 w 368"/>
                <a:gd name="T25" fmla="*/ 181 h 299"/>
                <a:gd name="T26" fmla="*/ 55 w 368"/>
                <a:gd name="T27" fmla="*/ 183 h 299"/>
                <a:gd name="T28" fmla="*/ 41 w 368"/>
                <a:gd name="T29" fmla="*/ 182 h 299"/>
                <a:gd name="T30" fmla="*/ 111 w 368"/>
                <a:gd name="T31" fmla="*/ 234 h 299"/>
                <a:gd name="T32" fmla="*/ 18 w 368"/>
                <a:gd name="T33" fmla="*/ 267 h 299"/>
                <a:gd name="T34" fmla="*/ 0 w 368"/>
                <a:gd name="T35" fmla="*/ 265 h 299"/>
                <a:gd name="T36" fmla="*/ 115 w 368"/>
                <a:gd name="T37" fmla="*/ 299 h 299"/>
                <a:gd name="T38" fmla="*/ 330 w 368"/>
                <a:gd name="T39" fmla="*/ 85 h 299"/>
                <a:gd name="T40" fmla="*/ 330 w 368"/>
                <a:gd name="T41" fmla="*/ 75 h 299"/>
                <a:gd name="T42" fmla="*/ 368 w 368"/>
                <a:gd name="T43" fmla="*/ 36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8" h="299">
                  <a:moveTo>
                    <a:pt x="368" y="36"/>
                  </a:moveTo>
                  <a:cubicBezTo>
                    <a:pt x="354" y="42"/>
                    <a:pt x="340" y="46"/>
                    <a:pt x="324" y="48"/>
                  </a:cubicBezTo>
                  <a:cubicBezTo>
                    <a:pt x="340" y="38"/>
                    <a:pt x="352" y="24"/>
                    <a:pt x="358" y="6"/>
                  </a:cubicBezTo>
                  <a:cubicBezTo>
                    <a:pt x="343" y="15"/>
                    <a:pt x="327" y="21"/>
                    <a:pt x="310" y="24"/>
                  </a:cubicBezTo>
                  <a:cubicBezTo>
                    <a:pt x="296" y="10"/>
                    <a:pt x="276" y="0"/>
                    <a:pt x="255" y="0"/>
                  </a:cubicBezTo>
                  <a:cubicBezTo>
                    <a:pt x="213" y="0"/>
                    <a:pt x="179" y="34"/>
                    <a:pt x="179" y="76"/>
                  </a:cubicBezTo>
                  <a:cubicBezTo>
                    <a:pt x="179" y="82"/>
                    <a:pt x="180" y="88"/>
                    <a:pt x="181" y="93"/>
                  </a:cubicBezTo>
                  <a:cubicBezTo>
                    <a:pt x="118" y="90"/>
                    <a:pt x="63" y="60"/>
                    <a:pt x="25" y="14"/>
                  </a:cubicBezTo>
                  <a:cubicBezTo>
                    <a:pt x="19" y="25"/>
                    <a:pt x="15" y="38"/>
                    <a:pt x="15" y="52"/>
                  </a:cubicBezTo>
                  <a:cubicBezTo>
                    <a:pt x="15" y="78"/>
                    <a:pt x="28" y="101"/>
                    <a:pt x="49" y="115"/>
                  </a:cubicBezTo>
                  <a:cubicBezTo>
                    <a:pt x="36" y="115"/>
                    <a:pt x="25" y="111"/>
                    <a:pt x="15" y="106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43"/>
                    <a:pt x="41" y="174"/>
                    <a:pt x="75" y="181"/>
                  </a:cubicBezTo>
                  <a:cubicBezTo>
                    <a:pt x="69" y="182"/>
                    <a:pt x="62" y="183"/>
                    <a:pt x="55" y="183"/>
                  </a:cubicBezTo>
                  <a:cubicBezTo>
                    <a:pt x="50" y="183"/>
                    <a:pt x="46" y="183"/>
                    <a:pt x="41" y="182"/>
                  </a:cubicBezTo>
                  <a:cubicBezTo>
                    <a:pt x="51" y="212"/>
                    <a:pt x="78" y="234"/>
                    <a:pt x="111" y="234"/>
                  </a:cubicBezTo>
                  <a:cubicBezTo>
                    <a:pt x="86" y="254"/>
                    <a:pt x="53" y="267"/>
                    <a:pt x="18" y="267"/>
                  </a:cubicBezTo>
                  <a:cubicBezTo>
                    <a:pt x="12" y="267"/>
                    <a:pt x="6" y="266"/>
                    <a:pt x="0" y="265"/>
                  </a:cubicBezTo>
                  <a:cubicBezTo>
                    <a:pt x="33" y="287"/>
                    <a:pt x="73" y="299"/>
                    <a:pt x="115" y="299"/>
                  </a:cubicBezTo>
                  <a:cubicBezTo>
                    <a:pt x="254" y="299"/>
                    <a:pt x="330" y="184"/>
                    <a:pt x="330" y="85"/>
                  </a:cubicBezTo>
                  <a:cubicBezTo>
                    <a:pt x="330" y="81"/>
                    <a:pt x="330" y="78"/>
                    <a:pt x="330" y="75"/>
                  </a:cubicBezTo>
                  <a:cubicBezTo>
                    <a:pt x="345" y="64"/>
                    <a:pt x="358" y="51"/>
                    <a:pt x="36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73066A8-A7FF-12EB-36DD-27B5910772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3004" y="5993149"/>
              <a:ext cx="349089" cy="417833"/>
            </a:xfrm>
            <a:custGeom>
              <a:avLst/>
              <a:gdLst>
                <a:gd name="T0" fmla="*/ 234 w 300"/>
                <a:gd name="T1" fmla="*/ 263 h 360"/>
                <a:gd name="T2" fmla="*/ 243 w 300"/>
                <a:gd name="T3" fmla="*/ 243 h 360"/>
                <a:gd name="T4" fmla="*/ 254 w 300"/>
                <a:gd name="T5" fmla="*/ 252 h 360"/>
                <a:gd name="T6" fmla="*/ 180 w 300"/>
                <a:gd name="T7" fmla="*/ 239 h 360"/>
                <a:gd name="T8" fmla="*/ 171 w 300"/>
                <a:gd name="T9" fmla="*/ 302 h 360"/>
                <a:gd name="T10" fmla="*/ 189 w 300"/>
                <a:gd name="T11" fmla="*/ 302 h 360"/>
                <a:gd name="T12" fmla="*/ 180 w 300"/>
                <a:gd name="T13" fmla="*/ 239 h 360"/>
                <a:gd name="T14" fmla="*/ 300 w 300"/>
                <a:gd name="T15" fmla="*/ 314 h 360"/>
                <a:gd name="T16" fmla="*/ 49 w 300"/>
                <a:gd name="T17" fmla="*/ 360 h 360"/>
                <a:gd name="T18" fmla="*/ 0 w 300"/>
                <a:gd name="T19" fmla="*/ 208 h 360"/>
                <a:gd name="T20" fmla="*/ 251 w 300"/>
                <a:gd name="T21" fmla="*/ 161 h 360"/>
                <a:gd name="T22" fmla="*/ 63 w 300"/>
                <a:gd name="T23" fmla="*/ 325 h 360"/>
                <a:gd name="T24" fmla="*/ 88 w 300"/>
                <a:gd name="T25" fmla="*/ 213 h 360"/>
                <a:gd name="T26" fmla="*/ 21 w 300"/>
                <a:gd name="T27" fmla="*/ 197 h 360"/>
                <a:gd name="T28" fmla="*/ 42 w 300"/>
                <a:gd name="T29" fmla="*/ 213 h 360"/>
                <a:gd name="T30" fmla="*/ 63 w 300"/>
                <a:gd name="T31" fmla="*/ 325 h 360"/>
                <a:gd name="T32" fmla="*/ 117 w 300"/>
                <a:gd name="T33" fmla="*/ 230 h 360"/>
                <a:gd name="T34" fmla="*/ 117 w 300"/>
                <a:gd name="T35" fmla="*/ 304 h 360"/>
                <a:gd name="T36" fmla="*/ 104 w 300"/>
                <a:gd name="T37" fmla="*/ 290 h 360"/>
                <a:gd name="T38" fmla="*/ 83 w 300"/>
                <a:gd name="T39" fmla="*/ 230 h 360"/>
                <a:gd name="T40" fmla="*/ 84 w 300"/>
                <a:gd name="T41" fmla="*/ 308 h 360"/>
                <a:gd name="T42" fmla="*/ 121 w 300"/>
                <a:gd name="T43" fmla="*/ 313 h 360"/>
                <a:gd name="T44" fmla="*/ 138 w 300"/>
                <a:gd name="T45" fmla="*/ 325 h 360"/>
                <a:gd name="T46" fmla="*/ 204 w 300"/>
                <a:gd name="T47" fmla="*/ 298 h 360"/>
                <a:gd name="T48" fmla="*/ 171 w 300"/>
                <a:gd name="T49" fmla="*/ 234 h 360"/>
                <a:gd name="T50" fmla="*/ 150 w 300"/>
                <a:gd name="T51" fmla="*/ 197 h 360"/>
                <a:gd name="T52" fmla="*/ 167 w 300"/>
                <a:gd name="T53" fmla="*/ 324 h 360"/>
                <a:gd name="T54" fmla="*/ 204 w 300"/>
                <a:gd name="T55" fmla="*/ 298 h 360"/>
                <a:gd name="T56" fmla="*/ 254 w 300"/>
                <a:gd name="T57" fmla="*/ 292 h 360"/>
                <a:gd name="T58" fmla="*/ 254 w 300"/>
                <a:gd name="T59" fmla="*/ 303 h 360"/>
                <a:gd name="T60" fmla="*/ 242 w 300"/>
                <a:gd name="T61" fmla="*/ 311 h 360"/>
                <a:gd name="T62" fmla="*/ 234 w 300"/>
                <a:gd name="T63" fmla="*/ 302 h 360"/>
                <a:gd name="T64" fmla="*/ 234 w 300"/>
                <a:gd name="T65" fmla="*/ 280 h 360"/>
                <a:gd name="T66" fmla="*/ 270 w 300"/>
                <a:gd name="T67" fmla="*/ 266 h 360"/>
                <a:gd name="T68" fmla="*/ 228 w 300"/>
                <a:gd name="T69" fmla="*/ 229 h 360"/>
                <a:gd name="T70" fmla="*/ 217 w 300"/>
                <a:gd name="T71" fmla="*/ 262 h 360"/>
                <a:gd name="T72" fmla="*/ 270 w 300"/>
                <a:gd name="T73" fmla="*/ 292 h 360"/>
                <a:gd name="T74" fmla="*/ 194 w 300"/>
                <a:gd name="T75" fmla="*/ 137 h 360"/>
                <a:gd name="T76" fmla="*/ 211 w 300"/>
                <a:gd name="T77" fmla="*/ 137 h 360"/>
                <a:gd name="T78" fmla="*/ 216 w 300"/>
                <a:gd name="T79" fmla="*/ 138 h 360"/>
                <a:gd name="T80" fmla="*/ 240 w 300"/>
                <a:gd name="T81" fmla="*/ 39 h 360"/>
                <a:gd name="T82" fmla="*/ 221 w 300"/>
                <a:gd name="T83" fmla="*/ 116 h 360"/>
                <a:gd name="T84" fmla="*/ 206 w 300"/>
                <a:gd name="T85" fmla="*/ 116 h 360"/>
                <a:gd name="T86" fmla="*/ 187 w 300"/>
                <a:gd name="T87" fmla="*/ 39 h 360"/>
                <a:gd name="T88" fmla="*/ 187 w 300"/>
                <a:gd name="T89" fmla="*/ 123 h 360"/>
                <a:gd name="T90" fmla="*/ 119 w 300"/>
                <a:gd name="T91" fmla="*/ 75 h 360"/>
                <a:gd name="T92" fmla="*/ 130 w 300"/>
                <a:gd name="T93" fmla="*/ 40 h 360"/>
                <a:gd name="T94" fmla="*/ 159 w 300"/>
                <a:gd name="T95" fmla="*/ 38 h 360"/>
                <a:gd name="T96" fmla="*/ 173 w 300"/>
                <a:gd name="T97" fmla="*/ 57 h 360"/>
                <a:gd name="T98" fmla="*/ 174 w 300"/>
                <a:gd name="T99" fmla="*/ 98 h 360"/>
                <a:gd name="T100" fmla="*/ 168 w 300"/>
                <a:gd name="T101" fmla="*/ 130 h 360"/>
                <a:gd name="T102" fmla="*/ 147 w 300"/>
                <a:gd name="T103" fmla="*/ 141 h 360"/>
                <a:gd name="T104" fmla="*/ 125 w 300"/>
                <a:gd name="T105" fmla="*/ 132 h 360"/>
                <a:gd name="T106" fmla="*/ 119 w 300"/>
                <a:gd name="T107" fmla="*/ 101 h 360"/>
                <a:gd name="T108" fmla="*/ 137 w 300"/>
                <a:gd name="T109" fmla="*/ 114 h 360"/>
                <a:gd name="T110" fmla="*/ 156 w 300"/>
                <a:gd name="T111" fmla="*/ 114 h 360"/>
                <a:gd name="T112" fmla="*/ 146 w 300"/>
                <a:gd name="T113" fmla="*/ 52 h 360"/>
                <a:gd name="T114" fmla="*/ 137 w 300"/>
                <a:gd name="T115" fmla="*/ 114 h 360"/>
                <a:gd name="T116" fmla="*/ 95 w 300"/>
                <a:gd name="T117" fmla="*/ 141 h 360"/>
                <a:gd name="T118" fmla="*/ 121 w 300"/>
                <a:gd name="T119" fmla="*/ 0 h 360"/>
                <a:gd name="T120" fmla="*/ 83 w 300"/>
                <a:gd name="T121" fmla="*/ 48 h 360"/>
                <a:gd name="T122" fmla="*/ 45 w 300"/>
                <a:gd name="T123" fmla="*/ 0 h 360"/>
                <a:gd name="T124" fmla="*/ 73 w 300"/>
                <a:gd name="T125" fmla="*/ 14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0" h="360">
                  <a:moveTo>
                    <a:pt x="254" y="263"/>
                  </a:moveTo>
                  <a:cubicBezTo>
                    <a:pt x="234" y="263"/>
                    <a:pt x="234" y="263"/>
                    <a:pt x="234" y="263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47"/>
                    <a:pt x="238" y="243"/>
                    <a:pt x="243" y="243"/>
                  </a:cubicBezTo>
                  <a:cubicBezTo>
                    <a:pt x="245" y="243"/>
                    <a:pt x="245" y="243"/>
                    <a:pt x="245" y="243"/>
                  </a:cubicBezTo>
                  <a:cubicBezTo>
                    <a:pt x="250" y="243"/>
                    <a:pt x="254" y="247"/>
                    <a:pt x="254" y="252"/>
                  </a:cubicBezTo>
                  <a:lnTo>
                    <a:pt x="254" y="263"/>
                  </a:lnTo>
                  <a:close/>
                  <a:moveTo>
                    <a:pt x="180" y="239"/>
                  </a:moveTo>
                  <a:cubicBezTo>
                    <a:pt x="175" y="239"/>
                    <a:pt x="171" y="242"/>
                    <a:pt x="171" y="246"/>
                  </a:cubicBezTo>
                  <a:cubicBezTo>
                    <a:pt x="171" y="302"/>
                    <a:pt x="171" y="302"/>
                    <a:pt x="171" y="302"/>
                  </a:cubicBezTo>
                  <a:cubicBezTo>
                    <a:pt x="171" y="306"/>
                    <a:pt x="175" y="310"/>
                    <a:pt x="180" y="310"/>
                  </a:cubicBezTo>
                  <a:cubicBezTo>
                    <a:pt x="185" y="310"/>
                    <a:pt x="189" y="306"/>
                    <a:pt x="189" y="302"/>
                  </a:cubicBezTo>
                  <a:cubicBezTo>
                    <a:pt x="189" y="246"/>
                    <a:pt x="189" y="246"/>
                    <a:pt x="189" y="246"/>
                  </a:cubicBezTo>
                  <a:cubicBezTo>
                    <a:pt x="189" y="242"/>
                    <a:pt x="185" y="239"/>
                    <a:pt x="180" y="239"/>
                  </a:cubicBezTo>
                  <a:close/>
                  <a:moveTo>
                    <a:pt x="300" y="208"/>
                  </a:moveTo>
                  <a:cubicBezTo>
                    <a:pt x="300" y="314"/>
                    <a:pt x="300" y="314"/>
                    <a:pt x="300" y="314"/>
                  </a:cubicBezTo>
                  <a:cubicBezTo>
                    <a:pt x="300" y="339"/>
                    <a:pt x="278" y="360"/>
                    <a:pt x="251" y="360"/>
                  </a:cubicBezTo>
                  <a:cubicBezTo>
                    <a:pt x="49" y="360"/>
                    <a:pt x="49" y="360"/>
                    <a:pt x="49" y="360"/>
                  </a:cubicBezTo>
                  <a:cubicBezTo>
                    <a:pt x="22" y="360"/>
                    <a:pt x="0" y="339"/>
                    <a:pt x="0" y="314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182"/>
                    <a:pt x="22" y="161"/>
                    <a:pt x="49" y="161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78" y="161"/>
                    <a:pt x="300" y="182"/>
                    <a:pt x="300" y="208"/>
                  </a:cubicBezTo>
                  <a:close/>
                  <a:moveTo>
                    <a:pt x="63" y="325"/>
                  </a:moveTo>
                  <a:cubicBezTo>
                    <a:pt x="63" y="213"/>
                    <a:pt x="63" y="213"/>
                    <a:pt x="63" y="213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197"/>
                    <a:pt x="88" y="197"/>
                    <a:pt x="88" y="197"/>
                  </a:cubicBezTo>
                  <a:cubicBezTo>
                    <a:pt x="21" y="197"/>
                    <a:pt x="21" y="197"/>
                    <a:pt x="21" y="197"/>
                  </a:cubicBezTo>
                  <a:cubicBezTo>
                    <a:pt x="21" y="213"/>
                    <a:pt x="21" y="213"/>
                    <a:pt x="21" y="213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42" y="325"/>
                    <a:pt x="42" y="325"/>
                    <a:pt x="42" y="325"/>
                  </a:cubicBezTo>
                  <a:lnTo>
                    <a:pt x="63" y="325"/>
                  </a:lnTo>
                  <a:close/>
                  <a:moveTo>
                    <a:pt x="138" y="230"/>
                  </a:moveTo>
                  <a:cubicBezTo>
                    <a:pt x="117" y="230"/>
                    <a:pt x="117" y="230"/>
                    <a:pt x="117" y="230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117" y="298"/>
                    <a:pt x="117" y="303"/>
                    <a:pt x="117" y="304"/>
                  </a:cubicBezTo>
                  <a:cubicBezTo>
                    <a:pt x="115" y="309"/>
                    <a:pt x="107" y="314"/>
                    <a:pt x="104" y="305"/>
                  </a:cubicBezTo>
                  <a:cubicBezTo>
                    <a:pt x="104" y="303"/>
                    <a:pt x="104" y="298"/>
                    <a:pt x="104" y="290"/>
                  </a:cubicBezTo>
                  <a:cubicBezTo>
                    <a:pt x="104" y="230"/>
                    <a:pt x="104" y="230"/>
                    <a:pt x="104" y="230"/>
                  </a:cubicBezTo>
                  <a:cubicBezTo>
                    <a:pt x="83" y="230"/>
                    <a:pt x="83" y="230"/>
                    <a:pt x="83" y="230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98"/>
                    <a:pt x="83" y="305"/>
                    <a:pt x="84" y="308"/>
                  </a:cubicBezTo>
                  <a:cubicBezTo>
                    <a:pt x="84" y="314"/>
                    <a:pt x="84" y="320"/>
                    <a:pt x="89" y="324"/>
                  </a:cubicBezTo>
                  <a:cubicBezTo>
                    <a:pt x="98" y="330"/>
                    <a:pt x="116" y="323"/>
                    <a:pt x="121" y="313"/>
                  </a:cubicBezTo>
                  <a:cubicBezTo>
                    <a:pt x="121" y="325"/>
                    <a:pt x="121" y="325"/>
                    <a:pt x="121" y="325"/>
                  </a:cubicBezTo>
                  <a:cubicBezTo>
                    <a:pt x="138" y="325"/>
                    <a:pt x="138" y="325"/>
                    <a:pt x="138" y="325"/>
                  </a:cubicBezTo>
                  <a:lnTo>
                    <a:pt x="138" y="230"/>
                  </a:lnTo>
                  <a:close/>
                  <a:moveTo>
                    <a:pt x="204" y="298"/>
                  </a:moveTo>
                  <a:cubicBezTo>
                    <a:pt x="204" y="249"/>
                    <a:pt x="204" y="249"/>
                    <a:pt x="204" y="249"/>
                  </a:cubicBezTo>
                  <a:cubicBezTo>
                    <a:pt x="204" y="230"/>
                    <a:pt x="190" y="218"/>
                    <a:pt x="171" y="234"/>
                  </a:cubicBezTo>
                  <a:cubicBezTo>
                    <a:pt x="171" y="197"/>
                    <a:pt x="171" y="197"/>
                    <a:pt x="171" y="197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0" y="324"/>
                    <a:pt x="150" y="324"/>
                    <a:pt x="150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91" y="336"/>
                    <a:pt x="204" y="323"/>
                    <a:pt x="204" y="298"/>
                  </a:cubicBezTo>
                  <a:close/>
                  <a:moveTo>
                    <a:pt x="270" y="292"/>
                  </a:moveTo>
                  <a:cubicBezTo>
                    <a:pt x="254" y="292"/>
                    <a:pt x="254" y="292"/>
                    <a:pt x="254" y="292"/>
                  </a:cubicBezTo>
                  <a:cubicBezTo>
                    <a:pt x="254" y="293"/>
                    <a:pt x="254" y="293"/>
                    <a:pt x="254" y="294"/>
                  </a:cubicBezTo>
                  <a:cubicBezTo>
                    <a:pt x="254" y="303"/>
                    <a:pt x="254" y="303"/>
                    <a:pt x="254" y="303"/>
                  </a:cubicBezTo>
                  <a:cubicBezTo>
                    <a:pt x="254" y="307"/>
                    <a:pt x="250" y="311"/>
                    <a:pt x="245" y="311"/>
                  </a:cubicBezTo>
                  <a:cubicBezTo>
                    <a:pt x="242" y="311"/>
                    <a:pt x="242" y="311"/>
                    <a:pt x="242" y="311"/>
                  </a:cubicBezTo>
                  <a:cubicBezTo>
                    <a:pt x="238" y="311"/>
                    <a:pt x="234" y="307"/>
                    <a:pt x="234" y="303"/>
                  </a:cubicBezTo>
                  <a:cubicBezTo>
                    <a:pt x="234" y="302"/>
                    <a:pt x="234" y="302"/>
                    <a:pt x="234" y="30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70" y="280"/>
                    <a:pt x="270" y="280"/>
                    <a:pt x="270" y="280"/>
                  </a:cubicBezTo>
                  <a:cubicBezTo>
                    <a:pt x="270" y="266"/>
                    <a:pt x="270" y="266"/>
                    <a:pt x="270" y="266"/>
                  </a:cubicBezTo>
                  <a:cubicBezTo>
                    <a:pt x="270" y="256"/>
                    <a:pt x="269" y="247"/>
                    <a:pt x="268" y="241"/>
                  </a:cubicBezTo>
                  <a:cubicBezTo>
                    <a:pt x="266" y="223"/>
                    <a:pt x="241" y="220"/>
                    <a:pt x="228" y="229"/>
                  </a:cubicBezTo>
                  <a:cubicBezTo>
                    <a:pt x="224" y="232"/>
                    <a:pt x="221" y="236"/>
                    <a:pt x="220" y="241"/>
                  </a:cubicBezTo>
                  <a:cubicBezTo>
                    <a:pt x="218" y="246"/>
                    <a:pt x="217" y="253"/>
                    <a:pt x="217" y="262"/>
                  </a:cubicBezTo>
                  <a:cubicBezTo>
                    <a:pt x="217" y="292"/>
                    <a:pt x="217" y="292"/>
                    <a:pt x="217" y="292"/>
                  </a:cubicBezTo>
                  <a:cubicBezTo>
                    <a:pt x="217" y="341"/>
                    <a:pt x="277" y="334"/>
                    <a:pt x="270" y="292"/>
                  </a:cubicBezTo>
                  <a:close/>
                  <a:moveTo>
                    <a:pt x="189" y="131"/>
                  </a:moveTo>
                  <a:cubicBezTo>
                    <a:pt x="190" y="134"/>
                    <a:pt x="192" y="136"/>
                    <a:pt x="194" y="137"/>
                  </a:cubicBezTo>
                  <a:cubicBezTo>
                    <a:pt x="197" y="139"/>
                    <a:pt x="199" y="140"/>
                    <a:pt x="203" y="140"/>
                  </a:cubicBezTo>
                  <a:cubicBezTo>
                    <a:pt x="206" y="140"/>
                    <a:pt x="209" y="139"/>
                    <a:pt x="211" y="137"/>
                  </a:cubicBezTo>
                  <a:cubicBezTo>
                    <a:pt x="213" y="135"/>
                    <a:pt x="215" y="133"/>
                    <a:pt x="217" y="130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21" y="39"/>
                    <a:pt x="221" y="39"/>
                    <a:pt x="221" y="39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20"/>
                    <a:pt x="218" y="124"/>
                    <a:pt x="214" y="124"/>
                  </a:cubicBezTo>
                  <a:cubicBezTo>
                    <a:pt x="209" y="124"/>
                    <a:pt x="206" y="120"/>
                    <a:pt x="206" y="1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14"/>
                    <a:pt x="187" y="120"/>
                    <a:pt x="187" y="123"/>
                  </a:cubicBezTo>
                  <a:cubicBezTo>
                    <a:pt x="188" y="126"/>
                    <a:pt x="188" y="128"/>
                    <a:pt x="189" y="131"/>
                  </a:cubicBezTo>
                  <a:close/>
                  <a:moveTo>
                    <a:pt x="119" y="75"/>
                  </a:moveTo>
                  <a:cubicBezTo>
                    <a:pt x="119" y="66"/>
                    <a:pt x="120" y="58"/>
                    <a:pt x="121" y="53"/>
                  </a:cubicBezTo>
                  <a:cubicBezTo>
                    <a:pt x="123" y="48"/>
                    <a:pt x="126" y="43"/>
                    <a:pt x="130" y="40"/>
                  </a:cubicBezTo>
                  <a:cubicBezTo>
                    <a:pt x="134" y="37"/>
                    <a:pt x="139" y="35"/>
                    <a:pt x="146" y="35"/>
                  </a:cubicBezTo>
                  <a:cubicBezTo>
                    <a:pt x="151" y="35"/>
                    <a:pt x="156" y="36"/>
                    <a:pt x="159" y="38"/>
                  </a:cubicBezTo>
                  <a:cubicBezTo>
                    <a:pt x="163" y="40"/>
                    <a:pt x="166" y="43"/>
                    <a:pt x="168" y="46"/>
                  </a:cubicBezTo>
                  <a:cubicBezTo>
                    <a:pt x="170" y="50"/>
                    <a:pt x="172" y="53"/>
                    <a:pt x="173" y="57"/>
                  </a:cubicBezTo>
                  <a:cubicBezTo>
                    <a:pt x="173" y="60"/>
                    <a:pt x="174" y="66"/>
                    <a:pt x="174" y="73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4" y="107"/>
                    <a:pt x="173" y="114"/>
                    <a:pt x="173" y="118"/>
                  </a:cubicBezTo>
                  <a:cubicBezTo>
                    <a:pt x="172" y="122"/>
                    <a:pt x="170" y="126"/>
                    <a:pt x="168" y="130"/>
                  </a:cubicBezTo>
                  <a:cubicBezTo>
                    <a:pt x="166" y="134"/>
                    <a:pt x="163" y="137"/>
                    <a:pt x="159" y="138"/>
                  </a:cubicBezTo>
                  <a:cubicBezTo>
                    <a:pt x="155" y="140"/>
                    <a:pt x="151" y="141"/>
                    <a:pt x="147" y="141"/>
                  </a:cubicBezTo>
                  <a:cubicBezTo>
                    <a:pt x="141" y="141"/>
                    <a:pt x="137" y="140"/>
                    <a:pt x="133" y="139"/>
                  </a:cubicBezTo>
                  <a:cubicBezTo>
                    <a:pt x="129" y="137"/>
                    <a:pt x="127" y="135"/>
                    <a:pt x="125" y="132"/>
                  </a:cubicBezTo>
                  <a:cubicBezTo>
                    <a:pt x="122" y="129"/>
                    <a:pt x="121" y="125"/>
                    <a:pt x="120" y="121"/>
                  </a:cubicBezTo>
                  <a:cubicBezTo>
                    <a:pt x="119" y="116"/>
                    <a:pt x="119" y="110"/>
                    <a:pt x="119" y="101"/>
                  </a:cubicBezTo>
                  <a:lnTo>
                    <a:pt x="119" y="75"/>
                  </a:lnTo>
                  <a:close/>
                  <a:moveTo>
                    <a:pt x="137" y="114"/>
                  </a:moveTo>
                  <a:cubicBezTo>
                    <a:pt x="137" y="120"/>
                    <a:pt x="141" y="125"/>
                    <a:pt x="146" y="125"/>
                  </a:cubicBezTo>
                  <a:cubicBezTo>
                    <a:pt x="151" y="125"/>
                    <a:pt x="156" y="120"/>
                    <a:pt x="156" y="114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6" y="56"/>
                    <a:pt x="151" y="52"/>
                    <a:pt x="146" y="52"/>
                  </a:cubicBezTo>
                  <a:cubicBezTo>
                    <a:pt x="141" y="52"/>
                    <a:pt x="137" y="56"/>
                    <a:pt x="137" y="62"/>
                  </a:cubicBezTo>
                  <a:lnTo>
                    <a:pt x="137" y="114"/>
                  </a:lnTo>
                  <a:close/>
                  <a:moveTo>
                    <a:pt x="73" y="141"/>
                  </a:moveTo>
                  <a:cubicBezTo>
                    <a:pt x="95" y="141"/>
                    <a:pt x="95" y="141"/>
                    <a:pt x="95" y="141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73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307164BC-0F0A-E640-436C-29356357E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640" y="6049981"/>
              <a:ext cx="303814" cy="304168"/>
            </a:xfrm>
            <a:custGeom>
              <a:avLst/>
              <a:gdLst>
                <a:gd name="T0" fmla="*/ 360 w 360"/>
                <a:gd name="T1" fmla="*/ 60 h 360"/>
                <a:gd name="T2" fmla="*/ 300 w 360"/>
                <a:gd name="T3" fmla="*/ 0 h 360"/>
                <a:gd name="T4" fmla="*/ 60 w 360"/>
                <a:gd name="T5" fmla="*/ 0 h 360"/>
                <a:gd name="T6" fmla="*/ 0 w 360"/>
                <a:gd name="T7" fmla="*/ 60 h 360"/>
                <a:gd name="T8" fmla="*/ 0 w 360"/>
                <a:gd name="T9" fmla="*/ 300 h 360"/>
                <a:gd name="T10" fmla="*/ 60 w 360"/>
                <a:gd name="T11" fmla="*/ 360 h 360"/>
                <a:gd name="T12" fmla="*/ 180 w 360"/>
                <a:gd name="T13" fmla="*/ 360 h 360"/>
                <a:gd name="T14" fmla="*/ 180 w 360"/>
                <a:gd name="T15" fmla="*/ 224 h 360"/>
                <a:gd name="T16" fmla="*/ 136 w 360"/>
                <a:gd name="T17" fmla="*/ 224 h 360"/>
                <a:gd name="T18" fmla="*/ 136 w 360"/>
                <a:gd name="T19" fmla="*/ 164 h 360"/>
                <a:gd name="T20" fmla="*/ 180 w 360"/>
                <a:gd name="T21" fmla="*/ 164 h 360"/>
                <a:gd name="T22" fmla="*/ 180 w 360"/>
                <a:gd name="T23" fmla="*/ 141 h 360"/>
                <a:gd name="T24" fmla="*/ 248 w 360"/>
                <a:gd name="T25" fmla="*/ 64 h 360"/>
                <a:gd name="T26" fmla="*/ 296 w 360"/>
                <a:gd name="T27" fmla="*/ 64 h 360"/>
                <a:gd name="T28" fmla="*/ 296 w 360"/>
                <a:gd name="T29" fmla="*/ 124 h 360"/>
                <a:gd name="T30" fmla="*/ 248 w 360"/>
                <a:gd name="T31" fmla="*/ 124 h 360"/>
                <a:gd name="T32" fmla="*/ 236 w 360"/>
                <a:gd name="T33" fmla="*/ 140 h 360"/>
                <a:gd name="T34" fmla="*/ 236 w 360"/>
                <a:gd name="T35" fmla="*/ 164 h 360"/>
                <a:gd name="T36" fmla="*/ 296 w 360"/>
                <a:gd name="T37" fmla="*/ 164 h 360"/>
                <a:gd name="T38" fmla="*/ 296 w 360"/>
                <a:gd name="T39" fmla="*/ 224 h 360"/>
                <a:gd name="T40" fmla="*/ 236 w 360"/>
                <a:gd name="T41" fmla="*/ 224 h 360"/>
                <a:gd name="T42" fmla="*/ 236 w 360"/>
                <a:gd name="T43" fmla="*/ 360 h 360"/>
                <a:gd name="T44" fmla="*/ 300 w 360"/>
                <a:gd name="T45" fmla="*/ 360 h 360"/>
                <a:gd name="T46" fmla="*/ 360 w 360"/>
                <a:gd name="T47" fmla="*/ 300 h 360"/>
                <a:gd name="T48" fmla="*/ 360 w 360"/>
                <a:gd name="T49" fmla="*/ 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0" h="360">
                  <a:moveTo>
                    <a:pt x="360" y="60"/>
                  </a:moveTo>
                  <a:cubicBezTo>
                    <a:pt x="360" y="29"/>
                    <a:pt x="332" y="0"/>
                    <a:pt x="30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8" y="0"/>
                    <a:pt x="0" y="29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2"/>
                    <a:pt x="28" y="360"/>
                    <a:pt x="60" y="360"/>
                  </a:cubicBezTo>
                  <a:cubicBezTo>
                    <a:pt x="180" y="360"/>
                    <a:pt x="180" y="360"/>
                    <a:pt x="180" y="36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36" y="224"/>
                    <a:pt x="136" y="224"/>
                    <a:pt x="136" y="224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80" y="164"/>
                    <a:pt x="180" y="164"/>
                    <a:pt x="180" y="164"/>
                  </a:cubicBezTo>
                  <a:cubicBezTo>
                    <a:pt x="180" y="141"/>
                    <a:pt x="180" y="141"/>
                    <a:pt x="180" y="141"/>
                  </a:cubicBezTo>
                  <a:cubicBezTo>
                    <a:pt x="180" y="100"/>
                    <a:pt x="210" y="64"/>
                    <a:pt x="248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6" y="124"/>
                    <a:pt x="296" y="124"/>
                    <a:pt x="296" y="124"/>
                  </a:cubicBezTo>
                  <a:cubicBezTo>
                    <a:pt x="248" y="124"/>
                    <a:pt x="248" y="124"/>
                    <a:pt x="248" y="124"/>
                  </a:cubicBezTo>
                  <a:cubicBezTo>
                    <a:pt x="242" y="124"/>
                    <a:pt x="236" y="131"/>
                    <a:pt x="236" y="140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96" y="164"/>
                    <a:pt x="296" y="164"/>
                    <a:pt x="296" y="164"/>
                  </a:cubicBezTo>
                  <a:cubicBezTo>
                    <a:pt x="296" y="224"/>
                    <a:pt x="296" y="224"/>
                    <a:pt x="296" y="224"/>
                  </a:cubicBezTo>
                  <a:cubicBezTo>
                    <a:pt x="236" y="224"/>
                    <a:pt x="236" y="224"/>
                    <a:pt x="236" y="224"/>
                  </a:cubicBezTo>
                  <a:cubicBezTo>
                    <a:pt x="236" y="360"/>
                    <a:pt x="236" y="360"/>
                    <a:pt x="236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2" y="360"/>
                    <a:pt x="360" y="332"/>
                    <a:pt x="360" y="300"/>
                  </a:cubicBezTo>
                  <a:lnTo>
                    <a:pt x="36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7A71CD05-8587-FF85-AE8D-A5B6AD8F8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9405" y="6044165"/>
              <a:ext cx="315433" cy="315801"/>
            </a:xfrm>
            <a:custGeom>
              <a:avLst/>
              <a:gdLst>
                <a:gd name="T0" fmla="*/ 333 w 360"/>
                <a:gd name="T1" fmla="*/ 0 h 360"/>
                <a:gd name="T2" fmla="*/ 26 w 360"/>
                <a:gd name="T3" fmla="*/ 0 h 360"/>
                <a:gd name="T4" fmla="*/ 0 w 360"/>
                <a:gd name="T5" fmla="*/ 25 h 360"/>
                <a:gd name="T6" fmla="*/ 0 w 360"/>
                <a:gd name="T7" fmla="*/ 334 h 360"/>
                <a:gd name="T8" fmla="*/ 26 w 360"/>
                <a:gd name="T9" fmla="*/ 360 h 360"/>
                <a:gd name="T10" fmla="*/ 333 w 360"/>
                <a:gd name="T11" fmla="*/ 360 h 360"/>
                <a:gd name="T12" fmla="*/ 360 w 360"/>
                <a:gd name="T13" fmla="*/ 334 h 360"/>
                <a:gd name="T14" fmla="*/ 360 w 360"/>
                <a:gd name="T15" fmla="*/ 25 h 360"/>
                <a:gd name="T16" fmla="*/ 333 w 360"/>
                <a:gd name="T17" fmla="*/ 0 h 360"/>
                <a:gd name="T18" fmla="*/ 109 w 360"/>
                <a:gd name="T19" fmla="*/ 301 h 360"/>
                <a:gd name="T20" fmla="*/ 54 w 360"/>
                <a:gd name="T21" fmla="*/ 301 h 360"/>
                <a:gd name="T22" fmla="*/ 54 w 360"/>
                <a:gd name="T23" fmla="*/ 138 h 360"/>
                <a:gd name="T24" fmla="*/ 109 w 360"/>
                <a:gd name="T25" fmla="*/ 138 h 360"/>
                <a:gd name="T26" fmla="*/ 109 w 360"/>
                <a:gd name="T27" fmla="*/ 301 h 360"/>
                <a:gd name="T28" fmla="*/ 82 w 360"/>
                <a:gd name="T29" fmla="*/ 116 h 360"/>
                <a:gd name="T30" fmla="*/ 81 w 360"/>
                <a:gd name="T31" fmla="*/ 116 h 360"/>
                <a:gd name="T32" fmla="*/ 51 w 360"/>
                <a:gd name="T33" fmla="*/ 88 h 360"/>
                <a:gd name="T34" fmla="*/ 82 w 360"/>
                <a:gd name="T35" fmla="*/ 60 h 360"/>
                <a:gd name="T36" fmla="*/ 112 w 360"/>
                <a:gd name="T37" fmla="*/ 88 h 360"/>
                <a:gd name="T38" fmla="*/ 82 w 360"/>
                <a:gd name="T39" fmla="*/ 116 h 360"/>
                <a:gd name="T40" fmla="*/ 305 w 360"/>
                <a:gd name="T41" fmla="*/ 301 h 360"/>
                <a:gd name="T42" fmla="*/ 251 w 360"/>
                <a:gd name="T43" fmla="*/ 301 h 360"/>
                <a:gd name="T44" fmla="*/ 251 w 360"/>
                <a:gd name="T45" fmla="*/ 214 h 360"/>
                <a:gd name="T46" fmla="*/ 223 w 360"/>
                <a:gd name="T47" fmla="*/ 177 h 360"/>
                <a:gd name="T48" fmla="*/ 195 w 360"/>
                <a:gd name="T49" fmla="*/ 197 h 360"/>
                <a:gd name="T50" fmla="*/ 193 w 360"/>
                <a:gd name="T51" fmla="*/ 210 h 360"/>
                <a:gd name="T52" fmla="*/ 193 w 360"/>
                <a:gd name="T53" fmla="*/ 301 h 360"/>
                <a:gd name="T54" fmla="*/ 139 w 360"/>
                <a:gd name="T55" fmla="*/ 301 h 360"/>
                <a:gd name="T56" fmla="*/ 139 w 360"/>
                <a:gd name="T57" fmla="*/ 138 h 360"/>
                <a:gd name="T58" fmla="*/ 193 w 360"/>
                <a:gd name="T59" fmla="*/ 138 h 360"/>
                <a:gd name="T60" fmla="*/ 193 w 360"/>
                <a:gd name="T61" fmla="*/ 161 h 360"/>
                <a:gd name="T62" fmla="*/ 242 w 360"/>
                <a:gd name="T63" fmla="*/ 135 h 360"/>
                <a:gd name="T64" fmla="*/ 305 w 360"/>
                <a:gd name="T65" fmla="*/ 208 h 360"/>
                <a:gd name="T66" fmla="*/ 305 w 360"/>
                <a:gd name="T67" fmla="*/ 301 h 360"/>
                <a:gd name="T68" fmla="*/ 193 w 360"/>
                <a:gd name="T69" fmla="*/ 162 h 360"/>
                <a:gd name="T70" fmla="*/ 193 w 360"/>
                <a:gd name="T71" fmla="*/ 161 h 360"/>
                <a:gd name="T72" fmla="*/ 193 w 360"/>
                <a:gd name="T73" fmla="*/ 16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0" h="360">
                  <a:moveTo>
                    <a:pt x="333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48" y="360"/>
                    <a:pt x="360" y="348"/>
                    <a:pt x="360" y="334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60" y="11"/>
                    <a:pt x="348" y="0"/>
                    <a:pt x="333" y="0"/>
                  </a:cubicBezTo>
                  <a:close/>
                  <a:moveTo>
                    <a:pt x="109" y="301"/>
                  </a:moveTo>
                  <a:cubicBezTo>
                    <a:pt x="54" y="301"/>
                    <a:pt x="54" y="301"/>
                    <a:pt x="54" y="301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109" y="138"/>
                    <a:pt x="109" y="138"/>
                    <a:pt x="109" y="138"/>
                  </a:cubicBezTo>
                  <a:lnTo>
                    <a:pt x="109" y="301"/>
                  </a:lnTo>
                  <a:close/>
                  <a:moveTo>
                    <a:pt x="82" y="116"/>
                  </a:moveTo>
                  <a:cubicBezTo>
                    <a:pt x="81" y="116"/>
                    <a:pt x="81" y="116"/>
                    <a:pt x="81" y="116"/>
                  </a:cubicBezTo>
                  <a:cubicBezTo>
                    <a:pt x="63" y="116"/>
                    <a:pt x="51" y="104"/>
                    <a:pt x="51" y="88"/>
                  </a:cubicBezTo>
                  <a:cubicBezTo>
                    <a:pt x="51" y="72"/>
                    <a:pt x="63" y="60"/>
                    <a:pt x="82" y="60"/>
                  </a:cubicBezTo>
                  <a:cubicBezTo>
                    <a:pt x="101" y="60"/>
                    <a:pt x="112" y="72"/>
                    <a:pt x="112" y="88"/>
                  </a:cubicBezTo>
                  <a:cubicBezTo>
                    <a:pt x="112" y="104"/>
                    <a:pt x="101" y="116"/>
                    <a:pt x="82" y="116"/>
                  </a:cubicBezTo>
                  <a:close/>
                  <a:moveTo>
                    <a:pt x="305" y="301"/>
                  </a:moveTo>
                  <a:cubicBezTo>
                    <a:pt x="251" y="301"/>
                    <a:pt x="251" y="301"/>
                    <a:pt x="251" y="301"/>
                  </a:cubicBezTo>
                  <a:cubicBezTo>
                    <a:pt x="251" y="214"/>
                    <a:pt x="251" y="214"/>
                    <a:pt x="251" y="214"/>
                  </a:cubicBezTo>
                  <a:cubicBezTo>
                    <a:pt x="251" y="192"/>
                    <a:pt x="243" y="177"/>
                    <a:pt x="223" y="177"/>
                  </a:cubicBezTo>
                  <a:cubicBezTo>
                    <a:pt x="208" y="177"/>
                    <a:pt x="199" y="187"/>
                    <a:pt x="195" y="197"/>
                  </a:cubicBezTo>
                  <a:cubicBezTo>
                    <a:pt x="194" y="200"/>
                    <a:pt x="193" y="205"/>
                    <a:pt x="193" y="210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39" y="301"/>
                    <a:pt x="140" y="154"/>
                    <a:pt x="139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3" y="161"/>
                    <a:pt x="193" y="161"/>
                    <a:pt x="193" y="161"/>
                  </a:cubicBezTo>
                  <a:cubicBezTo>
                    <a:pt x="201" y="150"/>
                    <a:pt x="213" y="135"/>
                    <a:pt x="242" y="135"/>
                  </a:cubicBezTo>
                  <a:cubicBezTo>
                    <a:pt x="278" y="135"/>
                    <a:pt x="305" y="158"/>
                    <a:pt x="305" y="208"/>
                  </a:cubicBezTo>
                  <a:lnTo>
                    <a:pt x="305" y="301"/>
                  </a:lnTo>
                  <a:close/>
                  <a:moveTo>
                    <a:pt x="193" y="162"/>
                  </a:moveTo>
                  <a:cubicBezTo>
                    <a:pt x="193" y="162"/>
                    <a:pt x="193" y="162"/>
                    <a:pt x="193" y="161"/>
                  </a:cubicBezTo>
                  <a:cubicBezTo>
                    <a:pt x="193" y="162"/>
                    <a:pt x="193" y="162"/>
                    <a:pt x="193" y="1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946BEAB-27C9-A7EF-1EE3-ED80FAE7CA23}"/>
                </a:ext>
              </a:extLst>
            </p:cNvPr>
            <p:cNvGrpSpPr/>
            <p:nvPr/>
          </p:nvGrpSpPr>
          <p:grpSpPr>
            <a:xfrm>
              <a:off x="9595631" y="6017121"/>
              <a:ext cx="265113" cy="369889"/>
              <a:chOff x="3830638" y="3297238"/>
              <a:chExt cx="265113" cy="369888"/>
            </a:xfrm>
            <a:grpFill/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6D6B14E7-BD6B-1AA2-94AB-DCB95905B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450" y="3297238"/>
                <a:ext cx="50800" cy="50800"/>
              </a:xfrm>
              <a:custGeom>
                <a:avLst/>
                <a:gdLst>
                  <a:gd name="T0" fmla="*/ 11 w 32"/>
                  <a:gd name="T1" fmla="*/ 21 h 32"/>
                  <a:gd name="T2" fmla="*/ 21 w 32"/>
                  <a:gd name="T3" fmla="*/ 21 h 32"/>
                  <a:gd name="T4" fmla="*/ 21 w 32"/>
                  <a:gd name="T5" fmla="*/ 32 h 32"/>
                  <a:gd name="T6" fmla="*/ 32 w 32"/>
                  <a:gd name="T7" fmla="*/ 32 h 32"/>
                  <a:gd name="T8" fmla="*/ 32 w 32"/>
                  <a:gd name="T9" fmla="*/ 0 h 32"/>
                  <a:gd name="T10" fmla="*/ 21 w 32"/>
                  <a:gd name="T11" fmla="*/ 0 h 32"/>
                  <a:gd name="T12" fmla="*/ 21 w 32"/>
                  <a:gd name="T13" fmla="*/ 11 h 32"/>
                  <a:gd name="T14" fmla="*/ 11 w 32"/>
                  <a:gd name="T15" fmla="*/ 11 h 32"/>
                  <a:gd name="T16" fmla="*/ 11 w 32"/>
                  <a:gd name="T17" fmla="*/ 0 h 32"/>
                  <a:gd name="T18" fmla="*/ 0 w 32"/>
                  <a:gd name="T19" fmla="*/ 0 h 32"/>
                  <a:gd name="T20" fmla="*/ 0 w 32"/>
                  <a:gd name="T21" fmla="*/ 32 h 32"/>
                  <a:gd name="T22" fmla="*/ 11 w 32"/>
                  <a:gd name="T23" fmla="*/ 32 h 32"/>
                  <a:gd name="T24" fmla="*/ 11 w 32"/>
                  <a:gd name="T2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32">
                    <a:moveTo>
                      <a:pt x="11" y="21"/>
                    </a:moveTo>
                    <a:lnTo>
                      <a:pt x="21" y="21"/>
                    </a:lnTo>
                    <a:lnTo>
                      <a:pt x="21" y="32"/>
                    </a:lnTo>
                    <a:lnTo>
                      <a:pt x="32" y="32"/>
                    </a:lnTo>
                    <a:lnTo>
                      <a:pt x="32" y="0"/>
                    </a:lnTo>
                    <a:lnTo>
                      <a:pt x="21" y="0"/>
                    </a:lnTo>
                    <a:lnTo>
                      <a:pt x="21" y="11"/>
                    </a:lnTo>
                    <a:lnTo>
                      <a:pt x="11" y="11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1" y="32"/>
                    </a:ln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6">
                <a:extLst>
                  <a:ext uri="{FF2B5EF4-FFF2-40B4-BE49-F238E27FC236}">
                    <a16:creationId xmlns:a16="http://schemas.microsoft.com/office/drawing/2014/main" id="{3DB68B88-8036-E897-7A7B-EF03C46D0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600" y="3297238"/>
                <a:ext cx="46038" cy="50800"/>
              </a:xfrm>
              <a:custGeom>
                <a:avLst/>
                <a:gdLst>
                  <a:gd name="T0" fmla="*/ 9 w 29"/>
                  <a:gd name="T1" fmla="*/ 32 h 32"/>
                  <a:gd name="T2" fmla="*/ 20 w 29"/>
                  <a:gd name="T3" fmla="*/ 32 h 32"/>
                  <a:gd name="T4" fmla="*/ 20 w 29"/>
                  <a:gd name="T5" fmla="*/ 11 h 32"/>
                  <a:gd name="T6" fmla="*/ 29 w 29"/>
                  <a:gd name="T7" fmla="*/ 11 h 32"/>
                  <a:gd name="T8" fmla="*/ 29 w 29"/>
                  <a:gd name="T9" fmla="*/ 0 h 32"/>
                  <a:gd name="T10" fmla="*/ 0 w 29"/>
                  <a:gd name="T11" fmla="*/ 0 h 32"/>
                  <a:gd name="T12" fmla="*/ 0 w 29"/>
                  <a:gd name="T13" fmla="*/ 11 h 32"/>
                  <a:gd name="T14" fmla="*/ 9 w 29"/>
                  <a:gd name="T15" fmla="*/ 11 h 32"/>
                  <a:gd name="T16" fmla="*/ 9 w 29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2">
                    <a:moveTo>
                      <a:pt x="9" y="32"/>
                    </a:moveTo>
                    <a:lnTo>
                      <a:pt x="20" y="32"/>
                    </a:lnTo>
                    <a:lnTo>
                      <a:pt x="20" y="11"/>
                    </a:lnTo>
                    <a:lnTo>
                      <a:pt x="29" y="11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9" y="11"/>
                    </a:lnTo>
                    <a:lnTo>
                      <a:pt x="9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7">
                <a:extLst>
                  <a:ext uri="{FF2B5EF4-FFF2-40B4-BE49-F238E27FC236}">
                    <a16:creationId xmlns:a16="http://schemas.microsoft.com/office/drawing/2014/main" id="{BB06F871-B175-460E-61FE-94EB3C4B5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575" y="3297238"/>
                <a:ext cx="57150" cy="50800"/>
              </a:xfrm>
              <a:custGeom>
                <a:avLst/>
                <a:gdLst>
                  <a:gd name="T0" fmla="*/ 11 w 36"/>
                  <a:gd name="T1" fmla="*/ 16 h 32"/>
                  <a:gd name="T2" fmla="*/ 18 w 36"/>
                  <a:gd name="T3" fmla="*/ 27 h 32"/>
                  <a:gd name="T4" fmla="*/ 18 w 36"/>
                  <a:gd name="T5" fmla="*/ 27 h 32"/>
                  <a:gd name="T6" fmla="*/ 25 w 36"/>
                  <a:gd name="T7" fmla="*/ 16 h 32"/>
                  <a:gd name="T8" fmla="*/ 25 w 36"/>
                  <a:gd name="T9" fmla="*/ 32 h 32"/>
                  <a:gd name="T10" fmla="*/ 36 w 36"/>
                  <a:gd name="T11" fmla="*/ 32 h 32"/>
                  <a:gd name="T12" fmla="*/ 36 w 36"/>
                  <a:gd name="T13" fmla="*/ 0 h 32"/>
                  <a:gd name="T14" fmla="*/ 24 w 36"/>
                  <a:gd name="T15" fmla="*/ 0 h 32"/>
                  <a:gd name="T16" fmla="*/ 18 w 36"/>
                  <a:gd name="T17" fmla="*/ 11 h 32"/>
                  <a:gd name="T18" fmla="*/ 11 w 36"/>
                  <a:gd name="T19" fmla="*/ 0 h 32"/>
                  <a:gd name="T20" fmla="*/ 0 w 36"/>
                  <a:gd name="T21" fmla="*/ 0 h 32"/>
                  <a:gd name="T22" fmla="*/ 0 w 36"/>
                  <a:gd name="T23" fmla="*/ 32 h 32"/>
                  <a:gd name="T24" fmla="*/ 11 w 36"/>
                  <a:gd name="T25" fmla="*/ 32 h 32"/>
                  <a:gd name="T26" fmla="*/ 11 w 36"/>
                  <a:gd name="T2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2">
                    <a:moveTo>
                      <a:pt x="11" y="16"/>
                    </a:moveTo>
                    <a:lnTo>
                      <a:pt x="18" y="27"/>
                    </a:lnTo>
                    <a:lnTo>
                      <a:pt x="18" y="27"/>
                    </a:lnTo>
                    <a:lnTo>
                      <a:pt x="25" y="16"/>
                    </a:lnTo>
                    <a:lnTo>
                      <a:pt x="25" y="32"/>
                    </a:lnTo>
                    <a:lnTo>
                      <a:pt x="36" y="3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18" y="11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1" y="32"/>
                    </a:lnTo>
                    <a:lnTo>
                      <a:pt x="1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C7A5BD33-ED1C-B0AD-EA52-113D2129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0663" y="3297238"/>
                <a:ext cx="39688" cy="50800"/>
              </a:xfrm>
              <a:custGeom>
                <a:avLst/>
                <a:gdLst>
                  <a:gd name="T0" fmla="*/ 25 w 25"/>
                  <a:gd name="T1" fmla="*/ 21 h 32"/>
                  <a:gd name="T2" fmla="*/ 11 w 25"/>
                  <a:gd name="T3" fmla="*/ 21 h 32"/>
                  <a:gd name="T4" fmla="*/ 11 w 25"/>
                  <a:gd name="T5" fmla="*/ 0 h 32"/>
                  <a:gd name="T6" fmla="*/ 0 w 25"/>
                  <a:gd name="T7" fmla="*/ 0 h 32"/>
                  <a:gd name="T8" fmla="*/ 0 w 25"/>
                  <a:gd name="T9" fmla="*/ 32 h 32"/>
                  <a:gd name="T10" fmla="*/ 25 w 25"/>
                  <a:gd name="T11" fmla="*/ 32 h 32"/>
                  <a:gd name="T12" fmla="*/ 25 w 25"/>
                  <a:gd name="T1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2">
                    <a:moveTo>
                      <a:pt x="25" y="21"/>
                    </a:moveTo>
                    <a:lnTo>
                      <a:pt x="11" y="21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25" y="32"/>
                    </a:lnTo>
                    <a:lnTo>
                      <a:pt x="2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9">
                <a:extLst>
                  <a:ext uri="{FF2B5EF4-FFF2-40B4-BE49-F238E27FC236}">
                    <a16:creationId xmlns:a16="http://schemas.microsoft.com/office/drawing/2014/main" id="{61E3E013-94D3-F9AB-E88B-07A7250CCB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0638" y="3368676"/>
                <a:ext cx="265113" cy="298450"/>
              </a:xfrm>
              <a:custGeom>
                <a:avLst/>
                <a:gdLst>
                  <a:gd name="T0" fmla="*/ 0 w 167"/>
                  <a:gd name="T1" fmla="*/ 0 h 188"/>
                  <a:gd name="T2" fmla="*/ 15 w 167"/>
                  <a:gd name="T3" fmla="*/ 169 h 188"/>
                  <a:gd name="T4" fmla="*/ 84 w 167"/>
                  <a:gd name="T5" fmla="*/ 188 h 188"/>
                  <a:gd name="T6" fmla="*/ 152 w 167"/>
                  <a:gd name="T7" fmla="*/ 169 h 188"/>
                  <a:gd name="T8" fmla="*/ 167 w 167"/>
                  <a:gd name="T9" fmla="*/ 0 h 188"/>
                  <a:gd name="T10" fmla="*/ 0 w 167"/>
                  <a:gd name="T11" fmla="*/ 0 h 188"/>
                  <a:gd name="T12" fmla="*/ 134 w 167"/>
                  <a:gd name="T13" fmla="*/ 56 h 188"/>
                  <a:gd name="T14" fmla="*/ 84 w 167"/>
                  <a:gd name="T15" fmla="*/ 56 h 188"/>
                  <a:gd name="T16" fmla="*/ 54 w 167"/>
                  <a:gd name="T17" fmla="*/ 56 h 188"/>
                  <a:gd name="T18" fmla="*/ 56 w 167"/>
                  <a:gd name="T19" fmla="*/ 78 h 188"/>
                  <a:gd name="T20" fmla="*/ 84 w 167"/>
                  <a:gd name="T21" fmla="*/ 78 h 188"/>
                  <a:gd name="T22" fmla="*/ 132 w 167"/>
                  <a:gd name="T23" fmla="*/ 78 h 188"/>
                  <a:gd name="T24" fmla="*/ 126 w 167"/>
                  <a:gd name="T25" fmla="*/ 141 h 188"/>
                  <a:gd name="T26" fmla="*/ 84 w 167"/>
                  <a:gd name="T27" fmla="*/ 153 h 188"/>
                  <a:gd name="T28" fmla="*/ 84 w 167"/>
                  <a:gd name="T29" fmla="*/ 153 h 188"/>
                  <a:gd name="T30" fmla="*/ 41 w 167"/>
                  <a:gd name="T31" fmla="*/ 141 h 188"/>
                  <a:gd name="T32" fmla="*/ 37 w 167"/>
                  <a:gd name="T33" fmla="*/ 107 h 188"/>
                  <a:gd name="T34" fmla="*/ 59 w 167"/>
                  <a:gd name="T35" fmla="*/ 107 h 188"/>
                  <a:gd name="T36" fmla="*/ 60 w 167"/>
                  <a:gd name="T37" fmla="*/ 125 h 188"/>
                  <a:gd name="T38" fmla="*/ 84 w 167"/>
                  <a:gd name="T39" fmla="*/ 131 h 188"/>
                  <a:gd name="T40" fmla="*/ 84 w 167"/>
                  <a:gd name="T41" fmla="*/ 131 h 188"/>
                  <a:gd name="T42" fmla="*/ 84 w 167"/>
                  <a:gd name="T43" fmla="*/ 131 h 188"/>
                  <a:gd name="T44" fmla="*/ 107 w 167"/>
                  <a:gd name="T45" fmla="*/ 125 h 188"/>
                  <a:gd name="T46" fmla="*/ 109 w 167"/>
                  <a:gd name="T47" fmla="*/ 98 h 188"/>
                  <a:gd name="T48" fmla="*/ 84 w 167"/>
                  <a:gd name="T49" fmla="*/ 98 h 188"/>
                  <a:gd name="T50" fmla="*/ 84 w 167"/>
                  <a:gd name="T51" fmla="*/ 98 h 188"/>
                  <a:gd name="T52" fmla="*/ 37 w 167"/>
                  <a:gd name="T53" fmla="*/ 98 h 188"/>
                  <a:gd name="T54" fmla="*/ 31 w 167"/>
                  <a:gd name="T55" fmla="*/ 35 h 188"/>
                  <a:gd name="T56" fmla="*/ 84 w 167"/>
                  <a:gd name="T57" fmla="*/ 35 h 188"/>
                  <a:gd name="T58" fmla="*/ 136 w 167"/>
                  <a:gd name="T59" fmla="*/ 35 h 188"/>
                  <a:gd name="T60" fmla="*/ 134 w 167"/>
                  <a:gd name="T61" fmla="*/ 5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7" h="188">
                    <a:moveTo>
                      <a:pt x="0" y="0"/>
                    </a:moveTo>
                    <a:lnTo>
                      <a:pt x="15" y="169"/>
                    </a:lnTo>
                    <a:lnTo>
                      <a:pt x="84" y="188"/>
                    </a:lnTo>
                    <a:lnTo>
                      <a:pt x="152" y="169"/>
                    </a:lnTo>
                    <a:lnTo>
                      <a:pt x="167" y="0"/>
                    </a:lnTo>
                    <a:lnTo>
                      <a:pt x="0" y="0"/>
                    </a:lnTo>
                    <a:close/>
                    <a:moveTo>
                      <a:pt x="134" y="56"/>
                    </a:moveTo>
                    <a:lnTo>
                      <a:pt x="84" y="56"/>
                    </a:lnTo>
                    <a:lnTo>
                      <a:pt x="54" y="56"/>
                    </a:lnTo>
                    <a:lnTo>
                      <a:pt x="56" y="78"/>
                    </a:lnTo>
                    <a:lnTo>
                      <a:pt x="84" y="78"/>
                    </a:lnTo>
                    <a:lnTo>
                      <a:pt x="132" y="78"/>
                    </a:lnTo>
                    <a:lnTo>
                      <a:pt x="126" y="141"/>
                    </a:lnTo>
                    <a:lnTo>
                      <a:pt x="84" y="153"/>
                    </a:lnTo>
                    <a:lnTo>
                      <a:pt x="84" y="153"/>
                    </a:lnTo>
                    <a:lnTo>
                      <a:pt x="41" y="141"/>
                    </a:lnTo>
                    <a:lnTo>
                      <a:pt x="37" y="107"/>
                    </a:lnTo>
                    <a:lnTo>
                      <a:pt x="59" y="107"/>
                    </a:lnTo>
                    <a:lnTo>
                      <a:pt x="60" y="125"/>
                    </a:lnTo>
                    <a:lnTo>
                      <a:pt x="84" y="131"/>
                    </a:lnTo>
                    <a:lnTo>
                      <a:pt x="84" y="131"/>
                    </a:lnTo>
                    <a:lnTo>
                      <a:pt x="84" y="131"/>
                    </a:lnTo>
                    <a:lnTo>
                      <a:pt x="107" y="125"/>
                    </a:lnTo>
                    <a:lnTo>
                      <a:pt x="109" y="98"/>
                    </a:lnTo>
                    <a:lnTo>
                      <a:pt x="84" y="98"/>
                    </a:lnTo>
                    <a:lnTo>
                      <a:pt x="84" y="98"/>
                    </a:lnTo>
                    <a:lnTo>
                      <a:pt x="37" y="98"/>
                    </a:lnTo>
                    <a:lnTo>
                      <a:pt x="31" y="35"/>
                    </a:lnTo>
                    <a:lnTo>
                      <a:pt x="84" y="35"/>
                    </a:lnTo>
                    <a:lnTo>
                      <a:pt x="136" y="35"/>
                    </a:lnTo>
                    <a:lnTo>
                      <a:pt x="13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AC309ED-C9F5-0D25-67A5-688A914C5421}"/>
                </a:ext>
              </a:extLst>
            </p:cNvPr>
            <p:cNvGrpSpPr/>
            <p:nvPr/>
          </p:nvGrpSpPr>
          <p:grpSpPr>
            <a:xfrm flipH="1">
              <a:off x="10503693" y="5962639"/>
              <a:ext cx="393895" cy="478853"/>
              <a:chOff x="10004425" y="2801938"/>
              <a:chExt cx="404813" cy="492126"/>
            </a:xfrm>
            <a:grpFill/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id="{60762D26-11CE-3E1E-B905-D90C8B24D4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39350" y="2801938"/>
                <a:ext cx="323850" cy="327025"/>
              </a:xfrm>
              <a:custGeom>
                <a:avLst/>
                <a:gdLst>
                  <a:gd name="T0" fmla="*/ 84 w 84"/>
                  <a:gd name="T1" fmla="*/ 42 h 85"/>
                  <a:gd name="T2" fmla="*/ 42 w 84"/>
                  <a:gd name="T3" fmla="*/ 0 h 85"/>
                  <a:gd name="T4" fmla="*/ 0 w 84"/>
                  <a:gd name="T5" fmla="*/ 42 h 85"/>
                  <a:gd name="T6" fmla="*/ 42 w 84"/>
                  <a:gd name="T7" fmla="*/ 85 h 85"/>
                  <a:gd name="T8" fmla="*/ 84 w 84"/>
                  <a:gd name="T9" fmla="*/ 42 h 85"/>
                  <a:gd name="T10" fmla="*/ 42 w 84"/>
                  <a:gd name="T11" fmla="*/ 72 h 85"/>
                  <a:gd name="T12" fmla="*/ 12 w 84"/>
                  <a:gd name="T13" fmla="*/ 42 h 85"/>
                  <a:gd name="T14" fmla="*/ 42 w 84"/>
                  <a:gd name="T15" fmla="*/ 13 h 85"/>
                  <a:gd name="T16" fmla="*/ 72 w 84"/>
                  <a:gd name="T17" fmla="*/ 42 h 85"/>
                  <a:gd name="T18" fmla="*/ 42 w 84"/>
                  <a:gd name="T19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85">
                    <a:moveTo>
                      <a:pt x="84" y="42"/>
                    </a:move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6"/>
                      <a:pt x="19" y="85"/>
                      <a:pt x="42" y="85"/>
                    </a:cubicBezTo>
                    <a:cubicBezTo>
                      <a:pt x="65" y="85"/>
                      <a:pt x="84" y="66"/>
                      <a:pt x="84" y="42"/>
                    </a:cubicBezTo>
                    <a:close/>
                    <a:moveTo>
                      <a:pt x="42" y="72"/>
                    </a:moveTo>
                    <a:cubicBezTo>
                      <a:pt x="26" y="72"/>
                      <a:pt x="12" y="59"/>
                      <a:pt x="12" y="42"/>
                    </a:cubicBezTo>
                    <a:cubicBezTo>
                      <a:pt x="12" y="26"/>
                      <a:pt x="26" y="13"/>
                      <a:pt x="42" y="13"/>
                    </a:cubicBezTo>
                    <a:cubicBezTo>
                      <a:pt x="58" y="13"/>
                      <a:pt x="72" y="26"/>
                      <a:pt x="72" y="42"/>
                    </a:cubicBezTo>
                    <a:cubicBezTo>
                      <a:pt x="72" y="59"/>
                      <a:pt x="58" y="72"/>
                      <a:pt x="42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id="{541ED958-AE16-086F-40C0-C8793863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3975" y="3097213"/>
                <a:ext cx="195263" cy="196850"/>
              </a:xfrm>
              <a:custGeom>
                <a:avLst/>
                <a:gdLst>
                  <a:gd name="T0" fmla="*/ 28 w 51"/>
                  <a:gd name="T1" fmla="*/ 0 h 51"/>
                  <a:gd name="T2" fmla="*/ 0 w 51"/>
                  <a:gd name="T3" fmla="*/ 12 h 51"/>
                  <a:gd name="T4" fmla="*/ 26 w 51"/>
                  <a:gd name="T5" fmla="*/ 51 h 51"/>
                  <a:gd name="T6" fmla="*/ 29 w 51"/>
                  <a:gd name="T7" fmla="*/ 29 h 51"/>
                  <a:gd name="T8" fmla="*/ 51 w 51"/>
                  <a:gd name="T9" fmla="*/ 35 h 51"/>
                  <a:gd name="T10" fmla="*/ 28 w 51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51">
                    <a:moveTo>
                      <a:pt x="28" y="0"/>
                    </a:moveTo>
                    <a:cubicBezTo>
                      <a:pt x="21" y="7"/>
                      <a:pt x="11" y="11"/>
                      <a:pt x="0" y="12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51" y="35"/>
                      <a:pt x="51" y="35"/>
                      <a:pt x="51" y="35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DE1BF3D5-AC71-37B0-A8C0-C8A5F9CF8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4425" y="3105151"/>
                <a:ext cx="196850" cy="188913"/>
              </a:xfrm>
              <a:custGeom>
                <a:avLst/>
                <a:gdLst>
                  <a:gd name="T0" fmla="*/ 0 w 51"/>
                  <a:gd name="T1" fmla="*/ 33 h 49"/>
                  <a:gd name="T2" fmla="*/ 22 w 51"/>
                  <a:gd name="T3" fmla="*/ 27 h 49"/>
                  <a:gd name="T4" fmla="*/ 25 w 51"/>
                  <a:gd name="T5" fmla="*/ 49 h 49"/>
                  <a:gd name="T6" fmla="*/ 51 w 51"/>
                  <a:gd name="T7" fmla="*/ 10 h 49"/>
                  <a:gd name="T8" fmla="*/ 22 w 51"/>
                  <a:gd name="T9" fmla="*/ 0 h 49"/>
                  <a:gd name="T10" fmla="*/ 0 w 51"/>
                  <a:gd name="T11" fmla="*/ 3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9">
                    <a:moveTo>
                      <a:pt x="0" y="33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0" y="10"/>
                      <a:pt x="30" y="6"/>
                      <a:pt x="22" y="0"/>
                    </a:cubicBez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8034C3AC-607B-5F41-2A0B-2DF8CE753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5075" y="2886076"/>
                <a:ext cx="157163" cy="149225"/>
              </a:xfrm>
              <a:custGeom>
                <a:avLst/>
                <a:gdLst>
                  <a:gd name="T0" fmla="*/ 38 w 41"/>
                  <a:gd name="T1" fmla="*/ 14 h 39"/>
                  <a:gd name="T2" fmla="*/ 31 w 41"/>
                  <a:gd name="T3" fmla="*/ 13 h 39"/>
                  <a:gd name="T4" fmla="*/ 25 w 41"/>
                  <a:gd name="T5" fmla="*/ 9 h 39"/>
                  <a:gd name="T6" fmla="*/ 22 w 41"/>
                  <a:gd name="T7" fmla="*/ 2 h 39"/>
                  <a:gd name="T8" fmla="*/ 19 w 41"/>
                  <a:gd name="T9" fmla="*/ 2 h 39"/>
                  <a:gd name="T10" fmla="*/ 16 w 41"/>
                  <a:gd name="T11" fmla="*/ 9 h 39"/>
                  <a:gd name="T12" fmla="*/ 10 w 41"/>
                  <a:gd name="T13" fmla="*/ 13 h 39"/>
                  <a:gd name="T14" fmla="*/ 2 w 41"/>
                  <a:gd name="T15" fmla="*/ 14 h 39"/>
                  <a:gd name="T16" fmla="*/ 1 w 41"/>
                  <a:gd name="T17" fmla="*/ 17 h 39"/>
                  <a:gd name="T18" fmla="*/ 7 w 41"/>
                  <a:gd name="T19" fmla="*/ 22 h 39"/>
                  <a:gd name="T20" fmla="*/ 9 w 41"/>
                  <a:gd name="T21" fmla="*/ 29 h 39"/>
                  <a:gd name="T22" fmla="*/ 8 w 41"/>
                  <a:gd name="T23" fmla="*/ 36 h 39"/>
                  <a:gd name="T24" fmla="*/ 10 w 41"/>
                  <a:gd name="T25" fmla="*/ 38 h 39"/>
                  <a:gd name="T26" fmla="*/ 17 w 41"/>
                  <a:gd name="T27" fmla="*/ 34 h 39"/>
                  <a:gd name="T28" fmla="*/ 24 w 41"/>
                  <a:gd name="T29" fmla="*/ 34 h 39"/>
                  <a:gd name="T30" fmla="*/ 30 w 41"/>
                  <a:gd name="T31" fmla="*/ 38 h 39"/>
                  <a:gd name="T32" fmla="*/ 33 w 41"/>
                  <a:gd name="T33" fmla="*/ 36 h 39"/>
                  <a:gd name="T34" fmla="*/ 31 w 41"/>
                  <a:gd name="T35" fmla="*/ 29 h 39"/>
                  <a:gd name="T36" fmla="*/ 34 w 41"/>
                  <a:gd name="T37" fmla="*/ 22 h 39"/>
                  <a:gd name="T38" fmla="*/ 39 w 41"/>
                  <a:gd name="T39" fmla="*/ 17 h 39"/>
                  <a:gd name="T40" fmla="*/ 38 w 41"/>
                  <a:gd name="T41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39">
                    <a:moveTo>
                      <a:pt x="38" y="14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29" y="13"/>
                      <a:pt x="26" y="11"/>
                      <a:pt x="25" y="9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0"/>
                      <a:pt x="20" y="0"/>
                      <a:pt x="19" y="2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1"/>
                      <a:pt x="12" y="13"/>
                      <a:pt x="10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4"/>
                      <a:pt x="0" y="16"/>
                      <a:pt x="1" y="1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9" y="24"/>
                      <a:pt x="10" y="27"/>
                      <a:pt x="9" y="29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8"/>
                      <a:pt x="8" y="39"/>
                      <a:pt x="10" y="38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9" y="33"/>
                      <a:pt x="22" y="33"/>
                      <a:pt x="24" y="34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2" y="39"/>
                      <a:pt x="34" y="38"/>
                      <a:pt x="33" y="36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1" y="27"/>
                      <a:pt x="32" y="24"/>
                      <a:pt x="34" y="22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1" y="16"/>
                      <a:pt x="41" y="14"/>
                      <a:pt x="3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</p:grpSp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971DCFB7-49F3-35A6-2131-FDE5EDB39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6542" y="6014514"/>
              <a:ext cx="374663" cy="375102"/>
            </a:xfrm>
            <a:custGeom>
              <a:avLst/>
              <a:gdLst>
                <a:gd name="T0" fmla="*/ 345 w 360"/>
                <a:gd name="T1" fmla="*/ 206 h 360"/>
                <a:gd name="T2" fmla="*/ 347 w 360"/>
                <a:gd name="T3" fmla="*/ 180 h 360"/>
                <a:gd name="T4" fmla="*/ 180 w 360"/>
                <a:gd name="T5" fmla="*/ 13 h 360"/>
                <a:gd name="T6" fmla="*/ 154 w 360"/>
                <a:gd name="T7" fmla="*/ 15 h 360"/>
                <a:gd name="T8" fmla="*/ 101 w 360"/>
                <a:gd name="T9" fmla="*/ 0 h 360"/>
                <a:gd name="T10" fmla="*/ 0 w 360"/>
                <a:gd name="T11" fmla="*/ 101 h 360"/>
                <a:gd name="T12" fmla="*/ 15 w 360"/>
                <a:gd name="T13" fmla="*/ 154 h 360"/>
                <a:gd name="T14" fmla="*/ 13 w 360"/>
                <a:gd name="T15" fmla="*/ 180 h 360"/>
                <a:gd name="T16" fmla="*/ 180 w 360"/>
                <a:gd name="T17" fmla="*/ 347 h 360"/>
                <a:gd name="T18" fmla="*/ 206 w 360"/>
                <a:gd name="T19" fmla="*/ 345 h 360"/>
                <a:gd name="T20" fmla="*/ 259 w 360"/>
                <a:gd name="T21" fmla="*/ 360 h 360"/>
                <a:gd name="T22" fmla="*/ 360 w 360"/>
                <a:gd name="T23" fmla="*/ 259 h 360"/>
                <a:gd name="T24" fmla="*/ 345 w 360"/>
                <a:gd name="T25" fmla="*/ 206 h 360"/>
                <a:gd name="T26" fmla="*/ 259 w 360"/>
                <a:gd name="T27" fmla="*/ 256 h 360"/>
                <a:gd name="T28" fmla="*/ 228 w 360"/>
                <a:gd name="T29" fmla="*/ 280 h 360"/>
                <a:gd name="T30" fmla="*/ 180 w 360"/>
                <a:gd name="T31" fmla="*/ 288 h 360"/>
                <a:gd name="T32" fmla="*/ 125 w 360"/>
                <a:gd name="T33" fmla="*/ 277 h 360"/>
                <a:gd name="T34" fmla="*/ 100 w 360"/>
                <a:gd name="T35" fmla="*/ 254 h 360"/>
                <a:gd name="T36" fmla="*/ 90 w 360"/>
                <a:gd name="T37" fmla="*/ 227 h 360"/>
                <a:gd name="T38" fmla="*/ 96 w 360"/>
                <a:gd name="T39" fmla="*/ 213 h 360"/>
                <a:gd name="T40" fmla="*/ 111 w 360"/>
                <a:gd name="T41" fmla="*/ 207 h 360"/>
                <a:gd name="T42" fmla="*/ 124 w 360"/>
                <a:gd name="T43" fmla="*/ 212 h 360"/>
                <a:gd name="T44" fmla="*/ 133 w 360"/>
                <a:gd name="T45" fmla="*/ 225 h 360"/>
                <a:gd name="T46" fmla="*/ 142 w 360"/>
                <a:gd name="T47" fmla="*/ 241 h 360"/>
                <a:gd name="T48" fmla="*/ 155 w 360"/>
                <a:gd name="T49" fmla="*/ 252 h 360"/>
                <a:gd name="T50" fmla="*/ 179 w 360"/>
                <a:gd name="T51" fmla="*/ 256 h 360"/>
                <a:gd name="T52" fmla="*/ 211 w 360"/>
                <a:gd name="T53" fmla="*/ 247 h 360"/>
                <a:gd name="T54" fmla="*/ 224 w 360"/>
                <a:gd name="T55" fmla="*/ 226 h 360"/>
                <a:gd name="T56" fmla="*/ 217 w 360"/>
                <a:gd name="T57" fmla="*/ 210 h 360"/>
                <a:gd name="T58" fmla="*/ 200 w 360"/>
                <a:gd name="T59" fmla="*/ 200 h 360"/>
                <a:gd name="T60" fmla="*/ 171 w 360"/>
                <a:gd name="T61" fmla="*/ 193 h 360"/>
                <a:gd name="T62" fmla="*/ 130 w 360"/>
                <a:gd name="T63" fmla="*/ 181 h 360"/>
                <a:gd name="T64" fmla="*/ 104 w 360"/>
                <a:gd name="T65" fmla="*/ 161 h 360"/>
                <a:gd name="T66" fmla="*/ 94 w 360"/>
                <a:gd name="T67" fmla="*/ 131 h 360"/>
                <a:gd name="T68" fmla="*/ 105 w 360"/>
                <a:gd name="T69" fmla="*/ 100 h 360"/>
                <a:gd name="T70" fmla="*/ 134 w 360"/>
                <a:gd name="T71" fmla="*/ 79 h 360"/>
                <a:gd name="T72" fmla="*/ 179 w 360"/>
                <a:gd name="T73" fmla="*/ 72 h 360"/>
                <a:gd name="T74" fmla="*/ 215 w 360"/>
                <a:gd name="T75" fmla="*/ 77 h 360"/>
                <a:gd name="T76" fmla="*/ 241 w 360"/>
                <a:gd name="T77" fmla="*/ 89 h 360"/>
                <a:gd name="T78" fmla="*/ 255 w 360"/>
                <a:gd name="T79" fmla="*/ 106 h 360"/>
                <a:gd name="T80" fmla="*/ 260 w 360"/>
                <a:gd name="T81" fmla="*/ 123 h 360"/>
                <a:gd name="T82" fmla="*/ 254 w 360"/>
                <a:gd name="T83" fmla="*/ 137 h 360"/>
                <a:gd name="T84" fmla="*/ 239 w 360"/>
                <a:gd name="T85" fmla="*/ 144 h 360"/>
                <a:gd name="T86" fmla="*/ 227 w 360"/>
                <a:gd name="T87" fmla="*/ 140 h 360"/>
                <a:gd name="T88" fmla="*/ 218 w 360"/>
                <a:gd name="T89" fmla="*/ 128 h 360"/>
                <a:gd name="T90" fmla="*/ 203 w 360"/>
                <a:gd name="T91" fmla="*/ 110 h 360"/>
                <a:gd name="T92" fmla="*/ 176 w 360"/>
                <a:gd name="T93" fmla="*/ 103 h 360"/>
                <a:gd name="T94" fmla="*/ 148 w 360"/>
                <a:gd name="T95" fmla="*/ 110 h 360"/>
                <a:gd name="T96" fmla="*/ 138 w 360"/>
                <a:gd name="T97" fmla="*/ 127 h 360"/>
                <a:gd name="T98" fmla="*/ 141 w 360"/>
                <a:gd name="T99" fmla="*/ 137 h 360"/>
                <a:gd name="T100" fmla="*/ 151 w 360"/>
                <a:gd name="T101" fmla="*/ 145 h 360"/>
                <a:gd name="T102" fmla="*/ 164 w 360"/>
                <a:gd name="T103" fmla="*/ 150 h 360"/>
                <a:gd name="T104" fmla="*/ 186 w 360"/>
                <a:gd name="T105" fmla="*/ 155 h 360"/>
                <a:gd name="T106" fmla="*/ 220 w 360"/>
                <a:gd name="T107" fmla="*/ 164 h 360"/>
                <a:gd name="T108" fmla="*/ 247 w 360"/>
                <a:gd name="T109" fmla="*/ 176 h 360"/>
                <a:gd name="T110" fmla="*/ 264 w 360"/>
                <a:gd name="T111" fmla="*/ 195 h 360"/>
                <a:gd name="T112" fmla="*/ 270 w 360"/>
                <a:gd name="T113" fmla="*/ 222 h 360"/>
                <a:gd name="T114" fmla="*/ 259 w 360"/>
                <a:gd name="T115" fmla="*/ 25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0" h="360">
                  <a:moveTo>
                    <a:pt x="345" y="206"/>
                  </a:moveTo>
                  <a:cubicBezTo>
                    <a:pt x="346" y="198"/>
                    <a:pt x="347" y="189"/>
                    <a:pt x="347" y="180"/>
                  </a:cubicBezTo>
                  <a:cubicBezTo>
                    <a:pt x="347" y="88"/>
                    <a:pt x="272" y="13"/>
                    <a:pt x="180" y="13"/>
                  </a:cubicBezTo>
                  <a:cubicBezTo>
                    <a:pt x="171" y="13"/>
                    <a:pt x="162" y="14"/>
                    <a:pt x="154" y="15"/>
                  </a:cubicBezTo>
                  <a:cubicBezTo>
                    <a:pt x="139" y="6"/>
                    <a:pt x="120" y="0"/>
                    <a:pt x="101" y="0"/>
                  </a:cubicBezTo>
                  <a:cubicBezTo>
                    <a:pt x="45" y="0"/>
                    <a:pt x="0" y="45"/>
                    <a:pt x="0" y="101"/>
                  </a:cubicBezTo>
                  <a:cubicBezTo>
                    <a:pt x="0" y="120"/>
                    <a:pt x="6" y="139"/>
                    <a:pt x="15" y="154"/>
                  </a:cubicBezTo>
                  <a:cubicBezTo>
                    <a:pt x="14" y="163"/>
                    <a:pt x="13" y="171"/>
                    <a:pt x="13" y="180"/>
                  </a:cubicBezTo>
                  <a:cubicBezTo>
                    <a:pt x="13" y="272"/>
                    <a:pt x="88" y="347"/>
                    <a:pt x="180" y="347"/>
                  </a:cubicBezTo>
                  <a:cubicBezTo>
                    <a:pt x="189" y="347"/>
                    <a:pt x="198" y="346"/>
                    <a:pt x="206" y="345"/>
                  </a:cubicBezTo>
                  <a:cubicBezTo>
                    <a:pt x="221" y="355"/>
                    <a:pt x="240" y="360"/>
                    <a:pt x="259" y="360"/>
                  </a:cubicBezTo>
                  <a:cubicBezTo>
                    <a:pt x="315" y="360"/>
                    <a:pt x="360" y="315"/>
                    <a:pt x="360" y="259"/>
                  </a:cubicBezTo>
                  <a:cubicBezTo>
                    <a:pt x="360" y="240"/>
                    <a:pt x="355" y="222"/>
                    <a:pt x="345" y="206"/>
                  </a:cubicBezTo>
                  <a:close/>
                  <a:moveTo>
                    <a:pt x="259" y="256"/>
                  </a:moveTo>
                  <a:cubicBezTo>
                    <a:pt x="252" y="266"/>
                    <a:pt x="242" y="274"/>
                    <a:pt x="228" y="280"/>
                  </a:cubicBezTo>
                  <a:cubicBezTo>
                    <a:pt x="215" y="286"/>
                    <a:pt x="199" y="288"/>
                    <a:pt x="180" y="288"/>
                  </a:cubicBezTo>
                  <a:cubicBezTo>
                    <a:pt x="158" y="288"/>
                    <a:pt x="139" y="285"/>
                    <a:pt x="125" y="277"/>
                  </a:cubicBezTo>
                  <a:cubicBezTo>
                    <a:pt x="115" y="271"/>
                    <a:pt x="106" y="264"/>
                    <a:pt x="100" y="254"/>
                  </a:cubicBezTo>
                  <a:cubicBezTo>
                    <a:pt x="93" y="245"/>
                    <a:pt x="90" y="236"/>
                    <a:pt x="90" y="227"/>
                  </a:cubicBezTo>
                  <a:cubicBezTo>
                    <a:pt x="90" y="221"/>
                    <a:pt x="92" y="217"/>
                    <a:pt x="96" y="213"/>
                  </a:cubicBezTo>
                  <a:cubicBezTo>
                    <a:pt x="100" y="209"/>
                    <a:pt x="105" y="207"/>
                    <a:pt x="111" y="207"/>
                  </a:cubicBezTo>
                  <a:cubicBezTo>
                    <a:pt x="116" y="207"/>
                    <a:pt x="120" y="209"/>
                    <a:pt x="124" y="212"/>
                  </a:cubicBezTo>
                  <a:cubicBezTo>
                    <a:pt x="127" y="215"/>
                    <a:pt x="130" y="219"/>
                    <a:pt x="133" y="225"/>
                  </a:cubicBezTo>
                  <a:cubicBezTo>
                    <a:pt x="135" y="231"/>
                    <a:pt x="138" y="237"/>
                    <a:pt x="142" y="241"/>
                  </a:cubicBezTo>
                  <a:cubicBezTo>
                    <a:pt x="145" y="245"/>
                    <a:pt x="150" y="249"/>
                    <a:pt x="155" y="252"/>
                  </a:cubicBezTo>
                  <a:cubicBezTo>
                    <a:pt x="161" y="255"/>
                    <a:pt x="169" y="256"/>
                    <a:pt x="179" y="256"/>
                  </a:cubicBezTo>
                  <a:cubicBezTo>
                    <a:pt x="192" y="256"/>
                    <a:pt x="203" y="253"/>
                    <a:pt x="211" y="247"/>
                  </a:cubicBezTo>
                  <a:cubicBezTo>
                    <a:pt x="220" y="242"/>
                    <a:pt x="224" y="235"/>
                    <a:pt x="224" y="226"/>
                  </a:cubicBezTo>
                  <a:cubicBezTo>
                    <a:pt x="224" y="219"/>
                    <a:pt x="221" y="214"/>
                    <a:pt x="217" y="210"/>
                  </a:cubicBezTo>
                  <a:cubicBezTo>
                    <a:pt x="213" y="206"/>
                    <a:pt x="207" y="203"/>
                    <a:pt x="200" y="200"/>
                  </a:cubicBezTo>
                  <a:cubicBezTo>
                    <a:pt x="193" y="198"/>
                    <a:pt x="183" y="196"/>
                    <a:pt x="171" y="193"/>
                  </a:cubicBezTo>
                  <a:cubicBezTo>
                    <a:pt x="155" y="190"/>
                    <a:pt x="141" y="185"/>
                    <a:pt x="130" y="181"/>
                  </a:cubicBezTo>
                  <a:cubicBezTo>
                    <a:pt x="119" y="176"/>
                    <a:pt x="111" y="170"/>
                    <a:pt x="104" y="161"/>
                  </a:cubicBezTo>
                  <a:cubicBezTo>
                    <a:pt x="98" y="153"/>
                    <a:pt x="94" y="143"/>
                    <a:pt x="94" y="131"/>
                  </a:cubicBezTo>
                  <a:cubicBezTo>
                    <a:pt x="94" y="119"/>
                    <a:pt x="98" y="109"/>
                    <a:pt x="105" y="100"/>
                  </a:cubicBezTo>
                  <a:cubicBezTo>
                    <a:pt x="111" y="91"/>
                    <a:pt x="121" y="84"/>
                    <a:pt x="134" y="79"/>
                  </a:cubicBezTo>
                  <a:cubicBezTo>
                    <a:pt x="147" y="74"/>
                    <a:pt x="162" y="72"/>
                    <a:pt x="179" y="72"/>
                  </a:cubicBezTo>
                  <a:cubicBezTo>
                    <a:pt x="193" y="72"/>
                    <a:pt x="205" y="73"/>
                    <a:pt x="215" y="77"/>
                  </a:cubicBezTo>
                  <a:cubicBezTo>
                    <a:pt x="226" y="80"/>
                    <a:pt x="234" y="84"/>
                    <a:pt x="241" y="89"/>
                  </a:cubicBezTo>
                  <a:cubicBezTo>
                    <a:pt x="247" y="95"/>
                    <a:pt x="252" y="100"/>
                    <a:pt x="255" y="106"/>
                  </a:cubicBezTo>
                  <a:cubicBezTo>
                    <a:pt x="259" y="112"/>
                    <a:pt x="260" y="118"/>
                    <a:pt x="260" y="123"/>
                  </a:cubicBezTo>
                  <a:cubicBezTo>
                    <a:pt x="260" y="129"/>
                    <a:pt x="258" y="133"/>
                    <a:pt x="254" y="137"/>
                  </a:cubicBezTo>
                  <a:cubicBezTo>
                    <a:pt x="250" y="142"/>
                    <a:pt x="245" y="144"/>
                    <a:pt x="239" y="144"/>
                  </a:cubicBezTo>
                  <a:cubicBezTo>
                    <a:pt x="234" y="144"/>
                    <a:pt x="230" y="142"/>
                    <a:pt x="227" y="140"/>
                  </a:cubicBezTo>
                  <a:cubicBezTo>
                    <a:pt x="224" y="137"/>
                    <a:pt x="221" y="133"/>
                    <a:pt x="218" y="128"/>
                  </a:cubicBezTo>
                  <a:cubicBezTo>
                    <a:pt x="214" y="120"/>
                    <a:pt x="209" y="114"/>
                    <a:pt x="203" y="110"/>
                  </a:cubicBezTo>
                  <a:cubicBezTo>
                    <a:pt x="198" y="105"/>
                    <a:pt x="189" y="103"/>
                    <a:pt x="176" y="103"/>
                  </a:cubicBezTo>
                  <a:cubicBezTo>
                    <a:pt x="165" y="103"/>
                    <a:pt x="155" y="106"/>
                    <a:pt x="148" y="110"/>
                  </a:cubicBezTo>
                  <a:cubicBezTo>
                    <a:pt x="141" y="115"/>
                    <a:pt x="138" y="120"/>
                    <a:pt x="138" y="127"/>
                  </a:cubicBezTo>
                  <a:cubicBezTo>
                    <a:pt x="138" y="131"/>
                    <a:pt x="139" y="134"/>
                    <a:pt x="141" y="137"/>
                  </a:cubicBezTo>
                  <a:cubicBezTo>
                    <a:pt x="144" y="140"/>
                    <a:pt x="147" y="143"/>
                    <a:pt x="151" y="145"/>
                  </a:cubicBezTo>
                  <a:cubicBezTo>
                    <a:pt x="156" y="147"/>
                    <a:pt x="160" y="149"/>
                    <a:pt x="164" y="150"/>
                  </a:cubicBezTo>
                  <a:cubicBezTo>
                    <a:pt x="169" y="151"/>
                    <a:pt x="176" y="153"/>
                    <a:pt x="186" y="155"/>
                  </a:cubicBezTo>
                  <a:cubicBezTo>
                    <a:pt x="199" y="158"/>
                    <a:pt x="210" y="161"/>
                    <a:pt x="220" y="164"/>
                  </a:cubicBezTo>
                  <a:cubicBezTo>
                    <a:pt x="231" y="168"/>
                    <a:pt x="239" y="172"/>
                    <a:pt x="247" y="176"/>
                  </a:cubicBezTo>
                  <a:cubicBezTo>
                    <a:pt x="254" y="181"/>
                    <a:pt x="260" y="187"/>
                    <a:pt x="264" y="195"/>
                  </a:cubicBezTo>
                  <a:cubicBezTo>
                    <a:pt x="268" y="202"/>
                    <a:pt x="270" y="211"/>
                    <a:pt x="270" y="222"/>
                  </a:cubicBezTo>
                  <a:cubicBezTo>
                    <a:pt x="270" y="234"/>
                    <a:pt x="266" y="246"/>
                    <a:pt x="259" y="2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725867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(6/10)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1FA35B-B019-A19D-DEF3-3C357062566A}"/>
              </a:ext>
            </a:extLst>
          </p:cNvPr>
          <p:cNvGrpSpPr/>
          <p:nvPr/>
        </p:nvGrpSpPr>
        <p:grpSpPr>
          <a:xfrm>
            <a:off x="315460" y="869275"/>
            <a:ext cx="9664967" cy="5287686"/>
            <a:chOff x="335780" y="322885"/>
            <a:chExt cx="11285989" cy="6174544"/>
          </a:xfrm>
          <a:solidFill>
            <a:schemeClr val="bg1"/>
          </a:solidFill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03D347FA-5D32-25AF-A7BE-08318CE00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94" y="404047"/>
              <a:ext cx="235387" cy="316061"/>
            </a:xfrm>
            <a:custGeom>
              <a:avLst/>
              <a:gdLst>
                <a:gd name="T0" fmla="*/ 223 w 268"/>
                <a:gd name="T1" fmla="*/ 270 h 360"/>
                <a:gd name="T2" fmla="*/ 134 w 268"/>
                <a:gd name="T3" fmla="*/ 270 h 360"/>
                <a:gd name="T4" fmla="*/ 103 w 268"/>
                <a:gd name="T5" fmla="*/ 257 h 360"/>
                <a:gd name="T6" fmla="*/ 90 w 268"/>
                <a:gd name="T7" fmla="*/ 225 h 360"/>
                <a:gd name="T8" fmla="*/ 90 w 268"/>
                <a:gd name="T9" fmla="*/ 194 h 360"/>
                <a:gd name="T10" fmla="*/ 216 w 268"/>
                <a:gd name="T11" fmla="*/ 194 h 360"/>
                <a:gd name="T12" fmla="*/ 246 w 268"/>
                <a:gd name="T13" fmla="*/ 182 h 360"/>
                <a:gd name="T14" fmla="*/ 258 w 268"/>
                <a:gd name="T15" fmla="*/ 152 h 360"/>
                <a:gd name="T16" fmla="*/ 246 w 268"/>
                <a:gd name="T17" fmla="*/ 123 h 360"/>
                <a:gd name="T18" fmla="*/ 216 w 268"/>
                <a:gd name="T19" fmla="*/ 110 h 360"/>
                <a:gd name="T20" fmla="*/ 90 w 268"/>
                <a:gd name="T21" fmla="*/ 110 h 360"/>
                <a:gd name="T22" fmla="*/ 90 w 268"/>
                <a:gd name="T23" fmla="*/ 45 h 360"/>
                <a:gd name="T24" fmla="*/ 77 w 268"/>
                <a:gd name="T25" fmla="*/ 13 h 360"/>
                <a:gd name="T26" fmla="*/ 45 w 268"/>
                <a:gd name="T27" fmla="*/ 0 h 360"/>
                <a:gd name="T28" fmla="*/ 13 w 268"/>
                <a:gd name="T29" fmla="*/ 13 h 360"/>
                <a:gd name="T30" fmla="*/ 0 w 268"/>
                <a:gd name="T31" fmla="*/ 45 h 360"/>
                <a:gd name="T32" fmla="*/ 0 w 268"/>
                <a:gd name="T33" fmla="*/ 225 h 360"/>
                <a:gd name="T34" fmla="*/ 39 w 268"/>
                <a:gd name="T35" fmla="*/ 321 h 360"/>
                <a:gd name="T36" fmla="*/ 134 w 268"/>
                <a:gd name="T37" fmla="*/ 360 h 360"/>
                <a:gd name="T38" fmla="*/ 223 w 268"/>
                <a:gd name="T39" fmla="*/ 360 h 360"/>
                <a:gd name="T40" fmla="*/ 255 w 268"/>
                <a:gd name="T41" fmla="*/ 347 h 360"/>
                <a:gd name="T42" fmla="*/ 268 w 268"/>
                <a:gd name="T43" fmla="*/ 315 h 360"/>
                <a:gd name="T44" fmla="*/ 255 w 268"/>
                <a:gd name="T45" fmla="*/ 283 h 360"/>
                <a:gd name="T46" fmla="*/ 223 w 268"/>
                <a:gd name="T47" fmla="*/ 27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8" h="360">
                  <a:moveTo>
                    <a:pt x="223" y="270"/>
                  </a:moveTo>
                  <a:cubicBezTo>
                    <a:pt x="134" y="270"/>
                    <a:pt x="134" y="270"/>
                    <a:pt x="134" y="270"/>
                  </a:cubicBezTo>
                  <a:cubicBezTo>
                    <a:pt x="122" y="270"/>
                    <a:pt x="111" y="266"/>
                    <a:pt x="103" y="257"/>
                  </a:cubicBezTo>
                  <a:cubicBezTo>
                    <a:pt x="94" y="248"/>
                    <a:pt x="90" y="238"/>
                    <a:pt x="90" y="225"/>
                  </a:cubicBezTo>
                  <a:cubicBezTo>
                    <a:pt x="90" y="194"/>
                    <a:pt x="90" y="194"/>
                    <a:pt x="90" y="194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28" y="194"/>
                    <a:pt x="238" y="190"/>
                    <a:pt x="246" y="182"/>
                  </a:cubicBezTo>
                  <a:cubicBezTo>
                    <a:pt x="254" y="173"/>
                    <a:pt x="258" y="163"/>
                    <a:pt x="258" y="152"/>
                  </a:cubicBezTo>
                  <a:cubicBezTo>
                    <a:pt x="258" y="141"/>
                    <a:pt x="254" y="131"/>
                    <a:pt x="246" y="123"/>
                  </a:cubicBezTo>
                  <a:cubicBezTo>
                    <a:pt x="238" y="114"/>
                    <a:pt x="228" y="110"/>
                    <a:pt x="216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33"/>
                    <a:pt x="85" y="22"/>
                    <a:pt x="77" y="13"/>
                  </a:cubicBezTo>
                  <a:cubicBezTo>
                    <a:pt x="68" y="4"/>
                    <a:pt x="57" y="0"/>
                    <a:pt x="45" y="0"/>
                  </a:cubicBezTo>
                  <a:cubicBezTo>
                    <a:pt x="33" y="0"/>
                    <a:pt x="22" y="4"/>
                    <a:pt x="13" y="13"/>
                  </a:cubicBezTo>
                  <a:cubicBezTo>
                    <a:pt x="4" y="22"/>
                    <a:pt x="0" y="32"/>
                    <a:pt x="0" y="4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63"/>
                    <a:pt x="13" y="294"/>
                    <a:pt x="39" y="321"/>
                  </a:cubicBezTo>
                  <a:cubicBezTo>
                    <a:pt x="66" y="347"/>
                    <a:pt x="97" y="360"/>
                    <a:pt x="134" y="360"/>
                  </a:cubicBezTo>
                  <a:cubicBezTo>
                    <a:pt x="223" y="360"/>
                    <a:pt x="223" y="360"/>
                    <a:pt x="223" y="360"/>
                  </a:cubicBezTo>
                  <a:cubicBezTo>
                    <a:pt x="235" y="360"/>
                    <a:pt x="246" y="356"/>
                    <a:pt x="255" y="347"/>
                  </a:cubicBezTo>
                  <a:cubicBezTo>
                    <a:pt x="264" y="338"/>
                    <a:pt x="268" y="327"/>
                    <a:pt x="268" y="315"/>
                  </a:cubicBezTo>
                  <a:cubicBezTo>
                    <a:pt x="268" y="303"/>
                    <a:pt x="264" y="292"/>
                    <a:pt x="255" y="283"/>
                  </a:cubicBezTo>
                  <a:cubicBezTo>
                    <a:pt x="246" y="274"/>
                    <a:pt x="235" y="270"/>
                    <a:pt x="223" y="2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51617C96-013C-9A92-6D49-45B6878C0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076" y="424308"/>
              <a:ext cx="317902" cy="275539"/>
            </a:xfrm>
            <a:custGeom>
              <a:avLst/>
              <a:gdLst>
                <a:gd name="T0" fmla="*/ 307 w 362"/>
                <a:gd name="T1" fmla="*/ 2 h 314"/>
                <a:gd name="T2" fmla="*/ 205 w 362"/>
                <a:gd name="T3" fmla="*/ 86 h 314"/>
                <a:gd name="T4" fmla="*/ 232 w 362"/>
                <a:gd name="T5" fmla="*/ 81 h 314"/>
                <a:gd name="T6" fmla="*/ 256 w 362"/>
                <a:gd name="T7" fmla="*/ 111 h 314"/>
                <a:gd name="T8" fmla="*/ 232 w 362"/>
                <a:gd name="T9" fmla="*/ 166 h 314"/>
                <a:gd name="T10" fmla="*/ 198 w 362"/>
                <a:gd name="T11" fmla="*/ 201 h 314"/>
                <a:gd name="T12" fmla="*/ 172 w 362"/>
                <a:gd name="T13" fmla="*/ 146 h 314"/>
                <a:gd name="T14" fmla="*/ 157 w 362"/>
                <a:gd name="T15" fmla="*/ 64 h 314"/>
                <a:gd name="T16" fmla="*/ 105 w 362"/>
                <a:gd name="T17" fmla="*/ 6 h 314"/>
                <a:gd name="T18" fmla="*/ 52 w 362"/>
                <a:gd name="T19" fmla="*/ 39 h 314"/>
                <a:gd name="T20" fmla="*/ 0 w 362"/>
                <a:gd name="T21" fmla="*/ 86 h 314"/>
                <a:gd name="T22" fmla="*/ 17 w 362"/>
                <a:gd name="T23" fmla="*/ 107 h 314"/>
                <a:gd name="T24" fmla="*/ 45 w 362"/>
                <a:gd name="T25" fmla="*/ 90 h 314"/>
                <a:gd name="T26" fmla="*/ 80 w 362"/>
                <a:gd name="T27" fmla="*/ 149 h 314"/>
                <a:gd name="T28" fmla="*/ 109 w 362"/>
                <a:gd name="T29" fmla="*/ 256 h 314"/>
                <a:gd name="T30" fmla="*/ 162 w 362"/>
                <a:gd name="T31" fmla="*/ 314 h 314"/>
                <a:gd name="T32" fmla="*/ 286 w 362"/>
                <a:gd name="T33" fmla="*/ 218 h 314"/>
                <a:gd name="T34" fmla="*/ 360 w 362"/>
                <a:gd name="T35" fmla="*/ 74 h 314"/>
                <a:gd name="T36" fmla="*/ 307 w 362"/>
                <a:gd name="T37" fmla="*/ 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314">
                  <a:moveTo>
                    <a:pt x="307" y="2"/>
                  </a:moveTo>
                  <a:cubicBezTo>
                    <a:pt x="257" y="0"/>
                    <a:pt x="223" y="29"/>
                    <a:pt x="205" y="86"/>
                  </a:cubicBezTo>
                  <a:cubicBezTo>
                    <a:pt x="215" y="83"/>
                    <a:pt x="223" y="81"/>
                    <a:pt x="232" y="81"/>
                  </a:cubicBezTo>
                  <a:cubicBezTo>
                    <a:pt x="250" y="81"/>
                    <a:pt x="258" y="91"/>
                    <a:pt x="256" y="111"/>
                  </a:cubicBezTo>
                  <a:cubicBezTo>
                    <a:pt x="255" y="124"/>
                    <a:pt x="247" y="142"/>
                    <a:pt x="232" y="166"/>
                  </a:cubicBezTo>
                  <a:cubicBezTo>
                    <a:pt x="217" y="190"/>
                    <a:pt x="206" y="201"/>
                    <a:pt x="198" y="201"/>
                  </a:cubicBezTo>
                  <a:cubicBezTo>
                    <a:pt x="188" y="201"/>
                    <a:pt x="180" y="183"/>
                    <a:pt x="172" y="146"/>
                  </a:cubicBezTo>
                  <a:cubicBezTo>
                    <a:pt x="169" y="135"/>
                    <a:pt x="164" y="108"/>
                    <a:pt x="157" y="64"/>
                  </a:cubicBezTo>
                  <a:cubicBezTo>
                    <a:pt x="151" y="23"/>
                    <a:pt x="133" y="3"/>
                    <a:pt x="105" y="6"/>
                  </a:cubicBezTo>
                  <a:cubicBezTo>
                    <a:pt x="94" y="7"/>
                    <a:pt x="76" y="18"/>
                    <a:pt x="52" y="39"/>
                  </a:cubicBezTo>
                  <a:cubicBezTo>
                    <a:pt x="35" y="54"/>
                    <a:pt x="17" y="70"/>
                    <a:pt x="0" y="86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33" y="96"/>
                    <a:pt x="42" y="90"/>
                    <a:pt x="45" y="90"/>
                  </a:cubicBezTo>
                  <a:cubicBezTo>
                    <a:pt x="57" y="90"/>
                    <a:pt x="69" y="110"/>
                    <a:pt x="80" y="149"/>
                  </a:cubicBezTo>
                  <a:cubicBezTo>
                    <a:pt x="89" y="184"/>
                    <a:pt x="99" y="220"/>
                    <a:pt x="109" y="256"/>
                  </a:cubicBezTo>
                  <a:cubicBezTo>
                    <a:pt x="123" y="295"/>
                    <a:pt x="141" y="314"/>
                    <a:pt x="162" y="314"/>
                  </a:cubicBezTo>
                  <a:cubicBezTo>
                    <a:pt x="196" y="314"/>
                    <a:pt x="237" y="282"/>
                    <a:pt x="286" y="218"/>
                  </a:cubicBezTo>
                  <a:cubicBezTo>
                    <a:pt x="333" y="157"/>
                    <a:pt x="358" y="109"/>
                    <a:pt x="360" y="74"/>
                  </a:cubicBezTo>
                  <a:cubicBezTo>
                    <a:pt x="362" y="27"/>
                    <a:pt x="344" y="3"/>
                    <a:pt x="30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E81D60-6034-BD51-FE29-EA8716C24321}"/>
                </a:ext>
              </a:extLst>
            </p:cNvPr>
            <p:cNvGrpSpPr/>
            <p:nvPr/>
          </p:nvGrpSpPr>
          <p:grpSpPr>
            <a:xfrm>
              <a:off x="9155018" y="375228"/>
              <a:ext cx="373699" cy="373699"/>
              <a:chOff x="10064750" y="3017838"/>
              <a:chExt cx="830263" cy="830262"/>
            </a:xfrm>
            <a:grpFill/>
          </p:grpSpPr>
          <p:sp>
            <p:nvSpPr>
              <p:cNvPr id="359" name="Freeform 5">
                <a:extLst>
                  <a:ext uri="{FF2B5EF4-FFF2-40B4-BE49-F238E27FC236}">
                    <a16:creationId xmlns:a16="http://schemas.microsoft.com/office/drawing/2014/main" id="{D49FEF5B-A3AC-E959-4C79-AFB47397A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638" y="3017838"/>
                <a:ext cx="333375" cy="330200"/>
              </a:xfrm>
              <a:custGeom>
                <a:avLst/>
                <a:gdLst>
                  <a:gd name="T0" fmla="*/ 57 w 210"/>
                  <a:gd name="T1" fmla="*/ 0 h 208"/>
                  <a:gd name="T2" fmla="*/ 0 w 210"/>
                  <a:gd name="T3" fmla="*/ 57 h 208"/>
                  <a:gd name="T4" fmla="*/ 151 w 210"/>
                  <a:gd name="T5" fmla="*/ 208 h 208"/>
                  <a:gd name="T6" fmla="*/ 210 w 210"/>
                  <a:gd name="T7" fmla="*/ 151 h 208"/>
                  <a:gd name="T8" fmla="*/ 57 w 210"/>
                  <a:gd name="T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208">
                    <a:moveTo>
                      <a:pt x="57" y="0"/>
                    </a:moveTo>
                    <a:lnTo>
                      <a:pt x="0" y="57"/>
                    </a:lnTo>
                    <a:lnTo>
                      <a:pt x="151" y="208"/>
                    </a:lnTo>
                    <a:lnTo>
                      <a:pt x="210" y="151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0" name="Freeform 6">
                <a:extLst>
                  <a:ext uri="{FF2B5EF4-FFF2-40B4-BE49-F238E27FC236}">
                    <a16:creationId xmlns:a16="http://schemas.microsoft.com/office/drawing/2014/main" id="{8F649EB7-057F-DAC3-3F7E-BEB950EB87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4750" y="3135313"/>
                <a:ext cx="709613" cy="712787"/>
              </a:xfrm>
              <a:custGeom>
                <a:avLst/>
                <a:gdLst>
                  <a:gd name="T0" fmla="*/ 6 w 187"/>
                  <a:gd name="T1" fmla="*/ 118 h 187"/>
                  <a:gd name="T2" fmla="*/ 0 w 187"/>
                  <a:gd name="T3" fmla="*/ 187 h 187"/>
                  <a:gd name="T4" fmla="*/ 70 w 187"/>
                  <a:gd name="T5" fmla="*/ 181 h 187"/>
                  <a:gd name="T6" fmla="*/ 187 w 187"/>
                  <a:gd name="T7" fmla="*/ 64 h 187"/>
                  <a:gd name="T8" fmla="*/ 124 w 187"/>
                  <a:gd name="T9" fmla="*/ 0 h 187"/>
                  <a:gd name="T10" fmla="*/ 6 w 187"/>
                  <a:gd name="T11" fmla="*/ 118 h 187"/>
                  <a:gd name="T12" fmla="*/ 34 w 187"/>
                  <a:gd name="T13" fmla="*/ 173 h 187"/>
                  <a:gd name="T14" fmla="*/ 24 w 187"/>
                  <a:gd name="T15" fmla="*/ 163 h 187"/>
                  <a:gd name="T16" fmla="*/ 14 w 187"/>
                  <a:gd name="T17" fmla="*/ 153 h 187"/>
                  <a:gd name="T18" fmla="*/ 17 w 187"/>
                  <a:gd name="T19" fmla="*/ 123 h 187"/>
                  <a:gd name="T20" fmla="*/ 26 w 187"/>
                  <a:gd name="T21" fmla="*/ 139 h 187"/>
                  <a:gd name="T22" fmla="*/ 40 w 187"/>
                  <a:gd name="T23" fmla="*/ 147 h 187"/>
                  <a:gd name="T24" fmla="*/ 49 w 187"/>
                  <a:gd name="T25" fmla="*/ 161 h 187"/>
                  <a:gd name="T26" fmla="*/ 64 w 187"/>
                  <a:gd name="T27" fmla="*/ 170 h 187"/>
                  <a:gd name="T28" fmla="*/ 34 w 187"/>
                  <a:gd name="T29" fmla="*/ 173 h 187"/>
                  <a:gd name="T30" fmla="*/ 172 w 187"/>
                  <a:gd name="T31" fmla="*/ 64 h 187"/>
                  <a:gd name="T32" fmla="*/ 74 w 187"/>
                  <a:gd name="T33" fmla="*/ 161 h 187"/>
                  <a:gd name="T34" fmla="*/ 56 w 187"/>
                  <a:gd name="T35" fmla="*/ 154 h 187"/>
                  <a:gd name="T36" fmla="*/ 53 w 187"/>
                  <a:gd name="T37" fmla="*/ 150 h 187"/>
                  <a:gd name="T38" fmla="*/ 50 w 187"/>
                  <a:gd name="T39" fmla="*/ 145 h 187"/>
                  <a:gd name="T40" fmla="*/ 151 w 187"/>
                  <a:gd name="T41" fmla="*/ 43 h 187"/>
                  <a:gd name="T42" fmla="*/ 172 w 187"/>
                  <a:gd name="T43" fmla="*/ 64 h 187"/>
                  <a:gd name="T44" fmla="*/ 43 w 187"/>
                  <a:gd name="T45" fmla="*/ 137 h 187"/>
                  <a:gd name="T46" fmla="*/ 38 w 187"/>
                  <a:gd name="T47" fmla="*/ 134 h 187"/>
                  <a:gd name="T48" fmla="*/ 34 w 187"/>
                  <a:gd name="T49" fmla="*/ 131 h 187"/>
                  <a:gd name="T50" fmla="*/ 26 w 187"/>
                  <a:gd name="T51" fmla="*/ 113 h 187"/>
                  <a:gd name="T52" fmla="*/ 124 w 187"/>
                  <a:gd name="T53" fmla="*/ 16 h 187"/>
                  <a:gd name="T54" fmla="*/ 144 w 187"/>
                  <a:gd name="T55" fmla="*/ 36 h 187"/>
                  <a:gd name="T56" fmla="*/ 43 w 187"/>
                  <a:gd name="T57" fmla="*/ 1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7" h="187">
                    <a:moveTo>
                      <a:pt x="6" y="118"/>
                    </a:moveTo>
                    <a:cubicBezTo>
                      <a:pt x="0" y="187"/>
                      <a:pt x="0" y="187"/>
                      <a:pt x="0" y="187"/>
                    </a:cubicBezTo>
                    <a:cubicBezTo>
                      <a:pt x="70" y="181"/>
                      <a:pt x="70" y="181"/>
                      <a:pt x="70" y="181"/>
                    </a:cubicBezTo>
                    <a:cubicBezTo>
                      <a:pt x="187" y="64"/>
                      <a:pt x="187" y="64"/>
                      <a:pt x="187" y="64"/>
                    </a:cubicBezTo>
                    <a:cubicBezTo>
                      <a:pt x="124" y="0"/>
                      <a:pt x="124" y="0"/>
                      <a:pt x="124" y="0"/>
                    </a:cubicBezTo>
                    <a:lnTo>
                      <a:pt x="6" y="118"/>
                    </a:lnTo>
                    <a:close/>
                    <a:moveTo>
                      <a:pt x="34" y="173"/>
                    </a:moveTo>
                    <a:cubicBezTo>
                      <a:pt x="24" y="163"/>
                      <a:pt x="24" y="163"/>
                      <a:pt x="24" y="16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8" y="129"/>
                      <a:pt x="22" y="134"/>
                      <a:pt x="26" y="139"/>
                    </a:cubicBezTo>
                    <a:cubicBezTo>
                      <a:pt x="30" y="143"/>
                      <a:pt x="35" y="146"/>
                      <a:pt x="40" y="147"/>
                    </a:cubicBezTo>
                    <a:cubicBezTo>
                      <a:pt x="42" y="152"/>
                      <a:pt x="44" y="157"/>
                      <a:pt x="49" y="161"/>
                    </a:cubicBezTo>
                    <a:cubicBezTo>
                      <a:pt x="53" y="166"/>
                      <a:pt x="58" y="169"/>
                      <a:pt x="64" y="170"/>
                    </a:cubicBezTo>
                    <a:lnTo>
                      <a:pt x="34" y="173"/>
                    </a:lnTo>
                    <a:close/>
                    <a:moveTo>
                      <a:pt x="172" y="64"/>
                    </a:moveTo>
                    <a:cubicBezTo>
                      <a:pt x="74" y="161"/>
                      <a:pt x="74" y="161"/>
                      <a:pt x="74" y="161"/>
                    </a:cubicBezTo>
                    <a:cubicBezTo>
                      <a:pt x="67" y="161"/>
                      <a:pt x="61" y="158"/>
                      <a:pt x="56" y="154"/>
                    </a:cubicBezTo>
                    <a:cubicBezTo>
                      <a:pt x="55" y="152"/>
                      <a:pt x="54" y="151"/>
                      <a:pt x="53" y="150"/>
                    </a:cubicBezTo>
                    <a:cubicBezTo>
                      <a:pt x="52" y="148"/>
                      <a:pt x="51" y="146"/>
                      <a:pt x="50" y="145"/>
                    </a:cubicBezTo>
                    <a:cubicBezTo>
                      <a:pt x="151" y="43"/>
                      <a:pt x="151" y="43"/>
                      <a:pt x="151" y="43"/>
                    </a:cubicBezTo>
                    <a:lnTo>
                      <a:pt x="172" y="64"/>
                    </a:lnTo>
                    <a:close/>
                    <a:moveTo>
                      <a:pt x="43" y="137"/>
                    </a:moveTo>
                    <a:cubicBezTo>
                      <a:pt x="41" y="136"/>
                      <a:pt x="39" y="135"/>
                      <a:pt x="38" y="134"/>
                    </a:cubicBezTo>
                    <a:cubicBezTo>
                      <a:pt x="36" y="133"/>
                      <a:pt x="35" y="132"/>
                      <a:pt x="34" y="131"/>
                    </a:cubicBezTo>
                    <a:cubicBezTo>
                      <a:pt x="29" y="126"/>
                      <a:pt x="26" y="120"/>
                      <a:pt x="26" y="113"/>
                    </a:cubicBezTo>
                    <a:cubicBezTo>
                      <a:pt x="124" y="16"/>
                      <a:pt x="124" y="16"/>
                      <a:pt x="124" y="16"/>
                    </a:cubicBezTo>
                    <a:cubicBezTo>
                      <a:pt x="144" y="36"/>
                      <a:pt x="144" y="36"/>
                      <a:pt x="144" y="36"/>
                    </a:cubicBezTo>
                    <a:lnTo>
                      <a:pt x="43" y="1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1DA826-B287-0300-9D6D-72BE1FC3714A}"/>
                </a:ext>
              </a:extLst>
            </p:cNvPr>
            <p:cNvGrpSpPr/>
            <p:nvPr/>
          </p:nvGrpSpPr>
          <p:grpSpPr>
            <a:xfrm>
              <a:off x="6249129" y="322885"/>
              <a:ext cx="362064" cy="478384"/>
              <a:chOff x="8604250" y="889000"/>
              <a:chExt cx="701675" cy="927101"/>
            </a:xfrm>
            <a:grpFill/>
          </p:grpSpPr>
          <p:sp>
            <p:nvSpPr>
              <p:cNvPr id="355" name="Freeform 46">
                <a:extLst>
                  <a:ext uri="{FF2B5EF4-FFF2-40B4-BE49-F238E27FC236}">
                    <a16:creationId xmlns:a16="http://schemas.microsoft.com/office/drawing/2014/main" id="{7D7DD2D2-347B-A5F6-DD57-15D87FEB56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09050" y="1385888"/>
                <a:ext cx="168275" cy="430213"/>
              </a:xfrm>
              <a:custGeom>
                <a:avLst/>
                <a:gdLst>
                  <a:gd name="T0" fmla="*/ 28 w 44"/>
                  <a:gd name="T1" fmla="*/ 113 h 113"/>
                  <a:gd name="T2" fmla="*/ 18 w 44"/>
                  <a:gd name="T3" fmla="*/ 113 h 113"/>
                  <a:gd name="T4" fmla="*/ 0 w 44"/>
                  <a:gd name="T5" fmla="*/ 99 h 113"/>
                  <a:gd name="T6" fmla="*/ 0 w 44"/>
                  <a:gd name="T7" fmla="*/ 19 h 113"/>
                  <a:gd name="T8" fmla="*/ 21 w 44"/>
                  <a:gd name="T9" fmla="*/ 0 h 113"/>
                  <a:gd name="T10" fmla="*/ 44 w 44"/>
                  <a:gd name="T11" fmla="*/ 19 h 113"/>
                  <a:gd name="T12" fmla="*/ 44 w 44"/>
                  <a:gd name="T13" fmla="*/ 99 h 113"/>
                  <a:gd name="T14" fmla="*/ 28 w 44"/>
                  <a:gd name="T15" fmla="*/ 113 h 113"/>
                  <a:gd name="T16" fmla="*/ 21 w 44"/>
                  <a:gd name="T17" fmla="*/ 12 h 113"/>
                  <a:gd name="T18" fmla="*/ 12 w 44"/>
                  <a:gd name="T19" fmla="*/ 19 h 113"/>
                  <a:gd name="T20" fmla="*/ 12 w 44"/>
                  <a:gd name="T21" fmla="*/ 99 h 113"/>
                  <a:gd name="T22" fmla="*/ 18 w 44"/>
                  <a:gd name="T23" fmla="*/ 101 h 113"/>
                  <a:gd name="T24" fmla="*/ 28 w 44"/>
                  <a:gd name="T25" fmla="*/ 101 h 113"/>
                  <a:gd name="T26" fmla="*/ 32 w 44"/>
                  <a:gd name="T27" fmla="*/ 99 h 113"/>
                  <a:gd name="T28" fmla="*/ 32 w 44"/>
                  <a:gd name="T29" fmla="*/ 19 h 113"/>
                  <a:gd name="T30" fmla="*/ 21 w 44"/>
                  <a:gd name="T31" fmla="*/ 1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113">
                    <a:moveTo>
                      <a:pt x="28" y="113"/>
                    </a:moveTo>
                    <a:cubicBezTo>
                      <a:pt x="18" y="113"/>
                      <a:pt x="18" y="113"/>
                      <a:pt x="18" y="113"/>
                    </a:cubicBezTo>
                    <a:cubicBezTo>
                      <a:pt x="8" y="113"/>
                      <a:pt x="0" y="107"/>
                      <a:pt x="0" y="9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21" y="0"/>
                    </a:cubicBezTo>
                    <a:cubicBezTo>
                      <a:pt x="32" y="0"/>
                      <a:pt x="44" y="7"/>
                      <a:pt x="44" y="19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107"/>
                      <a:pt x="38" y="113"/>
                      <a:pt x="28" y="113"/>
                    </a:cubicBezTo>
                    <a:close/>
                    <a:moveTo>
                      <a:pt x="21" y="12"/>
                    </a:moveTo>
                    <a:cubicBezTo>
                      <a:pt x="17" y="12"/>
                      <a:pt x="12" y="14"/>
                      <a:pt x="12" y="1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100"/>
                      <a:pt x="15" y="101"/>
                      <a:pt x="18" y="101"/>
                    </a:cubicBezTo>
                    <a:cubicBezTo>
                      <a:pt x="28" y="101"/>
                      <a:pt x="28" y="101"/>
                      <a:pt x="28" y="101"/>
                    </a:cubicBezTo>
                    <a:cubicBezTo>
                      <a:pt x="32" y="101"/>
                      <a:pt x="32" y="100"/>
                      <a:pt x="32" y="9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4"/>
                      <a:pt x="26" y="12"/>
                      <a:pt x="2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6" name="Freeform 47">
                <a:extLst>
                  <a:ext uri="{FF2B5EF4-FFF2-40B4-BE49-F238E27FC236}">
                    <a16:creationId xmlns:a16="http://schemas.microsoft.com/office/drawing/2014/main" id="{4962184C-9330-8873-7E4A-82CF60D6B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250" y="1011238"/>
                <a:ext cx="411163" cy="420688"/>
              </a:xfrm>
              <a:custGeom>
                <a:avLst/>
                <a:gdLst>
                  <a:gd name="T0" fmla="*/ 102 w 108"/>
                  <a:gd name="T1" fmla="*/ 111 h 111"/>
                  <a:gd name="T2" fmla="*/ 96 w 108"/>
                  <a:gd name="T3" fmla="*/ 105 h 111"/>
                  <a:gd name="T4" fmla="*/ 96 w 108"/>
                  <a:gd name="T5" fmla="*/ 70 h 111"/>
                  <a:gd name="T6" fmla="*/ 94 w 108"/>
                  <a:gd name="T7" fmla="*/ 68 h 111"/>
                  <a:gd name="T8" fmla="*/ 14 w 108"/>
                  <a:gd name="T9" fmla="*/ 68 h 111"/>
                  <a:gd name="T10" fmla="*/ 0 w 108"/>
                  <a:gd name="T11" fmla="*/ 54 h 111"/>
                  <a:gd name="T12" fmla="*/ 0 w 108"/>
                  <a:gd name="T13" fmla="*/ 14 h 111"/>
                  <a:gd name="T14" fmla="*/ 14 w 108"/>
                  <a:gd name="T15" fmla="*/ 0 h 111"/>
                  <a:gd name="T16" fmla="*/ 22 w 108"/>
                  <a:gd name="T17" fmla="*/ 0 h 111"/>
                  <a:gd name="T18" fmla="*/ 28 w 108"/>
                  <a:gd name="T19" fmla="*/ 6 h 111"/>
                  <a:gd name="T20" fmla="*/ 22 w 108"/>
                  <a:gd name="T21" fmla="*/ 12 h 111"/>
                  <a:gd name="T22" fmla="*/ 14 w 108"/>
                  <a:gd name="T23" fmla="*/ 12 h 111"/>
                  <a:gd name="T24" fmla="*/ 12 w 108"/>
                  <a:gd name="T25" fmla="*/ 14 h 111"/>
                  <a:gd name="T26" fmla="*/ 12 w 108"/>
                  <a:gd name="T27" fmla="*/ 54 h 111"/>
                  <a:gd name="T28" fmla="*/ 14 w 108"/>
                  <a:gd name="T29" fmla="*/ 56 h 111"/>
                  <a:gd name="T30" fmla="*/ 94 w 108"/>
                  <a:gd name="T31" fmla="*/ 56 h 111"/>
                  <a:gd name="T32" fmla="*/ 108 w 108"/>
                  <a:gd name="T33" fmla="*/ 70 h 111"/>
                  <a:gd name="T34" fmla="*/ 108 w 108"/>
                  <a:gd name="T35" fmla="*/ 105 h 111"/>
                  <a:gd name="T36" fmla="*/ 102 w 108"/>
                  <a:gd name="T37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111">
                    <a:moveTo>
                      <a:pt x="102" y="111"/>
                    </a:moveTo>
                    <a:cubicBezTo>
                      <a:pt x="99" y="111"/>
                      <a:pt x="96" y="108"/>
                      <a:pt x="96" y="10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69"/>
                      <a:pt x="95" y="68"/>
                      <a:pt x="94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6" y="68"/>
                      <a:pt x="0" y="62"/>
                      <a:pt x="0" y="5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8" y="3"/>
                      <a:pt x="28" y="6"/>
                    </a:cubicBezTo>
                    <a:cubicBezTo>
                      <a:pt x="28" y="9"/>
                      <a:pt x="25" y="12"/>
                      <a:pt x="22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2"/>
                      <a:pt x="12" y="13"/>
                      <a:pt x="12" y="1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5"/>
                      <a:pt x="13" y="56"/>
                      <a:pt x="1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102" y="56"/>
                      <a:pt x="108" y="62"/>
                      <a:pt x="108" y="70"/>
                    </a:cubicBezTo>
                    <a:cubicBezTo>
                      <a:pt x="108" y="105"/>
                      <a:pt x="108" y="105"/>
                      <a:pt x="108" y="105"/>
                    </a:cubicBezTo>
                    <a:cubicBezTo>
                      <a:pt x="108" y="108"/>
                      <a:pt x="105" y="111"/>
                      <a:pt x="102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7" name="Freeform 48">
                <a:extLst>
                  <a:ext uri="{FF2B5EF4-FFF2-40B4-BE49-F238E27FC236}">
                    <a16:creationId xmlns:a16="http://schemas.microsoft.com/office/drawing/2014/main" id="{74BFCB4F-F062-CA0A-082F-EAB22DA9F4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66163" y="889000"/>
                <a:ext cx="593725" cy="258763"/>
              </a:xfrm>
              <a:custGeom>
                <a:avLst/>
                <a:gdLst>
                  <a:gd name="T0" fmla="*/ 150 w 156"/>
                  <a:gd name="T1" fmla="*/ 68 h 68"/>
                  <a:gd name="T2" fmla="*/ 6 w 156"/>
                  <a:gd name="T3" fmla="*/ 68 h 68"/>
                  <a:gd name="T4" fmla="*/ 0 w 156"/>
                  <a:gd name="T5" fmla="*/ 62 h 68"/>
                  <a:gd name="T6" fmla="*/ 0 w 156"/>
                  <a:gd name="T7" fmla="*/ 6 h 68"/>
                  <a:gd name="T8" fmla="*/ 6 w 156"/>
                  <a:gd name="T9" fmla="*/ 0 h 68"/>
                  <a:gd name="T10" fmla="*/ 150 w 156"/>
                  <a:gd name="T11" fmla="*/ 0 h 68"/>
                  <a:gd name="T12" fmla="*/ 156 w 156"/>
                  <a:gd name="T13" fmla="*/ 6 h 68"/>
                  <a:gd name="T14" fmla="*/ 156 w 156"/>
                  <a:gd name="T15" fmla="*/ 62 h 68"/>
                  <a:gd name="T16" fmla="*/ 150 w 156"/>
                  <a:gd name="T17" fmla="*/ 68 h 68"/>
                  <a:gd name="T18" fmla="*/ 12 w 156"/>
                  <a:gd name="T19" fmla="*/ 56 h 68"/>
                  <a:gd name="T20" fmla="*/ 144 w 156"/>
                  <a:gd name="T21" fmla="*/ 56 h 68"/>
                  <a:gd name="T22" fmla="*/ 144 w 156"/>
                  <a:gd name="T23" fmla="*/ 12 h 68"/>
                  <a:gd name="T24" fmla="*/ 12 w 156"/>
                  <a:gd name="T25" fmla="*/ 12 h 68"/>
                  <a:gd name="T26" fmla="*/ 12 w 156"/>
                  <a:gd name="T27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" h="68">
                    <a:moveTo>
                      <a:pt x="150" y="68"/>
                    </a:moveTo>
                    <a:cubicBezTo>
                      <a:pt x="6" y="68"/>
                      <a:pt x="6" y="68"/>
                      <a:pt x="6" y="68"/>
                    </a:cubicBezTo>
                    <a:cubicBezTo>
                      <a:pt x="3" y="68"/>
                      <a:pt x="0" y="65"/>
                      <a:pt x="0" y="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6" y="3"/>
                      <a:pt x="156" y="6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56" y="65"/>
                      <a:pt x="153" y="68"/>
                      <a:pt x="150" y="68"/>
                    </a:cubicBezTo>
                    <a:close/>
                    <a:moveTo>
                      <a:pt x="12" y="56"/>
                    </a:moveTo>
                    <a:cubicBezTo>
                      <a:pt x="144" y="56"/>
                      <a:pt x="144" y="56"/>
                      <a:pt x="144" y="56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8" name="Freeform 49">
                <a:extLst>
                  <a:ext uri="{FF2B5EF4-FFF2-40B4-BE49-F238E27FC236}">
                    <a16:creationId xmlns:a16="http://schemas.microsoft.com/office/drawing/2014/main" id="{A3B4FC91-F029-721D-1A3F-19E868D6F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3850" y="1003300"/>
                <a:ext cx="92075" cy="46038"/>
              </a:xfrm>
              <a:custGeom>
                <a:avLst/>
                <a:gdLst>
                  <a:gd name="T0" fmla="*/ 18 w 24"/>
                  <a:gd name="T1" fmla="*/ 12 h 12"/>
                  <a:gd name="T2" fmla="*/ 6 w 24"/>
                  <a:gd name="T3" fmla="*/ 12 h 12"/>
                  <a:gd name="T4" fmla="*/ 0 w 24"/>
                  <a:gd name="T5" fmla="*/ 6 h 12"/>
                  <a:gd name="T6" fmla="*/ 6 w 24"/>
                  <a:gd name="T7" fmla="*/ 0 h 12"/>
                  <a:gd name="T8" fmla="*/ 18 w 24"/>
                  <a:gd name="T9" fmla="*/ 0 h 12"/>
                  <a:gd name="T10" fmla="*/ 24 w 24"/>
                  <a:gd name="T11" fmla="*/ 6 h 12"/>
                  <a:gd name="T12" fmla="*/ 18 w 2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2">
                    <a:moveTo>
                      <a:pt x="18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3"/>
                      <a:pt x="24" y="6"/>
                    </a:cubicBezTo>
                    <a:cubicBezTo>
                      <a:pt x="24" y="10"/>
                      <a:pt x="21" y="12"/>
                      <a:pt x="1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2C82839-977F-A584-3A5D-38B575FA4F44}"/>
                </a:ext>
              </a:extLst>
            </p:cNvPr>
            <p:cNvGrpSpPr/>
            <p:nvPr/>
          </p:nvGrpSpPr>
          <p:grpSpPr>
            <a:xfrm>
              <a:off x="1307839" y="1183805"/>
              <a:ext cx="302377" cy="387255"/>
              <a:chOff x="9115151" y="579188"/>
              <a:chExt cx="439080" cy="562331"/>
            </a:xfrm>
            <a:grpFill/>
          </p:grpSpPr>
          <p:sp>
            <p:nvSpPr>
              <p:cNvPr id="343" name="Freeform 53">
                <a:extLst>
                  <a:ext uri="{FF2B5EF4-FFF2-40B4-BE49-F238E27FC236}">
                    <a16:creationId xmlns:a16="http://schemas.microsoft.com/office/drawing/2014/main" id="{DCBB3284-34EE-8AB7-5931-88DEF989F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4832" y="855539"/>
                <a:ext cx="119399" cy="156952"/>
              </a:xfrm>
              <a:custGeom>
                <a:avLst/>
                <a:gdLst>
                  <a:gd name="T0" fmla="*/ 18 w 52"/>
                  <a:gd name="T1" fmla="*/ 68 h 68"/>
                  <a:gd name="T2" fmla="*/ 6 w 52"/>
                  <a:gd name="T3" fmla="*/ 68 h 68"/>
                  <a:gd name="T4" fmla="*/ 0 w 52"/>
                  <a:gd name="T5" fmla="*/ 62 h 68"/>
                  <a:gd name="T6" fmla="*/ 6 w 52"/>
                  <a:gd name="T7" fmla="*/ 56 h 68"/>
                  <a:gd name="T8" fmla="*/ 18 w 52"/>
                  <a:gd name="T9" fmla="*/ 56 h 68"/>
                  <a:gd name="T10" fmla="*/ 40 w 52"/>
                  <a:gd name="T11" fmla="*/ 34 h 68"/>
                  <a:gd name="T12" fmla="*/ 18 w 52"/>
                  <a:gd name="T13" fmla="*/ 12 h 68"/>
                  <a:gd name="T14" fmla="*/ 6 w 52"/>
                  <a:gd name="T15" fmla="*/ 12 h 68"/>
                  <a:gd name="T16" fmla="*/ 0 w 52"/>
                  <a:gd name="T17" fmla="*/ 6 h 68"/>
                  <a:gd name="T18" fmla="*/ 6 w 52"/>
                  <a:gd name="T19" fmla="*/ 0 h 68"/>
                  <a:gd name="T20" fmla="*/ 18 w 52"/>
                  <a:gd name="T21" fmla="*/ 0 h 68"/>
                  <a:gd name="T22" fmla="*/ 52 w 52"/>
                  <a:gd name="T23" fmla="*/ 34 h 68"/>
                  <a:gd name="T24" fmla="*/ 18 w 52"/>
                  <a:gd name="T2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8">
                    <a:moveTo>
                      <a:pt x="18" y="68"/>
                    </a:moveTo>
                    <a:cubicBezTo>
                      <a:pt x="6" y="68"/>
                      <a:pt x="6" y="68"/>
                      <a:pt x="6" y="68"/>
                    </a:cubicBezTo>
                    <a:cubicBezTo>
                      <a:pt x="3" y="68"/>
                      <a:pt x="0" y="65"/>
                      <a:pt x="0" y="62"/>
                    </a:cubicBezTo>
                    <a:cubicBezTo>
                      <a:pt x="0" y="59"/>
                      <a:pt x="3" y="56"/>
                      <a:pt x="6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31" y="56"/>
                      <a:pt x="40" y="47"/>
                      <a:pt x="40" y="34"/>
                    </a:cubicBezTo>
                    <a:cubicBezTo>
                      <a:pt x="40" y="21"/>
                      <a:pt x="31" y="12"/>
                      <a:pt x="18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8" y="0"/>
                      <a:pt x="52" y="14"/>
                      <a:pt x="52" y="34"/>
                    </a:cubicBezTo>
                    <a:cubicBezTo>
                      <a:pt x="52" y="54"/>
                      <a:pt x="38" y="68"/>
                      <a:pt x="18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4" name="Freeform 54">
                <a:extLst>
                  <a:ext uri="{FF2B5EF4-FFF2-40B4-BE49-F238E27FC236}">
                    <a16:creationId xmlns:a16="http://schemas.microsoft.com/office/drawing/2014/main" id="{235C1C5D-E537-A0C4-7F22-BEAFF5B0DD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2112" y="818949"/>
                <a:ext cx="320644" cy="322570"/>
              </a:xfrm>
              <a:custGeom>
                <a:avLst/>
                <a:gdLst>
                  <a:gd name="T0" fmla="*/ 114 w 140"/>
                  <a:gd name="T1" fmla="*/ 140 h 140"/>
                  <a:gd name="T2" fmla="*/ 26 w 140"/>
                  <a:gd name="T3" fmla="*/ 140 h 140"/>
                  <a:gd name="T4" fmla="*/ 0 w 140"/>
                  <a:gd name="T5" fmla="*/ 114 h 140"/>
                  <a:gd name="T6" fmla="*/ 0 w 140"/>
                  <a:gd name="T7" fmla="*/ 6 h 140"/>
                  <a:gd name="T8" fmla="*/ 6 w 140"/>
                  <a:gd name="T9" fmla="*/ 0 h 140"/>
                  <a:gd name="T10" fmla="*/ 134 w 140"/>
                  <a:gd name="T11" fmla="*/ 0 h 140"/>
                  <a:gd name="T12" fmla="*/ 140 w 140"/>
                  <a:gd name="T13" fmla="*/ 6 h 140"/>
                  <a:gd name="T14" fmla="*/ 140 w 140"/>
                  <a:gd name="T15" fmla="*/ 114 h 140"/>
                  <a:gd name="T16" fmla="*/ 114 w 140"/>
                  <a:gd name="T17" fmla="*/ 140 h 140"/>
                  <a:gd name="T18" fmla="*/ 12 w 140"/>
                  <a:gd name="T19" fmla="*/ 12 h 140"/>
                  <a:gd name="T20" fmla="*/ 12 w 140"/>
                  <a:gd name="T21" fmla="*/ 114 h 140"/>
                  <a:gd name="T22" fmla="*/ 26 w 140"/>
                  <a:gd name="T23" fmla="*/ 128 h 140"/>
                  <a:gd name="T24" fmla="*/ 114 w 140"/>
                  <a:gd name="T25" fmla="*/ 128 h 140"/>
                  <a:gd name="T26" fmla="*/ 128 w 140"/>
                  <a:gd name="T27" fmla="*/ 114 h 140"/>
                  <a:gd name="T28" fmla="*/ 128 w 140"/>
                  <a:gd name="T29" fmla="*/ 12 h 140"/>
                  <a:gd name="T30" fmla="*/ 12 w 140"/>
                  <a:gd name="T31" fmla="*/ 1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" h="140">
                    <a:moveTo>
                      <a:pt x="114" y="140"/>
                    </a:moveTo>
                    <a:cubicBezTo>
                      <a:pt x="26" y="140"/>
                      <a:pt x="26" y="140"/>
                      <a:pt x="26" y="140"/>
                    </a:cubicBezTo>
                    <a:cubicBezTo>
                      <a:pt x="12" y="140"/>
                      <a:pt x="0" y="128"/>
                      <a:pt x="0" y="11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7" y="0"/>
                      <a:pt x="140" y="3"/>
                      <a:pt x="140" y="6"/>
                    </a:cubicBezTo>
                    <a:cubicBezTo>
                      <a:pt x="140" y="114"/>
                      <a:pt x="140" y="114"/>
                      <a:pt x="140" y="114"/>
                    </a:cubicBezTo>
                    <a:cubicBezTo>
                      <a:pt x="140" y="129"/>
                      <a:pt x="129" y="140"/>
                      <a:pt x="114" y="140"/>
                    </a:cubicBezTo>
                    <a:close/>
                    <a:moveTo>
                      <a:pt x="12" y="12"/>
                    </a:move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2"/>
                      <a:pt x="18" y="128"/>
                      <a:pt x="26" y="128"/>
                    </a:cubicBezTo>
                    <a:cubicBezTo>
                      <a:pt x="114" y="128"/>
                      <a:pt x="114" y="128"/>
                      <a:pt x="114" y="128"/>
                    </a:cubicBezTo>
                    <a:cubicBezTo>
                      <a:pt x="122" y="128"/>
                      <a:pt x="128" y="122"/>
                      <a:pt x="128" y="114"/>
                    </a:cubicBezTo>
                    <a:cubicBezTo>
                      <a:pt x="128" y="12"/>
                      <a:pt x="128" y="12"/>
                      <a:pt x="128" y="12"/>
                    </a:cubicBezTo>
                    <a:lnTo>
                      <a:pt x="1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5" name="Freeform 55">
                <a:extLst>
                  <a:ext uri="{FF2B5EF4-FFF2-40B4-BE49-F238E27FC236}">
                    <a16:creationId xmlns:a16="http://schemas.microsoft.com/office/drawing/2014/main" id="{4D08FA78-B8F4-17BA-3DD7-EE826A7F2C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6537" y="579188"/>
                <a:ext cx="114584" cy="158878"/>
              </a:xfrm>
              <a:custGeom>
                <a:avLst/>
                <a:gdLst>
                  <a:gd name="T0" fmla="*/ 25 w 50"/>
                  <a:gd name="T1" fmla="*/ 69 h 69"/>
                  <a:gd name="T2" fmla="*/ 25 w 50"/>
                  <a:gd name="T3" fmla="*/ 69 h 69"/>
                  <a:gd name="T4" fmla="*/ 14 w 50"/>
                  <a:gd name="T5" fmla="*/ 67 h 69"/>
                  <a:gd name="T6" fmla="*/ 2 w 50"/>
                  <a:gd name="T7" fmla="*/ 55 h 69"/>
                  <a:gd name="T8" fmla="*/ 2 w 50"/>
                  <a:gd name="T9" fmla="*/ 37 h 69"/>
                  <a:gd name="T10" fmla="*/ 8 w 50"/>
                  <a:gd name="T11" fmla="*/ 29 h 69"/>
                  <a:gd name="T12" fmla="*/ 11 w 50"/>
                  <a:gd name="T13" fmla="*/ 10 h 69"/>
                  <a:gd name="T14" fmla="*/ 12 w 50"/>
                  <a:gd name="T15" fmla="*/ 3 h 69"/>
                  <a:gd name="T16" fmla="*/ 18 w 50"/>
                  <a:gd name="T17" fmla="*/ 1 h 69"/>
                  <a:gd name="T18" fmla="*/ 48 w 50"/>
                  <a:gd name="T19" fmla="*/ 44 h 69"/>
                  <a:gd name="T20" fmla="*/ 25 w 50"/>
                  <a:gd name="T21" fmla="*/ 69 h 69"/>
                  <a:gd name="T22" fmla="*/ 26 w 50"/>
                  <a:gd name="T23" fmla="*/ 18 h 69"/>
                  <a:gd name="T24" fmla="*/ 17 w 50"/>
                  <a:gd name="T25" fmla="*/ 36 h 69"/>
                  <a:gd name="T26" fmla="*/ 13 w 50"/>
                  <a:gd name="T27" fmla="*/ 42 h 69"/>
                  <a:gd name="T28" fmla="*/ 13 w 50"/>
                  <a:gd name="T29" fmla="*/ 50 h 69"/>
                  <a:gd name="T30" fmla="*/ 19 w 50"/>
                  <a:gd name="T31" fmla="*/ 56 h 69"/>
                  <a:gd name="T32" fmla="*/ 25 w 50"/>
                  <a:gd name="T33" fmla="*/ 57 h 69"/>
                  <a:gd name="T34" fmla="*/ 25 w 50"/>
                  <a:gd name="T35" fmla="*/ 57 h 69"/>
                  <a:gd name="T36" fmla="*/ 36 w 50"/>
                  <a:gd name="T37" fmla="*/ 43 h 69"/>
                  <a:gd name="T38" fmla="*/ 26 w 50"/>
                  <a:gd name="T39" fmla="*/ 1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" h="69">
                    <a:moveTo>
                      <a:pt x="25" y="69"/>
                    </a:moveTo>
                    <a:cubicBezTo>
                      <a:pt x="25" y="69"/>
                      <a:pt x="25" y="69"/>
                      <a:pt x="25" y="69"/>
                    </a:cubicBezTo>
                    <a:cubicBezTo>
                      <a:pt x="21" y="69"/>
                      <a:pt x="18" y="68"/>
                      <a:pt x="14" y="67"/>
                    </a:cubicBezTo>
                    <a:cubicBezTo>
                      <a:pt x="9" y="64"/>
                      <a:pt x="4" y="60"/>
                      <a:pt x="2" y="55"/>
                    </a:cubicBezTo>
                    <a:cubicBezTo>
                      <a:pt x="0" y="49"/>
                      <a:pt x="0" y="43"/>
                      <a:pt x="2" y="37"/>
                    </a:cubicBezTo>
                    <a:cubicBezTo>
                      <a:pt x="4" y="34"/>
                      <a:pt x="6" y="32"/>
                      <a:pt x="8" y="29"/>
                    </a:cubicBezTo>
                    <a:cubicBezTo>
                      <a:pt x="14" y="22"/>
                      <a:pt x="16" y="18"/>
                      <a:pt x="11" y="10"/>
                    </a:cubicBezTo>
                    <a:cubicBezTo>
                      <a:pt x="10" y="8"/>
                      <a:pt x="10" y="5"/>
                      <a:pt x="12" y="3"/>
                    </a:cubicBezTo>
                    <a:cubicBezTo>
                      <a:pt x="13" y="1"/>
                      <a:pt x="15" y="0"/>
                      <a:pt x="18" y="1"/>
                    </a:cubicBezTo>
                    <a:cubicBezTo>
                      <a:pt x="41" y="6"/>
                      <a:pt x="50" y="27"/>
                      <a:pt x="48" y="44"/>
                    </a:cubicBezTo>
                    <a:cubicBezTo>
                      <a:pt x="46" y="59"/>
                      <a:pt x="37" y="69"/>
                      <a:pt x="25" y="69"/>
                    </a:cubicBezTo>
                    <a:close/>
                    <a:moveTo>
                      <a:pt x="26" y="18"/>
                    </a:moveTo>
                    <a:cubicBezTo>
                      <a:pt x="26" y="26"/>
                      <a:pt x="21" y="32"/>
                      <a:pt x="17" y="36"/>
                    </a:cubicBezTo>
                    <a:cubicBezTo>
                      <a:pt x="16" y="39"/>
                      <a:pt x="14" y="41"/>
                      <a:pt x="13" y="42"/>
                    </a:cubicBezTo>
                    <a:cubicBezTo>
                      <a:pt x="12" y="45"/>
                      <a:pt x="12" y="48"/>
                      <a:pt x="13" y="50"/>
                    </a:cubicBezTo>
                    <a:cubicBezTo>
                      <a:pt x="14" y="53"/>
                      <a:pt x="16" y="54"/>
                      <a:pt x="19" y="56"/>
                    </a:cubicBezTo>
                    <a:cubicBezTo>
                      <a:pt x="21" y="57"/>
                      <a:pt x="23" y="57"/>
                      <a:pt x="25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32" y="57"/>
                      <a:pt x="35" y="49"/>
                      <a:pt x="36" y="43"/>
                    </a:cubicBezTo>
                    <a:cubicBezTo>
                      <a:pt x="37" y="34"/>
                      <a:pt x="34" y="24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6" name="Freeform 56">
                <a:extLst>
                  <a:ext uri="{FF2B5EF4-FFF2-40B4-BE49-F238E27FC236}">
                    <a16:creationId xmlns:a16="http://schemas.microsoft.com/office/drawing/2014/main" id="{213327BC-E4C4-D7DF-30D8-9033721A1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392" y="701476"/>
                <a:ext cx="94364" cy="145397"/>
              </a:xfrm>
              <a:custGeom>
                <a:avLst/>
                <a:gdLst>
                  <a:gd name="T0" fmla="*/ 7 w 41"/>
                  <a:gd name="T1" fmla="*/ 63 h 63"/>
                  <a:gd name="T2" fmla="*/ 4 w 41"/>
                  <a:gd name="T3" fmla="*/ 62 h 63"/>
                  <a:gd name="T4" fmla="*/ 1 w 41"/>
                  <a:gd name="T5" fmla="*/ 54 h 63"/>
                  <a:gd name="T6" fmla="*/ 29 w 41"/>
                  <a:gd name="T7" fmla="*/ 4 h 63"/>
                  <a:gd name="T8" fmla="*/ 37 w 41"/>
                  <a:gd name="T9" fmla="*/ 1 h 63"/>
                  <a:gd name="T10" fmla="*/ 40 w 41"/>
                  <a:gd name="T11" fmla="*/ 9 h 63"/>
                  <a:gd name="T12" fmla="*/ 12 w 41"/>
                  <a:gd name="T13" fmla="*/ 60 h 63"/>
                  <a:gd name="T14" fmla="*/ 7 w 41"/>
                  <a:gd name="T1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63">
                    <a:moveTo>
                      <a:pt x="7" y="63"/>
                    </a:moveTo>
                    <a:cubicBezTo>
                      <a:pt x="6" y="63"/>
                      <a:pt x="5" y="63"/>
                      <a:pt x="4" y="62"/>
                    </a:cubicBezTo>
                    <a:cubicBezTo>
                      <a:pt x="1" y="61"/>
                      <a:pt x="0" y="57"/>
                      <a:pt x="1" y="5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1" y="1"/>
                      <a:pt x="34" y="0"/>
                      <a:pt x="37" y="1"/>
                    </a:cubicBezTo>
                    <a:cubicBezTo>
                      <a:pt x="40" y="3"/>
                      <a:pt x="41" y="6"/>
                      <a:pt x="40" y="9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1" y="62"/>
                      <a:pt x="9" y="63"/>
                      <a:pt x="7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7" name="Freeform 57">
                <a:extLst>
                  <a:ext uri="{FF2B5EF4-FFF2-40B4-BE49-F238E27FC236}">
                    <a16:creationId xmlns:a16="http://schemas.microsoft.com/office/drawing/2014/main" id="{FCD218C0-4D23-9771-E26B-6AC6C0DEA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6537" y="708216"/>
                <a:ext cx="71254" cy="138657"/>
              </a:xfrm>
              <a:custGeom>
                <a:avLst/>
                <a:gdLst>
                  <a:gd name="T0" fmla="*/ 6 w 31"/>
                  <a:gd name="T1" fmla="*/ 60 h 60"/>
                  <a:gd name="T2" fmla="*/ 4 w 31"/>
                  <a:gd name="T3" fmla="*/ 60 h 60"/>
                  <a:gd name="T4" fmla="*/ 1 w 31"/>
                  <a:gd name="T5" fmla="*/ 52 h 60"/>
                  <a:gd name="T6" fmla="*/ 19 w 31"/>
                  <a:gd name="T7" fmla="*/ 5 h 60"/>
                  <a:gd name="T8" fmla="*/ 26 w 31"/>
                  <a:gd name="T9" fmla="*/ 1 h 60"/>
                  <a:gd name="T10" fmla="*/ 30 w 31"/>
                  <a:gd name="T11" fmla="*/ 9 h 60"/>
                  <a:gd name="T12" fmla="*/ 12 w 31"/>
                  <a:gd name="T13" fmla="*/ 56 h 60"/>
                  <a:gd name="T14" fmla="*/ 6 w 31"/>
                  <a:gd name="T1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60">
                    <a:moveTo>
                      <a:pt x="6" y="60"/>
                    </a:moveTo>
                    <a:cubicBezTo>
                      <a:pt x="6" y="60"/>
                      <a:pt x="5" y="60"/>
                      <a:pt x="4" y="60"/>
                    </a:cubicBezTo>
                    <a:cubicBezTo>
                      <a:pt x="1" y="58"/>
                      <a:pt x="0" y="55"/>
                      <a:pt x="1" y="52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2"/>
                      <a:pt x="23" y="0"/>
                      <a:pt x="26" y="1"/>
                    </a:cubicBezTo>
                    <a:cubicBezTo>
                      <a:pt x="29" y="3"/>
                      <a:pt x="31" y="6"/>
                      <a:pt x="30" y="9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1" y="59"/>
                      <a:pt x="9" y="60"/>
                      <a:pt x="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8" name="Freeform 58">
                <a:extLst>
                  <a:ext uri="{FF2B5EF4-FFF2-40B4-BE49-F238E27FC236}">
                    <a16:creationId xmlns:a16="http://schemas.microsoft.com/office/drawing/2014/main" id="{008544D7-B6A3-2730-065B-734B7A72E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15151" y="671626"/>
                <a:ext cx="146360" cy="175247"/>
              </a:xfrm>
              <a:custGeom>
                <a:avLst/>
                <a:gdLst>
                  <a:gd name="T0" fmla="*/ 58 w 64"/>
                  <a:gd name="T1" fmla="*/ 76 h 76"/>
                  <a:gd name="T2" fmla="*/ 58 w 64"/>
                  <a:gd name="T3" fmla="*/ 76 h 76"/>
                  <a:gd name="T4" fmla="*/ 26 w 64"/>
                  <a:gd name="T5" fmla="*/ 76 h 76"/>
                  <a:gd name="T6" fmla="*/ 21 w 64"/>
                  <a:gd name="T7" fmla="*/ 73 h 76"/>
                  <a:gd name="T8" fmla="*/ 5 w 64"/>
                  <a:gd name="T9" fmla="*/ 41 h 76"/>
                  <a:gd name="T10" fmla="*/ 4 w 64"/>
                  <a:gd name="T11" fmla="*/ 39 h 76"/>
                  <a:gd name="T12" fmla="*/ 0 w 64"/>
                  <a:gd name="T13" fmla="*/ 7 h 76"/>
                  <a:gd name="T14" fmla="*/ 3 w 64"/>
                  <a:gd name="T15" fmla="*/ 1 h 76"/>
                  <a:gd name="T16" fmla="*/ 9 w 64"/>
                  <a:gd name="T17" fmla="*/ 1 h 76"/>
                  <a:gd name="T18" fmla="*/ 37 w 64"/>
                  <a:gd name="T19" fmla="*/ 17 h 76"/>
                  <a:gd name="T20" fmla="*/ 39 w 64"/>
                  <a:gd name="T21" fmla="*/ 19 h 76"/>
                  <a:gd name="T22" fmla="*/ 63 w 64"/>
                  <a:gd name="T23" fmla="*/ 67 h 76"/>
                  <a:gd name="T24" fmla="*/ 64 w 64"/>
                  <a:gd name="T25" fmla="*/ 70 h 76"/>
                  <a:gd name="T26" fmla="*/ 58 w 64"/>
                  <a:gd name="T27" fmla="*/ 76 h 76"/>
                  <a:gd name="T28" fmla="*/ 30 w 64"/>
                  <a:gd name="T29" fmla="*/ 64 h 76"/>
                  <a:gd name="T30" fmla="*/ 48 w 64"/>
                  <a:gd name="T31" fmla="*/ 64 h 76"/>
                  <a:gd name="T32" fmla="*/ 29 w 64"/>
                  <a:gd name="T33" fmla="*/ 26 h 76"/>
                  <a:gd name="T34" fmla="*/ 13 w 64"/>
                  <a:gd name="T35" fmla="*/ 17 h 76"/>
                  <a:gd name="T36" fmla="*/ 16 w 64"/>
                  <a:gd name="T37" fmla="*/ 36 h 76"/>
                  <a:gd name="T38" fmla="*/ 30 w 64"/>
                  <a:gd name="T39" fmla="*/ 6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76">
                    <a:moveTo>
                      <a:pt x="58" y="76"/>
                    </a:moveTo>
                    <a:cubicBezTo>
                      <a:pt x="58" y="76"/>
                      <a:pt x="58" y="76"/>
                      <a:pt x="58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4" y="76"/>
                      <a:pt x="22" y="75"/>
                      <a:pt x="21" y="73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5" y="0"/>
                      <a:pt x="7" y="0"/>
                      <a:pt x="9" y="1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9" y="18"/>
                      <a:pt x="39" y="19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4" y="68"/>
                      <a:pt x="64" y="69"/>
                      <a:pt x="64" y="70"/>
                    </a:cubicBezTo>
                    <a:cubicBezTo>
                      <a:pt x="64" y="73"/>
                      <a:pt x="61" y="76"/>
                      <a:pt x="58" y="76"/>
                    </a:cubicBezTo>
                    <a:close/>
                    <a:moveTo>
                      <a:pt x="30" y="64"/>
                    </a:moveTo>
                    <a:cubicBezTo>
                      <a:pt x="48" y="64"/>
                      <a:pt x="48" y="64"/>
                      <a:pt x="48" y="64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36"/>
                      <a:pt x="16" y="36"/>
                      <a:pt x="16" y="36"/>
                    </a:cubicBezTo>
                    <a:lnTo>
                      <a:pt x="3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9" name="Freeform 59">
                <a:extLst>
                  <a:ext uri="{FF2B5EF4-FFF2-40B4-BE49-F238E27FC236}">
                    <a16:creationId xmlns:a16="http://schemas.microsoft.com/office/drawing/2014/main" id="{45EA039A-700C-FE93-E5CB-79FBFBB6F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1891" y="706290"/>
                <a:ext cx="86661" cy="66440"/>
              </a:xfrm>
              <a:custGeom>
                <a:avLst/>
                <a:gdLst>
                  <a:gd name="T0" fmla="*/ 7 w 38"/>
                  <a:gd name="T1" fmla="*/ 29 h 29"/>
                  <a:gd name="T2" fmla="*/ 2 w 38"/>
                  <a:gd name="T3" fmla="*/ 26 h 29"/>
                  <a:gd name="T4" fmla="*/ 4 w 38"/>
                  <a:gd name="T5" fmla="*/ 18 h 29"/>
                  <a:gd name="T6" fmla="*/ 28 w 38"/>
                  <a:gd name="T7" fmla="*/ 2 h 29"/>
                  <a:gd name="T8" fmla="*/ 36 w 38"/>
                  <a:gd name="T9" fmla="*/ 4 h 29"/>
                  <a:gd name="T10" fmla="*/ 34 w 38"/>
                  <a:gd name="T11" fmla="*/ 12 h 29"/>
                  <a:gd name="T12" fmla="*/ 10 w 38"/>
                  <a:gd name="T13" fmla="*/ 28 h 29"/>
                  <a:gd name="T14" fmla="*/ 7 w 38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29">
                    <a:moveTo>
                      <a:pt x="7" y="29"/>
                    </a:moveTo>
                    <a:cubicBezTo>
                      <a:pt x="5" y="29"/>
                      <a:pt x="3" y="28"/>
                      <a:pt x="2" y="26"/>
                    </a:cubicBezTo>
                    <a:cubicBezTo>
                      <a:pt x="0" y="24"/>
                      <a:pt x="1" y="20"/>
                      <a:pt x="4" y="18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0"/>
                      <a:pt x="34" y="1"/>
                      <a:pt x="36" y="4"/>
                    </a:cubicBezTo>
                    <a:cubicBezTo>
                      <a:pt x="38" y="6"/>
                      <a:pt x="37" y="10"/>
                      <a:pt x="34" y="12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9" y="29"/>
                      <a:pt x="8" y="29"/>
                      <a:pt x="7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0" name="Freeform 60">
                <a:extLst>
                  <a:ext uri="{FF2B5EF4-FFF2-40B4-BE49-F238E27FC236}">
                    <a16:creationId xmlns:a16="http://schemas.microsoft.com/office/drawing/2014/main" id="{216F220C-BD98-4B0F-5B81-EFBBE6A371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1882" y="579188"/>
                <a:ext cx="137694" cy="267685"/>
              </a:xfrm>
              <a:custGeom>
                <a:avLst/>
                <a:gdLst>
                  <a:gd name="T0" fmla="*/ 54 w 60"/>
                  <a:gd name="T1" fmla="*/ 116 h 116"/>
                  <a:gd name="T2" fmla="*/ 6 w 60"/>
                  <a:gd name="T3" fmla="*/ 116 h 116"/>
                  <a:gd name="T4" fmla="*/ 0 w 60"/>
                  <a:gd name="T5" fmla="*/ 110 h 116"/>
                  <a:gd name="T6" fmla="*/ 0 w 60"/>
                  <a:gd name="T7" fmla="*/ 6 h 116"/>
                  <a:gd name="T8" fmla="*/ 6 w 60"/>
                  <a:gd name="T9" fmla="*/ 0 h 116"/>
                  <a:gd name="T10" fmla="*/ 54 w 60"/>
                  <a:gd name="T11" fmla="*/ 0 h 116"/>
                  <a:gd name="T12" fmla="*/ 60 w 60"/>
                  <a:gd name="T13" fmla="*/ 6 h 116"/>
                  <a:gd name="T14" fmla="*/ 60 w 60"/>
                  <a:gd name="T15" fmla="*/ 110 h 116"/>
                  <a:gd name="T16" fmla="*/ 54 w 60"/>
                  <a:gd name="T17" fmla="*/ 116 h 116"/>
                  <a:gd name="T18" fmla="*/ 12 w 60"/>
                  <a:gd name="T19" fmla="*/ 104 h 116"/>
                  <a:gd name="T20" fmla="*/ 48 w 60"/>
                  <a:gd name="T21" fmla="*/ 104 h 116"/>
                  <a:gd name="T22" fmla="*/ 48 w 60"/>
                  <a:gd name="T23" fmla="*/ 12 h 116"/>
                  <a:gd name="T24" fmla="*/ 12 w 60"/>
                  <a:gd name="T25" fmla="*/ 12 h 116"/>
                  <a:gd name="T26" fmla="*/ 12 w 60"/>
                  <a:gd name="T27" fmla="*/ 10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116">
                    <a:moveTo>
                      <a:pt x="54" y="116"/>
                    </a:moveTo>
                    <a:cubicBezTo>
                      <a:pt x="6" y="116"/>
                      <a:pt x="6" y="116"/>
                      <a:pt x="6" y="116"/>
                    </a:cubicBezTo>
                    <a:cubicBezTo>
                      <a:pt x="3" y="116"/>
                      <a:pt x="0" y="113"/>
                      <a:pt x="0" y="1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3"/>
                      <a:pt x="57" y="116"/>
                      <a:pt x="54" y="116"/>
                    </a:cubicBezTo>
                    <a:close/>
                    <a:moveTo>
                      <a:pt x="12" y="104"/>
                    </a:moveTo>
                    <a:cubicBezTo>
                      <a:pt x="48" y="104"/>
                      <a:pt x="48" y="104"/>
                      <a:pt x="48" y="104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1" name="Freeform 61">
                <a:extLst>
                  <a:ext uri="{FF2B5EF4-FFF2-40B4-BE49-F238E27FC236}">
                    <a16:creationId xmlns:a16="http://schemas.microsoft.com/office/drawing/2014/main" id="{165BE30B-CA1F-B33D-9A59-A81E8ED46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6767" y="635036"/>
                <a:ext cx="82809" cy="26961"/>
              </a:xfrm>
              <a:custGeom>
                <a:avLst/>
                <a:gdLst>
                  <a:gd name="T0" fmla="*/ 30 w 36"/>
                  <a:gd name="T1" fmla="*/ 12 h 12"/>
                  <a:gd name="T2" fmla="*/ 6 w 36"/>
                  <a:gd name="T3" fmla="*/ 12 h 12"/>
                  <a:gd name="T4" fmla="*/ 0 w 36"/>
                  <a:gd name="T5" fmla="*/ 6 h 12"/>
                  <a:gd name="T6" fmla="*/ 6 w 36"/>
                  <a:gd name="T7" fmla="*/ 0 h 12"/>
                  <a:gd name="T8" fmla="*/ 30 w 36"/>
                  <a:gd name="T9" fmla="*/ 0 h 12"/>
                  <a:gd name="T10" fmla="*/ 36 w 36"/>
                  <a:gd name="T11" fmla="*/ 6 h 12"/>
                  <a:gd name="T12" fmla="*/ 30 w 3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0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3"/>
                      <a:pt x="36" y="6"/>
                    </a:cubicBezTo>
                    <a:cubicBezTo>
                      <a:pt x="36" y="9"/>
                      <a:pt x="33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2" name="Freeform 62">
                <a:extLst>
                  <a:ext uri="{FF2B5EF4-FFF2-40B4-BE49-F238E27FC236}">
                    <a16:creationId xmlns:a16="http://schemas.microsoft.com/office/drawing/2014/main" id="{0A216F7F-A035-6AC5-B722-79F638315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5062" y="671626"/>
                <a:ext cx="64514" cy="27924"/>
              </a:xfrm>
              <a:custGeom>
                <a:avLst/>
                <a:gdLst>
                  <a:gd name="T0" fmla="*/ 22 w 28"/>
                  <a:gd name="T1" fmla="*/ 12 h 12"/>
                  <a:gd name="T2" fmla="*/ 6 w 28"/>
                  <a:gd name="T3" fmla="*/ 12 h 12"/>
                  <a:gd name="T4" fmla="*/ 0 w 28"/>
                  <a:gd name="T5" fmla="*/ 6 h 12"/>
                  <a:gd name="T6" fmla="*/ 6 w 28"/>
                  <a:gd name="T7" fmla="*/ 0 h 12"/>
                  <a:gd name="T8" fmla="*/ 22 w 28"/>
                  <a:gd name="T9" fmla="*/ 0 h 12"/>
                  <a:gd name="T10" fmla="*/ 28 w 28"/>
                  <a:gd name="T11" fmla="*/ 6 h 12"/>
                  <a:gd name="T12" fmla="*/ 22 w 2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2">
                    <a:moveTo>
                      <a:pt x="2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8" y="3"/>
                      <a:pt x="28" y="6"/>
                    </a:cubicBezTo>
                    <a:cubicBezTo>
                      <a:pt x="28" y="9"/>
                      <a:pt x="25" y="12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3" name="Freeform 63">
                <a:extLst>
                  <a:ext uri="{FF2B5EF4-FFF2-40B4-BE49-F238E27FC236}">
                    <a16:creationId xmlns:a16="http://schemas.microsoft.com/office/drawing/2014/main" id="{08F32771-7CD3-A0BC-475B-10B8F4A4F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6767" y="708216"/>
                <a:ext cx="82809" cy="27924"/>
              </a:xfrm>
              <a:custGeom>
                <a:avLst/>
                <a:gdLst>
                  <a:gd name="T0" fmla="*/ 30 w 36"/>
                  <a:gd name="T1" fmla="*/ 12 h 12"/>
                  <a:gd name="T2" fmla="*/ 6 w 36"/>
                  <a:gd name="T3" fmla="*/ 12 h 12"/>
                  <a:gd name="T4" fmla="*/ 0 w 36"/>
                  <a:gd name="T5" fmla="*/ 6 h 12"/>
                  <a:gd name="T6" fmla="*/ 6 w 36"/>
                  <a:gd name="T7" fmla="*/ 0 h 12"/>
                  <a:gd name="T8" fmla="*/ 30 w 36"/>
                  <a:gd name="T9" fmla="*/ 0 h 12"/>
                  <a:gd name="T10" fmla="*/ 36 w 36"/>
                  <a:gd name="T11" fmla="*/ 6 h 12"/>
                  <a:gd name="T12" fmla="*/ 30 w 3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0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3"/>
                      <a:pt x="36" y="6"/>
                    </a:cubicBezTo>
                    <a:cubicBezTo>
                      <a:pt x="36" y="9"/>
                      <a:pt x="33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4" name="Freeform 64">
                <a:extLst>
                  <a:ext uri="{FF2B5EF4-FFF2-40B4-BE49-F238E27FC236}">
                    <a16:creationId xmlns:a16="http://schemas.microsoft.com/office/drawing/2014/main" id="{33006F4B-9593-9393-15C6-A9387268D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5062" y="764064"/>
                <a:ext cx="64514" cy="26961"/>
              </a:xfrm>
              <a:custGeom>
                <a:avLst/>
                <a:gdLst>
                  <a:gd name="T0" fmla="*/ 22 w 28"/>
                  <a:gd name="T1" fmla="*/ 12 h 12"/>
                  <a:gd name="T2" fmla="*/ 6 w 28"/>
                  <a:gd name="T3" fmla="*/ 12 h 12"/>
                  <a:gd name="T4" fmla="*/ 0 w 28"/>
                  <a:gd name="T5" fmla="*/ 6 h 12"/>
                  <a:gd name="T6" fmla="*/ 6 w 28"/>
                  <a:gd name="T7" fmla="*/ 0 h 12"/>
                  <a:gd name="T8" fmla="*/ 22 w 28"/>
                  <a:gd name="T9" fmla="*/ 0 h 12"/>
                  <a:gd name="T10" fmla="*/ 28 w 28"/>
                  <a:gd name="T11" fmla="*/ 6 h 12"/>
                  <a:gd name="T12" fmla="*/ 22 w 2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2">
                    <a:moveTo>
                      <a:pt x="2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8" y="3"/>
                      <a:pt x="28" y="6"/>
                    </a:cubicBezTo>
                    <a:cubicBezTo>
                      <a:pt x="28" y="9"/>
                      <a:pt x="25" y="12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A10DD4-42A0-3E09-1238-3FEF1874EF6D}"/>
                </a:ext>
              </a:extLst>
            </p:cNvPr>
            <p:cNvGrpSpPr/>
            <p:nvPr/>
          </p:nvGrpSpPr>
          <p:grpSpPr>
            <a:xfrm>
              <a:off x="7315831" y="1130909"/>
              <a:ext cx="296335" cy="493047"/>
              <a:chOff x="10294697" y="579188"/>
              <a:chExt cx="337976" cy="562331"/>
            </a:xfrm>
            <a:grpFill/>
          </p:grpSpPr>
          <p:sp>
            <p:nvSpPr>
              <p:cNvPr id="332" name="Freeform 65">
                <a:extLst>
                  <a:ext uri="{FF2B5EF4-FFF2-40B4-BE49-F238E27FC236}">
                    <a16:creationId xmlns:a16="http://schemas.microsoft.com/office/drawing/2014/main" id="{E7489034-B0B8-845E-C808-A6A022FD63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94697" y="653331"/>
                <a:ext cx="136731" cy="488188"/>
              </a:xfrm>
              <a:custGeom>
                <a:avLst/>
                <a:gdLst>
                  <a:gd name="T0" fmla="*/ 31 w 60"/>
                  <a:gd name="T1" fmla="*/ 212 h 212"/>
                  <a:gd name="T2" fmla="*/ 0 w 60"/>
                  <a:gd name="T3" fmla="*/ 186 h 212"/>
                  <a:gd name="T4" fmla="*/ 0 w 60"/>
                  <a:gd name="T5" fmla="*/ 54 h 212"/>
                  <a:gd name="T6" fmla="*/ 1 w 60"/>
                  <a:gd name="T7" fmla="*/ 51 h 212"/>
                  <a:gd name="T8" fmla="*/ 25 w 60"/>
                  <a:gd name="T9" fmla="*/ 3 h 212"/>
                  <a:gd name="T10" fmla="*/ 30 w 60"/>
                  <a:gd name="T11" fmla="*/ 0 h 212"/>
                  <a:gd name="T12" fmla="*/ 35 w 60"/>
                  <a:gd name="T13" fmla="*/ 3 h 212"/>
                  <a:gd name="T14" fmla="*/ 59 w 60"/>
                  <a:gd name="T15" fmla="*/ 51 h 212"/>
                  <a:gd name="T16" fmla="*/ 60 w 60"/>
                  <a:gd name="T17" fmla="*/ 54 h 212"/>
                  <a:gd name="T18" fmla="*/ 60 w 60"/>
                  <a:gd name="T19" fmla="*/ 186 h 212"/>
                  <a:gd name="T20" fmla="*/ 31 w 60"/>
                  <a:gd name="T21" fmla="*/ 212 h 212"/>
                  <a:gd name="T22" fmla="*/ 12 w 60"/>
                  <a:gd name="T23" fmla="*/ 55 h 212"/>
                  <a:gd name="T24" fmla="*/ 12 w 60"/>
                  <a:gd name="T25" fmla="*/ 186 h 212"/>
                  <a:gd name="T26" fmla="*/ 31 w 60"/>
                  <a:gd name="T27" fmla="*/ 200 h 212"/>
                  <a:gd name="T28" fmla="*/ 48 w 60"/>
                  <a:gd name="T29" fmla="*/ 186 h 212"/>
                  <a:gd name="T30" fmla="*/ 48 w 60"/>
                  <a:gd name="T31" fmla="*/ 55 h 212"/>
                  <a:gd name="T32" fmla="*/ 30 w 60"/>
                  <a:gd name="T33" fmla="*/ 19 h 212"/>
                  <a:gd name="T34" fmla="*/ 12 w 60"/>
                  <a:gd name="T35" fmla="*/ 5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212">
                    <a:moveTo>
                      <a:pt x="31" y="212"/>
                    </a:moveTo>
                    <a:cubicBezTo>
                      <a:pt x="17" y="212"/>
                      <a:pt x="0" y="201"/>
                      <a:pt x="0" y="186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3"/>
                      <a:pt x="0" y="52"/>
                      <a:pt x="1" y="51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1"/>
                      <a:pt x="28" y="0"/>
                      <a:pt x="30" y="0"/>
                    </a:cubicBezTo>
                    <a:cubicBezTo>
                      <a:pt x="32" y="0"/>
                      <a:pt x="34" y="1"/>
                      <a:pt x="35" y="3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60" y="52"/>
                      <a:pt x="60" y="53"/>
                      <a:pt x="60" y="54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60" y="201"/>
                      <a:pt x="45" y="212"/>
                      <a:pt x="31" y="212"/>
                    </a:cubicBezTo>
                    <a:close/>
                    <a:moveTo>
                      <a:pt x="12" y="55"/>
                    </a:moveTo>
                    <a:cubicBezTo>
                      <a:pt x="12" y="186"/>
                      <a:pt x="12" y="186"/>
                      <a:pt x="12" y="186"/>
                    </a:cubicBezTo>
                    <a:cubicBezTo>
                      <a:pt x="12" y="193"/>
                      <a:pt x="23" y="200"/>
                      <a:pt x="31" y="200"/>
                    </a:cubicBezTo>
                    <a:cubicBezTo>
                      <a:pt x="39" y="200"/>
                      <a:pt x="48" y="194"/>
                      <a:pt x="48" y="186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30" y="19"/>
                      <a:pt x="30" y="19"/>
                      <a:pt x="30" y="19"/>
                    </a:cubicBezTo>
                    <a:lnTo>
                      <a:pt x="12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3" name="Freeform 66">
                <a:extLst>
                  <a:ext uri="{FF2B5EF4-FFF2-40B4-BE49-F238E27FC236}">
                    <a16:creationId xmlns:a16="http://schemas.microsoft.com/office/drawing/2014/main" id="{658145B1-753E-B743-83D0-B78D17930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4697" y="1040415"/>
                <a:ext cx="136731" cy="26961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9"/>
                      <a:pt x="57" y="12"/>
                      <a:pt x="5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4" name="Freeform 67">
                <a:extLst>
                  <a:ext uri="{FF2B5EF4-FFF2-40B4-BE49-F238E27FC236}">
                    <a16:creationId xmlns:a16="http://schemas.microsoft.com/office/drawing/2014/main" id="{09A1FD3E-59B8-5632-A79E-77D25A1A6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4697" y="1002862"/>
                <a:ext cx="136731" cy="2792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9"/>
                      <a:pt x="57" y="12"/>
                      <a:pt x="5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5" name="Freeform 68">
                <a:extLst>
                  <a:ext uri="{FF2B5EF4-FFF2-40B4-BE49-F238E27FC236}">
                    <a16:creationId xmlns:a16="http://schemas.microsoft.com/office/drawing/2014/main" id="{ACE020F7-A37B-89D7-B9E5-D3624AFB0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9352" y="579188"/>
                <a:ext cx="173321" cy="562331"/>
              </a:xfrm>
              <a:custGeom>
                <a:avLst/>
                <a:gdLst>
                  <a:gd name="T0" fmla="*/ 70 w 76"/>
                  <a:gd name="T1" fmla="*/ 244 h 244"/>
                  <a:gd name="T2" fmla="*/ 6 w 76"/>
                  <a:gd name="T3" fmla="*/ 244 h 244"/>
                  <a:gd name="T4" fmla="*/ 0 w 76"/>
                  <a:gd name="T5" fmla="*/ 238 h 244"/>
                  <a:gd name="T6" fmla="*/ 0 w 76"/>
                  <a:gd name="T7" fmla="*/ 6 h 244"/>
                  <a:gd name="T8" fmla="*/ 6 w 76"/>
                  <a:gd name="T9" fmla="*/ 0 h 244"/>
                  <a:gd name="T10" fmla="*/ 70 w 76"/>
                  <a:gd name="T11" fmla="*/ 0 h 244"/>
                  <a:gd name="T12" fmla="*/ 76 w 76"/>
                  <a:gd name="T13" fmla="*/ 6 h 244"/>
                  <a:gd name="T14" fmla="*/ 76 w 76"/>
                  <a:gd name="T15" fmla="*/ 238 h 244"/>
                  <a:gd name="T16" fmla="*/ 70 w 76"/>
                  <a:gd name="T17" fmla="*/ 244 h 244"/>
                  <a:gd name="T18" fmla="*/ 12 w 76"/>
                  <a:gd name="T19" fmla="*/ 232 h 244"/>
                  <a:gd name="T20" fmla="*/ 64 w 76"/>
                  <a:gd name="T21" fmla="*/ 232 h 244"/>
                  <a:gd name="T22" fmla="*/ 64 w 76"/>
                  <a:gd name="T23" fmla="*/ 12 h 244"/>
                  <a:gd name="T24" fmla="*/ 12 w 76"/>
                  <a:gd name="T25" fmla="*/ 12 h 244"/>
                  <a:gd name="T26" fmla="*/ 12 w 76"/>
                  <a:gd name="T27" fmla="*/ 23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244">
                    <a:moveTo>
                      <a:pt x="70" y="244"/>
                    </a:moveTo>
                    <a:cubicBezTo>
                      <a:pt x="6" y="244"/>
                      <a:pt x="6" y="244"/>
                      <a:pt x="6" y="244"/>
                    </a:cubicBezTo>
                    <a:cubicBezTo>
                      <a:pt x="3" y="244"/>
                      <a:pt x="0" y="241"/>
                      <a:pt x="0" y="23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3" y="0"/>
                      <a:pt x="76" y="3"/>
                      <a:pt x="76" y="6"/>
                    </a:cubicBezTo>
                    <a:cubicBezTo>
                      <a:pt x="76" y="238"/>
                      <a:pt x="76" y="238"/>
                      <a:pt x="76" y="238"/>
                    </a:cubicBezTo>
                    <a:cubicBezTo>
                      <a:pt x="76" y="241"/>
                      <a:pt x="73" y="244"/>
                      <a:pt x="70" y="244"/>
                    </a:cubicBezTo>
                    <a:close/>
                    <a:moveTo>
                      <a:pt x="12" y="232"/>
                    </a:moveTo>
                    <a:cubicBezTo>
                      <a:pt x="64" y="232"/>
                      <a:pt x="64" y="232"/>
                      <a:pt x="64" y="23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6" name="Freeform 69">
                <a:extLst>
                  <a:ext uri="{FF2B5EF4-FFF2-40B4-BE49-F238E27FC236}">
                    <a16:creationId xmlns:a16="http://schemas.microsoft.com/office/drawing/2014/main" id="{BACFEF4A-C5B0-DAB7-6956-81FCC6E0E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9352" y="653331"/>
                <a:ext cx="81846" cy="27924"/>
              </a:xfrm>
              <a:custGeom>
                <a:avLst/>
                <a:gdLst>
                  <a:gd name="T0" fmla="*/ 30 w 36"/>
                  <a:gd name="T1" fmla="*/ 12 h 12"/>
                  <a:gd name="T2" fmla="*/ 6 w 36"/>
                  <a:gd name="T3" fmla="*/ 12 h 12"/>
                  <a:gd name="T4" fmla="*/ 0 w 36"/>
                  <a:gd name="T5" fmla="*/ 6 h 12"/>
                  <a:gd name="T6" fmla="*/ 6 w 36"/>
                  <a:gd name="T7" fmla="*/ 0 h 12"/>
                  <a:gd name="T8" fmla="*/ 30 w 36"/>
                  <a:gd name="T9" fmla="*/ 0 h 12"/>
                  <a:gd name="T10" fmla="*/ 36 w 36"/>
                  <a:gd name="T11" fmla="*/ 6 h 12"/>
                  <a:gd name="T12" fmla="*/ 30 w 3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0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3"/>
                      <a:pt x="36" y="6"/>
                    </a:cubicBezTo>
                    <a:cubicBezTo>
                      <a:pt x="36" y="9"/>
                      <a:pt x="33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" name="Freeform 70">
                <a:extLst>
                  <a:ext uri="{FF2B5EF4-FFF2-40B4-BE49-F238E27FC236}">
                    <a16:creationId xmlns:a16="http://schemas.microsoft.com/office/drawing/2014/main" id="{ED5708EC-B4F3-3429-D473-803E942F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9352" y="744806"/>
                <a:ext cx="81846" cy="27924"/>
              </a:xfrm>
              <a:custGeom>
                <a:avLst/>
                <a:gdLst>
                  <a:gd name="T0" fmla="*/ 30 w 36"/>
                  <a:gd name="T1" fmla="*/ 12 h 12"/>
                  <a:gd name="T2" fmla="*/ 6 w 36"/>
                  <a:gd name="T3" fmla="*/ 12 h 12"/>
                  <a:gd name="T4" fmla="*/ 0 w 36"/>
                  <a:gd name="T5" fmla="*/ 6 h 12"/>
                  <a:gd name="T6" fmla="*/ 6 w 36"/>
                  <a:gd name="T7" fmla="*/ 0 h 12"/>
                  <a:gd name="T8" fmla="*/ 30 w 36"/>
                  <a:gd name="T9" fmla="*/ 0 h 12"/>
                  <a:gd name="T10" fmla="*/ 36 w 36"/>
                  <a:gd name="T11" fmla="*/ 6 h 12"/>
                  <a:gd name="T12" fmla="*/ 30 w 3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0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3"/>
                      <a:pt x="36" y="6"/>
                    </a:cubicBezTo>
                    <a:cubicBezTo>
                      <a:pt x="36" y="9"/>
                      <a:pt x="33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8" name="Freeform 71">
                <a:extLst>
                  <a:ext uri="{FF2B5EF4-FFF2-40B4-BE49-F238E27FC236}">
                    <a16:creationId xmlns:a16="http://schemas.microsoft.com/office/drawing/2014/main" id="{EDB9BD73-7119-9938-FB10-E44FEB847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9352" y="837244"/>
                <a:ext cx="81846" cy="27924"/>
              </a:xfrm>
              <a:custGeom>
                <a:avLst/>
                <a:gdLst>
                  <a:gd name="T0" fmla="*/ 30 w 36"/>
                  <a:gd name="T1" fmla="*/ 12 h 12"/>
                  <a:gd name="T2" fmla="*/ 6 w 36"/>
                  <a:gd name="T3" fmla="*/ 12 h 12"/>
                  <a:gd name="T4" fmla="*/ 0 w 36"/>
                  <a:gd name="T5" fmla="*/ 6 h 12"/>
                  <a:gd name="T6" fmla="*/ 6 w 36"/>
                  <a:gd name="T7" fmla="*/ 0 h 12"/>
                  <a:gd name="T8" fmla="*/ 30 w 36"/>
                  <a:gd name="T9" fmla="*/ 0 h 12"/>
                  <a:gd name="T10" fmla="*/ 36 w 36"/>
                  <a:gd name="T11" fmla="*/ 6 h 12"/>
                  <a:gd name="T12" fmla="*/ 30 w 3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0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3"/>
                      <a:pt x="36" y="6"/>
                    </a:cubicBezTo>
                    <a:cubicBezTo>
                      <a:pt x="36" y="9"/>
                      <a:pt x="33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9" name="Freeform 72">
                <a:extLst>
                  <a:ext uri="{FF2B5EF4-FFF2-40B4-BE49-F238E27FC236}">
                    <a16:creationId xmlns:a16="http://schemas.microsoft.com/office/drawing/2014/main" id="{A9B1DD42-B86A-79E7-8AF3-C1BE9F99A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9352" y="929682"/>
                <a:ext cx="81846" cy="26961"/>
              </a:xfrm>
              <a:custGeom>
                <a:avLst/>
                <a:gdLst>
                  <a:gd name="T0" fmla="*/ 30 w 36"/>
                  <a:gd name="T1" fmla="*/ 12 h 12"/>
                  <a:gd name="T2" fmla="*/ 6 w 36"/>
                  <a:gd name="T3" fmla="*/ 12 h 12"/>
                  <a:gd name="T4" fmla="*/ 0 w 36"/>
                  <a:gd name="T5" fmla="*/ 6 h 12"/>
                  <a:gd name="T6" fmla="*/ 6 w 36"/>
                  <a:gd name="T7" fmla="*/ 0 h 12"/>
                  <a:gd name="T8" fmla="*/ 30 w 36"/>
                  <a:gd name="T9" fmla="*/ 0 h 12"/>
                  <a:gd name="T10" fmla="*/ 36 w 36"/>
                  <a:gd name="T11" fmla="*/ 6 h 12"/>
                  <a:gd name="T12" fmla="*/ 30 w 3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0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3"/>
                      <a:pt x="36" y="6"/>
                    </a:cubicBezTo>
                    <a:cubicBezTo>
                      <a:pt x="36" y="9"/>
                      <a:pt x="33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0" name="Freeform 73">
                <a:extLst>
                  <a:ext uri="{FF2B5EF4-FFF2-40B4-BE49-F238E27FC236}">
                    <a16:creationId xmlns:a16="http://schemas.microsoft.com/office/drawing/2014/main" id="{76199351-8088-5BC3-DCEA-414A5A075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9352" y="1021157"/>
                <a:ext cx="81846" cy="27924"/>
              </a:xfrm>
              <a:custGeom>
                <a:avLst/>
                <a:gdLst>
                  <a:gd name="T0" fmla="*/ 30 w 36"/>
                  <a:gd name="T1" fmla="*/ 12 h 12"/>
                  <a:gd name="T2" fmla="*/ 6 w 36"/>
                  <a:gd name="T3" fmla="*/ 12 h 12"/>
                  <a:gd name="T4" fmla="*/ 0 w 36"/>
                  <a:gd name="T5" fmla="*/ 6 h 12"/>
                  <a:gd name="T6" fmla="*/ 6 w 36"/>
                  <a:gd name="T7" fmla="*/ 0 h 12"/>
                  <a:gd name="T8" fmla="*/ 30 w 36"/>
                  <a:gd name="T9" fmla="*/ 0 h 12"/>
                  <a:gd name="T10" fmla="*/ 36 w 36"/>
                  <a:gd name="T11" fmla="*/ 6 h 12"/>
                  <a:gd name="T12" fmla="*/ 30 w 3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2">
                    <a:moveTo>
                      <a:pt x="30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3"/>
                      <a:pt x="36" y="6"/>
                    </a:cubicBezTo>
                    <a:cubicBezTo>
                      <a:pt x="36" y="9"/>
                      <a:pt x="33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1" name="Freeform 74">
                <a:extLst>
                  <a:ext uri="{FF2B5EF4-FFF2-40B4-BE49-F238E27FC236}">
                    <a16:creationId xmlns:a16="http://schemas.microsoft.com/office/drawing/2014/main" id="{6E99168C-FD62-F744-C408-86AA0FDCC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4697" y="764064"/>
                <a:ext cx="136731" cy="26961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9"/>
                      <a:pt x="57" y="12"/>
                      <a:pt x="5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2" name="Freeform 75">
                <a:extLst>
                  <a:ext uri="{FF2B5EF4-FFF2-40B4-BE49-F238E27FC236}">
                    <a16:creationId xmlns:a16="http://schemas.microsoft.com/office/drawing/2014/main" id="{6D0F5251-5C58-46E0-B8CE-248CD1003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9582" y="764064"/>
                <a:ext cx="26961" cy="266722"/>
              </a:xfrm>
              <a:custGeom>
                <a:avLst/>
                <a:gdLst>
                  <a:gd name="T0" fmla="*/ 6 w 12"/>
                  <a:gd name="T1" fmla="*/ 116 h 116"/>
                  <a:gd name="T2" fmla="*/ 0 w 12"/>
                  <a:gd name="T3" fmla="*/ 110 h 116"/>
                  <a:gd name="T4" fmla="*/ 0 w 12"/>
                  <a:gd name="T5" fmla="*/ 6 h 116"/>
                  <a:gd name="T6" fmla="*/ 6 w 12"/>
                  <a:gd name="T7" fmla="*/ 0 h 116"/>
                  <a:gd name="T8" fmla="*/ 12 w 12"/>
                  <a:gd name="T9" fmla="*/ 6 h 116"/>
                  <a:gd name="T10" fmla="*/ 12 w 12"/>
                  <a:gd name="T11" fmla="*/ 110 h 116"/>
                  <a:gd name="T12" fmla="*/ 6 w 12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6">
                    <a:moveTo>
                      <a:pt x="6" y="116"/>
                    </a:moveTo>
                    <a:cubicBezTo>
                      <a:pt x="3" y="116"/>
                      <a:pt x="0" y="113"/>
                      <a:pt x="0" y="1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2" y="113"/>
                      <a:pt x="9" y="116"/>
                      <a:pt x="6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CEF0D9-5EF0-BC92-15F5-455ACC57DCF6}"/>
                </a:ext>
              </a:extLst>
            </p:cNvPr>
            <p:cNvGrpSpPr/>
            <p:nvPr/>
          </p:nvGrpSpPr>
          <p:grpSpPr>
            <a:xfrm>
              <a:off x="8251326" y="1226690"/>
              <a:ext cx="389725" cy="301485"/>
              <a:chOff x="8758238" y="1104900"/>
              <a:chExt cx="925512" cy="715963"/>
            </a:xfrm>
            <a:grpFill/>
          </p:grpSpPr>
          <p:sp>
            <p:nvSpPr>
              <p:cNvPr id="327" name="Freeform 87">
                <a:extLst>
                  <a:ext uri="{FF2B5EF4-FFF2-40B4-BE49-F238E27FC236}">
                    <a16:creationId xmlns:a16="http://schemas.microsoft.com/office/drawing/2014/main" id="{BFE72C3D-ABD9-6829-9B7C-F207D144E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8238" y="1104900"/>
                <a:ext cx="925512" cy="715963"/>
              </a:xfrm>
              <a:custGeom>
                <a:avLst/>
                <a:gdLst>
                  <a:gd name="T0" fmla="*/ 218 w 244"/>
                  <a:gd name="T1" fmla="*/ 188 h 188"/>
                  <a:gd name="T2" fmla="*/ 26 w 244"/>
                  <a:gd name="T3" fmla="*/ 188 h 188"/>
                  <a:gd name="T4" fmla="*/ 0 w 244"/>
                  <a:gd name="T5" fmla="*/ 162 h 188"/>
                  <a:gd name="T6" fmla="*/ 0 w 244"/>
                  <a:gd name="T7" fmla="*/ 26 h 188"/>
                  <a:gd name="T8" fmla="*/ 26 w 244"/>
                  <a:gd name="T9" fmla="*/ 0 h 188"/>
                  <a:gd name="T10" fmla="*/ 218 w 244"/>
                  <a:gd name="T11" fmla="*/ 0 h 188"/>
                  <a:gd name="T12" fmla="*/ 244 w 244"/>
                  <a:gd name="T13" fmla="*/ 26 h 188"/>
                  <a:gd name="T14" fmla="*/ 244 w 244"/>
                  <a:gd name="T15" fmla="*/ 162 h 188"/>
                  <a:gd name="T16" fmla="*/ 218 w 244"/>
                  <a:gd name="T17" fmla="*/ 188 h 188"/>
                  <a:gd name="T18" fmla="*/ 26 w 244"/>
                  <a:gd name="T19" fmla="*/ 12 h 188"/>
                  <a:gd name="T20" fmla="*/ 12 w 244"/>
                  <a:gd name="T21" fmla="*/ 26 h 188"/>
                  <a:gd name="T22" fmla="*/ 12 w 244"/>
                  <a:gd name="T23" fmla="*/ 162 h 188"/>
                  <a:gd name="T24" fmla="*/ 26 w 244"/>
                  <a:gd name="T25" fmla="*/ 176 h 188"/>
                  <a:gd name="T26" fmla="*/ 218 w 244"/>
                  <a:gd name="T27" fmla="*/ 176 h 188"/>
                  <a:gd name="T28" fmla="*/ 232 w 244"/>
                  <a:gd name="T29" fmla="*/ 162 h 188"/>
                  <a:gd name="T30" fmla="*/ 232 w 244"/>
                  <a:gd name="T31" fmla="*/ 26 h 188"/>
                  <a:gd name="T32" fmla="*/ 218 w 244"/>
                  <a:gd name="T33" fmla="*/ 12 h 188"/>
                  <a:gd name="T34" fmla="*/ 26 w 244"/>
                  <a:gd name="T35" fmla="*/ 12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4" h="188">
                    <a:moveTo>
                      <a:pt x="218" y="188"/>
                    </a:moveTo>
                    <a:cubicBezTo>
                      <a:pt x="26" y="188"/>
                      <a:pt x="26" y="188"/>
                      <a:pt x="26" y="188"/>
                    </a:cubicBezTo>
                    <a:cubicBezTo>
                      <a:pt x="12" y="188"/>
                      <a:pt x="0" y="176"/>
                      <a:pt x="0" y="16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33" y="0"/>
                      <a:pt x="244" y="12"/>
                      <a:pt x="244" y="26"/>
                    </a:cubicBezTo>
                    <a:cubicBezTo>
                      <a:pt x="244" y="162"/>
                      <a:pt x="244" y="162"/>
                      <a:pt x="244" y="162"/>
                    </a:cubicBezTo>
                    <a:cubicBezTo>
                      <a:pt x="244" y="176"/>
                      <a:pt x="233" y="188"/>
                      <a:pt x="218" y="188"/>
                    </a:cubicBezTo>
                    <a:close/>
                    <a:moveTo>
                      <a:pt x="26" y="12"/>
                    </a:moveTo>
                    <a:cubicBezTo>
                      <a:pt x="19" y="12"/>
                      <a:pt x="12" y="18"/>
                      <a:pt x="12" y="2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70"/>
                      <a:pt x="19" y="176"/>
                      <a:pt x="26" y="176"/>
                    </a:cubicBezTo>
                    <a:cubicBezTo>
                      <a:pt x="218" y="176"/>
                      <a:pt x="218" y="176"/>
                      <a:pt x="218" y="176"/>
                    </a:cubicBezTo>
                    <a:cubicBezTo>
                      <a:pt x="226" y="176"/>
                      <a:pt x="232" y="170"/>
                      <a:pt x="232" y="162"/>
                    </a:cubicBezTo>
                    <a:cubicBezTo>
                      <a:pt x="232" y="26"/>
                      <a:pt x="232" y="26"/>
                      <a:pt x="232" y="26"/>
                    </a:cubicBezTo>
                    <a:cubicBezTo>
                      <a:pt x="232" y="18"/>
                      <a:pt x="226" y="12"/>
                      <a:pt x="218" y="12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8" name="Freeform 88">
                <a:extLst>
                  <a:ext uri="{FF2B5EF4-FFF2-40B4-BE49-F238E27FC236}">
                    <a16:creationId xmlns:a16="http://schemas.microsoft.com/office/drawing/2014/main" id="{E4C0AEB4-2BF5-C733-0921-C0EC26775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8238" y="1257300"/>
                <a:ext cx="925512" cy="46038"/>
              </a:xfrm>
              <a:custGeom>
                <a:avLst/>
                <a:gdLst>
                  <a:gd name="T0" fmla="*/ 238 w 244"/>
                  <a:gd name="T1" fmla="*/ 12 h 12"/>
                  <a:gd name="T2" fmla="*/ 6 w 244"/>
                  <a:gd name="T3" fmla="*/ 12 h 12"/>
                  <a:gd name="T4" fmla="*/ 0 w 244"/>
                  <a:gd name="T5" fmla="*/ 6 h 12"/>
                  <a:gd name="T6" fmla="*/ 6 w 244"/>
                  <a:gd name="T7" fmla="*/ 0 h 12"/>
                  <a:gd name="T8" fmla="*/ 238 w 244"/>
                  <a:gd name="T9" fmla="*/ 0 h 12"/>
                  <a:gd name="T10" fmla="*/ 244 w 244"/>
                  <a:gd name="T11" fmla="*/ 6 h 12"/>
                  <a:gd name="T12" fmla="*/ 238 w 24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" h="12">
                    <a:moveTo>
                      <a:pt x="238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42" y="0"/>
                      <a:pt x="244" y="3"/>
                      <a:pt x="244" y="6"/>
                    </a:cubicBezTo>
                    <a:cubicBezTo>
                      <a:pt x="244" y="9"/>
                      <a:pt x="242" y="12"/>
                      <a:pt x="23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9" name="Freeform 89">
                <a:extLst>
                  <a:ext uri="{FF2B5EF4-FFF2-40B4-BE49-F238E27FC236}">
                    <a16:creationId xmlns:a16="http://schemas.microsoft.com/office/drawing/2014/main" id="{AAE53E83-CECC-159E-79C8-A43928C068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8725" y="1165225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8 h 20"/>
                  <a:gd name="T12" fmla="*/ 8 w 20"/>
                  <a:gd name="T13" fmla="*/ 10 h 20"/>
                  <a:gd name="T14" fmla="*/ 10 w 20"/>
                  <a:gd name="T15" fmla="*/ 12 h 20"/>
                  <a:gd name="T16" fmla="*/ 12 w 20"/>
                  <a:gd name="T17" fmla="*/ 10 h 20"/>
                  <a:gd name="T18" fmla="*/ 10 w 20"/>
                  <a:gd name="T1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5" y="20"/>
                      <a:pt x="0" y="16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4"/>
                      <a:pt x="20" y="10"/>
                    </a:cubicBezTo>
                    <a:cubicBezTo>
                      <a:pt x="20" y="16"/>
                      <a:pt x="16" y="20"/>
                      <a:pt x="10" y="20"/>
                    </a:cubicBezTo>
                    <a:close/>
                    <a:moveTo>
                      <a:pt x="10" y="8"/>
                    </a:moveTo>
                    <a:cubicBezTo>
                      <a:pt x="9" y="8"/>
                      <a:pt x="8" y="9"/>
                      <a:pt x="8" y="10"/>
                    </a:cubicBezTo>
                    <a:cubicBezTo>
                      <a:pt x="8" y="11"/>
                      <a:pt x="9" y="12"/>
                      <a:pt x="10" y="12"/>
                    </a:cubicBezTo>
                    <a:cubicBezTo>
                      <a:pt x="11" y="12"/>
                      <a:pt x="12" y="11"/>
                      <a:pt x="12" y="10"/>
                    </a:cubicBezTo>
                    <a:cubicBezTo>
                      <a:pt x="12" y="9"/>
                      <a:pt x="11" y="8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0" name="Freeform 90">
                <a:extLst>
                  <a:ext uri="{FF2B5EF4-FFF2-40B4-BE49-F238E27FC236}">
                    <a16:creationId xmlns:a16="http://schemas.microsoft.com/office/drawing/2014/main" id="{3688D8AD-5958-366E-21AF-72AC67CC4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39213" y="1165225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8 h 20"/>
                  <a:gd name="T12" fmla="*/ 8 w 20"/>
                  <a:gd name="T13" fmla="*/ 10 h 20"/>
                  <a:gd name="T14" fmla="*/ 10 w 20"/>
                  <a:gd name="T15" fmla="*/ 12 h 20"/>
                  <a:gd name="T16" fmla="*/ 12 w 20"/>
                  <a:gd name="T17" fmla="*/ 10 h 20"/>
                  <a:gd name="T18" fmla="*/ 10 w 20"/>
                  <a:gd name="T1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5" y="20"/>
                      <a:pt x="0" y="16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4"/>
                      <a:pt x="20" y="10"/>
                    </a:cubicBezTo>
                    <a:cubicBezTo>
                      <a:pt x="20" y="16"/>
                      <a:pt x="16" y="20"/>
                      <a:pt x="10" y="20"/>
                    </a:cubicBezTo>
                    <a:close/>
                    <a:moveTo>
                      <a:pt x="10" y="8"/>
                    </a:moveTo>
                    <a:cubicBezTo>
                      <a:pt x="9" y="8"/>
                      <a:pt x="8" y="9"/>
                      <a:pt x="8" y="10"/>
                    </a:cubicBezTo>
                    <a:cubicBezTo>
                      <a:pt x="8" y="11"/>
                      <a:pt x="9" y="12"/>
                      <a:pt x="10" y="12"/>
                    </a:cubicBezTo>
                    <a:cubicBezTo>
                      <a:pt x="11" y="12"/>
                      <a:pt x="12" y="11"/>
                      <a:pt x="12" y="10"/>
                    </a:cubicBezTo>
                    <a:cubicBezTo>
                      <a:pt x="12" y="9"/>
                      <a:pt x="11" y="8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1" name="Freeform 91">
                <a:extLst>
                  <a:ext uri="{FF2B5EF4-FFF2-40B4-BE49-F238E27FC236}">
                    <a16:creationId xmlns:a16="http://schemas.microsoft.com/office/drawing/2014/main" id="{2967E643-D93A-05E6-B38B-419BD41A6A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1288" y="1165225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8 h 20"/>
                  <a:gd name="T12" fmla="*/ 8 w 20"/>
                  <a:gd name="T13" fmla="*/ 10 h 20"/>
                  <a:gd name="T14" fmla="*/ 10 w 20"/>
                  <a:gd name="T15" fmla="*/ 12 h 20"/>
                  <a:gd name="T16" fmla="*/ 12 w 20"/>
                  <a:gd name="T17" fmla="*/ 10 h 20"/>
                  <a:gd name="T18" fmla="*/ 10 w 20"/>
                  <a:gd name="T1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5" y="20"/>
                      <a:pt x="0" y="16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4"/>
                      <a:pt x="20" y="10"/>
                    </a:cubicBezTo>
                    <a:cubicBezTo>
                      <a:pt x="20" y="16"/>
                      <a:pt x="16" y="20"/>
                      <a:pt x="10" y="20"/>
                    </a:cubicBezTo>
                    <a:close/>
                    <a:moveTo>
                      <a:pt x="10" y="8"/>
                    </a:moveTo>
                    <a:cubicBezTo>
                      <a:pt x="9" y="8"/>
                      <a:pt x="8" y="9"/>
                      <a:pt x="8" y="10"/>
                    </a:cubicBezTo>
                    <a:cubicBezTo>
                      <a:pt x="8" y="11"/>
                      <a:pt x="9" y="12"/>
                      <a:pt x="10" y="12"/>
                    </a:cubicBezTo>
                    <a:cubicBezTo>
                      <a:pt x="11" y="12"/>
                      <a:pt x="12" y="11"/>
                      <a:pt x="12" y="10"/>
                    </a:cubicBezTo>
                    <a:cubicBezTo>
                      <a:pt x="12" y="9"/>
                      <a:pt x="11" y="8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9EE8FC93-2328-4B8C-B969-F85888E8FB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8033" y="2908183"/>
              <a:ext cx="424257" cy="325592"/>
            </a:xfrm>
            <a:custGeom>
              <a:avLst/>
              <a:gdLst>
                <a:gd name="T0" fmla="*/ 113 w 128"/>
                <a:gd name="T1" fmla="*/ 0 h 98"/>
                <a:gd name="T2" fmla="*/ 98 w 128"/>
                <a:gd name="T3" fmla="*/ 15 h 98"/>
                <a:gd name="T4" fmla="*/ 103 w 128"/>
                <a:gd name="T5" fmla="*/ 26 h 98"/>
                <a:gd name="T6" fmla="*/ 84 w 128"/>
                <a:gd name="T7" fmla="*/ 54 h 98"/>
                <a:gd name="T8" fmla="*/ 79 w 128"/>
                <a:gd name="T9" fmla="*/ 52 h 98"/>
                <a:gd name="T10" fmla="*/ 66 w 128"/>
                <a:gd name="T11" fmla="*/ 60 h 98"/>
                <a:gd name="T12" fmla="*/ 55 w 128"/>
                <a:gd name="T13" fmla="*/ 54 h 98"/>
                <a:gd name="T14" fmla="*/ 56 w 128"/>
                <a:gd name="T15" fmla="*/ 49 h 98"/>
                <a:gd name="T16" fmla="*/ 41 w 128"/>
                <a:gd name="T17" fmla="*/ 34 h 98"/>
                <a:gd name="T18" fmla="*/ 26 w 128"/>
                <a:gd name="T19" fmla="*/ 49 h 98"/>
                <a:gd name="T20" fmla="*/ 31 w 128"/>
                <a:gd name="T21" fmla="*/ 60 h 98"/>
                <a:gd name="T22" fmla="*/ 23 w 128"/>
                <a:gd name="T23" fmla="*/ 70 h 98"/>
                <a:gd name="T24" fmla="*/ 15 w 128"/>
                <a:gd name="T25" fmla="*/ 68 h 98"/>
                <a:gd name="T26" fmla="*/ 0 w 128"/>
                <a:gd name="T27" fmla="*/ 83 h 98"/>
                <a:gd name="T28" fmla="*/ 15 w 128"/>
                <a:gd name="T29" fmla="*/ 98 h 98"/>
                <a:gd name="T30" fmla="*/ 30 w 128"/>
                <a:gd name="T31" fmla="*/ 83 h 98"/>
                <a:gd name="T32" fmla="*/ 26 w 128"/>
                <a:gd name="T33" fmla="*/ 73 h 98"/>
                <a:gd name="T34" fmla="*/ 34 w 128"/>
                <a:gd name="T35" fmla="*/ 62 h 98"/>
                <a:gd name="T36" fmla="*/ 41 w 128"/>
                <a:gd name="T37" fmla="*/ 64 h 98"/>
                <a:gd name="T38" fmla="*/ 53 w 128"/>
                <a:gd name="T39" fmla="*/ 57 h 98"/>
                <a:gd name="T40" fmla="*/ 64 w 128"/>
                <a:gd name="T41" fmla="*/ 64 h 98"/>
                <a:gd name="T42" fmla="*/ 64 w 128"/>
                <a:gd name="T43" fmla="*/ 68 h 98"/>
                <a:gd name="T44" fmla="*/ 79 w 128"/>
                <a:gd name="T45" fmla="*/ 83 h 98"/>
                <a:gd name="T46" fmla="*/ 94 w 128"/>
                <a:gd name="T47" fmla="*/ 68 h 98"/>
                <a:gd name="T48" fmla="*/ 88 w 128"/>
                <a:gd name="T49" fmla="*/ 56 h 98"/>
                <a:gd name="T50" fmla="*/ 106 w 128"/>
                <a:gd name="T51" fmla="*/ 28 h 98"/>
                <a:gd name="T52" fmla="*/ 113 w 128"/>
                <a:gd name="T53" fmla="*/ 30 h 98"/>
                <a:gd name="T54" fmla="*/ 128 w 128"/>
                <a:gd name="T55" fmla="*/ 15 h 98"/>
                <a:gd name="T56" fmla="*/ 113 w 128"/>
                <a:gd name="T57" fmla="*/ 0 h 98"/>
                <a:gd name="T58" fmla="*/ 15 w 128"/>
                <a:gd name="T59" fmla="*/ 90 h 98"/>
                <a:gd name="T60" fmla="*/ 7 w 128"/>
                <a:gd name="T61" fmla="*/ 83 h 98"/>
                <a:gd name="T62" fmla="*/ 15 w 128"/>
                <a:gd name="T63" fmla="*/ 75 h 98"/>
                <a:gd name="T64" fmla="*/ 22 w 128"/>
                <a:gd name="T65" fmla="*/ 83 h 98"/>
                <a:gd name="T66" fmla="*/ 15 w 128"/>
                <a:gd name="T67" fmla="*/ 90 h 98"/>
                <a:gd name="T68" fmla="*/ 41 w 128"/>
                <a:gd name="T69" fmla="*/ 56 h 98"/>
                <a:gd name="T70" fmla="*/ 34 w 128"/>
                <a:gd name="T71" fmla="*/ 49 h 98"/>
                <a:gd name="T72" fmla="*/ 41 w 128"/>
                <a:gd name="T73" fmla="*/ 41 h 98"/>
                <a:gd name="T74" fmla="*/ 49 w 128"/>
                <a:gd name="T75" fmla="*/ 49 h 98"/>
                <a:gd name="T76" fmla="*/ 41 w 128"/>
                <a:gd name="T77" fmla="*/ 56 h 98"/>
                <a:gd name="T78" fmla="*/ 79 w 128"/>
                <a:gd name="T79" fmla="*/ 75 h 98"/>
                <a:gd name="T80" fmla="*/ 71 w 128"/>
                <a:gd name="T81" fmla="*/ 68 h 98"/>
                <a:gd name="T82" fmla="*/ 79 w 128"/>
                <a:gd name="T83" fmla="*/ 60 h 98"/>
                <a:gd name="T84" fmla="*/ 86 w 128"/>
                <a:gd name="T85" fmla="*/ 68 h 98"/>
                <a:gd name="T86" fmla="*/ 79 w 128"/>
                <a:gd name="T87" fmla="*/ 75 h 98"/>
                <a:gd name="T88" fmla="*/ 113 w 128"/>
                <a:gd name="T89" fmla="*/ 22 h 98"/>
                <a:gd name="T90" fmla="*/ 105 w 128"/>
                <a:gd name="T91" fmla="*/ 15 h 98"/>
                <a:gd name="T92" fmla="*/ 113 w 128"/>
                <a:gd name="T93" fmla="*/ 7 h 98"/>
                <a:gd name="T94" fmla="*/ 120 w 128"/>
                <a:gd name="T95" fmla="*/ 15 h 98"/>
                <a:gd name="T96" fmla="*/ 113 w 128"/>
                <a:gd name="T97" fmla="*/ 2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98">
                  <a:moveTo>
                    <a:pt x="113" y="0"/>
                  </a:moveTo>
                  <a:cubicBezTo>
                    <a:pt x="104" y="0"/>
                    <a:pt x="98" y="7"/>
                    <a:pt x="98" y="15"/>
                  </a:cubicBezTo>
                  <a:cubicBezTo>
                    <a:pt x="98" y="19"/>
                    <a:pt x="100" y="23"/>
                    <a:pt x="103" y="26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3"/>
                    <a:pt x="81" y="52"/>
                    <a:pt x="79" y="52"/>
                  </a:cubicBezTo>
                  <a:cubicBezTo>
                    <a:pt x="73" y="52"/>
                    <a:pt x="68" y="56"/>
                    <a:pt x="66" y="6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1"/>
                    <a:pt x="56" y="49"/>
                  </a:cubicBezTo>
                  <a:cubicBezTo>
                    <a:pt x="56" y="40"/>
                    <a:pt x="49" y="34"/>
                    <a:pt x="41" y="34"/>
                  </a:cubicBezTo>
                  <a:cubicBezTo>
                    <a:pt x="33" y="34"/>
                    <a:pt x="26" y="40"/>
                    <a:pt x="26" y="49"/>
                  </a:cubicBezTo>
                  <a:cubicBezTo>
                    <a:pt x="26" y="53"/>
                    <a:pt x="28" y="57"/>
                    <a:pt x="31" y="6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1" y="69"/>
                    <a:pt x="18" y="68"/>
                    <a:pt x="15" y="68"/>
                  </a:cubicBezTo>
                  <a:cubicBezTo>
                    <a:pt x="6" y="68"/>
                    <a:pt x="0" y="74"/>
                    <a:pt x="0" y="83"/>
                  </a:cubicBezTo>
                  <a:cubicBezTo>
                    <a:pt x="0" y="91"/>
                    <a:pt x="6" y="98"/>
                    <a:pt x="15" y="98"/>
                  </a:cubicBezTo>
                  <a:cubicBezTo>
                    <a:pt x="23" y="98"/>
                    <a:pt x="30" y="91"/>
                    <a:pt x="30" y="83"/>
                  </a:cubicBezTo>
                  <a:cubicBezTo>
                    <a:pt x="30" y="79"/>
                    <a:pt x="28" y="76"/>
                    <a:pt x="26" y="7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3"/>
                    <a:pt x="39" y="64"/>
                    <a:pt x="41" y="64"/>
                  </a:cubicBezTo>
                  <a:cubicBezTo>
                    <a:pt x="46" y="64"/>
                    <a:pt x="51" y="61"/>
                    <a:pt x="53" y="5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8"/>
                  </a:cubicBezTo>
                  <a:cubicBezTo>
                    <a:pt x="64" y="76"/>
                    <a:pt x="70" y="83"/>
                    <a:pt x="79" y="83"/>
                  </a:cubicBezTo>
                  <a:cubicBezTo>
                    <a:pt x="87" y="83"/>
                    <a:pt x="94" y="76"/>
                    <a:pt x="94" y="68"/>
                  </a:cubicBezTo>
                  <a:cubicBezTo>
                    <a:pt x="94" y="63"/>
                    <a:pt x="91" y="58"/>
                    <a:pt x="88" y="56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8" y="29"/>
                    <a:pt x="110" y="30"/>
                    <a:pt x="113" y="30"/>
                  </a:cubicBezTo>
                  <a:cubicBezTo>
                    <a:pt x="121" y="30"/>
                    <a:pt x="128" y="23"/>
                    <a:pt x="128" y="15"/>
                  </a:cubicBezTo>
                  <a:cubicBezTo>
                    <a:pt x="128" y="7"/>
                    <a:pt x="121" y="0"/>
                    <a:pt x="113" y="0"/>
                  </a:cubicBezTo>
                  <a:close/>
                  <a:moveTo>
                    <a:pt x="15" y="90"/>
                  </a:moveTo>
                  <a:cubicBezTo>
                    <a:pt x="11" y="90"/>
                    <a:pt x="7" y="87"/>
                    <a:pt x="7" y="83"/>
                  </a:cubicBezTo>
                  <a:cubicBezTo>
                    <a:pt x="7" y="78"/>
                    <a:pt x="11" y="75"/>
                    <a:pt x="15" y="75"/>
                  </a:cubicBezTo>
                  <a:cubicBezTo>
                    <a:pt x="19" y="75"/>
                    <a:pt x="22" y="78"/>
                    <a:pt x="22" y="83"/>
                  </a:cubicBezTo>
                  <a:cubicBezTo>
                    <a:pt x="22" y="87"/>
                    <a:pt x="19" y="90"/>
                    <a:pt x="15" y="90"/>
                  </a:cubicBezTo>
                  <a:close/>
                  <a:moveTo>
                    <a:pt x="41" y="56"/>
                  </a:moveTo>
                  <a:cubicBezTo>
                    <a:pt x="37" y="56"/>
                    <a:pt x="34" y="53"/>
                    <a:pt x="34" y="49"/>
                  </a:cubicBezTo>
                  <a:cubicBezTo>
                    <a:pt x="34" y="45"/>
                    <a:pt x="37" y="41"/>
                    <a:pt x="41" y="41"/>
                  </a:cubicBezTo>
                  <a:cubicBezTo>
                    <a:pt x="45" y="41"/>
                    <a:pt x="49" y="45"/>
                    <a:pt x="49" y="49"/>
                  </a:cubicBezTo>
                  <a:cubicBezTo>
                    <a:pt x="49" y="53"/>
                    <a:pt x="45" y="56"/>
                    <a:pt x="41" y="56"/>
                  </a:cubicBezTo>
                  <a:close/>
                  <a:moveTo>
                    <a:pt x="79" y="75"/>
                  </a:moveTo>
                  <a:cubicBezTo>
                    <a:pt x="75" y="75"/>
                    <a:pt x="71" y="72"/>
                    <a:pt x="71" y="68"/>
                  </a:cubicBezTo>
                  <a:cubicBezTo>
                    <a:pt x="71" y="63"/>
                    <a:pt x="75" y="60"/>
                    <a:pt x="79" y="60"/>
                  </a:cubicBezTo>
                  <a:cubicBezTo>
                    <a:pt x="83" y="60"/>
                    <a:pt x="86" y="63"/>
                    <a:pt x="86" y="68"/>
                  </a:cubicBezTo>
                  <a:cubicBezTo>
                    <a:pt x="86" y="72"/>
                    <a:pt x="83" y="75"/>
                    <a:pt x="79" y="75"/>
                  </a:cubicBezTo>
                  <a:close/>
                  <a:moveTo>
                    <a:pt x="113" y="22"/>
                  </a:moveTo>
                  <a:cubicBezTo>
                    <a:pt x="108" y="22"/>
                    <a:pt x="105" y="19"/>
                    <a:pt x="105" y="15"/>
                  </a:cubicBezTo>
                  <a:cubicBezTo>
                    <a:pt x="105" y="11"/>
                    <a:pt x="108" y="7"/>
                    <a:pt x="113" y="7"/>
                  </a:cubicBezTo>
                  <a:cubicBezTo>
                    <a:pt x="117" y="7"/>
                    <a:pt x="120" y="11"/>
                    <a:pt x="120" y="15"/>
                  </a:cubicBezTo>
                  <a:cubicBezTo>
                    <a:pt x="120" y="19"/>
                    <a:pt x="117" y="22"/>
                    <a:pt x="113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148EFB0-8456-D1C5-2F69-D6AFFF396CB4}"/>
                </a:ext>
              </a:extLst>
            </p:cNvPr>
            <p:cNvGrpSpPr/>
            <p:nvPr/>
          </p:nvGrpSpPr>
          <p:grpSpPr>
            <a:xfrm>
              <a:off x="5245335" y="3786364"/>
              <a:ext cx="369653" cy="285640"/>
              <a:chOff x="9945687" y="1014413"/>
              <a:chExt cx="454026" cy="350837"/>
            </a:xfrm>
            <a:grpFill/>
          </p:grpSpPr>
          <p:sp>
            <p:nvSpPr>
              <p:cNvPr id="325" name="Freeform 24">
                <a:extLst>
                  <a:ext uri="{FF2B5EF4-FFF2-40B4-BE49-F238E27FC236}">
                    <a16:creationId xmlns:a16="http://schemas.microsoft.com/office/drawing/2014/main" id="{4B615003-0B5B-C527-45E0-3E609A51F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5687" y="1065213"/>
                <a:ext cx="431800" cy="300037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6" name="Freeform 25">
                <a:extLst>
                  <a:ext uri="{FF2B5EF4-FFF2-40B4-BE49-F238E27FC236}">
                    <a16:creationId xmlns:a16="http://schemas.microsoft.com/office/drawing/2014/main" id="{6FB4EC59-C09D-48B3-CBEF-28533E5F2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5" y="1014413"/>
                <a:ext cx="319088" cy="2889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6B60BA-596D-CF15-ADE5-76C3A3D06BC1}"/>
                </a:ext>
              </a:extLst>
            </p:cNvPr>
            <p:cNvGrpSpPr/>
            <p:nvPr/>
          </p:nvGrpSpPr>
          <p:grpSpPr>
            <a:xfrm>
              <a:off x="6232630" y="3742580"/>
              <a:ext cx="395062" cy="373208"/>
              <a:chOff x="10121900" y="790575"/>
              <a:chExt cx="746125" cy="704851"/>
            </a:xfrm>
            <a:grpFill/>
          </p:grpSpPr>
          <p:sp>
            <p:nvSpPr>
              <p:cNvPr id="323" name="Freeform 29">
                <a:extLst>
                  <a:ext uri="{FF2B5EF4-FFF2-40B4-BE49-F238E27FC236}">
                    <a16:creationId xmlns:a16="http://schemas.microsoft.com/office/drawing/2014/main" id="{C0FD9D0B-41EC-E962-610B-2FF851E614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21900" y="947738"/>
                <a:ext cx="746125" cy="547688"/>
              </a:xfrm>
              <a:custGeom>
                <a:avLst/>
                <a:gdLst>
                  <a:gd name="T0" fmla="*/ 167 w 196"/>
                  <a:gd name="T1" fmla="*/ 35 h 144"/>
                  <a:gd name="T2" fmla="*/ 153 w 196"/>
                  <a:gd name="T3" fmla="*/ 34 h 144"/>
                  <a:gd name="T4" fmla="*/ 136 w 196"/>
                  <a:gd name="T5" fmla="*/ 28 h 144"/>
                  <a:gd name="T6" fmla="*/ 172 w 196"/>
                  <a:gd name="T7" fmla="*/ 28 h 144"/>
                  <a:gd name="T8" fmla="*/ 167 w 196"/>
                  <a:gd name="T9" fmla="*/ 18 h 144"/>
                  <a:gd name="T10" fmla="*/ 167 w 196"/>
                  <a:gd name="T11" fmla="*/ 11 h 144"/>
                  <a:gd name="T12" fmla="*/ 151 w 196"/>
                  <a:gd name="T13" fmla="*/ 8 h 144"/>
                  <a:gd name="T14" fmla="*/ 136 w 196"/>
                  <a:gd name="T15" fmla="*/ 6 h 144"/>
                  <a:gd name="T16" fmla="*/ 122 w 196"/>
                  <a:gd name="T17" fmla="*/ 7 h 144"/>
                  <a:gd name="T18" fmla="*/ 113 w 196"/>
                  <a:gd name="T19" fmla="*/ 10 h 144"/>
                  <a:gd name="T20" fmla="*/ 105 w 196"/>
                  <a:gd name="T21" fmla="*/ 6 h 144"/>
                  <a:gd name="T22" fmla="*/ 105 w 196"/>
                  <a:gd name="T23" fmla="*/ 0 h 144"/>
                  <a:gd name="T24" fmla="*/ 43 w 196"/>
                  <a:gd name="T25" fmla="*/ 0 h 144"/>
                  <a:gd name="T26" fmla="*/ 0 w 196"/>
                  <a:gd name="T27" fmla="*/ 71 h 144"/>
                  <a:gd name="T28" fmla="*/ 108 w 196"/>
                  <a:gd name="T29" fmla="*/ 132 h 144"/>
                  <a:gd name="T30" fmla="*/ 170 w 196"/>
                  <a:gd name="T31" fmla="*/ 126 h 144"/>
                  <a:gd name="T32" fmla="*/ 167 w 196"/>
                  <a:gd name="T33" fmla="*/ 37 h 144"/>
                  <a:gd name="T34" fmla="*/ 76 w 196"/>
                  <a:gd name="T35" fmla="*/ 109 h 144"/>
                  <a:gd name="T36" fmla="*/ 64 w 196"/>
                  <a:gd name="T37" fmla="*/ 110 h 144"/>
                  <a:gd name="T38" fmla="*/ 37 w 196"/>
                  <a:gd name="T39" fmla="*/ 79 h 144"/>
                  <a:gd name="T40" fmla="*/ 53 w 196"/>
                  <a:gd name="T41" fmla="*/ 76 h 144"/>
                  <a:gd name="T42" fmla="*/ 67 w 196"/>
                  <a:gd name="T43" fmla="*/ 84 h 144"/>
                  <a:gd name="T44" fmla="*/ 54 w 196"/>
                  <a:gd name="T45" fmla="*/ 67 h 144"/>
                  <a:gd name="T46" fmla="*/ 59 w 196"/>
                  <a:gd name="T47" fmla="*/ 30 h 144"/>
                  <a:gd name="T48" fmla="*/ 60 w 196"/>
                  <a:gd name="T49" fmla="*/ 22 h 144"/>
                  <a:gd name="T50" fmla="*/ 73 w 196"/>
                  <a:gd name="T51" fmla="*/ 29 h 144"/>
                  <a:gd name="T52" fmla="*/ 95 w 196"/>
                  <a:gd name="T53" fmla="*/ 52 h 144"/>
                  <a:gd name="T54" fmla="*/ 70 w 196"/>
                  <a:gd name="T55" fmla="*/ 48 h 144"/>
                  <a:gd name="T56" fmla="*/ 82 w 196"/>
                  <a:gd name="T57" fmla="*/ 62 h 144"/>
                  <a:gd name="T58" fmla="*/ 76 w 196"/>
                  <a:gd name="T59" fmla="*/ 102 h 144"/>
                  <a:gd name="T60" fmla="*/ 145 w 196"/>
                  <a:gd name="T61" fmla="*/ 108 h 144"/>
                  <a:gd name="T62" fmla="*/ 137 w 196"/>
                  <a:gd name="T63" fmla="*/ 110 h 144"/>
                  <a:gd name="T64" fmla="*/ 118 w 196"/>
                  <a:gd name="T65" fmla="*/ 87 h 144"/>
                  <a:gd name="T66" fmla="*/ 129 w 196"/>
                  <a:gd name="T67" fmla="*/ 85 h 144"/>
                  <a:gd name="T68" fmla="*/ 139 w 196"/>
                  <a:gd name="T69" fmla="*/ 91 h 144"/>
                  <a:gd name="T70" fmla="*/ 129 w 196"/>
                  <a:gd name="T71" fmla="*/ 79 h 144"/>
                  <a:gd name="T72" fmla="*/ 133 w 196"/>
                  <a:gd name="T73" fmla="*/ 53 h 144"/>
                  <a:gd name="T74" fmla="*/ 134 w 196"/>
                  <a:gd name="T75" fmla="*/ 47 h 144"/>
                  <a:gd name="T76" fmla="*/ 143 w 196"/>
                  <a:gd name="T77" fmla="*/ 52 h 144"/>
                  <a:gd name="T78" fmla="*/ 158 w 196"/>
                  <a:gd name="T79" fmla="*/ 68 h 144"/>
                  <a:gd name="T80" fmla="*/ 141 w 196"/>
                  <a:gd name="T81" fmla="*/ 65 h 144"/>
                  <a:gd name="T82" fmla="*/ 150 w 196"/>
                  <a:gd name="T83" fmla="*/ 75 h 144"/>
                  <a:gd name="T84" fmla="*/ 145 w 196"/>
                  <a:gd name="T85" fmla="*/ 10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6" h="144">
                    <a:moveTo>
                      <a:pt x="167" y="37"/>
                    </a:moveTo>
                    <a:cubicBezTo>
                      <a:pt x="168" y="36"/>
                      <a:pt x="168" y="35"/>
                      <a:pt x="167" y="35"/>
                    </a:cubicBezTo>
                    <a:cubicBezTo>
                      <a:pt x="167" y="34"/>
                      <a:pt x="167" y="33"/>
                      <a:pt x="167" y="33"/>
                    </a:cubicBezTo>
                    <a:cubicBezTo>
                      <a:pt x="163" y="33"/>
                      <a:pt x="158" y="34"/>
                      <a:pt x="153" y="34"/>
                    </a:cubicBezTo>
                    <a:cubicBezTo>
                      <a:pt x="133" y="34"/>
                      <a:pt x="117" y="26"/>
                      <a:pt x="115" y="17"/>
                    </a:cubicBezTo>
                    <a:cubicBezTo>
                      <a:pt x="122" y="22"/>
                      <a:pt x="132" y="27"/>
                      <a:pt x="136" y="28"/>
                    </a:cubicBezTo>
                    <a:cubicBezTo>
                      <a:pt x="136" y="28"/>
                      <a:pt x="137" y="28"/>
                      <a:pt x="137" y="28"/>
                    </a:cubicBezTo>
                    <a:cubicBezTo>
                      <a:pt x="149" y="33"/>
                      <a:pt x="172" y="28"/>
                      <a:pt x="172" y="28"/>
                    </a:cubicBezTo>
                    <a:cubicBezTo>
                      <a:pt x="172" y="28"/>
                      <a:pt x="173" y="27"/>
                      <a:pt x="171" y="25"/>
                    </a:cubicBezTo>
                    <a:cubicBezTo>
                      <a:pt x="168" y="22"/>
                      <a:pt x="165" y="21"/>
                      <a:pt x="167" y="18"/>
                    </a:cubicBezTo>
                    <a:cubicBezTo>
                      <a:pt x="168" y="16"/>
                      <a:pt x="170" y="14"/>
                      <a:pt x="169" y="12"/>
                    </a:cubicBezTo>
                    <a:cubicBezTo>
                      <a:pt x="169" y="12"/>
                      <a:pt x="168" y="11"/>
                      <a:pt x="167" y="11"/>
                    </a:cubicBezTo>
                    <a:cubicBezTo>
                      <a:pt x="163" y="11"/>
                      <a:pt x="157" y="12"/>
                      <a:pt x="157" y="12"/>
                    </a:cubicBezTo>
                    <a:cubicBezTo>
                      <a:pt x="157" y="12"/>
                      <a:pt x="156" y="9"/>
                      <a:pt x="151" y="8"/>
                    </a:cubicBezTo>
                    <a:cubicBezTo>
                      <a:pt x="147" y="7"/>
                      <a:pt x="140" y="5"/>
                      <a:pt x="136" y="5"/>
                    </a:cubicBezTo>
                    <a:cubicBezTo>
                      <a:pt x="136" y="5"/>
                      <a:pt x="136" y="6"/>
                      <a:pt x="136" y="6"/>
                    </a:cubicBezTo>
                    <a:cubicBezTo>
                      <a:pt x="133" y="7"/>
                      <a:pt x="129" y="10"/>
                      <a:pt x="125" y="9"/>
                    </a:cubicBezTo>
                    <a:cubicBezTo>
                      <a:pt x="123" y="8"/>
                      <a:pt x="122" y="8"/>
                      <a:pt x="122" y="7"/>
                    </a:cubicBezTo>
                    <a:cubicBezTo>
                      <a:pt x="120" y="7"/>
                      <a:pt x="119" y="6"/>
                      <a:pt x="117" y="7"/>
                    </a:cubicBezTo>
                    <a:cubicBezTo>
                      <a:pt x="113" y="7"/>
                      <a:pt x="113" y="10"/>
                      <a:pt x="113" y="10"/>
                    </a:cubicBezTo>
                    <a:cubicBezTo>
                      <a:pt x="113" y="10"/>
                      <a:pt x="112" y="10"/>
                      <a:pt x="112" y="10"/>
                    </a:cubicBezTo>
                    <a:cubicBezTo>
                      <a:pt x="110" y="8"/>
                      <a:pt x="107" y="7"/>
                      <a:pt x="105" y="6"/>
                    </a:cubicBezTo>
                    <a:cubicBezTo>
                      <a:pt x="106" y="5"/>
                      <a:pt x="106" y="4"/>
                      <a:pt x="104" y="3"/>
                    </a:cubicBezTo>
                    <a:cubicBezTo>
                      <a:pt x="105" y="2"/>
                      <a:pt x="105" y="1"/>
                      <a:pt x="105" y="0"/>
                    </a:cubicBezTo>
                    <a:cubicBezTo>
                      <a:pt x="96" y="2"/>
                      <a:pt x="85" y="3"/>
                      <a:pt x="73" y="3"/>
                    </a:cubicBezTo>
                    <a:cubicBezTo>
                      <a:pt x="62" y="3"/>
                      <a:pt x="51" y="2"/>
                      <a:pt x="43" y="0"/>
                    </a:cubicBezTo>
                    <a:cubicBezTo>
                      <a:pt x="42" y="2"/>
                      <a:pt x="41" y="4"/>
                      <a:pt x="41" y="5"/>
                    </a:cubicBezTo>
                    <a:cubicBezTo>
                      <a:pt x="17" y="17"/>
                      <a:pt x="0" y="42"/>
                      <a:pt x="0" y="71"/>
                    </a:cubicBezTo>
                    <a:cubicBezTo>
                      <a:pt x="0" y="93"/>
                      <a:pt x="10" y="113"/>
                      <a:pt x="26" y="127"/>
                    </a:cubicBezTo>
                    <a:cubicBezTo>
                      <a:pt x="43" y="142"/>
                      <a:pt x="89" y="144"/>
                      <a:pt x="108" y="132"/>
                    </a:cubicBezTo>
                    <a:cubicBezTo>
                      <a:pt x="111" y="131"/>
                      <a:pt x="114" y="128"/>
                      <a:pt x="117" y="126"/>
                    </a:cubicBezTo>
                    <a:cubicBezTo>
                      <a:pt x="132" y="133"/>
                      <a:pt x="158" y="133"/>
                      <a:pt x="170" y="126"/>
                    </a:cubicBezTo>
                    <a:cubicBezTo>
                      <a:pt x="184" y="118"/>
                      <a:pt x="196" y="100"/>
                      <a:pt x="196" y="83"/>
                    </a:cubicBezTo>
                    <a:cubicBezTo>
                      <a:pt x="196" y="62"/>
                      <a:pt x="184" y="45"/>
                      <a:pt x="167" y="37"/>
                    </a:cubicBezTo>
                    <a:close/>
                    <a:moveTo>
                      <a:pt x="76" y="102"/>
                    </a:move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109"/>
                      <a:pt x="76" y="110"/>
                      <a:pt x="75" y="110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3" y="110"/>
                      <a:pt x="63" y="109"/>
                      <a:pt x="63" y="102"/>
                    </a:cubicBezTo>
                    <a:cubicBezTo>
                      <a:pt x="47" y="101"/>
                      <a:pt x="38" y="93"/>
                      <a:pt x="37" y="79"/>
                    </a:cubicBezTo>
                    <a:cubicBezTo>
                      <a:pt x="37" y="78"/>
                      <a:pt x="38" y="78"/>
                      <a:pt x="38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4" y="76"/>
                      <a:pt x="54" y="76"/>
                      <a:pt x="55" y="77"/>
                    </a:cubicBezTo>
                    <a:cubicBezTo>
                      <a:pt x="56" y="84"/>
                      <a:pt x="63" y="84"/>
                      <a:pt x="67" y="84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71" y="77"/>
                      <a:pt x="68" y="73"/>
                      <a:pt x="54" y="67"/>
                    </a:cubicBezTo>
                    <a:cubicBezTo>
                      <a:pt x="44" y="62"/>
                      <a:pt x="39" y="60"/>
                      <a:pt x="39" y="52"/>
                    </a:cubicBezTo>
                    <a:cubicBezTo>
                      <a:pt x="38" y="43"/>
                      <a:pt x="45" y="33"/>
                      <a:pt x="59" y="30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60" y="22"/>
                      <a:pt x="60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2" y="22"/>
                      <a:pt x="72" y="22"/>
                      <a:pt x="73" y="29"/>
                    </a:cubicBezTo>
                    <a:cubicBezTo>
                      <a:pt x="87" y="31"/>
                      <a:pt x="96" y="40"/>
                      <a:pt x="96" y="50"/>
                    </a:cubicBezTo>
                    <a:cubicBezTo>
                      <a:pt x="96" y="51"/>
                      <a:pt x="96" y="51"/>
                      <a:pt x="95" y="52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9" y="53"/>
                      <a:pt x="78" y="47"/>
                      <a:pt x="70" y="48"/>
                    </a:cubicBezTo>
                    <a:cubicBezTo>
                      <a:pt x="67" y="48"/>
                      <a:pt x="67" y="50"/>
                      <a:pt x="67" y="51"/>
                    </a:cubicBezTo>
                    <a:cubicBezTo>
                      <a:pt x="67" y="55"/>
                      <a:pt x="72" y="57"/>
                      <a:pt x="82" y="62"/>
                    </a:cubicBezTo>
                    <a:cubicBezTo>
                      <a:pt x="92" y="67"/>
                      <a:pt x="97" y="71"/>
                      <a:pt x="98" y="79"/>
                    </a:cubicBezTo>
                    <a:cubicBezTo>
                      <a:pt x="98" y="90"/>
                      <a:pt x="90" y="99"/>
                      <a:pt x="76" y="102"/>
                    </a:cubicBezTo>
                    <a:close/>
                    <a:moveTo>
                      <a:pt x="145" y="104"/>
                    </a:moveTo>
                    <a:cubicBezTo>
                      <a:pt x="145" y="108"/>
                      <a:pt x="145" y="108"/>
                      <a:pt x="145" y="108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37" y="110"/>
                      <a:pt x="137" y="110"/>
                      <a:pt x="137" y="110"/>
                    </a:cubicBezTo>
                    <a:cubicBezTo>
                      <a:pt x="136" y="110"/>
                      <a:pt x="136" y="109"/>
                      <a:pt x="136" y="104"/>
                    </a:cubicBezTo>
                    <a:cubicBezTo>
                      <a:pt x="124" y="103"/>
                      <a:pt x="118" y="97"/>
                      <a:pt x="118" y="87"/>
                    </a:cubicBezTo>
                    <a:cubicBezTo>
                      <a:pt x="118" y="87"/>
                      <a:pt x="118" y="87"/>
                      <a:pt x="119" y="87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30" y="85"/>
                      <a:pt x="130" y="86"/>
                      <a:pt x="130" y="86"/>
                    </a:cubicBezTo>
                    <a:cubicBezTo>
                      <a:pt x="131" y="91"/>
                      <a:pt x="136" y="91"/>
                      <a:pt x="139" y="91"/>
                    </a:cubicBezTo>
                    <a:cubicBezTo>
                      <a:pt x="140" y="90"/>
                      <a:pt x="141" y="90"/>
                      <a:pt x="141" y="89"/>
                    </a:cubicBezTo>
                    <a:cubicBezTo>
                      <a:pt x="142" y="86"/>
                      <a:pt x="140" y="83"/>
                      <a:pt x="129" y="79"/>
                    </a:cubicBezTo>
                    <a:cubicBezTo>
                      <a:pt x="123" y="76"/>
                      <a:pt x="119" y="74"/>
                      <a:pt x="119" y="68"/>
                    </a:cubicBezTo>
                    <a:cubicBezTo>
                      <a:pt x="118" y="62"/>
                      <a:pt x="124" y="55"/>
                      <a:pt x="133" y="53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48"/>
                      <a:pt x="134" y="47"/>
                      <a:pt x="134" y="47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3" y="47"/>
                      <a:pt x="143" y="47"/>
                      <a:pt x="143" y="52"/>
                    </a:cubicBezTo>
                    <a:cubicBezTo>
                      <a:pt x="153" y="53"/>
                      <a:pt x="159" y="60"/>
                      <a:pt x="160" y="67"/>
                    </a:cubicBezTo>
                    <a:cubicBezTo>
                      <a:pt x="160" y="68"/>
                      <a:pt x="159" y="68"/>
                      <a:pt x="158" y="68"/>
                    </a:cubicBezTo>
                    <a:cubicBezTo>
                      <a:pt x="147" y="69"/>
                      <a:pt x="147" y="69"/>
                      <a:pt x="147" y="69"/>
                    </a:cubicBezTo>
                    <a:cubicBezTo>
                      <a:pt x="147" y="69"/>
                      <a:pt x="147" y="65"/>
                      <a:pt x="141" y="65"/>
                    </a:cubicBezTo>
                    <a:cubicBezTo>
                      <a:pt x="139" y="66"/>
                      <a:pt x="139" y="67"/>
                      <a:pt x="139" y="68"/>
                    </a:cubicBezTo>
                    <a:cubicBezTo>
                      <a:pt x="139" y="70"/>
                      <a:pt x="142" y="72"/>
                      <a:pt x="150" y="75"/>
                    </a:cubicBezTo>
                    <a:cubicBezTo>
                      <a:pt x="157" y="79"/>
                      <a:pt x="160" y="82"/>
                      <a:pt x="161" y="87"/>
                    </a:cubicBezTo>
                    <a:cubicBezTo>
                      <a:pt x="161" y="96"/>
                      <a:pt x="155" y="102"/>
                      <a:pt x="145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4" name="Freeform 30">
                <a:extLst>
                  <a:ext uri="{FF2B5EF4-FFF2-40B4-BE49-F238E27FC236}">
                    <a16:creationId xmlns:a16="http://schemas.microsoft.com/office/drawing/2014/main" id="{AC7702D4-F1C4-B6C0-62BA-88CFFEA23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8100" y="790575"/>
                <a:ext cx="406400" cy="152400"/>
              </a:xfrm>
              <a:custGeom>
                <a:avLst/>
                <a:gdLst>
                  <a:gd name="T0" fmla="*/ 26 w 107"/>
                  <a:gd name="T1" fmla="*/ 38 h 40"/>
                  <a:gd name="T2" fmla="*/ 50 w 107"/>
                  <a:gd name="T3" fmla="*/ 40 h 40"/>
                  <a:gd name="T4" fmla="*/ 84 w 107"/>
                  <a:gd name="T5" fmla="*/ 37 h 40"/>
                  <a:gd name="T6" fmla="*/ 107 w 107"/>
                  <a:gd name="T7" fmla="*/ 25 h 40"/>
                  <a:gd name="T8" fmla="*/ 102 w 107"/>
                  <a:gd name="T9" fmla="*/ 20 h 40"/>
                  <a:gd name="T10" fmla="*/ 93 w 107"/>
                  <a:gd name="T11" fmla="*/ 12 h 40"/>
                  <a:gd name="T12" fmla="*/ 95 w 107"/>
                  <a:gd name="T13" fmla="*/ 1 h 40"/>
                  <a:gd name="T14" fmla="*/ 91 w 107"/>
                  <a:gd name="T15" fmla="*/ 1 h 40"/>
                  <a:gd name="T16" fmla="*/ 75 w 107"/>
                  <a:gd name="T17" fmla="*/ 7 h 40"/>
                  <a:gd name="T18" fmla="*/ 64 w 107"/>
                  <a:gd name="T19" fmla="*/ 3 h 40"/>
                  <a:gd name="T20" fmla="*/ 40 w 107"/>
                  <a:gd name="T21" fmla="*/ 5 h 40"/>
                  <a:gd name="T22" fmla="*/ 39 w 107"/>
                  <a:gd name="T23" fmla="*/ 6 h 40"/>
                  <a:gd name="T24" fmla="*/ 23 w 107"/>
                  <a:gd name="T25" fmla="*/ 16 h 40"/>
                  <a:gd name="T26" fmla="*/ 17 w 107"/>
                  <a:gd name="T27" fmla="*/ 15 h 40"/>
                  <a:gd name="T28" fmla="*/ 10 w 107"/>
                  <a:gd name="T29" fmla="*/ 16 h 40"/>
                  <a:gd name="T30" fmla="*/ 5 w 107"/>
                  <a:gd name="T31" fmla="*/ 23 h 40"/>
                  <a:gd name="T32" fmla="*/ 0 w 107"/>
                  <a:gd name="T33" fmla="*/ 28 h 40"/>
                  <a:gd name="T34" fmla="*/ 27 w 107"/>
                  <a:gd name="T35" fmla="*/ 38 h 40"/>
                  <a:gd name="T36" fmla="*/ 26 w 107"/>
                  <a:gd name="T3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" h="40">
                    <a:moveTo>
                      <a:pt x="26" y="38"/>
                    </a:moveTo>
                    <a:cubicBezTo>
                      <a:pt x="33" y="40"/>
                      <a:pt x="42" y="40"/>
                      <a:pt x="50" y="40"/>
                    </a:cubicBezTo>
                    <a:cubicBezTo>
                      <a:pt x="63" y="40"/>
                      <a:pt x="74" y="39"/>
                      <a:pt x="84" y="37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7" y="25"/>
                      <a:pt x="107" y="22"/>
                      <a:pt x="102" y="20"/>
                    </a:cubicBezTo>
                    <a:cubicBezTo>
                      <a:pt x="98" y="17"/>
                      <a:pt x="92" y="16"/>
                      <a:pt x="93" y="12"/>
                    </a:cubicBezTo>
                    <a:cubicBezTo>
                      <a:pt x="94" y="8"/>
                      <a:pt x="96" y="3"/>
                      <a:pt x="95" y="1"/>
                    </a:cubicBezTo>
                    <a:cubicBezTo>
                      <a:pt x="94" y="0"/>
                      <a:pt x="93" y="0"/>
                      <a:pt x="91" y="1"/>
                    </a:cubicBezTo>
                    <a:cubicBezTo>
                      <a:pt x="84" y="2"/>
                      <a:pt x="75" y="7"/>
                      <a:pt x="75" y="7"/>
                    </a:cubicBezTo>
                    <a:cubicBezTo>
                      <a:pt x="75" y="7"/>
                      <a:pt x="73" y="3"/>
                      <a:pt x="64" y="3"/>
                    </a:cubicBezTo>
                    <a:cubicBezTo>
                      <a:pt x="57" y="3"/>
                      <a:pt x="45" y="3"/>
                      <a:pt x="40" y="5"/>
                    </a:cubicBezTo>
                    <a:cubicBezTo>
                      <a:pt x="39" y="5"/>
                      <a:pt x="39" y="6"/>
                      <a:pt x="39" y="6"/>
                    </a:cubicBezTo>
                    <a:cubicBezTo>
                      <a:pt x="36" y="8"/>
                      <a:pt x="30" y="16"/>
                      <a:pt x="23" y="16"/>
                    </a:cubicBezTo>
                    <a:cubicBezTo>
                      <a:pt x="21" y="16"/>
                      <a:pt x="19" y="15"/>
                      <a:pt x="17" y="15"/>
                    </a:cubicBezTo>
                    <a:cubicBezTo>
                      <a:pt x="15" y="14"/>
                      <a:pt x="14" y="14"/>
                      <a:pt x="10" y="16"/>
                    </a:cubicBezTo>
                    <a:cubicBezTo>
                      <a:pt x="5" y="19"/>
                      <a:pt x="5" y="23"/>
                      <a:pt x="5" y="23"/>
                    </a:cubicBezTo>
                    <a:cubicBezTo>
                      <a:pt x="5" y="23"/>
                      <a:pt x="0" y="22"/>
                      <a:pt x="0" y="28"/>
                    </a:cubicBezTo>
                    <a:cubicBezTo>
                      <a:pt x="15" y="35"/>
                      <a:pt x="27" y="38"/>
                      <a:pt x="27" y="38"/>
                    </a:cubicBezTo>
                    <a:cubicBezTo>
                      <a:pt x="27" y="38"/>
                      <a:pt x="26" y="38"/>
                      <a:pt x="2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5A2EEF3-609F-1DC0-E83F-7B2E2D22E0D7}"/>
                </a:ext>
              </a:extLst>
            </p:cNvPr>
            <p:cNvGrpSpPr/>
            <p:nvPr/>
          </p:nvGrpSpPr>
          <p:grpSpPr>
            <a:xfrm>
              <a:off x="4226079" y="2045601"/>
              <a:ext cx="355572" cy="338477"/>
              <a:chOff x="10755313" y="220663"/>
              <a:chExt cx="990600" cy="942975"/>
            </a:xfrm>
            <a:grpFill/>
          </p:grpSpPr>
          <p:sp>
            <p:nvSpPr>
              <p:cNvPr id="320" name="Freeform 24">
                <a:extLst>
                  <a:ext uri="{FF2B5EF4-FFF2-40B4-BE49-F238E27FC236}">
                    <a16:creationId xmlns:a16="http://schemas.microsoft.com/office/drawing/2014/main" id="{B8C83586-C4AE-5D70-F0F2-2EC7EF820E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55313" y="220663"/>
                <a:ext cx="990600" cy="942975"/>
              </a:xfrm>
              <a:custGeom>
                <a:avLst/>
                <a:gdLst>
                  <a:gd name="T0" fmla="*/ 239 w 261"/>
                  <a:gd name="T1" fmla="*/ 0 h 248"/>
                  <a:gd name="T2" fmla="*/ 22 w 261"/>
                  <a:gd name="T3" fmla="*/ 0 h 248"/>
                  <a:gd name="T4" fmla="*/ 0 w 261"/>
                  <a:gd name="T5" fmla="*/ 22 h 248"/>
                  <a:gd name="T6" fmla="*/ 0 w 261"/>
                  <a:gd name="T7" fmla="*/ 190 h 248"/>
                  <a:gd name="T8" fmla="*/ 22 w 261"/>
                  <a:gd name="T9" fmla="*/ 212 h 248"/>
                  <a:gd name="T10" fmla="*/ 88 w 261"/>
                  <a:gd name="T11" fmla="*/ 212 h 248"/>
                  <a:gd name="T12" fmla="*/ 76 w 261"/>
                  <a:gd name="T13" fmla="*/ 224 h 248"/>
                  <a:gd name="T14" fmla="*/ 70 w 261"/>
                  <a:gd name="T15" fmla="*/ 231 h 248"/>
                  <a:gd name="T16" fmla="*/ 70 w 261"/>
                  <a:gd name="T17" fmla="*/ 241 h 248"/>
                  <a:gd name="T18" fmla="*/ 86 w 261"/>
                  <a:gd name="T19" fmla="*/ 248 h 248"/>
                  <a:gd name="T20" fmla="*/ 175 w 261"/>
                  <a:gd name="T21" fmla="*/ 248 h 248"/>
                  <a:gd name="T22" fmla="*/ 191 w 261"/>
                  <a:gd name="T23" fmla="*/ 241 h 248"/>
                  <a:gd name="T24" fmla="*/ 191 w 261"/>
                  <a:gd name="T25" fmla="*/ 231 h 248"/>
                  <a:gd name="T26" fmla="*/ 185 w 261"/>
                  <a:gd name="T27" fmla="*/ 224 h 248"/>
                  <a:gd name="T28" fmla="*/ 173 w 261"/>
                  <a:gd name="T29" fmla="*/ 212 h 248"/>
                  <a:gd name="T30" fmla="*/ 239 w 261"/>
                  <a:gd name="T31" fmla="*/ 212 h 248"/>
                  <a:gd name="T32" fmla="*/ 261 w 261"/>
                  <a:gd name="T33" fmla="*/ 190 h 248"/>
                  <a:gd name="T34" fmla="*/ 261 w 261"/>
                  <a:gd name="T35" fmla="*/ 22 h 248"/>
                  <a:gd name="T36" fmla="*/ 239 w 261"/>
                  <a:gd name="T37" fmla="*/ 0 h 248"/>
                  <a:gd name="T38" fmla="*/ 179 w 261"/>
                  <a:gd name="T39" fmla="*/ 230 h 248"/>
                  <a:gd name="T40" fmla="*/ 184 w 261"/>
                  <a:gd name="T41" fmla="*/ 236 h 248"/>
                  <a:gd name="T42" fmla="*/ 184 w 261"/>
                  <a:gd name="T43" fmla="*/ 238 h 248"/>
                  <a:gd name="T44" fmla="*/ 175 w 261"/>
                  <a:gd name="T45" fmla="*/ 240 h 248"/>
                  <a:gd name="T46" fmla="*/ 86 w 261"/>
                  <a:gd name="T47" fmla="*/ 240 h 248"/>
                  <a:gd name="T48" fmla="*/ 77 w 261"/>
                  <a:gd name="T49" fmla="*/ 238 h 248"/>
                  <a:gd name="T50" fmla="*/ 77 w 261"/>
                  <a:gd name="T51" fmla="*/ 236 h 248"/>
                  <a:gd name="T52" fmla="*/ 77 w 261"/>
                  <a:gd name="T53" fmla="*/ 236 h 248"/>
                  <a:gd name="T54" fmla="*/ 82 w 261"/>
                  <a:gd name="T55" fmla="*/ 230 h 248"/>
                  <a:gd name="T56" fmla="*/ 98 w 261"/>
                  <a:gd name="T57" fmla="*/ 212 h 248"/>
                  <a:gd name="T58" fmla="*/ 163 w 261"/>
                  <a:gd name="T59" fmla="*/ 212 h 248"/>
                  <a:gd name="T60" fmla="*/ 179 w 261"/>
                  <a:gd name="T61" fmla="*/ 230 h 248"/>
                  <a:gd name="T62" fmla="*/ 245 w 261"/>
                  <a:gd name="T63" fmla="*/ 190 h 248"/>
                  <a:gd name="T64" fmla="*/ 239 w 261"/>
                  <a:gd name="T65" fmla="*/ 196 h 248"/>
                  <a:gd name="T66" fmla="*/ 22 w 261"/>
                  <a:gd name="T67" fmla="*/ 196 h 248"/>
                  <a:gd name="T68" fmla="*/ 16 w 261"/>
                  <a:gd name="T69" fmla="*/ 190 h 248"/>
                  <a:gd name="T70" fmla="*/ 16 w 261"/>
                  <a:gd name="T71" fmla="*/ 22 h 248"/>
                  <a:gd name="T72" fmla="*/ 22 w 261"/>
                  <a:gd name="T73" fmla="*/ 16 h 248"/>
                  <a:gd name="T74" fmla="*/ 239 w 261"/>
                  <a:gd name="T75" fmla="*/ 16 h 248"/>
                  <a:gd name="T76" fmla="*/ 245 w 261"/>
                  <a:gd name="T77" fmla="*/ 22 h 248"/>
                  <a:gd name="T78" fmla="*/ 245 w 261"/>
                  <a:gd name="T79" fmla="*/ 19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1" h="248">
                    <a:moveTo>
                      <a:pt x="239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202"/>
                      <a:pt x="10" y="212"/>
                      <a:pt x="22" y="212"/>
                    </a:cubicBezTo>
                    <a:cubicBezTo>
                      <a:pt x="88" y="212"/>
                      <a:pt x="88" y="212"/>
                      <a:pt x="88" y="212"/>
                    </a:cubicBezTo>
                    <a:cubicBezTo>
                      <a:pt x="85" y="216"/>
                      <a:pt x="79" y="222"/>
                      <a:pt x="76" y="224"/>
                    </a:cubicBezTo>
                    <a:cubicBezTo>
                      <a:pt x="74" y="227"/>
                      <a:pt x="71" y="229"/>
                      <a:pt x="70" y="231"/>
                    </a:cubicBezTo>
                    <a:cubicBezTo>
                      <a:pt x="69" y="233"/>
                      <a:pt x="68" y="237"/>
                      <a:pt x="70" y="241"/>
                    </a:cubicBezTo>
                    <a:cubicBezTo>
                      <a:pt x="71" y="244"/>
                      <a:pt x="76" y="248"/>
                      <a:pt x="86" y="248"/>
                    </a:cubicBezTo>
                    <a:cubicBezTo>
                      <a:pt x="175" y="248"/>
                      <a:pt x="175" y="248"/>
                      <a:pt x="175" y="248"/>
                    </a:cubicBezTo>
                    <a:cubicBezTo>
                      <a:pt x="185" y="248"/>
                      <a:pt x="190" y="244"/>
                      <a:pt x="191" y="241"/>
                    </a:cubicBezTo>
                    <a:cubicBezTo>
                      <a:pt x="193" y="237"/>
                      <a:pt x="192" y="233"/>
                      <a:pt x="191" y="231"/>
                    </a:cubicBezTo>
                    <a:cubicBezTo>
                      <a:pt x="190" y="229"/>
                      <a:pt x="187" y="227"/>
                      <a:pt x="185" y="224"/>
                    </a:cubicBezTo>
                    <a:cubicBezTo>
                      <a:pt x="182" y="222"/>
                      <a:pt x="176" y="216"/>
                      <a:pt x="173" y="212"/>
                    </a:cubicBezTo>
                    <a:cubicBezTo>
                      <a:pt x="239" y="212"/>
                      <a:pt x="239" y="212"/>
                      <a:pt x="239" y="212"/>
                    </a:cubicBezTo>
                    <a:cubicBezTo>
                      <a:pt x="251" y="212"/>
                      <a:pt x="261" y="202"/>
                      <a:pt x="261" y="190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10"/>
                      <a:pt x="251" y="0"/>
                      <a:pt x="239" y="0"/>
                    </a:cubicBezTo>
                    <a:close/>
                    <a:moveTo>
                      <a:pt x="179" y="230"/>
                    </a:moveTo>
                    <a:cubicBezTo>
                      <a:pt x="181" y="233"/>
                      <a:pt x="183" y="235"/>
                      <a:pt x="184" y="236"/>
                    </a:cubicBezTo>
                    <a:cubicBezTo>
                      <a:pt x="184" y="236"/>
                      <a:pt x="185" y="237"/>
                      <a:pt x="184" y="238"/>
                    </a:cubicBezTo>
                    <a:cubicBezTo>
                      <a:pt x="183" y="239"/>
                      <a:pt x="179" y="240"/>
                      <a:pt x="175" y="240"/>
                    </a:cubicBezTo>
                    <a:cubicBezTo>
                      <a:pt x="86" y="240"/>
                      <a:pt x="86" y="240"/>
                      <a:pt x="86" y="240"/>
                    </a:cubicBezTo>
                    <a:cubicBezTo>
                      <a:pt x="82" y="240"/>
                      <a:pt x="78" y="239"/>
                      <a:pt x="77" y="238"/>
                    </a:cubicBezTo>
                    <a:cubicBezTo>
                      <a:pt x="77" y="237"/>
                      <a:pt x="77" y="236"/>
                      <a:pt x="77" y="236"/>
                    </a:cubicBezTo>
                    <a:cubicBezTo>
                      <a:pt x="77" y="236"/>
                      <a:pt x="77" y="236"/>
                      <a:pt x="77" y="236"/>
                    </a:cubicBezTo>
                    <a:cubicBezTo>
                      <a:pt x="78" y="235"/>
                      <a:pt x="80" y="233"/>
                      <a:pt x="82" y="230"/>
                    </a:cubicBezTo>
                    <a:cubicBezTo>
                      <a:pt x="89" y="223"/>
                      <a:pt x="95" y="217"/>
                      <a:pt x="98" y="212"/>
                    </a:cubicBezTo>
                    <a:cubicBezTo>
                      <a:pt x="163" y="212"/>
                      <a:pt x="163" y="212"/>
                      <a:pt x="163" y="212"/>
                    </a:cubicBezTo>
                    <a:cubicBezTo>
                      <a:pt x="166" y="217"/>
                      <a:pt x="172" y="223"/>
                      <a:pt x="179" y="230"/>
                    </a:cubicBezTo>
                    <a:close/>
                    <a:moveTo>
                      <a:pt x="245" y="190"/>
                    </a:moveTo>
                    <a:cubicBezTo>
                      <a:pt x="245" y="193"/>
                      <a:pt x="242" y="196"/>
                      <a:pt x="239" y="196"/>
                    </a:cubicBezTo>
                    <a:cubicBezTo>
                      <a:pt x="22" y="196"/>
                      <a:pt x="22" y="196"/>
                      <a:pt x="22" y="196"/>
                    </a:cubicBezTo>
                    <a:cubicBezTo>
                      <a:pt x="19" y="196"/>
                      <a:pt x="16" y="193"/>
                      <a:pt x="16" y="19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9"/>
                      <a:pt x="19" y="16"/>
                      <a:pt x="22" y="16"/>
                    </a:cubicBezTo>
                    <a:cubicBezTo>
                      <a:pt x="239" y="16"/>
                      <a:pt x="239" y="16"/>
                      <a:pt x="239" y="16"/>
                    </a:cubicBezTo>
                    <a:cubicBezTo>
                      <a:pt x="242" y="16"/>
                      <a:pt x="245" y="19"/>
                      <a:pt x="245" y="22"/>
                    </a:cubicBezTo>
                    <a:lnTo>
                      <a:pt x="245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1" name="Freeform 25">
                <a:extLst>
                  <a:ext uri="{FF2B5EF4-FFF2-40B4-BE49-F238E27FC236}">
                    <a16:creationId xmlns:a16="http://schemas.microsoft.com/office/drawing/2014/main" id="{70412069-3000-AE6A-B565-E57A5EF7B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9138" y="342901"/>
                <a:ext cx="741363" cy="498475"/>
              </a:xfrm>
              <a:custGeom>
                <a:avLst/>
                <a:gdLst>
                  <a:gd name="T0" fmla="*/ 182 w 195"/>
                  <a:gd name="T1" fmla="*/ 0 h 131"/>
                  <a:gd name="T2" fmla="*/ 13 w 195"/>
                  <a:gd name="T3" fmla="*/ 0 h 131"/>
                  <a:gd name="T4" fmla="*/ 0 w 195"/>
                  <a:gd name="T5" fmla="*/ 14 h 131"/>
                  <a:gd name="T6" fmla="*/ 0 w 195"/>
                  <a:gd name="T7" fmla="*/ 117 h 131"/>
                  <a:gd name="T8" fmla="*/ 13 w 195"/>
                  <a:gd name="T9" fmla="*/ 131 h 131"/>
                  <a:gd name="T10" fmla="*/ 182 w 195"/>
                  <a:gd name="T11" fmla="*/ 131 h 131"/>
                  <a:gd name="T12" fmla="*/ 195 w 195"/>
                  <a:gd name="T13" fmla="*/ 117 h 131"/>
                  <a:gd name="T14" fmla="*/ 195 w 195"/>
                  <a:gd name="T15" fmla="*/ 14 h 131"/>
                  <a:gd name="T16" fmla="*/ 182 w 195"/>
                  <a:gd name="T17" fmla="*/ 0 h 131"/>
                  <a:gd name="T18" fmla="*/ 13 w 195"/>
                  <a:gd name="T19" fmla="*/ 9 h 131"/>
                  <a:gd name="T20" fmla="*/ 182 w 195"/>
                  <a:gd name="T21" fmla="*/ 9 h 131"/>
                  <a:gd name="T22" fmla="*/ 187 w 195"/>
                  <a:gd name="T23" fmla="*/ 14 h 131"/>
                  <a:gd name="T24" fmla="*/ 187 w 195"/>
                  <a:gd name="T25" fmla="*/ 48 h 131"/>
                  <a:gd name="T26" fmla="*/ 154 w 195"/>
                  <a:gd name="T27" fmla="*/ 85 h 131"/>
                  <a:gd name="T28" fmla="*/ 125 w 195"/>
                  <a:gd name="T29" fmla="*/ 47 h 131"/>
                  <a:gd name="T30" fmla="*/ 122 w 195"/>
                  <a:gd name="T31" fmla="*/ 45 h 131"/>
                  <a:gd name="T32" fmla="*/ 119 w 195"/>
                  <a:gd name="T33" fmla="*/ 47 h 131"/>
                  <a:gd name="T34" fmla="*/ 81 w 195"/>
                  <a:gd name="T35" fmla="*/ 100 h 131"/>
                  <a:gd name="T36" fmla="*/ 51 w 195"/>
                  <a:gd name="T37" fmla="*/ 71 h 131"/>
                  <a:gd name="T38" fmla="*/ 46 w 195"/>
                  <a:gd name="T39" fmla="*/ 71 h 131"/>
                  <a:gd name="T40" fmla="*/ 8 w 195"/>
                  <a:gd name="T41" fmla="*/ 105 h 131"/>
                  <a:gd name="T42" fmla="*/ 8 w 195"/>
                  <a:gd name="T43" fmla="*/ 14 h 131"/>
                  <a:gd name="T44" fmla="*/ 13 w 195"/>
                  <a:gd name="T45" fmla="*/ 9 h 131"/>
                  <a:gd name="T46" fmla="*/ 182 w 195"/>
                  <a:gd name="T47" fmla="*/ 123 h 131"/>
                  <a:gd name="T48" fmla="*/ 13 w 195"/>
                  <a:gd name="T49" fmla="*/ 123 h 131"/>
                  <a:gd name="T50" fmla="*/ 8 w 195"/>
                  <a:gd name="T51" fmla="*/ 117 h 131"/>
                  <a:gd name="T52" fmla="*/ 8 w 195"/>
                  <a:gd name="T53" fmla="*/ 116 h 131"/>
                  <a:gd name="T54" fmla="*/ 48 w 195"/>
                  <a:gd name="T55" fmla="*/ 79 h 131"/>
                  <a:gd name="T56" fmla="*/ 78 w 195"/>
                  <a:gd name="T57" fmla="*/ 109 h 131"/>
                  <a:gd name="T58" fmla="*/ 82 w 195"/>
                  <a:gd name="T59" fmla="*/ 110 h 131"/>
                  <a:gd name="T60" fmla="*/ 85 w 195"/>
                  <a:gd name="T61" fmla="*/ 109 h 131"/>
                  <a:gd name="T62" fmla="*/ 122 w 195"/>
                  <a:gd name="T63" fmla="*/ 56 h 131"/>
                  <a:gd name="T64" fmla="*/ 151 w 195"/>
                  <a:gd name="T65" fmla="*/ 94 h 131"/>
                  <a:gd name="T66" fmla="*/ 154 w 195"/>
                  <a:gd name="T67" fmla="*/ 95 h 131"/>
                  <a:gd name="T68" fmla="*/ 157 w 195"/>
                  <a:gd name="T69" fmla="*/ 94 h 131"/>
                  <a:gd name="T70" fmla="*/ 187 w 195"/>
                  <a:gd name="T71" fmla="*/ 60 h 131"/>
                  <a:gd name="T72" fmla="*/ 187 w 195"/>
                  <a:gd name="T73" fmla="*/ 117 h 131"/>
                  <a:gd name="T74" fmla="*/ 182 w 195"/>
                  <a:gd name="T75" fmla="*/ 12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5" h="131">
                    <a:moveTo>
                      <a:pt x="18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5"/>
                      <a:pt x="6" y="131"/>
                      <a:pt x="13" y="131"/>
                    </a:cubicBezTo>
                    <a:cubicBezTo>
                      <a:pt x="182" y="131"/>
                      <a:pt x="182" y="131"/>
                      <a:pt x="182" y="131"/>
                    </a:cubicBezTo>
                    <a:cubicBezTo>
                      <a:pt x="189" y="131"/>
                      <a:pt x="195" y="125"/>
                      <a:pt x="195" y="117"/>
                    </a:cubicBezTo>
                    <a:cubicBezTo>
                      <a:pt x="195" y="14"/>
                      <a:pt x="195" y="14"/>
                      <a:pt x="195" y="14"/>
                    </a:cubicBezTo>
                    <a:cubicBezTo>
                      <a:pt x="195" y="7"/>
                      <a:pt x="189" y="0"/>
                      <a:pt x="182" y="0"/>
                    </a:cubicBezTo>
                    <a:close/>
                    <a:moveTo>
                      <a:pt x="13" y="9"/>
                    </a:moveTo>
                    <a:cubicBezTo>
                      <a:pt x="182" y="9"/>
                      <a:pt x="182" y="9"/>
                      <a:pt x="182" y="9"/>
                    </a:cubicBezTo>
                    <a:cubicBezTo>
                      <a:pt x="185" y="9"/>
                      <a:pt x="187" y="11"/>
                      <a:pt x="187" y="1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54" y="85"/>
                      <a:pt x="154" y="85"/>
                      <a:pt x="154" y="85"/>
                    </a:cubicBezTo>
                    <a:cubicBezTo>
                      <a:pt x="125" y="47"/>
                      <a:pt x="125" y="47"/>
                      <a:pt x="125" y="47"/>
                    </a:cubicBezTo>
                    <a:cubicBezTo>
                      <a:pt x="124" y="46"/>
                      <a:pt x="123" y="45"/>
                      <a:pt x="122" y="45"/>
                    </a:cubicBezTo>
                    <a:cubicBezTo>
                      <a:pt x="121" y="45"/>
                      <a:pt x="119" y="46"/>
                      <a:pt x="119" y="47"/>
                    </a:cubicBezTo>
                    <a:cubicBezTo>
                      <a:pt x="81" y="100"/>
                      <a:pt x="81" y="100"/>
                      <a:pt x="81" y="100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0" y="69"/>
                      <a:pt x="47" y="69"/>
                      <a:pt x="46" y="71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1"/>
                      <a:pt x="10" y="9"/>
                      <a:pt x="13" y="9"/>
                    </a:cubicBezTo>
                    <a:close/>
                    <a:moveTo>
                      <a:pt x="182" y="123"/>
                    </a:moveTo>
                    <a:cubicBezTo>
                      <a:pt x="13" y="123"/>
                      <a:pt x="13" y="123"/>
                      <a:pt x="13" y="123"/>
                    </a:cubicBezTo>
                    <a:cubicBezTo>
                      <a:pt x="10" y="123"/>
                      <a:pt x="8" y="120"/>
                      <a:pt x="8" y="117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78" y="109"/>
                      <a:pt x="78" y="109"/>
                      <a:pt x="78" y="109"/>
                    </a:cubicBezTo>
                    <a:cubicBezTo>
                      <a:pt x="79" y="110"/>
                      <a:pt x="80" y="111"/>
                      <a:pt x="82" y="110"/>
                    </a:cubicBezTo>
                    <a:cubicBezTo>
                      <a:pt x="83" y="110"/>
                      <a:pt x="84" y="110"/>
                      <a:pt x="85" y="109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2" y="95"/>
                      <a:pt x="153" y="95"/>
                      <a:pt x="154" y="95"/>
                    </a:cubicBezTo>
                    <a:cubicBezTo>
                      <a:pt x="155" y="95"/>
                      <a:pt x="156" y="95"/>
                      <a:pt x="157" y="94"/>
                    </a:cubicBezTo>
                    <a:cubicBezTo>
                      <a:pt x="187" y="60"/>
                      <a:pt x="187" y="60"/>
                      <a:pt x="187" y="60"/>
                    </a:cubicBezTo>
                    <a:cubicBezTo>
                      <a:pt x="187" y="117"/>
                      <a:pt x="187" y="117"/>
                      <a:pt x="187" y="117"/>
                    </a:cubicBezTo>
                    <a:cubicBezTo>
                      <a:pt x="187" y="120"/>
                      <a:pt x="185" y="123"/>
                      <a:pt x="182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2" name="Freeform 26">
                <a:extLst>
                  <a:ext uri="{FF2B5EF4-FFF2-40B4-BE49-F238E27FC236}">
                    <a16:creationId xmlns:a16="http://schemas.microsoft.com/office/drawing/2014/main" id="{FFDD9D52-FDC7-695D-4394-F500E9D029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02988" y="855663"/>
                <a:ext cx="93663" cy="92075"/>
              </a:xfrm>
              <a:custGeom>
                <a:avLst/>
                <a:gdLst>
                  <a:gd name="T0" fmla="*/ 13 w 25"/>
                  <a:gd name="T1" fmla="*/ 0 h 24"/>
                  <a:gd name="T2" fmla="*/ 0 w 25"/>
                  <a:gd name="T3" fmla="*/ 12 h 24"/>
                  <a:gd name="T4" fmla="*/ 13 w 25"/>
                  <a:gd name="T5" fmla="*/ 24 h 24"/>
                  <a:gd name="T6" fmla="*/ 25 w 25"/>
                  <a:gd name="T7" fmla="*/ 12 h 24"/>
                  <a:gd name="T8" fmla="*/ 13 w 25"/>
                  <a:gd name="T9" fmla="*/ 0 h 24"/>
                  <a:gd name="T10" fmla="*/ 13 w 25"/>
                  <a:gd name="T11" fmla="*/ 16 h 24"/>
                  <a:gd name="T12" fmla="*/ 8 w 25"/>
                  <a:gd name="T13" fmla="*/ 12 h 24"/>
                  <a:gd name="T14" fmla="*/ 13 w 25"/>
                  <a:gd name="T15" fmla="*/ 8 h 24"/>
                  <a:gd name="T16" fmla="*/ 17 w 25"/>
                  <a:gd name="T17" fmla="*/ 12 h 24"/>
                  <a:gd name="T18" fmla="*/ 13 w 25"/>
                  <a:gd name="T1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4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ubicBezTo>
                      <a:pt x="19" y="24"/>
                      <a:pt x="25" y="19"/>
                      <a:pt x="25" y="12"/>
                    </a:cubicBezTo>
                    <a:cubicBezTo>
                      <a:pt x="25" y="5"/>
                      <a:pt x="19" y="0"/>
                      <a:pt x="13" y="0"/>
                    </a:cubicBezTo>
                    <a:close/>
                    <a:moveTo>
                      <a:pt x="13" y="16"/>
                    </a:moveTo>
                    <a:cubicBezTo>
                      <a:pt x="10" y="16"/>
                      <a:pt x="8" y="14"/>
                      <a:pt x="8" y="12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5" y="8"/>
                      <a:pt x="17" y="10"/>
                      <a:pt x="17" y="12"/>
                    </a:cubicBezTo>
                    <a:cubicBezTo>
                      <a:pt x="17" y="14"/>
                      <a:pt x="15" y="16"/>
                      <a:pt x="1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3EB23CD-F6DD-0D69-3D1C-FC82DB1258CC}"/>
                </a:ext>
              </a:extLst>
            </p:cNvPr>
            <p:cNvGrpSpPr/>
            <p:nvPr/>
          </p:nvGrpSpPr>
          <p:grpSpPr>
            <a:xfrm>
              <a:off x="2179046" y="372527"/>
              <a:ext cx="473688" cy="379101"/>
              <a:chOff x="10755313" y="4014788"/>
              <a:chExt cx="1001712" cy="801688"/>
            </a:xfrm>
            <a:grpFill/>
          </p:grpSpPr>
          <p:sp>
            <p:nvSpPr>
              <p:cNvPr id="318" name="Freeform 30">
                <a:extLst>
                  <a:ext uri="{FF2B5EF4-FFF2-40B4-BE49-F238E27FC236}">
                    <a16:creationId xmlns:a16="http://schemas.microsoft.com/office/drawing/2014/main" id="{DB1337E1-BA57-7C99-4127-449D3A437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5313" y="4014788"/>
                <a:ext cx="1001712" cy="669925"/>
              </a:xfrm>
              <a:custGeom>
                <a:avLst/>
                <a:gdLst>
                  <a:gd name="T0" fmla="*/ 193 w 264"/>
                  <a:gd name="T1" fmla="*/ 176 h 176"/>
                  <a:gd name="T2" fmla="*/ 184 w 264"/>
                  <a:gd name="T3" fmla="*/ 167 h 176"/>
                  <a:gd name="T4" fmla="*/ 193 w 264"/>
                  <a:gd name="T5" fmla="*/ 159 h 176"/>
                  <a:gd name="T6" fmla="*/ 211 w 264"/>
                  <a:gd name="T7" fmla="*/ 158 h 176"/>
                  <a:gd name="T8" fmla="*/ 212 w 264"/>
                  <a:gd name="T9" fmla="*/ 158 h 176"/>
                  <a:gd name="T10" fmla="*/ 212 w 264"/>
                  <a:gd name="T11" fmla="*/ 158 h 176"/>
                  <a:gd name="T12" fmla="*/ 246 w 264"/>
                  <a:gd name="T13" fmla="*/ 123 h 176"/>
                  <a:gd name="T14" fmla="*/ 211 w 264"/>
                  <a:gd name="T15" fmla="*/ 88 h 176"/>
                  <a:gd name="T16" fmla="*/ 203 w 264"/>
                  <a:gd name="T17" fmla="*/ 89 h 176"/>
                  <a:gd name="T18" fmla="*/ 195 w 264"/>
                  <a:gd name="T19" fmla="*/ 87 h 176"/>
                  <a:gd name="T20" fmla="*/ 193 w 264"/>
                  <a:gd name="T21" fmla="*/ 79 h 176"/>
                  <a:gd name="T22" fmla="*/ 194 w 264"/>
                  <a:gd name="T23" fmla="*/ 70 h 176"/>
                  <a:gd name="T24" fmla="*/ 141 w 264"/>
                  <a:gd name="T25" fmla="*/ 18 h 176"/>
                  <a:gd name="T26" fmla="*/ 88 w 264"/>
                  <a:gd name="T27" fmla="*/ 66 h 176"/>
                  <a:gd name="T28" fmla="*/ 84 w 264"/>
                  <a:gd name="T29" fmla="*/ 72 h 176"/>
                  <a:gd name="T30" fmla="*/ 77 w 264"/>
                  <a:gd name="T31" fmla="*/ 73 h 176"/>
                  <a:gd name="T32" fmla="*/ 62 w 264"/>
                  <a:gd name="T33" fmla="*/ 70 h 176"/>
                  <a:gd name="T34" fmla="*/ 18 w 264"/>
                  <a:gd name="T35" fmla="*/ 114 h 176"/>
                  <a:gd name="T36" fmla="*/ 60 w 264"/>
                  <a:gd name="T37" fmla="*/ 158 h 176"/>
                  <a:gd name="T38" fmla="*/ 61 w 264"/>
                  <a:gd name="T39" fmla="*/ 158 h 176"/>
                  <a:gd name="T40" fmla="*/ 65 w 264"/>
                  <a:gd name="T41" fmla="*/ 159 h 176"/>
                  <a:gd name="T42" fmla="*/ 80 w 264"/>
                  <a:gd name="T43" fmla="*/ 159 h 176"/>
                  <a:gd name="T44" fmla="*/ 88 w 264"/>
                  <a:gd name="T45" fmla="*/ 167 h 176"/>
                  <a:gd name="T46" fmla="*/ 80 w 264"/>
                  <a:gd name="T47" fmla="*/ 176 h 176"/>
                  <a:gd name="T48" fmla="*/ 63 w 264"/>
                  <a:gd name="T49" fmla="*/ 176 h 176"/>
                  <a:gd name="T50" fmla="*/ 62 w 264"/>
                  <a:gd name="T51" fmla="*/ 176 h 176"/>
                  <a:gd name="T52" fmla="*/ 0 w 264"/>
                  <a:gd name="T53" fmla="*/ 114 h 176"/>
                  <a:gd name="T54" fmla="*/ 62 w 264"/>
                  <a:gd name="T55" fmla="*/ 53 h 176"/>
                  <a:gd name="T56" fmla="*/ 73 w 264"/>
                  <a:gd name="T57" fmla="*/ 54 h 176"/>
                  <a:gd name="T58" fmla="*/ 141 w 264"/>
                  <a:gd name="T59" fmla="*/ 0 h 176"/>
                  <a:gd name="T60" fmla="*/ 211 w 264"/>
                  <a:gd name="T61" fmla="*/ 70 h 176"/>
                  <a:gd name="T62" fmla="*/ 211 w 264"/>
                  <a:gd name="T63" fmla="*/ 70 h 176"/>
                  <a:gd name="T64" fmla="*/ 211 w 264"/>
                  <a:gd name="T65" fmla="*/ 70 h 176"/>
                  <a:gd name="T66" fmla="*/ 264 w 264"/>
                  <a:gd name="T67" fmla="*/ 123 h 176"/>
                  <a:gd name="T68" fmla="*/ 211 w 264"/>
                  <a:gd name="T69" fmla="*/ 176 h 176"/>
                  <a:gd name="T70" fmla="*/ 210 w 264"/>
                  <a:gd name="T71" fmla="*/ 176 h 176"/>
                  <a:gd name="T72" fmla="*/ 193 w 264"/>
                  <a:gd name="T7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176">
                    <a:moveTo>
                      <a:pt x="193" y="176"/>
                    </a:moveTo>
                    <a:cubicBezTo>
                      <a:pt x="188" y="176"/>
                      <a:pt x="184" y="172"/>
                      <a:pt x="184" y="167"/>
                    </a:cubicBezTo>
                    <a:cubicBezTo>
                      <a:pt x="184" y="162"/>
                      <a:pt x="188" y="159"/>
                      <a:pt x="193" y="159"/>
                    </a:cubicBezTo>
                    <a:cubicBezTo>
                      <a:pt x="211" y="158"/>
                      <a:pt x="211" y="158"/>
                      <a:pt x="211" y="158"/>
                    </a:cubicBezTo>
                    <a:cubicBezTo>
                      <a:pt x="211" y="158"/>
                      <a:pt x="212" y="158"/>
                      <a:pt x="212" y="158"/>
                    </a:cubicBezTo>
                    <a:cubicBezTo>
                      <a:pt x="212" y="158"/>
                      <a:pt x="212" y="158"/>
                      <a:pt x="212" y="158"/>
                    </a:cubicBezTo>
                    <a:cubicBezTo>
                      <a:pt x="231" y="158"/>
                      <a:pt x="246" y="142"/>
                      <a:pt x="246" y="123"/>
                    </a:cubicBezTo>
                    <a:cubicBezTo>
                      <a:pt x="246" y="104"/>
                      <a:pt x="231" y="88"/>
                      <a:pt x="211" y="88"/>
                    </a:cubicBezTo>
                    <a:cubicBezTo>
                      <a:pt x="209" y="88"/>
                      <a:pt x="206" y="88"/>
                      <a:pt x="203" y="89"/>
                    </a:cubicBezTo>
                    <a:cubicBezTo>
                      <a:pt x="201" y="90"/>
                      <a:pt x="198" y="89"/>
                      <a:pt x="195" y="87"/>
                    </a:cubicBezTo>
                    <a:cubicBezTo>
                      <a:pt x="193" y="85"/>
                      <a:pt x="192" y="82"/>
                      <a:pt x="193" y="79"/>
                    </a:cubicBezTo>
                    <a:cubicBezTo>
                      <a:pt x="193" y="76"/>
                      <a:pt x="194" y="73"/>
                      <a:pt x="194" y="70"/>
                    </a:cubicBezTo>
                    <a:cubicBezTo>
                      <a:pt x="194" y="41"/>
                      <a:pt x="170" y="18"/>
                      <a:pt x="141" y="18"/>
                    </a:cubicBezTo>
                    <a:cubicBezTo>
                      <a:pt x="113" y="18"/>
                      <a:pt x="91" y="38"/>
                      <a:pt x="88" y="66"/>
                    </a:cubicBezTo>
                    <a:cubicBezTo>
                      <a:pt x="88" y="68"/>
                      <a:pt x="87" y="71"/>
                      <a:pt x="84" y="72"/>
                    </a:cubicBezTo>
                    <a:cubicBezTo>
                      <a:pt x="82" y="74"/>
                      <a:pt x="79" y="74"/>
                      <a:pt x="77" y="73"/>
                    </a:cubicBezTo>
                    <a:cubicBezTo>
                      <a:pt x="71" y="71"/>
                      <a:pt x="67" y="70"/>
                      <a:pt x="62" y="70"/>
                    </a:cubicBezTo>
                    <a:cubicBezTo>
                      <a:pt x="37" y="70"/>
                      <a:pt x="18" y="90"/>
                      <a:pt x="18" y="114"/>
                    </a:cubicBezTo>
                    <a:cubicBezTo>
                      <a:pt x="18" y="138"/>
                      <a:pt x="37" y="158"/>
                      <a:pt x="60" y="158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85" y="159"/>
                      <a:pt x="88" y="162"/>
                      <a:pt x="88" y="167"/>
                    </a:cubicBezTo>
                    <a:cubicBezTo>
                      <a:pt x="88" y="172"/>
                      <a:pt x="85" y="176"/>
                      <a:pt x="80" y="176"/>
                    </a:cubicBezTo>
                    <a:cubicBezTo>
                      <a:pt x="63" y="176"/>
                      <a:pt x="63" y="176"/>
                      <a:pt x="63" y="176"/>
                    </a:cubicBezTo>
                    <a:cubicBezTo>
                      <a:pt x="62" y="176"/>
                      <a:pt x="62" y="176"/>
                      <a:pt x="62" y="176"/>
                    </a:cubicBezTo>
                    <a:cubicBezTo>
                      <a:pt x="28" y="176"/>
                      <a:pt x="0" y="148"/>
                      <a:pt x="0" y="114"/>
                    </a:cubicBezTo>
                    <a:cubicBezTo>
                      <a:pt x="0" y="80"/>
                      <a:pt x="28" y="53"/>
                      <a:pt x="62" y="53"/>
                    </a:cubicBezTo>
                    <a:cubicBezTo>
                      <a:pt x="65" y="53"/>
                      <a:pt x="69" y="53"/>
                      <a:pt x="73" y="54"/>
                    </a:cubicBezTo>
                    <a:cubicBezTo>
                      <a:pt x="80" y="23"/>
                      <a:pt x="108" y="0"/>
                      <a:pt x="141" y="0"/>
                    </a:cubicBezTo>
                    <a:cubicBezTo>
                      <a:pt x="180" y="0"/>
                      <a:pt x="211" y="32"/>
                      <a:pt x="211" y="70"/>
                    </a:cubicBezTo>
                    <a:cubicBezTo>
                      <a:pt x="211" y="70"/>
                      <a:pt x="211" y="70"/>
                      <a:pt x="211" y="70"/>
                    </a:cubicBezTo>
                    <a:cubicBezTo>
                      <a:pt x="211" y="70"/>
                      <a:pt x="211" y="70"/>
                      <a:pt x="211" y="70"/>
                    </a:cubicBezTo>
                    <a:cubicBezTo>
                      <a:pt x="240" y="70"/>
                      <a:pt x="264" y="94"/>
                      <a:pt x="264" y="123"/>
                    </a:cubicBezTo>
                    <a:cubicBezTo>
                      <a:pt x="264" y="152"/>
                      <a:pt x="240" y="176"/>
                      <a:pt x="211" y="176"/>
                    </a:cubicBezTo>
                    <a:cubicBezTo>
                      <a:pt x="211" y="176"/>
                      <a:pt x="211" y="176"/>
                      <a:pt x="210" y="176"/>
                    </a:cubicBezTo>
                    <a:lnTo>
                      <a:pt x="193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9" name="Freeform 31">
                <a:extLst>
                  <a:ext uri="{FF2B5EF4-FFF2-40B4-BE49-F238E27FC236}">
                    <a16:creationId xmlns:a16="http://schemas.microsoft.com/office/drawing/2014/main" id="{5DAC4096-C3E8-43F8-115F-D17390E8D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2025" y="4251326"/>
                <a:ext cx="334962" cy="565150"/>
              </a:xfrm>
              <a:custGeom>
                <a:avLst/>
                <a:gdLst>
                  <a:gd name="T0" fmla="*/ 211 w 211"/>
                  <a:gd name="T1" fmla="*/ 146 h 356"/>
                  <a:gd name="T2" fmla="*/ 127 w 211"/>
                  <a:gd name="T3" fmla="*/ 146 h 356"/>
                  <a:gd name="T4" fmla="*/ 127 w 211"/>
                  <a:gd name="T5" fmla="*/ 0 h 356"/>
                  <a:gd name="T6" fmla="*/ 0 w 211"/>
                  <a:gd name="T7" fmla="*/ 210 h 356"/>
                  <a:gd name="T8" fmla="*/ 84 w 211"/>
                  <a:gd name="T9" fmla="*/ 210 h 356"/>
                  <a:gd name="T10" fmla="*/ 84 w 211"/>
                  <a:gd name="T11" fmla="*/ 356 h 356"/>
                  <a:gd name="T12" fmla="*/ 211 w 211"/>
                  <a:gd name="T13" fmla="*/ 14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356">
                    <a:moveTo>
                      <a:pt x="211" y="146"/>
                    </a:moveTo>
                    <a:lnTo>
                      <a:pt x="127" y="146"/>
                    </a:lnTo>
                    <a:lnTo>
                      <a:pt x="127" y="0"/>
                    </a:lnTo>
                    <a:lnTo>
                      <a:pt x="0" y="210"/>
                    </a:lnTo>
                    <a:lnTo>
                      <a:pt x="84" y="210"/>
                    </a:lnTo>
                    <a:lnTo>
                      <a:pt x="84" y="356"/>
                    </a:lnTo>
                    <a:lnTo>
                      <a:pt x="211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8" name="Freeform 53">
              <a:extLst>
                <a:ext uri="{FF2B5EF4-FFF2-40B4-BE49-F238E27FC236}">
                  <a16:creationId xmlns:a16="http://schemas.microsoft.com/office/drawing/2014/main" id="{D70E7328-64B0-FCB2-FF1A-96BFCF9A5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8788" y="2023289"/>
              <a:ext cx="402747" cy="383101"/>
            </a:xfrm>
            <a:custGeom>
              <a:avLst/>
              <a:gdLst>
                <a:gd name="T0" fmla="*/ 96 w 122"/>
                <a:gd name="T1" fmla="*/ 116 h 116"/>
                <a:gd name="T2" fmla="*/ 94 w 122"/>
                <a:gd name="T3" fmla="*/ 116 h 116"/>
                <a:gd name="T4" fmla="*/ 61 w 122"/>
                <a:gd name="T5" fmla="*/ 100 h 116"/>
                <a:gd name="T6" fmla="*/ 28 w 122"/>
                <a:gd name="T7" fmla="*/ 116 h 116"/>
                <a:gd name="T8" fmla="*/ 24 w 122"/>
                <a:gd name="T9" fmla="*/ 115 h 116"/>
                <a:gd name="T10" fmla="*/ 22 w 122"/>
                <a:gd name="T11" fmla="*/ 111 h 116"/>
                <a:gd name="T12" fmla="*/ 27 w 122"/>
                <a:gd name="T13" fmla="*/ 75 h 116"/>
                <a:gd name="T14" fmla="*/ 2 w 122"/>
                <a:gd name="T15" fmla="*/ 48 h 116"/>
                <a:gd name="T16" fmla="*/ 1 w 122"/>
                <a:gd name="T17" fmla="*/ 44 h 116"/>
                <a:gd name="T18" fmla="*/ 4 w 122"/>
                <a:gd name="T19" fmla="*/ 41 h 116"/>
                <a:gd name="T20" fmla="*/ 40 w 122"/>
                <a:gd name="T21" fmla="*/ 34 h 116"/>
                <a:gd name="T22" fmla="*/ 57 w 122"/>
                <a:gd name="T23" fmla="*/ 2 h 116"/>
                <a:gd name="T24" fmla="*/ 65 w 122"/>
                <a:gd name="T25" fmla="*/ 2 h 116"/>
                <a:gd name="T26" fmla="*/ 82 w 122"/>
                <a:gd name="T27" fmla="*/ 34 h 116"/>
                <a:gd name="T28" fmla="*/ 118 w 122"/>
                <a:gd name="T29" fmla="*/ 41 h 116"/>
                <a:gd name="T30" fmla="*/ 121 w 122"/>
                <a:gd name="T31" fmla="*/ 44 h 116"/>
                <a:gd name="T32" fmla="*/ 120 w 122"/>
                <a:gd name="T33" fmla="*/ 48 h 116"/>
                <a:gd name="T34" fmla="*/ 95 w 122"/>
                <a:gd name="T35" fmla="*/ 75 h 116"/>
                <a:gd name="T36" fmla="*/ 100 w 122"/>
                <a:gd name="T37" fmla="*/ 111 h 116"/>
                <a:gd name="T38" fmla="*/ 98 w 122"/>
                <a:gd name="T39" fmla="*/ 115 h 116"/>
                <a:gd name="T40" fmla="*/ 96 w 122"/>
                <a:gd name="T41" fmla="*/ 116 h 116"/>
                <a:gd name="T42" fmla="*/ 61 w 122"/>
                <a:gd name="T43" fmla="*/ 92 h 116"/>
                <a:gd name="T44" fmla="*/ 63 w 122"/>
                <a:gd name="T45" fmla="*/ 92 h 116"/>
                <a:gd name="T46" fmla="*/ 91 w 122"/>
                <a:gd name="T47" fmla="*/ 105 h 116"/>
                <a:gd name="T48" fmla="*/ 87 w 122"/>
                <a:gd name="T49" fmla="*/ 74 h 116"/>
                <a:gd name="T50" fmla="*/ 88 w 122"/>
                <a:gd name="T51" fmla="*/ 71 h 116"/>
                <a:gd name="T52" fmla="*/ 109 w 122"/>
                <a:gd name="T53" fmla="*/ 48 h 116"/>
                <a:gd name="T54" fmla="*/ 79 w 122"/>
                <a:gd name="T55" fmla="*/ 42 h 116"/>
                <a:gd name="T56" fmla="*/ 76 w 122"/>
                <a:gd name="T57" fmla="*/ 40 h 116"/>
                <a:gd name="T58" fmla="*/ 61 w 122"/>
                <a:gd name="T59" fmla="*/ 12 h 116"/>
                <a:gd name="T60" fmla="*/ 46 w 122"/>
                <a:gd name="T61" fmla="*/ 40 h 116"/>
                <a:gd name="T62" fmla="*/ 43 w 122"/>
                <a:gd name="T63" fmla="*/ 42 h 116"/>
                <a:gd name="T64" fmla="*/ 13 w 122"/>
                <a:gd name="T65" fmla="*/ 48 h 116"/>
                <a:gd name="T66" fmla="*/ 34 w 122"/>
                <a:gd name="T67" fmla="*/ 71 h 116"/>
                <a:gd name="T68" fmla="*/ 35 w 122"/>
                <a:gd name="T69" fmla="*/ 74 h 116"/>
                <a:gd name="T70" fmla="*/ 31 w 122"/>
                <a:gd name="T71" fmla="*/ 105 h 116"/>
                <a:gd name="T72" fmla="*/ 59 w 122"/>
                <a:gd name="T73" fmla="*/ 92 h 116"/>
                <a:gd name="T74" fmla="*/ 61 w 122"/>
                <a:gd name="T75" fmla="*/ 9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16">
                  <a:moveTo>
                    <a:pt x="96" y="116"/>
                  </a:moveTo>
                  <a:cubicBezTo>
                    <a:pt x="95" y="116"/>
                    <a:pt x="95" y="116"/>
                    <a:pt x="94" y="116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5" y="116"/>
                    <a:pt x="24" y="115"/>
                  </a:cubicBezTo>
                  <a:cubicBezTo>
                    <a:pt x="23" y="114"/>
                    <a:pt x="22" y="113"/>
                    <a:pt x="22" y="111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7"/>
                    <a:pt x="0" y="45"/>
                    <a:pt x="1" y="44"/>
                  </a:cubicBezTo>
                  <a:cubicBezTo>
                    <a:pt x="1" y="43"/>
                    <a:pt x="2" y="42"/>
                    <a:pt x="4" y="4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9" y="0"/>
                    <a:pt x="63" y="0"/>
                    <a:pt x="65" y="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20" y="42"/>
                    <a:pt x="121" y="43"/>
                    <a:pt x="121" y="44"/>
                  </a:cubicBezTo>
                  <a:cubicBezTo>
                    <a:pt x="122" y="45"/>
                    <a:pt x="121" y="47"/>
                    <a:pt x="120" y="48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3"/>
                    <a:pt x="99" y="114"/>
                    <a:pt x="98" y="115"/>
                  </a:cubicBezTo>
                  <a:cubicBezTo>
                    <a:pt x="97" y="116"/>
                    <a:pt x="97" y="116"/>
                    <a:pt x="96" y="116"/>
                  </a:cubicBezTo>
                  <a:close/>
                  <a:moveTo>
                    <a:pt x="61" y="92"/>
                  </a:moveTo>
                  <a:cubicBezTo>
                    <a:pt x="62" y="92"/>
                    <a:pt x="62" y="92"/>
                    <a:pt x="63" y="9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87" y="73"/>
                    <a:pt x="87" y="72"/>
                    <a:pt x="88" y="71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8" y="42"/>
                    <a:pt x="77" y="41"/>
                    <a:pt x="76" y="40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41"/>
                    <a:pt x="44" y="42"/>
                    <a:pt x="43" y="42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2"/>
                    <a:pt x="35" y="73"/>
                    <a:pt x="35" y="74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0" y="92"/>
                    <a:pt x="60" y="92"/>
                    <a:pt x="61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5F6B10-6F9D-8A23-082A-E01E279DBDD0}"/>
                </a:ext>
              </a:extLst>
            </p:cNvPr>
            <p:cNvGrpSpPr/>
            <p:nvPr/>
          </p:nvGrpSpPr>
          <p:grpSpPr>
            <a:xfrm>
              <a:off x="6246461" y="2039585"/>
              <a:ext cx="367401" cy="350509"/>
              <a:chOff x="4849813" y="501081"/>
              <a:chExt cx="1104900" cy="1054100"/>
            </a:xfrm>
            <a:grpFill/>
          </p:grpSpPr>
          <p:sp>
            <p:nvSpPr>
              <p:cNvPr id="312" name="Freeform 5">
                <a:extLst>
                  <a:ext uri="{FF2B5EF4-FFF2-40B4-BE49-F238E27FC236}">
                    <a16:creationId xmlns:a16="http://schemas.microsoft.com/office/drawing/2014/main" id="{5C27D90D-51F1-174A-4EE7-A41EC00A08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9813" y="501081"/>
                <a:ext cx="1104900" cy="1054100"/>
              </a:xfrm>
              <a:custGeom>
                <a:avLst/>
                <a:gdLst>
                  <a:gd name="T0" fmla="*/ 482 w 526"/>
                  <a:gd name="T1" fmla="*/ 0 h 502"/>
                  <a:gd name="T2" fmla="*/ 44 w 526"/>
                  <a:gd name="T3" fmla="*/ 0 h 502"/>
                  <a:gd name="T4" fmla="*/ 0 w 526"/>
                  <a:gd name="T5" fmla="*/ 45 h 502"/>
                  <a:gd name="T6" fmla="*/ 0 w 526"/>
                  <a:gd name="T7" fmla="*/ 384 h 502"/>
                  <a:gd name="T8" fmla="*/ 44 w 526"/>
                  <a:gd name="T9" fmla="*/ 428 h 502"/>
                  <a:gd name="T10" fmla="*/ 177 w 526"/>
                  <a:gd name="T11" fmla="*/ 428 h 502"/>
                  <a:gd name="T12" fmla="*/ 154 w 526"/>
                  <a:gd name="T13" fmla="*/ 454 h 502"/>
                  <a:gd name="T14" fmla="*/ 141 w 526"/>
                  <a:gd name="T15" fmla="*/ 467 h 502"/>
                  <a:gd name="T16" fmla="*/ 140 w 526"/>
                  <a:gd name="T17" fmla="*/ 487 h 502"/>
                  <a:gd name="T18" fmla="*/ 173 w 526"/>
                  <a:gd name="T19" fmla="*/ 502 h 502"/>
                  <a:gd name="T20" fmla="*/ 352 w 526"/>
                  <a:gd name="T21" fmla="*/ 502 h 502"/>
                  <a:gd name="T22" fmla="*/ 386 w 526"/>
                  <a:gd name="T23" fmla="*/ 487 h 502"/>
                  <a:gd name="T24" fmla="*/ 384 w 526"/>
                  <a:gd name="T25" fmla="*/ 467 h 502"/>
                  <a:gd name="T26" fmla="*/ 372 w 526"/>
                  <a:gd name="T27" fmla="*/ 453 h 502"/>
                  <a:gd name="T28" fmla="*/ 348 w 526"/>
                  <a:gd name="T29" fmla="*/ 428 h 502"/>
                  <a:gd name="T30" fmla="*/ 482 w 526"/>
                  <a:gd name="T31" fmla="*/ 428 h 502"/>
                  <a:gd name="T32" fmla="*/ 526 w 526"/>
                  <a:gd name="T33" fmla="*/ 384 h 502"/>
                  <a:gd name="T34" fmla="*/ 526 w 526"/>
                  <a:gd name="T35" fmla="*/ 45 h 502"/>
                  <a:gd name="T36" fmla="*/ 482 w 526"/>
                  <a:gd name="T37" fmla="*/ 0 h 502"/>
                  <a:gd name="T38" fmla="*/ 360 w 526"/>
                  <a:gd name="T39" fmla="*/ 465 h 502"/>
                  <a:gd name="T40" fmla="*/ 371 w 526"/>
                  <a:gd name="T41" fmla="*/ 476 h 502"/>
                  <a:gd name="T42" fmla="*/ 371 w 526"/>
                  <a:gd name="T43" fmla="*/ 480 h 502"/>
                  <a:gd name="T44" fmla="*/ 352 w 526"/>
                  <a:gd name="T45" fmla="*/ 485 h 502"/>
                  <a:gd name="T46" fmla="*/ 173 w 526"/>
                  <a:gd name="T47" fmla="*/ 485 h 502"/>
                  <a:gd name="T48" fmla="*/ 155 w 526"/>
                  <a:gd name="T49" fmla="*/ 480 h 502"/>
                  <a:gd name="T50" fmla="*/ 154 w 526"/>
                  <a:gd name="T51" fmla="*/ 476 h 502"/>
                  <a:gd name="T52" fmla="*/ 154 w 526"/>
                  <a:gd name="T53" fmla="*/ 477 h 502"/>
                  <a:gd name="T54" fmla="*/ 165 w 526"/>
                  <a:gd name="T55" fmla="*/ 465 h 502"/>
                  <a:gd name="T56" fmla="*/ 196 w 526"/>
                  <a:gd name="T57" fmla="*/ 428 h 502"/>
                  <a:gd name="T58" fmla="*/ 329 w 526"/>
                  <a:gd name="T59" fmla="*/ 428 h 502"/>
                  <a:gd name="T60" fmla="*/ 360 w 526"/>
                  <a:gd name="T61" fmla="*/ 465 h 502"/>
                  <a:gd name="T62" fmla="*/ 493 w 526"/>
                  <a:gd name="T63" fmla="*/ 384 h 502"/>
                  <a:gd name="T64" fmla="*/ 482 w 526"/>
                  <a:gd name="T65" fmla="*/ 395 h 502"/>
                  <a:gd name="T66" fmla="*/ 44 w 526"/>
                  <a:gd name="T67" fmla="*/ 395 h 502"/>
                  <a:gd name="T68" fmla="*/ 32 w 526"/>
                  <a:gd name="T69" fmla="*/ 384 h 502"/>
                  <a:gd name="T70" fmla="*/ 32 w 526"/>
                  <a:gd name="T71" fmla="*/ 45 h 502"/>
                  <a:gd name="T72" fmla="*/ 44 w 526"/>
                  <a:gd name="T73" fmla="*/ 33 h 502"/>
                  <a:gd name="T74" fmla="*/ 482 w 526"/>
                  <a:gd name="T75" fmla="*/ 33 h 502"/>
                  <a:gd name="T76" fmla="*/ 493 w 526"/>
                  <a:gd name="T77" fmla="*/ 45 h 502"/>
                  <a:gd name="T78" fmla="*/ 493 w 526"/>
                  <a:gd name="T79" fmla="*/ 38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26" h="502">
                    <a:moveTo>
                      <a:pt x="482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19" y="0"/>
                      <a:pt x="0" y="20"/>
                      <a:pt x="0" y="45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08"/>
                      <a:pt x="19" y="428"/>
                      <a:pt x="44" y="428"/>
                    </a:cubicBezTo>
                    <a:cubicBezTo>
                      <a:pt x="177" y="428"/>
                      <a:pt x="177" y="428"/>
                      <a:pt x="177" y="428"/>
                    </a:cubicBezTo>
                    <a:cubicBezTo>
                      <a:pt x="170" y="437"/>
                      <a:pt x="159" y="448"/>
                      <a:pt x="154" y="454"/>
                    </a:cubicBezTo>
                    <a:cubicBezTo>
                      <a:pt x="148" y="459"/>
                      <a:pt x="144" y="463"/>
                      <a:pt x="141" y="467"/>
                    </a:cubicBezTo>
                    <a:cubicBezTo>
                      <a:pt x="138" y="471"/>
                      <a:pt x="136" y="480"/>
                      <a:pt x="140" y="487"/>
                    </a:cubicBezTo>
                    <a:cubicBezTo>
                      <a:pt x="144" y="494"/>
                      <a:pt x="152" y="502"/>
                      <a:pt x="173" y="502"/>
                    </a:cubicBezTo>
                    <a:cubicBezTo>
                      <a:pt x="352" y="502"/>
                      <a:pt x="352" y="502"/>
                      <a:pt x="352" y="502"/>
                    </a:cubicBezTo>
                    <a:cubicBezTo>
                      <a:pt x="374" y="502"/>
                      <a:pt x="382" y="494"/>
                      <a:pt x="386" y="487"/>
                    </a:cubicBezTo>
                    <a:cubicBezTo>
                      <a:pt x="389" y="480"/>
                      <a:pt x="388" y="471"/>
                      <a:pt x="384" y="467"/>
                    </a:cubicBezTo>
                    <a:cubicBezTo>
                      <a:pt x="382" y="463"/>
                      <a:pt x="378" y="459"/>
                      <a:pt x="372" y="453"/>
                    </a:cubicBezTo>
                    <a:cubicBezTo>
                      <a:pt x="367" y="448"/>
                      <a:pt x="355" y="437"/>
                      <a:pt x="348" y="428"/>
                    </a:cubicBezTo>
                    <a:cubicBezTo>
                      <a:pt x="482" y="428"/>
                      <a:pt x="482" y="428"/>
                      <a:pt x="482" y="428"/>
                    </a:cubicBezTo>
                    <a:cubicBezTo>
                      <a:pt x="506" y="428"/>
                      <a:pt x="526" y="408"/>
                      <a:pt x="526" y="384"/>
                    </a:cubicBezTo>
                    <a:cubicBezTo>
                      <a:pt x="526" y="45"/>
                      <a:pt x="526" y="45"/>
                      <a:pt x="526" y="45"/>
                    </a:cubicBezTo>
                    <a:cubicBezTo>
                      <a:pt x="526" y="20"/>
                      <a:pt x="506" y="0"/>
                      <a:pt x="482" y="0"/>
                    </a:cubicBezTo>
                    <a:close/>
                    <a:moveTo>
                      <a:pt x="360" y="465"/>
                    </a:moveTo>
                    <a:cubicBezTo>
                      <a:pt x="365" y="470"/>
                      <a:pt x="370" y="474"/>
                      <a:pt x="371" y="476"/>
                    </a:cubicBezTo>
                    <a:cubicBezTo>
                      <a:pt x="371" y="476"/>
                      <a:pt x="372" y="478"/>
                      <a:pt x="371" y="480"/>
                    </a:cubicBezTo>
                    <a:cubicBezTo>
                      <a:pt x="368" y="483"/>
                      <a:pt x="362" y="485"/>
                      <a:pt x="352" y="485"/>
                    </a:cubicBezTo>
                    <a:cubicBezTo>
                      <a:pt x="173" y="485"/>
                      <a:pt x="173" y="485"/>
                      <a:pt x="173" y="485"/>
                    </a:cubicBezTo>
                    <a:cubicBezTo>
                      <a:pt x="164" y="485"/>
                      <a:pt x="157" y="483"/>
                      <a:pt x="155" y="480"/>
                    </a:cubicBezTo>
                    <a:cubicBezTo>
                      <a:pt x="154" y="478"/>
                      <a:pt x="155" y="476"/>
                      <a:pt x="154" y="476"/>
                    </a:cubicBezTo>
                    <a:cubicBezTo>
                      <a:pt x="154" y="476"/>
                      <a:pt x="154" y="476"/>
                      <a:pt x="154" y="477"/>
                    </a:cubicBezTo>
                    <a:cubicBezTo>
                      <a:pt x="156" y="474"/>
                      <a:pt x="161" y="470"/>
                      <a:pt x="165" y="465"/>
                    </a:cubicBezTo>
                    <a:cubicBezTo>
                      <a:pt x="180" y="451"/>
                      <a:pt x="191" y="439"/>
                      <a:pt x="196" y="428"/>
                    </a:cubicBezTo>
                    <a:cubicBezTo>
                      <a:pt x="329" y="428"/>
                      <a:pt x="329" y="428"/>
                      <a:pt x="329" y="428"/>
                    </a:cubicBezTo>
                    <a:cubicBezTo>
                      <a:pt x="334" y="439"/>
                      <a:pt x="346" y="451"/>
                      <a:pt x="360" y="465"/>
                    </a:cubicBezTo>
                    <a:close/>
                    <a:moveTo>
                      <a:pt x="493" y="384"/>
                    </a:moveTo>
                    <a:cubicBezTo>
                      <a:pt x="493" y="390"/>
                      <a:pt x="488" y="395"/>
                      <a:pt x="482" y="395"/>
                    </a:cubicBezTo>
                    <a:cubicBezTo>
                      <a:pt x="44" y="395"/>
                      <a:pt x="44" y="395"/>
                      <a:pt x="44" y="395"/>
                    </a:cubicBezTo>
                    <a:cubicBezTo>
                      <a:pt x="38" y="395"/>
                      <a:pt x="32" y="390"/>
                      <a:pt x="32" y="38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38"/>
                      <a:pt x="38" y="33"/>
                      <a:pt x="44" y="33"/>
                    </a:cubicBezTo>
                    <a:cubicBezTo>
                      <a:pt x="482" y="33"/>
                      <a:pt x="482" y="33"/>
                      <a:pt x="482" y="33"/>
                    </a:cubicBezTo>
                    <a:cubicBezTo>
                      <a:pt x="488" y="33"/>
                      <a:pt x="493" y="38"/>
                      <a:pt x="493" y="45"/>
                    </a:cubicBezTo>
                    <a:lnTo>
                      <a:pt x="493" y="3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3" name="Freeform 6">
                <a:extLst>
                  <a:ext uri="{FF2B5EF4-FFF2-40B4-BE49-F238E27FC236}">
                    <a16:creationId xmlns:a16="http://schemas.microsoft.com/office/drawing/2014/main" id="{0B61B5CE-4A34-97AA-2E81-B0C0F3FB6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6338" y="640781"/>
                <a:ext cx="828675" cy="552450"/>
              </a:xfrm>
              <a:custGeom>
                <a:avLst/>
                <a:gdLst>
                  <a:gd name="T0" fmla="*/ 367 w 395"/>
                  <a:gd name="T1" fmla="*/ 0 h 264"/>
                  <a:gd name="T2" fmla="*/ 28 w 395"/>
                  <a:gd name="T3" fmla="*/ 0 h 264"/>
                  <a:gd name="T4" fmla="*/ 0 w 395"/>
                  <a:gd name="T5" fmla="*/ 28 h 264"/>
                  <a:gd name="T6" fmla="*/ 0 w 395"/>
                  <a:gd name="T7" fmla="*/ 236 h 264"/>
                  <a:gd name="T8" fmla="*/ 28 w 395"/>
                  <a:gd name="T9" fmla="*/ 264 h 264"/>
                  <a:gd name="T10" fmla="*/ 367 w 395"/>
                  <a:gd name="T11" fmla="*/ 264 h 264"/>
                  <a:gd name="T12" fmla="*/ 395 w 395"/>
                  <a:gd name="T13" fmla="*/ 236 h 264"/>
                  <a:gd name="T14" fmla="*/ 395 w 395"/>
                  <a:gd name="T15" fmla="*/ 28 h 264"/>
                  <a:gd name="T16" fmla="*/ 367 w 395"/>
                  <a:gd name="T17" fmla="*/ 0 h 264"/>
                  <a:gd name="T18" fmla="*/ 379 w 395"/>
                  <a:gd name="T19" fmla="*/ 236 h 264"/>
                  <a:gd name="T20" fmla="*/ 367 w 395"/>
                  <a:gd name="T21" fmla="*/ 247 h 264"/>
                  <a:gd name="T22" fmla="*/ 28 w 395"/>
                  <a:gd name="T23" fmla="*/ 247 h 264"/>
                  <a:gd name="T24" fmla="*/ 17 w 395"/>
                  <a:gd name="T25" fmla="*/ 236 h 264"/>
                  <a:gd name="T26" fmla="*/ 17 w 395"/>
                  <a:gd name="T27" fmla="*/ 28 h 264"/>
                  <a:gd name="T28" fmla="*/ 28 w 395"/>
                  <a:gd name="T29" fmla="*/ 17 h 264"/>
                  <a:gd name="T30" fmla="*/ 367 w 395"/>
                  <a:gd name="T31" fmla="*/ 17 h 264"/>
                  <a:gd name="T32" fmla="*/ 379 w 395"/>
                  <a:gd name="T33" fmla="*/ 28 h 264"/>
                  <a:gd name="T34" fmla="*/ 379 w 395"/>
                  <a:gd name="T35" fmla="*/ 23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5" h="264">
                    <a:moveTo>
                      <a:pt x="367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51"/>
                      <a:pt x="13" y="264"/>
                      <a:pt x="28" y="264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83" y="264"/>
                      <a:pt x="395" y="251"/>
                      <a:pt x="395" y="236"/>
                    </a:cubicBezTo>
                    <a:cubicBezTo>
                      <a:pt x="395" y="28"/>
                      <a:pt x="395" y="28"/>
                      <a:pt x="395" y="28"/>
                    </a:cubicBezTo>
                    <a:cubicBezTo>
                      <a:pt x="395" y="13"/>
                      <a:pt x="383" y="0"/>
                      <a:pt x="367" y="0"/>
                    </a:cubicBezTo>
                    <a:close/>
                    <a:moveTo>
                      <a:pt x="379" y="236"/>
                    </a:moveTo>
                    <a:cubicBezTo>
                      <a:pt x="379" y="242"/>
                      <a:pt x="374" y="247"/>
                      <a:pt x="367" y="247"/>
                    </a:cubicBezTo>
                    <a:cubicBezTo>
                      <a:pt x="28" y="247"/>
                      <a:pt x="28" y="247"/>
                      <a:pt x="28" y="247"/>
                    </a:cubicBezTo>
                    <a:cubicBezTo>
                      <a:pt x="22" y="247"/>
                      <a:pt x="17" y="242"/>
                      <a:pt x="17" y="236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2"/>
                      <a:pt x="22" y="17"/>
                      <a:pt x="28" y="17"/>
                    </a:cubicBezTo>
                    <a:cubicBezTo>
                      <a:pt x="367" y="17"/>
                      <a:pt x="367" y="17"/>
                      <a:pt x="367" y="17"/>
                    </a:cubicBezTo>
                    <a:cubicBezTo>
                      <a:pt x="374" y="17"/>
                      <a:pt x="379" y="22"/>
                      <a:pt x="379" y="28"/>
                    </a:cubicBezTo>
                    <a:lnTo>
                      <a:pt x="379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4" name="Freeform 7">
                <a:extLst>
                  <a:ext uri="{FF2B5EF4-FFF2-40B4-BE49-F238E27FC236}">
                    <a16:creationId xmlns:a16="http://schemas.microsoft.com/office/drawing/2014/main" id="{5C852CB8-A62D-2D34-AB46-99C79E9E0D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9875" y="1209106"/>
                <a:ext cx="104775" cy="104775"/>
              </a:xfrm>
              <a:custGeom>
                <a:avLst/>
                <a:gdLst>
                  <a:gd name="T0" fmla="*/ 25 w 50"/>
                  <a:gd name="T1" fmla="*/ 0 h 50"/>
                  <a:gd name="T2" fmla="*/ 0 w 50"/>
                  <a:gd name="T3" fmla="*/ 25 h 50"/>
                  <a:gd name="T4" fmla="*/ 25 w 50"/>
                  <a:gd name="T5" fmla="*/ 50 h 50"/>
                  <a:gd name="T6" fmla="*/ 50 w 50"/>
                  <a:gd name="T7" fmla="*/ 25 h 50"/>
                  <a:gd name="T8" fmla="*/ 25 w 50"/>
                  <a:gd name="T9" fmla="*/ 0 h 50"/>
                  <a:gd name="T10" fmla="*/ 25 w 50"/>
                  <a:gd name="T11" fmla="*/ 33 h 50"/>
                  <a:gd name="T12" fmla="*/ 17 w 50"/>
                  <a:gd name="T13" fmla="*/ 25 h 50"/>
                  <a:gd name="T14" fmla="*/ 25 w 50"/>
                  <a:gd name="T15" fmla="*/ 17 h 50"/>
                  <a:gd name="T16" fmla="*/ 33 w 50"/>
                  <a:gd name="T17" fmla="*/ 25 h 50"/>
                  <a:gd name="T18" fmla="*/ 25 w 50"/>
                  <a:gd name="T19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cubicBezTo>
                      <a:pt x="11" y="0"/>
                      <a:pt x="0" y="12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8" y="50"/>
                      <a:pt x="50" y="39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  <a:moveTo>
                      <a:pt x="25" y="33"/>
                    </a:moveTo>
                    <a:cubicBezTo>
                      <a:pt x="20" y="33"/>
                      <a:pt x="17" y="30"/>
                      <a:pt x="17" y="25"/>
                    </a:cubicBezTo>
                    <a:cubicBezTo>
                      <a:pt x="17" y="21"/>
                      <a:pt x="20" y="17"/>
                      <a:pt x="25" y="17"/>
                    </a:cubicBezTo>
                    <a:cubicBezTo>
                      <a:pt x="29" y="17"/>
                      <a:pt x="33" y="21"/>
                      <a:pt x="33" y="25"/>
                    </a:cubicBezTo>
                    <a:cubicBezTo>
                      <a:pt x="33" y="30"/>
                      <a:pt x="29" y="33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5" name="Freeform 8">
                <a:extLst>
                  <a:ext uri="{FF2B5EF4-FFF2-40B4-BE49-F238E27FC236}">
                    <a16:creationId xmlns:a16="http://schemas.microsoft.com/office/drawing/2014/main" id="{65D67784-0E1C-576A-A27B-15DFB671D7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866206"/>
                <a:ext cx="280988" cy="280988"/>
              </a:xfrm>
              <a:custGeom>
                <a:avLst/>
                <a:gdLst>
                  <a:gd name="T0" fmla="*/ 67 w 134"/>
                  <a:gd name="T1" fmla="*/ 134 h 134"/>
                  <a:gd name="T2" fmla="*/ 0 w 134"/>
                  <a:gd name="T3" fmla="*/ 67 h 134"/>
                  <a:gd name="T4" fmla="*/ 67 w 134"/>
                  <a:gd name="T5" fmla="*/ 0 h 134"/>
                  <a:gd name="T6" fmla="*/ 134 w 134"/>
                  <a:gd name="T7" fmla="*/ 67 h 134"/>
                  <a:gd name="T8" fmla="*/ 67 w 134"/>
                  <a:gd name="T9" fmla="*/ 134 h 134"/>
                  <a:gd name="T10" fmla="*/ 67 w 134"/>
                  <a:gd name="T11" fmla="*/ 10 h 134"/>
                  <a:gd name="T12" fmla="*/ 10 w 134"/>
                  <a:gd name="T13" fmla="*/ 67 h 134"/>
                  <a:gd name="T14" fmla="*/ 67 w 134"/>
                  <a:gd name="T15" fmla="*/ 124 h 134"/>
                  <a:gd name="T16" fmla="*/ 124 w 134"/>
                  <a:gd name="T17" fmla="*/ 67 h 134"/>
                  <a:gd name="T18" fmla="*/ 67 w 134"/>
                  <a:gd name="T19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34">
                    <a:moveTo>
                      <a:pt x="67" y="134"/>
                    </a:moveTo>
                    <a:cubicBezTo>
                      <a:pt x="30" y="134"/>
                      <a:pt x="0" y="104"/>
                      <a:pt x="0" y="67"/>
                    </a:cubicBezTo>
                    <a:cubicBezTo>
                      <a:pt x="0" y="30"/>
                      <a:pt x="30" y="0"/>
                      <a:pt x="67" y="0"/>
                    </a:cubicBezTo>
                    <a:cubicBezTo>
                      <a:pt x="104" y="0"/>
                      <a:pt x="134" y="30"/>
                      <a:pt x="134" y="67"/>
                    </a:cubicBezTo>
                    <a:cubicBezTo>
                      <a:pt x="134" y="104"/>
                      <a:pt x="104" y="134"/>
                      <a:pt x="67" y="134"/>
                    </a:cubicBezTo>
                    <a:close/>
                    <a:moveTo>
                      <a:pt x="67" y="10"/>
                    </a:moveTo>
                    <a:cubicBezTo>
                      <a:pt x="35" y="10"/>
                      <a:pt x="10" y="35"/>
                      <a:pt x="10" y="67"/>
                    </a:cubicBezTo>
                    <a:cubicBezTo>
                      <a:pt x="10" y="98"/>
                      <a:pt x="35" y="124"/>
                      <a:pt x="67" y="124"/>
                    </a:cubicBezTo>
                    <a:cubicBezTo>
                      <a:pt x="98" y="124"/>
                      <a:pt x="124" y="98"/>
                      <a:pt x="124" y="67"/>
                    </a:cubicBezTo>
                    <a:cubicBezTo>
                      <a:pt x="124" y="35"/>
                      <a:pt x="98" y="10"/>
                      <a:pt x="6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6" name="Freeform 9">
                <a:extLst>
                  <a:ext uri="{FF2B5EF4-FFF2-40B4-BE49-F238E27FC236}">
                    <a16:creationId xmlns:a16="http://schemas.microsoft.com/office/drawing/2014/main" id="{F8304921-7A7C-0505-308F-7224DF1D1E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45138" y="931293"/>
                <a:ext cx="150813" cy="15081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10 h 72"/>
                  <a:gd name="T12" fmla="*/ 10 w 72"/>
                  <a:gd name="T13" fmla="*/ 36 h 72"/>
                  <a:gd name="T14" fmla="*/ 36 w 72"/>
                  <a:gd name="T15" fmla="*/ 62 h 72"/>
                  <a:gd name="T16" fmla="*/ 62 w 72"/>
                  <a:gd name="T17" fmla="*/ 36 h 72"/>
                  <a:gd name="T18" fmla="*/ 36 w 72"/>
                  <a:gd name="T19" fmla="*/ 1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10"/>
                    </a:moveTo>
                    <a:cubicBezTo>
                      <a:pt x="22" y="10"/>
                      <a:pt x="10" y="21"/>
                      <a:pt x="10" y="36"/>
                    </a:cubicBezTo>
                    <a:cubicBezTo>
                      <a:pt x="10" y="50"/>
                      <a:pt x="22" y="62"/>
                      <a:pt x="36" y="62"/>
                    </a:cubicBezTo>
                    <a:cubicBezTo>
                      <a:pt x="50" y="62"/>
                      <a:pt x="62" y="50"/>
                      <a:pt x="62" y="36"/>
                    </a:cubicBezTo>
                    <a:cubicBezTo>
                      <a:pt x="62" y="21"/>
                      <a:pt x="50" y="10"/>
                      <a:pt x="3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7" name="Freeform 10">
                <a:extLst>
                  <a:ext uri="{FF2B5EF4-FFF2-40B4-BE49-F238E27FC236}">
                    <a16:creationId xmlns:a16="http://schemas.microsoft.com/office/drawing/2014/main" id="{2271588E-9897-235A-B839-55F62288F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538" y="702693"/>
                <a:ext cx="371475" cy="396875"/>
              </a:xfrm>
              <a:custGeom>
                <a:avLst/>
                <a:gdLst>
                  <a:gd name="T0" fmla="*/ 155 w 177"/>
                  <a:gd name="T1" fmla="*/ 0 h 189"/>
                  <a:gd name="T2" fmla="*/ 134 w 177"/>
                  <a:gd name="T3" fmla="*/ 0 h 189"/>
                  <a:gd name="T4" fmla="*/ 104 w 177"/>
                  <a:gd name="T5" fmla="*/ 28 h 189"/>
                  <a:gd name="T6" fmla="*/ 91 w 177"/>
                  <a:gd name="T7" fmla="*/ 33 h 189"/>
                  <a:gd name="T8" fmla="*/ 72 w 177"/>
                  <a:gd name="T9" fmla="*/ 26 h 189"/>
                  <a:gd name="T10" fmla="*/ 50 w 177"/>
                  <a:gd name="T11" fmla="*/ 35 h 189"/>
                  <a:gd name="T12" fmla="*/ 35 w 177"/>
                  <a:gd name="T13" fmla="*/ 50 h 189"/>
                  <a:gd name="T14" fmla="*/ 26 w 177"/>
                  <a:gd name="T15" fmla="*/ 72 h 189"/>
                  <a:gd name="T16" fmla="*/ 33 w 177"/>
                  <a:gd name="T17" fmla="*/ 91 h 189"/>
                  <a:gd name="T18" fmla="*/ 28 w 177"/>
                  <a:gd name="T19" fmla="*/ 104 h 189"/>
                  <a:gd name="T20" fmla="*/ 0 w 177"/>
                  <a:gd name="T21" fmla="*/ 134 h 189"/>
                  <a:gd name="T22" fmla="*/ 0 w 177"/>
                  <a:gd name="T23" fmla="*/ 155 h 189"/>
                  <a:gd name="T24" fmla="*/ 28 w 177"/>
                  <a:gd name="T25" fmla="*/ 186 h 189"/>
                  <a:gd name="T26" fmla="*/ 29 w 177"/>
                  <a:gd name="T27" fmla="*/ 189 h 189"/>
                  <a:gd name="T28" fmla="*/ 52 w 177"/>
                  <a:gd name="T29" fmla="*/ 189 h 189"/>
                  <a:gd name="T30" fmla="*/ 44 w 177"/>
                  <a:gd name="T31" fmla="*/ 165 h 189"/>
                  <a:gd name="T32" fmla="*/ 31 w 177"/>
                  <a:gd name="T33" fmla="*/ 165 h 189"/>
                  <a:gd name="T34" fmla="*/ 21 w 177"/>
                  <a:gd name="T35" fmla="*/ 155 h 189"/>
                  <a:gd name="T36" fmla="*/ 21 w 177"/>
                  <a:gd name="T37" fmla="*/ 134 h 189"/>
                  <a:gd name="T38" fmla="*/ 31 w 177"/>
                  <a:gd name="T39" fmla="*/ 124 h 189"/>
                  <a:gd name="T40" fmla="*/ 44 w 177"/>
                  <a:gd name="T41" fmla="*/ 124 h 189"/>
                  <a:gd name="T42" fmla="*/ 59 w 177"/>
                  <a:gd name="T43" fmla="*/ 88 h 189"/>
                  <a:gd name="T44" fmla="*/ 50 w 177"/>
                  <a:gd name="T45" fmla="*/ 79 h 189"/>
                  <a:gd name="T46" fmla="*/ 50 w 177"/>
                  <a:gd name="T47" fmla="*/ 64 h 189"/>
                  <a:gd name="T48" fmla="*/ 64 w 177"/>
                  <a:gd name="T49" fmla="*/ 50 h 189"/>
                  <a:gd name="T50" fmla="*/ 72 w 177"/>
                  <a:gd name="T51" fmla="*/ 47 h 189"/>
                  <a:gd name="T52" fmla="*/ 79 w 177"/>
                  <a:gd name="T53" fmla="*/ 50 h 189"/>
                  <a:gd name="T54" fmla="*/ 88 w 177"/>
                  <a:gd name="T55" fmla="*/ 59 h 189"/>
                  <a:gd name="T56" fmla="*/ 124 w 177"/>
                  <a:gd name="T57" fmla="*/ 43 h 189"/>
                  <a:gd name="T58" fmla="*/ 124 w 177"/>
                  <a:gd name="T59" fmla="*/ 31 h 189"/>
                  <a:gd name="T60" fmla="*/ 134 w 177"/>
                  <a:gd name="T61" fmla="*/ 21 h 189"/>
                  <a:gd name="T62" fmla="*/ 155 w 177"/>
                  <a:gd name="T63" fmla="*/ 21 h 189"/>
                  <a:gd name="T64" fmla="*/ 165 w 177"/>
                  <a:gd name="T65" fmla="*/ 31 h 189"/>
                  <a:gd name="T66" fmla="*/ 165 w 177"/>
                  <a:gd name="T67" fmla="*/ 43 h 189"/>
                  <a:gd name="T68" fmla="*/ 177 w 177"/>
                  <a:gd name="T69" fmla="*/ 47 h 189"/>
                  <a:gd name="T70" fmla="*/ 177 w 177"/>
                  <a:gd name="T71" fmla="*/ 9 h 189"/>
                  <a:gd name="T72" fmla="*/ 155 w 177"/>
                  <a:gd name="T7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7" h="189">
                    <a:moveTo>
                      <a:pt x="155" y="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118" y="0"/>
                      <a:pt x="105" y="12"/>
                      <a:pt x="104" y="28"/>
                    </a:cubicBezTo>
                    <a:cubicBezTo>
                      <a:pt x="99" y="29"/>
                      <a:pt x="95" y="31"/>
                      <a:pt x="91" y="33"/>
                    </a:cubicBezTo>
                    <a:cubicBezTo>
                      <a:pt x="86" y="28"/>
                      <a:pt x="79" y="26"/>
                      <a:pt x="72" y="26"/>
                    </a:cubicBezTo>
                    <a:cubicBezTo>
                      <a:pt x="63" y="26"/>
                      <a:pt x="56" y="29"/>
                      <a:pt x="50" y="35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29" y="56"/>
                      <a:pt x="26" y="63"/>
                      <a:pt x="26" y="72"/>
                    </a:cubicBezTo>
                    <a:cubicBezTo>
                      <a:pt x="26" y="79"/>
                      <a:pt x="29" y="86"/>
                      <a:pt x="33" y="91"/>
                    </a:cubicBezTo>
                    <a:cubicBezTo>
                      <a:pt x="31" y="95"/>
                      <a:pt x="29" y="99"/>
                      <a:pt x="28" y="104"/>
                    </a:cubicBezTo>
                    <a:cubicBezTo>
                      <a:pt x="12" y="105"/>
                      <a:pt x="0" y="118"/>
                      <a:pt x="0" y="13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71"/>
                      <a:pt x="12" y="184"/>
                      <a:pt x="28" y="186"/>
                    </a:cubicBezTo>
                    <a:cubicBezTo>
                      <a:pt x="28" y="187"/>
                      <a:pt x="29" y="188"/>
                      <a:pt x="29" y="189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48" y="182"/>
                      <a:pt x="45" y="174"/>
                      <a:pt x="44" y="165"/>
                    </a:cubicBezTo>
                    <a:cubicBezTo>
                      <a:pt x="31" y="165"/>
                      <a:pt x="31" y="165"/>
                      <a:pt x="31" y="165"/>
                    </a:cubicBezTo>
                    <a:cubicBezTo>
                      <a:pt x="25" y="165"/>
                      <a:pt x="21" y="161"/>
                      <a:pt x="21" y="155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1" y="129"/>
                      <a:pt x="25" y="124"/>
                      <a:pt x="31" y="124"/>
                    </a:cubicBezTo>
                    <a:cubicBezTo>
                      <a:pt x="44" y="124"/>
                      <a:pt x="44" y="124"/>
                      <a:pt x="44" y="124"/>
                    </a:cubicBezTo>
                    <a:cubicBezTo>
                      <a:pt x="46" y="111"/>
                      <a:pt x="52" y="99"/>
                      <a:pt x="59" y="88"/>
                    </a:cubicBezTo>
                    <a:cubicBezTo>
                      <a:pt x="50" y="79"/>
                      <a:pt x="50" y="79"/>
                      <a:pt x="50" y="79"/>
                    </a:cubicBezTo>
                    <a:cubicBezTo>
                      <a:pt x="46" y="75"/>
                      <a:pt x="46" y="68"/>
                      <a:pt x="50" y="64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6" y="48"/>
                      <a:pt x="69" y="47"/>
                      <a:pt x="72" y="47"/>
                    </a:cubicBezTo>
                    <a:cubicBezTo>
                      <a:pt x="74" y="47"/>
                      <a:pt x="77" y="48"/>
                      <a:pt x="79" y="50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9" y="52"/>
                      <a:pt x="111" y="46"/>
                      <a:pt x="124" y="43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24" y="25"/>
                      <a:pt x="129" y="21"/>
                      <a:pt x="13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61" y="21"/>
                      <a:pt x="165" y="25"/>
                      <a:pt x="165" y="31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9" y="44"/>
                      <a:pt x="173" y="45"/>
                      <a:pt x="177" y="47"/>
                    </a:cubicBezTo>
                    <a:cubicBezTo>
                      <a:pt x="177" y="9"/>
                      <a:pt x="177" y="9"/>
                      <a:pt x="177" y="9"/>
                    </a:cubicBezTo>
                    <a:cubicBezTo>
                      <a:pt x="171" y="3"/>
                      <a:pt x="163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9B83EAA-940D-85C1-B0B8-7C6AAC8E3C76}"/>
                </a:ext>
              </a:extLst>
            </p:cNvPr>
            <p:cNvGrpSpPr/>
            <p:nvPr/>
          </p:nvGrpSpPr>
          <p:grpSpPr>
            <a:xfrm>
              <a:off x="4208501" y="376166"/>
              <a:ext cx="390728" cy="371822"/>
              <a:chOff x="6719888" y="887413"/>
              <a:chExt cx="492125" cy="468312"/>
            </a:xfrm>
            <a:grpFill/>
          </p:grpSpPr>
          <p:sp>
            <p:nvSpPr>
              <p:cNvPr id="306" name="Freeform 13">
                <a:extLst>
                  <a:ext uri="{FF2B5EF4-FFF2-40B4-BE49-F238E27FC236}">
                    <a16:creationId xmlns:a16="http://schemas.microsoft.com/office/drawing/2014/main" id="{071EDBA4-5DC9-6A3D-4305-2329AF064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19888" y="887413"/>
                <a:ext cx="492125" cy="468312"/>
              </a:xfrm>
              <a:custGeom>
                <a:avLst/>
                <a:gdLst>
                  <a:gd name="T0" fmla="*/ 117 w 128"/>
                  <a:gd name="T1" fmla="*/ 0 h 122"/>
                  <a:gd name="T2" fmla="*/ 11 w 128"/>
                  <a:gd name="T3" fmla="*/ 0 h 122"/>
                  <a:gd name="T4" fmla="*/ 0 w 128"/>
                  <a:gd name="T5" fmla="*/ 11 h 122"/>
                  <a:gd name="T6" fmla="*/ 0 w 128"/>
                  <a:gd name="T7" fmla="*/ 93 h 122"/>
                  <a:gd name="T8" fmla="*/ 11 w 128"/>
                  <a:gd name="T9" fmla="*/ 104 h 122"/>
                  <a:gd name="T10" fmla="*/ 43 w 128"/>
                  <a:gd name="T11" fmla="*/ 104 h 122"/>
                  <a:gd name="T12" fmla="*/ 38 w 128"/>
                  <a:gd name="T13" fmla="*/ 110 h 122"/>
                  <a:gd name="T14" fmla="*/ 35 w 128"/>
                  <a:gd name="T15" fmla="*/ 113 h 122"/>
                  <a:gd name="T16" fmla="*/ 34 w 128"/>
                  <a:gd name="T17" fmla="*/ 118 h 122"/>
                  <a:gd name="T18" fmla="*/ 42 w 128"/>
                  <a:gd name="T19" fmla="*/ 122 h 122"/>
                  <a:gd name="T20" fmla="*/ 86 w 128"/>
                  <a:gd name="T21" fmla="*/ 122 h 122"/>
                  <a:gd name="T22" fmla="*/ 94 w 128"/>
                  <a:gd name="T23" fmla="*/ 118 h 122"/>
                  <a:gd name="T24" fmla="*/ 94 w 128"/>
                  <a:gd name="T25" fmla="*/ 113 h 122"/>
                  <a:gd name="T26" fmla="*/ 91 w 128"/>
                  <a:gd name="T27" fmla="*/ 110 h 122"/>
                  <a:gd name="T28" fmla="*/ 85 w 128"/>
                  <a:gd name="T29" fmla="*/ 104 h 122"/>
                  <a:gd name="T30" fmla="*/ 117 w 128"/>
                  <a:gd name="T31" fmla="*/ 104 h 122"/>
                  <a:gd name="T32" fmla="*/ 128 w 128"/>
                  <a:gd name="T33" fmla="*/ 93 h 122"/>
                  <a:gd name="T34" fmla="*/ 128 w 128"/>
                  <a:gd name="T35" fmla="*/ 11 h 122"/>
                  <a:gd name="T36" fmla="*/ 117 w 128"/>
                  <a:gd name="T37" fmla="*/ 0 h 122"/>
                  <a:gd name="T38" fmla="*/ 88 w 128"/>
                  <a:gd name="T39" fmla="*/ 113 h 122"/>
                  <a:gd name="T40" fmla="*/ 90 w 128"/>
                  <a:gd name="T41" fmla="*/ 116 h 122"/>
                  <a:gd name="T42" fmla="*/ 90 w 128"/>
                  <a:gd name="T43" fmla="*/ 116 h 122"/>
                  <a:gd name="T44" fmla="*/ 86 w 128"/>
                  <a:gd name="T45" fmla="*/ 118 h 122"/>
                  <a:gd name="T46" fmla="*/ 42 w 128"/>
                  <a:gd name="T47" fmla="*/ 118 h 122"/>
                  <a:gd name="T48" fmla="*/ 38 w 128"/>
                  <a:gd name="T49" fmla="*/ 116 h 122"/>
                  <a:gd name="T50" fmla="*/ 38 w 128"/>
                  <a:gd name="T51" fmla="*/ 116 h 122"/>
                  <a:gd name="T52" fmla="*/ 38 w 128"/>
                  <a:gd name="T53" fmla="*/ 116 h 122"/>
                  <a:gd name="T54" fmla="*/ 40 w 128"/>
                  <a:gd name="T55" fmla="*/ 113 h 122"/>
                  <a:gd name="T56" fmla="*/ 48 w 128"/>
                  <a:gd name="T57" fmla="*/ 104 h 122"/>
                  <a:gd name="T58" fmla="*/ 80 w 128"/>
                  <a:gd name="T59" fmla="*/ 104 h 122"/>
                  <a:gd name="T60" fmla="*/ 88 w 128"/>
                  <a:gd name="T61" fmla="*/ 113 h 122"/>
                  <a:gd name="T62" fmla="*/ 120 w 128"/>
                  <a:gd name="T63" fmla="*/ 93 h 122"/>
                  <a:gd name="T64" fmla="*/ 117 w 128"/>
                  <a:gd name="T65" fmla="*/ 96 h 122"/>
                  <a:gd name="T66" fmla="*/ 11 w 128"/>
                  <a:gd name="T67" fmla="*/ 96 h 122"/>
                  <a:gd name="T68" fmla="*/ 8 w 128"/>
                  <a:gd name="T69" fmla="*/ 93 h 122"/>
                  <a:gd name="T70" fmla="*/ 8 w 128"/>
                  <a:gd name="T71" fmla="*/ 11 h 122"/>
                  <a:gd name="T72" fmla="*/ 11 w 128"/>
                  <a:gd name="T73" fmla="*/ 8 h 122"/>
                  <a:gd name="T74" fmla="*/ 117 w 128"/>
                  <a:gd name="T75" fmla="*/ 8 h 122"/>
                  <a:gd name="T76" fmla="*/ 120 w 128"/>
                  <a:gd name="T77" fmla="*/ 11 h 122"/>
                  <a:gd name="T78" fmla="*/ 120 w 128"/>
                  <a:gd name="T79" fmla="*/ 9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" h="122">
                    <a:moveTo>
                      <a:pt x="11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9"/>
                      <a:pt x="5" y="104"/>
                      <a:pt x="11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2" y="106"/>
                      <a:pt x="39" y="109"/>
                      <a:pt x="38" y="110"/>
                    </a:cubicBezTo>
                    <a:cubicBezTo>
                      <a:pt x="36" y="111"/>
                      <a:pt x="35" y="112"/>
                      <a:pt x="35" y="113"/>
                    </a:cubicBezTo>
                    <a:cubicBezTo>
                      <a:pt x="34" y="114"/>
                      <a:pt x="33" y="116"/>
                      <a:pt x="34" y="118"/>
                    </a:cubicBezTo>
                    <a:cubicBezTo>
                      <a:pt x="35" y="120"/>
                      <a:pt x="37" y="122"/>
                      <a:pt x="42" y="122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91" y="122"/>
                      <a:pt x="93" y="120"/>
                      <a:pt x="94" y="118"/>
                    </a:cubicBezTo>
                    <a:cubicBezTo>
                      <a:pt x="95" y="116"/>
                      <a:pt x="95" y="114"/>
                      <a:pt x="94" y="113"/>
                    </a:cubicBezTo>
                    <a:cubicBezTo>
                      <a:pt x="93" y="112"/>
                      <a:pt x="92" y="111"/>
                      <a:pt x="91" y="110"/>
                    </a:cubicBezTo>
                    <a:cubicBezTo>
                      <a:pt x="89" y="109"/>
                      <a:pt x="87" y="106"/>
                      <a:pt x="85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23" y="104"/>
                      <a:pt x="128" y="99"/>
                      <a:pt x="128" y="93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5"/>
                      <a:pt x="123" y="0"/>
                      <a:pt x="117" y="0"/>
                    </a:cubicBezTo>
                    <a:close/>
                    <a:moveTo>
                      <a:pt x="88" y="113"/>
                    </a:moveTo>
                    <a:cubicBezTo>
                      <a:pt x="89" y="114"/>
                      <a:pt x="90" y="115"/>
                      <a:pt x="90" y="116"/>
                    </a:cubicBezTo>
                    <a:cubicBezTo>
                      <a:pt x="90" y="116"/>
                      <a:pt x="91" y="116"/>
                      <a:pt x="90" y="116"/>
                    </a:cubicBezTo>
                    <a:cubicBezTo>
                      <a:pt x="90" y="117"/>
                      <a:pt x="88" y="118"/>
                      <a:pt x="86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0" y="118"/>
                      <a:pt x="38" y="117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5"/>
                      <a:pt x="39" y="114"/>
                      <a:pt x="40" y="113"/>
                    </a:cubicBezTo>
                    <a:cubicBezTo>
                      <a:pt x="44" y="109"/>
                      <a:pt x="47" y="106"/>
                      <a:pt x="48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2" y="106"/>
                      <a:pt x="84" y="109"/>
                      <a:pt x="88" y="113"/>
                    </a:cubicBezTo>
                    <a:close/>
                    <a:moveTo>
                      <a:pt x="120" y="93"/>
                    </a:moveTo>
                    <a:cubicBezTo>
                      <a:pt x="120" y="95"/>
                      <a:pt x="119" y="96"/>
                      <a:pt x="117" y="96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9" y="96"/>
                      <a:pt x="8" y="95"/>
                      <a:pt x="8" y="9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8"/>
                      <a:pt x="120" y="9"/>
                      <a:pt x="120" y="11"/>
                    </a:cubicBezTo>
                    <a:lnTo>
                      <a:pt x="12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7" name="Freeform 14">
                <a:extLst>
                  <a:ext uri="{FF2B5EF4-FFF2-40B4-BE49-F238E27FC236}">
                    <a16:creationId xmlns:a16="http://schemas.microsoft.com/office/drawing/2014/main" id="{95100219-CE2D-C734-D523-8B21F763B7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81801" y="947738"/>
                <a:ext cx="368300" cy="247650"/>
              </a:xfrm>
              <a:custGeom>
                <a:avLst/>
                <a:gdLst>
                  <a:gd name="T0" fmla="*/ 89 w 96"/>
                  <a:gd name="T1" fmla="*/ 0 h 64"/>
                  <a:gd name="T2" fmla="*/ 7 w 96"/>
                  <a:gd name="T3" fmla="*/ 0 h 64"/>
                  <a:gd name="T4" fmla="*/ 0 w 96"/>
                  <a:gd name="T5" fmla="*/ 7 h 64"/>
                  <a:gd name="T6" fmla="*/ 0 w 96"/>
                  <a:gd name="T7" fmla="*/ 57 h 64"/>
                  <a:gd name="T8" fmla="*/ 7 w 96"/>
                  <a:gd name="T9" fmla="*/ 64 h 64"/>
                  <a:gd name="T10" fmla="*/ 89 w 96"/>
                  <a:gd name="T11" fmla="*/ 64 h 64"/>
                  <a:gd name="T12" fmla="*/ 96 w 96"/>
                  <a:gd name="T13" fmla="*/ 57 h 64"/>
                  <a:gd name="T14" fmla="*/ 96 w 96"/>
                  <a:gd name="T15" fmla="*/ 7 h 64"/>
                  <a:gd name="T16" fmla="*/ 89 w 96"/>
                  <a:gd name="T17" fmla="*/ 0 h 64"/>
                  <a:gd name="T18" fmla="*/ 92 w 96"/>
                  <a:gd name="T19" fmla="*/ 57 h 64"/>
                  <a:gd name="T20" fmla="*/ 89 w 96"/>
                  <a:gd name="T21" fmla="*/ 60 h 64"/>
                  <a:gd name="T22" fmla="*/ 7 w 96"/>
                  <a:gd name="T23" fmla="*/ 60 h 64"/>
                  <a:gd name="T24" fmla="*/ 4 w 96"/>
                  <a:gd name="T25" fmla="*/ 57 h 64"/>
                  <a:gd name="T26" fmla="*/ 4 w 96"/>
                  <a:gd name="T27" fmla="*/ 7 h 64"/>
                  <a:gd name="T28" fmla="*/ 7 w 96"/>
                  <a:gd name="T29" fmla="*/ 4 h 64"/>
                  <a:gd name="T30" fmla="*/ 89 w 96"/>
                  <a:gd name="T31" fmla="*/ 4 h 64"/>
                  <a:gd name="T32" fmla="*/ 92 w 96"/>
                  <a:gd name="T33" fmla="*/ 7 h 64"/>
                  <a:gd name="T34" fmla="*/ 92 w 96"/>
                  <a:gd name="T35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64">
                    <a:moveTo>
                      <a:pt x="8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93" y="64"/>
                      <a:pt x="96" y="61"/>
                      <a:pt x="96" y="5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3" y="0"/>
                      <a:pt x="89" y="0"/>
                    </a:cubicBezTo>
                    <a:close/>
                    <a:moveTo>
                      <a:pt x="92" y="57"/>
                    </a:moveTo>
                    <a:cubicBezTo>
                      <a:pt x="92" y="59"/>
                      <a:pt x="91" y="60"/>
                      <a:pt x="89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5" y="60"/>
                      <a:pt x="4" y="59"/>
                      <a:pt x="4" y="5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1" y="4"/>
                      <a:pt x="92" y="5"/>
                      <a:pt x="92" y="7"/>
                    </a:cubicBezTo>
                    <a:lnTo>
                      <a:pt x="9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8" name="Freeform 15">
                <a:extLst>
                  <a:ext uri="{FF2B5EF4-FFF2-40B4-BE49-F238E27FC236}">
                    <a16:creationId xmlns:a16="http://schemas.microsoft.com/office/drawing/2014/main" id="{572DA296-F68A-6DBD-D27E-E73DE3D408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43726" y="1201738"/>
                <a:ext cx="46038" cy="47625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9" name="Freeform 16">
                <a:extLst>
                  <a:ext uri="{FF2B5EF4-FFF2-40B4-BE49-F238E27FC236}">
                    <a16:creationId xmlns:a16="http://schemas.microsoft.com/office/drawing/2014/main" id="{7D3A00C7-73D7-E2DA-FF9D-8A8CF5C06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813" y="1044575"/>
                <a:ext cx="61913" cy="65087"/>
              </a:xfrm>
              <a:custGeom>
                <a:avLst/>
                <a:gdLst>
                  <a:gd name="T0" fmla="*/ 0 w 39"/>
                  <a:gd name="T1" fmla="*/ 24 h 41"/>
                  <a:gd name="T2" fmla="*/ 39 w 39"/>
                  <a:gd name="T3" fmla="*/ 41 h 41"/>
                  <a:gd name="T4" fmla="*/ 39 w 39"/>
                  <a:gd name="T5" fmla="*/ 32 h 41"/>
                  <a:gd name="T6" fmla="*/ 12 w 39"/>
                  <a:gd name="T7" fmla="*/ 19 h 41"/>
                  <a:gd name="T8" fmla="*/ 39 w 39"/>
                  <a:gd name="T9" fmla="*/ 10 h 41"/>
                  <a:gd name="T10" fmla="*/ 39 w 39"/>
                  <a:gd name="T11" fmla="*/ 0 h 41"/>
                  <a:gd name="T12" fmla="*/ 0 w 39"/>
                  <a:gd name="T13" fmla="*/ 17 h 41"/>
                  <a:gd name="T14" fmla="*/ 0 w 39"/>
                  <a:gd name="T15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41">
                    <a:moveTo>
                      <a:pt x="0" y="24"/>
                    </a:moveTo>
                    <a:lnTo>
                      <a:pt x="39" y="41"/>
                    </a:lnTo>
                    <a:lnTo>
                      <a:pt x="39" y="32"/>
                    </a:lnTo>
                    <a:lnTo>
                      <a:pt x="12" y="19"/>
                    </a:lnTo>
                    <a:lnTo>
                      <a:pt x="39" y="10"/>
                    </a:lnTo>
                    <a:lnTo>
                      <a:pt x="39" y="0"/>
                    </a:lnTo>
                    <a:lnTo>
                      <a:pt x="0" y="17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0" name="Freeform 17">
                <a:extLst>
                  <a:ext uri="{FF2B5EF4-FFF2-40B4-BE49-F238E27FC236}">
                    <a16:creationId xmlns:a16="http://schemas.microsoft.com/office/drawing/2014/main" id="{37CC276F-FAA4-82DB-5E77-B6C847AA8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076" y="1033463"/>
                <a:ext cx="31750" cy="87312"/>
              </a:xfrm>
              <a:custGeom>
                <a:avLst/>
                <a:gdLst>
                  <a:gd name="T0" fmla="*/ 7 w 8"/>
                  <a:gd name="T1" fmla="*/ 0 h 23"/>
                  <a:gd name="T2" fmla="*/ 5 w 8"/>
                  <a:gd name="T3" fmla="*/ 0 h 23"/>
                  <a:gd name="T4" fmla="*/ 5 w 8"/>
                  <a:gd name="T5" fmla="*/ 2 h 23"/>
                  <a:gd name="T6" fmla="*/ 0 w 8"/>
                  <a:gd name="T7" fmla="*/ 20 h 23"/>
                  <a:gd name="T8" fmla="*/ 0 w 8"/>
                  <a:gd name="T9" fmla="*/ 22 h 23"/>
                  <a:gd name="T10" fmla="*/ 2 w 8"/>
                  <a:gd name="T11" fmla="*/ 23 h 23"/>
                  <a:gd name="T12" fmla="*/ 3 w 8"/>
                  <a:gd name="T13" fmla="*/ 23 h 23"/>
                  <a:gd name="T14" fmla="*/ 3 w 8"/>
                  <a:gd name="T15" fmla="*/ 22 h 23"/>
                  <a:gd name="T16" fmla="*/ 4 w 8"/>
                  <a:gd name="T17" fmla="*/ 21 h 23"/>
                  <a:gd name="T18" fmla="*/ 8 w 8"/>
                  <a:gd name="T19" fmla="*/ 3 h 23"/>
                  <a:gd name="T20" fmla="*/ 8 w 8"/>
                  <a:gd name="T21" fmla="*/ 1 h 23"/>
                  <a:gd name="T22" fmla="*/ 8 w 8"/>
                  <a:gd name="T23" fmla="*/ 0 h 23"/>
                  <a:gd name="T24" fmla="*/ 7 w 8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23">
                    <a:moveTo>
                      <a:pt x="7" y="0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3"/>
                      <a:pt x="1" y="23"/>
                      <a:pt x="2" y="23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2"/>
                      <a:pt x="3" y="22"/>
                    </a:cubicBezTo>
                    <a:cubicBezTo>
                      <a:pt x="3" y="22"/>
                      <a:pt x="3" y="21"/>
                      <a:pt x="4" y="2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1" name="Freeform 18">
                <a:extLst>
                  <a:ext uri="{FF2B5EF4-FFF2-40B4-BE49-F238E27FC236}">
                    <a16:creationId xmlns:a16="http://schemas.microsoft.com/office/drawing/2014/main" id="{B7A706AF-E617-4547-8777-4E5BA3CAC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1044575"/>
                <a:ext cx="60325" cy="65087"/>
              </a:xfrm>
              <a:custGeom>
                <a:avLst/>
                <a:gdLst>
                  <a:gd name="T0" fmla="*/ 0 w 38"/>
                  <a:gd name="T1" fmla="*/ 10 h 41"/>
                  <a:gd name="T2" fmla="*/ 26 w 38"/>
                  <a:gd name="T3" fmla="*/ 19 h 41"/>
                  <a:gd name="T4" fmla="*/ 0 w 38"/>
                  <a:gd name="T5" fmla="*/ 32 h 41"/>
                  <a:gd name="T6" fmla="*/ 0 w 38"/>
                  <a:gd name="T7" fmla="*/ 41 h 41"/>
                  <a:gd name="T8" fmla="*/ 38 w 38"/>
                  <a:gd name="T9" fmla="*/ 24 h 41"/>
                  <a:gd name="T10" fmla="*/ 38 w 38"/>
                  <a:gd name="T11" fmla="*/ 17 h 41"/>
                  <a:gd name="T12" fmla="*/ 0 w 38"/>
                  <a:gd name="T13" fmla="*/ 0 h 41"/>
                  <a:gd name="T14" fmla="*/ 0 w 38"/>
                  <a:gd name="T15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1">
                    <a:moveTo>
                      <a:pt x="0" y="10"/>
                    </a:moveTo>
                    <a:lnTo>
                      <a:pt x="26" y="19"/>
                    </a:lnTo>
                    <a:lnTo>
                      <a:pt x="0" y="32"/>
                    </a:lnTo>
                    <a:lnTo>
                      <a:pt x="0" y="41"/>
                    </a:lnTo>
                    <a:lnTo>
                      <a:pt x="38" y="24"/>
                    </a:lnTo>
                    <a:lnTo>
                      <a:pt x="38" y="17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86140D-F920-D744-FAA6-3C28EEE25E8E}"/>
                </a:ext>
              </a:extLst>
            </p:cNvPr>
            <p:cNvGrpSpPr/>
            <p:nvPr/>
          </p:nvGrpSpPr>
          <p:grpSpPr>
            <a:xfrm>
              <a:off x="3188414" y="2849734"/>
              <a:ext cx="441736" cy="442490"/>
              <a:chOff x="7456488" y="5027613"/>
              <a:chExt cx="930275" cy="931862"/>
            </a:xfrm>
            <a:grpFill/>
          </p:grpSpPr>
          <p:sp>
            <p:nvSpPr>
              <p:cNvPr id="299" name="Freeform 5">
                <a:extLst>
                  <a:ext uri="{FF2B5EF4-FFF2-40B4-BE49-F238E27FC236}">
                    <a16:creationId xmlns:a16="http://schemas.microsoft.com/office/drawing/2014/main" id="{A7FC0D31-6DDF-E112-9119-FA67EF7BA7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6488" y="5183188"/>
                <a:ext cx="744538" cy="776287"/>
              </a:xfrm>
              <a:custGeom>
                <a:avLst/>
                <a:gdLst>
                  <a:gd name="T0" fmla="*/ 134 w 196"/>
                  <a:gd name="T1" fmla="*/ 204 h 204"/>
                  <a:gd name="T2" fmla="*/ 128 w 196"/>
                  <a:gd name="T3" fmla="*/ 180 h 204"/>
                  <a:gd name="T4" fmla="*/ 16 w 196"/>
                  <a:gd name="T5" fmla="*/ 174 h 204"/>
                  <a:gd name="T6" fmla="*/ 6 w 196"/>
                  <a:gd name="T7" fmla="*/ 68 h 204"/>
                  <a:gd name="T8" fmla="*/ 0 w 196"/>
                  <a:gd name="T9" fmla="*/ 30 h 204"/>
                  <a:gd name="T10" fmla="*/ 16 w 196"/>
                  <a:gd name="T11" fmla="*/ 24 h 204"/>
                  <a:gd name="T12" fmla="*/ 22 w 196"/>
                  <a:gd name="T13" fmla="*/ 0 h 204"/>
                  <a:gd name="T14" fmla="*/ 60 w 196"/>
                  <a:gd name="T15" fmla="*/ 6 h 204"/>
                  <a:gd name="T16" fmla="*/ 166 w 196"/>
                  <a:gd name="T17" fmla="*/ 24 h 204"/>
                  <a:gd name="T18" fmla="*/ 172 w 196"/>
                  <a:gd name="T19" fmla="*/ 136 h 204"/>
                  <a:gd name="T20" fmla="*/ 196 w 196"/>
                  <a:gd name="T21" fmla="*/ 142 h 204"/>
                  <a:gd name="T22" fmla="*/ 190 w 196"/>
                  <a:gd name="T23" fmla="*/ 180 h 204"/>
                  <a:gd name="T24" fmla="*/ 172 w 196"/>
                  <a:gd name="T25" fmla="*/ 198 h 204"/>
                  <a:gd name="T26" fmla="*/ 140 w 196"/>
                  <a:gd name="T27" fmla="*/ 192 h 204"/>
                  <a:gd name="T28" fmla="*/ 160 w 196"/>
                  <a:gd name="T29" fmla="*/ 174 h 204"/>
                  <a:gd name="T30" fmla="*/ 184 w 196"/>
                  <a:gd name="T31" fmla="*/ 168 h 204"/>
                  <a:gd name="T32" fmla="*/ 166 w 196"/>
                  <a:gd name="T33" fmla="*/ 148 h 204"/>
                  <a:gd name="T34" fmla="*/ 160 w 196"/>
                  <a:gd name="T35" fmla="*/ 36 h 204"/>
                  <a:gd name="T36" fmla="*/ 48 w 196"/>
                  <a:gd name="T37" fmla="*/ 30 h 204"/>
                  <a:gd name="T38" fmla="*/ 28 w 196"/>
                  <a:gd name="T39" fmla="*/ 12 h 204"/>
                  <a:gd name="T40" fmla="*/ 22 w 196"/>
                  <a:gd name="T41" fmla="*/ 36 h 204"/>
                  <a:gd name="T42" fmla="*/ 12 w 196"/>
                  <a:gd name="T43" fmla="*/ 56 h 204"/>
                  <a:gd name="T44" fmla="*/ 28 w 196"/>
                  <a:gd name="T45" fmla="*/ 62 h 204"/>
                  <a:gd name="T46" fmla="*/ 134 w 196"/>
                  <a:gd name="T47" fmla="*/ 168 h 204"/>
                  <a:gd name="T48" fmla="*/ 140 w 196"/>
                  <a:gd name="T49" fmla="*/ 192 h 204"/>
                  <a:gd name="T50" fmla="*/ 54 w 196"/>
                  <a:gd name="T51" fmla="*/ 148 h 204"/>
                  <a:gd name="T52" fmla="*/ 48 w 196"/>
                  <a:gd name="T53" fmla="*/ 62 h 204"/>
                  <a:gd name="T54" fmla="*/ 134 w 196"/>
                  <a:gd name="T55" fmla="*/ 56 h 204"/>
                  <a:gd name="T56" fmla="*/ 140 w 196"/>
                  <a:gd name="T57" fmla="*/ 142 h 204"/>
                  <a:gd name="T58" fmla="*/ 60 w 196"/>
                  <a:gd name="T59" fmla="*/ 136 h 204"/>
                  <a:gd name="T60" fmla="*/ 128 w 196"/>
                  <a:gd name="T61" fmla="*/ 68 h 204"/>
                  <a:gd name="T62" fmla="*/ 60 w 196"/>
                  <a:gd name="T63" fmla="*/ 136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6" h="204">
                    <a:moveTo>
                      <a:pt x="166" y="204"/>
                    </a:moveTo>
                    <a:cubicBezTo>
                      <a:pt x="134" y="204"/>
                      <a:pt x="134" y="204"/>
                      <a:pt x="134" y="204"/>
                    </a:cubicBezTo>
                    <a:cubicBezTo>
                      <a:pt x="131" y="204"/>
                      <a:pt x="128" y="201"/>
                      <a:pt x="128" y="198"/>
                    </a:cubicBezTo>
                    <a:cubicBezTo>
                      <a:pt x="128" y="180"/>
                      <a:pt x="128" y="180"/>
                      <a:pt x="128" y="180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19" y="180"/>
                      <a:pt x="16" y="177"/>
                      <a:pt x="16" y="174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3" y="68"/>
                      <a:pt x="0" y="65"/>
                      <a:pt x="0" y="6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7"/>
                      <a:pt x="3" y="24"/>
                      <a:pt x="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3"/>
                      <a:pt x="19" y="0"/>
                      <a:pt x="2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9" y="24"/>
                      <a:pt x="172" y="27"/>
                      <a:pt x="172" y="30"/>
                    </a:cubicBezTo>
                    <a:cubicBezTo>
                      <a:pt x="172" y="136"/>
                      <a:pt x="172" y="136"/>
                      <a:pt x="172" y="136"/>
                    </a:cubicBezTo>
                    <a:cubicBezTo>
                      <a:pt x="190" y="136"/>
                      <a:pt x="190" y="136"/>
                      <a:pt x="190" y="136"/>
                    </a:cubicBezTo>
                    <a:cubicBezTo>
                      <a:pt x="193" y="136"/>
                      <a:pt x="196" y="139"/>
                      <a:pt x="196" y="142"/>
                    </a:cubicBezTo>
                    <a:cubicBezTo>
                      <a:pt x="196" y="174"/>
                      <a:pt x="196" y="174"/>
                      <a:pt x="196" y="174"/>
                    </a:cubicBezTo>
                    <a:cubicBezTo>
                      <a:pt x="196" y="177"/>
                      <a:pt x="193" y="180"/>
                      <a:pt x="190" y="180"/>
                    </a:cubicBezTo>
                    <a:cubicBezTo>
                      <a:pt x="172" y="180"/>
                      <a:pt x="172" y="180"/>
                      <a:pt x="172" y="180"/>
                    </a:cubicBezTo>
                    <a:cubicBezTo>
                      <a:pt x="172" y="198"/>
                      <a:pt x="172" y="198"/>
                      <a:pt x="172" y="198"/>
                    </a:cubicBezTo>
                    <a:cubicBezTo>
                      <a:pt x="172" y="201"/>
                      <a:pt x="169" y="204"/>
                      <a:pt x="166" y="204"/>
                    </a:cubicBezTo>
                    <a:close/>
                    <a:moveTo>
                      <a:pt x="140" y="192"/>
                    </a:moveTo>
                    <a:cubicBezTo>
                      <a:pt x="160" y="192"/>
                      <a:pt x="160" y="192"/>
                      <a:pt x="160" y="192"/>
                    </a:cubicBezTo>
                    <a:cubicBezTo>
                      <a:pt x="160" y="174"/>
                      <a:pt x="160" y="174"/>
                      <a:pt x="160" y="174"/>
                    </a:cubicBezTo>
                    <a:cubicBezTo>
                      <a:pt x="160" y="171"/>
                      <a:pt x="163" y="168"/>
                      <a:pt x="166" y="168"/>
                    </a:cubicBezTo>
                    <a:cubicBezTo>
                      <a:pt x="184" y="168"/>
                      <a:pt x="184" y="168"/>
                      <a:pt x="184" y="16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66" y="148"/>
                      <a:pt x="166" y="148"/>
                      <a:pt x="166" y="148"/>
                    </a:cubicBezTo>
                    <a:cubicBezTo>
                      <a:pt x="163" y="148"/>
                      <a:pt x="160" y="145"/>
                      <a:pt x="160" y="142"/>
                    </a:cubicBezTo>
                    <a:cubicBezTo>
                      <a:pt x="160" y="36"/>
                      <a:pt x="160" y="36"/>
                      <a:pt x="160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1" y="36"/>
                      <a:pt x="48" y="33"/>
                      <a:pt x="48" y="30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3"/>
                      <a:pt x="25" y="36"/>
                      <a:pt x="2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5" y="56"/>
                      <a:pt x="28" y="59"/>
                      <a:pt x="28" y="62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134" y="168"/>
                      <a:pt x="134" y="168"/>
                      <a:pt x="134" y="168"/>
                    </a:cubicBezTo>
                    <a:cubicBezTo>
                      <a:pt x="137" y="168"/>
                      <a:pt x="140" y="171"/>
                      <a:pt x="140" y="174"/>
                    </a:cubicBezTo>
                    <a:lnTo>
                      <a:pt x="140" y="192"/>
                    </a:lnTo>
                    <a:close/>
                    <a:moveTo>
                      <a:pt x="134" y="148"/>
                    </a:moveTo>
                    <a:cubicBezTo>
                      <a:pt x="54" y="148"/>
                      <a:pt x="54" y="148"/>
                      <a:pt x="54" y="148"/>
                    </a:cubicBezTo>
                    <a:cubicBezTo>
                      <a:pt x="51" y="148"/>
                      <a:pt x="48" y="145"/>
                      <a:pt x="48" y="14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8" y="59"/>
                      <a:pt x="51" y="56"/>
                      <a:pt x="54" y="56"/>
                    </a:cubicBezTo>
                    <a:cubicBezTo>
                      <a:pt x="134" y="56"/>
                      <a:pt x="134" y="56"/>
                      <a:pt x="134" y="56"/>
                    </a:cubicBezTo>
                    <a:cubicBezTo>
                      <a:pt x="137" y="56"/>
                      <a:pt x="140" y="59"/>
                      <a:pt x="140" y="62"/>
                    </a:cubicBezTo>
                    <a:cubicBezTo>
                      <a:pt x="140" y="142"/>
                      <a:pt x="140" y="142"/>
                      <a:pt x="140" y="142"/>
                    </a:cubicBezTo>
                    <a:cubicBezTo>
                      <a:pt x="140" y="145"/>
                      <a:pt x="137" y="148"/>
                      <a:pt x="134" y="148"/>
                    </a:cubicBezTo>
                    <a:close/>
                    <a:moveTo>
                      <a:pt x="60" y="136"/>
                    </a:moveTo>
                    <a:cubicBezTo>
                      <a:pt x="128" y="136"/>
                      <a:pt x="128" y="136"/>
                      <a:pt x="128" y="136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0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0" name="Freeform 6">
                <a:extLst>
                  <a:ext uri="{FF2B5EF4-FFF2-40B4-BE49-F238E27FC236}">
                    <a16:creationId xmlns:a16="http://schemas.microsoft.com/office/drawing/2014/main" id="{E87BD7DF-5DA5-AC32-4034-340149058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5876" y="5392738"/>
                <a:ext cx="355600" cy="354012"/>
              </a:xfrm>
              <a:custGeom>
                <a:avLst/>
                <a:gdLst>
                  <a:gd name="T0" fmla="*/ 7 w 94"/>
                  <a:gd name="T1" fmla="*/ 93 h 93"/>
                  <a:gd name="T2" fmla="*/ 3 w 94"/>
                  <a:gd name="T3" fmla="*/ 91 h 93"/>
                  <a:gd name="T4" fmla="*/ 3 w 94"/>
                  <a:gd name="T5" fmla="*/ 83 h 93"/>
                  <a:gd name="T6" fmla="*/ 83 w 94"/>
                  <a:gd name="T7" fmla="*/ 3 h 93"/>
                  <a:gd name="T8" fmla="*/ 91 w 94"/>
                  <a:gd name="T9" fmla="*/ 3 h 93"/>
                  <a:gd name="T10" fmla="*/ 91 w 94"/>
                  <a:gd name="T11" fmla="*/ 11 h 93"/>
                  <a:gd name="T12" fmla="*/ 11 w 94"/>
                  <a:gd name="T13" fmla="*/ 91 h 93"/>
                  <a:gd name="T14" fmla="*/ 7 w 94"/>
                  <a:gd name="T1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7" y="93"/>
                    </a:moveTo>
                    <a:cubicBezTo>
                      <a:pt x="5" y="93"/>
                      <a:pt x="4" y="92"/>
                      <a:pt x="3" y="91"/>
                    </a:cubicBezTo>
                    <a:cubicBezTo>
                      <a:pt x="0" y="89"/>
                      <a:pt x="0" y="85"/>
                      <a:pt x="3" y="8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5" y="0"/>
                      <a:pt x="89" y="0"/>
                      <a:pt x="91" y="3"/>
                    </a:cubicBezTo>
                    <a:cubicBezTo>
                      <a:pt x="94" y="5"/>
                      <a:pt x="94" y="9"/>
                      <a:pt x="91" y="11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0" y="92"/>
                      <a:pt x="9" y="93"/>
                      <a:pt x="7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1" name="Freeform 7">
                <a:extLst>
                  <a:ext uri="{FF2B5EF4-FFF2-40B4-BE49-F238E27FC236}">
                    <a16:creationId xmlns:a16="http://schemas.microsoft.com/office/drawing/2014/main" id="{E5ECFB73-3B4E-0519-6B1C-8427DE33A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9738" y="5027613"/>
                <a:ext cx="327025" cy="292100"/>
              </a:xfrm>
              <a:custGeom>
                <a:avLst/>
                <a:gdLst>
                  <a:gd name="T0" fmla="*/ 7 w 86"/>
                  <a:gd name="T1" fmla="*/ 77 h 77"/>
                  <a:gd name="T2" fmla="*/ 3 w 86"/>
                  <a:gd name="T3" fmla="*/ 75 h 77"/>
                  <a:gd name="T4" fmla="*/ 3 w 86"/>
                  <a:gd name="T5" fmla="*/ 67 h 77"/>
                  <a:gd name="T6" fmla="*/ 75 w 86"/>
                  <a:gd name="T7" fmla="*/ 3 h 77"/>
                  <a:gd name="T8" fmla="*/ 83 w 86"/>
                  <a:gd name="T9" fmla="*/ 3 h 77"/>
                  <a:gd name="T10" fmla="*/ 83 w 86"/>
                  <a:gd name="T11" fmla="*/ 11 h 77"/>
                  <a:gd name="T12" fmla="*/ 11 w 86"/>
                  <a:gd name="T13" fmla="*/ 75 h 77"/>
                  <a:gd name="T14" fmla="*/ 7 w 86"/>
                  <a:gd name="T1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77">
                    <a:moveTo>
                      <a:pt x="7" y="77"/>
                    </a:moveTo>
                    <a:cubicBezTo>
                      <a:pt x="5" y="77"/>
                      <a:pt x="4" y="76"/>
                      <a:pt x="3" y="75"/>
                    </a:cubicBezTo>
                    <a:cubicBezTo>
                      <a:pt x="0" y="73"/>
                      <a:pt x="1" y="69"/>
                      <a:pt x="3" y="6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7" y="0"/>
                      <a:pt x="81" y="1"/>
                      <a:pt x="83" y="3"/>
                    </a:cubicBezTo>
                    <a:cubicBezTo>
                      <a:pt x="86" y="5"/>
                      <a:pt x="85" y="9"/>
                      <a:pt x="83" y="1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0" y="77"/>
                      <a:pt x="8" y="77"/>
                      <a:pt x="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2" name="Freeform 8">
                <a:extLst>
                  <a:ext uri="{FF2B5EF4-FFF2-40B4-BE49-F238E27FC236}">
                    <a16:creationId xmlns:a16="http://schemas.microsoft.com/office/drawing/2014/main" id="{A4E4CECE-6609-E081-641B-53E07E707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3638" y="5275263"/>
                <a:ext cx="171450" cy="44450"/>
              </a:xfrm>
              <a:custGeom>
                <a:avLst/>
                <a:gdLst>
                  <a:gd name="T0" fmla="*/ 39 w 45"/>
                  <a:gd name="T1" fmla="*/ 12 h 12"/>
                  <a:gd name="T2" fmla="*/ 6 w 45"/>
                  <a:gd name="T3" fmla="*/ 12 h 12"/>
                  <a:gd name="T4" fmla="*/ 0 w 45"/>
                  <a:gd name="T5" fmla="*/ 6 h 12"/>
                  <a:gd name="T6" fmla="*/ 6 w 45"/>
                  <a:gd name="T7" fmla="*/ 0 h 12"/>
                  <a:gd name="T8" fmla="*/ 39 w 45"/>
                  <a:gd name="T9" fmla="*/ 0 h 12"/>
                  <a:gd name="T10" fmla="*/ 45 w 45"/>
                  <a:gd name="T11" fmla="*/ 6 h 12"/>
                  <a:gd name="T12" fmla="*/ 39 w 4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2">
                    <a:moveTo>
                      <a:pt x="39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2" y="0"/>
                      <a:pt x="45" y="3"/>
                      <a:pt x="45" y="6"/>
                    </a:cubicBezTo>
                    <a:cubicBezTo>
                      <a:pt x="45" y="9"/>
                      <a:pt x="42" y="12"/>
                      <a:pt x="3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3" name="Freeform 9">
                <a:extLst>
                  <a:ext uri="{FF2B5EF4-FFF2-40B4-BE49-F238E27FC236}">
                    <a16:creationId xmlns:a16="http://schemas.microsoft.com/office/drawing/2014/main" id="{4AFD7E08-60D9-BC9F-4B78-F1329A4EA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8401" y="5395913"/>
                <a:ext cx="166688" cy="46037"/>
              </a:xfrm>
              <a:custGeom>
                <a:avLst/>
                <a:gdLst>
                  <a:gd name="T0" fmla="*/ 38 w 44"/>
                  <a:gd name="T1" fmla="*/ 12 h 12"/>
                  <a:gd name="T2" fmla="*/ 6 w 44"/>
                  <a:gd name="T3" fmla="*/ 12 h 12"/>
                  <a:gd name="T4" fmla="*/ 0 w 44"/>
                  <a:gd name="T5" fmla="*/ 6 h 12"/>
                  <a:gd name="T6" fmla="*/ 6 w 44"/>
                  <a:gd name="T7" fmla="*/ 0 h 12"/>
                  <a:gd name="T8" fmla="*/ 38 w 44"/>
                  <a:gd name="T9" fmla="*/ 0 h 12"/>
                  <a:gd name="T10" fmla="*/ 44 w 44"/>
                  <a:gd name="T11" fmla="*/ 6 h 12"/>
                  <a:gd name="T12" fmla="*/ 38 w 4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2">
                    <a:moveTo>
                      <a:pt x="38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1" y="0"/>
                      <a:pt x="44" y="3"/>
                      <a:pt x="44" y="6"/>
                    </a:cubicBezTo>
                    <a:cubicBezTo>
                      <a:pt x="44" y="9"/>
                      <a:pt x="41" y="12"/>
                      <a:pt x="3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4" name="Freeform 10">
                <a:extLst>
                  <a:ext uri="{FF2B5EF4-FFF2-40B4-BE49-F238E27FC236}">
                    <a16:creationId xmlns:a16="http://schemas.microsoft.com/office/drawing/2014/main" id="{AE0DCEC0-6DE6-20A0-2E67-9E314F68C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2263" y="5700713"/>
                <a:ext cx="168275" cy="46037"/>
              </a:xfrm>
              <a:custGeom>
                <a:avLst/>
                <a:gdLst>
                  <a:gd name="T0" fmla="*/ 38 w 44"/>
                  <a:gd name="T1" fmla="*/ 12 h 12"/>
                  <a:gd name="T2" fmla="*/ 6 w 44"/>
                  <a:gd name="T3" fmla="*/ 12 h 12"/>
                  <a:gd name="T4" fmla="*/ 0 w 44"/>
                  <a:gd name="T5" fmla="*/ 6 h 12"/>
                  <a:gd name="T6" fmla="*/ 6 w 44"/>
                  <a:gd name="T7" fmla="*/ 0 h 12"/>
                  <a:gd name="T8" fmla="*/ 38 w 44"/>
                  <a:gd name="T9" fmla="*/ 0 h 12"/>
                  <a:gd name="T10" fmla="*/ 44 w 44"/>
                  <a:gd name="T11" fmla="*/ 6 h 12"/>
                  <a:gd name="T12" fmla="*/ 38 w 4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2">
                    <a:moveTo>
                      <a:pt x="38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1" y="0"/>
                      <a:pt x="44" y="3"/>
                      <a:pt x="44" y="6"/>
                    </a:cubicBezTo>
                    <a:cubicBezTo>
                      <a:pt x="44" y="9"/>
                      <a:pt x="41" y="12"/>
                      <a:pt x="3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5" name="Freeform 11">
                <a:extLst>
                  <a:ext uri="{FF2B5EF4-FFF2-40B4-BE49-F238E27FC236}">
                    <a16:creationId xmlns:a16="http://schemas.microsoft.com/office/drawing/2014/main" id="{2113BB1F-741D-BA1D-D4FE-56226F658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2263" y="5821363"/>
                <a:ext cx="168275" cy="46037"/>
              </a:xfrm>
              <a:custGeom>
                <a:avLst/>
                <a:gdLst>
                  <a:gd name="T0" fmla="*/ 38 w 44"/>
                  <a:gd name="T1" fmla="*/ 12 h 12"/>
                  <a:gd name="T2" fmla="*/ 6 w 44"/>
                  <a:gd name="T3" fmla="*/ 12 h 12"/>
                  <a:gd name="T4" fmla="*/ 0 w 44"/>
                  <a:gd name="T5" fmla="*/ 6 h 12"/>
                  <a:gd name="T6" fmla="*/ 6 w 44"/>
                  <a:gd name="T7" fmla="*/ 0 h 12"/>
                  <a:gd name="T8" fmla="*/ 38 w 44"/>
                  <a:gd name="T9" fmla="*/ 0 h 12"/>
                  <a:gd name="T10" fmla="*/ 44 w 44"/>
                  <a:gd name="T11" fmla="*/ 6 h 12"/>
                  <a:gd name="T12" fmla="*/ 38 w 4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2">
                    <a:moveTo>
                      <a:pt x="38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1" y="0"/>
                      <a:pt x="44" y="3"/>
                      <a:pt x="44" y="6"/>
                    </a:cubicBezTo>
                    <a:cubicBezTo>
                      <a:pt x="44" y="9"/>
                      <a:pt x="41" y="12"/>
                      <a:pt x="3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15C667A-53C7-E3A1-FD32-A694AC39FE1C}"/>
                </a:ext>
              </a:extLst>
            </p:cNvPr>
            <p:cNvGrpSpPr/>
            <p:nvPr/>
          </p:nvGrpSpPr>
          <p:grpSpPr>
            <a:xfrm>
              <a:off x="5262416" y="2903777"/>
              <a:ext cx="335491" cy="334405"/>
              <a:chOff x="9053513" y="484188"/>
              <a:chExt cx="490538" cy="488950"/>
            </a:xfrm>
            <a:grpFill/>
          </p:grpSpPr>
          <p:sp>
            <p:nvSpPr>
              <p:cNvPr id="296" name="Freeform 5">
                <a:extLst>
                  <a:ext uri="{FF2B5EF4-FFF2-40B4-BE49-F238E27FC236}">
                    <a16:creationId xmlns:a16="http://schemas.microsoft.com/office/drawing/2014/main" id="{6A58AC55-1E39-7C46-58A4-BABC2B409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53513" y="484188"/>
                <a:ext cx="152400" cy="48895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7" name="Freeform 6">
                <a:extLst>
                  <a:ext uri="{FF2B5EF4-FFF2-40B4-BE49-F238E27FC236}">
                    <a16:creationId xmlns:a16="http://schemas.microsoft.com/office/drawing/2014/main" id="{78BC4049-3316-F7A6-0EBC-018DA01A55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0063" y="484188"/>
                <a:ext cx="153988" cy="48895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8" name="Freeform 7">
                <a:extLst>
                  <a:ext uri="{FF2B5EF4-FFF2-40B4-BE49-F238E27FC236}">
                    <a16:creationId xmlns:a16="http://schemas.microsoft.com/office/drawing/2014/main" id="{BD5C03F1-952F-1D7E-B7B7-BC6615CAC1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1788" y="484188"/>
                <a:ext cx="153988" cy="488950"/>
              </a:xfrm>
              <a:custGeom>
                <a:avLst/>
                <a:gdLst>
                  <a:gd name="T0" fmla="*/ 32 w 40"/>
                  <a:gd name="T1" fmla="*/ 72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72 h 128"/>
                  <a:gd name="T10" fmla="*/ 0 w 40"/>
                  <a:gd name="T11" fmla="*/ 88 h 128"/>
                  <a:gd name="T12" fmla="*/ 8 w 40"/>
                  <a:gd name="T13" fmla="*/ 104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104 h 128"/>
                  <a:gd name="T22" fmla="*/ 40 w 40"/>
                  <a:gd name="T23" fmla="*/ 88 h 128"/>
                  <a:gd name="T24" fmla="*/ 32 w 40"/>
                  <a:gd name="T25" fmla="*/ 72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68 h 128"/>
                  <a:gd name="T34" fmla="*/ 20 w 40"/>
                  <a:gd name="T35" fmla="*/ 68 h 128"/>
                  <a:gd name="T36" fmla="*/ 16 w 40"/>
                  <a:gd name="T37" fmla="*/ 68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108 h 128"/>
                  <a:gd name="T48" fmla="*/ 20 w 40"/>
                  <a:gd name="T49" fmla="*/ 108 h 128"/>
                  <a:gd name="T50" fmla="*/ 24 w 40"/>
                  <a:gd name="T51" fmla="*/ 108 h 128"/>
                  <a:gd name="T52" fmla="*/ 24 w 40"/>
                  <a:gd name="T53" fmla="*/ 116 h 128"/>
                  <a:gd name="T54" fmla="*/ 31 w 40"/>
                  <a:gd name="T55" fmla="*/ 91 h 128"/>
                  <a:gd name="T56" fmla="*/ 31 w 40"/>
                  <a:gd name="T57" fmla="*/ 92 h 128"/>
                  <a:gd name="T58" fmla="*/ 30 w 40"/>
                  <a:gd name="T59" fmla="*/ 95 h 128"/>
                  <a:gd name="T60" fmla="*/ 30 w 40"/>
                  <a:gd name="T61" fmla="*/ 95 h 128"/>
                  <a:gd name="T62" fmla="*/ 27 w 40"/>
                  <a:gd name="T63" fmla="*/ 98 h 128"/>
                  <a:gd name="T64" fmla="*/ 27 w 40"/>
                  <a:gd name="T65" fmla="*/ 98 h 128"/>
                  <a:gd name="T66" fmla="*/ 24 w 40"/>
                  <a:gd name="T67" fmla="*/ 99 h 128"/>
                  <a:gd name="T68" fmla="*/ 20 w 40"/>
                  <a:gd name="T69" fmla="*/ 100 h 128"/>
                  <a:gd name="T70" fmla="*/ 16 w 40"/>
                  <a:gd name="T71" fmla="*/ 99 h 128"/>
                  <a:gd name="T72" fmla="*/ 13 w 40"/>
                  <a:gd name="T73" fmla="*/ 98 h 128"/>
                  <a:gd name="T74" fmla="*/ 13 w 40"/>
                  <a:gd name="T75" fmla="*/ 98 h 128"/>
                  <a:gd name="T76" fmla="*/ 10 w 40"/>
                  <a:gd name="T77" fmla="*/ 95 h 128"/>
                  <a:gd name="T78" fmla="*/ 10 w 40"/>
                  <a:gd name="T79" fmla="*/ 95 h 128"/>
                  <a:gd name="T80" fmla="*/ 9 w 40"/>
                  <a:gd name="T81" fmla="*/ 92 h 128"/>
                  <a:gd name="T82" fmla="*/ 9 w 40"/>
                  <a:gd name="T83" fmla="*/ 91 h 128"/>
                  <a:gd name="T84" fmla="*/ 8 w 40"/>
                  <a:gd name="T85" fmla="*/ 88 h 128"/>
                  <a:gd name="T86" fmla="*/ 9 w 40"/>
                  <a:gd name="T87" fmla="*/ 85 h 128"/>
                  <a:gd name="T88" fmla="*/ 9 w 40"/>
                  <a:gd name="T89" fmla="*/ 84 h 128"/>
                  <a:gd name="T90" fmla="*/ 10 w 40"/>
                  <a:gd name="T91" fmla="*/ 81 h 128"/>
                  <a:gd name="T92" fmla="*/ 10 w 40"/>
                  <a:gd name="T93" fmla="*/ 81 h 128"/>
                  <a:gd name="T94" fmla="*/ 13 w 40"/>
                  <a:gd name="T95" fmla="*/ 78 h 128"/>
                  <a:gd name="T96" fmla="*/ 13 w 40"/>
                  <a:gd name="T97" fmla="*/ 78 h 128"/>
                  <a:gd name="T98" fmla="*/ 16 w 40"/>
                  <a:gd name="T99" fmla="*/ 77 h 128"/>
                  <a:gd name="T100" fmla="*/ 20 w 40"/>
                  <a:gd name="T101" fmla="*/ 76 h 128"/>
                  <a:gd name="T102" fmla="*/ 24 w 40"/>
                  <a:gd name="T103" fmla="*/ 77 h 128"/>
                  <a:gd name="T104" fmla="*/ 27 w 40"/>
                  <a:gd name="T105" fmla="*/ 78 h 128"/>
                  <a:gd name="T106" fmla="*/ 27 w 40"/>
                  <a:gd name="T107" fmla="*/ 78 h 128"/>
                  <a:gd name="T108" fmla="*/ 30 w 40"/>
                  <a:gd name="T109" fmla="*/ 81 h 128"/>
                  <a:gd name="T110" fmla="*/ 30 w 40"/>
                  <a:gd name="T111" fmla="*/ 81 h 128"/>
                  <a:gd name="T112" fmla="*/ 31 w 40"/>
                  <a:gd name="T113" fmla="*/ 84 h 128"/>
                  <a:gd name="T114" fmla="*/ 31 w 40"/>
                  <a:gd name="T115" fmla="*/ 85 h 128"/>
                  <a:gd name="T116" fmla="*/ 32 w 40"/>
                  <a:gd name="T117" fmla="*/ 88 h 128"/>
                  <a:gd name="T118" fmla="*/ 31 w 40"/>
                  <a:gd name="T11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7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76"/>
                      <a:pt x="0" y="81"/>
                      <a:pt x="0" y="88"/>
                    </a:cubicBezTo>
                    <a:cubicBezTo>
                      <a:pt x="0" y="95"/>
                      <a:pt x="3" y="100"/>
                      <a:pt x="8" y="104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40" y="95"/>
                      <a:pt x="40" y="88"/>
                    </a:cubicBezTo>
                    <a:cubicBezTo>
                      <a:pt x="40" y="81"/>
                      <a:pt x="37" y="76"/>
                      <a:pt x="32" y="72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1" y="68"/>
                      <a:pt x="20" y="68"/>
                    </a:cubicBezTo>
                    <a:cubicBezTo>
                      <a:pt x="19" y="68"/>
                      <a:pt x="17" y="68"/>
                      <a:pt x="16" y="68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7" y="108"/>
                      <a:pt x="19" y="108"/>
                      <a:pt x="20" y="108"/>
                    </a:cubicBezTo>
                    <a:cubicBezTo>
                      <a:pt x="21" y="108"/>
                      <a:pt x="23" y="108"/>
                      <a:pt x="24" y="108"/>
                    </a:cubicBezTo>
                    <a:lnTo>
                      <a:pt x="24" y="116"/>
                    </a:ln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0" y="94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9" y="96"/>
                      <a:pt x="28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6" y="98"/>
                      <a:pt x="25" y="99"/>
                      <a:pt x="24" y="99"/>
                    </a:cubicBezTo>
                    <a:cubicBezTo>
                      <a:pt x="23" y="100"/>
                      <a:pt x="21" y="100"/>
                      <a:pt x="20" y="100"/>
                    </a:cubicBezTo>
                    <a:cubicBezTo>
                      <a:pt x="19" y="100"/>
                      <a:pt x="17" y="100"/>
                      <a:pt x="16" y="99"/>
                    </a:cubicBezTo>
                    <a:cubicBezTo>
                      <a:pt x="15" y="99"/>
                      <a:pt x="14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2" y="97"/>
                      <a:pt x="11" y="96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92"/>
                      <a:pt x="9" y="92"/>
                      <a:pt x="9" y="91"/>
                    </a:cubicBezTo>
                    <a:cubicBezTo>
                      <a:pt x="8" y="90"/>
                      <a:pt x="8" y="89"/>
                      <a:pt x="8" y="88"/>
                    </a:cubicBezTo>
                    <a:cubicBezTo>
                      <a:pt x="8" y="87"/>
                      <a:pt x="8" y="86"/>
                      <a:pt x="9" y="85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10" y="82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1" y="80"/>
                      <a:pt x="12" y="79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78"/>
                      <a:pt x="15" y="77"/>
                      <a:pt x="16" y="77"/>
                    </a:cubicBezTo>
                    <a:cubicBezTo>
                      <a:pt x="17" y="76"/>
                      <a:pt x="19" y="76"/>
                      <a:pt x="20" y="76"/>
                    </a:cubicBezTo>
                    <a:cubicBezTo>
                      <a:pt x="21" y="76"/>
                      <a:pt x="23" y="76"/>
                      <a:pt x="24" y="77"/>
                    </a:cubicBezTo>
                    <a:cubicBezTo>
                      <a:pt x="25" y="77"/>
                      <a:pt x="26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79"/>
                      <a:pt x="29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1" y="83"/>
                      <a:pt x="31" y="84"/>
                    </a:cubicBezTo>
                    <a:cubicBezTo>
                      <a:pt x="31" y="84"/>
                      <a:pt x="31" y="84"/>
                      <a:pt x="31" y="85"/>
                    </a:cubicBezTo>
                    <a:cubicBezTo>
                      <a:pt x="32" y="86"/>
                      <a:pt x="32" y="87"/>
                      <a:pt x="32" y="88"/>
                    </a:cubicBezTo>
                    <a:cubicBezTo>
                      <a:pt x="32" y="89"/>
                      <a:pt x="32" y="90"/>
                      <a:pt x="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88E2B8-210E-83FC-6FAC-8D43D0B826CF}"/>
                </a:ext>
              </a:extLst>
            </p:cNvPr>
            <p:cNvGrpSpPr/>
            <p:nvPr/>
          </p:nvGrpSpPr>
          <p:grpSpPr>
            <a:xfrm>
              <a:off x="4214824" y="2882548"/>
              <a:ext cx="378083" cy="376863"/>
              <a:chOff x="8224838" y="646113"/>
              <a:chExt cx="492125" cy="490537"/>
            </a:xfrm>
            <a:grpFill/>
          </p:grpSpPr>
          <p:sp>
            <p:nvSpPr>
              <p:cNvPr id="293" name="Freeform 5">
                <a:extLst>
                  <a:ext uri="{FF2B5EF4-FFF2-40B4-BE49-F238E27FC236}">
                    <a16:creationId xmlns:a16="http://schemas.microsoft.com/office/drawing/2014/main" id="{ABB42891-35E1-C23A-2FEE-C29B4ECE89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56601" y="646113"/>
                <a:ext cx="225425" cy="325437"/>
              </a:xfrm>
              <a:custGeom>
                <a:avLst/>
                <a:gdLst>
                  <a:gd name="T0" fmla="*/ 29 w 59"/>
                  <a:gd name="T1" fmla="*/ 85 h 85"/>
                  <a:gd name="T2" fmla="*/ 59 w 59"/>
                  <a:gd name="T3" fmla="*/ 30 h 85"/>
                  <a:gd name="T4" fmla="*/ 29 w 59"/>
                  <a:gd name="T5" fmla="*/ 0 h 85"/>
                  <a:gd name="T6" fmla="*/ 0 w 59"/>
                  <a:gd name="T7" fmla="*/ 30 h 85"/>
                  <a:gd name="T8" fmla="*/ 11 w 59"/>
                  <a:gd name="T9" fmla="*/ 63 h 85"/>
                  <a:gd name="T10" fmla="*/ 29 w 59"/>
                  <a:gd name="T11" fmla="*/ 85 h 85"/>
                  <a:gd name="T12" fmla="*/ 29 w 59"/>
                  <a:gd name="T13" fmla="*/ 8 h 85"/>
                  <a:gd name="T14" fmla="*/ 51 w 59"/>
                  <a:gd name="T15" fmla="*/ 30 h 85"/>
                  <a:gd name="T16" fmla="*/ 29 w 59"/>
                  <a:gd name="T17" fmla="*/ 77 h 85"/>
                  <a:gd name="T18" fmla="*/ 8 w 59"/>
                  <a:gd name="T19" fmla="*/ 30 h 85"/>
                  <a:gd name="T20" fmla="*/ 29 w 59"/>
                  <a:gd name="T21" fmla="*/ 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85">
                    <a:moveTo>
                      <a:pt x="29" y="85"/>
                    </a:moveTo>
                    <a:cubicBezTo>
                      <a:pt x="40" y="85"/>
                      <a:pt x="59" y="44"/>
                      <a:pt x="59" y="30"/>
                    </a:cubicBezTo>
                    <a:cubicBezTo>
                      <a:pt x="59" y="13"/>
                      <a:pt x="46" y="0"/>
                      <a:pt x="29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41"/>
                      <a:pt x="8" y="58"/>
                      <a:pt x="11" y="63"/>
                    </a:cubicBezTo>
                    <a:cubicBezTo>
                      <a:pt x="18" y="78"/>
                      <a:pt x="24" y="85"/>
                      <a:pt x="29" y="85"/>
                    </a:cubicBezTo>
                    <a:close/>
                    <a:moveTo>
                      <a:pt x="29" y="8"/>
                    </a:moveTo>
                    <a:cubicBezTo>
                      <a:pt x="41" y="8"/>
                      <a:pt x="51" y="18"/>
                      <a:pt x="51" y="30"/>
                    </a:cubicBezTo>
                    <a:cubicBezTo>
                      <a:pt x="51" y="44"/>
                      <a:pt x="35" y="73"/>
                      <a:pt x="29" y="77"/>
                    </a:cubicBezTo>
                    <a:cubicBezTo>
                      <a:pt x="24" y="73"/>
                      <a:pt x="8" y="44"/>
                      <a:pt x="8" y="30"/>
                    </a:cubicBezTo>
                    <a:cubicBezTo>
                      <a:pt x="8" y="18"/>
                      <a:pt x="18" y="8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4" name="Freeform 6">
                <a:extLst>
                  <a:ext uri="{FF2B5EF4-FFF2-40B4-BE49-F238E27FC236}">
                    <a16:creationId xmlns:a16="http://schemas.microsoft.com/office/drawing/2014/main" id="{69E3DECF-B64C-10BB-13AB-0E9393FB28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3751" y="700088"/>
                <a:ext cx="111125" cy="111125"/>
              </a:xfrm>
              <a:custGeom>
                <a:avLst/>
                <a:gdLst>
                  <a:gd name="T0" fmla="*/ 29 w 29"/>
                  <a:gd name="T1" fmla="*/ 15 h 29"/>
                  <a:gd name="T2" fmla="*/ 14 w 29"/>
                  <a:gd name="T3" fmla="*/ 0 h 29"/>
                  <a:gd name="T4" fmla="*/ 0 w 29"/>
                  <a:gd name="T5" fmla="*/ 15 h 29"/>
                  <a:gd name="T6" fmla="*/ 14 w 29"/>
                  <a:gd name="T7" fmla="*/ 29 h 29"/>
                  <a:gd name="T8" fmla="*/ 29 w 29"/>
                  <a:gd name="T9" fmla="*/ 15 h 29"/>
                  <a:gd name="T10" fmla="*/ 4 w 29"/>
                  <a:gd name="T11" fmla="*/ 15 h 29"/>
                  <a:gd name="T12" fmla="*/ 14 w 29"/>
                  <a:gd name="T13" fmla="*/ 4 h 29"/>
                  <a:gd name="T14" fmla="*/ 25 w 29"/>
                  <a:gd name="T15" fmla="*/ 15 h 29"/>
                  <a:gd name="T16" fmla="*/ 14 w 29"/>
                  <a:gd name="T17" fmla="*/ 25 h 29"/>
                  <a:gd name="T18" fmla="*/ 4 w 29"/>
                  <a:gd name="T1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9">
                    <a:moveTo>
                      <a:pt x="29" y="15"/>
                    </a:moveTo>
                    <a:cubicBezTo>
                      <a:pt x="29" y="6"/>
                      <a:pt x="23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23"/>
                      <a:pt x="6" y="29"/>
                      <a:pt x="14" y="29"/>
                    </a:cubicBezTo>
                    <a:cubicBezTo>
                      <a:pt x="23" y="29"/>
                      <a:pt x="29" y="23"/>
                      <a:pt x="29" y="15"/>
                    </a:cubicBezTo>
                    <a:close/>
                    <a:moveTo>
                      <a:pt x="4" y="15"/>
                    </a:moveTo>
                    <a:cubicBezTo>
                      <a:pt x="4" y="8"/>
                      <a:pt x="9" y="4"/>
                      <a:pt x="14" y="4"/>
                    </a:cubicBezTo>
                    <a:cubicBezTo>
                      <a:pt x="20" y="4"/>
                      <a:pt x="25" y="8"/>
                      <a:pt x="25" y="15"/>
                    </a:cubicBezTo>
                    <a:cubicBezTo>
                      <a:pt x="25" y="21"/>
                      <a:pt x="20" y="25"/>
                      <a:pt x="14" y="25"/>
                    </a:cubicBezTo>
                    <a:cubicBezTo>
                      <a:pt x="9" y="25"/>
                      <a:pt x="4" y="21"/>
                      <a:pt x="4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5" name="Freeform 7">
                <a:extLst>
                  <a:ext uri="{FF2B5EF4-FFF2-40B4-BE49-F238E27FC236}">
                    <a16:creationId xmlns:a16="http://schemas.microsoft.com/office/drawing/2014/main" id="{3970C0AC-75FA-E094-D275-A8081CFAF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4838" y="768350"/>
                <a:ext cx="492125" cy="368300"/>
              </a:xfrm>
              <a:custGeom>
                <a:avLst/>
                <a:gdLst>
                  <a:gd name="T0" fmla="*/ 126 w 128"/>
                  <a:gd name="T1" fmla="*/ 1 h 96"/>
                  <a:gd name="T2" fmla="*/ 123 w 128"/>
                  <a:gd name="T3" fmla="*/ 1 h 96"/>
                  <a:gd name="T4" fmla="*/ 97 w 128"/>
                  <a:gd name="T5" fmla="*/ 7 h 96"/>
                  <a:gd name="T6" fmla="*/ 94 w 128"/>
                  <a:gd name="T7" fmla="*/ 12 h 96"/>
                  <a:gd name="T8" fmla="*/ 99 w 128"/>
                  <a:gd name="T9" fmla="*/ 15 h 96"/>
                  <a:gd name="T10" fmla="*/ 120 w 128"/>
                  <a:gd name="T11" fmla="*/ 10 h 96"/>
                  <a:gd name="T12" fmla="*/ 120 w 128"/>
                  <a:gd name="T13" fmla="*/ 80 h 96"/>
                  <a:gd name="T14" fmla="*/ 87 w 128"/>
                  <a:gd name="T15" fmla="*/ 87 h 96"/>
                  <a:gd name="T16" fmla="*/ 87 w 128"/>
                  <a:gd name="T17" fmla="*/ 38 h 96"/>
                  <a:gd name="T18" fmla="*/ 85 w 128"/>
                  <a:gd name="T19" fmla="*/ 36 h 96"/>
                  <a:gd name="T20" fmla="*/ 83 w 128"/>
                  <a:gd name="T21" fmla="*/ 38 h 96"/>
                  <a:gd name="T22" fmla="*/ 83 w 128"/>
                  <a:gd name="T23" fmla="*/ 87 h 96"/>
                  <a:gd name="T24" fmla="*/ 43 w 128"/>
                  <a:gd name="T25" fmla="*/ 73 h 96"/>
                  <a:gd name="T26" fmla="*/ 43 w 128"/>
                  <a:gd name="T27" fmla="*/ 38 h 96"/>
                  <a:gd name="T28" fmla="*/ 41 w 128"/>
                  <a:gd name="T29" fmla="*/ 36 h 96"/>
                  <a:gd name="T30" fmla="*/ 39 w 128"/>
                  <a:gd name="T31" fmla="*/ 38 h 96"/>
                  <a:gd name="T32" fmla="*/ 39 w 128"/>
                  <a:gd name="T33" fmla="*/ 73 h 96"/>
                  <a:gd name="T34" fmla="*/ 8 w 128"/>
                  <a:gd name="T35" fmla="*/ 86 h 96"/>
                  <a:gd name="T36" fmla="*/ 8 w 128"/>
                  <a:gd name="T37" fmla="*/ 16 h 96"/>
                  <a:gd name="T38" fmla="*/ 29 w 128"/>
                  <a:gd name="T39" fmla="*/ 8 h 96"/>
                  <a:gd name="T40" fmla="*/ 31 w 128"/>
                  <a:gd name="T41" fmla="*/ 3 h 96"/>
                  <a:gd name="T42" fmla="*/ 26 w 128"/>
                  <a:gd name="T43" fmla="*/ 0 h 96"/>
                  <a:gd name="T44" fmla="*/ 3 w 128"/>
                  <a:gd name="T45" fmla="*/ 10 h 96"/>
                  <a:gd name="T46" fmla="*/ 0 w 128"/>
                  <a:gd name="T47" fmla="*/ 14 h 96"/>
                  <a:gd name="T48" fmla="*/ 0 w 128"/>
                  <a:gd name="T49" fmla="*/ 92 h 96"/>
                  <a:gd name="T50" fmla="*/ 2 w 128"/>
                  <a:gd name="T51" fmla="*/ 95 h 96"/>
                  <a:gd name="T52" fmla="*/ 4 w 128"/>
                  <a:gd name="T53" fmla="*/ 96 h 96"/>
                  <a:gd name="T54" fmla="*/ 6 w 128"/>
                  <a:gd name="T55" fmla="*/ 96 h 96"/>
                  <a:gd name="T56" fmla="*/ 41 w 128"/>
                  <a:gd name="T57" fmla="*/ 81 h 96"/>
                  <a:gd name="T58" fmla="*/ 84 w 128"/>
                  <a:gd name="T59" fmla="*/ 96 h 96"/>
                  <a:gd name="T60" fmla="*/ 87 w 128"/>
                  <a:gd name="T61" fmla="*/ 96 h 96"/>
                  <a:gd name="T62" fmla="*/ 125 w 128"/>
                  <a:gd name="T63" fmla="*/ 87 h 96"/>
                  <a:gd name="T64" fmla="*/ 128 w 128"/>
                  <a:gd name="T65" fmla="*/ 83 h 96"/>
                  <a:gd name="T66" fmla="*/ 128 w 128"/>
                  <a:gd name="T67" fmla="*/ 4 h 96"/>
                  <a:gd name="T68" fmla="*/ 126 w 128"/>
                  <a:gd name="T69" fmla="*/ 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" h="96">
                    <a:moveTo>
                      <a:pt x="126" y="1"/>
                    </a:moveTo>
                    <a:cubicBezTo>
                      <a:pt x="125" y="1"/>
                      <a:pt x="124" y="0"/>
                      <a:pt x="123" y="1"/>
                    </a:cubicBezTo>
                    <a:cubicBezTo>
                      <a:pt x="97" y="7"/>
                      <a:pt x="97" y="7"/>
                      <a:pt x="97" y="7"/>
                    </a:cubicBezTo>
                    <a:cubicBezTo>
                      <a:pt x="95" y="7"/>
                      <a:pt x="94" y="10"/>
                      <a:pt x="94" y="12"/>
                    </a:cubicBezTo>
                    <a:cubicBezTo>
                      <a:pt x="95" y="14"/>
                      <a:pt x="97" y="15"/>
                      <a:pt x="99" y="15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7" y="37"/>
                      <a:pt x="86" y="36"/>
                      <a:pt x="85" y="36"/>
                    </a:cubicBezTo>
                    <a:cubicBezTo>
                      <a:pt x="84" y="36"/>
                      <a:pt x="83" y="37"/>
                      <a:pt x="83" y="38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7"/>
                      <a:pt x="42" y="36"/>
                      <a:pt x="41" y="36"/>
                    </a:cubicBezTo>
                    <a:cubicBezTo>
                      <a:pt x="40" y="36"/>
                      <a:pt x="39" y="37"/>
                      <a:pt x="39" y="38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8" y="86"/>
                      <a:pt x="8" y="86"/>
                      <a:pt x="8" y="8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7"/>
                      <a:pt x="32" y="5"/>
                      <a:pt x="31" y="3"/>
                    </a:cubicBezTo>
                    <a:cubicBezTo>
                      <a:pt x="30" y="1"/>
                      <a:pt x="28" y="0"/>
                      <a:pt x="26" y="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0" y="12"/>
                      <a:pt x="0" y="14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3"/>
                      <a:pt x="1" y="95"/>
                      <a:pt x="2" y="95"/>
                    </a:cubicBezTo>
                    <a:cubicBezTo>
                      <a:pt x="2" y="96"/>
                      <a:pt x="3" y="96"/>
                      <a:pt x="4" y="96"/>
                    </a:cubicBezTo>
                    <a:cubicBezTo>
                      <a:pt x="5" y="96"/>
                      <a:pt x="5" y="96"/>
                      <a:pt x="6" y="96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5" y="96"/>
                      <a:pt x="86" y="96"/>
                      <a:pt x="87" y="96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7" y="86"/>
                      <a:pt x="128" y="85"/>
                      <a:pt x="128" y="83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28" y="3"/>
                      <a:pt x="127" y="2"/>
                      <a:pt x="12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AB4AA6C-EE49-F889-A5AF-01A8B8794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9817" y="1166295"/>
              <a:ext cx="420688" cy="422275"/>
            </a:xfrm>
            <a:custGeom>
              <a:avLst/>
              <a:gdLst>
                <a:gd name="T0" fmla="*/ 14 w 112"/>
                <a:gd name="T1" fmla="*/ 93 h 112"/>
                <a:gd name="T2" fmla="*/ 19 w 112"/>
                <a:gd name="T3" fmla="*/ 99 h 112"/>
                <a:gd name="T4" fmla="*/ 25 w 112"/>
                <a:gd name="T5" fmla="*/ 99 h 112"/>
                <a:gd name="T6" fmla="*/ 25 w 112"/>
                <a:gd name="T7" fmla="*/ 98 h 112"/>
                <a:gd name="T8" fmla="*/ 82 w 112"/>
                <a:gd name="T9" fmla="*/ 101 h 112"/>
                <a:gd name="T10" fmla="*/ 87 w 112"/>
                <a:gd name="T11" fmla="*/ 98 h 112"/>
                <a:gd name="T12" fmla="*/ 87 w 112"/>
                <a:gd name="T13" fmla="*/ 98 h 112"/>
                <a:gd name="T14" fmla="*/ 93 w 112"/>
                <a:gd name="T15" fmla="*/ 98 h 112"/>
                <a:gd name="T16" fmla="*/ 99 w 112"/>
                <a:gd name="T17" fmla="*/ 93 h 112"/>
                <a:gd name="T18" fmla="*/ 99 w 112"/>
                <a:gd name="T19" fmla="*/ 87 h 112"/>
                <a:gd name="T20" fmla="*/ 98 w 112"/>
                <a:gd name="T21" fmla="*/ 87 h 112"/>
                <a:gd name="T22" fmla="*/ 101 w 112"/>
                <a:gd name="T23" fmla="*/ 30 h 112"/>
                <a:gd name="T24" fmla="*/ 98 w 112"/>
                <a:gd name="T25" fmla="*/ 25 h 112"/>
                <a:gd name="T26" fmla="*/ 98 w 112"/>
                <a:gd name="T27" fmla="*/ 24 h 112"/>
                <a:gd name="T28" fmla="*/ 98 w 112"/>
                <a:gd name="T29" fmla="*/ 19 h 112"/>
                <a:gd name="T30" fmla="*/ 93 w 112"/>
                <a:gd name="T31" fmla="*/ 13 h 112"/>
                <a:gd name="T32" fmla="*/ 87 w 112"/>
                <a:gd name="T33" fmla="*/ 13 h 112"/>
                <a:gd name="T34" fmla="*/ 86 w 112"/>
                <a:gd name="T35" fmla="*/ 14 h 112"/>
                <a:gd name="T36" fmla="*/ 30 w 112"/>
                <a:gd name="T37" fmla="*/ 11 h 112"/>
                <a:gd name="T38" fmla="*/ 25 w 112"/>
                <a:gd name="T39" fmla="*/ 14 h 112"/>
                <a:gd name="T40" fmla="*/ 24 w 112"/>
                <a:gd name="T41" fmla="*/ 14 h 112"/>
                <a:gd name="T42" fmla="*/ 19 w 112"/>
                <a:gd name="T43" fmla="*/ 14 h 112"/>
                <a:gd name="T44" fmla="*/ 13 w 112"/>
                <a:gd name="T45" fmla="*/ 19 h 112"/>
                <a:gd name="T46" fmla="*/ 13 w 112"/>
                <a:gd name="T47" fmla="*/ 25 h 112"/>
                <a:gd name="T48" fmla="*/ 14 w 112"/>
                <a:gd name="T49" fmla="*/ 26 h 112"/>
                <a:gd name="T50" fmla="*/ 11 w 112"/>
                <a:gd name="T51" fmla="*/ 82 h 112"/>
                <a:gd name="T52" fmla="*/ 14 w 112"/>
                <a:gd name="T53" fmla="*/ 87 h 112"/>
                <a:gd name="T54" fmla="*/ 14 w 112"/>
                <a:gd name="T55" fmla="*/ 87 h 112"/>
                <a:gd name="T56" fmla="*/ 14 w 112"/>
                <a:gd name="T57" fmla="*/ 93 h 112"/>
                <a:gd name="T58" fmla="*/ 78 w 112"/>
                <a:gd name="T59" fmla="*/ 94 h 112"/>
                <a:gd name="T60" fmla="*/ 31 w 112"/>
                <a:gd name="T61" fmla="*/ 92 h 112"/>
                <a:gd name="T62" fmla="*/ 46 w 112"/>
                <a:gd name="T63" fmla="*/ 78 h 112"/>
                <a:gd name="T64" fmla="*/ 66 w 112"/>
                <a:gd name="T65" fmla="*/ 78 h 112"/>
                <a:gd name="T66" fmla="*/ 81 w 112"/>
                <a:gd name="T67" fmla="*/ 92 h 112"/>
                <a:gd name="T68" fmla="*/ 78 w 112"/>
                <a:gd name="T69" fmla="*/ 94 h 112"/>
                <a:gd name="T70" fmla="*/ 42 w 112"/>
                <a:gd name="T71" fmla="*/ 64 h 112"/>
                <a:gd name="T72" fmla="*/ 48 w 112"/>
                <a:gd name="T73" fmla="*/ 42 h 112"/>
                <a:gd name="T74" fmla="*/ 70 w 112"/>
                <a:gd name="T75" fmla="*/ 48 h 112"/>
                <a:gd name="T76" fmla="*/ 67 w 112"/>
                <a:gd name="T77" fmla="*/ 68 h 112"/>
                <a:gd name="T78" fmla="*/ 67 w 112"/>
                <a:gd name="T79" fmla="*/ 68 h 112"/>
                <a:gd name="T80" fmla="*/ 64 w 112"/>
                <a:gd name="T81" fmla="*/ 70 h 112"/>
                <a:gd name="T82" fmla="*/ 44 w 112"/>
                <a:gd name="T83" fmla="*/ 67 h 112"/>
                <a:gd name="T84" fmla="*/ 44 w 112"/>
                <a:gd name="T85" fmla="*/ 67 h 112"/>
                <a:gd name="T86" fmla="*/ 42 w 112"/>
                <a:gd name="T87" fmla="*/ 64 h 112"/>
                <a:gd name="T88" fmla="*/ 94 w 112"/>
                <a:gd name="T89" fmla="*/ 34 h 112"/>
                <a:gd name="T90" fmla="*/ 92 w 112"/>
                <a:gd name="T91" fmla="*/ 81 h 112"/>
                <a:gd name="T92" fmla="*/ 78 w 112"/>
                <a:gd name="T93" fmla="*/ 66 h 112"/>
                <a:gd name="T94" fmla="*/ 78 w 112"/>
                <a:gd name="T95" fmla="*/ 46 h 112"/>
                <a:gd name="T96" fmla="*/ 92 w 112"/>
                <a:gd name="T97" fmla="*/ 31 h 112"/>
                <a:gd name="T98" fmla="*/ 94 w 112"/>
                <a:gd name="T99" fmla="*/ 34 h 112"/>
                <a:gd name="T100" fmla="*/ 34 w 112"/>
                <a:gd name="T101" fmla="*/ 18 h 112"/>
                <a:gd name="T102" fmla="*/ 81 w 112"/>
                <a:gd name="T103" fmla="*/ 20 h 112"/>
                <a:gd name="T104" fmla="*/ 66 w 112"/>
                <a:gd name="T105" fmla="*/ 34 h 112"/>
                <a:gd name="T106" fmla="*/ 45 w 112"/>
                <a:gd name="T107" fmla="*/ 34 h 112"/>
                <a:gd name="T108" fmla="*/ 31 w 112"/>
                <a:gd name="T109" fmla="*/ 20 h 112"/>
                <a:gd name="T110" fmla="*/ 34 w 112"/>
                <a:gd name="T111" fmla="*/ 18 h 112"/>
                <a:gd name="T112" fmla="*/ 18 w 112"/>
                <a:gd name="T113" fmla="*/ 78 h 112"/>
                <a:gd name="T114" fmla="*/ 20 w 112"/>
                <a:gd name="T115" fmla="*/ 31 h 112"/>
                <a:gd name="T116" fmla="*/ 34 w 112"/>
                <a:gd name="T117" fmla="*/ 46 h 112"/>
                <a:gd name="T118" fmla="*/ 34 w 112"/>
                <a:gd name="T119" fmla="*/ 66 h 112"/>
                <a:gd name="T120" fmla="*/ 20 w 112"/>
                <a:gd name="T121" fmla="*/ 81 h 112"/>
                <a:gd name="T122" fmla="*/ 18 w 112"/>
                <a:gd name="T123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12">
                  <a:moveTo>
                    <a:pt x="14" y="93"/>
                  </a:moveTo>
                  <a:cubicBezTo>
                    <a:pt x="19" y="99"/>
                    <a:pt x="19" y="99"/>
                    <a:pt x="19" y="99"/>
                  </a:cubicBezTo>
                  <a:cubicBezTo>
                    <a:pt x="21" y="100"/>
                    <a:pt x="23" y="100"/>
                    <a:pt x="25" y="99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42" y="110"/>
                    <a:pt x="64" y="112"/>
                    <a:pt x="82" y="101"/>
                  </a:cubicBezTo>
                  <a:cubicBezTo>
                    <a:pt x="84" y="100"/>
                    <a:pt x="85" y="99"/>
                    <a:pt x="87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9" y="100"/>
                    <a:pt x="91" y="100"/>
                    <a:pt x="93" y="98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1"/>
                    <a:pt x="100" y="89"/>
                    <a:pt x="99" y="87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10" y="70"/>
                    <a:pt x="112" y="48"/>
                    <a:pt x="101" y="30"/>
                  </a:cubicBezTo>
                  <a:cubicBezTo>
                    <a:pt x="100" y="28"/>
                    <a:pt x="99" y="27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100" y="23"/>
                    <a:pt x="100" y="21"/>
                    <a:pt x="98" y="19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2"/>
                    <a:pt x="89" y="12"/>
                    <a:pt x="87" y="13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70" y="2"/>
                    <a:pt x="48" y="0"/>
                    <a:pt x="30" y="11"/>
                  </a:cubicBezTo>
                  <a:cubicBezTo>
                    <a:pt x="28" y="12"/>
                    <a:pt x="27" y="13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2"/>
                    <a:pt x="21" y="12"/>
                    <a:pt x="19" y="14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2" y="23"/>
                    <a:pt x="13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" y="42"/>
                    <a:pt x="0" y="64"/>
                    <a:pt x="11" y="82"/>
                  </a:cubicBezTo>
                  <a:cubicBezTo>
                    <a:pt x="12" y="84"/>
                    <a:pt x="13" y="85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2" y="89"/>
                    <a:pt x="12" y="91"/>
                    <a:pt x="14" y="93"/>
                  </a:cubicBezTo>
                  <a:close/>
                  <a:moveTo>
                    <a:pt x="78" y="94"/>
                  </a:moveTo>
                  <a:cubicBezTo>
                    <a:pt x="63" y="103"/>
                    <a:pt x="45" y="102"/>
                    <a:pt x="31" y="9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52" y="81"/>
                    <a:pt x="60" y="81"/>
                    <a:pt x="66" y="78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3"/>
                    <a:pt x="79" y="93"/>
                    <a:pt x="78" y="94"/>
                  </a:cubicBezTo>
                  <a:close/>
                  <a:moveTo>
                    <a:pt x="42" y="64"/>
                  </a:moveTo>
                  <a:cubicBezTo>
                    <a:pt x="38" y="56"/>
                    <a:pt x="40" y="47"/>
                    <a:pt x="48" y="42"/>
                  </a:cubicBezTo>
                  <a:cubicBezTo>
                    <a:pt x="56" y="38"/>
                    <a:pt x="65" y="40"/>
                    <a:pt x="70" y="48"/>
                  </a:cubicBezTo>
                  <a:cubicBezTo>
                    <a:pt x="74" y="55"/>
                    <a:pt x="72" y="63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9"/>
                    <a:pt x="65" y="69"/>
                    <a:pt x="64" y="70"/>
                  </a:cubicBezTo>
                  <a:cubicBezTo>
                    <a:pt x="57" y="74"/>
                    <a:pt x="49" y="72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3" y="66"/>
                    <a:pt x="43" y="65"/>
                    <a:pt x="42" y="64"/>
                  </a:cubicBezTo>
                  <a:close/>
                  <a:moveTo>
                    <a:pt x="94" y="34"/>
                  </a:moveTo>
                  <a:cubicBezTo>
                    <a:pt x="103" y="49"/>
                    <a:pt x="102" y="67"/>
                    <a:pt x="92" y="81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1" y="60"/>
                    <a:pt x="81" y="52"/>
                    <a:pt x="78" y="46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2"/>
                    <a:pt x="93" y="33"/>
                    <a:pt x="94" y="34"/>
                  </a:cubicBezTo>
                  <a:close/>
                  <a:moveTo>
                    <a:pt x="34" y="18"/>
                  </a:moveTo>
                  <a:cubicBezTo>
                    <a:pt x="49" y="9"/>
                    <a:pt x="67" y="10"/>
                    <a:pt x="81" y="20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0" y="31"/>
                    <a:pt x="52" y="31"/>
                    <a:pt x="45" y="34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9"/>
                    <a:pt x="33" y="19"/>
                    <a:pt x="34" y="18"/>
                  </a:cubicBezTo>
                  <a:close/>
                  <a:moveTo>
                    <a:pt x="18" y="78"/>
                  </a:moveTo>
                  <a:cubicBezTo>
                    <a:pt x="9" y="63"/>
                    <a:pt x="10" y="45"/>
                    <a:pt x="20" y="31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1" y="52"/>
                    <a:pt x="31" y="60"/>
                    <a:pt x="34" y="66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9" y="80"/>
                    <a:pt x="19" y="79"/>
                    <a:pt x="18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027D9FB-D015-B429-2133-4E3728F58DB9}"/>
                </a:ext>
              </a:extLst>
            </p:cNvPr>
            <p:cNvGrpSpPr/>
            <p:nvPr/>
          </p:nvGrpSpPr>
          <p:grpSpPr>
            <a:xfrm>
              <a:off x="3224501" y="1169062"/>
              <a:ext cx="369563" cy="416741"/>
              <a:chOff x="9001126" y="2228850"/>
              <a:chExt cx="298450" cy="336550"/>
            </a:xfrm>
            <a:grpFill/>
          </p:grpSpPr>
          <p:sp>
            <p:nvSpPr>
              <p:cNvPr id="291" name="Freeform 81">
                <a:extLst>
                  <a:ext uri="{FF2B5EF4-FFF2-40B4-BE49-F238E27FC236}">
                    <a16:creationId xmlns:a16="http://schemas.microsoft.com/office/drawing/2014/main" id="{3ED24390-DBA7-C438-E91B-08A0BA2B5F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1764" y="2228850"/>
                <a:ext cx="255588" cy="257175"/>
              </a:xfrm>
              <a:custGeom>
                <a:avLst/>
                <a:gdLst>
                  <a:gd name="T0" fmla="*/ 48 w 96"/>
                  <a:gd name="T1" fmla="*/ 96 h 96"/>
                  <a:gd name="T2" fmla="*/ 96 w 96"/>
                  <a:gd name="T3" fmla="*/ 48 h 96"/>
                  <a:gd name="T4" fmla="*/ 48 w 96"/>
                  <a:gd name="T5" fmla="*/ 0 h 96"/>
                  <a:gd name="T6" fmla="*/ 0 w 96"/>
                  <a:gd name="T7" fmla="*/ 48 h 96"/>
                  <a:gd name="T8" fmla="*/ 48 w 96"/>
                  <a:gd name="T9" fmla="*/ 96 h 96"/>
                  <a:gd name="T10" fmla="*/ 48 w 96"/>
                  <a:gd name="T11" fmla="*/ 88 h 96"/>
                  <a:gd name="T12" fmla="*/ 13 w 96"/>
                  <a:gd name="T13" fmla="*/ 67 h 96"/>
                  <a:gd name="T14" fmla="*/ 13 w 96"/>
                  <a:gd name="T15" fmla="*/ 67 h 96"/>
                  <a:gd name="T16" fmla="*/ 17 w 96"/>
                  <a:gd name="T17" fmla="*/ 64 h 96"/>
                  <a:gd name="T18" fmla="*/ 19 w 96"/>
                  <a:gd name="T19" fmla="*/ 57 h 96"/>
                  <a:gd name="T20" fmla="*/ 55 w 96"/>
                  <a:gd name="T21" fmla="*/ 70 h 96"/>
                  <a:gd name="T22" fmla="*/ 58 w 96"/>
                  <a:gd name="T23" fmla="*/ 70 h 96"/>
                  <a:gd name="T24" fmla="*/ 84 w 96"/>
                  <a:gd name="T25" fmla="*/ 65 h 96"/>
                  <a:gd name="T26" fmla="*/ 48 w 96"/>
                  <a:gd name="T27" fmla="*/ 88 h 96"/>
                  <a:gd name="T28" fmla="*/ 48 w 96"/>
                  <a:gd name="T29" fmla="*/ 8 h 96"/>
                  <a:gd name="T30" fmla="*/ 88 w 96"/>
                  <a:gd name="T31" fmla="*/ 48 h 96"/>
                  <a:gd name="T32" fmla="*/ 86 w 96"/>
                  <a:gd name="T33" fmla="*/ 61 h 96"/>
                  <a:gd name="T34" fmla="*/ 56 w 96"/>
                  <a:gd name="T35" fmla="*/ 66 h 96"/>
                  <a:gd name="T36" fmla="*/ 19 w 96"/>
                  <a:gd name="T37" fmla="*/ 51 h 96"/>
                  <a:gd name="T38" fmla="*/ 17 w 96"/>
                  <a:gd name="T39" fmla="*/ 50 h 96"/>
                  <a:gd name="T40" fmla="*/ 16 w 96"/>
                  <a:gd name="T41" fmla="*/ 52 h 96"/>
                  <a:gd name="T42" fmla="*/ 13 w 96"/>
                  <a:gd name="T43" fmla="*/ 62 h 96"/>
                  <a:gd name="T44" fmla="*/ 12 w 96"/>
                  <a:gd name="T45" fmla="*/ 63 h 96"/>
                  <a:gd name="T46" fmla="*/ 11 w 96"/>
                  <a:gd name="T47" fmla="*/ 63 h 96"/>
                  <a:gd name="T48" fmla="*/ 8 w 96"/>
                  <a:gd name="T49" fmla="*/ 48 h 96"/>
                  <a:gd name="T50" fmla="*/ 48 w 96"/>
                  <a:gd name="T51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96">
                    <a:moveTo>
                      <a:pt x="48" y="96"/>
                    </a:moveTo>
                    <a:cubicBezTo>
                      <a:pt x="74" y="96"/>
                      <a:pt x="96" y="74"/>
                      <a:pt x="96" y="48"/>
                    </a:cubicBezTo>
                    <a:cubicBezTo>
                      <a:pt x="96" y="21"/>
                      <a:pt x="74" y="0"/>
                      <a:pt x="48" y="0"/>
                    </a:cubicBezTo>
                    <a:cubicBezTo>
                      <a:pt x="22" y="0"/>
                      <a:pt x="0" y="21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lose/>
                    <a:moveTo>
                      <a:pt x="48" y="88"/>
                    </a:moveTo>
                    <a:cubicBezTo>
                      <a:pt x="33" y="88"/>
                      <a:pt x="20" y="79"/>
                      <a:pt x="13" y="67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4" y="67"/>
                      <a:pt x="16" y="66"/>
                      <a:pt x="17" y="64"/>
                    </a:cubicBezTo>
                    <a:cubicBezTo>
                      <a:pt x="18" y="62"/>
                      <a:pt x="18" y="59"/>
                      <a:pt x="19" y="57"/>
                    </a:cubicBezTo>
                    <a:cubicBezTo>
                      <a:pt x="24" y="61"/>
                      <a:pt x="35" y="68"/>
                      <a:pt x="55" y="70"/>
                    </a:cubicBezTo>
                    <a:cubicBezTo>
                      <a:pt x="56" y="70"/>
                      <a:pt x="57" y="70"/>
                      <a:pt x="58" y="70"/>
                    </a:cubicBezTo>
                    <a:cubicBezTo>
                      <a:pt x="67" y="70"/>
                      <a:pt x="77" y="67"/>
                      <a:pt x="84" y="65"/>
                    </a:cubicBezTo>
                    <a:cubicBezTo>
                      <a:pt x="77" y="79"/>
                      <a:pt x="64" y="88"/>
                      <a:pt x="48" y="88"/>
                    </a:cubicBezTo>
                    <a:close/>
                    <a:moveTo>
                      <a:pt x="48" y="8"/>
                    </a:move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2"/>
                      <a:pt x="87" y="57"/>
                      <a:pt x="86" y="61"/>
                    </a:cubicBezTo>
                    <a:cubicBezTo>
                      <a:pt x="80" y="63"/>
                      <a:pt x="66" y="66"/>
                      <a:pt x="56" y="66"/>
                    </a:cubicBezTo>
                    <a:cubicBezTo>
                      <a:pt x="29" y="64"/>
                      <a:pt x="20" y="51"/>
                      <a:pt x="19" y="51"/>
                    </a:cubicBezTo>
                    <a:cubicBezTo>
                      <a:pt x="19" y="51"/>
                      <a:pt x="18" y="50"/>
                      <a:pt x="17" y="50"/>
                    </a:cubicBezTo>
                    <a:cubicBezTo>
                      <a:pt x="17" y="51"/>
                      <a:pt x="16" y="51"/>
                      <a:pt x="16" y="52"/>
                    </a:cubicBezTo>
                    <a:cubicBezTo>
                      <a:pt x="16" y="52"/>
                      <a:pt x="15" y="58"/>
                      <a:pt x="13" y="62"/>
                    </a:cubicBezTo>
                    <a:cubicBezTo>
                      <a:pt x="13" y="63"/>
                      <a:pt x="12" y="63"/>
                      <a:pt x="12" y="63"/>
                    </a:cubicBezTo>
                    <a:cubicBezTo>
                      <a:pt x="12" y="63"/>
                      <a:pt x="11" y="63"/>
                      <a:pt x="11" y="63"/>
                    </a:cubicBezTo>
                    <a:cubicBezTo>
                      <a:pt x="9" y="58"/>
                      <a:pt x="8" y="53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2" name="Freeform 82">
                <a:extLst>
                  <a:ext uri="{FF2B5EF4-FFF2-40B4-BE49-F238E27FC236}">
                    <a16:creationId xmlns:a16="http://schemas.microsoft.com/office/drawing/2014/main" id="{A0F86A51-7FB2-3376-F984-52E9ED5B0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1126" y="2447925"/>
                <a:ext cx="298450" cy="117475"/>
              </a:xfrm>
              <a:custGeom>
                <a:avLst/>
                <a:gdLst>
                  <a:gd name="T0" fmla="*/ 98 w 112"/>
                  <a:gd name="T1" fmla="*/ 1 h 44"/>
                  <a:gd name="T2" fmla="*/ 93 w 112"/>
                  <a:gd name="T3" fmla="*/ 2 h 44"/>
                  <a:gd name="T4" fmla="*/ 94 w 112"/>
                  <a:gd name="T5" fmla="*/ 7 h 44"/>
                  <a:gd name="T6" fmla="*/ 104 w 112"/>
                  <a:gd name="T7" fmla="*/ 20 h 44"/>
                  <a:gd name="T8" fmla="*/ 56 w 112"/>
                  <a:gd name="T9" fmla="*/ 36 h 44"/>
                  <a:gd name="T10" fmla="*/ 8 w 112"/>
                  <a:gd name="T11" fmla="*/ 20 h 44"/>
                  <a:gd name="T12" fmla="*/ 18 w 112"/>
                  <a:gd name="T13" fmla="*/ 7 h 44"/>
                  <a:gd name="T14" fmla="*/ 19 w 112"/>
                  <a:gd name="T15" fmla="*/ 2 h 44"/>
                  <a:gd name="T16" fmla="*/ 14 w 112"/>
                  <a:gd name="T17" fmla="*/ 1 h 44"/>
                  <a:gd name="T18" fmla="*/ 0 w 112"/>
                  <a:gd name="T19" fmla="*/ 20 h 44"/>
                  <a:gd name="T20" fmla="*/ 56 w 112"/>
                  <a:gd name="T21" fmla="*/ 44 h 44"/>
                  <a:gd name="T22" fmla="*/ 112 w 112"/>
                  <a:gd name="T23" fmla="*/ 20 h 44"/>
                  <a:gd name="T24" fmla="*/ 98 w 112"/>
                  <a:gd name="T2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44">
                    <a:moveTo>
                      <a:pt x="98" y="1"/>
                    </a:moveTo>
                    <a:cubicBezTo>
                      <a:pt x="97" y="0"/>
                      <a:pt x="94" y="0"/>
                      <a:pt x="93" y="2"/>
                    </a:cubicBezTo>
                    <a:cubicBezTo>
                      <a:pt x="91" y="4"/>
                      <a:pt x="92" y="6"/>
                      <a:pt x="94" y="7"/>
                    </a:cubicBezTo>
                    <a:cubicBezTo>
                      <a:pt x="101" y="13"/>
                      <a:pt x="104" y="16"/>
                      <a:pt x="104" y="20"/>
                    </a:cubicBezTo>
                    <a:cubicBezTo>
                      <a:pt x="104" y="32"/>
                      <a:pt x="91" y="36"/>
                      <a:pt x="56" y="36"/>
                    </a:cubicBezTo>
                    <a:cubicBezTo>
                      <a:pt x="21" y="36"/>
                      <a:pt x="8" y="32"/>
                      <a:pt x="8" y="20"/>
                    </a:cubicBezTo>
                    <a:cubicBezTo>
                      <a:pt x="8" y="16"/>
                      <a:pt x="11" y="13"/>
                      <a:pt x="18" y="7"/>
                    </a:cubicBezTo>
                    <a:cubicBezTo>
                      <a:pt x="20" y="6"/>
                      <a:pt x="21" y="4"/>
                      <a:pt x="19" y="2"/>
                    </a:cubicBezTo>
                    <a:cubicBezTo>
                      <a:pt x="18" y="0"/>
                      <a:pt x="15" y="0"/>
                      <a:pt x="14" y="1"/>
                    </a:cubicBezTo>
                    <a:cubicBezTo>
                      <a:pt x="7" y="6"/>
                      <a:pt x="0" y="11"/>
                      <a:pt x="0" y="20"/>
                    </a:cubicBezTo>
                    <a:cubicBezTo>
                      <a:pt x="0" y="42"/>
                      <a:pt x="29" y="44"/>
                      <a:pt x="56" y="44"/>
                    </a:cubicBezTo>
                    <a:cubicBezTo>
                      <a:pt x="83" y="44"/>
                      <a:pt x="112" y="42"/>
                      <a:pt x="112" y="20"/>
                    </a:cubicBezTo>
                    <a:cubicBezTo>
                      <a:pt x="112" y="11"/>
                      <a:pt x="105" y="6"/>
                      <a:pt x="9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3FDE4D6-D515-DBF0-4E4A-C2C6F38A36E9}"/>
                </a:ext>
              </a:extLst>
            </p:cNvPr>
            <p:cNvGrpSpPr/>
            <p:nvPr/>
          </p:nvGrpSpPr>
          <p:grpSpPr>
            <a:xfrm>
              <a:off x="2229135" y="1204811"/>
              <a:ext cx="373510" cy="345243"/>
              <a:chOff x="9685338" y="4306888"/>
              <a:chExt cx="293688" cy="271462"/>
            </a:xfrm>
            <a:grpFill/>
          </p:grpSpPr>
          <p:sp>
            <p:nvSpPr>
              <p:cNvPr id="288" name="Freeform 238">
                <a:extLst>
                  <a:ext uri="{FF2B5EF4-FFF2-40B4-BE49-F238E27FC236}">
                    <a16:creationId xmlns:a16="http://schemas.microsoft.com/office/drawing/2014/main" id="{1EF5B4E5-DC94-E338-4943-526FF9A34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5338" y="4306888"/>
                <a:ext cx="293688" cy="261938"/>
              </a:xfrm>
              <a:custGeom>
                <a:avLst/>
                <a:gdLst>
                  <a:gd name="T0" fmla="*/ 101 w 110"/>
                  <a:gd name="T1" fmla="*/ 26 h 98"/>
                  <a:gd name="T2" fmla="*/ 55 w 110"/>
                  <a:gd name="T3" fmla="*/ 0 h 98"/>
                  <a:gd name="T4" fmla="*/ 9 w 110"/>
                  <a:gd name="T5" fmla="*/ 26 h 98"/>
                  <a:gd name="T6" fmla="*/ 7 w 110"/>
                  <a:gd name="T7" fmla="*/ 74 h 98"/>
                  <a:gd name="T8" fmla="*/ 7 w 110"/>
                  <a:gd name="T9" fmla="*/ 78 h 98"/>
                  <a:gd name="T10" fmla="*/ 23 w 110"/>
                  <a:gd name="T11" fmla="*/ 98 h 98"/>
                  <a:gd name="T12" fmla="*/ 23 w 110"/>
                  <a:gd name="T13" fmla="*/ 58 h 98"/>
                  <a:gd name="T14" fmla="*/ 12 w 110"/>
                  <a:gd name="T15" fmla="*/ 64 h 98"/>
                  <a:gd name="T16" fmla="*/ 16 w 110"/>
                  <a:gd name="T17" fmla="*/ 30 h 98"/>
                  <a:gd name="T18" fmla="*/ 55 w 110"/>
                  <a:gd name="T19" fmla="*/ 8 h 98"/>
                  <a:gd name="T20" fmla="*/ 94 w 110"/>
                  <a:gd name="T21" fmla="*/ 30 h 98"/>
                  <a:gd name="T22" fmla="*/ 98 w 110"/>
                  <a:gd name="T23" fmla="*/ 64 h 98"/>
                  <a:gd name="T24" fmla="*/ 87 w 110"/>
                  <a:gd name="T25" fmla="*/ 58 h 98"/>
                  <a:gd name="T26" fmla="*/ 87 w 110"/>
                  <a:gd name="T27" fmla="*/ 98 h 98"/>
                  <a:gd name="T28" fmla="*/ 103 w 110"/>
                  <a:gd name="T29" fmla="*/ 78 h 98"/>
                  <a:gd name="T30" fmla="*/ 103 w 110"/>
                  <a:gd name="T31" fmla="*/ 74 h 98"/>
                  <a:gd name="T32" fmla="*/ 101 w 110"/>
                  <a:gd name="T33" fmla="*/ 2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" h="98">
                    <a:moveTo>
                      <a:pt x="101" y="26"/>
                    </a:moveTo>
                    <a:cubicBezTo>
                      <a:pt x="91" y="10"/>
                      <a:pt x="73" y="0"/>
                      <a:pt x="55" y="0"/>
                    </a:cubicBezTo>
                    <a:cubicBezTo>
                      <a:pt x="37" y="0"/>
                      <a:pt x="19" y="10"/>
                      <a:pt x="9" y="26"/>
                    </a:cubicBezTo>
                    <a:cubicBezTo>
                      <a:pt x="0" y="41"/>
                      <a:pt x="0" y="58"/>
                      <a:pt x="7" y="74"/>
                    </a:cubicBezTo>
                    <a:cubicBezTo>
                      <a:pt x="7" y="75"/>
                      <a:pt x="7" y="77"/>
                      <a:pt x="7" y="78"/>
                    </a:cubicBezTo>
                    <a:cubicBezTo>
                      <a:pt x="7" y="89"/>
                      <a:pt x="15" y="98"/>
                      <a:pt x="23" y="9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19" y="58"/>
                      <a:pt x="15" y="61"/>
                      <a:pt x="12" y="64"/>
                    </a:cubicBezTo>
                    <a:cubicBezTo>
                      <a:pt x="8" y="52"/>
                      <a:pt x="10" y="41"/>
                      <a:pt x="16" y="30"/>
                    </a:cubicBezTo>
                    <a:cubicBezTo>
                      <a:pt x="24" y="17"/>
                      <a:pt x="40" y="8"/>
                      <a:pt x="55" y="8"/>
                    </a:cubicBezTo>
                    <a:cubicBezTo>
                      <a:pt x="70" y="8"/>
                      <a:pt x="86" y="17"/>
                      <a:pt x="94" y="30"/>
                    </a:cubicBezTo>
                    <a:cubicBezTo>
                      <a:pt x="100" y="41"/>
                      <a:pt x="102" y="52"/>
                      <a:pt x="98" y="64"/>
                    </a:cubicBezTo>
                    <a:cubicBezTo>
                      <a:pt x="95" y="61"/>
                      <a:pt x="91" y="58"/>
                      <a:pt x="87" y="58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95" y="98"/>
                      <a:pt x="103" y="89"/>
                      <a:pt x="103" y="78"/>
                    </a:cubicBezTo>
                    <a:cubicBezTo>
                      <a:pt x="103" y="77"/>
                      <a:pt x="103" y="75"/>
                      <a:pt x="103" y="74"/>
                    </a:cubicBezTo>
                    <a:cubicBezTo>
                      <a:pt x="110" y="58"/>
                      <a:pt x="110" y="41"/>
                      <a:pt x="10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9" name="Freeform 239">
                <a:extLst>
                  <a:ext uri="{FF2B5EF4-FFF2-40B4-BE49-F238E27FC236}">
                    <a16:creationId xmlns:a16="http://schemas.microsoft.com/office/drawing/2014/main" id="{E4D62A4B-FF48-2CC9-2FE8-95A0E54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363" y="4451350"/>
                <a:ext cx="20638" cy="127000"/>
              </a:xfrm>
              <a:custGeom>
                <a:avLst/>
                <a:gdLst>
                  <a:gd name="T0" fmla="*/ 4 w 8"/>
                  <a:gd name="T1" fmla="*/ 0 h 48"/>
                  <a:gd name="T2" fmla="*/ 0 w 8"/>
                  <a:gd name="T3" fmla="*/ 4 h 48"/>
                  <a:gd name="T4" fmla="*/ 0 w 8"/>
                  <a:gd name="T5" fmla="*/ 44 h 48"/>
                  <a:gd name="T6" fmla="*/ 4 w 8"/>
                  <a:gd name="T7" fmla="*/ 48 h 48"/>
                  <a:gd name="T8" fmla="*/ 8 w 8"/>
                  <a:gd name="T9" fmla="*/ 44 h 48"/>
                  <a:gd name="T10" fmla="*/ 8 w 8"/>
                  <a:gd name="T11" fmla="*/ 4 h 48"/>
                  <a:gd name="T12" fmla="*/ 4 w 8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7"/>
                      <a:pt x="2" y="48"/>
                      <a:pt x="4" y="48"/>
                    </a:cubicBezTo>
                    <a:cubicBezTo>
                      <a:pt x="6" y="48"/>
                      <a:pt x="8" y="47"/>
                      <a:pt x="8" y="4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0" name="Freeform 240">
                <a:extLst>
                  <a:ext uri="{FF2B5EF4-FFF2-40B4-BE49-F238E27FC236}">
                    <a16:creationId xmlns:a16="http://schemas.microsoft.com/office/drawing/2014/main" id="{613A4EF0-B7FE-912F-ACC1-E231CB767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5363" y="4451350"/>
                <a:ext cx="22225" cy="127000"/>
              </a:xfrm>
              <a:custGeom>
                <a:avLst/>
                <a:gdLst>
                  <a:gd name="T0" fmla="*/ 4 w 8"/>
                  <a:gd name="T1" fmla="*/ 0 h 48"/>
                  <a:gd name="T2" fmla="*/ 0 w 8"/>
                  <a:gd name="T3" fmla="*/ 4 h 48"/>
                  <a:gd name="T4" fmla="*/ 0 w 8"/>
                  <a:gd name="T5" fmla="*/ 44 h 48"/>
                  <a:gd name="T6" fmla="*/ 4 w 8"/>
                  <a:gd name="T7" fmla="*/ 48 h 48"/>
                  <a:gd name="T8" fmla="*/ 8 w 8"/>
                  <a:gd name="T9" fmla="*/ 44 h 48"/>
                  <a:gd name="T10" fmla="*/ 8 w 8"/>
                  <a:gd name="T11" fmla="*/ 4 h 48"/>
                  <a:gd name="T12" fmla="*/ 4 w 8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7"/>
                      <a:pt x="2" y="48"/>
                      <a:pt x="4" y="48"/>
                    </a:cubicBezTo>
                    <a:cubicBezTo>
                      <a:pt x="6" y="48"/>
                      <a:pt x="8" y="47"/>
                      <a:pt x="8" y="4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7AEC8C-ACE4-98E2-5592-455D7A55B6CF}"/>
                </a:ext>
              </a:extLst>
            </p:cNvPr>
            <p:cNvGrpSpPr/>
            <p:nvPr/>
          </p:nvGrpSpPr>
          <p:grpSpPr>
            <a:xfrm>
              <a:off x="352634" y="3714797"/>
              <a:ext cx="430907" cy="428774"/>
              <a:chOff x="6259514" y="2238375"/>
              <a:chExt cx="320675" cy="319088"/>
            </a:xfrm>
            <a:grpFill/>
          </p:grpSpPr>
          <p:sp>
            <p:nvSpPr>
              <p:cNvPr id="286" name="Freeform 70">
                <a:extLst>
                  <a:ext uri="{FF2B5EF4-FFF2-40B4-BE49-F238E27FC236}">
                    <a16:creationId xmlns:a16="http://schemas.microsoft.com/office/drawing/2014/main" id="{7B93C737-8E5C-9A2E-7365-C7E1F1C2FB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9514" y="2238375"/>
                <a:ext cx="320675" cy="319088"/>
              </a:xfrm>
              <a:custGeom>
                <a:avLst/>
                <a:gdLst>
                  <a:gd name="T0" fmla="*/ 60 w 120"/>
                  <a:gd name="T1" fmla="*/ 120 h 120"/>
                  <a:gd name="T2" fmla="*/ 48 w 120"/>
                  <a:gd name="T3" fmla="*/ 108 h 120"/>
                  <a:gd name="T4" fmla="*/ 48 w 120"/>
                  <a:gd name="T5" fmla="*/ 106 h 120"/>
                  <a:gd name="T6" fmla="*/ 14 w 120"/>
                  <a:gd name="T7" fmla="*/ 72 h 120"/>
                  <a:gd name="T8" fmla="*/ 12 w 120"/>
                  <a:gd name="T9" fmla="*/ 72 h 120"/>
                  <a:gd name="T10" fmla="*/ 0 w 120"/>
                  <a:gd name="T11" fmla="*/ 60 h 120"/>
                  <a:gd name="T12" fmla="*/ 12 w 120"/>
                  <a:gd name="T13" fmla="*/ 48 h 120"/>
                  <a:gd name="T14" fmla="*/ 14 w 120"/>
                  <a:gd name="T15" fmla="*/ 48 h 120"/>
                  <a:gd name="T16" fmla="*/ 48 w 120"/>
                  <a:gd name="T17" fmla="*/ 14 h 120"/>
                  <a:gd name="T18" fmla="*/ 48 w 120"/>
                  <a:gd name="T19" fmla="*/ 12 h 120"/>
                  <a:gd name="T20" fmla="*/ 60 w 120"/>
                  <a:gd name="T21" fmla="*/ 0 h 120"/>
                  <a:gd name="T22" fmla="*/ 72 w 120"/>
                  <a:gd name="T23" fmla="*/ 12 h 120"/>
                  <a:gd name="T24" fmla="*/ 72 w 120"/>
                  <a:gd name="T25" fmla="*/ 14 h 120"/>
                  <a:gd name="T26" fmla="*/ 106 w 120"/>
                  <a:gd name="T27" fmla="*/ 48 h 120"/>
                  <a:gd name="T28" fmla="*/ 108 w 120"/>
                  <a:gd name="T29" fmla="*/ 48 h 120"/>
                  <a:gd name="T30" fmla="*/ 120 w 120"/>
                  <a:gd name="T31" fmla="*/ 60 h 120"/>
                  <a:gd name="T32" fmla="*/ 108 w 120"/>
                  <a:gd name="T33" fmla="*/ 72 h 120"/>
                  <a:gd name="T34" fmla="*/ 106 w 120"/>
                  <a:gd name="T35" fmla="*/ 72 h 120"/>
                  <a:gd name="T36" fmla="*/ 72 w 120"/>
                  <a:gd name="T37" fmla="*/ 106 h 120"/>
                  <a:gd name="T38" fmla="*/ 72 w 120"/>
                  <a:gd name="T39" fmla="*/ 108 h 120"/>
                  <a:gd name="T40" fmla="*/ 60 w 120"/>
                  <a:gd name="T41" fmla="*/ 120 h 120"/>
                  <a:gd name="T42" fmla="*/ 12 w 120"/>
                  <a:gd name="T43" fmla="*/ 56 h 120"/>
                  <a:gd name="T44" fmla="*/ 8 w 120"/>
                  <a:gd name="T45" fmla="*/ 60 h 120"/>
                  <a:gd name="T46" fmla="*/ 12 w 120"/>
                  <a:gd name="T47" fmla="*/ 64 h 120"/>
                  <a:gd name="T48" fmla="*/ 17 w 120"/>
                  <a:gd name="T49" fmla="*/ 64 h 120"/>
                  <a:gd name="T50" fmla="*/ 21 w 120"/>
                  <a:gd name="T51" fmla="*/ 67 h 120"/>
                  <a:gd name="T52" fmla="*/ 53 w 120"/>
                  <a:gd name="T53" fmla="*/ 99 h 120"/>
                  <a:gd name="T54" fmla="*/ 56 w 120"/>
                  <a:gd name="T55" fmla="*/ 103 h 120"/>
                  <a:gd name="T56" fmla="*/ 56 w 120"/>
                  <a:gd name="T57" fmla="*/ 108 h 120"/>
                  <a:gd name="T58" fmla="*/ 60 w 120"/>
                  <a:gd name="T59" fmla="*/ 112 h 120"/>
                  <a:gd name="T60" fmla="*/ 64 w 120"/>
                  <a:gd name="T61" fmla="*/ 108 h 120"/>
                  <a:gd name="T62" fmla="*/ 64 w 120"/>
                  <a:gd name="T63" fmla="*/ 103 h 120"/>
                  <a:gd name="T64" fmla="*/ 67 w 120"/>
                  <a:gd name="T65" fmla="*/ 99 h 120"/>
                  <a:gd name="T66" fmla="*/ 99 w 120"/>
                  <a:gd name="T67" fmla="*/ 67 h 120"/>
                  <a:gd name="T68" fmla="*/ 103 w 120"/>
                  <a:gd name="T69" fmla="*/ 64 h 120"/>
                  <a:gd name="T70" fmla="*/ 108 w 120"/>
                  <a:gd name="T71" fmla="*/ 64 h 120"/>
                  <a:gd name="T72" fmla="*/ 112 w 120"/>
                  <a:gd name="T73" fmla="*/ 60 h 120"/>
                  <a:gd name="T74" fmla="*/ 108 w 120"/>
                  <a:gd name="T75" fmla="*/ 56 h 120"/>
                  <a:gd name="T76" fmla="*/ 103 w 120"/>
                  <a:gd name="T77" fmla="*/ 56 h 120"/>
                  <a:gd name="T78" fmla="*/ 99 w 120"/>
                  <a:gd name="T79" fmla="*/ 53 h 120"/>
                  <a:gd name="T80" fmla="*/ 67 w 120"/>
                  <a:gd name="T81" fmla="*/ 21 h 120"/>
                  <a:gd name="T82" fmla="*/ 64 w 120"/>
                  <a:gd name="T83" fmla="*/ 17 h 120"/>
                  <a:gd name="T84" fmla="*/ 64 w 120"/>
                  <a:gd name="T85" fmla="*/ 12 h 120"/>
                  <a:gd name="T86" fmla="*/ 60 w 120"/>
                  <a:gd name="T87" fmla="*/ 8 h 120"/>
                  <a:gd name="T88" fmla="*/ 56 w 120"/>
                  <a:gd name="T89" fmla="*/ 12 h 120"/>
                  <a:gd name="T90" fmla="*/ 56 w 120"/>
                  <a:gd name="T91" fmla="*/ 17 h 120"/>
                  <a:gd name="T92" fmla="*/ 53 w 120"/>
                  <a:gd name="T93" fmla="*/ 21 h 120"/>
                  <a:gd name="T94" fmla="*/ 21 w 120"/>
                  <a:gd name="T95" fmla="*/ 53 h 120"/>
                  <a:gd name="T96" fmla="*/ 17 w 120"/>
                  <a:gd name="T97" fmla="*/ 56 h 120"/>
                  <a:gd name="T98" fmla="*/ 12 w 120"/>
                  <a:gd name="T99" fmla="*/ 5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120">
                    <a:moveTo>
                      <a:pt x="60" y="120"/>
                    </a:moveTo>
                    <a:cubicBezTo>
                      <a:pt x="53" y="120"/>
                      <a:pt x="48" y="115"/>
                      <a:pt x="48" y="108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31" y="102"/>
                      <a:pt x="18" y="89"/>
                      <a:pt x="14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5" y="72"/>
                      <a:pt x="0" y="67"/>
                      <a:pt x="0" y="60"/>
                    </a:cubicBezTo>
                    <a:cubicBezTo>
                      <a:pt x="0" y="53"/>
                      <a:pt x="5" y="48"/>
                      <a:pt x="12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31"/>
                      <a:pt x="31" y="18"/>
                      <a:pt x="48" y="14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5"/>
                      <a:pt x="53" y="0"/>
                      <a:pt x="60" y="0"/>
                    </a:cubicBezTo>
                    <a:cubicBezTo>
                      <a:pt x="67" y="0"/>
                      <a:pt x="72" y="5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89" y="18"/>
                      <a:pt x="102" y="31"/>
                      <a:pt x="106" y="48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15" y="48"/>
                      <a:pt x="120" y="53"/>
                      <a:pt x="120" y="60"/>
                    </a:cubicBezTo>
                    <a:cubicBezTo>
                      <a:pt x="120" y="67"/>
                      <a:pt x="115" y="72"/>
                      <a:pt x="108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2" y="89"/>
                      <a:pt x="89" y="102"/>
                      <a:pt x="72" y="106"/>
                    </a:cubicBezTo>
                    <a:cubicBezTo>
                      <a:pt x="72" y="108"/>
                      <a:pt x="72" y="108"/>
                      <a:pt x="72" y="108"/>
                    </a:cubicBezTo>
                    <a:cubicBezTo>
                      <a:pt x="72" y="115"/>
                      <a:pt x="67" y="120"/>
                      <a:pt x="60" y="120"/>
                    </a:cubicBezTo>
                    <a:close/>
                    <a:moveTo>
                      <a:pt x="12" y="56"/>
                    </a:moveTo>
                    <a:cubicBezTo>
                      <a:pt x="10" y="56"/>
                      <a:pt x="8" y="58"/>
                      <a:pt x="8" y="60"/>
                    </a:cubicBezTo>
                    <a:cubicBezTo>
                      <a:pt x="8" y="62"/>
                      <a:pt x="10" y="64"/>
                      <a:pt x="12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9" y="64"/>
                      <a:pt x="20" y="65"/>
                      <a:pt x="21" y="67"/>
                    </a:cubicBezTo>
                    <a:cubicBezTo>
                      <a:pt x="24" y="83"/>
                      <a:pt x="37" y="96"/>
                      <a:pt x="53" y="99"/>
                    </a:cubicBezTo>
                    <a:cubicBezTo>
                      <a:pt x="55" y="100"/>
                      <a:pt x="56" y="101"/>
                      <a:pt x="56" y="103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10"/>
                      <a:pt x="58" y="112"/>
                      <a:pt x="60" y="112"/>
                    </a:cubicBezTo>
                    <a:cubicBezTo>
                      <a:pt x="62" y="112"/>
                      <a:pt x="64" y="110"/>
                      <a:pt x="64" y="108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64" y="101"/>
                      <a:pt x="65" y="100"/>
                      <a:pt x="67" y="99"/>
                    </a:cubicBezTo>
                    <a:cubicBezTo>
                      <a:pt x="83" y="96"/>
                      <a:pt x="96" y="83"/>
                      <a:pt x="99" y="67"/>
                    </a:cubicBezTo>
                    <a:cubicBezTo>
                      <a:pt x="100" y="65"/>
                      <a:pt x="101" y="64"/>
                      <a:pt x="103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2" y="62"/>
                      <a:pt x="112" y="60"/>
                    </a:cubicBezTo>
                    <a:cubicBezTo>
                      <a:pt x="112" y="58"/>
                      <a:pt x="110" y="56"/>
                      <a:pt x="108" y="56"/>
                    </a:cubicBezTo>
                    <a:cubicBezTo>
                      <a:pt x="103" y="56"/>
                      <a:pt x="103" y="56"/>
                      <a:pt x="103" y="56"/>
                    </a:cubicBezTo>
                    <a:cubicBezTo>
                      <a:pt x="101" y="56"/>
                      <a:pt x="100" y="55"/>
                      <a:pt x="99" y="53"/>
                    </a:cubicBezTo>
                    <a:cubicBezTo>
                      <a:pt x="96" y="37"/>
                      <a:pt x="83" y="24"/>
                      <a:pt x="67" y="21"/>
                    </a:cubicBezTo>
                    <a:cubicBezTo>
                      <a:pt x="65" y="20"/>
                      <a:pt x="64" y="19"/>
                      <a:pt x="64" y="1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0"/>
                      <a:pt x="62" y="8"/>
                      <a:pt x="60" y="8"/>
                    </a:cubicBezTo>
                    <a:cubicBezTo>
                      <a:pt x="58" y="8"/>
                      <a:pt x="56" y="10"/>
                      <a:pt x="56" y="12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9"/>
                      <a:pt x="55" y="20"/>
                      <a:pt x="53" y="21"/>
                    </a:cubicBezTo>
                    <a:cubicBezTo>
                      <a:pt x="37" y="24"/>
                      <a:pt x="24" y="37"/>
                      <a:pt x="21" y="53"/>
                    </a:cubicBezTo>
                    <a:cubicBezTo>
                      <a:pt x="20" y="55"/>
                      <a:pt x="19" y="56"/>
                      <a:pt x="17" y="56"/>
                    </a:cubicBezTo>
                    <a:lnTo>
                      <a:pt x="12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7" name="Freeform 71">
                <a:extLst>
                  <a:ext uri="{FF2B5EF4-FFF2-40B4-BE49-F238E27FC236}">
                    <a16:creationId xmlns:a16="http://schemas.microsoft.com/office/drawing/2014/main" id="{D04D07BE-06DD-0110-33AD-CAE374D28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1114" y="2338388"/>
                <a:ext cx="117475" cy="117475"/>
              </a:xfrm>
              <a:custGeom>
                <a:avLst/>
                <a:gdLst>
                  <a:gd name="T0" fmla="*/ 22 w 44"/>
                  <a:gd name="T1" fmla="*/ 44 h 44"/>
                  <a:gd name="T2" fmla="*/ 0 w 44"/>
                  <a:gd name="T3" fmla="*/ 22 h 44"/>
                  <a:gd name="T4" fmla="*/ 22 w 44"/>
                  <a:gd name="T5" fmla="*/ 0 h 44"/>
                  <a:gd name="T6" fmla="*/ 44 w 44"/>
                  <a:gd name="T7" fmla="*/ 22 h 44"/>
                  <a:gd name="T8" fmla="*/ 22 w 44"/>
                  <a:gd name="T9" fmla="*/ 44 h 44"/>
                  <a:gd name="T10" fmla="*/ 22 w 44"/>
                  <a:gd name="T11" fmla="*/ 4 h 44"/>
                  <a:gd name="T12" fmla="*/ 4 w 44"/>
                  <a:gd name="T13" fmla="*/ 22 h 44"/>
                  <a:gd name="T14" fmla="*/ 22 w 44"/>
                  <a:gd name="T15" fmla="*/ 40 h 44"/>
                  <a:gd name="T16" fmla="*/ 40 w 44"/>
                  <a:gd name="T17" fmla="*/ 22 h 44"/>
                  <a:gd name="T18" fmla="*/ 22 w 44"/>
                  <a:gd name="T1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12" y="4"/>
                      <a:pt x="4" y="12"/>
                      <a:pt x="4" y="22"/>
                    </a:cubicBezTo>
                    <a:cubicBezTo>
                      <a:pt x="4" y="32"/>
                      <a:pt x="12" y="40"/>
                      <a:pt x="22" y="40"/>
                    </a:cubicBezTo>
                    <a:cubicBezTo>
                      <a:pt x="32" y="40"/>
                      <a:pt x="40" y="32"/>
                      <a:pt x="40" y="22"/>
                    </a:cubicBezTo>
                    <a:cubicBezTo>
                      <a:pt x="40" y="12"/>
                      <a:pt x="32" y="4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ED50D5A9-E576-CF4D-BC02-C2B0B0D30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3380" y="3697275"/>
              <a:ext cx="474011" cy="463818"/>
            </a:xfrm>
            <a:custGeom>
              <a:avLst/>
              <a:gdLst>
                <a:gd name="T0" fmla="*/ 104 w 196"/>
                <a:gd name="T1" fmla="*/ 174 h 190"/>
                <a:gd name="T2" fmla="*/ 102 w 196"/>
                <a:gd name="T3" fmla="*/ 162 h 190"/>
                <a:gd name="T4" fmla="*/ 82 w 196"/>
                <a:gd name="T5" fmla="*/ 144 h 190"/>
                <a:gd name="T6" fmla="*/ 99 w 196"/>
                <a:gd name="T7" fmla="*/ 110 h 190"/>
                <a:gd name="T8" fmla="*/ 132 w 196"/>
                <a:gd name="T9" fmla="*/ 127 h 190"/>
                <a:gd name="T10" fmla="*/ 126 w 196"/>
                <a:gd name="T11" fmla="*/ 154 h 190"/>
                <a:gd name="T12" fmla="*/ 131 w 196"/>
                <a:gd name="T13" fmla="*/ 162 h 190"/>
                <a:gd name="T14" fmla="*/ 153 w 196"/>
                <a:gd name="T15" fmla="*/ 151 h 190"/>
                <a:gd name="T16" fmla="*/ 158 w 196"/>
                <a:gd name="T17" fmla="*/ 141 h 190"/>
                <a:gd name="T18" fmla="*/ 143 w 196"/>
                <a:gd name="T19" fmla="*/ 106 h 190"/>
                <a:gd name="T20" fmla="*/ 148 w 196"/>
                <a:gd name="T21" fmla="*/ 102 h 190"/>
                <a:gd name="T22" fmla="*/ 175 w 196"/>
                <a:gd name="T23" fmla="*/ 109 h 190"/>
                <a:gd name="T24" fmla="*/ 192 w 196"/>
                <a:gd name="T25" fmla="*/ 75 h 190"/>
                <a:gd name="T26" fmla="*/ 158 w 196"/>
                <a:gd name="T27" fmla="*/ 58 h 190"/>
                <a:gd name="T28" fmla="*/ 140 w 196"/>
                <a:gd name="T29" fmla="*/ 79 h 190"/>
                <a:gd name="T30" fmla="*/ 133 w 196"/>
                <a:gd name="T31" fmla="*/ 80 h 190"/>
                <a:gd name="T32" fmla="*/ 125 w 196"/>
                <a:gd name="T33" fmla="*/ 40 h 190"/>
                <a:gd name="T34" fmla="*/ 115 w 196"/>
                <a:gd name="T35" fmla="*/ 35 h 190"/>
                <a:gd name="T36" fmla="*/ 74 w 196"/>
                <a:gd name="T37" fmla="*/ 53 h 190"/>
                <a:gd name="T38" fmla="*/ 71 w 196"/>
                <a:gd name="T39" fmla="*/ 49 h 190"/>
                <a:gd name="T40" fmla="*/ 78 w 196"/>
                <a:gd name="T41" fmla="*/ 22 h 190"/>
                <a:gd name="T42" fmla="*/ 44 w 196"/>
                <a:gd name="T43" fmla="*/ 5 h 190"/>
                <a:gd name="T44" fmla="*/ 27 w 196"/>
                <a:gd name="T45" fmla="*/ 38 h 190"/>
                <a:gd name="T46" fmla="*/ 48 w 196"/>
                <a:gd name="T47" fmla="*/ 56 h 190"/>
                <a:gd name="T48" fmla="*/ 49 w 196"/>
                <a:gd name="T49" fmla="*/ 62 h 190"/>
                <a:gd name="T50" fmla="*/ 6 w 196"/>
                <a:gd name="T51" fmla="*/ 71 h 190"/>
                <a:gd name="T52" fmla="*/ 1 w 196"/>
                <a:gd name="T53" fmla="*/ 81 h 190"/>
                <a:gd name="T54" fmla="*/ 10 w 196"/>
                <a:gd name="T55" fmla="*/ 123 h 190"/>
                <a:gd name="T56" fmla="*/ 19 w 196"/>
                <a:gd name="T57" fmla="*/ 121 h 190"/>
                <a:gd name="T58" fmla="*/ 37 w 196"/>
                <a:gd name="T59" fmla="*/ 101 h 190"/>
                <a:gd name="T60" fmla="*/ 71 w 196"/>
                <a:gd name="T61" fmla="*/ 118 h 190"/>
                <a:gd name="T62" fmla="*/ 54 w 196"/>
                <a:gd name="T63" fmla="*/ 152 h 190"/>
                <a:gd name="T64" fmla="*/ 27 w 196"/>
                <a:gd name="T65" fmla="*/ 145 h 190"/>
                <a:gd name="T66" fmla="*/ 20 w 196"/>
                <a:gd name="T67" fmla="*/ 149 h 190"/>
                <a:gd name="T68" fmla="*/ 34 w 196"/>
                <a:gd name="T69" fmla="*/ 182 h 190"/>
                <a:gd name="T70" fmla="*/ 44 w 196"/>
                <a:gd name="T71" fmla="*/ 187 h 190"/>
                <a:gd name="T72" fmla="*/ 104 w 196"/>
                <a:gd name="T73" fmla="*/ 17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6" h="190">
                  <a:moveTo>
                    <a:pt x="104" y="174"/>
                  </a:moveTo>
                  <a:cubicBezTo>
                    <a:pt x="102" y="162"/>
                    <a:pt x="102" y="162"/>
                    <a:pt x="102" y="162"/>
                  </a:cubicBezTo>
                  <a:cubicBezTo>
                    <a:pt x="93" y="160"/>
                    <a:pt x="85" y="153"/>
                    <a:pt x="82" y="144"/>
                  </a:cubicBezTo>
                  <a:cubicBezTo>
                    <a:pt x="77" y="130"/>
                    <a:pt x="85" y="115"/>
                    <a:pt x="99" y="110"/>
                  </a:cubicBezTo>
                  <a:cubicBezTo>
                    <a:pt x="113" y="106"/>
                    <a:pt x="128" y="113"/>
                    <a:pt x="132" y="127"/>
                  </a:cubicBezTo>
                  <a:cubicBezTo>
                    <a:pt x="135" y="137"/>
                    <a:pt x="133" y="147"/>
                    <a:pt x="126" y="154"/>
                  </a:cubicBezTo>
                  <a:cubicBezTo>
                    <a:pt x="131" y="162"/>
                    <a:pt x="131" y="162"/>
                    <a:pt x="131" y="162"/>
                  </a:cubicBezTo>
                  <a:cubicBezTo>
                    <a:pt x="144" y="156"/>
                    <a:pt x="153" y="151"/>
                    <a:pt x="153" y="151"/>
                  </a:cubicBezTo>
                  <a:cubicBezTo>
                    <a:pt x="157" y="150"/>
                    <a:pt x="159" y="145"/>
                    <a:pt x="158" y="141"/>
                  </a:cubicBezTo>
                  <a:cubicBezTo>
                    <a:pt x="158" y="141"/>
                    <a:pt x="151" y="125"/>
                    <a:pt x="143" y="106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54" y="109"/>
                    <a:pt x="165" y="112"/>
                    <a:pt x="175" y="109"/>
                  </a:cubicBezTo>
                  <a:cubicBezTo>
                    <a:pt x="189" y="104"/>
                    <a:pt x="196" y="89"/>
                    <a:pt x="192" y="75"/>
                  </a:cubicBezTo>
                  <a:cubicBezTo>
                    <a:pt x="187" y="61"/>
                    <a:pt x="172" y="54"/>
                    <a:pt x="158" y="58"/>
                  </a:cubicBezTo>
                  <a:cubicBezTo>
                    <a:pt x="148" y="61"/>
                    <a:pt x="142" y="70"/>
                    <a:pt x="140" y="79"/>
                  </a:cubicBezTo>
                  <a:cubicBezTo>
                    <a:pt x="133" y="80"/>
                    <a:pt x="133" y="80"/>
                    <a:pt x="133" y="80"/>
                  </a:cubicBezTo>
                  <a:cubicBezTo>
                    <a:pt x="129" y="65"/>
                    <a:pt x="125" y="50"/>
                    <a:pt x="125" y="40"/>
                  </a:cubicBezTo>
                  <a:cubicBezTo>
                    <a:pt x="121" y="37"/>
                    <a:pt x="119" y="34"/>
                    <a:pt x="115" y="35"/>
                  </a:cubicBezTo>
                  <a:cubicBezTo>
                    <a:pt x="115" y="35"/>
                    <a:pt x="96" y="44"/>
                    <a:pt x="74" y="53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8" y="42"/>
                    <a:pt x="81" y="32"/>
                    <a:pt x="78" y="22"/>
                  </a:cubicBezTo>
                  <a:cubicBezTo>
                    <a:pt x="73" y="8"/>
                    <a:pt x="58" y="0"/>
                    <a:pt x="44" y="5"/>
                  </a:cubicBezTo>
                  <a:cubicBezTo>
                    <a:pt x="30" y="9"/>
                    <a:pt x="23" y="24"/>
                    <a:pt x="27" y="38"/>
                  </a:cubicBezTo>
                  <a:cubicBezTo>
                    <a:pt x="31" y="48"/>
                    <a:pt x="39" y="54"/>
                    <a:pt x="48" y="56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31" y="68"/>
                    <a:pt x="14" y="73"/>
                    <a:pt x="6" y="71"/>
                  </a:cubicBezTo>
                  <a:cubicBezTo>
                    <a:pt x="2" y="74"/>
                    <a:pt x="0" y="77"/>
                    <a:pt x="1" y="81"/>
                  </a:cubicBezTo>
                  <a:cubicBezTo>
                    <a:pt x="0" y="90"/>
                    <a:pt x="5" y="106"/>
                    <a:pt x="10" y="123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21" y="112"/>
                    <a:pt x="28" y="104"/>
                    <a:pt x="37" y="101"/>
                  </a:cubicBezTo>
                  <a:cubicBezTo>
                    <a:pt x="51" y="96"/>
                    <a:pt x="66" y="104"/>
                    <a:pt x="71" y="118"/>
                  </a:cubicBezTo>
                  <a:cubicBezTo>
                    <a:pt x="75" y="132"/>
                    <a:pt x="68" y="147"/>
                    <a:pt x="54" y="152"/>
                  </a:cubicBezTo>
                  <a:cubicBezTo>
                    <a:pt x="44" y="155"/>
                    <a:pt x="34" y="152"/>
                    <a:pt x="27" y="145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8" y="168"/>
                    <a:pt x="34" y="182"/>
                    <a:pt x="34" y="182"/>
                  </a:cubicBezTo>
                  <a:cubicBezTo>
                    <a:pt x="36" y="186"/>
                    <a:pt x="36" y="186"/>
                    <a:pt x="44" y="187"/>
                  </a:cubicBezTo>
                  <a:cubicBezTo>
                    <a:pt x="57" y="190"/>
                    <a:pt x="81" y="183"/>
                    <a:pt x="104" y="1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AF1A40-0544-2A57-D304-6382051935D4}"/>
                </a:ext>
              </a:extLst>
            </p:cNvPr>
            <p:cNvGrpSpPr/>
            <p:nvPr/>
          </p:nvGrpSpPr>
          <p:grpSpPr>
            <a:xfrm>
              <a:off x="8257276" y="2913816"/>
              <a:ext cx="377825" cy="314326"/>
              <a:chOff x="11266488" y="4143375"/>
              <a:chExt cx="377825" cy="314326"/>
            </a:xfrm>
            <a:grpFill/>
          </p:grpSpPr>
          <p:sp>
            <p:nvSpPr>
              <p:cNvPr id="282" name="Oval 9">
                <a:extLst>
                  <a:ext uri="{FF2B5EF4-FFF2-40B4-BE49-F238E27FC236}">
                    <a16:creationId xmlns:a16="http://schemas.microsoft.com/office/drawing/2014/main" id="{B55A5AC2-8DBF-A065-F112-B0109BF15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17301" y="437991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3" name="Freeform 10">
                <a:extLst>
                  <a:ext uri="{FF2B5EF4-FFF2-40B4-BE49-F238E27FC236}">
                    <a16:creationId xmlns:a16="http://schemas.microsoft.com/office/drawing/2014/main" id="{FFF665B8-7DA9-7F46-E7BB-AAF2E7583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0626" y="4291013"/>
                <a:ext cx="209550" cy="77788"/>
              </a:xfrm>
              <a:custGeom>
                <a:avLst/>
                <a:gdLst>
                  <a:gd name="T0" fmla="*/ 50 w 54"/>
                  <a:gd name="T1" fmla="*/ 20 h 20"/>
                  <a:gd name="T2" fmla="*/ 46 w 54"/>
                  <a:gd name="T3" fmla="*/ 18 h 20"/>
                  <a:gd name="T4" fmla="*/ 27 w 54"/>
                  <a:gd name="T5" fmla="*/ 8 h 20"/>
                  <a:gd name="T6" fmla="*/ 8 w 54"/>
                  <a:gd name="T7" fmla="*/ 18 h 20"/>
                  <a:gd name="T8" fmla="*/ 2 w 54"/>
                  <a:gd name="T9" fmla="*/ 19 h 20"/>
                  <a:gd name="T10" fmla="*/ 1 w 54"/>
                  <a:gd name="T11" fmla="*/ 13 h 20"/>
                  <a:gd name="T12" fmla="*/ 27 w 54"/>
                  <a:gd name="T13" fmla="*/ 0 h 20"/>
                  <a:gd name="T14" fmla="*/ 53 w 54"/>
                  <a:gd name="T15" fmla="*/ 13 h 20"/>
                  <a:gd name="T16" fmla="*/ 52 w 54"/>
                  <a:gd name="T17" fmla="*/ 19 h 20"/>
                  <a:gd name="T18" fmla="*/ 50 w 54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20">
                    <a:moveTo>
                      <a:pt x="50" y="20"/>
                    </a:moveTo>
                    <a:cubicBezTo>
                      <a:pt x="48" y="20"/>
                      <a:pt x="47" y="19"/>
                      <a:pt x="46" y="18"/>
                    </a:cubicBezTo>
                    <a:cubicBezTo>
                      <a:pt x="42" y="12"/>
                      <a:pt x="35" y="8"/>
                      <a:pt x="27" y="8"/>
                    </a:cubicBezTo>
                    <a:cubicBezTo>
                      <a:pt x="19" y="8"/>
                      <a:pt x="12" y="12"/>
                      <a:pt x="8" y="18"/>
                    </a:cubicBezTo>
                    <a:cubicBezTo>
                      <a:pt x="6" y="20"/>
                      <a:pt x="4" y="20"/>
                      <a:pt x="2" y="19"/>
                    </a:cubicBezTo>
                    <a:cubicBezTo>
                      <a:pt x="0" y="17"/>
                      <a:pt x="0" y="15"/>
                      <a:pt x="1" y="13"/>
                    </a:cubicBezTo>
                    <a:cubicBezTo>
                      <a:pt x="7" y="5"/>
                      <a:pt x="17" y="0"/>
                      <a:pt x="27" y="0"/>
                    </a:cubicBezTo>
                    <a:cubicBezTo>
                      <a:pt x="37" y="0"/>
                      <a:pt x="47" y="5"/>
                      <a:pt x="53" y="13"/>
                    </a:cubicBezTo>
                    <a:cubicBezTo>
                      <a:pt x="54" y="15"/>
                      <a:pt x="54" y="17"/>
                      <a:pt x="52" y="19"/>
                    </a:cubicBezTo>
                    <a:cubicBezTo>
                      <a:pt x="51" y="19"/>
                      <a:pt x="50" y="20"/>
                      <a:pt x="5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4" name="Freeform 11">
                <a:extLst>
                  <a:ext uri="{FF2B5EF4-FFF2-40B4-BE49-F238E27FC236}">
                    <a16:creationId xmlns:a16="http://schemas.microsoft.com/office/drawing/2014/main" id="{CB1657E2-6489-B6CE-EF4A-F45A8AAA0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6488" y="4143375"/>
                <a:ext cx="377825" cy="100013"/>
              </a:xfrm>
              <a:custGeom>
                <a:avLst/>
                <a:gdLst>
                  <a:gd name="T0" fmla="*/ 4 w 98"/>
                  <a:gd name="T1" fmla="*/ 26 h 26"/>
                  <a:gd name="T2" fmla="*/ 1 w 98"/>
                  <a:gd name="T3" fmla="*/ 25 h 26"/>
                  <a:gd name="T4" fmla="*/ 2 w 98"/>
                  <a:gd name="T5" fmla="*/ 19 h 26"/>
                  <a:gd name="T6" fmla="*/ 49 w 98"/>
                  <a:gd name="T7" fmla="*/ 0 h 26"/>
                  <a:gd name="T8" fmla="*/ 96 w 98"/>
                  <a:gd name="T9" fmla="*/ 19 h 26"/>
                  <a:gd name="T10" fmla="*/ 97 w 98"/>
                  <a:gd name="T11" fmla="*/ 25 h 26"/>
                  <a:gd name="T12" fmla="*/ 91 w 98"/>
                  <a:gd name="T13" fmla="*/ 25 h 26"/>
                  <a:gd name="T14" fmla="*/ 49 w 98"/>
                  <a:gd name="T15" fmla="*/ 8 h 26"/>
                  <a:gd name="T16" fmla="*/ 7 w 98"/>
                  <a:gd name="T17" fmla="*/ 25 h 26"/>
                  <a:gd name="T18" fmla="*/ 4 w 98"/>
                  <a:gd name="T1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26">
                    <a:moveTo>
                      <a:pt x="4" y="26"/>
                    </a:moveTo>
                    <a:cubicBezTo>
                      <a:pt x="3" y="26"/>
                      <a:pt x="2" y="25"/>
                      <a:pt x="1" y="25"/>
                    </a:cubicBezTo>
                    <a:cubicBezTo>
                      <a:pt x="0" y="23"/>
                      <a:pt x="0" y="20"/>
                      <a:pt x="2" y="19"/>
                    </a:cubicBezTo>
                    <a:cubicBezTo>
                      <a:pt x="15" y="7"/>
                      <a:pt x="31" y="0"/>
                      <a:pt x="49" y="0"/>
                    </a:cubicBezTo>
                    <a:cubicBezTo>
                      <a:pt x="67" y="0"/>
                      <a:pt x="83" y="7"/>
                      <a:pt x="96" y="19"/>
                    </a:cubicBezTo>
                    <a:cubicBezTo>
                      <a:pt x="98" y="20"/>
                      <a:pt x="98" y="23"/>
                      <a:pt x="97" y="25"/>
                    </a:cubicBezTo>
                    <a:cubicBezTo>
                      <a:pt x="95" y="26"/>
                      <a:pt x="93" y="26"/>
                      <a:pt x="91" y="25"/>
                    </a:cubicBezTo>
                    <a:cubicBezTo>
                      <a:pt x="79" y="14"/>
                      <a:pt x="65" y="8"/>
                      <a:pt x="49" y="8"/>
                    </a:cubicBezTo>
                    <a:cubicBezTo>
                      <a:pt x="33" y="8"/>
                      <a:pt x="19" y="14"/>
                      <a:pt x="7" y="25"/>
                    </a:cubicBezTo>
                    <a:cubicBezTo>
                      <a:pt x="6" y="26"/>
                      <a:pt x="5" y="26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12">
                <a:extLst>
                  <a:ext uri="{FF2B5EF4-FFF2-40B4-BE49-F238E27FC236}">
                    <a16:creationId xmlns:a16="http://schemas.microsoft.com/office/drawing/2014/main" id="{D1B82DE5-12DF-C3E5-AB5D-B656CED59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63" y="4216400"/>
                <a:ext cx="295275" cy="90488"/>
              </a:xfrm>
              <a:custGeom>
                <a:avLst/>
                <a:gdLst>
                  <a:gd name="T0" fmla="*/ 72 w 76"/>
                  <a:gd name="T1" fmla="*/ 22 h 23"/>
                  <a:gd name="T2" fmla="*/ 69 w 76"/>
                  <a:gd name="T3" fmla="*/ 21 h 23"/>
                  <a:gd name="T4" fmla="*/ 38 w 76"/>
                  <a:gd name="T5" fmla="*/ 8 h 23"/>
                  <a:gd name="T6" fmla="*/ 7 w 76"/>
                  <a:gd name="T7" fmla="*/ 21 h 23"/>
                  <a:gd name="T8" fmla="*/ 1 w 76"/>
                  <a:gd name="T9" fmla="*/ 21 h 23"/>
                  <a:gd name="T10" fmla="*/ 1 w 76"/>
                  <a:gd name="T11" fmla="*/ 15 h 23"/>
                  <a:gd name="T12" fmla="*/ 38 w 76"/>
                  <a:gd name="T13" fmla="*/ 0 h 23"/>
                  <a:gd name="T14" fmla="*/ 75 w 76"/>
                  <a:gd name="T15" fmla="*/ 15 h 23"/>
                  <a:gd name="T16" fmla="*/ 75 w 76"/>
                  <a:gd name="T17" fmla="*/ 21 h 23"/>
                  <a:gd name="T18" fmla="*/ 72 w 76"/>
                  <a:gd name="T1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3">
                    <a:moveTo>
                      <a:pt x="72" y="22"/>
                    </a:moveTo>
                    <a:cubicBezTo>
                      <a:pt x="71" y="22"/>
                      <a:pt x="70" y="22"/>
                      <a:pt x="69" y="21"/>
                    </a:cubicBezTo>
                    <a:cubicBezTo>
                      <a:pt x="61" y="13"/>
                      <a:pt x="50" y="8"/>
                      <a:pt x="38" y="8"/>
                    </a:cubicBezTo>
                    <a:cubicBezTo>
                      <a:pt x="26" y="8"/>
                      <a:pt x="15" y="13"/>
                      <a:pt x="7" y="21"/>
                    </a:cubicBezTo>
                    <a:cubicBezTo>
                      <a:pt x="5" y="23"/>
                      <a:pt x="3" y="23"/>
                      <a:pt x="1" y="21"/>
                    </a:cubicBezTo>
                    <a:cubicBezTo>
                      <a:pt x="0" y="19"/>
                      <a:pt x="0" y="17"/>
                      <a:pt x="1" y="15"/>
                    </a:cubicBezTo>
                    <a:cubicBezTo>
                      <a:pt x="11" y="6"/>
                      <a:pt x="24" y="0"/>
                      <a:pt x="38" y="0"/>
                    </a:cubicBezTo>
                    <a:cubicBezTo>
                      <a:pt x="52" y="0"/>
                      <a:pt x="65" y="6"/>
                      <a:pt x="75" y="15"/>
                    </a:cubicBezTo>
                    <a:cubicBezTo>
                      <a:pt x="76" y="17"/>
                      <a:pt x="76" y="19"/>
                      <a:pt x="75" y="21"/>
                    </a:cubicBezTo>
                    <a:cubicBezTo>
                      <a:pt x="74" y="22"/>
                      <a:pt x="73" y="22"/>
                      <a:pt x="7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0AB5676-CFA6-542C-5AE9-5CBB11BFAC73}"/>
                </a:ext>
              </a:extLst>
            </p:cNvPr>
            <p:cNvGrpSpPr/>
            <p:nvPr/>
          </p:nvGrpSpPr>
          <p:grpSpPr>
            <a:xfrm>
              <a:off x="5214261" y="1221857"/>
              <a:ext cx="431800" cy="311150"/>
              <a:chOff x="2713038" y="622300"/>
              <a:chExt cx="431800" cy="311150"/>
            </a:xfrm>
            <a:grpFill/>
          </p:grpSpPr>
          <p:sp>
            <p:nvSpPr>
              <p:cNvPr id="279" name="Freeform 16">
                <a:extLst>
                  <a:ext uri="{FF2B5EF4-FFF2-40B4-BE49-F238E27FC236}">
                    <a16:creationId xmlns:a16="http://schemas.microsoft.com/office/drawing/2014/main" id="{79607A21-4D32-5055-C1F6-D25E66B12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038" y="654050"/>
                <a:ext cx="185738" cy="247650"/>
              </a:xfrm>
              <a:custGeom>
                <a:avLst/>
                <a:gdLst>
                  <a:gd name="T0" fmla="*/ 44 w 48"/>
                  <a:gd name="T1" fmla="*/ 56 h 64"/>
                  <a:gd name="T2" fmla="*/ 8 w 48"/>
                  <a:gd name="T3" fmla="*/ 56 h 64"/>
                  <a:gd name="T4" fmla="*/ 8 w 48"/>
                  <a:gd name="T5" fmla="*/ 8 h 64"/>
                  <a:gd name="T6" fmla="*/ 40 w 48"/>
                  <a:gd name="T7" fmla="*/ 8 h 64"/>
                  <a:gd name="T8" fmla="*/ 44 w 48"/>
                  <a:gd name="T9" fmla="*/ 4 h 64"/>
                  <a:gd name="T10" fmla="*/ 40 w 48"/>
                  <a:gd name="T11" fmla="*/ 0 h 64"/>
                  <a:gd name="T12" fmla="*/ 8 w 48"/>
                  <a:gd name="T13" fmla="*/ 0 h 64"/>
                  <a:gd name="T14" fmla="*/ 0 w 48"/>
                  <a:gd name="T15" fmla="*/ 8 h 64"/>
                  <a:gd name="T16" fmla="*/ 0 w 48"/>
                  <a:gd name="T17" fmla="*/ 56 h 64"/>
                  <a:gd name="T18" fmla="*/ 8 w 48"/>
                  <a:gd name="T19" fmla="*/ 64 h 64"/>
                  <a:gd name="T20" fmla="*/ 44 w 48"/>
                  <a:gd name="T21" fmla="*/ 64 h 64"/>
                  <a:gd name="T22" fmla="*/ 48 w 48"/>
                  <a:gd name="T23" fmla="*/ 60 h 64"/>
                  <a:gd name="T24" fmla="*/ 44 w 48"/>
                  <a:gd name="T25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64">
                    <a:moveTo>
                      <a:pt x="44" y="5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4" y="6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6" y="64"/>
                      <a:pt x="48" y="62"/>
                      <a:pt x="48" y="60"/>
                    </a:cubicBezTo>
                    <a:cubicBezTo>
                      <a:pt x="48" y="58"/>
                      <a:pt x="46" y="56"/>
                      <a:pt x="4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0" name="Freeform 17">
                <a:extLst>
                  <a:ext uri="{FF2B5EF4-FFF2-40B4-BE49-F238E27FC236}">
                    <a16:creationId xmlns:a16="http://schemas.microsoft.com/office/drawing/2014/main" id="{544BE14D-E503-A7C9-B03B-072D9ECF4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654050"/>
                <a:ext cx="200025" cy="247650"/>
              </a:xfrm>
              <a:custGeom>
                <a:avLst/>
                <a:gdLst>
                  <a:gd name="T0" fmla="*/ 44 w 52"/>
                  <a:gd name="T1" fmla="*/ 16 h 64"/>
                  <a:gd name="T2" fmla="*/ 44 w 52"/>
                  <a:gd name="T3" fmla="*/ 8 h 64"/>
                  <a:gd name="T4" fmla="*/ 36 w 52"/>
                  <a:gd name="T5" fmla="*/ 0 h 64"/>
                  <a:gd name="T6" fmla="*/ 4 w 52"/>
                  <a:gd name="T7" fmla="*/ 0 h 64"/>
                  <a:gd name="T8" fmla="*/ 0 w 52"/>
                  <a:gd name="T9" fmla="*/ 4 h 64"/>
                  <a:gd name="T10" fmla="*/ 4 w 52"/>
                  <a:gd name="T11" fmla="*/ 8 h 64"/>
                  <a:gd name="T12" fmla="*/ 36 w 52"/>
                  <a:gd name="T13" fmla="*/ 8 h 64"/>
                  <a:gd name="T14" fmla="*/ 36 w 52"/>
                  <a:gd name="T15" fmla="*/ 20 h 64"/>
                  <a:gd name="T16" fmla="*/ 36 w 52"/>
                  <a:gd name="T17" fmla="*/ 44 h 64"/>
                  <a:gd name="T18" fmla="*/ 36 w 52"/>
                  <a:gd name="T19" fmla="*/ 56 h 64"/>
                  <a:gd name="T20" fmla="*/ 8 w 52"/>
                  <a:gd name="T21" fmla="*/ 56 h 64"/>
                  <a:gd name="T22" fmla="*/ 4 w 52"/>
                  <a:gd name="T23" fmla="*/ 60 h 64"/>
                  <a:gd name="T24" fmla="*/ 8 w 52"/>
                  <a:gd name="T25" fmla="*/ 64 h 64"/>
                  <a:gd name="T26" fmla="*/ 36 w 52"/>
                  <a:gd name="T27" fmla="*/ 64 h 64"/>
                  <a:gd name="T28" fmla="*/ 44 w 52"/>
                  <a:gd name="T29" fmla="*/ 56 h 64"/>
                  <a:gd name="T30" fmla="*/ 44 w 52"/>
                  <a:gd name="T31" fmla="*/ 48 h 64"/>
                  <a:gd name="T32" fmla="*/ 52 w 52"/>
                  <a:gd name="T33" fmla="*/ 40 h 64"/>
                  <a:gd name="T34" fmla="*/ 52 w 52"/>
                  <a:gd name="T35" fmla="*/ 24 h 64"/>
                  <a:gd name="T36" fmla="*/ 44 w 52"/>
                  <a:gd name="T37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64">
                    <a:moveTo>
                      <a:pt x="44" y="16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44" y="4"/>
                      <a:pt x="40" y="0"/>
                      <a:pt x="3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6" y="56"/>
                      <a:pt x="4" y="58"/>
                      <a:pt x="4" y="60"/>
                    </a:cubicBezTo>
                    <a:cubicBezTo>
                      <a:pt x="4" y="62"/>
                      <a:pt x="6" y="64"/>
                      <a:pt x="8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40" y="64"/>
                      <a:pt x="44" y="60"/>
                      <a:pt x="44" y="56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8" y="48"/>
                      <a:pt x="52" y="44"/>
                      <a:pt x="52" y="40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0"/>
                      <a:pt x="48" y="16"/>
                      <a:pt x="4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1" name="Freeform 18">
                <a:extLst>
                  <a:ext uri="{FF2B5EF4-FFF2-40B4-BE49-F238E27FC236}">
                    <a16:creationId xmlns:a16="http://schemas.microsoft.com/office/drawing/2014/main" id="{1F92AB5D-C45A-B896-8F75-11AA68BE4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6863" y="622300"/>
                <a:ext cx="169863" cy="311150"/>
              </a:xfrm>
              <a:custGeom>
                <a:avLst/>
                <a:gdLst>
                  <a:gd name="T0" fmla="*/ 107 w 107"/>
                  <a:gd name="T1" fmla="*/ 78 h 196"/>
                  <a:gd name="T2" fmla="*/ 58 w 107"/>
                  <a:gd name="T3" fmla="*/ 78 h 196"/>
                  <a:gd name="T4" fmla="*/ 58 w 107"/>
                  <a:gd name="T5" fmla="*/ 0 h 196"/>
                  <a:gd name="T6" fmla="*/ 0 w 107"/>
                  <a:gd name="T7" fmla="*/ 117 h 196"/>
                  <a:gd name="T8" fmla="*/ 49 w 107"/>
                  <a:gd name="T9" fmla="*/ 117 h 196"/>
                  <a:gd name="T10" fmla="*/ 49 w 107"/>
                  <a:gd name="T11" fmla="*/ 196 h 196"/>
                  <a:gd name="T12" fmla="*/ 107 w 107"/>
                  <a:gd name="T13" fmla="*/ 7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96">
                    <a:moveTo>
                      <a:pt x="107" y="78"/>
                    </a:moveTo>
                    <a:lnTo>
                      <a:pt x="58" y="78"/>
                    </a:lnTo>
                    <a:lnTo>
                      <a:pt x="58" y="0"/>
                    </a:lnTo>
                    <a:lnTo>
                      <a:pt x="0" y="117"/>
                    </a:lnTo>
                    <a:lnTo>
                      <a:pt x="49" y="117"/>
                    </a:lnTo>
                    <a:lnTo>
                      <a:pt x="49" y="196"/>
                    </a:lnTo>
                    <a:lnTo>
                      <a:pt x="107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8BFAAB0-8234-D656-0B9A-4E2358050014}"/>
                </a:ext>
              </a:extLst>
            </p:cNvPr>
            <p:cNvGrpSpPr/>
            <p:nvPr/>
          </p:nvGrpSpPr>
          <p:grpSpPr>
            <a:xfrm>
              <a:off x="9153778" y="2057616"/>
              <a:ext cx="376179" cy="314447"/>
              <a:chOff x="6176963" y="1757363"/>
              <a:chExt cx="928687" cy="776287"/>
            </a:xfrm>
            <a:grpFill/>
          </p:grpSpPr>
          <p:sp>
            <p:nvSpPr>
              <p:cNvPr id="276" name="Freeform 5">
                <a:extLst>
                  <a:ext uri="{FF2B5EF4-FFF2-40B4-BE49-F238E27FC236}">
                    <a16:creationId xmlns:a16="http://schemas.microsoft.com/office/drawing/2014/main" id="{B3D3DDE0-C233-F055-E530-D68310CF0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9200" y="1909763"/>
                <a:ext cx="684212" cy="471487"/>
              </a:xfrm>
              <a:custGeom>
                <a:avLst/>
                <a:gdLst>
                  <a:gd name="T0" fmla="*/ 174 w 180"/>
                  <a:gd name="T1" fmla="*/ 124 h 124"/>
                  <a:gd name="T2" fmla="*/ 6 w 180"/>
                  <a:gd name="T3" fmla="*/ 124 h 124"/>
                  <a:gd name="T4" fmla="*/ 0 w 180"/>
                  <a:gd name="T5" fmla="*/ 118 h 124"/>
                  <a:gd name="T6" fmla="*/ 0 w 180"/>
                  <a:gd name="T7" fmla="*/ 6 h 124"/>
                  <a:gd name="T8" fmla="*/ 6 w 180"/>
                  <a:gd name="T9" fmla="*/ 0 h 124"/>
                  <a:gd name="T10" fmla="*/ 14 w 180"/>
                  <a:gd name="T11" fmla="*/ 0 h 124"/>
                  <a:gd name="T12" fmla="*/ 20 w 180"/>
                  <a:gd name="T13" fmla="*/ 6 h 124"/>
                  <a:gd name="T14" fmla="*/ 14 w 180"/>
                  <a:gd name="T15" fmla="*/ 12 h 124"/>
                  <a:gd name="T16" fmla="*/ 12 w 180"/>
                  <a:gd name="T17" fmla="*/ 12 h 124"/>
                  <a:gd name="T18" fmla="*/ 12 w 180"/>
                  <a:gd name="T19" fmla="*/ 112 h 124"/>
                  <a:gd name="T20" fmla="*/ 168 w 180"/>
                  <a:gd name="T21" fmla="*/ 112 h 124"/>
                  <a:gd name="T22" fmla="*/ 168 w 180"/>
                  <a:gd name="T23" fmla="*/ 98 h 124"/>
                  <a:gd name="T24" fmla="*/ 174 w 180"/>
                  <a:gd name="T25" fmla="*/ 92 h 124"/>
                  <a:gd name="T26" fmla="*/ 180 w 180"/>
                  <a:gd name="T27" fmla="*/ 98 h 124"/>
                  <a:gd name="T28" fmla="*/ 180 w 180"/>
                  <a:gd name="T29" fmla="*/ 118 h 124"/>
                  <a:gd name="T30" fmla="*/ 174 w 180"/>
                  <a:gd name="T31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0" h="124">
                    <a:moveTo>
                      <a:pt x="174" y="124"/>
                    </a:moveTo>
                    <a:cubicBezTo>
                      <a:pt x="6" y="124"/>
                      <a:pt x="6" y="124"/>
                      <a:pt x="6" y="124"/>
                    </a:cubicBezTo>
                    <a:cubicBezTo>
                      <a:pt x="3" y="124"/>
                      <a:pt x="0" y="121"/>
                      <a:pt x="0" y="11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20" y="3"/>
                      <a:pt x="20" y="6"/>
                    </a:cubicBezTo>
                    <a:cubicBezTo>
                      <a:pt x="20" y="9"/>
                      <a:pt x="17" y="12"/>
                      <a:pt x="14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68" y="112"/>
                      <a:pt x="168" y="112"/>
                      <a:pt x="168" y="112"/>
                    </a:cubicBezTo>
                    <a:cubicBezTo>
                      <a:pt x="168" y="98"/>
                      <a:pt x="168" y="98"/>
                      <a:pt x="168" y="98"/>
                    </a:cubicBezTo>
                    <a:cubicBezTo>
                      <a:pt x="168" y="95"/>
                      <a:pt x="171" y="92"/>
                      <a:pt x="174" y="92"/>
                    </a:cubicBezTo>
                    <a:cubicBezTo>
                      <a:pt x="177" y="92"/>
                      <a:pt x="180" y="95"/>
                      <a:pt x="180" y="98"/>
                    </a:cubicBezTo>
                    <a:cubicBezTo>
                      <a:pt x="180" y="118"/>
                      <a:pt x="180" y="118"/>
                      <a:pt x="180" y="118"/>
                    </a:cubicBezTo>
                    <a:cubicBezTo>
                      <a:pt x="180" y="121"/>
                      <a:pt x="177" y="124"/>
                      <a:pt x="174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7" name="Freeform 6">
                <a:extLst>
                  <a:ext uri="{FF2B5EF4-FFF2-40B4-BE49-F238E27FC236}">
                    <a16:creationId xmlns:a16="http://schemas.microsoft.com/office/drawing/2014/main" id="{E0E7BD22-6FC7-FF42-D541-9C0BCB92D5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1438" y="1757363"/>
                <a:ext cx="684212" cy="473075"/>
              </a:xfrm>
              <a:custGeom>
                <a:avLst/>
                <a:gdLst>
                  <a:gd name="T0" fmla="*/ 174 w 180"/>
                  <a:gd name="T1" fmla="*/ 124 h 124"/>
                  <a:gd name="T2" fmla="*/ 6 w 180"/>
                  <a:gd name="T3" fmla="*/ 124 h 124"/>
                  <a:gd name="T4" fmla="*/ 0 w 180"/>
                  <a:gd name="T5" fmla="*/ 118 h 124"/>
                  <a:gd name="T6" fmla="*/ 0 w 180"/>
                  <a:gd name="T7" fmla="*/ 6 h 124"/>
                  <a:gd name="T8" fmla="*/ 6 w 180"/>
                  <a:gd name="T9" fmla="*/ 0 h 124"/>
                  <a:gd name="T10" fmla="*/ 174 w 180"/>
                  <a:gd name="T11" fmla="*/ 0 h 124"/>
                  <a:gd name="T12" fmla="*/ 180 w 180"/>
                  <a:gd name="T13" fmla="*/ 6 h 124"/>
                  <a:gd name="T14" fmla="*/ 180 w 180"/>
                  <a:gd name="T15" fmla="*/ 118 h 124"/>
                  <a:gd name="T16" fmla="*/ 174 w 180"/>
                  <a:gd name="T17" fmla="*/ 124 h 124"/>
                  <a:gd name="T18" fmla="*/ 12 w 180"/>
                  <a:gd name="T19" fmla="*/ 112 h 124"/>
                  <a:gd name="T20" fmla="*/ 168 w 180"/>
                  <a:gd name="T21" fmla="*/ 112 h 124"/>
                  <a:gd name="T22" fmla="*/ 168 w 180"/>
                  <a:gd name="T23" fmla="*/ 12 h 124"/>
                  <a:gd name="T24" fmla="*/ 12 w 180"/>
                  <a:gd name="T25" fmla="*/ 12 h 124"/>
                  <a:gd name="T26" fmla="*/ 12 w 180"/>
                  <a:gd name="T27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124">
                    <a:moveTo>
                      <a:pt x="174" y="124"/>
                    </a:moveTo>
                    <a:cubicBezTo>
                      <a:pt x="6" y="124"/>
                      <a:pt x="6" y="124"/>
                      <a:pt x="6" y="124"/>
                    </a:cubicBezTo>
                    <a:cubicBezTo>
                      <a:pt x="3" y="124"/>
                      <a:pt x="0" y="121"/>
                      <a:pt x="0" y="11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77" y="0"/>
                      <a:pt x="180" y="3"/>
                      <a:pt x="180" y="6"/>
                    </a:cubicBezTo>
                    <a:cubicBezTo>
                      <a:pt x="180" y="118"/>
                      <a:pt x="180" y="118"/>
                      <a:pt x="180" y="118"/>
                    </a:cubicBezTo>
                    <a:cubicBezTo>
                      <a:pt x="180" y="121"/>
                      <a:pt x="177" y="124"/>
                      <a:pt x="174" y="124"/>
                    </a:cubicBezTo>
                    <a:close/>
                    <a:moveTo>
                      <a:pt x="12" y="112"/>
                    </a:moveTo>
                    <a:cubicBezTo>
                      <a:pt x="168" y="112"/>
                      <a:pt x="168" y="112"/>
                      <a:pt x="168" y="112"/>
                    </a:cubicBezTo>
                    <a:cubicBezTo>
                      <a:pt x="168" y="12"/>
                      <a:pt x="168" y="12"/>
                      <a:pt x="168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8" name="Freeform 7">
                <a:extLst>
                  <a:ext uri="{FF2B5EF4-FFF2-40B4-BE49-F238E27FC236}">
                    <a16:creationId xmlns:a16="http://schemas.microsoft.com/office/drawing/2014/main" id="{74229A16-6C0A-FC6F-43EC-9C658D479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963" y="2062163"/>
                <a:ext cx="684212" cy="471487"/>
              </a:xfrm>
              <a:custGeom>
                <a:avLst/>
                <a:gdLst>
                  <a:gd name="T0" fmla="*/ 174 w 180"/>
                  <a:gd name="T1" fmla="*/ 124 h 124"/>
                  <a:gd name="T2" fmla="*/ 6 w 180"/>
                  <a:gd name="T3" fmla="*/ 124 h 124"/>
                  <a:gd name="T4" fmla="*/ 0 w 180"/>
                  <a:gd name="T5" fmla="*/ 118 h 124"/>
                  <a:gd name="T6" fmla="*/ 0 w 180"/>
                  <a:gd name="T7" fmla="*/ 6 h 124"/>
                  <a:gd name="T8" fmla="*/ 6 w 180"/>
                  <a:gd name="T9" fmla="*/ 0 h 124"/>
                  <a:gd name="T10" fmla="*/ 18 w 180"/>
                  <a:gd name="T11" fmla="*/ 0 h 124"/>
                  <a:gd name="T12" fmla="*/ 24 w 180"/>
                  <a:gd name="T13" fmla="*/ 6 h 124"/>
                  <a:gd name="T14" fmla="*/ 18 w 180"/>
                  <a:gd name="T15" fmla="*/ 12 h 124"/>
                  <a:gd name="T16" fmla="*/ 12 w 180"/>
                  <a:gd name="T17" fmla="*/ 12 h 124"/>
                  <a:gd name="T18" fmla="*/ 12 w 180"/>
                  <a:gd name="T19" fmla="*/ 112 h 124"/>
                  <a:gd name="T20" fmla="*/ 168 w 180"/>
                  <a:gd name="T21" fmla="*/ 112 h 124"/>
                  <a:gd name="T22" fmla="*/ 168 w 180"/>
                  <a:gd name="T23" fmla="*/ 98 h 124"/>
                  <a:gd name="T24" fmla="*/ 174 w 180"/>
                  <a:gd name="T25" fmla="*/ 92 h 124"/>
                  <a:gd name="T26" fmla="*/ 180 w 180"/>
                  <a:gd name="T27" fmla="*/ 98 h 124"/>
                  <a:gd name="T28" fmla="*/ 180 w 180"/>
                  <a:gd name="T29" fmla="*/ 118 h 124"/>
                  <a:gd name="T30" fmla="*/ 174 w 180"/>
                  <a:gd name="T31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0" h="124">
                    <a:moveTo>
                      <a:pt x="174" y="124"/>
                    </a:moveTo>
                    <a:cubicBezTo>
                      <a:pt x="6" y="124"/>
                      <a:pt x="6" y="124"/>
                      <a:pt x="6" y="124"/>
                    </a:cubicBezTo>
                    <a:cubicBezTo>
                      <a:pt x="3" y="124"/>
                      <a:pt x="0" y="121"/>
                      <a:pt x="0" y="11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3"/>
                      <a:pt x="24" y="6"/>
                    </a:cubicBezTo>
                    <a:cubicBezTo>
                      <a:pt x="24" y="9"/>
                      <a:pt x="21" y="12"/>
                      <a:pt x="18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68" y="112"/>
                      <a:pt x="168" y="112"/>
                      <a:pt x="168" y="112"/>
                    </a:cubicBezTo>
                    <a:cubicBezTo>
                      <a:pt x="168" y="98"/>
                      <a:pt x="168" y="98"/>
                      <a:pt x="168" y="98"/>
                    </a:cubicBezTo>
                    <a:cubicBezTo>
                      <a:pt x="168" y="95"/>
                      <a:pt x="171" y="92"/>
                      <a:pt x="174" y="92"/>
                    </a:cubicBezTo>
                    <a:cubicBezTo>
                      <a:pt x="177" y="92"/>
                      <a:pt x="180" y="95"/>
                      <a:pt x="180" y="98"/>
                    </a:cubicBezTo>
                    <a:cubicBezTo>
                      <a:pt x="180" y="118"/>
                      <a:pt x="180" y="118"/>
                      <a:pt x="180" y="118"/>
                    </a:cubicBezTo>
                    <a:cubicBezTo>
                      <a:pt x="180" y="121"/>
                      <a:pt x="177" y="124"/>
                      <a:pt x="174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74E27F9-0C91-ED2C-9875-79A15007C984}"/>
                </a:ext>
              </a:extLst>
            </p:cNvPr>
            <p:cNvGrpSpPr/>
            <p:nvPr/>
          </p:nvGrpSpPr>
          <p:grpSpPr>
            <a:xfrm>
              <a:off x="10097682" y="2007989"/>
              <a:ext cx="468253" cy="413700"/>
              <a:chOff x="7659688" y="1598613"/>
              <a:chExt cx="981074" cy="866775"/>
            </a:xfrm>
            <a:grpFill/>
          </p:grpSpPr>
          <p:sp>
            <p:nvSpPr>
              <p:cNvPr id="271" name="Freeform 19">
                <a:extLst>
                  <a:ext uri="{FF2B5EF4-FFF2-40B4-BE49-F238E27FC236}">
                    <a16:creationId xmlns:a16="http://schemas.microsoft.com/office/drawing/2014/main" id="{E74D9451-07F0-3E67-CC13-D4F769679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9688" y="1598613"/>
                <a:ext cx="981074" cy="866775"/>
              </a:xfrm>
              <a:custGeom>
                <a:avLst/>
                <a:gdLst>
                  <a:gd name="T0" fmla="*/ 167 w 258"/>
                  <a:gd name="T1" fmla="*/ 228 h 228"/>
                  <a:gd name="T2" fmla="*/ 123 w 258"/>
                  <a:gd name="T3" fmla="*/ 210 h 228"/>
                  <a:gd name="T4" fmla="*/ 79 w 258"/>
                  <a:gd name="T5" fmla="*/ 166 h 228"/>
                  <a:gd name="T6" fmla="*/ 72 w 258"/>
                  <a:gd name="T7" fmla="*/ 161 h 228"/>
                  <a:gd name="T8" fmla="*/ 71 w 258"/>
                  <a:gd name="T9" fmla="*/ 162 h 228"/>
                  <a:gd name="T10" fmla="*/ 75 w 258"/>
                  <a:gd name="T11" fmla="*/ 173 h 228"/>
                  <a:gd name="T12" fmla="*/ 75 w 258"/>
                  <a:gd name="T13" fmla="*/ 210 h 228"/>
                  <a:gd name="T14" fmla="*/ 57 w 258"/>
                  <a:gd name="T15" fmla="*/ 218 h 228"/>
                  <a:gd name="T16" fmla="*/ 39 w 258"/>
                  <a:gd name="T17" fmla="*/ 210 h 228"/>
                  <a:gd name="T18" fmla="*/ 1 w 258"/>
                  <a:gd name="T19" fmla="*/ 122 h 228"/>
                  <a:gd name="T20" fmla="*/ 35 w 258"/>
                  <a:gd name="T21" fmla="*/ 33 h 228"/>
                  <a:gd name="T22" fmla="*/ 117 w 258"/>
                  <a:gd name="T23" fmla="*/ 0 h 228"/>
                  <a:gd name="T24" fmla="*/ 207 w 258"/>
                  <a:gd name="T25" fmla="*/ 37 h 228"/>
                  <a:gd name="T26" fmla="*/ 211 w 258"/>
                  <a:gd name="T27" fmla="*/ 210 h 228"/>
                  <a:gd name="T28" fmla="*/ 167 w 258"/>
                  <a:gd name="T29" fmla="*/ 228 h 228"/>
                  <a:gd name="T30" fmla="*/ 72 w 258"/>
                  <a:gd name="T31" fmla="*/ 149 h 228"/>
                  <a:gd name="T32" fmla="*/ 87 w 258"/>
                  <a:gd name="T33" fmla="*/ 157 h 228"/>
                  <a:gd name="T34" fmla="*/ 131 w 258"/>
                  <a:gd name="T35" fmla="*/ 201 h 228"/>
                  <a:gd name="T36" fmla="*/ 167 w 258"/>
                  <a:gd name="T37" fmla="*/ 216 h 228"/>
                  <a:gd name="T38" fmla="*/ 203 w 258"/>
                  <a:gd name="T39" fmla="*/ 201 h 228"/>
                  <a:gd name="T40" fmla="*/ 199 w 258"/>
                  <a:gd name="T41" fmla="*/ 46 h 228"/>
                  <a:gd name="T42" fmla="*/ 117 w 258"/>
                  <a:gd name="T43" fmla="*/ 12 h 228"/>
                  <a:gd name="T44" fmla="*/ 43 w 258"/>
                  <a:gd name="T45" fmla="*/ 42 h 228"/>
                  <a:gd name="T46" fmla="*/ 13 w 258"/>
                  <a:gd name="T47" fmla="*/ 121 h 228"/>
                  <a:gd name="T48" fmla="*/ 47 w 258"/>
                  <a:gd name="T49" fmla="*/ 201 h 228"/>
                  <a:gd name="T50" fmla="*/ 67 w 258"/>
                  <a:gd name="T51" fmla="*/ 201 h 228"/>
                  <a:gd name="T52" fmla="*/ 67 w 258"/>
                  <a:gd name="T53" fmla="*/ 182 h 228"/>
                  <a:gd name="T54" fmla="*/ 63 w 258"/>
                  <a:gd name="T55" fmla="*/ 153 h 228"/>
                  <a:gd name="T56" fmla="*/ 72 w 258"/>
                  <a:gd name="T5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8" h="228">
                    <a:moveTo>
                      <a:pt x="167" y="228"/>
                    </a:moveTo>
                    <a:cubicBezTo>
                      <a:pt x="150" y="228"/>
                      <a:pt x="134" y="221"/>
                      <a:pt x="123" y="210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4" y="161"/>
                      <a:pt x="72" y="161"/>
                      <a:pt x="72" y="161"/>
                    </a:cubicBezTo>
                    <a:cubicBezTo>
                      <a:pt x="72" y="161"/>
                      <a:pt x="72" y="161"/>
                      <a:pt x="71" y="162"/>
                    </a:cubicBezTo>
                    <a:cubicBezTo>
                      <a:pt x="70" y="163"/>
                      <a:pt x="70" y="168"/>
                      <a:pt x="75" y="173"/>
                    </a:cubicBezTo>
                    <a:cubicBezTo>
                      <a:pt x="85" y="184"/>
                      <a:pt x="85" y="200"/>
                      <a:pt x="75" y="210"/>
                    </a:cubicBezTo>
                    <a:cubicBezTo>
                      <a:pt x="70" y="215"/>
                      <a:pt x="64" y="218"/>
                      <a:pt x="57" y="218"/>
                    </a:cubicBezTo>
                    <a:cubicBezTo>
                      <a:pt x="50" y="218"/>
                      <a:pt x="44" y="215"/>
                      <a:pt x="39" y="210"/>
                    </a:cubicBezTo>
                    <a:cubicBezTo>
                      <a:pt x="16" y="187"/>
                      <a:pt x="2" y="155"/>
                      <a:pt x="1" y="122"/>
                    </a:cubicBezTo>
                    <a:cubicBezTo>
                      <a:pt x="0" y="88"/>
                      <a:pt x="12" y="56"/>
                      <a:pt x="35" y="33"/>
                    </a:cubicBezTo>
                    <a:cubicBezTo>
                      <a:pt x="57" y="12"/>
                      <a:pt x="86" y="0"/>
                      <a:pt x="117" y="0"/>
                    </a:cubicBezTo>
                    <a:cubicBezTo>
                      <a:pt x="150" y="0"/>
                      <a:pt x="183" y="13"/>
                      <a:pt x="207" y="37"/>
                    </a:cubicBezTo>
                    <a:cubicBezTo>
                      <a:pt x="256" y="86"/>
                      <a:pt x="258" y="163"/>
                      <a:pt x="211" y="210"/>
                    </a:cubicBezTo>
                    <a:cubicBezTo>
                      <a:pt x="200" y="221"/>
                      <a:pt x="184" y="228"/>
                      <a:pt x="167" y="228"/>
                    </a:cubicBezTo>
                    <a:close/>
                    <a:moveTo>
                      <a:pt x="72" y="149"/>
                    </a:moveTo>
                    <a:cubicBezTo>
                      <a:pt x="77" y="149"/>
                      <a:pt x="81" y="152"/>
                      <a:pt x="87" y="157"/>
                    </a:cubicBezTo>
                    <a:cubicBezTo>
                      <a:pt x="131" y="201"/>
                      <a:pt x="131" y="201"/>
                      <a:pt x="131" y="201"/>
                    </a:cubicBezTo>
                    <a:cubicBezTo>
                      <a:pt x="141" y="211"/>
                      <a:pt x="153" y="216"/>
                      <a:pt x="167" y="216"/>
                    </a:cubicBezTo>
                    <a:cubicBezTo>
                      <a:pt x="181" y="216"/>
                      <a:pt x="193" y="211"/>
                      <a:pt x="203" y="201"/>
                    </a:cubicBezTo>
                    <a:cubicBezTo>
                      <a:pt x="245" y="160"/>
                      <a:pt x="243" y="90"/>
                      <a:pt x="199" y="46"/>
                    </a:cubicBezTo>
                    <a:cubicBezTo>
                      <a:pt x="177" y="24"/>
                      <a:pt x="147" y="12"/>
                      <a:pt x="117" y="12"/>
                    </a:cubicBezTo>
                    <a:cubicBezTo>
                      <a:pt x="89" y="12"/>
                      <a:pt x="63" y="22"/>
                      <a:pt x="43" y="42"/>
                    </a:cubicBezTo>
                    <a:cubicBezTo>
                      <a:pt x="23" y="62"/>
                      <a:pt x="12" y="91"/>
                      <a:pt x="13" y="121"/>
                    </a:cubicBezTo>
                    <a:cubicBezTo>
                      <a:pt x="14" y="151"/>
                      <a:pt x="26" y="181"/>
                      <a:pt x="47" y="201"/>
                    </a:cubicBezTo>
                    <a:cubicBezTo>
                      <a:pt x="53" y="207"/>
                      <a:pt x="61" y="207"/>
                      <a:pt x="67" y="201"/>
                    </a:cubicBezTo>
                    <a:cubicBezTo>
                      <a:pt x="72" y="196"/>
                      <a:pt x="72" y="187"/>
                      <a:pt x="67" y="182"/>
                    </a:cubicBezTo>
                    <a:cubicBezTo>
                      <a:pt x="56" y="171"/>
                      <a:pt x="57" y="159"/>
                      <a:pt x="63" y="153"/>
                    </a:cubicBezTo>
                    <a:cubicBezTo>
                      <a:pt x="66" y="150"/>
                      <a:pt x="69" y="149"/>
                      <a:pt x="72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2" name="Freeform 20">
                <a:extLst>
                  <a:ext uri="{FF2B5EF4-FFF2-40B4-BE49-F238E27FC236}">
                    <a16:creationId xmlns:a16="http://schemas.microsoft.com/office/drawing/2014/main" id="{15953CCF-BC5D-A9E5-C3B2-48097AD5C1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7375" y="1789113"/>
                <a:ext cx="166687" cy="168275"/>
              </a:xfrm>
              <a:custGeom>
                <a:avLst/>
                <a:gdLst>
                  <a:gd name="T0" fmla="*/ 22 w 44"/>
                  <a:gd name="T1" fmla="*/ 44 h 44"/>
                  <a:gd name="T2" fmla="*/ 6 w 44"/>
                  <a:gd name="T3" fmla="*/ 37 h 44"/>
                  <a:gd name="T4" fmla="*/ 0 w 44"/>
                  <a:gd name="T5" fmla="*/ 22 h 44"/>
                  <a:gd name="T6" fmla="*/ 6 w 44"/>
                  <a:gd name="T7" fmla="*/ 6 h 44"/>
                  <a:gd name="T8" fmla="*/ 22 w 44"/>
                  <a:gd name="T9" fmla="*/ 0 h 44"/>
                  <a:gd name="T10" fmla="*/ 37 w 44"/>
                  <a:gd name="T11" fmla="*/ 6 h 44"/>
                  <a:gd name="T12" fmla="*/ 44 w 44"/>
                  <a:gd name="T13" fmla="*/ 22 h 44"/>
                  <a:gd name="T14" fmla="*/ 37 w 44"/>
                  <a:gd name="T15" fmla="*/ 37 h 44"/>
                  <a:gd name="T16" fmla="*/ 22 w 44"/>
                  <a:gd name="T17" fmla="*/ 44 h 44"/>
                  <a:gd name="T18" fmla="*/ 22 w 44"/>
                  <a:gd name="T19" fmla="*/ 12 h 44"/>
                  <a:gd name="T20" fmla="*/ 15 w 44"/>
                  <a:gd name="T21" fmla="*/ 15 h 44"/>
                  <a:gd name="T22" fmla="*/ 12 w 44"/>
                  <a:gd name="T23" fmla="*/ 22 h 44"/>
                  <a:gd name="T24" fmla="*/ 15 w 44"/>
                  <a:gd name="T25" fmla="*/ 29 h 44"/>
                  <a:gd name="T26" fmla="*/ 29 w 44"/>
                  <a:gd name="T27" fmla="*/ 29 h 44"/>
                  <a:gd name="T28" fmla="*/ 32 w 44"/>
                  <a:gd name="T29" fmla="*/ 22 h 44"/>
                  <a:gd name="T30" fmla="*/ 29 w 44"/>
                  <a:gd name="T31" fmla="*/ 15 h 44"/>
                  <a:gd name="T32" fmla="*/ 22 w 44"/>
                  <a:gd name="T33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" h="44">
                    <a:moveTo>
                      <a:pt x="22" y="44"/>
                    </a:moveTo>
                    <a:cubicBezTo>
                      <a:pt x="16" y="44"/>
                      <a:pt x="10" y="41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7" y="6"/>
                    </a:cubicBezTo>
                    <a:cubicBezTo>
                      <a:pt x="42" y="10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7" y="37"/>
                    </a:cubicBezTo>
                    <a:cubicBezTo>
                      <a:pt x="33" y="41"/>
                      <a:pt x="28" y="44"/>
                      <a:pt x="22" y="44"/>
                    </a:cubicBezTo>
                    <a:close/>
                    <a:moveTo>
                      <a:pt x="22" y="12"/>
                    </a:moveTo>
                    <a:cubicBezTo>
                      <a:pt x="19" y="12"/>
                      <a:pt x="17" y="13"/>
                      <a:pt x="15" y="15"/>
                    </a:cubicBezTo>
                    <a:cubicBezTo>
                      <a:pt x="13" y="17"/>
                      <a:pt x="12" y="19"/>
                      <a:pt x="12" y="22"/>
                    </a:cubicBezTo>
                    <a:cubicBezTo>
                      <a:pt x="12" y="24"/>
                      <a:pt x="13" y="27"/>
                      <a:pt x="15" y="29"/>
                    </a:cubicBezTo>
                    <a:cubicBezTo>
                      <a:pt x="19" y="33"/>
                      <a:pt x="25" y="33"/>
                      <a:pt x="29" y="29"/>
                    </a:cubicBezTo>
                    <a:cubicBezTo>
                      <a:pt x="31" y="27"/>
                      <a:pt x="32" y="24"/>
                      <a:pt x="32" y="22"/>
                    </a:cubicBezTo>
                    <a:cubicBezTo>
                      <a:pt x="32" y="19"/>
                      <a:pt x="31" y="17"/>
                      <a:pt x="29" y="15"/>
                    </a:cubicBezTo>
                    <a:cubicBezTo>
                      <a:pt x="27" y="13"/>
                      <a:pt x="24" y="12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3" name="Freeform 21">
                <a:extLst>
                  <a:ext uri="{FF2B5EF4-FFF2-40B4-BE49-F238E27FC236}">
                    <a16:creationId xmlns:a16="http://schemas.microsoft.com/office/drawing/2014/main" id="{BAAA315B-A8AA-19A5-93F2-0B8B2E57A3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1675" y="1995488"/>
                <a:ext cx="147637" cy="136525"/>
              </a:xfrm>
              <a:custGeom>
                <a:avLst/>
                <a:gdLst>
                  <a:gd name="T0" fmla="*/ 20 w 39"/>
                  <a:gd name="T1" fmla="*/ 36 h 36"/>
                  <a:gd name="T2" fmla="*/ 7 w 39"/>
                  <a:gd name="T3" fmla="*/ 30 h 36"/>
                  <a:gd name="T4" fmla="*/ 7 w 39"/>
                  <a:gd name="T5" fmla="*/ 5 h 36"/>
                  <a:gd name="T6" fmla="*/ 20 w 39"/>
                  <a:gd name="T7" fmla="*/ 0 h 36"/>
                  <a:gd name="T8" fmla="*/ 32 w 39"/>
                  <a:gd name="T9" fmla="*/ 5 h 36"/>
                  <a:gd name="T10" fmla="*/ 32 w 39"/>
                  <a:gd name="T11" fmla="*/ 30 h 36"/>
                  <a:gd name="T12" fmla="*/ 20 w 39"/>
                  <a:gd name="T13" fmla="*/ 36 h 36"/>
                  <a:gd name="T14" fmla="*/ 20 w 39"/>
                  <a:gd name="T15" fmla="*/ 12 h 36"/>
                  <a:gd name="T16" fmla="*/ 15 w 39"/>
                  <a:gd name="T17" fmla="*/ 13 h 36"/>
                  <a:gd name="T18" fmla="*/ 15 w 39"/>
                  <a:gd name="T19" fmla="*/ 22 h 36"/>
                  <a:gd name="T20" fmla="*/ 24 w 39"/>
                  <a:gd name="T21" fmla="*/ 22 h 36"/>
                  <a:gd name="T22" fmla="*/ 24 w 39"/>
                  <a:gd name="T23" fmla="*/ 13 h 36"/>
                  <a:gd name="T24" fmla="*/ 20 w 39"/>
                  <a:gd name="T25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6">
                    <a:moveTo>
                      <a:pt x="20" y="36"/>
                    </a:moveTo>
                    <a:cubicBezTo>
                      <a:pt x="15" y="36"/>
                      <a:pt x="10" y="34"/>
                      <a:pt x="7" y="30"/>
                    </a:cubicBezTo>
                    <a:cubicBezTo>
                      <a:pt x="0" y="23"/>
                      <a:pt x="0" y="12"/>
                      <a:pt x="7" y="5"/>
                    </a:cubicBezTo>
                    <a:cubicBezTo>
                      <a:pt x="10" y="1"/>
                      <a:pt x="15" y="0"/>
                      <a:pt x="20" y="0"/>
                    </a:cubicBezTo>
                    <a:cubicBezTo>
                      <a:pt x="24" y="0"/>
                      <a:pt x="29" y="1"/>
                      <a:pt x="32" y="5"/>
                    </a:cubicBezTo>
                    <a:cubicBezTo>
                      <a:pt x="39" y="12"/>
                      <a:pt x="39" y="23"/>
                      <a:pt x="32" y="30"/>
                    </a:cubicBezTo>
                    <a:cubicBezTo>
                      <a:pt x="29" y="34"/>
                      <a:pt x="24" y="36"/>
                      <a:pt x="20" y="36"/>
                    </a:cubicBezTo>
                    <a:close/>
                    <a:moveTo>
                      <a:pt x="20" y="12"/>
                    </a:moveTo>
                    <a:cubicBezTo>
                      <a:pt x="18" y="12"/>
                      <a:pt x="17" y="12"/>
                      <a:pt x="15" y="13"/>
                    </a:cubicBezTo>
                    <a:cubicBezTo>
                      <a:pt x="13" y="16"/>
                      <a:pt x="13" y="20"/>
                      <a:pt x="15" y="22"/>
                    </a:cubicBezTo>
                    <a:cubicBezTo>
                      <a:pt x="18" y="24"/>
                      <a:pt x="22" y="24"/>
                      <a:pt x="24" y="22"/>
                    </a:cubicBezTo>
                    <a:cubicBezTo>
                      <a:pt x="26" y="20"/>
                      <a:pt x="26" y="16"/>
                      <a:pt x="24" y="13"/>
                    </a:cubicBezTo>
                    <a:cubicBezTo>
                      <a:pt x="23" y="12"/>
                      <a:pt x="21" y="12"/>
                      <a:pt x="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4" name="Freeform 22">
                <a:extLst>
                  <a:ext uri="{FF2B5EF4-FFF2-40B4-BE49-F238E27FC236}">
                    <a16:creationId xmlns:a16="http://schemas.microsoft.com/office/drawing/2014/main" id="{AD9C4818-47DE-5940-CA02-4871D315BB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1500" y="2154238"/>
                <a:ext cx="198437" cy="198438"/>
              </a:xfrm>
              <a:custGeom>
                <a:avLst/>
                <a:gdLst>
                  <a:gd name="T0" fmla="*/ 26 w 52"/>
                  <a:gd name="T1" fmla="*/ 52 h 52"/>
                  <a:gd name="T2" fmla="*/ 7 w 52"/>
                  <a:gd name="T3" fmla="*/ 44 h 52"/>
                  <a:gd name="T4" fmla="*/ 0 w 52"/>
                  <a:gd name="T5" fmla="*/ 26 h 52"/>
                  <a:gd name="T6" fmla="*/ 7 w 52"/>
                  <a:gd name="T7" fmla="*/ 7 h 52"/>
                  <a:gd name="T8" fmla="*/ 26 w 52"/>
                  <a:gd name="T9" fmla="*/ 0 h 52"/>
                  <a:gd name="T10" fmla="*/ 44 w 52"/>
                  <a:gd name="T11" fmla="*/ 7 h 52"/>
                  <a:gd name="T12" fmla="*/ 52 w 52"/>
                  <a:gd name="T13" fmla="*/ 26 h 52"/>
                  <a:gd name="T14" fmla="*/ 44 w 52"/>
                  <a:gd name="T15" fmla="*/ 44 h 52"/>
                  <a:gd name="T16" fmla="*/ 26 w 52"/>
                  <a:gd name="T17" fmla="*/ 52 h 52"/>
                  <a:gd name="T18" fmla="*/ 26 w 52"/>
                  <a:gd name="T19" fmla="*/ 12 h 52"/>
                  <a:gd name="T20" fmla="*/ 16 w 52"/>
                  <a:gd name="T21" fmla="*/ 16 h 52"/>
                  <a:gd name="T22" fmla="*/ 12 w 52"/>
                  <a:gd name="T23" fmla="*/ 26 h 52"/>
                  <a:gd name="T24" fmla="*/ 16 w 52"/>
                  <a:gd name="T25" fmla="*/ 35 h 52"/>
                  <a:gd name="T26" fmla="*/ 36 w 52"/>
                  <a:gd name="T27" fmla="*/ 35 h 52"/>
                  <a:gd name="T28" fmla="*/ 40 w 52"/>
                  <a:gd name="T29" fmla="*/ 26 h 52"/>
                  <a:gd name="T30" fmla="*/ 36 w 52"/>
                  <a:gd name="T31" fmla="*/ 16 h 52"/>
                  <a:gd name="T32" fmla="*/ 26 w 52"/>
                  <a:gd name="T33" fmla="*/ 1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cubicBezTo>
                      <a:pt x="19" y="52"/>
                      <a:pt x="12" y="49"/>
                      <a:pt x="7" y="44"/>
                    </a:cubicBezTo>
                    <a:cubicBezTo>
                      <a:pt x="3" y="39"/>
                      <a:pt x="0" y="32"/>
                      <a:pt x="0" y="26"/>
                    </a:cubicBezTo>
                    <a:cubicBezTo>
                      <a:pt x="0" y="19"/>
                      <a:pt x="3" y="12"/>
                      <a:pt x="7" y="7"/>
                    </a:cubicBezTo>
                    <a:cubicBezTo>
                      <a:pt x="12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2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lose/>
                    <a:moveTo>
                      <a:pt x="26" y="12"/>
                    </a:moveTo>
                    <a:cubicBezTo>
                      <a:pt x="22" y="12"/>
                      <a:pt x="19" y="13"/>
                      <a:pt x="16" y="16"/>
                    </a:cubicBezTo>
                    <a:cubicBezTo>
                      <a:pt x="13" y="18"/>
                      <a:pt x="12" y="22"/>
                      <a:pt x="12" y="26"/>
                    </a:cubicBezTo>
                    <a:cubicBezTo>
                      <a:pt x="12" y="29"/>
                      <a:pt x="13" y="33"/>
                      <a:pt x="16" y="35"/>
                    </a:cubicBezTo>
                    <a:cubicBezTo>
                      <a:pt x="21" y="41"/>
                      <a:pt x="30" y="41"/>
                      <a:pt x="36" y="35"/>
                    </a:cubicBezTo>
                    <a:cubicBezTo>
                      <a:pt x="38" y="33"/>
                      <a:pt x="40" y="29"/>
                      <a:pt x="40" y="26"/>
                    </a:cubicBezTo>
                    <a:cubicBezTo>
                      <a:pt x="40" y="22"/>
                      <a:pt x="38" y="18"/>
                      <a:pt x="36" y="16"/>
                    </a:cubicBezTo>
                    <a:cubicBezTo>
                      <a:pt x="33" y="13"/>
                      <a:pt x="30" y="12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5" name="Freeform 23">
                <a:extLst>
                  <a:ext uri="{FF2B5EF4-FFF2-40B4-BE49-F238E27FC236}">
                    <a16:creationId xmlns:a16="http://schemas.microsoft.com/office/drawing/2014/main" id="{344ACF36-F105-3D47-2E50-AD299CC7AE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7663" y="1747838"/>
                <a:ext cx="166687" cy="166688"/>
              </a:xfrm>
              <a:custGeom>
                <a:avLst/>
                <a:gdLst>
                  <a:gd name="T0" fmla="*/ 22 w 44"/>
                  <a:gd name="T1" fmla="*/ 44 h 44"/>
                  <a:gd name="T2" fmla="*/ 6 w 44"/>
                  <a:gd name="T3" fmla="*/ 38 h 44"/>
                  <a:gd name="T4" fmla="*/ 0 w 44"/>
                  <a:gd name="T5" fmla="*/ 22 h 44"/>
                  <a:gd name="T6" fmla="*/ 6 w 44"/>
                  <a:gd name="T7" fmla="*/ 6 h 44"/>
                  <a:gd name="T8" fmla="*/ 22 w 44"/>
                  <a:gd name="T9" fmla="*/ 0 h 44"/>
                  <a:gd name="T10" fmla="*/ 38 w 44"/>
                  <a:gd name="T11" fmla="*/ 6 h 44"/>
                  <a:gd name="T12" fmla="*/ 44 w 44"/>
                  <a:gd name="T13" fmla="*/ 22 h 44"/>
                  <a:gd name="T14" fmla="*/ 38 w 44"/>
                  <a:gd name="T15" fmla="*/ 38 h 44"/>
                  <a:gd name="T16" fmla="*/ 22 w 44"/>
                  <a:gd name="T17" fmla="*/ 44 h 44"/>
                  <a:gd name="T18" fmla="*/ 22 w 44"/>
                  <a:gd name="T19" fmla="*/ 12 h 44"/>
                  <a:gd name="T20" fmla="*/ 15 w 44"/>
                  <a:gd name="T21" fmla="*/ 15 h 44"/>
                  <a:gd name="T22" fmla="*/ 12 w 44"/>
                  <a:gd name="T23" fmla="*/ 22 h 44"/>
                  <a:gd name="T24" fmla="*/ 15 w 44"/>
                  <a:gd name="T25" fmla="*/ 29 h 44"/>
                  <a:gd name="T26" fmla="*/ 29 w 44"/>
                  <a:gd name="T27" fmla="*/ 29 h 44"/>
                  <a:gd name="T28" fmla="*/ 32 w 44"/>
                  <a:gd name="T29" fmla="*/ 22 h 44"/>
                  <a:gd name="T30" fmla="*/ 29 w 44"/>
                  <a:gd name="T31" fmla="*/ 15 h 44"/>
                  <a:gd name="T32" fmla="*/ 22 w 44"/>
                  <a:gd name="T33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" h="44">
                    <a:moveTo>
                      <a:pt x="22" y="44"/>
                    </a:moveTo>
                    <a:cubicBezTo>
                      <a:pt x="16" y="44"/>
                      <a:pt x="11" y="42"/>
                      <a:pt x="6" y="38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8"/>
                    </a:cubicBezTo>
                    <a:cubicBezTo>
                      <a:pt x="33" y="42"/>
                      <a:pt x="28" y="44"/>
                      <a:pt x="22" y="44"/>
                    </a:cubicBezTo>
                    <a:close/>
                    <a:moveTo>
                      <a:pt x="22" y="12"/>
                    </a:moveTo>
                    <a:cubicBezTo>
                      <a:pt x="19" y="12"/>
                      <a:pt x="17" y="13"/>
                      <a:pt x="15" y="15"/>
                    </a:cubicBezTo>
                    <a:cubicBezTo>
                      <a:pt x="13" y="17"/>
                      <a:pt x="12" y="19"/>
                      <a:pt x="12" y="22"/>
                    </a:cubicBezTo>
                    <a:cubicBezTo>
                      <a:pt x="12" y="25"/>
                      <a:pt x="13" y="27"/>
                      <a:pt x="15" y="29"/>
                    </a:cubicBezTo>
                    <a:cubicBezTo>
                      <a:pt x="19" y="33"/>
                      <a:pt x="25" y="33"/>
                      <a:pt x="29" y="29"/>
                    </a:cubicBezTo>
                    <a:cubicBezTo>
                      <a:pt x="31" y="27"/>
                      <a:pt x="32" y="25"/>
                      <a:pt x="32" y="22"/>
                    </a:cubicBezTo>
                    <a:cubicBezTo>
                      <a:pt x="32" y="19"/>
                      <a:pt x="31" y="17"/>
                      <a:pt x="29" y="15"/>
                    </a:cubicBezTo>
                    <a:cubicBezTo>
                      <a:pt x="27" y="13"/>
                      <a:pt x="25" y="12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79328C1B-E76C-2239-D2FE-F5C872D34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0066" y="3723599"/>
              <a:ext cx="412245" cy="411171"/>
            </a:xfrm>
            <a:custGeom>
              <a:avLst/>
              <a:gdLst>
                <a:gd name="T0" fmla="*/ 236 w 236"/>
                <a:gd name="T1" fmla="*/ 38 h 236"/>
                <a:gd name="T2" fmla="*/ 230 w 236"/>
                <a:gd name="T3" fmla="*/ 0 h 236"/>
                <a:gd name="T4" fmla="*/ 192 w 236"/>
                <a:gd name="T5" fmla="*/ 6 h 236"/>
                <a:gd name="T6" fmla="*/ 44 w 236"/>
                <a:gd name="T7" fmla="*/ 16 h 236"/>
                <a:gd name="T8" fmla="*/ 38 w 236"/>
                <a:gd name="T9" fmla="*/ 0 h 236"/>
                <a:gd name="T10" fmla="*/ 0 w 236"/>
                <a:gd name="T11" fmla="*/ 6 h 236"/>
                <a:gd name="T12" fmla="*/ 6 w 236"/>
                <a:gd name="T13" fmla="*/ 44 h 236"/>
                <a:gd name="T14" fmla="*/ 16 w 236"/>
                <a:gd name="T15" fmla="*/ 192 h 236"/>
                <a:gd name="T16" fmla="*/ 0 w 236"/>
                <a:gd name="T17" fmla="*/ 198 h 236"/>
                <a:gd name="T18" fmla="*/ 6 w 236"/>
                <a:gd name="T19" fmla="*/ 236 h 236"/>
                <a:gd name="T20" fmla="*/ 44 w 236"/>
                <a:gd name="T21" fmla="*/ 230 h 236"/>
                <a:gd name="T22" fmla="*/ 192 w 236"/>
                <a:gd name="T23" fmla="*/ 220 h 236"/>
                <a:gd name="T24" fmla="*/ 198 w 236"/>
                <a:gd name="T25" fmla="*/ 236 h 236"/>
                <a:gd name="T26" fmla="*/ 236 w 236"/>
                <a:gd name="T27" fmla="*/ 230 h 236"/>
                <a:gd name="T28" fmla="*/ 230 w 236"/>
                <a:gd name="T29" fmla="*/ 192 h 236"/>
                <a:gd name="T30" fmla="*/ 220 w 236"/>
                <a:gd name="T31" fmla="*/ 44 h 236"/>
                <a:gd name="T32" fmla="*/ 204 w 236"/>
                <a:gd name="T33" fmla="*/ 12 h 236"/>
                <a:gd name="T34" fmla="*/ 224 w 236"/>
                <a:gd name="T35" fmla="*/ 32 h 236"/>
                <a:gd name="T36" fmla="*/ 204 w 236"/>
                <a:gd name="T37" fmla="*/ 12 h 236"/>
                <a:gd name="T38" fmla="*/ 32 w 236"/>
                <a:gd name="T39" fmla="*/ 12 h 236"/>
                <a:gd name="T40" fmla="*/ 12 w 236"/>
                <a:gd name="T41" fmla="*/ 32 h 236"/>
                <a:gd name="T42" fmla="*/ 32 w 236"/>
                <a:gd name="T43" fmla="*/ 224 h 236"/>
                <a:gd name="T44" fmla="*/ 12 w 236"/>
                <a:gd name="T45" fmla="*/ 204 h 236"/>
                <a:gd name="T46" fmla="*/ 32 w 236"/>
                <a:gd name="T47" fmla="*/ 224 h 236"/>
                <a:gd name="T48" fmla="*/ 204 w 236"/>
                <a:gd name="T49" fmla="*/ 224 h 236"/>
                <a:gd name="T50" fmla="*/ 224 w 236"/>
                <a:gd name="T51" fmla="*/ 204 h 236"/>
                <a:gd name="T52" fmla="*/ 208 w 236"/>
                <a:gd name="T53" fmla="*/ 192 h 236"/>
                <a:gd name="T54" fmla="*/ 192 w 236"/>
                <a:gd name="T55" fmla="*/ 198 h 236"/>
                <a:gd name="T56" fmla="*/ 44 w 236"/>
                <a:gd name="T57" fmla="*/ 208 h 236"/>
                <a:gd name="T58" fmla="*/ 38 w 236"/>
                <a:gd name="T59" fmla="*/ 192 h 236"/>
                <a:gd name="T60" fmla="*/ 28 w 236"/>
                <a:gd name="T61" fmla="*/ 44 h 236"/>
                <a:gd name="T62" fmla="*/ 44 w 236"/>
                <a:gd name="T63" fmla="*/ 38 h 236"/>
                <a:gd name="T64" fmla="*/ 192 w 236"/>
                <a:gd name="T65" fmla="*/ 28 h 236"/>
                <a:gd name="T66" fmla="*/ 198 w 236"/>
                <a:gd name="T67" fmla="*/ 44 h 236"/>
                <a:gd name="T68" fmla="*/ 208 w 236"/>
                <a:gd name="T69" fmla="*/ 19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6" h="236">
                  <a:moveTo>
                    <a:pt x="230" y="44"/>
                  </a:moveTo>
                  <a:cubicBezTo>
                    <a:pt x="233" y="44"/>
                    <a:pt x="236" y="41"/>
                    <a:pt x="236" y="38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36" y="3"/>
                    <a:pt x="233" y="0"/>
                    <a:pt x="23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5" y="0"/>
                    <a:pt x="192" y="3"/>
                    <a:pt x="192" y="6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3"/>
                    <a:pt x="41" y="0"/>
                    <a:pt x="3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4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3" y="192"/>
                    <a:pt x="0" y="195"/>
                    <a:pt x="0" y="19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3"/>
                    <a:pt x="3" y="236"/>
                    <a:pt x="6" y="236"/>
                  </a:cubicBezTo>
                  <a:cubicBezTo>
                    <a:pt x="38" y="236"/>
                    <a:pt x="38" y="236"/>
                    <a:pt x="38" y="236"/>
                  </a:cubicBezTo>
                  <a:cubicBezTo>
                    <a:pt x="41" y="236"/>
                    <a:pt x="44" y="233"/>
                    <a:pt x="44" y="230"/>
                  </a:cubicBezTo>
                  <a:cubicBezTo>
                    <a:pt x="44" y="220"/>
                    <a:pt x="44" y="220"/>
                    <a:pt x="44" y="220"/>
                  </a:cubicBezTo>
                  <a:cubicBezTo>
                    <a:pt x="192" y="220"/>
                    <a:pt x="192" y="220"/>
                    <a:pt x="192" y="220"/>
                  </a:cubicBezTo>
                  <a:cubicBezTo>
                    <a:pt x="192" y="230"/>
                    <a:pt x="192" y="230"/>
                    <a:pt x="192" y="230"/>
                  </a:cubicBezTo>
                  <a:cubicBezTo>
                    <a:pt x="192" y="233"/>
                    <a:pt x="195" y="236"/>
                    <a:pt x="198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3" y="236"/>
                    <a:pt x="236" y="233"/>
                    <a:pt x="236" y="230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5"/>
                    <a:pt x="233" y="192"/>
                    <a:pt x="230" y="192"/>
                  </a:cubicBezTo>
                  <a:cubicBezTo>
                    <a:pt x="220" y="192"/>
                    <a:pt x="220" y="192"/>
                    <a:pt x="220" y="192"/>
                  </a:cubicBezTo>
                  <a:cubicBezTo>
                    <a:pt x="220" y="44"/>
                    <a:pt x="220" y="44"/>
                    <a:pt x="220" y="44"/>
                  </a:cubicBezTo>
                  <a:lnTo>
                    <a:pt x="230" y="44"/>
                  </a:lnTo>
                  <a:close/>
                  <a:moveTo>
                    <a:pt x="20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32"/>
                    <a:pt x="224" y="32"/>
                    <a:pt x="224" y="32"/>
                  </a:cubicBezTo>
                  <a:cubicBezTo>
                    <a:pt x="204" y="32"/>
                    <a:pt x="204" y="32"/>
                    <a:pt x="204" y="32"/>
                  </a:cubicBezTo>
                  <a:lnTo>
                    <a:pt x="204" y="12"/>
                  </a:lnTo>
                  <a:close/>
                  <a:moveTo>
                    <a:pt x="1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12"/>
                  </a:lnTo>
                  <a:close/>
                  <a:moveTo>
                    <a:pt x="32" y="224"/>
                  </a:moveTo>
                  <a:cubicBezTo>
                    <a:pt x="12" y="224"/>
                    <a:pt x="12" y="224"/>
                    <a:pt x="12" y="224"/>
                  </a:cubicBezTo>
                  <a:cubicBezTo>
                    <a:pt x="12" y="204"/>
                    <a:pt x="12" y="204"/>
                    <a:pt x="12" y="204"/>
                  </a:cubicBezTo>
                  <a:cubicBezTo>
                    <a:pt x="32" y="204"/>
                    <a:pt x="32" y="204"/>
                    <a:pt x="32" y="204"/>
                  </a:cubicBezTo>
                  <a:lnTo>
                    <a:pt x="32" y="224"/>
                  </a:lnTo>
                  <a:close/>
                  <a:moveTo>
                    <a:pt x="224" y="224"/>
                  </a:moveTo>
                  <a:cubicBezTo>
                    <a:pt x="204" y="224"/>
                    <a:pt x="204" y="224"/>
                    <a:pt x="204" y="224"/>
                  </a:cubicBezTo>
                  <a:cubicBezTo>
                    <a:pt x="204" y="204"/>
                    <a:pt x="204" y="204"/>
                    <a:pt x="204" y="204"/>
                  </a:cubicBezTo>
                  <a:cubicBezTo>
                    <a:pt x="224" y="204"/>
                    <a:pt x="224" y="204"/>
                    <a:pt x="224" y="204"/>
                  </a:cubicBezTo>
                  <a:lnTo>
                    <a:pt x="224" y="224"/>
                  </a:lnTo>
                  <a:close/>
                  <a:moveTo>
                    <a:pt x="208" y="192"/>
                  </a:moveTo>
                  <a:cubicBezTo>
                    <a:pt x="198" y="192"/>
                    <a:pt x="198" y="192"/>
                    <a:pt x="198" y="192"/>
                  </a:cubicBezTo>
                  <a:cubicBezTo>
                    <a:pt x="195" y="192"/>
                    <a:pt x="192" y="195"/>
                    <a:pt x="192" y="19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5"/>
                    <a:pt x="41" y="192"/>
                    <a:pt x="3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41" y="44"/>
                    <a:pt x="44" y="41"/>
                    <a:pt x="44" y="3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2" y="41"/>
                    <a:pt x="195" y="44"/>
                    <a:pt x="198" y="44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08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C7A4A4-379A-D5D7-4A56-7E3409D823F3}"/>
                </a:ext>
              </a:extLst>
            </p:cNvPr>
            <p:cNvGrpSpPr/>
            <p:nvPr/>
          </p:nvGrpSpPr>
          <p:grpSpPr>
            <a:xfrm>
              <a:off x="9106123" y="3689472"/>
              <a:ext cx="471488" cy="479425"/>
              <a:chOff x="9632950" y="3167063"/>
              <a:chExt cx="471488" cy="479425"/>
            </a:xfrm>
            <a:grpFill/>
          </p:grpSpPr>
          <p:sp>
            <p:nvSpPr>
              <p:cNvPr id="269" name="Freeform 5">
                <a:extLst>
                  <a:ext uri="{FF2B5EF4-FFF2-40B4-BE49-F238E27FC236}">
                    <a16:creationId xmlns:a16="http://schemas.microsoft.com/office/drawing/2014/main" id="{DAEE3562-8E99-8BB7-462A-2E6408141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2950" y="3167063"/>
                <a:ext cx="309563" cy="479425"/>
              </a:xfrm>
              <a:custGeom>
                <a:avLst/>
                <a:gdLst>
                  <a:gd name="T0" fmla="*/ 109 w 117"/>
                  <a:gd name="T1" fmla="*/ 129 h 181"/>
                  <a:gd name="T2" fmla="*/ 109 w 117"/>
                  <a:gd name="T3" fmla="*/ 168 h 181"/>
                  <a:gd name="T4" fmla="*/ 104 w 117"/>
                  <a:gd name="T5" fmla="*/ 173 h 181"/>
                  <a:gd name="T6" fmla="*/ 100 w 117"/>
                  <a:gd name="T7" fmla="*/ 171 h 181"/>
                  <a:gd name="T8" fmla="*/ 52 w 117"/>
                  <a:gd name="T9" fmla="*/ 123 h 181"/>
                  <a:gd name="T10" fmla="*/ 13 w 117"/>
                  <a:gd name="T11" fmla="*/ 123 h 181"/>
                  <a:gd name="T12" fmla="*/ 8 w 117"/>
                  <a:gd name="T13" fmla="*/ 118 h 181"/>
                  <a:gd name="T14" fmla="*/ 8 w 117"/>
                  <a:gd name="T15" fmla="*/ 63 h 181"/>
                  <a:gd name="T16" fmla="*/ 13 w 117"/>
                  <a:gd name="T17" fmla="*/ 58 h 181"/>
                  <a:gd name="T18" fmla="*/ 52 w 117"/>
                  <a:gd name="T19" fmla="*/ 58 h 181"/>
                  <a:gd name="T20" fmla="*/ 100 w 117"/>
                  <a:gd name="T21" fmla="*/ 9 h 181"/>
                  <a:gd name="T22" fmla="*/ 104 w 117"/>
                  <a:gd name="T23" fmla="*/ 8 h 181"/>
                  <a:gd name="T24" fmla="*/ 109 w 117"/>
                  <a:gd name="T25" fmla="*/ 13 h 181"/>
                  <a:gd name="T26" fmla="*/ 109 w 117"/>
                  <a:gd name="T27" fmla="*/ 50 h 181"/>
                  <a:gd name="T28" fmla="*/ 117 w 117"/>
                  <a:gd name="T29" fmla="*/ 50 h 181"/>
                  <a:gd name="T30" fmla="*/ 117 w 117"/>
                  <a:gd name="T31" fmla="*/ 13 h 181"/>
                  <a:gd name="T32" fmla="*/ 104 w 117"/>
                  <a:gd name="T33" fmla="*/ 0 h 181"/>
                  <a:gd name="T34" fmla="*/ 95 w 117"/>
                  <a:gd name="T35" fmla="*/ 4 h 181"/>
                  <a:gd name="T36" fmla="*/ 49 w 117"/>
                  <a:gd name="T37" fmla="*/ 50 h 181"/>
                  <a:gd name="T38" fmla="*/ 13 w 117"/>
                  <a:gd name="T39" fmla="*/ 50 h 181"/>
                  <a:gd name="T40" fmla="*/ 0 w 117"/>
                  <a:gd name="T41" fmla="*/ 63 h 181"/>
                  <a:gd name="T42" fmla="*/ 0 w 117"/>
                  <a:gd name="T43" fmla="*/ 118 h 181"/>
                  <a:gd name="T44" fmla="*/ 13 w 117"/>
                  <a:gd name="T45" fmla="*/ 131 h 181"/>
                  <a:gd name="T46" fmla="*/ 49 w 117"/>
                  <a:gd name="T47" fmla="*/ 131 h 181"/>
                  <a:gd name="T48" fmla="*/ 95 w 117"/>
                  <a:gd name="T49" fmla="*/ 177 h 181"/>
                  <a:gd name="T50" fmla="*/ 104 w 117"/>
                  <a:gd name="T51" fmla="*/ 181 h 181"/>
                  <a:gd name="T52" fmla="*/ 117 w 117"/>
                  <a:gd name="T53" fmla="*/ 168 h 181"/>
                  <a:gd name="T54" fmla="*/ 117 w 117"/>
                  <a:gd name="T55" fmla="*/ 129 h 181"/>
                  <a:gd name="T56" fmla="*/ 109 w 117"/>
                  <a:gd name="T57" fmla="*/ 12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181">
                    <a:moveTo>
                      <a:pt x="109" y="129"/>
                    </a:moveTo>
                    <a:cubicBezTo>
                      <a:pt x="109" y="168"/>
                      <a:pt x="109" y="168"/>
                      <a:pt x="109" y="168"/>
                    </a:cubicBezTo>
                    <a:cubicBezTo>
                      <a:pt x="109" y="170"/>
                      <a:pt x="107" y="173"/>
                      <a:pt x="104" y="173"/>
                    </a:cubicBezTo>
                    <a:cubicBezTo>
                      <a:pt x="103" y="173"/>
                      <a:pt x="101" y="172"/>
                      <a:pt x="100" y="171"/>
                    </a:cubicBezTo>
                    <a:cubicBezTo>
                      <a:pt x="52" y="123"/>
                      <a:pt x="52" y="123"/>
                      <a:pt x="52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0" y="123"/>
                      <a:pt x="8" y="120"/>
                      <a:pt x="8" y="11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0"/>
                      <a:pt x="10" y="58"/>
                      <a:pt x="13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101" y="8"/>
                      <a:pt x="103" y="8"/>
                      <a:pt x="104" y="8"/>
                    </a:cubicBezTo>
                    <a:cubicBezTo>
                      <a:pt x="107" y="8"/>
                      <a:pt x="109" y="10"/>
                      <a:pt x="109" y="13"/>
                    </a:cubicBezTo>
                    <a:cubicBezTo>
                      <a:pt x="109" y="50"/>
                      <a:pt x="109" y="50"/>
                      <a:pt x="109" y="50"/>
                    </a:cubicBezTo>
                    <a:cubicBezTo>
                      <a:pt x="117" y="50"/>
                      <a:pt x="117" y="50"/>
                      <a:pt x="117" y="50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6"/>
                      <a:pt x="111" y="0"/>
                      <a:pt x="104" y="0"/>
                    </a:cubicBezTo>
                    <a:cubicBezTo>
                      <a:pt x="101" y="0"/>
                      <a:pt x="97" y="1"/>
                      <a:pt x="95" y="4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6" y="50"/>
                      <a:pt x="0" y="56"/>
                      <a:pt x="0" y="63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25"/>
                      <a:pt x="6" y="131"/>
                      <a:pt x="13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95" y="177"/>
                      <a:pt x="95" y="177"/>
                      <a:pt x="95" y="177"/>
                    </a:cubicBezTo>
                    <a:cubicBezTo>
                      <a:pt x="97" y="179"/>
                      <a:pt x="101" y="181"/>
                      <a:pt x="104" y="181"/>
                    </a:cubicBezTo>
                    <a:cubicBezTo>
                      <a:pt x="111" y="181"/>
                      <a:pt x="117" y="175"/>
                      <a:pt x="117" y="168"/>
                    </a:cubicBezTo>
                    <a:cubicBezTo>
                      <a:pt x="117" y="129"/>
                      <a:pt x="117" y="129"/>
                      <a:pt x="117" y="129"/>
                    </a:cubicBezTo>
                    <a:lnTo>
                      <a:pt x="109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0" name="Freeform 6">
                <a:extLst>
                  <a:ext uri="{FF2B5EF4-FFF2-40B4-BE49-F238E27FC236}">
                    <a16:creationId xmlns:a16="http://schemas.microsoft.com/office/drawing/2014/main" id="{32D24ECA-2DCB-71E7-9CB3-786079322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4738" y="3275013"/>
                <a:ext cx="139700" cy="263525"/>
              </a:xfrm>
              <a:custGeom>
                <a:avLst/>
                <a:gdLst>
                  <a:gd name="T0" fmla="*/ 7 w 53"/>
                  <a:gd name="T1" fmla="*/ 66 h 99"/>
                  <a:gd name="T2" fmla="*/ 5 w 53"/>
                  <a:gd name="T3" fmla="*/ 66 h 99"/>
                  <a:gd name="T4" fmla="*/ 0 w 53"/>
                  <a:gd name="T5" fmla="*/ 61 h 99"/>
                  <a:gd name="T6" fmla="*/ 8 w 53"/>
                  <a:gd name="T7" fmla="*/ 49 h 99"/>
                  <a:gd name="T8" fmla="*/ 0 w 53"/>
                  <a:gd name="T9" fmla="*/ 37 h 99"/>
                  <a:gd name="T10" fmla="*/ 5 w 53"/>
                  <a:gd name="T11" fmla="*/ 33 h 99"/>
                  <a:gd name="T12" fmla="*/ 7 w 53"/>
                  <a:gd name="T13" fmla="*/ 33 h 99"/>
                  <a:gd name="T14" fmla="*/ 17 w 53"/>
                  <a:gd name="T15" fmla="*/ 49 h 99"/>
                  <a:gd name="T16" fmla="*/ 7 w 53"/>
                  <a:gd name="T17" fmla="*/ 66 h 99"/>
                  <a:gd name="T18" fmla="*/ 14 w 53"/>
                  <a:gd name="T19" fmla="*/ 82 h 99"/>
                  <a:gd name="T20" fmla="*/ 12 w 53"/>
                  <a:gd name="T21" fmla="*/ 82 h 99"/>
                  <a:gd name="T22" fmla="*/ 7 w 53"/>
                  <a:gd name="T23" fmla="*/ 78 h 99"/>
                  <a:gd name="T24" fmla="*/ 10 w 53"/>
                  <a:gd name="T25" fmla="*/ 74 h 99"/>
                  <a:gd name="T26" fmla="*/ 15 w 53"/>
                  <a:gd name="T27" fmla="*/ 71 h 99"/>
                  <a:gd name="T28" fmla="*/ 26 w 53"/>
                  <a:gd name="T29" fmla="*/ 49 h 99"/>
                  <a:gd name="T30" fmla="*/ 15 w 53"/>
                  <a:gd name="T31" fmla="*/ 28 h 99"/>
                  <a:gd name="T32" fmla="*/ 10 w 53"/>
                  <a:gd name="T33" fmla="*/ 25 h 99"/>
                  <a:gd name="T34" fmla="*/ 7 w 53"/>
                  <a:gd name="T35" fmla="*/ 21 h 99"/>
                  <a:gd name="T36" fmla="*/ 12 w 53"/>
                  <a:gd name="T37" fmla="*/ 16 h 99"/>
                  <a:gd name="T38" fmla="*/ 14 w 53"/>
                  <a:gd name="T39" fmla="*/ 16 h 99"/>
                  <a:gd name="T40" fmla="*/ 35 w 53"/>
                  <a:gd name="T41" fmla="*/ 49 h 99"/>
                  <a:gd name="T42" fmla="*/ 14 w 53"/>
                  <a:gd name="T43" fmla="*/ 82 h 99"/>
                  <a:gd name="T44" fmla="*/ 21 w 53"/>
                  <a:gd name="T45" fmla="*/ 98 h 99"/>
                  <a:gd name="T46" fmla="*/ 19 w 53"/>
                  <a:gd name="T47" fmla="*/ 99 h 99"/>
                  <a:gd name="T48" fmla="*/ 14 w 53"/>
                  <a:gd name="T49" fmla="*/ 94 h 99"/>
                  <a:gd name="T50" fmla="*/ 17 w 53"/>
                  <a:gd name="T51" fmla="*/ 90 h 99"/>
                  <a:gd name="T52" fmla="*/ 20 w 53"/>
                  <a:gd name="T53" fmla="*/ 89 h 99"/>
                  <a:gd name="T54" fmla="*/ 26 w 53"/>
                  <a:gd name="T55" fmla="*/ 85 h 99"/>
                  <a:gd name="T56" fmla="*/ 44 w 53"/>
                  <a:gd name="T57" fmla="*/ 49 h 99"/>
                  <a:gd name="T58" fmla="*/ 26 w 53"/>
                  <a:gd name="T59" fmla="*/ 13 h 99"/>
                  <a:gd name="T60" fmla="*/ 20 w 53"/>
                  <a:gd name="T61" fmla="*/ 10 h 99"/>
                  <a:gd name="T62" fmla="*/ 17 w 53"/>
                  <a:gd name="T63" fmla="*/ 8 h 99"/>
                  <a:gd name="T64" fmla="*/ 14 w 53"/>
                  <a:gd name="T65" fmla="*/ 4 h 99"/>
                  <a:gd name="T66" fmla="*/ 19 w 53"/>
                  <a:gd name="T67" fmla="*/ 0 h 99"/>
                  <a:gd name="T68" fmla="*/ 21 w 53"/>
                  <a:gd name="T69" fmla="*/ 0 h 99"/>
                  <a:gd name="T70" fmla="*/ 53 w 53"/>
                  <a:gd name="T71" fmla="*/ 49 h 99"/>
                  <a:gd name="T72" fmla="*/ 21 w 53"/>
                  <a:gd name="T73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99">
                    <a:moveTo>
                      <a:pt x="7" y="66"/>
                    </a:moveTo>
                    <a:cubicBezTo>
                      <a:pt x="6" y="66"/>
                      <a:pt x="5" y="66"/>
                      <a:pt x="5" y="66"/>
                    </a:cubicBezTo>
                    <a:cubicBezTo>
                      <a:pt x="2" y="66"/>
                      <a:pt x="0" y="64"/>
                      <a:pt x="0" y="61"/>
                    </a:cubicBezTo>
                    <a:cubicBezTo>
                      <a:pt x="0" y="56"/>
                      <a:pt x="8" y="58"/>
                      <a:pt x="8" y="49"/>
                    </a:cubicBezTo>
                    <a:cubicBezTo>
                      <a:pt x="8" y="41"/>
                      <a:pt x="0" y="42"/>
                      <a:pt x="0" y="37"/>
                    </a:cubicBezTo>
                    <a:cubicBezTo>
                      <a:pt x="0" y="34"/>
                      <a:pt x="2" y="33"/>
                      <a:pt x="5" y="33"/>
                    </a:cubicBezTo>
                    <a:cubicBezTo>
                      <a:pt x="5" y="33"/>
                      <a:pt x="6" y="33"/>
                      <a:pt x="7" y="33"/>
                    </a:cubicBezTo>
                    <a:cubicBezTo>
                      <a:pt x="13" y="35"/>
                      <a:pt x="17" y="42"/>
                      <a:pt x="17" y="49"/>
                    </a:cubicBezTo>
                    <a:cubicBezTo>
                      <a:pt x="17" y="56"/>
                      <a:pt x="13" y="63"/>
                      <a:pt x="7" y="66"/>
                    </a:cubicBezTo>
                    <a:close/>
                    <a:moveTo>
                      <a:pt x="14" y="82"/>
                    </a:moveTo>
                    <a:cubicBezTo>
                      <a:pt x="13" y="82"/>
                      <a:pt x="12" y="82"/>
                      <a:pt x="12" y="82"/>
                    </a:cubicBezTo>
                    <a:cubicBezTo>
                      <a:pt x="9" y="82"/>
                      <a:pt x="7" y="80"/>
                      <a:pt x="7" y="78"/>
                    </a:cubicBezTo>
                    <a:cubicBezTo>
                      <a:pt x="7" y="76"/>
                      <a:pt x="8" y="75"/>
                      <a:pt x="10" y="74"/>
                    </a:cubicBezTo>
                    <a:cubicBezTo>
                      <a:pt x="12" y="73"/>
                      <a:pt x="14" y="72"/>
                      <a:pt x="15" y="71"/>
                    </a:cubicBezTo>
                    <a:cubicBezTo>
                      <a:pt x="22" y="66"/>
                      <a:pt x="26" y="58"/>
                      <a:pt x="26" y="49"/>
                    </a:cubicBezTo>
                    <a:cubicBezTo>
                      <a:pt x="26" y="41"/>
                      <a:pt x="22" y="33"/>
                      <a:pt x="15" y="28"/>
                    </a:cubicBezTo>
                    <a:cubicBezTo>
                      <a:pt x="14" y="26"/>
                      <a:pt x="12" y="26"/>
                      <a:pt x="10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7" y="18"/>
                      <a:pt x="9" y="16"/>
                      <a:pt x="12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27" y="22"/>
                      <a:pt x="35" y="35"/>
                      <a:pt x="35" y="49"/>
                    </a:cubicBezTo>
                    <a:cubicBezTo>
                      <a:pt x="35" y="63"/>
                      <a:pt x="27" y="77"/>
                      <a:pt x="14" y="82"/>
                    </a:cubicBezTo>
                    <a:close/>
                    <a:moveTo>
                      <a:pt x="21" y="98"/>
                    </a:moveTo>
                    <a:cubicBezTo>
                      <a:pt x="20" y="99"/>
                      <a:pt x="19" y="99"/>
                      <a:pt x="19" y="99"/>
                    </a:cubicBezTo>
                    <a:cubicBezTo>
                      <a:pt x="16" y="99"/>
                      <a:pt x="14" y="97"/>
                      <a:pt x="14" y="94"/>
                    </a:cubicBezTo>
                    <a:cubicBezTo>
                      <a:pt x="14" y="92"/>
                      <a:pt x="15" y="91"/>
                      <a:pt x="17" y="90"/>
                    </a:cubicBezTo>
                    <a:cubicBezTo>
                      <a:pt x="18" y="90"/>
                      <a:pt x="19" y="89"/>
                      <a:pt x="20" y="89"/>
                    </a:cubicBezTo>
                    <a:cubicBezTo>
                      <a:pt x="22" y="88"/>
                      <a:pt x="24" y="86"/>
                      <a:pt x="26" y="85"/>
                    </a:cubicBezTo>
                    <a:cubicBezTo>
                      <a:pt x="37" y="77"/>
                      <a:pt x="44" y="63"/>
                      <a:pt x="44" y="49"/>
                    </a:cubicBezTo>
                    <a:cubicBezTo>
                      <a:pt x="44" y="35"/>
                      <a:pt x="37" y="22"/>
                      <a:pt x="26" y="13"/>
                    </a:cubicBezTo>
                    <a:cubicBezTo>
                      <a:pt x="24" y="12"/>
                      <a:pt x="22" y="11"/>
                      <a:pt x="20" y="10"/>
                    </a:cubicBezTo>
                    <a:cubicBezTo>
                      <a:pt x="19" y="9"/>
                      <a:pt x="18" y="9"/>
                      <a:pt x="17" y="8"/>
                    </a:cubicBezTo>
                    <a:cubicBezTo>
                      <a:pt x="15" y="7"/>
                      <a:pt x="14" y="6"/>
                      <a:pt x="14" y="4"/>
                    </a:cubicBezTo>
                    <a:cubicBezTo>
                      <a:pt x="14" y="2"/>
                      <a:pt x="16" y="0"/>
                      <a:pt x="19" y="0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40" y="9"/>
                      <a:pt x="53" y="28"/>
                      <a:pt x="53" y="49"/>
                    </a:cubicBezTo>
                    <a:cubicBezTo>
                      <a:pt x="53" y="71"/>
                      <a:pt x="40" y="90"/>
                      <a:pt x="21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821DD7C5-2DE1-D64C-09E6-BD737A1847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0982" y="2030367"/>
              <a:ext cx="426033" cy="368944"/>
            </a:xfrm>
            <a:custGeom>
              <a:avLst/>
              <a:gdLst>
                <a:gd name="T0" fmla="*/ 396 w 461"/>
                <a:gd name="T1" fmla="*/ 399 h 399"/>
                <a:gd name="T2" fmla="*/ 378 w 461"/>
                <a:gd name="T3" fmla="*/ 18 h 399"/>
                <a:gd name="T4" fmla="*/ 444 w 461"/>
                <a:gd name="T5" fmla="*/ 0 h 399"/>
                <a:gd name="T6" fmla="*/ 461 w 461"/>
                <a:gd name="T7" fmla="*/ 381 h 399"/>
                <a:gd name="T8" fmla="*/ 398 w 461"/>
                <a:gd name="T9" fmla="*/ 379 h 399"/>
                <a:gd name="T10" fmla="*/ 442 w 461"/>
                <a:gd name="T11" fmla="*/ 20 h 399"/>
                <a:gd name="T12" fmla="*/ 398 w 461"/>
                <a:gd name="T13" fmla="*/ 379 h 399"/>
                <a:gd name="T14" fmla="*/ 302 w 461"/>
                <a:gd name="T15" fmla="*/ 399 h 399"/>
                <a:gd name="T16" fmla="*/ 284 w 461"/>
                <a:gd name="T17" fmla="*/ 144 h 399"/>
                <a:gd name="T18" fmla="*/ 349 w 461"/>
                <a:gd name="T19" fmla="*/ 126 h 399"/>
                <a:gd name="T20" fmla="*/ 367 w 461"/>
                <a:gd name="T21" fmla="*/ 381 h 399"/>
                <a:gd name="T22" fmla="*/ 304 w 461"/>
                <a:gd name="T23" fmla="*/ 379 h 399"/>
                <a:gd name="T24" fmla="*/ 347 w 461"/>
                <a:gd name="T25" fmla="*/ 146 h 399"/>
                <a:gd name="T26" fmla="*/ 304 w 461"/>
                <a:gd name="T27" fmla="*/ 379 h 399"/>
                <a:gd name="T28" fmla="*/ 207 w 461"/>
                <a:gd name="T29" fmla="*/ 399 h 399"/>
                <a:gd name="T30" fmla="*/ 189 w 461"/>
                <a:gd name="T31" fmla="*/ 239 h 399"/>
                <a:gd name="T32" fmla="*/ 254 w 461"/>
                <a:gd name="T33" fmla="*/ 221 h 399"/>
                <a:gd name="T34" fmla="*/ 272 w 461"/>
                <a:gd name="T35" fmla="*/ 381 h 399"/>
                <a:gd name="T36" fmla="*/ 209 w 461"/>
                <a:gd name="T37" fmla="*/ 379 h 399"/>
                <a:gd name="T38" fmla="*/ 252 w 461"/>
                <a:gd name="T39" fmla="*/ 241 h 399"/>
                <a:gd name="T40" fmla="*/ 209 w 461"/>
                <a:gd name="T41" fmla="*/ 379 h 399"/>
                <a:gd name="T42" fmla="*/ 112 w 461"/>
                <a:gd name="T43" fmla="*/ 399 h 399"/>
                <a:gd name="T44" fmla="*/ 94 w 461"/>
                <a:gd name="T45" fmla="*/ 302 h 399"/>
                <a:gd name="T46" fmla="*/ 159 w 461"/>
                <a:gd name="T47" fmla="*/ 284 h 399"/>
                <a:gd name="T48" fmla="*/ 177 w 461"/>
                <a:gd name="T49" fmla="*/ 381 h 399"/>
                <a:gd name="T50" fmla="*/ 114 w 461"/>
                <a:gd name="T51" fmla="*/ 379 h 399"/>
                <a:gd name="T52" fmla="*/ 157 w 461"/>
                <a:gd name="T53" fmla="*/ 304 h 399"/>
                <a:gd name="T54" fmla="*/ 114 w 461"/>
                <a:gd name="T55" fmla="*/ 379 h 399"/>
                <a:gd name="T56" fmla="*/ 17 w 461"/>
                <a:gd name="T57" fmla="*/ 399 h 399"/>
                <a:gd name="T58" fmla="*/ 0 w 461"/>
                <a:gd name="T59" fmla="*/ 334 h 399"/>
                <a:gd name="T60" fmla="*/ 65 w 461"/>
                <a:gd name="T61" fmla="*/ 316 h 399"/>
                <a:gd name="T62" fmla="*/ 83 w 461"/>
                <a:gd name="T63" fmla="*/ 381 h 399"/>
                <a:gd name="T64" fmla="*/ 19 w 461"/>
                <a:gd name="T65" fmla="*/ 379 h 399"/>
                <a:gd name="T66" fmla="*/ 63 w 461"/>
                <a:gd name="T67" fmla="*/ 336 h 399"/>
                <a:gd name="T68" fmla="*/ 19 w 461"/>
                <a:gd name="T69" fmla="*/ 37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1" h="399">
                  <a:moveTo>
                    <a:pt x="444" y="399"/>
                  </a:moveTo>
                  <a:cubicBezTo>
                    <a:pt x="396" y="399"/>
                    <a:pt x="396" y="399"/>
                    <a:pt x="396" y="399"/>
                  </a:cubicBezTo>
                  <a:cubicBezTo>
                    <a:pt x="386" y="399"/>
                    <a:pt x="378" y="391"/>
                    <a:pt x="378" y="381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8"/>
                    <a:pt x="386" y="0"/>
                    <a:pt x="396" y="0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54" y="0"/>
                    <a:pt x="461" y="8"/>
                    <a:pt x="461" y="18"/>
                  </a:cubicBezTo>
                  <a:cubicBezTo>
                    <a:pt x="461" y="381"/>
                    <a:pt x="461" y="381"/>
                    <a:pt x="461" y="381"/>
                  </a:cubicBezTo>
                  <a:cubicBezTo>
                    <a:pt x="461" y="391"/>
                    <a:pt x="454" y="399"/>
                    <a:pt x="444" y="399"/>
                  </a:cubicBezTo>
                  <a:close/>
                  <a:moveTo>
                    <a:pt x="398" y="379"/>
                  </a:moveTo>
                  <a:cubicBezTo>
                    <a:pt x="442" y="379"/>
                    <a:pt x="442" y="379"/>
                    <a:pt x="442" y="379"/>
                  </a:cubicBezTo>
                  <a:cubicBezTo>
                    <a:pt x="442" y="20"/>
                    <a:pt x="442" y="20"/>
                    <a:pt x="442" y="20"/>
                  </a:cubicBezTo>
                  <a:cubicBezTo>
                    <a:pt x="398" y="20"/>
                    <a:pt x="398" y="20"/>
                    <a:pt x="398" y="20"/>
                  </a:cubicBezTo>
                  <a:lnTo>
                    <a:pt x="398" y="379"/>
                  </a:lnTo>
                  <a:close/>
                  <a:moveTo>
                    <a:pt x="349" y="399"/>
                  </a:moveTo>
                  <a:cubicBezTo>
                    <a:pt x="302" y="399"/>
                    <a:pt x="302" y="399"/>
                    <a:pt x="302" y="399"/>
                  </a:cubicBezTo>
                  <a:cubicBezTo>
                    <a:pt x="292" y="399"/>
                    <a:pt x="284" y="391"/>
                    <a:pt x="284" y="381"/>
                  </a:cubicBezTo>
                  <a:cubicBezTo>
                    <a:pt x="284" y="144"/>
                    <a:pt x="284" y="144"/>
                    <a:pt x="284" y="144"/>
                  </a:cubicBezTo>
                  <a:cubicBezTo>
                    <a:pt x="284" y="134"/>
                    <a:pt x="292" y="126"/>
                    <a:pt x="302" y="126"/>
                  </a:cubicBezTo>
                  <a:cubicBezTo>
                    <a:pt x="349" y="126"/>
                    <a:pt x="349" y="126"/>
                    <a:pt x="349" y="126"/>
                  </a:cubicBezTo>
                  <a:cubicBezTo>
                    <a:pt x="359" y="126"/>
                    <a:pt x="367" y="134"/>
                    <a:pt x="367" y="144"/>
                  </a:cubicBezTo>
                  <a:cubicBezTo>
                    <a:pt x="367" y="381"/>
                    <a:pt x="367" y="381"/>
                    <a:pt x="367" y="381"/>
                  </a:cubicBezTo>
                  <a:cubicBezTo>
                    <a:pt x="367" y="391"/>
                    <a:pt x="359" y="399"/>
                    <a:pt x="349" y="399"/>
                  </a:cubicBezTo>
                  <a:close/>
                  <a:moveTo>
                    <a:pt x="304" y="379"/>
                  </a:moveTo>
                  <a:cubicBezTo>
                    <a:pt x="347" y="379"/>
                    <a:pt x="347" y="379"/>
                    <a:pt x="347" y="379"/>
                  </a:cubicBezTo>
                  <a:cubicBezTo>
                    <a:pt x="347" y="146"/>
                    <a:pt x="347" y="146"/>
                    <a:pt x="347" y="146"/>
                  </a:cubicBezTo>
                  <a:cubicBezTo>
                    <a:pt x="304" y="146"/>
                    <a:pt x="304" y="146"/>
                    <a:pt x="304" y="146"/>
                  </a:cubicBezTo>
                  <a:lnTo>
                    <a:pt x="304" y="379"/>
                  </a:lnTo>
                  <a:close/>
                  <a:moveTo>
                    <a:pt x="254" y="399"/>
                  </a:moveTo>
                  <a:cubicBezTo>
                    <a:pt x="207" y="399"/>
                    <a:pt x="207" y="399"/>
                    <a:pt x="207" y="399"/>
                  </a:cubicBezTo>
                  <a:cubicBezTo>
                    <a:pt x="197" y="399"/>
                    <a:pt x="189" y="391"/>
                    <a:pt x="189" y="381"/>
                  </a:cubicBezTo>
                  <a:cubicBezTo>
                    <a:pt x="189" y="239"/>
                    <a:pt x="189" y="239"/>
                    <a:pt x="189" y="239"/>
                  </a:cubicBezTo>
                  <a:cubicBezTo>
                    <a:pt x="189" y="229"/>
                    <a:pt x="197" y="221"/>
                    <a:pt x="207" y="221"/>
                  </a:cubicBezTo>
                  <a:cubicBezTo>
                    <a:pt x="254" y="221"/>
                    <a:pt x="254" y="221"/>
                    <a:pt x="254" y="221"/>
                  </a:cubicBezTo>
                  <a:cubicBezTo>
                    <a:pt x="264" y="221"/>
                    <a:pt x="272" y="229"/>
                    <a:pt x="272" y="239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91"/>
                    <a:pt x="264" y="399"/>
                    <a:pt x="254" y="399"/>
                  </a:cubicBezTo>
                  <a:close/>
                  <a:moveTo>
                    <a:pt x="209" y="379"/>
                  </a:moveTo>
                  <a:cubicBezTo>
                    <a:pt x="252" y="379"/>
                    <a:pt x="252" y="379"/>
                    <a:pt x="252" y="379"/>
                  </a:cubicBezTo>
                  <a:cubicBezTo>
                    <a:pt x="252" y="241"/>
                    <a:pt x="252" y="241"/>
                    <a:pt x="252" y="241"/>
                  </a:cubicBezTo>
                  <a:cubicBezTo>
                    <a:pt x="209" y="241"/>
                    <a:pt x="209" y="241"/>
                    <a:pt x="209" y="241"/>
                  </a:cubicBezTo>
                  <a:lnTo>
                    <a:pt x="209" y="379"/>
                  </a:lnTo>
                  <a:close/>
                  <a:moveTo>
                    <a:pt x="159" y="399"/>
                  </a:moveTo>
                  <a:cubicBezTo>
                    <a:pt x="112" y="399"/>
                    <a:pt x="112" y="399"/>
                    <a:pt x="112" y="399"/>
                  </a:cubicBezTo>
                  <a:cubicBezTo>
                    <a:pt x="102" y="399"/>
                    <a:pt x="94" y="391"/>
                    <a:pt x="94" y="381"/>
                  </a:cubicBezTo>
                  <a:cubicBezTo>
                    <a:pt x="94" y="302"/>
                    <a:pt x="94" y="302"/>
                    <a:pt x="94" y="302"/>
                  </a:cubicBezTo>
                  <a:cubicBezTo>
                    <a:pt x="94" y="292"/>
                    <a:pt x="102" y="284"/>
                    <a:pt x="112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9" y="284"/>
                    <a:pt x="177" y="292"/>
                    <a:pt x="177" y="302"/>
                  </a:cubicBezTo>
                  <a:cubicBezTo>
                    <a:pt x="177" y="381"/>
                    <a:pt x="177" y="381"/>
                    <a:pt x="177" y="381"/>
                  </a:cubicBezTo>
                  <a:cubicBezTo>
                    <a:pt x="177" y="391"/>
                    <a:pt x="169" y="399"/>
                    <a:pt x="159" y="399"/>
                  </a:cubicBezTo>
                  <a:close/>
                  <a:moveTo>
                    <a:pt x="114" y="379"/>
                  </a:moveTo>
                  <a:cubicBezTo>
                    <a:pt x="157" y="379"/>
                    <a:pt x="157" y="379"/>
                    <a:pt x="157" y="379"/>
                  </a:cubicBezTo>
                  <a:cubicBezTo>
                    <a:pt x="157" y="304"/>
                    <a:pt x="157" y="304"/>
                    <a:pt x="157" y="304"/>
                  </a:cubicBezTo>
                  <a:cubicBezTo>
                    <a:pt x="114" y="304"/>
                    <a:pt x="114" y="304"/>
                    <a:pt x="114" y="304"/>
                  </a:cubicBezTo>
                  <a:lnTo>
                    <a:pt x="114" y="379"/>
                  </a:lnTo>
                  <a:close/>
                  <a:moveTo>
                    <a:pt x="65" y="399"/>
                  </a:moveTo>
                  <a:cubicBezTo>
                    <a:pt x="17" y="399"/>
                    <a:pt x="17" y="399"/>
                    <a:pt x="17" y="399"/>
                  </a:cubicBezTo>
                  <a:cubicBezTo>
                    <a:pt x="7" y="399"/>
                    <a:pt x="0" y="391"/>
                    <a:pt x="0" y="381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24"/>
                    <a:pt x="7" y="316"/>
                    <a:pt x="17" y="316"/>
                  </a:cubicBezTo>
                  <a:cubicBezTo>
                    <a:pt x="65" y="316"/>
                    <a:pt x="65" y="316"/>
                    <a:pt x="65" y="316"/>
                  </a:cubicBezTo>
                  <a:cubicBezTo>
                    <a:pt x="75" y="316"/>
                    <a:pt x="83" y="324"/>
                    <a:pt x="83" y="334"/>
                  </a:cubicBezTo>
                  <a:cubicBezTo>
                    <a:pt x="83" y="381"/>
                    <a:pt x="83" y="381"/>
                    <a:pt x="83" y="381"/>
                  </a:cubicBezTo>
                  <a:cubicBezTo>
                    <a:pt x="83" y="391"/>
                    <a:pt x="75" y="399"/>
                    <a:pt x="65" y="399"/>
                  </a:cubicBezTo>
                  <a:close/>
                  <a:moveTo>
                    <a:pt x="19" y="379"/>
                  </a:moveTo>
                  <a:cubicBezTo>
                    <a:pt x="63" y="379"/>
                    <a:pt x="63" y="379"/>
                    <a:pt x="63" y="379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19" y="336"/>
                    <a:pt x="19" y="336"/>
                    <a:pt x="19" y="336"/>
                  </a:cubicBezTo>
                  <a:lnTo>
                    <a:pt x="19" y="3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8379E8F-A3C8-8202-E768-6502DA0C7A33}"/>
                </a:ext>
              </a:extLst>
            </p:cNvPr>
            <p:cNvGrpSpPr/>
            <p:nvPr/>
          </p:nvGrpSpPr>
          <p:grpSpPr>
            <a:xfrm>
              <a:off x="1196043" y="2894620"/>
              <a:ext cx="525969" cy="352719"/>
              <a:chOff x="3175" y="0"/>
              <a:chExt cx="4564063" cy="3060700"/>
            </a:xfrm>
            <a:grpFill/>
          </p:grpSpPr>
          <p:sp>
            <p:nvSpPr>
              <p:cNvPr id="263" name="Freeform 9">
                <a:extLst>
                  <a:ext uri="{FF2B5EF4-FFF2-40B4-BE49-F238E27FC236}">
                    <a16:creationId xmlns:a16="http://schemas.microsoft.com/office/drawing/2014/main" id="{040EFE39-AC5B-A18C-434C-4D4E9C3D2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13" y="1990725"/>
                <a:ext cx="800100" cy="801688"/>
              </a:xfrm>
              <a:custGeom>
                <a:avLst/>
                <a:gdLst>
                  <a:gd name="T0" fmla="*/ 436 w 504"/>
                  <a:gd name="T1" fmla="*/ 505 h 505"/>
                  <a:gd name="T2" fmla="*/ 0 w 504"/>
                  <a:gd name="T3" fmla="*/ 69 h 505"/>
                  <a:gd name="T4" fmla="*/ 69 w 504"/>
                  <a:gd name="T5" fmla="*/ 0 h 505"/>
                  <a:gd name="T6" fmla="*/ 504 w 504"/>
                  <a:gd name="T7" fmla="*/ 437 h 505"/>
                  <a:gd name="T8" fmla="*/ 436 w 504"/>
                  <a:gd name="T9" fmla="*/ 50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4" h="505">
                    <a:moveTo>
                      <a:pt x="436" y="505"/>
                    </a:moveTo>
                    <a:lnTo>
                      <a:pt x="0" y="69"/>
                    </a:lnTo>
                    <a:lnTo>
                      <a:pt x="69" y="0"/>
                    </a:lnTo>
                    <a:lnTo>
                      <a:pt x="504" y="437"/>
                    </a:lnTo>
                    <a:lnTo>
                      <a:pt x="436" y="5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4" name="Freeform 10">
                <a:extLst>
                  <a:ext uri="{FF2B5EF4-FFF2-40B4-BE49-F238E27FC236}">
                    <a16:creationId xmlns:a16="http://schemas.microsoft.com/office/drawing/2014/main" id="{01779A5A-B804-5910-4851-1F1484124E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7263" y="365125"/>
                <a:ext cx="650875" cy="650875"/>
              </a:xfrm>
              <a:custGeom>
                <a:avLst/>
                <a:gdLst>
                  <a:gd name="T0" fmla="*/ 87 w 173"/>
                  <a:gd name="T1" fmla="*/ 173 h 173"/>
                  <a:gd name="T2" fmla="*/ 0 w 173"/>
                  <a:gd name="T3" fmla="*/ 86 h 173"/>
                  <a:gd name="T4" fmla="*/ 87 w 173"/>
                  <a:gd name="T5" fmla="*/ 0 h 173"/>
                  <a:gd name="T6" fmla="*/ 173 w 173"/>
                  <a:gd name="T7" fmla="*/ 86 h 173"/>
                  <a:gd name="T8" fmla="*/ 87 w 173"/>
                  <a:gd name="T9" fmla="*/ 173 h 173"/>
                  <a:gd name="T10" fmla="*/ 87 w 173"/>
                  <a:gd name="T11" fmla="*/ 41 h 173"/>
                  <a:gd name="T12" fmla="*/ 42 w 173"/>
                  <a:gd name="T13" fmla="*/ 86 h 173"/>
                  <a:gd name="T14" fmla="*/ 87 w 173"/>
                  <a:gd name="T15" fmla="*/ 131 h 173"/>
                  <a:gd name="T16" fmla="*/ 131 w 173"/>
                  <a:gd name="T17" fmla="*/ 86 h 173"/>
                  <a:gd name="T18" fmla="*/ 87 w 173"/>
                  <a:gd name="T19" fmla="*/ 4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3" h="173">
                    <a:moveTo>
                      <a:pt x="87" y="173"/>
                    </a:move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3" y="39"/>
                      <a:pt x="173" y="86"/>
                    </a:cubicBezTo>
                    <a:cubicBezTo>
                      <a:pt x="173" y="134"/>
                      <a:pt x="134" y="173"/>
                      <a:pt x="87" y="173"/>
                    </a:cubicBezTo>
                    <a:close/>
                    <a:moveTo>
                      <a:pt x="87" y="41"/>
                    </a:moveTo>
                    <a:cubicBezTo>
                      <a:pt x="62" y="41"/>
                      <a:pt x="42" y="61"/>
                      <a:pt x="42" y="86"/>
                    </a:cubicBezTo>
                    <a:cubicBezTo>
                      <a:pt x="42" y="111"/>
                      <a:pt x="62" y="131"/>
                      <a:pt x="87" y="131"/>
                    </a:cubicBezTo>
                    <a:cubicBezTo>
                      <a:pt x="111" y="131"/>
                      <a:pt x="131" y="111"/>
                      <a:pt x="131" y="86"/>
                    </a:cubicBezTo>
                    <a:cubicBezTo>
                      <a:pt x="131" y="61"/>
                      <a:pt x="111" y="41"/>
                      <a:pt x="8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90CB7D06-F0D8-DF46-03BC-BE1ECD4EF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8488" y="2555875"/>
                <a:ext cx="158750" cy="428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CD18C1-A2DB-5FF7-8207-E4DBA04AE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717800"/>
                <a:ext cx="153988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7" name="Freeform 13">
                <a:extLst>
                  <a:ext uri="{FF2B5EF4-FFF2-40B4-BE49-F238E27FC236}">
                    <a16:creationId xmlns:a16="http://schemas.microsoft.com/office/drawing/2014/main" id="{17564129-9A0B-CB03-81E7-A93F2F1FA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5" y="0"/>
                <a:ext cx="4564063" cy="2909888"/>
              </a:xfrm>
              <a:custGeom>
                <a:avLst/>
                <a:gdLst>
                  <a:gd name="T0" fmla="*/ 0 w 2875"/>
                  <a:gd name="T1" fmla="*/ 1833 h 1833"/>
                  <a:gd name="T2" fmla="*/ 0 w 2875"/>
                  <a:gd name="T3" fmla="*/ 0 h 1833"/>
                  <a:gd name="T4" fmla="*/ 2875 w 2875"/>
                  <a:gd name="T5" fmla="*/ 0 h 1833"/>
                  <a:gd name="T6" fmla="*/ 2875 w 2875"/>
                  <a:gd name="T7" fmla="*/ 1731 h 1833"/>
                  <a:gd name="T8" fmla="*/ 1802 w 2875"/>
                  <a:gd name="T9" fmla="*/ 628 h 1833"/>
                  <a:gd name="T10" fmla="*/ 1082 w 2875"/>
                  <a:gd name="T11" fmla="*/ 1368 h 1833"/>
                  <a:gd name="T12" fmla="*/ 767 w 2875"/>
                  <a:gd name="T13" fmla="*/ 1046 h 1833"/>
                  <a:gd name="T14" fmla="*/ 0 w 2875"/>
                  <a:gd name="T15" fmla="*/ 1833 h 1833"/>
                  <a:gd name="T16" fmla="*/ 97 w 2875"/>
                  <a:gd name="T17" fmla="*/ 100 h 1833"/>
                  <a:gd name="T18" fmla="*/ 97 w 2875"/>
                  <a:gd name="T19" fmla="*/ 1591 h 1833"/>
                  <a:gd name="T20" fmla="*/ 767 w 2875"/>
                  <a:gd name="T21" fmla="*/ 903 h 1833"/>
                  <a:gd name="T22" fmla="*/ 1082 w 2875"/>
                  <a:gd name="T23" fmla="*/ 1228 h 1833"/>
                  <a:gd name="T24" fmla="*/ 1802 w 2875"/>
                  <a:gd name="T25" fmla="*/ 486 h 1833"/>
                  <a:gd name="T26" fmla="*/ 2775 w 2875"/>
                  <a:gd name="T27" fmla="*/ 1487 h 1833"/>
                  <a:gd name="T28" fmla="*/ 2775 w 2875"/>
                  <a:gd name="T29" fmla="*/ 100 h 1833"/>
                  <a:gd name="T30" fmla="*/ 97 w 2875"/>
                  <a:gd name="T31" fmla="*/ 100 h 1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75" h="1833">
                    <a:moveTo>
                      <a:pt x="0" y="1833"/>
                    </a:moveTo>
                    <a:lnTo>
                      <a:pt x="0" y="0"/>
                    </a:lnTo>
                    <a:lnTo>
                      <a:pt x="2875" y="0"/>
                    </a:lnTo>
                    <a:lnTo>
                      <a:pt x="2875" y="1731"/>
                    </a:lnTo>
                    <a:lnTo>
                      <a:pt x="1802" y="628"/>
                    </a:lnTo>
                    <a:lnTo>
                      <a:pt x="1082" y="1368"/>
                    </a:lnTo>
                    <a:lnTo>
                      <a:pt x="767" y="1046"/>
                    </a:lnTo>
                    <a:lnTo>
                      <a:pt x="0" y="1833"/>
                    </a:lnTo>
                    <a:close/>
                    <a:moveTo>
                      <a:pt x="97" y="100"/>
                    </a:moveTo>
                    <a:lnTo>
                      <a:pt x="97" y="1591"/>
                    </a:lnTo>
                    <a:lnTo>
                      <a:pt x="767" y="903"/>
                    </a:lnTo>
                    <a:lnTo>
                      <a:pt x="1082" y="1228"/>
                    </a:lnTo>
                    <a:lnTo>
                      <a:pt x="1802" y="486"/>
                    </a:lnTo>
                    <a:lnTo>
                      <a:pt x="2775" y="1487"/>
                    </a:lnTo>
                    <a:lnTo>
                      <a:pt x="2775" y="100"/>
                    </a:lnTo>
                    <a:lnTo>
                      <a:pt x="97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8" name="Freeform 14">
                <a:extLst>
                  <a:ext uri="{FF2B5EF4-FFF2-40B4-BE49-F238E27FC236}">
                    <a16:creationId xmlns:a16="http://schemas.microsoft.com/office/drawing/2014/main" id="{255DDDDE-5FAE-307E-DD93-6B06BABE35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5" y="771525"/>
                <a:ext cx="4564063" cy="2289175"/>
              </a:xfrm>
              <a:custGeom>
                <a:avLst/>
                <a:gdLst>
                  <a:gd name="T0" fmla="*/ 2875 w 2875"/>
                  <a:gd name="T1" fmla="*/ 1442 h 1442"/>
                  <a:gd name="T2" fmla="*/ 0 w 2875"/>
                  <a:gd name="T3" fmla="*/ 1442 h 1442"/>
                  <a:gd name="T4" fmla="*/ 0 w 2875"/>
                  <a:gd name="T5" fmla="*/ 1207 h 1442"/>
                  <a:gd name="T6" fmla="*/ 767 w 2875"/>
                  <a:gd name="T7" fmla="*/ 417 h 1442"/>
                  <a:gd name="T8" fmla="*/ 1082 w 2875"/>
                  <a:gd name="T9" fmla="*/ 742 h 1442"/>
                  <a:gd name="T10" fmla="*/ 1802 w 2875"/>
                  <a:gd name="T11" fmla="*/ 0 h 1442"/>
                  <a:gd name="T12" fmla="*/ 2875 w 2875"/>
                  <a:gd name="T13" fmla="*/ 1103 h 1442"/>
                  <a:gd name="T14" fmla="*/ 2875 w 2875"/>
                  <a:gd name="T15" fmla="*/ 1442 h 1442"/>
                  <a:gd name="T16" fmla="*/ 97 w 2875"/>
                  <a:gd name="T17" fmla="*/ 1345 h 1442"/>
                  <a:gd name="T18" fmla="*/ 2775 w 2875"/>
                  <a:gd name="T19" fmla="*/ 1345 h 1442"/>
                  <a:gd name="T20" fmla="*/ 2775 w 2875"/>
                  <a:gd name="T21" fmla="*/ 1143 h 1442"/>
                  <a:gd name="T22" fmla="*/ 1802 w 2875"/>
                  <a:gd name="T23" fmla="*/ 142 h 1442"/>
                  <a:gd name="T24" fmla="*/ 1082 w 2875"/>
                  <a:gd name="T25" fmla="*/ 882 h 1442"/>
                  <a:gd name="T26" fmla="*/ 767 w 2875"/>
                  <a:gd name="T27" fmla="*/ 560 h 1442"/>
                  <a:gd name="T28" fmla="*/ 97 w 2875"/>
                  <a:gd name="T29" fmla="*/ 1247 h 1442"/>
                  <a:gd name="T30" fmla="*/ 97 w 2875"/>
                  <a:gd name="T31" fmla="*/ 1345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75" h="1442">
                    <a:moveTo>
                      <a:pt x="2875" y="1442"/>
                    </a:moveTo>
                    <a:lnTo>
                      <a:pt x="0" y="1442"/>
                    </a:lnTo>
                    <a:lnTo>
                      <a:pt x="0" y="1207"/>
                    </a:lnTo>
                    <a:lnTo>
                      <a:pt x="767" y="417"/>
                    </a:lnTo>
                    <a:lnTo>
                      <a:pt x="1082" y="742"/>
                    </a:lnTo>
                    <a:lnTo>
                      <a:pt x="1802" y="0"/>
                    </a:lnTo>
                    <a:lnTo>
                      <a:pt x="2875" y="1103"/>
                    </a:lnTo>
                    <a:lnTo>
                      <a:pt x="2875" y="1442"/>
                    </a:lnTo>
                    <a:close/>
                    <a:moveTo>
                      <a:pt x="97" y="1345"/>
                    </a:moveTo>
                    <a:lnTo>
                      <a:pt x="2775" y="1345"/>
                    </a:lnTo>
                    <a:lnTo>
                      <a:pt x="2775" y="1143"/>
                    </a:lnTo>
                    <a:lnTo>
                      <a:pt x="1802" y="142"/>
                    </a:lnTo>
                    <a:lnTo>
                      <a:pt x="1082" y="882"/>
                    </a:lnTo>
                    <a:lnTo>
                      <a:pt x="767" y="560"/>
                    </a:lnTo>
                    <a:lnTo>
                      <a:pt x="97" y="1247"/>
                    </a:lnTo>
                    <a:lnTo>
                      <a:pt x="97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B9477EC-582D-6FB0-A071-80C5653A3705}"/>
                </a:ext>
              </a:extLst>
            </p:cNvPr>
            <p:cNvGrpSpPr/>
            <p:nvPr/>
          </p:nvGrpSpPr>
          <p:grpSpPr>
            <a:xfrm>
              <a:off x="335780" y="4622911"/>
              <a:ext cx="464615" cy="327528"/>
              <a:chOff x="0" y="0"/>
              <a:chExt cx="5681663" cy="4005263"/>
            </a:xfrm>
            <a:grpFill/>
          </p:grpSpPr>
          <p:sp>
            <p:nvSpPr>
              <p:cNvPr id="258" name="Freeform 18">
                <a:extLst>
                  <a:ext uri="{FF2B5EF4-FFF2-40B4-BE49-F238E27FC236}">
                    <a16:creationId xmlns:a16="http://schemas.microsoft.com/office/drawing/2014/main" id="{678049BC-873C-BB64-379E-4763CAF9D1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0"/>
                <a:ext cx="5681663" cy="4005263"/>
              </a:xfrm>
              <a:custGeom>
                <a:avLst/>
                <a:gdLst>
                  <a:gd name="T0" fmla="*/ 1383 w 1512"/>
                  <a:gd name="T1" fmla="*/ 1065 h 1065"/>
                  <a:gd name="T2" fmla="*/ 129 w 1512"/>
                  <a:gd name="T3" fmla="*/ 1065 h 1065"/>
                  <a:gd name="T4" fmla="*/ 0 w 1512"/>
                  <a:gd name="T5" fmla="*/ 936 h 1065"/>
                  <a:gd name="T6" fmla="*/ 0 w 1512"/>
                  <a:gd name="T7" fmla="*/ 563 h 1065"/>
                  <a:gd name="T8" fmla="*/ 469 w 1512"/>
                  <a:gd name="T9" fmla="*/ 0 h 1065"/>
                  <a:gd name="T10" fmla="*/ 1043 w 1512"/>
                  <a:gd name="T11" fmla="*/ 0 h 1065"/>
                  <a:gd name="T12" fmla="*/ 1512 w 1512"/>
                  <a:gd name="T13" fmla="*/ 563 h 1065"/>
                  <a:gd name="T14" fmla="*/ 1512 w 1512"/>
                  <a:gd name="T15" fmla="*/ 936 h 1065"/>
                  <a:gd name="T16" fmla="*/ 1383 w 1512"/>
                  <a:gd name="T17" fmla="*/ 1065 h 1065"/>
                  <a:gd name="T18" fmla="*/ 79 w 1512"/>
                  <a:gd name="T19" fmla="*/ 592 h 1065"/>
                  <a:gd name="T20" fmla="*/ 79 w 1512"/>
                  <a:gd name="T21" fmla="*/ 936 h 1065"/>
                  <a:gd name="T22" fmla="*/ 129 w 1512"/>
                  <a:gd name="T23" fmla="*/ 986 h 1065"/>
                  <a:gd name="T24" fmla="*/ 1383 w 1512"/>
                  <a:gd name="T25" fmla="*/ 986 h 1065"/>
                  <a:gd name="T26" fmla="*/ 1433 w 1512"/>
                  <a:gd name="T27" fmla="*/ 936 h 1065"/>
                  <a:gd name="T28" fmla="*/ 1433 w 1512"/>
                  <a:gd name="T29" fmla="*/ 592 h 1065"/>
                  <a:gd name="T30" fmla="*/ 1006 w 1512"/>
                  <a:gd name="T31" fmla="*/ 79 h 1065"/>
                  <a:gd name="T32" fmla="*/ 506 w 1512"/>
                  <a:gd name="T33" fmla="*/ 79 h 1065"/>
                  <a:gd name="T34" fmla="*/ 79 w 1512"/>
                  <a:gd name="T35" fmla="*/ 592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12" h="1065">
                    <a:moveTo>
                      <a:pt x="1383" y="1065"/>
                    </a:moveTo>
                    <a:cubicBezTo>
                      <a:pt x="129" y="1065"/>
                      <a:pt x="129" y="1065"/>
                      <a:pt x="129" y="1065"/>
                    </a:cubicBezTo>
                    <a:cubicBezTo>
                      <a:pt x="58" y="1065"/>
                      <a:pt x="0" y="1007"/>
                      <a:pt x="0" y="936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469" y="0"/>
                      <a:pt x="469" y="0"/>
                      <a:pt x="469" y="0"/>
                    </a:cubicBezTo>
                    <a:cubicBezTo>
                      <a:pt x="1043" y="0"/>
                      <a:pt x="1043" y="0"/>
                      <a:pt x="1043" y="0"/>
                    </a:cubicBezTo>
                    <a:cubicBezTo>
                      <a:pt x="1512" y="563"/>
                      <a:pt x="1512" y="563"/>
                      <a:pt x="1512" y="563"/>
                    </a:cubicBezTo>
                    <a:cubicBezTo>
                      <a:pt x="1512" y="936"/>
                      <a:pt x="1512" y="936"/>
                      <a:pt x="1512" y="936"/>
                    </a:cubicBezTo>
                    <a:cubicBezTo>
                      <a:pt x="1512" y="1007"/>
                      <a:pt x="1454" y="1065"/>
                      <a:pt x="1383" y="1065"/>
                    </a:cubicBezTo>
                    <a:close/>
                    <a:moveTo>
                      <a:pt x="79" y="592"/>
                    </a:moveTo>
                    <a:cubicBezTo>
                      <a:pt x="79" y="936"/>
                      <a:pt x="79" y="936"/>
                      <a:pt x="79" y="936"/>
                    </a:cubicBezTo>
                    <a:cubicBezTo>
                      <a:pt x="79" y="963"/>
                      <a:pt x="101" y="986"/>
                      <a:pt x="129" y="986"/>
                    </a:cubicBezTo>
                    <a:cubicBezTo>
                      <a:pt x="1383" y="986"/>
                      <a:pt x="1383" y="986"/>
                      <a:pt x="1383" y="986"/>
                    </a:cubicBezTo>
                    <a:cubicBezTo>
                      <a:pt x="1411" y="986"/>
                      <a:pt x="1433" y="963"/>
                      <a:pt x="1433" y="936"/>
                    </a:cubicBezTo>
                    <a:cubicBezTo>
                      <a:pt x="1433" y="592"/>
                      <a:pt x="1433" y="592"/>
                      <a:pt x="1433" y="592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506" y="79"/>
                      <a:pt x="506" y="79"/>
                      <a:pt x="506" y="79"/>
                    </a:cubicBezTo>
                    <a:lnTo>
                      <a:pt x="79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9" name="Freeform 19">
                <a:extLst>
                  <a:ext uri="{FF2B5EF4-FFF2-40B4-BE49-F238E27FC236}">
                    <a16:creationId xmlns:a16="http://schemas.microsoft.com/office/drawing/2014/main" id="{C63611C4-F891-03E8-1801-C410F6AA83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2588" y="2433638"/>
                <a:ext cx="2374900" cy="484188"/>
              </a:xfrm>
              <a:custGeom>
                <a:avLst/>
                <a:gdLst>
                  <a:gd name="T0" fmla="*/ 1191 w 1496"/>
                  <a:gd name="T1" fmla="*/ 305 h 305"/>
                  <a:gd name="T2" fmla="*/ 306 w 1496"/>
                  <a:gd name="T3" fmla="*/ 305 h 305"/>
                  <a:gd name="T4" fmla="*/ 0 w 1496"/>
                  <a:gd name="T5" fmla="*/ 0 h 305"/>
                  <a:gd name="T6" fmla="*/ 1496 w 1496"/>
                  <a:gd name="T7" fmla="*/ 0 h 305"/>
                  <a:gd name="T8" fmla="*/ 1191 w 1496"/>
                  <a:gd name="T9" fmla="*/ 305 h 305"/>
                  <a:gd name="T10" fmla="*/ 343 w 1496"/>
                  <a:gd name="T11" fmla="*/ 213 h 305"/>
                  <a:gd name="T12" fmla="*/ 1153 w 1496"/>
                  <a:gd name="T13" fmla="*/ 213 h 305"/>
                  <a:gd name="T14" fmla="*/ 1271 w 1496"/>
                  <a:gd name="T15" fmla="*/ 94 h 305"/>
                  <a:gd name="T16" fmla="*/ 225 w 1496"/>
                  <a:gd name="T17" fmla="*/ 94 h 305"/>
                  <a:gd name="T18" fmla="*/ 343 w 1496"/>
                  <a:gd name="T19" fmla="*/ 213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6" h="305">
                    <a:moveTo>
                      <a:pt x="1191" y="305"/>
                    </a:moveTo>
                    <a:lnTo>
                      <a:pt x="306" y="305"/>
                    </a:lnTo>
                    <a:lnTo>
                      <a:pt x="0" y="0"/>
                    </a:lnTo>
                    <a:lnTo>
                      <a:pt x="1496" y="0"/>
                    </a:lnTo>
                    <a:lnTo>
                      <a:pt x="1191" y="305"/>
                    </a:lnTo>
                    <a:close/>
                    <a:moveTo>
                      <a:pt x="343" y="213"/>
                    </a:moveTo>
                    <a:lnTo>
                      <a:pt x="1153" y="213"/>
                    </a:lnTo>
                    <a:lnTo>
                      <a:pt x="1271" y="94"/>
                    </a:lnTo>
                    <a:lnTo>
                      <a:pt x="225" y="94"/>
                    </a:lnTo>
                    <a:lnTo>
                      <a:pt x="343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0" name="Freeform 20">
                <a:extLst>
                  <a:ext uri="{FF2B5EF4-FFF2-40B4-BE49-F238E27FC236}">
                    <a16:creationId xmlns:a16="http://schemas.microsoft.com/office/drawing/2014/main" id="{3EA61E90-7460-7389-5008-E510123E0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038" y="412750"/>
                <a:ext cx="4826000" cy="1831975"/>
              </a:xfrm>
              <a:custGeom>
                <a:avLst/>
                <a:gdLst>
                  <a:gd name="T0" fmla="*/ 3040 w 3040"/>
                  <a:gd name="T1" fmla="*/ 1154 h 1154"/>
                  <a:gd name="T2" fmla="*/ 0 w 3040"/>
                  <a:gd name="T3" fmla="*/ 1154 h 1154"/>
                  <a:gd name="T4" fmla="*/ 962 w 3040"/>
                  <a:gd name="T5" fmla="*/ 0 h 1154"/>
                  <a:gd name="T6" fmla="*/ 2079 w 3040"/>
                  <a:gd name="T7" fmla="*/ 0 h 1154"/>
                  <a:gd name="T8" fmla="*/ 3040 w 3040"/>
                  <a:gd name="T9" fmla="*/ 1154 h 1154"/>
                  <a:gd name="T10" fmla="*/ 199 w 3040"/>
                  <a:gd name="T11" fmla="*/ 1062 h 1154"/>
                  <a:gd name="T12" fmla="*/ 2841 w 3040"/>
                  <a:gd name="T13" fmla="*/ 1062 h 1154"/>
                  <a:gd name="T14" fmla="*/ 2036 w 3040"/>
                  <a:gd name="T15" fmla="*/ 93 h 1154"/>
                  <a:gd name="T16" fmla="*/ 1006 w 3040"/>
                  <a:gd name="T17" fmla="*/ 93 h 1154"/>
                  <a:gd name="T18" fmla="*/ 199 w 3040"/>
                  <a:gd name="T19" fmla="*/ 106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40" h="1154">
                    <a:moveTo>
                      <a:pt x="3040" y="1154"/>
                    </a:moveTo>
                    <a:lnTo>
                      <a:pt x="0" y="1154"/>
                    </a:lnTo>
                    <a:lnTo>
                      <a:pt x="962" y="0"/>
                    </a:lnTo>
                    <a:lnTo>
                      <a:pt x="2079" y="0"/>
                    </a:lnTo>
                    <a:lnTo>
                      <a:pt x="3040" y="1154"/>
                    </a:lnTo>
                    <a:close/>
                    <a:moveTo>
                      <a:pt x="199" y="1062"/>
                    </a:moveTo>
                    <a:lnTo>
                      <a:pt x="2841" y="1062"/>
                    </a:lnTo>
                    <a:lnTo>
                      <a:pt x="2036" y="93"/>
                    </a:lnTo>
                    <a:lnTo>
                      <a:pt x="1006" y="93"/>
                    </a:lnTo>
                    <a:lnTo>
                      <a:pt x="199" y="10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1" name="Freeform 21">
                <a:extLst>
                  <a:ext uri="{FF2B5EF4-FFF2-40B4-BE49-F238E27FC236}">
                    <a16:creationId xmlns:a16="http://schemas.microsoft.com/office/drawing/2014/main" id="{7DD7D8A6-6303-DA40-B8C0-A6452F4A2C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1475" y="747713"/>
                <a:ext cx="2397125" cy="485775"/>
              </a:xfrm>
              <a:custGeom>
                <a:avLst/>
                <a:gdLst>
                  <a:gd name="T0" fmla="*/ 1510 w 1510"/>
                  <a:gd name="T1" fmla="*/ 306 h 306"/>
                  <a:gd name="T2" fmla="*/ 0 w 1510"/>
                  <a:gd name="T3" fmla="*/ 306 h 306"/>
                  <a:gd name="T4" fmla="*/ 225 w 1510"/>
                  <a:gd name="T5" fmla="*/ 0 h 306"/>
                  <a:gd name="T6" fmla="*/ 1285 w 1510"/>
                  <a:gd name="T7" fmla="*/ 0 h 306"/>
                  <a:gd name="T8" fmla="*/ 1510 w 1510"/>
                  <a:gd name="T9" fmla="*/ 306 h 306"/>
                  <a:gd name="T10" fmla="*/ 185 w 1510"/>
                  <a:gd name="T11" fmla="*/ 214 h 306"/>
                  <a:gd name="T12" fmla="*/ 1326 w 1510"/>
                  <a:gd name="T13" fmla="*/ 214 h 306"/>
                  <a:gd name="T14" fmla="*/ 1238 w 1510"/>
                  <a:gd name="T15" fmla="*/ 95 h 306"/>
                  <a:gd name="T16" fmla="*/ 272 w 1510"/>
                  <a:gd name="T17" fmla="*/ 95 h 306"/>
                  <a:gd name="T18" fmla="*/ 185 w 1510"/>
                  <a:gd name="T19" fmla="*/ 214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10" h="306">
                    <a:moveTo>
                      <a:pt x="1510" y="306"/>
                    </a:moveTo>
                    <a:lnTo>
                      <a:pt x="0" y="306"/>
                    </a:lnTo>
                    <a:lnTo>
                      <a:pt x="225" y="0"/>
                    </a:lnTo>
                    <a:lnTo>
                      <a:pt x="1285" y="0"/>
                    </a:lnTo>
                    <a:lnTo>
                      <a:pt x="1510" y="306"/>
                    </a:lnTo>
                    <a:close/>
                    <a:moveTo>
                      <a:pt x="185" y="214"/>
                    </a:moveTo>
                    <a:lnTo>
                      <a:pt x="1326" y="214"/>
                    </a:lnTo>
                    <a:lnTo>
                      <a:pt x="1238" y="95"/>
                    </a:lnTo>
                    <a:lnTo>
                      <a:pt x="272" y="95"/>
                    </a:lnTo>
                    <a:lnTo>
                      <a:pt x="185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2" name="Freeform 22">
                <a:extLst>
                  <a:ext uri="{FF2B5EF4-FFF2-40B4-BE49-F238E27FC236}">
                    <a16:creationId xmlns:a16="http://schemas.microsoft.com/office/drawing/2014/main" id="{2853C477-ED1A-353B-F22D-7F378EA4CE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9350" y="1420813"/>
                <a:ext cx="3381375" cy="488950"/>
              </a:xfrm>
              <a:custGeom>
                <a:avLst/>
                <a:gdLst>
                  <a:gd name="T0" fmla="*/ 2130 w 2130"/>
                  <a:gd name="T1" fmla="*/ 308 h 308"/>
                  <a:gd name="T2" fmla="*/ 0 w 2130"/>
                  <a:gd name="T3" fmla="*/ 308 h 308"/>
                  <a:gd name="T4" fmla="*/ 222 w 2130"/>
                  <a:gd name="T5" fmla="*/ 0 h 308"/>
                  <a:gd name="T6" fmla="*/ 1908 w 2130"/>
                  <a:gd name="T7" fmla="*/ 0 h 308"/>
                  <a:gd name="T8" fmla="*/ 2130 w 2130"/>
                  <a:gd name="T9" fmla="*/ 308 h 308"/>
                  <a:gd name="T10" fmla="*/ 185 w 2130"/>
                  <a:gd name="T11" fmla="*/ 214 h 308"/>
                  <a:gd name="T12" fmla="*/ 1946 w 2130"/>
                  <a:gd name="T13" fmla="*/ 214 h 308"/>
                  <a:gd name="T14" fmla="*/ 1860 w 2130"/>
                  <a:gd name="T15" fmla="*/ 95 h 308"/>
                  <a:gd name="T16" fmla="*/ 270 w 2130"/>
                  <a:gd name="T17" fmla="*/ 95 h 308"/>
                  <a:gd name="T18" fmla="*/ 185 w 2130"/>
                  <a:gd name="T19" fmla="*/ 21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0" h="308">
                    <a:moveTo>
                      <a:pt x="2130" y="308"/>
                    </a:moveTo>
                    <a:lnTo>
                      <a:pt x="0" y="308"/>
                    </a:lnTo>
                    <a:lnTo>
                      <a:pt x="222" y="0"/>
                    </a:lnTo>
                    <a:lnTo>
                      <a:pt x="1908" y="0"/>
                    </a:lnTo>
                    <a:lnTo>
                      <a:pt x="2130" y="308"/>
                    </a:lnTo>
                    <a:close/>
                    <a:moveTo>
                      <a:pt x="185" y="214"/>
                    </a:moveTo>
                    <a:lnTo>
                      <a:pt x="1946" y="214"/>
                    </a:lnTo>
                    <a:lnTo>
                      <a:pt x="1860" y="95"/>
                    </a:lnTo>
                    <a:lnTo>
                      <a:pt x="270" y="95"/>
                    </a:lnTo>
                    <a:lnTo>
                      <a:pt x="185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351EA6F-CBCD-8D5D-17BE-B47B56421E9F}"/>
                </a:ext>
              </a:extLst>
            </p:cNvPr>
            <p:cNvGrpSpPr/>
            <p:nvPr/>
          </p:nvGrpSpPr>
          <p:grpSpPr>
            <a:xfrm>
              <a:off x="3230840" y="2021908"/>
              <a:ext cx="356885" cy="385863"/>
              <a:chOff x="5910263" y="3230563"/>
              <a:chExt cx="371475" cy="401638"/>
            </a:xfrm>
            <a:grpFill/>
          </p:grpSpPr>
          <p:sp>
            <p:nvSpPr>
              <p:cNvPr id="256" name="Freeform 21">
                <a:extLst>
                  <a:ext uri="{FF2B5EF4-FFF2-40B4-BE49-F238E27FC236}">
                    <a16:creationId xmlns:a16="http://schemas.microsoft.com/office/drawing/2014/main" id="{CA44AB54-B904-85BC-3CC2-6CCA15943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10263" y="3230563"/>
                <a:ext cx="371475" cy="401638"/>
              </a:xfrm>
              <a:custGeom>
                <a:avLst/>
                <a:gdLst>
                  <a:gd name="T0" fmla="*/ 96 w 96"/>
                  <a:gd name="T1" fmla="*/ 56 h 104"/>
                  <a:gd name="T2" fmla="*/ 77 w 96"/>
                  <a:gd name="T3" fmla="*/ 18 h 104"/>
                  <a:gd name="T4" fmla="*/ 77 w 96"/>
                  <a:gd name="T5" fmla="*/ 18 h 104"/>
                  <a:gd name="T6" fmla="*/ 81 w 96"/>
                  <a:gd name="T7" fmla="*/ 11 h 104"/>
                  <a:gd name="T8" fmla="*/ 87 w 96"/>
                  <a:gd name="T9" fmla="*/ 14 h 104"/>
                  <a:gd name="T10" fmla="*/ 89 w 96"/>
                  <a:gd name="T11" fmla="*/ 13 h 104"/>
                  <a:gd name="T12" fmla="*/ 89 w 96"/>
                  <a:gd name="T13" fmla="*/ 10 h 104"/>
                  <a:gd name="T14" fmla="*/ 80 w 96"/>
                  <a:gd name="T15" fmla="*/ 5 h 104"/>
                  <a:gd name="T16" fmla="*/ 80 w 96"/>
                  <a:gd name="T17" fmla="*/ 5 h 104"/>
                  <a:gd name="T18" fmla="*/ 80 w 96"/>
                  <a:gd name="T19" fmla="*/ 5 h 104"/>
                  <a:gd name="T20" fmla="*/ 71 w 96"/>
                  <a:gd name="T21" fmla="*/ 0 h 104"/>
                  <a:gd name="T22" fmla="*/ 69 w 96"/>
                  <a:gd name="T23" fmla="*/ 1 h 104"/>
                  <a:gd name="T24" fmla="*/ 69 w 96"/>
                  <a:gd name="T25" fmla="*/ 4 h 104"/>
                  <a:gd name="T26" fmla="*/ 75 w 96"/>
                  <a:gd name="T27" fmla="*/ 7 h 104"/>
                  <a:gd name="T28" fmla="*/ 71 w 96"/>
                  <a:gd name="T29" fmla="*/ 14 h 104"/>
                  <a:gd name="T30" fmla="*/ 48 w 96"/>
                  <a:gd name="T31" fmla="*/ 8 h 104"/>
                  <a:gd name="T32" fmla="*/ 25 w 96"/>
                  <a:gd name="T33" fmla="*/ 14 h 104"/>
                  <a:gd name="T34" fmla="*/ 21 w 96"/>
                  <a:gd name="T35" fmla="*/ 7 h 104"/>
                  <a:gd name="T36" fmla="*/ 27 w 96"/>
                  <a:gd name="T37" fmla="*/ 4 h 104"/>
                  <a:gd name="T38" fmla="*/ 27 w 96"/>
                  <a:gd name="T39" fmla="*/ 1 h 104"/>
                  <a:gd name="T40" fmla="*/ 25 w 96"/>
                  <a:gd name="T41" fmla="*/ 0 h 104"/>
                  <a:gd name="T42" fmla="*/ 7 w 96"/>
                  <a:gd name="T43" fmla="*/ 10 h 104"/>
                  <a:gd name="T44" fmla="*/ 7 w 96"/>
                  <a:gd name="T45" fmla="*/ 13 h 104"/>
                  <a:gd name="T46" fmla="*/ 9 w 96"/>
                  <a:gd name="T47" fmla="*/ 14 h 104"/>
                  <a:gd name="T48" fmla="*/ 15 w 96"/>
                  <a:gd name="T49" fmla="*/ 11 h 104"/>
                  <a:gd name="T50" fmla="*/ 19 w 96"/>
                  <a:gd name="T51" fmla="*/ 18 h 104"/>
                  <a:gd name="T52" fmla="*/ 19 w 96"/>
                  <a:gd name="T53" fmla="*/ 18 h 104"/>
                  <a:gd name="T54" fmla="*/ 0 w 96"/>
                  <a:gd name="T55" fmla="*/ 56 h 104"/>
                  <a:gd name="T56" fmla="*/ 17 w 96"/>
                  <a:gd name="T57" fmla="*/ 92 h 104"/>
                  <a:gd name="T58" fmla="*/ 16 w 96"/>
                  <a:gd name="T59" fmla="*/ 96 h 104"/>
                  <a:gd name="T60" fmla="*/ 24 w 96"/>
                  <a:gd name="T61" fmla="*/ 104 h 104"/>
                  <a:gd name="T62" fmla="*/ 30 w 96"/>
                  <a:gd name="T63" fmla="*/ 101 h 104"/>
                  <a:gd name="T64" fmla="*/ 48 w 96"/>
                  <a:gd name="T65" fmla="*/ 104 h 104"/>
                  <a:gd name="T66" fmla="*/ 66 w 96"/>
                  <a:gd name="T67" fmla="*/ 101 h 104"/>
                  <a:gd name="T68" fmla="*/ 72 w 96"/>
                  <a:gd name="T69" fmla="*/ 104 h 104"/>
                  <a:gd name="T70" fmla="*/ 80 w 96"/>
                  <a:gd name="T71" fmla="*/ 96 h 104"/>
                  <a:gd name="T72" fmla="*/ 79 w 96"/>
                  <a:gd name="T73" fmla="*/ 92 h 104"/>
                  <a:gd name="T74" fmla="*/ 96 w 96"/>
                  <a:gd name="T75" fmla="*/ 56 h 104"/>
                  <a:gd name="T76" fmla="*/ 8 w 96"/>
                  <a:gd name="T77" fmla="*/ 56 h 104"/>
                  <a:gd name="T78" fmla="*/ 48 w 96"/>
                  <a:gd name="T79" fmla="*/ 16 h 104"/>
                  <a:gd name="T80" fmla="*/ 88 w 96"/>
                  <a:gd name="T81" fmla="*/ 56 h 104"/>
                  <a:gd name="T82" fmla="*/ 48 w 96"/>
                  <a:gd name="T83" fmla="*/ 96 h 104"/>
                  <a:gd name="T84" fmla="*/ 8 w 96"/>
                  <a:gd name="T8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6" h="104">
                    <a:moveTo>
                      <a:pt x="96" y="56"/>
                    </a:moveTo>
                    <a:cubicBezTo>
                      <a:pt x="96" y="41"/>
                      <a:pt x="89" y="27"/>
                      <a:pt x="77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8" y="14"/>
                      <a:pt x="89" y="14"/>
                      <a:pt x="89" y="13"/>
                    </a:cubicBezTo>
                    <a:cubicBezTo>
                      <a:pt x="90" y="12"/>
                      <a:pt x="90" y="11"/>
                      <a:pt x="89" y="1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0" y="0"/>
                      <a:pt x="69" y="0"/>
                      <a:pt x="69" y="1"/>
                    </a:cubicBezTo>
                    <a:cubicBezTo>
                      <a:pt x="68" y="2"/>
                      <a:pt x="68" y="3"/>
                      <a:pt x="69" y="4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64" y="10"/>
                      <a:pt x="56" y="8"/>
                      <a:pt x="48" y="8"/>
                    </a:cubicBezTo>
                    <a:cubicBezTo>
                      <a:pt x="40" y="8"/>
                      <a:pt x="32" y="10"/>
                      <a:pt x="25" y="1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2"/>
                      <a:pt x="27" y="1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7" y="27"/>
                      <a:pt x="0" y="41"/>
                      <a:pt x="0" y="56"/>
                    </a:cubicBezTo>
                    <a:cubicBezTo>
                      <a:pt x="0" y="71"/>
                      <a:pt x="7" y="84"/>
                      <a:pt x="17" y="92"/>
                    </a:cubicBezTo>
                    <a:cubicBezTo>
                      <a:pt x="16" y="94"/>
                      <a:pt x="16" y="95"/>
                      <a:pt x="16" y="96"/>
                    </a:cubicBezTo>
                    <a:cubicBezTo>
                      <a:pt x="16" y="100"/>
                      <a:pt x="20" y="104"/>
                      <a:pt x="24" y="104"/>
                    </a:cubicBezTo>
                    <a:cubicBezTo>
                      <a:pt x="27" y="104"/>
                      <a:pt x="29" y="103"/>
                      <a:pt x="30" y="101"/>
                    </a:cubicBezTo>
                    <a:cubicBezTo>
                      <a:pt x="36" y="103"/>
                      <a:pt x="42" y="104"/>
                      <a:pt x="48" y="104"/>
                    </a:cubicBezTo>
                    <a:cubicBezTo>
                      <a:pt x="54" y="104"/>
                      <a:pt x="60" y="103"/>
                      <a:pt x="66" y="101"/>
                    </a:cubicBezTo>
                    <a:cubicBezTo>
                      <a:pt x="67" y="103"/>
                      <a:pt x="69" y="104"/>
                      <a:pt x="72" y="104"/>
                    </a:cubicBezTo>
                    <a:cubicBezTo>
                      <a:pt x="76" y="104"/>
                      <a:pt x="80" y="100"/>
                      <a:pt x="80" y="96"/>
                    </a:cubicBezTo>
                    <a:cubicBezTo>
                      <a:pt x="80" y="95"/>
                      <a:pt x="80" y="94"/>
                      <a:pt x="79" y="92"/>
                    </a:cubicBezTo>
                    <a:cubicBezTo>
                      <a:pt x="89" y="84"/>
                      <a:pt x="96" y="71"/>
                      <a:pt x="96" y="56"/>
                    </a:cubicBezTo>
                    <a:close/>
                    <a:moveTo>
                      <a:pt x="8" y="56"/>
                    </a:moveTo>
                    <a:cubicBezTo>
                      <a:pt x="8" y="34"/>
                      <a:pt x="26" y="16"/>
                      <a:pt x="48" y="16"/>
                    </a:cubicBezTo>
                    <a:cubicBezTo>
                      <a:pt x="70" y="16"/>
                      <a:pt x="88" y="34"/>
                      <a:pt x="88" y="56"/>
                    </a:cubicBezTo>
                    <a:cubicBezTo>
                      <a:pt x="88" y="78"/>
                      <a:pt x="70" y="96"/>
                      <a:pt x="48" y="96"/>
                    </a:cubicBezTo>
                    <a:cubicBezTo>
                      <a:pt x="26" y="96"/>
                      <a:pt x="8" y="78"/>
                      <a:pt x="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7" name="Freeform 22">
                <a:extLst>
                  <a:ext uri="{FF2B5EF4-FFF2-40B4-BE49-F238E27FC236}">
                    <a16:creationId xmlns:a16="http://schemas.microsoft.com/office/drawing/2014/main" id="{2AFB0212-8934-687B-2371-60B623675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0126" y="3322638"/>
                <a:ext cx="93663" cy="139700"/>
              </a:xfrm>
              <a:custGeom>
                <a:avLst/>
                <a:gdLst>
                  <a:gd name="T0" fmla="*/ 20 w 24"/>
                  <a:gd name="T1" fmla="*/ 28 h 36"/>
                  <a:gd name="T2" fmla="*/ 8 w 24"/>
                  <a:gd name="T3" fmla="*/ 28 h 36"/>
                  <a:gd name="T4" fmla="*/ 8 w 24"/>
                  <a:gd name="T5" fmla="*/ 4 h 36"/>
                  <a:gd name="T6" fmla="*/ 4 w 24"/>
                  <a:gd name="T7" fmla="*/ 0 h 36"/>
                  <a:gd name="T8" fmla="*/ 0 w 24"/>
                  <a:gd name="T9" fmla="*/ 4 h 36"/>
                  <a:gd name="T10" fmla="*/ 0 w 24"/>
                  <a:gd name="T11" fmla="*/ 32 h 36"/>
                  <a:gd name="T12" fmla="*/ 4 w 24"/>
                  <a:gd name="T13" fmla="*/ 36 h 36"/>
                  <a:gd name="T14" fmla="*/ 20 w 24"/>
                  <a:gd name="T15" fmla="*/ 36 h 36"/>
                  <a:gd name="T16" fmla="*/ 24 w 24"/>
                  <a:gd name="T17" fmla="*/ 32 h 36"/>
                  <a:gd name="T18" fmla="*/ 20 w 24"/>
                  <a:gd name="T19" fmla="*/ 2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36">
                    <a:moveTo>
                      <a:pt x="20" y="28"/>
                    </a:moveTo>
                    <a:cubicBezTo>
                      <a:pt x="8" y="28"/>
                      <a:pt x="8" y="28"/>
                      <a:pt x="8" y="2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2" y="36"/>
                      <a:pt x="4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2" y="36"/>
                      <a:pt x="24" y="34"/>
                      <a:pt x="24" y="32"/>
                    </a:cubicBezTo>
                    <a:cubicBezTo>
                      <a:pt x="24" y="30"/>
                      <a:pt x="22" y="28"/>
                      <a:pt x="2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5A27093-A4F9-4192-670E-078334634DAE}"/>
                </a:ext>
              </a:extLst>
            </p:cNvPr>
            <p:cNvGrpSpPr/>
            <p:nvPr/>
          </p:nvGrpSpPr>
          <p:grpSpPr>
            <a:xfrm>
              <a:off x="2215878" y="2896051"/>
              <a:ext cx="400024" cy="349856"/>
              <a:chOff x="2437300" y="2768688"/>
              <a:chExt cx="400024" cy="349856"/>
            </a:xfrm>
            <a:grpFill/>
          </p:grpSpPr>
          <p:sp>
            <p:nvSpPr>
              <p:cNvPr id="254" name="Freeform 104">
                <a:extLst>
                  <a:ext uri="{FF2B5EF4-FFF2-40B4-BE49-F238E27FC236}">
                    <a16:creationId xmlns:a16="http://schemas.microsoft.com/office/drawing/2014/main" id="{A84CC021-745E-B870-D653-9CE07643C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350" y="2830738"/>
                <a:ext cx="143903" cy="93735"/>
              </a:xfrm>
              <a:custGeom>
                <a:avLst/>
                <a:gdLst>
                  <a:gd name="T0" fmla="*/ 44 w 46"/>
                  <a:gd name="T1" fmla="*/ 0 h 30"/>
                  <a:gd name="T2" fmla="*/ 0 w 46"/>
                  <a:gd name="T3" fmla="*/ 28 h 30"/>
                  <a:gd name="T4" fmla="*/ 2 w 46"/>
                  <a:gd name="T5" fmla="*/ 30 h 30"/>
                  <a:gd name="T6" fmla="*/ 4 w 46"/>
                  <a:gd name="T7" fmla="*/ 28 h 30"/>
                  <a:gd name="T8" fmla="*/ 44 w 46"/>
                  <a:gd name="T9" fmla="*/ 4 h 30"/>
                  <a:gd name="T10" fmla="*/ 46 w 46"/>
                  <a:gd name="T11" fmla="*/ 2 h 30"/>
                  <a:gd name="T12" fmla="*/ 44 w 4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0">
                    <a:moveTo>
                      <a:pt x="44" y="0"/>
                    </a:moveTo>
                    <a:cubicBezTo>
                      <a:pt x="20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23" y="4"/>
                      <a:pt x="44" y="4"/>
                    </a:cubicBezTo>
                    <a:cubicBezTo>
                      <a:pt x="45" y="4"/>
                      <a:pt x="46" y="3"/>
                      <a:pt x="46" y="2"/>
                    </a:cubicBezTo>
                    <a:cubicBezTo>
                      <a:pt x="46" y="1"/>
                      <a:pt x="45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5" name="Freeform 105">
                <a:extLst>
                  <a:ext uri="{FF2B5EF4-FFF2-40B4-BE49-F238E27FC236}">
                    <a16:creationId xmlns:a16="http://schemas.microsoft.com/office/drawing/2014/main" id="{EA983CB5-8F04-49A7-D395-BC1E69A466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7300" y="2768688"/>
                <a:ext cx="400024" cy="349856"/>
              </a:xfrm>
              <a:custGeom>
                <a:avLst/>
                <a:gdLst>
                  <a:gd name="T0" fmla="*/ 64 w 128"/>
                  <a:gd name="T1" fmla="*/ 0 h 112"/>
                  <a:gd name="T2" fmla="*/ 0 w 128"/>
                  <a:gd name="T3" fmla="*/ 48 h 112"/>
                  <a:gd name="T4" fmla="*/ 28 w 128"/>
                  <a:gd name="T5" fmla="*/ 88 h 112"/>
                  <a:gd name="T6" fmla="*/ 28 w 128"/>
                  <a:gd name="T7" fmla="*/ 88 h 112"/>
                  <a:gd name="T8" fmla="*/ 20 w 128"/>
                  <a:gd name="T9" fmla="*/ 107 h 112"/>
                  <a:gd name="T10" fmla="*/ 20 w 128"/>
                  <a:gd name="T11" fmla="*/ 107 h 112"/>
                  <a:gd name="T12" fmla="*/ 20 w 128"/>
                  <a:gd name="T13" fmla="*/ 108 h 112"/>
                  <a:gd name="T14" fmla="*/ 24 w 128"/>
                  <a:gd name="T15" fmla="*/ 112 h 112"/>
                  <a:gd name="T16" fmla="*/ 25 w 128"/>
                  <a:gd name="T17" fmla="*/ 112 h 112"/>
                  <a:gd name="T18" fmla="*/ 52 w 128"/>
                  <a:gd name="T19" fmla="*/ 95 h 112"/>
                  <a:gd name="T20" fmla="*/ 64 w 128"/>
                  <a:gd name="T21" fmla="*/ 96 h 112"/>
                  <a:gd name="T22" fmla="*/ 128 w 128"/>
                  <a:gd name="T23" fmla="*/ 48 h 112"/>
                  <a:gd name="T24" fmla="*/ 64 w 128"/>
                  <a:gd name="T25" fmla="*/ 0 h 112"/>
                  <a:gd name="T26" fmla="*/ 64 w 128"/>
                  <a:gd name="T27" fmla="*/ 88 h 112"/>
                  <a:gd name="T28" fmla="*/ 53 w 128"/>
                  <a:gd name="T29" fmla="*/ 87 h 112"/>
                  <a:gd name="T30" fmla="*/ 52 w 128"/>
                  <a:gd name="T31" fmla="*/ 87 h 112"/>
                  <a:gd name="T32" fmla="*/ 45 w 128"/>
                  <a:gd name="T33" fmla="*/ 90 h 112"/>
                  <a:gd name="T34" fmla="*/ 33 w 128"/>
                  <a:gd name="T35" fmla="*/ 100 h 112"/>
                  <a:gd name="T36" fmla="*/ 36 w 128"/>
                  <a:gd name="T37" fmla="*/ 88 h 112"/>
                  <a:gd name="T38" fmla="*/ 36 w 128"/>
                  <a:gd name="T39" fmla="*/ 88 h 112"/>
                  <a:gd name="T40" fmla="*/ 32 w 128"/>
                  <a:gd name="T41" fmla="*/ 81 h 112"/>
                  <a:gd name="T42" fmla="*/ 8 w 128"/>
                  <a:gd name="T43" fmla="*/ 48 h 112"/>
                  <a:gd name="T44" fmla="*/ 64 w 128"/>
                  <a:gd name="T45" fmla="*/ 8 h 112"/>
                  <a:gd name="T46" fmla="*/ 120 w 128"/>
                  <a:gd name="T47" fmla="*/ 48 h 112"/>
                  <a:gd name="T48" fmla="*/ 64 w 128"/>
                  <a:gd name="T49" fmla="*/ 8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12">
                    <a:moveTo>
                      <a:pt x="64" y="0"/>
                    </a:moveTo>
                    <a:cubicBezTo>
                      <a:pt x="29" y="0"/>
                      <a:pt x="0" y="21"/>
                      <a:pt x="0" y="48"/>
                    </a:cubicBezTo>
                    <a:cubicBezTo>
                      <a:pt x="0" y="65"/>
                      <a:pt x="11" y="79"/>
                      <a:pt x="2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95"/>
                      <a:pt x="23" y="103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8"/>
                      <a:pt x="20" y="108"/>
                    </a:cubicBezTo>
                    <a:cubicBezTo>
                      <a:pt x="20" y="110"/>
                      <a:pt x="22" y="112"/>
                      <a:pt x="24" y="112"/>
                    </a:cubicBezTo>
                    <a:cubicBezTo>
                      <a:pt x="24" y="112"/>
                      <a:pt x="25" y="112"/>
                      <a:pt x="25" y="112"/>
                    </a:cubicBezTo>
                    <a:cubicBezTo>
                      <a:pt x="37" y="110"/>
                      <a:pt x="49" y="98"/>
                      <a:pt x="52" y="95"/>
                    </a:cubicBezTo>
                    <a:cubicBezTo>
                      <a:pt x="56" y="96"/>
                      <a:pt x="60" y="96"/>
                      <a:pt x="64" y="96"/>
                    </a:cubicBezTo>
                    <a:cubicBezTo>
                      <a:pt x="99" y="96"/>
                      <a:pt x="128" y="75"/>
                      <a:pt x="128" y="48"/>
                    </a:cubicBezTo>
                    <a:cubicBezTo>
                      <a:pt x="128" y="21"/>
                      <a:pt x="99" y="0"/>
                      <a:pt x="64" y="0"/>
                    </a:cubicBezTo>
                    <a:close/>
                    <a:moveTo>
                      <a:pt x="64" y="88"/>
                    </a:moveTo>
                    <a:cubicBezTo>
                      <a:pt x="60" y="88"/>
                      <a:pt x="57" y="88"/>
                      <a:pt x="53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49" y="87"/>
                      <a:pt x="47" y="88"/>
                      <a:pt x="45" y="90"/>
                    </a:cubicBezTo>
                    <a:cubicBezTo>
                      <a:pt x="44" y="92"/>
                      <a:pt x="39" y="97"/>
                      <a:pt x="33" y="100"/>
                    </a:cubicBezTo>
                    <a:cubicBezTo>
                      <a:pt x="35" y="97"/>
                      <a:pt x="36" y="93"/>
                      <a:pt x="36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85"/>
                      <a:pt x="34" y="82"/>
                      <a:pt x="32" y="81"/>
                    </a:cubicBezTo>
                    <a:cubicBezTo>
                      <a:pt x="17" y="73"/>
                      <a:pt x="8" y="61"/>
                      <a:pt x="8" y="48"/>
                    </a:cubicBezTo>
                    <a:cubicBezTo>
                      <a:pt x="8" y="26"/>
                      <a:pt x="33" y="8"/>
                      <a:pt x="64" y="8"/>
                    </a:cubicBezTo>
                    <a:cubicBezTo>
                      <a:pt x="95" y="8"/>
                      <a:pt x="120" y="26"/>
                      <a:pt x="120" y="48"/>
                    </a:cubicBezTo>
                    <a:cubicBezTo>
                      <a:pt x="120" y="70"/>
                      <a:pt x="95" y="88"/>
                      <a:pt x="64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035171B-87CF-4E78-EE02-79ED29DA9116}"/>
                </a:ext>
              </a:extLst>
            </p:cNvPr>
            <p:cNvGrpSpPr/>
            <p:nvPr/>
          </p:nvGrpSpPr>
          <p:grpSpPr>
            <a:xfrm>
              <a:off x="1214212" y="2066076"/>
              <a:ext cx="489631" cy="297527"/>
              <a:chOff x="1476376" y="2297113"/>
              <a:chExt cx="331788" cy="201613"/>
            </a:xfrm>
            <a:grpFill/>
          </p:grpSpPr>
          <p:sp>
            <p:nvSpPr>
              <p:cNvPr id="252" name="Freeform 54">
                <a:extLst>
                  <a:ext uri="{FF2B5EF4-FFF2-40B4-BE49-F238E27FC236}">
                    <a16:creationId xmlns:a16="http://schemas.microsoft.com/office/drawing/2014/main" id="{2533D2A4-8B6E-FF67-A888-7DAB673098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76376" y="2297113"/>
                <a:ext cx="331788" cy="201613"/>
              </a:xfrm>
              <a:custGeom>
                <a:avLst/>
                <a:gdLst>
                  <a:gd name="T0" fmla="*/ 62 w 124"/>
                  <a:gd name="T1" fmla="*/ 0 h 76"/>
                  <a:gd name="T2" fmla="*/ 123 w 124"/>
                  <a:gd name="T3" fmla="*/ 37 h 76"/>
                  <a:gd name="T4" fmla="*/ 123 w 124"/>
                  <a:gd name="T5" fmla="*/ 42 h 76"/>
                  <a:gd name="T6" fmla="*/ 62 w 124"/>
                  <a:gd name="T7" fmla="*/ 76 h 76"/>
                  <a:gd name="T8" fmla="*/ 1 w 124"/>
                  <a:gd name="T9" fmla="*/ 42 h 76"/>
                  <a:gd name="T10" fmla="*/ 1 w 124"/>
                  <a:gd name="T11" fmla="*/ 37 h 76"/>
                  <a:gd name="T12" fmla="*/ 62 w 124"/>
                  <a:gd name="T13" fmla="*/ 0 h 76"/>
                  <a:gd name="T14" fmla="*/ 62 w 124"/>
                  <a:gd name="T15" fmla="*/ 8 h 76"/>
                  <a:gd name="T16" fmla="*/ 10 w 124"/>
                  <a:gd name="T17" fmla="*/ 40 h 76"/>
                  <a:gd name="T18" fmla="*/ 62 w 124"/>
                  <a:gd name="T19" fmla="*/ 68 h 76"/>
                  <a:gd name="T20" fmla="*/ 114 w 124"/>
                  <a:gd name="T21" fmla="*/ 40 h 76"/>
                  <a:gd name="T22" fmla="*/ 62 w 124"/>
                  <a:gd name="T23" fmla="*/ 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4" h="76">
                    <a:moveTo>
                      <a:pt x="62" y="0"/>
                    </a:moveTo>
                    <a:cubicBezTo>
                      <a:pt x="90" y="0"/>
                      <a:pt x="106" y="19"/>
                      <a:pt x="123" y="37"/>
                    </a:cubicBezTo>
                    <a:cubicBezTo>
                      <a:pt x="124" y="39"/>
                      <a:pt x="124" y="41"/>
                      <a:pt x="123" y="42"/>
                    </a:cubicBezTo>
                    <a:cubicBezTo>
                      <a:pt x="109" y="58"/>
                      <a:pt x="90" y="76"/>
                      <a:pt x="62" y="76"/>
                    </a:cubicBezTo>
                    <a:cubicBezTo>
                      <a:pt x="33" y="76"/>
                      <a:pt x="14" y="58"/>
                      <a:pt x="1" y="42"/>
                    </a:cubicBezTo>
                    <a:cubicBezTo>
                      <a:pt x="0" y="41"/>
                      <a:pt x="0" y="39"/>
                      <a:pt x="1" y="37"/>
                    </a:cubicBezTo>
                    <a:cubicBezTo>
                      <a:pt x="16" y="20"/>
                      <a:pt x="33" y="0"/>
                      <a:pt x="62" y="0"/>
                    </a:cubicBezTo>
                    <a:close/>
                    <a:moveTo>
                      <a:pt x="62" y="8"/>
                    </a:moveTo>
                    <a:cubicBezTo>
                      <a:pt x="38" y="8"/>
                      <a:pt x="22" y="25"/>
                      <a:pt x="10" y="40"/>
                    </a:cubicBezTo>
                    <a:cubicBezTo>
                      <a:pt x="21" y="54"/>
                      <a:pt x="38" y="68"/>
                      <a:pt x="62" y="68"/>
                    </a:cubicBezTo>
                    <a:cubicBezTo>
                      <a:pt x="85" y="68"/>
                      <a:pt x="102" y="54"/>
                      <a:pt x="114" y="40"/>
                    </a:cubicBezTo>
                    <a:cubicBezTo>
                      <a:pt x="100" y="24"/>
                      <a:pt x="85" y="8"/>
                      <a:pt x="6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3" name="Freeform 55">
                <a:extLst>
                  <a:ext uri="{FF2B5EF4-FFF2-40B4-BE49-F238E27FC236}">
                    <a16:creationId xmlns:a16="http://schemas.microsoft.com/office/drawing/2014/main" id="{4E4A0686-5510-8A6E-4CE6-42CF27EEAF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2264" y="2346325"/>
                <a:ext cx="101600" cy="101600"/>
              </a:xfrm>
              <a:custGeom>
                <a:avLst/>
                <a:gdLst>
                  <a:gd name="T0" fmla="*/ 19 w 38"/>
                  <a:gd name="T1" fmla="*/ 38 h 38"/>
                  <a:gd name="T2" fmla="*/ 0 w 38"/>
                  <a:gd name="T3" fmla="*/ 19 h 38"/>
                  <a:gd name="T4" fmla="*/ 19 w 38"/>
                  <a:gd name="T5" fmla="*/ 0 h 38"/>
                  <a:gd name="T6" fmla="*/ 38 w 38"/>
                  <a:gd name="T7" fmla="*/ 19 h 38"/>
                  <a:gd name="T8" fmla="*/ 19 w 38"/>
                  <a:gd name="T9" fmla="*/ 38 h 38"/>
                  <a:gd name="T10" fmla="*/ 19 w 38"/>
                  <a:gd name="T11" fmla="*/ 4 h 38"/>
                  <a:gd name="T12" fmla="*/ 4 w 38"/>
                  <a:gd name="T13" fmla="*/ 19 h 38"/>
                  <a:gd name="T14" fmla="*/ 19 w 38"/>
                  <a:gd name="T15" fmla="*/ 34 h 38"/>
                  <a:gd name="T16" fmla="*/ 34 w 38"/>
                  <a:gd name="T17" fmla="*/ 19 h 38"/>
                  <a:gd name="T18" fmla="*/ 19 w 38"/>
                  <a:gd name="T1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8" y="38"/>
                      <a:pt x="0" y="30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0" y="0"/>
                      <a:pt x="38" y="8"/>
                      <a:pt x="38" y="19"/>
                    </a:cubicBezTo>
                    <a:cubicBezTo>
                      <a:pt x="38" y="30"/>
                      <a:pt x="30" y="38"/>
                      <a:pt x="19" y="38"/>
                    </a:cubicBezTo>
                    <a:close/>
                    <a:moveTo>
                      <a:pt x="19" y="4"/>
                    </a:moveTo>
                    <a:cubicBezTo>
                      <a:pt x="11" y="4"/>
                      <a:pt x="4" y="11"/>
                      <a:pt x="4" y="19"/>
                    </a:cubicBezTo>
                    <a:cubicBezTo>
                      <a:pt x="4" y="27"/>
                      <a:pt x="11" y="34"/>
                      <a:pt x="19" y="34"/>
                    </a:cubicBezTo>
                    <a:cubicBezTo>
                      <a:pt x="27" y="34"/>
                      <a:pt x="34" y="27"/>
                      <a:pt x="34" y="19"/>
                    </a:cubicBezTo>
                    <a:cubicBezTo>
                      <a:pt x="34" y="11"/>
                      <a:pt x="27" y="4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6D64160-341E-5B67-4507-B02406D49664}"/>
                </a:ext>
              </a:extLst>
            </p:cNvPr>
            <p:cNvGrpSpPr/>
            <p:nvPr/>
          </p:nvGrpSpPr>
          <p:grpSpPr>
            <a:xfrm>
              <a:off x="11175178" y="367515"/>
              <a:ext cx="390414" cy="389124"/>
              <a:chOff x="2437300" y="1144829"/>
              <a:chExt cx="400024" cy="398703"/>
            </a:xfrm>
            <a:grpFill/>
          </p:grpSpPr>
          <p:sp>
            <p:nvSpPr>
              <p:cNvPr id="250" name="Freeform 129">
                <a:extLst>
                  <a:ext uri="{FF2B5EF4-FFF2-40B4-BE49-F238E27FC236}">
                    <a16:creationId xmlns:a16="http://schemas.microsoft.com/office/drawing/2014/main" id="{20A58DF7-6E1B-524F-3AC1-3BD749401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7300" y="1144829"/>
                <a:ext cx="400024" cy="398703"/>
              </a:xfrm>
              <a:custGeom>
                <a:avLst/>
                <a:gdLst>
                  <a:gd name="T0" fmla="*/ 88 w 128"/>
                  <a:gd name="T1" fmla="*/ 0 h 128"/>
                  <a:gd name="T2" fmla="*/ 48 w 128"/>
                  <a:gd name="T3" fmla="*/ 40 h 128"/>
                  <a:gd name="T4" fmla="*/ 51 w 128"/>
                  <a:gd name="T5" fmla="*/ 55 h 128"/>
                  <a:gd name="T6" fmla="*/ 2 w 128"/>
                  <a:gd name="T7" fmla="*/ 103 h 128"/>
                  <a:gd name="T8" fmla="*/ 0 w 128"/>
                  <a:gd name="T9" fmla="*/ 108 h 128"/>
                  <a:gd name="T10" fmla="*/ 0 w 128"/>
                  <a:gd name="T11" fmla="*/ 120 h 128"/>
                  <a:gd name="T12" fmla="*/ 8 w 128"/>
                  <a:gd name="T13" fmla="*/ 128 h 128"/>
                  <a:gd name="T14" fmla="*/ 20 w 128"/>
                  <a:gd name="T15" fmla="*/ 128 h 128"/>
                  <a:gd name="T16" fmla="*/ 25 w 128"/>
                  <a:gd name="T17" fmla="*/ 126 h 128"/>
                  <a:gd name="T18" fmla="*/ 31 w 128"/>
                  <a:gd name="T19" fmla="*/ 120 h 128"/>
                  <a:gd name="T20" fmla="*/ 40 w 128"/>
                  <a:gd name="T21" fmla="*/ 120 h 128"/>
                  <a:gd name="T22" fmla="*/ 48 w 128"/>
                  <a:gd name="T23" fmla="*/ 112 h 128"/>
                  <a:gd name="T24" fmla="*/ 48 w 128"/>
                  <a:gd name="T25" fmla="*/ 104 h 128"/>
                  <a:gd name="T26" fmla="*/ 56 w 128"/>
                  <a:gd name="T27" fmla="*/ 104 h 128"/>
                  <a:gd name="T28" fmla="*/ 64 w 128"/>
                  <a:gd name="T29" fmla="*/ 96 h 128"/>
                  <a:gd name="T30" fmla="*/ 64 w 128"/>
                  <a:gd name="T31" fmla="*/ 87 h 128"/>
                  <a:gd name="T32" fmla="*/ 73 w 128"/>
                  <a:gd name="T33" fmla="*/ 77 h 128"/>
                  <a:gd name="T34" fmla="*/ 88 w 128"/>
                  <a:gd name="T35" fmla="*/ 80 h 128"/>
                  <a:gd name="T36" fmla="*/ 128 w 128"/>
                  <a:gd name="T37" fmla="*/ 40 h 128"/>
                  <a:gd name="T38" fmla="*/ 88 w 128"/>
                  <a:gd name="T39" fmla="*/ 0 h 128"/>
                  <a:gd name="T40" fmla="*/ 88 w 128"/>
                  <a:gd name="T41" fmla="*/ 72 h 128"/>
                  <a:gd name="T42" fmla="*/ 72 w 128"/>
                  <a:gd name="T43" fmla="*/ 67 h 128"/>
                  <a:gd name="T44" fmla="*/ 70 w 128"/>
                  <a:gd name="T45" fmla="*/ 69 h 128"/>
                  <a:gd name="T46" fmla="*/ 66 w 128"/>
                  <a:gd name="T47" fmla="*/ 73 h 128"/>
                  <a:gd name="T48" fmla="*/ 58 w 128"/>
                  <a:gd name="T49" fmla="*/ 81 h 128"/>
                  <a:gd name="T50" fmla="*/ 56 w 128"/>
                  <a:gd name="T51" fmla="*/ 87 h 128"/>
                  <a:gd name="T52" fmla="*/ 56 w 128"/>
                  <a:gd name="T53" fmla="*/ 96 h 128"/>
                  <a:gd name="T54" fmla="*/ 48 w 128"/>
                  <a:gd name="T55" fmla="*/ 96 h 128"/>
                  <a:gd name="T56" fmla="*/ 40 w 128"/>
                  <a:gd name="T57" fmla="*/ 104 h 128"/>
                  <a:gd name="T58" fmla="*/ 40 w 128"/>
                  <a:gd name="T59" fmla="*/ 112 h 128"/>
                  <a:gd name="T60" fmla="*/ 31 w 128"/>
                  <a:gd name="T61" fmla="*/ 112 h 128"/>
                  <a:gd name="T62" fmla="*/ 25 w 128"/>
                  <a:gd name="T63" fmla="*/ 114 h 128"/>
                  <a:gd name="T64" fmla="*/ 19 w 128"/>
                  <a:gd name="T65" fmla="*/ 120 h 128"/>
                  <a:gd name="T66" fmla="*/ 8 w 128"/>
                  <a:gd name="T67" fmla="*/ 120 h 128"/>
                  <a:gd name="T68" fmla="*/ 8 w 128"/>
                  <a:gd name="T69" fmla="*/ 109 h 128"/>
                  <a:gd name="T70" fmla="*/ 55 w 128"/>
                  <a:gd name="T71" fmla="*/ 62 h 128"/>
                  <a:gd name="T72" fmla="*/ 55 w 128"/>
                  <a:gd name="T73" fmla="*/ 62 h 128"/>
                  <a:gd name="T74" fmla="*/ 61 w 128"/>
                  <a:gd name="T75" fmla="*/ 56 h 128"/>
                  <a:gd name="T76" fmla="*/ 56 w 128"/>
                  <a:gd name="T77" fmla="*/ 40 h 128"/>
                  <a:gd name="T78" fmla="*/ 88 w 128"/>
                  <a:gd name="T79" fmla="*/ 8 h 128"/>
                  <a:gd name="T80" fmla="*/ 120 w 128"/>
                  <a:gd name="T81" fmla="*/ 40 h 128"/>
                  <a:gd name="T82" fmla="*/ 88 w 128"/>
                  <a:gd name="T83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8" h="128">
                    <a:moveTo>
                      <a:pt x="88" y="0"/>
                    </a:moveTo>
                    <a:cubicBezTo>
                      <a:pt x="66" y="0"/>
                      <a:pt x="48" y="18"/>
                      <a:pt x="48" y="40"/>
                    </a:cubicBezTo>
                    <a:cubicBezTo>
                      <a:pt x="48" y="45"/>
                      <a:pt x="49" y="50"/>
                      <a:pt x="51" y="55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1" y="105"/>
                      <a:pt x="0" y="106"/>
                      <a:pt x="0" y="10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4" y="128"/>
                      <a:pt x="8" y="128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2" y="128"/>
                      <a:pt x="23" y="127"/>
                      <a:pt x="25" y="126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44" y="120"/>
                      <a:pt x="48" y="116"/>
                      <a:pt x="48" y="112"/>
                    </a:cubicBezTo>
                    <a:cubicBezTo>
                      <a:pt x="48" y="104"/>
                      <a:pt x="48" y="104"/>
                      <a:pt x="48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60" y="104"/>
                      <a:pt x="64" y="100"/>
                      <a:pt x="64" y="96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73" y="77"/>
                      <a:pt x="73" y="77"/>
                      <a:pt x="73" y="77"/>
                    </a:cubicBezTo>
                    <a:cubicBezTo>
                      <a:pt x="78" y="79"/>
                      <a:pt x="83" y="80"/>
                      <a:pt x="88" y="80"/>
                    </a:cubicBezTo>
                    <a:cubicBezTo>
                      <a:pt x="110" y="80"/>
                      <a:pt x="128" y="62"/>
                      <a:pt x="128" y="40"/>
                    </a:cubicBezTo>
                    <a:cubicBezTo>
                      <a:pt x="128" y="18"/>
                      <a:pt x="110" y="0"/>
                      <a:pt x="88" y="0"/>
                    </a:cubicBezTo>
                    <a:close/>
                    <a:moveTo>
                      <a:pt x="88" y="72"/>
                    </a:moveTo>
                    <a:cubicBezTo>
                      <a:pt x="82" y="72"/>
                      <a:pt x="77" y="70"/>
                      <a:pt x="72" y="67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7" y="82"/>
                      <a:pt x="56" y="85"/>
                      <a:pt x="56" y="87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6"/>
                      <a:pt x="40" y="100"/>
                      <a:pt x="40" y="104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29" y="112"/>
                      <a:pt x="26" y="113"/>
                      <a:pt x="25" y="114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8" y="109"/>
                      <a:pt x="8" y="109"/>
                      <a:pt x="8" y="109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58" y="51"/>
                      <a:pt x="56" y="46"/>
                      <a:pt x="56" y="40"/>
                    </a:cubicBezTo>
                    <a:cubicBezTo>
                      <a:pt x="56" y="22"/>
                      <a:pt x="70" y="8"/>
                      <a:pt x="88" y="8"/>
                    </a:cubicBezTo>
                    <a:cubicBezTo>
                      <a:pt x="106" y="8"/>
                      <a:pt x="120" y="22"/>
                      <a:pt x="120" y="40"/>
                    </a:cubicBezTo>
                    <a:cubicBezTo>
                      <a:pt x="120" y="58"/>
                      <a:pt x="106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1" name="Freeform 130">
                <a:extLst>
                  <a:ext uri="{FF2B5EF4-FFF2-40B4-BE49-F238E27FC236}">
                    <a16:creationId xmlns:a16="http://schemas.microsoft.com/office/drawing/2014/main" id="{52FF0B93-69AB-1DF7-02AA-52BC922C1C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6820" y="1193678"/>
                <a:ext cx="100336" cy="100336"/>
              </a:xfrm>
              <a:custGeom>
                <a:avLst/>
                <a:gdLst>
                  <a:gd name="T0" fmla="*/ 31 w 32"/>
                  <a:gd name="T1" fmla="*/ 17 h 32"/>
                  <a:gd name="T2" fmla="*/ 15 w 32"/>
                  <a:gd name="T3" fmla="*/ 1 h 32"/>
                  <a:gd name="T4" fmla="*/ 12 w 32"/>
                  <a:gd name="T5" fmla="*/ 0 h 32"/>
                  <a:gd name="T6" fmla="*/ 0 w 32"/>
                  <a:gd name="T7" fmla="*/ 12 h 32"/>
                  <a:gd name="T8" fmla="*/ 0 w 32"/>
                  <a:gd name="T9" fmla="*/ 13 h 32"/>
                  <a:gd name="T10" fmla="*/ 1 w 32"/>
                  <a:gd name="T11" fmla="*/ 15 h 32"/>
                  <a:gd name="T12" fmla="*/ 17 w 32"/>
                  <a:gd name="T13" fmla="*/ 31 h 32"/>
                  <a:gd name="T14" fmla="*/ 20 w 32"/>
                  <a:gd name="T15" fmla="*/ 32 h 32"/>
                  <a:gd name="T16" fmla="*/ 32 w 32"/>
                  <a:gd name="T17" fmla="*/ 20 h 32"/>
                  <a:gd name="T18" fmla="*/ 32 w 32"/>
                  <a:gd name="T19" fmla="*/ 19 h 32"/>
                  <a:gd name="T20" fmla="*/ 31 w 32"/>
                  <a:gd name="T21" fmla="*/ 17 h 32"/>
                  <a:gd name="T22" fmla="*/ 19 w 32"/>
                  <a:gd name="T23" fmla="*/ 28 h 32"/>
                  <a:gd name="T24" fmla="*/ 4 w 32"/>
                  <a:gd name="T25" fmla="*/ 13 h 32"/>
                  <a:gd name="T26" fmla="*/ 13 w 32"/>
                  <a:gd name="T27" fmla="*/ 4 h 32"/>
                  <a:gd name="T28" fmla="*/ 28 w 32"/>
                  <a:gd name="T29" fmla="*/ 19 h 32"/>
                  <a:gd name="T30" fmla="*/ 19 w 32"/>
                  <a:gd name="T31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2">
                    <a:moveTo>
                      <a:pt x="31" y="17"/>
                    </a:moveTo>
                    <a:cubicBezTo>
                      <a:pt x="27" y="11"/>
                      <a:pt x="21" y="5"/>
                      <a:pt x="15" y="1"/>
                    </a:cubicBezTo>
                    <a:cubicBezTo>
                      <a:pt x="14" y="0"/>
                      <a:pt x="13" y="0"/>
                      <a:pt x="12" y="0"/>
                    </a:cubicBezTo>
                    <a:cubicBezTo>
                      <a:pt x="6" y="2"/>
                      <a:pt x="2" y="6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5" y="21"/>
                      <a:pt x="11" y="27"/>
                      <a:pt x="17" y="31"/>
                    </a:cubicBezTo>
                    <a:cubicBezTo>
                      <a:pt x="18" y="32"/>
                      <a:pt x="19" y="32"/>
                      <a:pt x="20" y="32"/>
                    </a:cubicBezTo>
                    <a:cubicBezTo>
                      <a:pt x="26" y="30"/>
                      <a:pt x="30" y="26"/>
                      <a:pt x="32" y="20"/>
                    </a:cubicBezTo>
                    <a:cubicBezTo>
                      <a:pt x="32" y="20"/>
                      <a:pt x="32" y="20"/>
                      <a:pt x="32" y="19"/>
                    </a:cubicBezTo>
                    <a:cubicBezTo>
                      <a:pt x="32" y="18"/>
                      <a:pt x="32" y="18"/>
                      <a:pt x="31" y="17"/>
                    </a:cubicBezTo>
                    <a:close/>
                    <a:moveTo>
                      <a:pt x="19" y="28"/>
                    </a:moveTo>
                    <a:cubicBezTo>
                      <a:pt x="13" y="24"/>
                      <a:pt x="8" y="19"/>
                      <a:pt x="4" y="13"/>
                    </a:cubicBezTo>
                    <a:cubicBezTo>
                      <a:pt x="6" y="8"/>
                      <a:pt x="8" y="6"/>
                      <a:pt x="13" y="4"/>
                    </a:cubicBezTo>
                    <a:cubicBezTo>
                      <a:pt x="19" y="8"/>
                      <a:pt x="24" y="13"/>
                      <a:pt x="28" y="19"/>
                    </a:cubicBezTo>
                    <a:cubicBezTo>
                      <a:pt x="26" y="24"/>
                      <a:pt x="24" y="26"/>
                      <a:pt x="1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2" name="Freeform 184">
              <a:extLst>
                <a:ext uri="{FF2B5EF4-FFF2-40B4-BE49-F238E27FC236}">
                  <a16:creationId xmlns:a16="http://schemas.microsoft.com/office/drawing/2014/main" id="{52509A76-94D2-71AF-D2A7-A09859384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553" y="433280"/>
              <a:ext cx="343459" cy="257594"/>
            </a:xfrm>
            <a:custGeom>
              <a:avLst/>
              <a:gdLst>
                <a:gd name="T0" fmla="*/ 67 w 152"/>
                <a:gd name="T1" fmla="*/ 19 h 114"/>
                <a:gd name="T2" fmla="*/ 50 w 152"/>
                <a:gd name="T3" fmla="*/ 0 h 114"/>
                <a:gd name="T4" fmla="*/ 0 w 152"/>
                <a:gd name="T5" fmla="*/ 0 h 114"/>
                <a:gd name="T6" fmla="*/ 0 w 152"/>
                <a:gd name="T7" fmla="*/ 114 h 114"/>
                <a:gd name="T8" fmla="*/ 152 w 152"/>
                <a:gd name="T9" fmla="*/ 114 h 114"/>
                <a:gd name="T10" fmla="*/ 152 w 152"/>
                <a:gd name="T11" fmla="*/ 19 h 114"/>
                <a:gd name="T12" fmla="*/ 67 w 152"/>
                <a:gd name="T13" fmla="*/ 1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14">
                  <a:moveTo>
                    <a:pt x="67" y="19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114"/>
                  </a:lnTo>
                  <a:lnTo>
                    <a:pt x="152" y="114"/>
                  </a:lnTo>
                  <a:lnTo>
                    <a:pt x="152" y="19"/>
                  </a:lnTo>
                  <a:lnTo>
                    <a:pt x="67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26">
              <a:extLst>
                <a:ext uri="{FF2B5EF4-FFF2-40B4-BE49-F238E27FC236}">
                  <a16:creationId xmlns:a16="http://schemas.microsoft.com/office/drawing/2014/main" id="{CDCDB07E-E525-E759-0F4B-E7EFA9708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5295" y="381184"/>
              <a:ext cx="361787" cy="361787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28 w 64"/>
                <a:gd name="T11" fmla="*/ 8 h 64"/>
                <a:gd name="T12" fmla="*/ 36 w 64"/>
                <a:gd name="T13" fmla="*/ 8 h 64"/>
                <a:gd name="T14" fmla="*/ 36 w 64"/>
                <a:gd name="T15" fmla="*/ 28 h 64"/>
                <a:gd name="T16" fmla="*/ 28 w 64"/>
                <a:gd name="T17" fmla="*/ 28 h 64"/>
                <a:gd name="T18" fmla="*/ 28 w 64"/>
                <a:gd name="T19" fmla="*/ 8 h 64"/>
                <a:gd name="T20" fmla="*/ 32 w 64"/>
                <a:gd name="T21" fmla="*/ 53 h 64"/>
                <a:gd name="T22" fmla="*/ 11 w 64"/>
                <a:gd name="T23" fmla="*/ 32 h 64"/>
                <a:gd name="T24" fmla="*/ 24 w 64"/>
                <a:gd name="T25" fmla="*/ 13 h 64"/>
                <a:gd name="T26" fmla="*/ 24 w 64"/>
                <a:gd name="T27" fmla="*/ 12 h 64"/>
                <a:gd name="T28" fmla="*/ 24 w 64"/>
                <a:gd name="T29" fmla="*/ 20 h 64"/>
                <a:gd name="T30" fmla="*/ 17 w 64"/>
                <a:gd name="T31" fmla="*/ 32 h 64"/>
                <a:gd name="T32" fmla="*/ 32 w 64"/>
                <a:gd name="T33" fmla="*/ 47 h 64"/>
                <a:gd name="T34" fmla="*/ 47 w 64"/>
                <a:gd name="T35" fmla="*/ 32 h 64"/>
                <a:gd name="T36" fmla="*/ 40 w 64"/>
                <a:gd name="T37" fmla="*/ 20 h 64"/>
                <a:gd name="T38" fmla="*/ 40 w 64"/>
                <a:gd name="T39" fmla="*/ 12 h 64"/>
                <a:gd name="T40" fmla="*/ 40 w 64"/>
                <a:gd name="T41" fmla="*/ 13 h 64"/>
                <a:gd name="T42" fmla="*/ 53 w 64"/>
                <a:gd name="T43" fmla="*/ 32 h 64"/>
                <a:gd name="T44" fmla="*/ 32 w 64"/>
                <a:gd name="T45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28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"/>
                  </a:lnTo>
                  <a:close/>
                  <a:moveTo>
                    <a:pt x="32" y="53"/>
                  </a:moveTo>
                  <a:cubicBezTo>
                    <a:pt x="20" y="53"/>
                    <a:pt x="11" y="44"/>
                    <a:pt x="11" y="32"/>
                  </a:cubicBezTo>
                  <a:cubicBezTo>
                    <a:pt x="11" y="24"/>
                    <a:pt x="16" y="16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0" y="22"/>
                    <a:pt x="17" y="27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ubicBezTo>
                    <a:pt x="40" y="47"/>
                    <a:pt x="47" y="40"/>
                    <a:pt x="47" y="32"/>
                  </a:cubicBezTo>
                  <a:cubicBezTo>
                    <a:pt x="47" y="27"/>
                    <a:pt x="44" y="22"/>
                    <a:pt x="40" y="2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6"/>
                    <a:pt x="53" y="24"/>
                    <a:pt x="53" y="32"/>
                  </a:cubicBezTo>
                  <a:cubicBezTo>
                    <a:pt x="53" y="44"/>
                    <a:pt x="44" y="53"/>
                    <a:pt x="32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BC0844D-F19D-6DEF-5BAF-624200C9B076}"/>
                </a:ext>
              </a:extLst>
            </p:cNvPr>
            <p:cNvGrpSpPr/>
            <p:nvPr/>
          </p:nvGrpSpPr>
          <p:grpSpPr>
            <a:xfrm>
              <a:off x="4200688" y="1175592"/>
              <a:ext cx="406355" cy="403681"/>
              <a:chOff x="2611438" y="6434138"/>
              <a:chExt cx="241301" cy="239713"/>
            </a:xfrm>
            <a:grpFill/>
          </p:grpSpPr>
          <p:sp>
            <p:nvSpPr>
              <p:cNvPr id="245" name="Freeform 240">
                <a:extLst>
                  <a:ext uri="{FF2B5EF4-FFF2-40B4-BE49-F238E27FC236}">
                    <a16:creationId xmlns:a16="http://schemas.microsoft.com/office/drawing/2014/main" id="{73C3290A-B177-985F-AF59-80B244293F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2876" y="6434138"/>
                <a:ext cx="169863" cy="168275"/>
              </a:xfrm>
              <a:custGeom>
                <a:avLst/>
                <a:gdLst>
                  <a:gd name="T0" fmla="*/ 31 w 45"/>
                  <a:gd name="T1" fmla="*/ 5 h 45"/>
                  <a:gd name="T2" fmla="*/ 18 w 45"/>
                  <a:gd name="T3" fmla="*/ 13 h 45"/>
                  <a:gd name="T4" fmla="*/ 1 w 45"/>
                  <a:gd name="T5" fmla="*/ 30 h 45"/>
                  <a:gd name="T6" fmla="*/ 1 w 45"/>
                  <a:gd name="T7" fmla="*/ 35 h 45"/>
                  <a:gd name="T8" fmla="*/ 10 w 45"/>
                  <a:gd name="T9" fmla="*/ 44 h 45"/>
                  <a:gd name="T10" fmla="*/ 15 w 45"/>
                  <a:gd name="T11" fmla="*/ 44 h 45"/>
                  <a:gd name="T12" fmla="*/ 32 w 45"/>
                  <a:gd name="T13" fmla="*/ 27 h 45"/>
                  <a:gd name="T14" fmla="*/ 40 w 45"/>
                  <a:gd name="T15" fmla="*/ 14 h 45"/>
                  <a:gd name="T16" fmla="*/ 45 w 45"/>
                  <a:gd name="T17" fmla="*/ 0 h 45"/>
                  <a:gd name="T18" fmla="*/ 31 w 45"/>
                  <a:gd name="T19" fmla="*/ 5 h 45"/>
                  <a:gd name="T20" fmla="*/ 20 w 45"/>
                  <a:gd name="T21" fmla="*/ 34 h 45"/>
                  <a:gd name="T22" fmla="*/ 11 w 45"/>
                  <a:gd name="T23" fmla="*/ 34 h 45"/>
                  <a:gd name="T24" fmla="*/ 11 w 45"/>
                  <a:gd name="T25" fmla="*/ 25 h 45"/>
                  <a:gd name="T26" fmla="*/ 20 w 45"/>
                  <a:gd name="T27" fmla="*/ 25 h 45"/>
                  <a:gd name="T28" fmla="*/ 20 w 45"/>
                  <a:gd name="T29" fmla="*/ 34 h 45"/>
                  <a:gd name="T30" fmla="*/ 31 w 45"/>
                  <a:gd name="T31" fmla="*/ 23 h 45"/>
                  <a:gd name="T32" fmla="*/ 22 w 45"/>
                  <a:gd name="T33" fmla="*/ 23 h 45"/>
                  <a:gd name="T34" fmla="*/ 22 w 45"/>
                  <a:gd name="T35" fmla="*/ 14 h 45"/>
                  <a:gd name="T36" fmla="*/ 31 w 45"/>
                  <a:gd name="T37" fmla="*/ 14 h 45"/>
                  <a:gd name="T38" fmla="*/ 31 w 45"/>
                  <a:gd name="T3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45">
                    <a:moveTo>
                      <a:pt x="31" y="5"/>
                    </a:moveTo>
                    <a:cubicBezTo>
                      <a:pt x="27" y="6"/>
                      <a:pt x="21" y="10"/>
                      <a:pt x="18" y="13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4"/>
                      <a:pt x="1" y="3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" y="45"/>
                      <a:pt x="14" y="45"/>
                      <a:pt x="15" y="44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5" y="24"/>
                      <a:pt x="39" y="18"/>
                      <a:pt x="40" y="14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31" y="5"/>
                    </a:lnTo>
                    <a:close/>
                    <a:moveTo>
                      <a:pt x="20" y="34"/>
                    </a:moveTo>
                    <a:cubicBezTo>
                      <a:pt x="17" y="36"/>
                      <a:pt x="13" y="36"/>
                      <a:pt x="11" y="34"/>
                    </a:cubicBezTo>
                    <a:cubicBezTo>
                      <a:pt x="9" y="32"/>
                      <a:pt x="9" y="28"/>
                      <a:pt x="11" y="25"/>
                    </a:cubicBezTo>
                    <a:cubicBezTo>
                      <a:pt x="13" y="23"/>
                      <a:pt x="17" y="23"/>
                      <a:pt x="20" y="25"/>
                    </a:cubicBezTo>
                    <a:cubicBezTo>
                      <a:pt x="22" y="28"/>
                      <a:pt x="22" y="32"/>
                      <a:pt x="20" y="34"/>
                    </a:cubicBezTo>
                    <a:close/>
                    <a:moveTo>
                      <a:pt x="31" y="23"/>
                    </a:moveTo>
                    <a:cubicBezTo>
                      <a:pt x="29" y="25"/>
                      <a:pt x="25" y="25"/>
                      <a:pt x="22" y="23"/>
                    </a:cubicBezTo>
                    <a:cubicBezTo>
                      <a:pt x="20" y="20"/>
                      <a:pt x="20" y="16"/>
                      <a:pt x="22" y="14"/>
                    </a:cubicBezTo>
                    <a:cubicBezTo>
                      <a:pt x="25" y="12"/>
                      <a:pt x="29" y="12"/>
                      <a:pt x="31" y="14"/>
                    </a:cubicBezTo>
                    <a:cubicBezTo>
                      <a:pt x="33" y="16"/>
                      <a:pt x="33" y="20"/>
                      <a:pt x="3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6" name="Freeform 241">
                <a:extLst>
                  <a:ext uri="{FF2B5EF4-FFF2-40B4-BE49-F238E27FC236}">
                    <a16:creationId xmlns:a16="http://schemas.microsoft.com/office/drawing/2014/main" id="{094D68B1-90A1-C2B5-65F7-949A170C4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9376" y="6500813"/>
                <a:ext cx="79375" cy="71438"/>
              </a:xfrm>
              <a:custGeom>
                <a:avLst/>
                <a:gdLst>
                  <a:gd name="T0" fmla="*/ 7 w 21"/>
                  <a:gd name="T1" fmla="*/ 17 h 19"/>
                  <a:gd name="T2" fmla="*/ 21 w 21"/>
                  <a:gd name="T3" fmla="*/ 3 h 19"/>
                  <a:gd name="T4" fmla="*/ 10 w 21"/>
                  <a:gd name="T5" fmla="*/ 3 h 19"/>
                  <a:gd name="T6" fmla="*/ 1 w 21"/>
                  <a:gd name="T7" fmla="*/ 12 h 19"/>
                  <a:gd name="T8" fmla="*/ 1 w 21"/>
                  <a:gd name="T9" fmla="*/ 17 h 19"/>
                  <a:gd name="T10" fmla="*/ 7 w 21"/>
                  <a:gd name="T11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7" y="17"/>
                    </a:moveTo>
                    <a:cubicBezTo>
                      <a:pt x="21" y="3"/>
                      <a:pt x="21" y="3"/>
                      <a:pt x="21" y="3"/>
                    </a:cubicBezTo>
                    <a:cubicBezTo>
                      <a:pt x="18" y="0"/>
                      <a:pt x="13" y="0"/>
                      <a:pt x="10" y="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3"/>
                      <a:pt x="0" y="16"/>
                      <a:pt x="1" y="17"/>
                    </a:cubicBezTo>
                    <a:cubicBezTo>
                      <a:pt x="3" y="19"/>
                      <a:pt x="5" y="19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7" name="Freeform 242">
                <a:extLst>
                  <a:ext uri="{FF2B5EF4-FFF2-40B4-BE49-F238E27FC236}">
                    <a16:creationId xmlns:a16="http://schemas.microsoft.com/office/drawing/2014/main" id="{AE0B061A-31DB-DFB9-314F-0781B8F26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038" y="6588126"/>
                <a:ext cx="71438" cy="77788"/>
              </a:xfrm>
              <a:custGeom>
                <a:avLst/>
                <a:gdLst>
                  <a:gd name="T0" fmla="*/ 2 w 19"/>
                  <a:gd name="T1" fmla="*/ 14 h 21"/>
                  <a:gd name="T2" fmla="*/ 2 w 19"/>
                  <a:gd name="T3" fmla="*/ 20 h 21"/>
                  <a:gd name="T4" fmla="*/ 7 w 19"/>
                  <a:gd name="T5" fmla="*/ 20 h 21"/>
                  <a:gd name="T6" fmla="*/ 16 w 19"/>
                  <a:gd name="T7" fmla="*/ 11 h 21"/>
                  <a:gd name="T8" fmla="*/ 16 w 19"/>
                  <a:gd name="T9" fmla="*/ 0 h 21"/>
                  <a:gd name="T10" fmla="*/ 2 w 19"/>
                  <a:gd name="T11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2" y="14"/>
                    </a:moveTo>
                    <a:cubicBezTo>
                      <a:pt x="0" y="16"/>
                      <a:pt x="0" y="18"/>
                      <a:pt x="2" y="20"/>
                    </a:cubicBezTo>
                    <a:cubicBezTo>
                      <a:pt x="3" y="21"/>
                      <a:pt x="6" y="21"/>
                      <a:pt x="7" y="2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8"/>
                      <a:pt x="19" y="3"/>
                      <a:pt x="16" y="0"/>
                    </a:cubicBez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8" name="Freeform 243">
                <a:extLst>
                  <a:ext uri="{FF2B5EF4-FFF2-40B4-BE49-F238E27FC236}">
                    <a16:creationId xmlns:a16="http://schemas.microsoft.com/office/drawing/2014/main" id="{3703D6CC-4994-4C40-B797-9D51A0DE1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588" y="6577013"/>
                <a:ext cx="41275" cy="41275"/>
              </a:xfrm>
              <a:custGeom>
                <a:avLst/>
                <a:gdLst>
                  <a:gd name="T0" fmla="*/ 1 w 11"/>
                  <a:gd name="T1" fmla="*/ 2 h 11"/>
                  <a:gd name="T2" fmla="*/ 1 w 11"/>
                  <a:gd name="T3" fmla="*/ 4 h 11"/>
                  <a:gd name="T4" fmla="*/ 7 w 11"/>
                  <a:gd name="T5" fmla="*/ 10 h 11"/>
                  <a:gd name="T6" fmla="*/ 9 w 11"/>
                  <a:gd name="T7" fmla="*/ 10 h 11"/>
                  <a:gd name="T8" fmla="*/ 11 w 11"/>
                  <a:gd name="T9" fmla="*/ 9 h 11"/>
                  <a:gd name="T10" fmla="*/ 2 w 11"/>
                  <a:gd name="T11" fmla="*/ 0 h 11"/>
                  <a:gd name="T12" fmla="*/ 1 w 11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" y="2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9" y="11"/>
                      <a:pt x="9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9" name="Freeform 244">
                <a:extLst>
                  <a:ext uri="{FF2B5EF4-FFF2-40B4-BE49-F238E27FC236}">
                    <a16:creationId xmlns:a16="http://schemas.microsoft.com/office/drawing/2014/main" id="{69C3D552-5808-9ED3-58E4-7956CC999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438" y="6599238"/>
                <a:ext cx="76200" cy="74613"/>
              </a:xfrm>
              <a:custGeom>
                <a:avLst/>
                <a:gdLst>
                  <a:gd name="T0" fmla="*/ 0 w 20"/>
                  <a:gd name="T1" fmla="*/ 20 h 20"/>
                  <a:gd name="T2" fmla="*/ 16 w 20"/>
                  <a:gd name="T3" fmla="*/ 4 h 20"/>
                  <a:gd name="T4" fmla="*/ 0 w 2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0">
                    <a:moveTo>
                      <a:pt x="0" y="20"/>
                    </a:moveTo>
                    <a:cubicBezTo>
                      <a:pt x="8" y="16"/>
                      <a:pt x="20" y="8"/>
                      <a:pt x="16" y="4"/>
                    </a:cubicBezTo>
                    <a:cubicBezTo>
                      <a:pt x="12" y="0"/>
                      <a:pt x="4" y="1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5" name="Freeform 269">
              <a:extLst>
                <a:ext uri="{FF2B5EF4-FFF2-40B4-BE49-F238E27FC236}">
                  <a16:creationId xmlns:a16="http://schemas.microsoft.com/office/drawing/2014/main" id="{A5CB799B-593B-52DE-DBCC-C9BF1B6F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1999" y="360237"/>
              <a:ext cx="379619" cy="403681"/>
            </a:xfrm>
            <a:custGeom>
              <a:avLst/>
              <a:gdLst>
                <a:gd name="T0" fmla="*/ 59 w 60"/>
                <a:gd name="T1" fmla="*/ 40 h 64"/>
                <a:gd name="T2" fmla="*/ 36 w 60"/>
                <a:gd name="T3" fmla="*/ 23 h 64"/>
                <a:gd name="T4" fmla="*/ 36 w 60"/>
                <a:gd name="T5" fmla="*/ 12 h 64"/>
                <a:gd name="T6" fmla="*/ 30 w 60"/>
                <a:gd name="T7" fmla="*/ 0 h 64"/>
                <a:gd name="T8" fmla="*/ 24 w 60"/>
                <a:gd name="T9" fmla="*/ 12 h 64"/>
                <a:gd name="T10" fmla="*/ 24 w 60"/>
                <a:gd name="T11" fmla="*/ 23 h 64"/>
                <a:gd name="T12" fmla="*/ 1 w 60"/>
                <a:gd name="T13" fmla="*/ 40 h 64"/>
                <a:gd name="T14" fmla="*/ 0 w 60"/>
                <a:gd name="T15" fmla="*/ 42 h 64"/>
                <a:gd name="T16" fmla="*/ 0 w 60"/>
                <a:gd name="T17" fmla="*/ 42 h 64"/>
                <a:gd name="T18" fmla="*/ 1 w 60"/>
                <a:gd name="T19" fmla="*/ 44 h 64"/>
                <a:gd name="T20" fmla="*/ 2 w 60"/>
                <a:gd name="T21" fmla="*/ 44 h 64"/>
                <a:gd name="T22" fmla="*/ 24 w 60"/>
                <a:gd name="T23" fmla="*/ 38 h 64"/>
                <a:gd name="T24" fmla="*/ 24 w 60"/>
                <a:gd name="T25" fmla="*/ 42 h 64"/>
                <a:gd name="T26" fmla="*/ 24 w 60"/>
                <a:gd name="T27" fmla="*/ 55 h 64"/>
                <a:gd name="T28" fmla="*/ 17 w 60"/>
                <a:gd name="T29" fmla="*/ 60 h 64"/>
                <a:gd name="T30" fmla="*/ 16 w 60"/>
                <a:gd name="T31" fmla="*/ 62 h 64"/>
                <a:gd name="T32" fmla="*/ 16 w 60"/>
                <a:gd name="T33" fmla="*/ 62 h 64"/>
                <a:gd name="T34" fmla="*/ 17 w 60"/>
                <a:gd name="T35" fmla="*/ 64 h 64"/>
                <a:gd name="T36" fmla="*/ 19 w 60"/>
                <a:gd name="T37" fmla="*/ 64 h 64"/>
                <a:gd name="T38" fmla="*/ 30 w 60"/>
                <a:gd name="T39" fmla="*/ 60 h 64"/>
                <a:gd name="T40" fmla="*/ 41 w 60"/>
                <a:gd name="T41" fmla="*/ 64 h 64"/>
                <a:gd name="T42" fmla="*/ 43 w 60"/>
                <a:gd name="T43" fmla="*/ 64 h 64"/>
                <a:gd name="T44" fmla="*/ 44 w 60"/>
                <a:gd name="T45" fmla="*/ 62 h 64"/>
                <a:gd name="T46" fmla="*/ 44 w 60"/>
                <a:gd name="T47" fmla="*/ 62 h 64"/>
                <a:gd name="T48" fmla="*/ 43 w 60"/>
                <a:gd name="T49" fmla="*/ 60 h 64"/>
                <a:gd name="T50" fmla="*/ 36 w 60"/>
                <a:gd name="T51" fmla="*/ 55 h 64"/>
                <a:gd name="T52" fmla="*/ 36 w 60"/>
                <a:gd name="T53" fmla="*/ 42 h 64"/>
                <a:gd name="T54" fmla="*/ 36 w 60"/>
                <a:gd name="T55" fmla="*/ 38 h 64"/>
                <a:gd name="T56" fmla="*/ 58 w 60"/>
                <a:gd name="T57" fmla="*/ 44 h 64"/>
                <a:gd name="T58" fmla="*/ 59 w 60"/>
                <a:gd name="T59" fmla="*/ 44 h 64"/>
                <a:gd name="T60" fmla="*/ 60 w 60"/>
                <a:gd name="T61" fmla="*/ 42 h 64"/>
                <a:gd name="T62" fmla="*/ 60 w 60"/>
                <a:gd name="T63" fmla="*/ 42 h 64"/>
                <a:gd name="T64" fmla="*/ 59 w 60"/>
                <a:gd name="T6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4">
                  <a:moveTo>
                    <a:pt x="59" y="40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3" y="0"/>
                    <a:pt x="30" y="0"/>
                  </a:cubicBezTo>
                  <a:cubicBezTo>
                    <a:pt x="27" y="0"/>
                    <a:pt x="24" y="9"/>
                    <a:pt x="24" y="1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60"/>
                    <a:pt x="16" y="61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3"/>
                    <a:pt x="16" y="63"/>
                    <a:pt x="17" y="64"/>
                  </a:cubicBezTo>
                  <a:cubicBezTo>
                    <a:pt x="17" y="64"/>
                    <a:pt x="18" y="64"/>
                    <a:pt x="19" y="64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4"/>
                    <a:pt x="43" y="64"/>
                  </a:cubicBezTo>
                  <a:cubicBezTo>
                    <a:pt x="44" y="63"/>
                    <a:pt x="44" y="63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0"/>
                    <a:pt x="43" y="6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9" y="44"/>
                    <a:pt x="59" y="44"/>
                  </a:cubicBezTo>
                  <a:cubicBezTo>
                    <a:pt x="60" y="43"/>
                    <a:pt x="60" y="43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0"/>
                    <a:pt x="59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C650019-A857-BD28-D3C8-C35B3450C5E3}"/>
                </a:ext>
              </a:extLst>
            </p:cNvPr>
            <p:cNvGrpSpPr/>
            <p:nvPr/>
          </p:nvGrpSpPr>
          <p:grpSpPr>
            <a:xfrm>
              <a:off x="2211874" y="2009472"/>
              <a:ext cx="408032" cy="410735"/>
              <a:chOff x="5978526" y="4991101"/>
              <a:chExt cx="239712" cy="241300"/>
            </a:xfrm>
            <a:grpFill/>
          </p:grpSpPr>
          <p:sp>
            <p:nvSpPr>
              <p:cNvPr id="243" name="Freeform 227">
                <a:extLst>
                  <a:ext uri="{FF2B5EF4-FFF2-40B4-BE49-F238E27FC236}">
                    <a16:creationId xmlns:a16="http://schemas.microsoft.com/office/drawing/2014/main" id="{10926F23-2CA6-954C-8323-BA1F9BACBB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6" y="5067301"/>
                <a:ext cx="165100" cy="165100"/>
              </a:xfrm>
              <a:custGeom>
                <a:avLst/>
                <a:gdLst>
                  <a:gd name="T0" fmla="*/ 42 w 44"/>
                  <a:gd name="T1" fmla="*/ 18 h 44"/>
                  <a:gd name="T2" fmla="*/ 35 w 44"/>
                  <a:gd name="T3" fmla="*/ 18 h 44"/>
                  <a:gd name="T4" fmla="*/ 34 w 44"/>
                  <a:gd name="T5" fmla="*/ 14 h 44"/>
                  <a:gd name="T6" fmla="*/ 38 w 44"/>
                  <a:gd name="T7" fmla="*/ 10 h 44"/>
                  <a:gd name="T8" fmla="*/ 38 w 44"/>
                  <a:gd name="T9" fmla="*/ 7 h 44"/>
                  <a:gd name="T10" fmla="*/ 36 w 44"/>
                  <a:gd name="T11" fmla="*/ 5 h 44"/>
                  <a:gd name="T12" fmla="*/ 33 w 44"/>
                  <a:gd name="T13" fmla="*/ 5 h 44"/>
                  <a:gd name="T14" fmla="*/ 29 w 44"/>
                  <a:gd name="T15" fmla="*/ 9 h 44"/>
                  <a:gd name="T16" fmla="*/ 25 w 44"/>
                  <a:gd name="T17" fmla="*/ 8 h 44"/>
                  <a:gd name="T18" fmla="*/ 25 w 44"/>
                  <a:gd name="T19" fmla="*/ 2 h 44"/>
                  <a:gd name="T20" fmla="*/ 23 w 44"/>
                  <a:gd name="T21" fmla="*/ 0 h 44"/>
                  <a:gd name="T22" fmla="*/ 20 w 44"/>
                  <a:gd name="T23" fmla="*/ 0 h 44"/>
                  <a:gd name="T24" fmla="*/ 18 w 44"/>
                  <a:gd name="T25" fmla="*/ 2 h 44"/>
                  <a:gd name="T26" fmla="*/ 18 w 44"/>
                  <a:gd name="T27" fmla="*/ 8 h 44"/>
                  <a:gd name="T28" fmla="*/ 14 w 44"/>
                  <a:gd name="T29" fmla="*/ 9 h 44"/>
                  <a:gd name="T30" fmla="*/ 10 w 44"/>
                  <a:gd name="T31" fmla="*/ 6 h 44"/>
                  <a:gd name="T32" fmla="*/ 7 w 44"/>
                  <a:gd name="T33" fmla="*/ 6 h 44"/>
                  <a:gd name="T34" fmla="*/ 5 w 44"/>
                  <a:gd name="T35" fmla="*/ 8 h 44"/>
                  <a:gd name="T36" fmla="*/ 5 w 44"/>
                  <a:gd name="T37" fmla="*/ 11 h 44"/>
                  <a:gd name="T38" fmla="*/ 9 w 44"/>
                  <a:gd name="T39" fmla="*/ 15 h 44"/>
                  <a:gd name="T40" fmla="*/ 7 w 44"/>
                  <a:gd name="T41" fmla="*/ 19 h 44"/>
                  <a:gd name="T42" fmla="*/ 2 w 44"/>
                  <a:gd name="T43" fmla="*/ 19 h 44"/>
                  <a:gd name="T44" fmla="*/ 0 w 44"/>
                  <a:gd name="T45" fmla="*/ 21 h 44"/>
                  <a:gd name="T46" fmla="*/ 0 w 44"/>
                  <a:gd name="T47" fmla="*/ 24 h 44"/>
                  <a:gd name="T48" fmla="*/ 2 w 44"/>
                  <a:gd name="T49" fmla="*/ 26 h 44"/>
                  <a:gd name="T50" fmla="*/ 7 w 44"/>
                  <a:gd name="T51" fmla="*/ 26 h 44"/>
                  <a:gd name="T52" fmla="*/ 9 w 44"/>
                  <a:gd name="T53" fmla="*/ 30 h 44"/>
                  <a:gd name="T54" fmla="*/ 6 w 44"/>
                  <a:gd name="T55" fmla="*/ 34 h 44"/>
                  <a:gd name="T56" fmla="*/ 6 w 44"/>
                  <a:gd name="T57" fmla="*/ 37 h 44"/>
                  <a:gd name="T58" fmla="*/ 8 w 44"/>
                  <a:gd name="T59" fmla="*/ 39 h 44"/>
                  <a:gd name="T60" fmla="*/ 11 w 44"/>
                  <a:gd name="T61" fmla="*/ 39 h 44"/>
                  <a:gd name="T62" fmla="*/ 15 w 44"/>
                  <a:gd name="T63" fmla="*/ 35 h 44"/>
                  <a:gd name="T64" fmla="*/ 19 w 44"/>
                  <a:gd name="T65" fmla="*/ 36 h 44"/>
                  <a:gd name="T66" fmla="*/ 19 w 44"/>
                  <a:gd name="T67" fmla="*/ 42 h 44"/>
                  <a:gd name="T68" fmla="*/ 21 w 44"/>
                  <a:gd name="T69" fmla="*/ 44 h 44"/>
                  <a:gd name="T70" fmla="*/ 24 w 44"/>
                  <a:gd name="T71" fmla="*/ 44 h 44"/>
                  <a:gd name="T72" fmla="*/ 26 w 44"/>
                  <a:gd name="T73" fmla="*/ 42 h 44"/>
                  <a:gd name="T74" fmla="*/ 26 w 44"/>
                  <a:gd name="T75" fmla="*/ 36 h 44"/>
                  <a:gd name="T76" fmla="*/ 30 w 44"/>
                  <a:gd name="T77" fmla="*/ 34 h 44"/>
                  <a:gd name="T78" fmla="*/ 34 w 44"/>
                  <a:gd name="T79" fmla="*/ 38 h 44"/>
                  <a:gd name="T80" fmla="*/ 37 w 44"/>
                  <a:gd name="T81" fmla="*/ 38 h 44"/>
                  <a:gd name="T82" fmla="*/ 39 w 44"/>
                  <a:gd name="T83" fmla="*/ 36 h 44"/>
                  <a:gd name="T84" fmla="*/ 39 w 44"/>
                  <a:gd name="T85" fmla="*/ 33 h 44"/>
                  <a:gd name="T86" fmla="*/ 35 w 44"/>
                  <a:gd name="T87" fmla="*/ 28 h 44"/>
                  <a:gd name="T88" fmla="*/ 36 w 44"/>
                  <a:gd name="T89" fmla="*/ 25 h 44"/>
                  <a:gd name="T90" fmla="*/ 42 w 44"/>
                  <a:gd name="T91" fmla="*/ 25 h 44"/>
                  <a:gd name="T92" fmla="*/ 44 w 44"/>
                  <a:gd name="T93" fmla="*/ 23 h 44"/>
                  <a:gd name="T94" fmla="*/ 44 w 44"/>
                  <a:gd name="T95" fmla="*/ 20 h 44"/>
                  <a:gd name="T96" fmla="*/ 42 w 44"/>
                  <a:gd name="T97" fmla="*/ 18 h 44"/>
                  <a:gd name="T98" fmla="*/ 21 w 44"/>
                  <a:gd name="T99" fmla="*/ 28 h 44"/>
                  <a:gd name="T100" fmla="*/ 15 w 44"/>
                  <a:gd name="T101" fmla="*/ 22 h 44"/>
                  <a:gd name="T102" fmla="*/ 21 w 44"/>
                  <a:gd name="T103" fmla="*/ 16 h 44"/>
                  <a:gd name="T104" fmla="*/ 28 w 44"/>
                  <a:gd name="T105" fmla="*/ 22 h 44"/>
                  <a:gd name="T106" fmla="*/ 21 w 44"/>
                  <a:gd name="T107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42" y="18"/>
                    </a:move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7"/>
                      <a:pt x="35" y="15"/>
                      <a:pt x="34" y="14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9"/>
                      <a:pt x="39" y="8"/>
                      <a:pt x="38" y="7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4"/>
                      <a:pt x="34" y="4"/>
                      <a:pt x="33" y="5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6" y="8"/>
                      <a:pt x="25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8" y="1"/>
                      <a:pt x="18" y="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6" y="8"/>
                      <a:pt x="15" y="9"/>
                      <a:pt x="14" y="9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5"/>
                      <a:pt x="8" y="5"/>
                      <a:pt x="7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6"/>
                      <a:pt x="7" y="17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0"/>
                      <a:pt x="0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8"/>
                      <a:pt x="8" y="29"/>
                      <a:pt x="9" y="30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5"/>
                      <a:pt x="5" y="36"/>
                      <a:pt x="6" y="37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9" y="40"/>
                      <a:pt x="10" y="40"/>
                      <a:pt x="11" y="3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6" y="36"/>
                      <a:pt x="18" y="36"/>
                      <a:pt x="19" y="36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20" y="44"/>
                      <a:pt x="21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5" y="44"/>
                      <a:pt x="26" y="43"/>
                      <a:pt x="26" y="42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8" y="35"/>
                      <a:pt x="29" y="35"/>
                      <a:pt x="30" y="34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5" y="39"/>
                      <a:pt x="36" y="39"/>
                      <a:pt x="37" y="38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0" y="35"/>
                      <a:pt x="40" y="34"/>
                      <a:pt x="39" y="33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7"/>
                      <a:pt x="35" y="26"/>
                      <a:pt x="36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4" y="24"/>
                      <a:pt x="44" y="23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9"/>
                      <a:pt x="43" y="18"/>
                      <a:pt x="42" y="18"/>
                    </a:cubicBezTo>
                    <a:close/>
                    <a:moveTo>
                      <a:pt x="21" y="28"/>
                    </a:moveTo>
                    <a:cubicBezTo>
                      <a:pt x="18" y="28"/>
                      <a:pt x="15" y="25"/>
                      <a:pt x="15" y="22"/>
                    </a:cubicBezTo>
                    <a:cubicBezTo>
                      <a:pt x="15" y="19"/>
                      <a:pt x="18" y="16"/>
                      <a:pt x="21" y="16"/>
                    </a:cubicBezTo>
                    <a:cubicBezTo>
                      <a:pt x="25" y="16"/>
                      <a:pt x="28" y="19"/>
                      <a:pt x="28" y="22"/>
                    </a:cubicBezTo>
                    <a:cubicBezTo>
                      <a:pt x="28" y="25"/>
                      <a:pt x="25" y="28"/>
                      <a:pt x="2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4" name="Freeform 228">
                <a:extLst>
                  <a:ext uri="{FF2B5EF4-FFF2-40B4-BE49-F238E27FC236}">
                    <a16:creationId xmlns:a16="http://schemas.microsoft.com/office/drawing/2014/main" id="{A566D3AD-B657-49CE-3E63-6F4D6F29BC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463" y="4991101"/>
                <a:ext cx="104775" cy="104775"/>
              </a:xfrm>
              <a:custGeom>
                <a:avLst/>
                <a:gdLst>
                  <a:gd name="T0" fmla="*/ 26 w 28"/>
                  <a:gd name="T1" fmla="*/ 11 h 28"/>
                  <a:gd name="T2" fmla="*/ 23 w 28"/>
                  <a:gd name="T3" fmla="*/ 11 h 28"/>
                  <a:gd name="T4" fmla="*/ 22 w 28"/>
                  <a:gd name="T5" fmla="*/ 9 h 28"/>
                  <a:gd name="T6" fmla="*/ 24 w 28"/>
                  <a:gd name="T7" fmla="*/ 7 h 28"/>
                  <a:gd name="T8" fmla="*/ 24 w 28"/>
                  <a:gd name="T9" fmla="*/ 4 h 28"/>
                  <a:gd name="T10" fmla="*/ 23 w 28"/>
                  <a:gd name="T11" fmla="*/ 3 h 28"/>
                  <a:gd name="T12" fmla="*/ 21 w 28"/>
                  <a:gd name="T13" fmla="*/ 3 h 28"/>
                  <a:gd name="T14" fmla="*/ 18 w 28"/>
                  <a:gd name="T15" fmla="*/ 6 h 28"/>
                  <a:gd name="T16" fmla="*/ 16 w 28"/>
                  <a:gd name="T17" fmla="*/ 5 h 28"/>
                  <a:gd name="T18" fmla="*/ 16 w 28"/>
                  <a:gd name="T19" fmla="*/ 2 h 28"/>
                  <a:gd name="T20" fmla="*/ 14 w 28"/>
                  <a:gd name="T21" fmla="*/ 0 h 28"/>
                  <a:gd name="T22" fmla="*/ 13 w 28"/>
                  <a:gd name="T23" fmla="*/ 0 h 28"/>
                  <a:gd name="T24" fmla="*/ 11 w 28"/>
                  <a:gd name="T25" fmla="*/ 2 h 28"/>
                  <a:gd name="T26" fmla="*/ 11 w 28"/>
                  <a:gd name="T27" fmla="*/ 5 h 28"/>
                  <a:gd name="T28" fmla="*/ 9 w 28"/>
                  <a:gd name="T29" fmla="*/ 6 h 28"/>
                  <a:gd name="T30" fmla="*/ 7 w 28"/>
                  <a:gd name="T31" fmla="*/ 4 h 28"/>
                  <a:gd name="T32" fmla="*/ 4 w 28"/>
                  <a:gd name="T33" fmla="*/ 4 h 28"/>
                  <a:gd name="T34" fmla="*/ 3 w 28"/>
                  <a:gd name="T35" fmla="*/ 5 h 28"/>
                  <a:gd name="T36" fmla="*/ 3 w 28"/>
                  <a:gd name="T37" fmla="*/ 7 h 28"/>
                  <a:gd name="T38" fmla="*/ 6 w 28"/>
                  <a:gd name="T39" fmla="*/ 9 h 28"/>
                  <a:gd name="T40" fmla="*/ 4 w 28"/>
                  <a:gd name="T41" fmla="*/ 12 h 28"/>
                  <a:gd name="T42" fmla="*/ 2 w 28"/>
                  <a:gd name="T43" fmla="*/ 12 h 28"/>
                  <a:gd name="T44" fmla="*/ 0 w 28"/>
                  <a:gd name="T45" fmla="*/ 14 h 28"/>
                  <a:gd name="T46" fmla="*/ 0 w 28"/>
                  <a:gd name="T47" fmla="*/ 15 h 28"/>
                  <a:gd name="T48" fmla="*/ 2 w 28"/>
                  <a:gd name="T49" fmla="*/ 17 h 28"/>
                  <a:gd name="T50" fmla="*/ 5 w 28"/>
                  <a:gd name="T51" fmla="*/ 17 h 28"/>
                  <a:gd name="T52" fmla="*/ 6 w 28"/>
                  <a:gd name="T53" fmla="*/ 19 h 28"/>
                  <a:gd name="T54" fmla="*/ 4 w 28"/>
                  <a:gd name="T55" fmla="*/ 21 h 28"/>
                  <a:gd name="T56" fmla="*/ 4 w 28"/>
                  <a:gd name="T57" fmla="*/ 24 h 28"/>
                  <a:gd name="T58" fmla="*/ 5 w 28"/>
                  <a:gd name="T59" fmla="*/ 25 h 28"/>
                  <a:gd name="T60" fmla="*/ 7 w 28"/>
                  <a:gd name="T61" fmla="*/ 25 h 28"/>
                  <a:gd name="T62" fmla="*/ 9 w 28"/>
                  <a:gd name="T63" fmla="*/ 22 h 28"/>
                  <a:gd name="T64" fmla="*/ 12 w 28"/>
                  <a:gd name="T65" fmla="*/ 23 h 28"/>
                  <a:gd name="T66" fmla="*/ 12 w 28"/>
                  <a:gd name="T67" fmla="*/ 26 h 28"/>
                  <a:gd name="T68" fmla="*/ 14 w 28"/>
                  <a:gd name="T69" fmla="*/ 28 h 28"/>
                  <a:gd name="T70" fmla="*/ 15 w 28"/>
                  <a:gd name="T71" fmla="*/ 28 h 28"/>
                  <a:gd name="T72" fmla="*/ 17 w 28"/>
                  <a:gd name="T73" fmla="*/ 26 h 28"/>
                  <a:gd name="T74" fmla="*/ 17 w 28"/>
                  <a:gd name="T75" fmla="*/ 23 h 28"/>
                  <a:gd name="T76" fmla="*/ 19 w 28"/>
                  <a:gd name="T77" fmla="*/ 22 h 28"/>
                  <a:gd name="T78" fmla="*/ 21 w 28"/>
                  <a:gd name="T79" fmla="*/ 24 h 28"/>
                  <a:gd name="T80" fmla="*/ 24 w 28"/>
                  <a:gd name="T81" fmla="*/ 24 h 28"/>
                  <a:gd name="T82" fmla="*/ 25 w 28"/>
                  <a:gd name="T83" fmla="*/ 23 h 28"/>
                  <a:gd name="T84" fmla="*/ 25 w 28"/>
                  <a:gd name="T85" fmla="*/ 21 h 28"/>
                  <a:gd name="T86" fmla="*/ 22 w 28"/>
                  <a:gd name="T87" fmla="*/ 18 h 28"/>
                  <a:gd name="T88" fmla="*/ 23 w 28"/>
                  <a:gd name="T89" fmla="*/ 16 h 28"/>
                  <a:gd name="T90" fmla="*/ 26 w 28"/>
                  <a:gd name="T91" fmla="*/ 16 h 28"/>
                  <a:gd name="T92" fmla="*/ 28 w 28"/>
                  <a:gd name="T93" fmla="*/ 14 h 28"/>
                  <a:gd name="T94" fmla="*/ 28 w 28"/>
                  <a:gd name="T95" fmla="*/ 13 h 28"/>
                  <a:gd name="T96" fmla="*/ 26 w 28"/>
                  <a:gd name="T97" fmla="*/ 11 h 28"/>
                  <a:gd name="T98" fmla="*/ 14 w 28"/>
                  <a:gd name="T99" fmla="*/ 18 h 28"/>
                  <a:gd name="T100" fmla="*/ 10 w 28"/>
                  <a:gd name="T101" fmla="*/ 14 h 28"/>
                  <a:gd name="T102" fmla="*/ 14 w 28"/>
                  <a:gd name="T103" fmla="*/ 10 h 28"/>
                  <a:gd name="T104" fmla="*/ 18 w 28"/>
                  <a:gd name="T105" fmla="*/ 14 h 28"/>
                  <a:gd name="T106" fmla="*/ 14 w 28"/>
                  <a:gd name="T107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" h="28">
                    <a:moveTo>
                      <a:pt x="26" y="11"/>
                    </a:move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0"/>
                      <a:pt x="22" y="9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6"/>
                      <a:pt x="25" y="5"/>
                      <a:pt x="24" y="4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3"/>
                      <a:pt x="21" y="3"/>
                      <a:pt x="21" y="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6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2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5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4" y="24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5"/>
                      <a:pt x="7" y="25"/>
                      <a:pt x="7" y="25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3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8"/>
                      <a:pt x="17" y="27"/>
                      <a:pt x="17" y="2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2"/>
                      <a:pt x="19" y="22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5"/>
                      <a:pt x="23" y="25"/>
                      <a:pt x="24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5" y="21"/>
                      <a:pt x="25" y="21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7"/>
                      <a:pt x="23" y="17"/>
                      <a:pt x="23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8" y="15"/>
                      <a:pt x="28" y="14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2"/>
                      <a:pt x="27" y="11"/>
                      <a:pt x="26" y="11"/>
                    </a:cubicBezTo>
                    <a:close/>
                    <a:moveTo>
                      <a:pt x="14" y="18"/>
                    </a:moveTo>
                    <a:cubicBezTo>
                      <a:pt x="11" y="18"/>
                      <a:pt x="10" y="16"/>
                      <a:pt x="10" y="14"/>
                    </a:cubicBezTo>
                    <a:cubicBezTo>
                      <a:pt x="10" y="12"/>
                      <a:pt x="11" y="10"/>
                      <a:pt x="14" y="10"/>
                    </a:cubicBezTo>
                    <a:cubicBezTo>
                      <a:pt x="16" y="10"/>
                      <a:pt x="18" y="12"/>
                      <a:pt x="18" y="14"/>
                    </a:cubicBezTo>
                    <a:cubicBezTo>
                      <a:pt x="18" y="16"/>
                      <a:pt x="16" y="18"/>
                      <a:pt x="1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0DC3DEF-E0C8-1010-F329-02D46F117892}"/>
                </a:ext>
              </a:extLst>
            </p:cNvPr>
            <p:cNvGrpSpPr/>
            <p:nvPr/>
          </p:nvGrpSpPr>
          <p:grpSpPr>
            <a:xfrm>
              <a:off x="11223115" y="2009472"/>
              <a:ext cx="294541" cy="410735"/>
              <a:chOff x="6457951" y="4991101"/>
              <a:chExt cx="173038" cy="241300"/>
            </a:xfrm>
            <a:grpFill/>
          </p:grpSpPr>
          <p:sp>
            <p:nvSpPr>
              <p:cNvPr id="241" name="Freeform 232">
                <a:extLst>
                  <a:ext uri="{FF2B5EF4-FFF2-40B4-BE49-F238E27FC236}">
                    <a16:creationId xmlns:a16="http://schemas.microsoft.com/office/drawing/2014/main" id="{26CA457C-ADE5-4A89-6FF0-95368D6911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57951" y="4991101"/>
                <a:ext cx="173038" cy="241300"/>
              </a:xfrm>
              <a:custGeom>
                <a:avLst/>
                <a:gdLst>
                  <a:gd name="T0" fmla="*/ 43 w 46"/>
                  <a:gd name="T1" fmla="*/ 6 h 64"/>
                  <a:gd name="T2" fmla="*/ 46 w 46"/>
                  <a:gd name="T3" fmla="*/ 6 h 64"/>
                  <a:gd name="T4" fmla="*/ 46 w 46"/>
                  <a:gd name="T5" fmla="*/ 0 h 64"/>
                  <a:gd name="T6" fmla="*/ 0 w 46"/>
                  <a:gd name="T7" fmla="*/ 0 h 64"/>
                  <a:gd name="T8" fmla="*/ 0 w 46"/>
                  <a:gd name="T9" fmla="*/ 6 h 64"/>
                  <a:gd name="T10" fmla="*/ 4 w 46"/>
                  <a:gd name="T11" fmla="*/ 6 h 64"/>
                  <a:gd name="T12" fmla="*/ 17 w 46"/>
                  <a:gd name="T13" fmla="*/ 29 h 64"/>
                  <a:gd name="T14" fmla="*/ 17 w 46"/>
                  <a:gd name="T15" fmla="*/ 36 h 64"/>
                  <a:gd name="T16" fmla="*/ 4 w 46"/>
                  <a:gd name="T17" fmla="*/ 58 h 64"/>
                  <a:gd name="T18" fmla="*/ 0 w 46"/>
                  <a:gd name="T19" fmla="*/ 58 h 64"/>
                  <a:gd name="T20" fmla="*/ 0 w 46"/>
                  <a:gd name="T21" fmla="*/ 64 h 64"/>
                  <a:gd name="T22" fmla="*/ 46 w 46"/>
                  <a:gd name="T23" fmla="*/ 64 h 64"/>
                  <a:gd name="T24" fmla="*/ 46 w 46"/>
                  <a:gd name="T25" fmla="*/ 58 h 64"/>
                  <a:gd name="T26" fmla="*/ 43 w 46"/>
                  <a:gd name="T27" fmla="*/ 58 h 64"/>
                  <a:gd name="T28" fmla="*/ 30 w 46"/>
                  <a:gd name="T29" fmla="*/ 36 h 64"/>
                  <a:gd name="T30" fmla="*/ 30 w 46"/>
                  <a:gd name="T31" fmla="*/ 29 h 64"/>
                  <a:gd name="T32" fmla="*/ 43 w 46"/>
                  <a:gd name="T33" fmla="*/ 6 h 64"/>
                  <a:gd name="T34" fmla="*/ 28 w 46"/>
                  <a:gd name="T35" fmla="*/ 38 h 64"/>
                  <a:gd name="T36" fmla="*/ 40 w 46"/>
                  <a:gd name="T37" fmla="*/ 58 h 64"/>
                  <a:gd name="T38" fmla="*/ 37 w 46"/>
                  <a:gd name="T39" fmla="*/ 58 h 64"/>
                  <a:gd name="T40" fmla="*/ 31 w 46"/>
                  <a:gd name="T41" fmla="*/ 51 h 64"/>
                  <a:gd name="T42" fmla="*/ 24 w 46"/>
                  <a:gd name="T43" fmla="*/ 43 h 64"/>
                  <a:gd name="T44" fmla="*/ 17 w 46"/>
                  <a:gd name="T45" fmla="*/ 51 h 64"/>
                  <a:gd name="T46" fmla="*/ 11 w 46"/>
                  <a:gd name="T47" fmla="*/ 58 h 64"/>
                  <a:gd name="T48" fmla="*/ 7 w 46"/>
                  <a:gd name="T49" fmla="*/ 58 h 64"/>
                  <a:gd name="T50" fmla="*/ 19 w 46"/>
                  <a:gd name="T51" fmla="*/ 38 h 64"/>
                  <a:gd name="T52" fmla="*/ 20 w 46"/>
                  <a:gd name="T53" fmla="*/ 38 h 64"/>
                  <a:gd name="T54" fmla="*/ 20 w 46"/>
                  <a:gd name="T55" fmla="*/ 26 h 64"/>
                  <a:gd name="T56" fmla="*/ 19 w 46"/>
                  <a:gd name="T57" fmla="*/ 26 h 64"/>
                  <a:gd name="T58" fmla="*/ 7 w 46"/>
                  <a:gd name="T59" fmla="*/ 6 h 64"/>
                  <a:gd name="T60" fmla="*/ 40 w 46"/>
                  <a:gd name="T61" fmla="*/ 6 h 64"/>
                  <a:gd name="T62" fmla="*/ 28 w 46"/>
                  <a:gd name="T63" fmla="*/ 26 h 64"/>
                  <a:gd name="T64" fmla="*/ 27 w 46"/>
                  <a:gd name="T65" fmla="*/ 26 h 64"/>
                  <a:gd name="T66" fmla="*/ 27 w 46"/>
                  <a:gd name="T67" fmla="*/ 38 h 64"/>
                  <a:gd name="T68" fmla="*/ 28 w 46"/>
                  <a:gd name="T69" fmla="*/ 3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64">
                    <a:moveTo>
                      <a:pt x="43" y="6"/>
                    </a:moveTo>
                    <a:cubicBezTo>
                      <a:pt x="46" y="6"/>
                      <a:pt x="46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18"/>
                      <a:pt x="9" y="26"/>
                      <a:pt x="17" y="29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9" y="38"/>
                      <a:pt x="5" y="46"/>
                      <a:pt x="4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46"/>
                      <a:pt x="38" y="38"/>
                      <a:pt x="30" y="36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8" y="26"/>
                      <a:pt x="42" y="18"/>
                      <a:pt x="43" y="6"/>
                    </a:cubicBezTo>
                    <a:close/>
                    <a:moveTo>
                      <a:pt x="28" y="38"/>
                    </a:moveTo>
                    <a:cubicBezTo>
                      <a:pt x="37" y="40"/>
                      <a:pt x="39" y="49"/>
                      <a:pt x="40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8" y="49"/>
                      <a:pt x="10" y="40"/>
                      <a:pt x="1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0" y="24"/>
                      <a:pt x="8" y="15"/>
                      <a:pt x="7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15"/>
                      <a:pt x="37" y="24"/>
                      <a:pt x="28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8"/>
                      <a:pt x="27" y="38"/>
                      <a:pt x="27" y="38"/>
                    </a:cubicBezTo>
                    <a:lnTo>
                      <a:pt x="2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2" name="Freeform 233">
                <a:extLst>
                  <a:ext uri="{FF2B5EF4-FFF2-40B4-BE49-F238E27FC236}">
                    <a16:creationId xmlns:a16="http://schemas.microsoft.com/office/drawing/2014/main" id="{113E932F-8AD4-A641-3583-78CE0E09A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038" y="5062538"/>
                <a:ext cx="52388" cy="30163"/>
              </a:xfrm>
              <a:custGeom>
                <a:avLst/>
                <a:gdLst>
                  <a:gd name="T0" fmla="*/ 33 w 33"/>
                  <a:gd name="T1" fmla="*/ 0 h 19"/>
                  <a:gd name="T2" fmla="*/ 0 w 33"/>
                  <a:gd name="T3" fmla="*/ 0 h 19"/>
                  <a:gd name="T4" fmla="*/ 9 w 33"/>
                  <a:gd name="T5" fmla="*/ 10 h 19"/>
                  <a:gd name="T6" fmla="*/ 16 w 33"/>
                  <a:gd name="T7" fmla="*/ 19 h 19"/>
                  <a:gd name="T8" fmla="*/ 23 w 33"/>
                  <a:gd name="T9" fmla="*/ 10 h 19"/>
                  <a:gd name="T10" fmla="*/ 33 w 33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9">
                    <a:moveTo>
                      <a:pt x="33" y="0"/>
                    </a:moveTo>
                    <a:lnTo>
                      <a:pt x="0" y="0"/>
                    </a:lnTo>
                    <a:lnTo>
                      <a:pt x="9" y="10"/>
                    </a:lnTo>
                    <a:lnTo>
                      <a:pt x="16" y="19"/>
                    </a:lnTo>
                    <a:lnTo>
                      <a:pt x="23" y="10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391326B7-333D-DA93-571E-B5D18D896C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8879" y="1952314"/>
              <a:ext cx="214619" cy="525051"/>
            </a:xfrm>
            <a:custGeom>
              <a:avLst/>
              <a:gdLst>
                <a:gd name="T0" fmla="*/ 229 w 280"/>
                <a:gd name="T1" fmla="*/ 44 h 685"/>
                <a:gd name="T2" fmla="*/ 206 w 280"/>
                <a:gd name="T3" fmla="*/ 0 h 685"/>
                <a:gd name="T4" fmla="*/ 75 w 280"/>
                <a:gd name="T5" fmla="*/ 0 h 685"/>
                <a:gd name="T6" fmla="*/ 49 w 280"/>
                <a:gd name="T7" fmla="*/ 42 h 685"/>
                <a:gd name="T8" fmla="*/ 79 w 280"/>
                <a:gd name="T9" fmla="*/ 140 h 685"/>
                <a:gd name="T10" fmla="*/ 0 w 280"/>
                <a:gd name="T11" fmla="*/ 534 h 685"/>
                <a:gd name="T12" fmla="*/ 140 w 280"/>
                <a:gd name="T13" fmla="*/ 685 h 685"/>
                <a:gd name="T14" fmla="*/ 280 w 280"/>
                <a:gd name="T15" fmla="*/ 534 h 685"/>
                <a:gd name="T16" fmla="*/ 199 w 280"/>
                <a:gd name="T17" fmla="*/ 139 h 685"/>
                <a:gd name="T18" fmla="*/ 229 w 280"/>
                <a:gd name="T19" fmla="*/ 44 h 685"/>
                <a:gd name="T20" fmla="*/ 95 w 280"/>
                <a:gd name="T21" fmla="*/ 35 h 685"/>
                <a:gd name="T22" fmla="*/ 185 w 280"/>
                <a:gd name="T23" fmla="*/ 35 h 685"/>
                <a:gd name="T24" fmla="*/ 192 w 280"/>
                <a:gd name="T25" fmla="*/ 47 h 685"/>
                <a:gd name="T26" fmla="*/ 168 w 280"/>
                <a:gd name="T27" fmla="*/ 122 h 685"/>
                <a:gd name="T28" fmla="*/ 110 w 280"/>
                <a:gd name="T29" fmla="*/ 122 h 685"/>
                <a:gd name="T30" fmla="*/ 86 w 280"/>
                <a:gd name="T31" fmla="*/ 47 h 685"/>
                <a:gd name="T32" fmla="*/ 95 w 280"/>
                <a:gd name="T33" fmla="*/ 35 h 685"/>
                <a:gd name="T34" fmla="*/ 61 w 280"/>
                <a:gd name="T35" fmla="*/ 406 h 685"/>
                <a:gd name="T36" fmla="*/ 209 w 280"/>
                <a:gd name="T37" fmla="*/ 559 h 685"/>
                <a:gd name="T38" fmla="*/ 181 w 280"/>
                <a:gd name="T39" fmla="*/ 589 h 685"/>
                <a:gd name="T40" fmla="*/ 50 w 280"/>
                <a:gd name="T41" fmla="*/ 459 h 685"/>
                <a:gd name="T42" fmla="*/ 61 w 280"/>
                <a:gd name="T43" fmla="*/ 406 h 685"/>
                <a:gd name="T44" fmla="*/ 65 w 280"/>
                <a:gd name="T45" fmla="*/ 386 h 685"/>
                <a:gd name="T46" fmla="*/ 76 w 280"/>
                <a:gd name="T47" fmla="*/ 331 h 685"/>
                <a:gd name="T48" fmla="*/ 238 w 280"/>
                <a:gd name="T49" fmla="*/ 500 h 685"/>
                <a:gd name="T50" fmla="*/ 242 w 280"/>
                <a:gd name="T51" fmla="*/ 523 h 685"/>
                <a:gd name="T52" fmla="*/ 221 w 280"/>
                <a:gd name="T53" fmla="*/ 546 h 685"/>
                <a:gd name="T54" fmla="*/ 65 w 280"/>
                <a:gd name="T55" fmla="*/ 386 h 685"/>
                <a:gd name="T56" fmla="*/ 80 w 280"/>
                <a:gd name="T57" fmla="*/ 311 h 685"/>
                <a:gd name="T58" fmla="*/ 90 w 280"/>
                <a:gd name="T59" fmla="*/ 262 h 685"/>
                <a:gd name="T60" fmla="*/ 214 w 280"/>
                <a:gd name="T61" fmla="*/ 385 h 685"/>
                <a:gd name="T62" fmla="*/ 231 w 280"/>
                <a:gd name="T63" fmla="*/ 468 h 685"/>
                <a:gd name="T64" fmla="*/ 80 w 280"/>
                <a:gd name="T65" fmla="*/ 311 h 685"/>
                <a:gd name="T66" fmla="*/ 94 w 280"/>
                <a:gd name="T67" fmla="*/ 242 h 685"/>
                <a:gd name="T68" fmla="*/ 105 w 280"/>
                <a:gd name="T69" fmla="*/ 187 h 685"/>
                <a:gd name="T70" fmla="*/ 192 w 280"/>
                <a:gd name="T71" fmla="*/ 278 h 685"/>
                <a:gd name="T72" fmla="*/ 208 w 280"/>
                <a:gd name="T73" fmla="*/ 355 h 685"/>
                <a:gd name="T74" fmla="*/ 94 w 280"/>
                <a:gd name="T75" fmla="*/ 242 h 685"/>
                <a:gd name="T76" fmla="*/ 46 w 280"/>
                <a:gd name="T77" fmla="*/ 479 h 685"/>
                <a:gd name="T78" fmla="*/ 169 w 280"/>
                <a:gd name="T79" fmla="*/ 602 h 685"/>
                <a:gd name="T80" fmla="*/ 140 w 280"/>
                <a:gd name="T81" fmla="*/ 634 h 685"/>
                <a:gd name="T82" fmla="*/ 37 w 280"/>
                <a:gd name="T83" fmla="*/ 523 h 685"/>
                <a:gd name="T84" fmla="*/ 46 w 280"/>
                <a:gd name="T85" fmla="*/ 479 h 685"/>
                <a:gd name="T86" fmla="*/ 168 w 280"/>
                <a:gd name="T87" fmla="*/ 156 h 685"/>
                <a:gd name="T88" fmla="*/ 185 w 280"/>
                <a:gd name="T89" fmla="*/ 246 h 685"/>
                <a:gd name="T90" fmla="*/ 109 w 280"/>
                <a:gd name="T91" fmla="*/ 166 h 685"/>
                <a:gd name="T92" fmla="*/ 111 w 280"/>
                <a:gd name="T93" fmla="*/ 156 h 685"/>
                <a:gd name="T94" fmla="*/ 168 w 280"/>
                <a:gd name="T95" fmla="*/ 156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0" h="685">
                  <a:moveTo>
                    <a:pt x="229" y="44"/>
                  </a:moveTo>
                  <a:lnTo>
                    <a:pt x="206" y="0"/>
                  </a:lnTo>
                  <a:lnTo>
                    <a:pt x="75" y="0"/>
                  </a:lnTo>
                  <a:lnTo>
                    <a:pt x="49" y="42"/>
                  </a:lnTo>
                  <a:lnTo>
                    <a:pt x="79" y="140"/>
                  </a:lnTo>
                  <a:lnTo>
                    <a:pt x="0" y="534"/>
                  </a:lnTo>
                  <a:lnTo>
                    <a:pt x="140" y="685"/>
                  </a:lnTo>
                  <a:lnTo>
                    <a:pt x="280" y="534"/>
                  </a:lnTo>
                  <a:lnTo>
                    <a:pt x="199" y="139"/>
                  </a:lnTo>
                  <a:lnTo>
                    <a:pt x="229" y="44"/>
                  </a:lnTo>
                  <a:close/>
                  <a:moveTo>
                    <a:pt x="95" y="35"/>
                  </a:moveTo>
                  <a:lnTo>
                    <a:pt x="185" y="35"/>
                  </a:lnTo>
                  <a:lnTo>
                    <a:pt x="192" y="47"/>
                  </a:lnTo>
                  <a:lnTo>
                    <a:pt x="168" y="122"/>
                  </a:lnTo>
                  <a:lnTo>
                    <a:pt x="110" y="122"/>
                  </a:lnTo>
                  <a:lnTo>
                    <a:pt x="86" y="47"/>
                  </a:lnTo>
                  <a:lnTo>
                    <a:pt x="95" y="35"/>
                  </a:lnTo>
                  <a:close/>
                  <a:moveTo>
                    <a:pt x="61" y="406"/>
                  </a:moveTo>
                  <a:lnTo>
                    <a:pt x="209" y="559"/>
                  </a:lnTo>
                  <a:lnTo>
                    <a:pt x="181" y="589"/>
                  </a:lnTo>
                  <a:lnTo>
                    <a:pt x="50" y="459"/>
                  </a:lnTo>
                  <a:lnTo>
                    <a:pt x="61" y="406"/>
                  </a:lnTo>
                  <a:close/>
                  <a:moveTo>
                    <a:pt x="65" y="386"/>
                  </a:moveTo>
                  <a:lnTo>
                    <a:pt x="76" y="331"/>
                  </a:lnTo>
                  <a:lnTo>
                    <a:pt x="238" y="500"/>
                  </a:lnTo>
                  <a:lnTo>
                    <a:pt x="242" y="523"/>
                  </a:lnTo>
                  <a:lnTo>
                    <a:pt x="221" y="546"/>
                  </a:lnTo>
                  <a:lnTo>
                    <a:pt x="65" y="386"/>
                  </a:lnTo>
                  <a:close/>
                  <a:moveTo>
                    <a:pt x="80" y="311"/>
                  </a:moveTo>
                  <a:lnTo>
                    <a:pt x="90" y="262"/>
                  </a:lnTo>
                  <a:lnTo>
                    <a:pt x="214" y="385"/>
                  </a:lnTo>
                  <a:lnTo>
                    <a:pt x="231" y="468"/>
                  </a:lnTo>
                  <a:lnTo>
                    <a:pt x="80" y="311"/>
                  </a:lnTo>
                  <a:close/>
                  <a:moveTo>
                    <a:pt x="94" y="242"/>
                  </a:moveTo>
                  <a:lnTo>
                    <a:pt x="105" y="187"/>
                  </a:lnTo>
                  <a:lnTo>
                    <a:pt x="192" y="278"/>
                  </a:lnTo>
                  <a:lnTo>
                    <a:pt x="208" y="355"/>
                  </a:lnTo>
                  <a:lnTo>
                    <a:pt x="94" y="242"/>
                  </a:lnTo>
                  <a:close/>
                  <a:moveTo>
                    <a:pt x="46" y="479"/>
                  </a:moveTo>
                  <a:lnTo>
                    <a:pt x="169" y="602"/>
                  </a:lnTo>
                  <a:lnTo>
                    <a:pt x="140" y="634"/>
                  </a:lnTo>
                  <a:lnTo>
                    <a:pt x="37" y="523"/>
                  </a:lnTo>
                  <a:lnTo>
                    <a:pt x="46" y="479"/>
                  </a:lnTo>
                  <a:close/>
                  <a:moveTo>
                    <a:pt x="168" y="156"/>
                  </a:moveTo>
                  <a:lnTo>
                    <a:pt x="185" y="246"/>
                  </a:lnTo>
                  <a:lnTo>
                    <a:pt x="109" y="166"/>
                  </a:lnTo>
                  <a:lnTo>
                    <a:pt x="111" y="156"/>
                  </a:lnTo>
                  <a:lnTo>
                    <a:pt x="168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BACA73-1FCA-67CD-06A8-B8CED1316E25}"/>
                </a:ext>
              </a:extLst>
            </p:cNvPr>
            <p:cNvGrpSpPr/>
            <p:nvPr/>
          </p:nvGrpSpPr>
          <p:grpSpPr>
            <a:xfrm>
              <a:off x="11130633" y="1081886"/>
              <a:ext cx="479504" cy="591092"/>
              <a:chOff x="3328993" y="1898648"/>
              <a:chExt cx="1193802" cy="1471615"/>
            </a:xfrm>
            <a:grpFill/>
            <a:effectLst/>
          </p:grpSpPr>
          <p:sp>
            <p:nvSpPr>
              <p:cNvPr id="237" name="Freeform 5">
                <a:extLst>
                  <a:ext uri="{FF2B5EF4-FFF2-40B4-BE49-F238E27FC236}">
                    <a16:creationId xmlns:a16="http://schemas.microsoft.com/office/drawing/2014/main" id="{ED56902E-5848-407B-E6C5-3520443E4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8993" y="2593972"/>
                <a:ext cx="1193802" cy="223838"/>
              </a:xfrm>
              <a:custGeom>
                <a:avLst/>
                <a:gdLst>
                  <a:gd name="T0" fmla="*/ 752 w 752"/>
                  <a:gd name="T1" fmla="*/ 0 h 141"/>
                  <a:gd name="T2" fmla="*/ 0 w 752"/>
                  <a:gd name="T3" fmla="*/ 2 h 141"/>
                  <a:gd name="T4" fmla="*/ 1 w 752"/>
                  <a:gd name="T5" fmla="*/ 141 h 141"/>
                  <a:gd name="T6" fmla="*/ 752 w 752"/>
                  <a:gd name="T7" fmla="*/ 139 h 141"/>
                  <a:gd name="T8" fmla="*/ 752 w 752"/>
                  <a:gd name="T9" fmla="*/ 0 h 141"/>
                  <a:gd name="T10" fmla="*/ 79 w 752"/>
                  <a:gd name="T11" fmla="*/ 80 h 141"/>
                  <a:gd name="T12" fmla="*/ 79 w 752"/>
                  <a:gd name="T13" fmla="*/ 12 h 141"/>
                  <a:gd name="T14" fmla="*/ 97 w 752"/>
                  <a:gd name="T15" fmla="*/ 12 h 141"/>
                  <a:gd name="T16" fmla="*/ 97 w 752"/>
                  <a:gd name="T17" fmla="*/ 80 h 141"/>
                  <a:gd name="T18" fmla="*/ 79 w 752"/>
                  <a:gd name="T19" fmla="*/ 80 h 141"/>
                  <a:gd name="T20" fmla="*/ 153 w 752"/>
                  <a:gd name="T21" fmla="*/ 80 h 141"/>
                  <a:gd name="T22" fmla="*/ 153 w 752"/>
                  <a:gd name="T23" fmla="*/ 12 h 141"/>
                  <a:gd name="T24" fmla="*/ 172 w 752"/>
                  <a:gd name="T25" fmla="*/ 12 h 141"/>
                  <a:gd name="T26" fmla="*/ 172 w 752"/>
                  <a:gd name="T27" fmla="*/ 80 h 141"/>
                  <a:gd name="T28" fmla="*/ 153 w 752"/>
                  <a:gd name="T29" fmla="*/ 80 h 141"/>
                  <a:gd name="T30" fmla="*/ 228 w 752"/>
                  <a:gd name="T31" fmla="*/ 80 h 141"/>
                  <a:gd name="T32" fmla="*/ 227 w 752"/>
                  <a:gd name="T33" fmla="*/ 12 h 141"/>
                  <a:gd name="T34" fmla="*/ 246 w 752"/>
                  <a:gd name="T35" fmla="*/ 12 h 141"/>
                  <a:gd name="T36" fmla="*/ 246 w 752"/>
                  <a:gd name="T37" fmla="*/ 80 h 141"/>
                  <a:gd name="T38" fmla="*/ 228 w 752"/>
                  <a:gd name="T39" fmla="*/ 80 h 141"/>
                  <a:gd name="T40" fmla="*/ 302 w 752"/>
                  <a:gd name="T41" fmla="*/ 80 h 141"/>
                  <a:gd name="T42" fmla="*/ 302 w 752"/>
                  <a:gd name="T43" fmla="*/ 12 h 141"/>
                  <a:gd name="T44" fmla="*/ 320 w 752"/>
                  <a:gd name="T45" fmla="*/ 12 h 141"/>
                  <a:gd name="T46" fmla="*/ 320 w 752"/>
                  <a:gd name="T47" fmla="*/ 80 h 141"/>
                  <a:gd name="T48" fmla="*/ 302 w 752"/>
                  <a:gd name="T49" fmla="*/ 80 h 141"/>
                  <a:gd name="T50" fmla="*/ 376 w 752"/>
                  <a:gd name="T51" fmla="*/ 80 h 141"/>
                  <a:gd name="T52" fmla="*/ 376 w 752"/>
                  <a:gd name="T53" fmla="*/ 12 h 141"/>
                  <a:gd name="T54" fmla="*/ 395 w 752"/>
                  <a:gd name="T55" fmla="*/ 12 h 141"/>
                  <a:gd name="T56" fmla="*/ 395 w 752"/>
                  <a:gd name="T57" fmla="*/ 80 h 141"/>
                  <a:gd name="T58" fmla="*/ 376 w 752"/>
                  <a:gd name="T59" fmla="*/ 80 h 141"/>
                  <a:gd name="T60" fmla="*/ 451 w 752"/>
                  <a:gd name="T61" fmla="*/ 80 h 141"/>
                  <a:gd name="T62" fmla="*/ 451 w 752"/>
                  <a:gd name="T63" fmla="*/ 12 h 141"/>
                  <a:gd name="T64" fmla="*/ 469 w 752"/>
                  <a:gd name="T65" fmla="*/ 12 h 141"/>
                  <a:gd name="T66" fmla="*/ 469 w 752"/>
                  <a:gd name="T67" fmla="*/ 80 h 141"/>
                  <a:gd name="T68" fmla="*/ 451 w 752"/>
                  <a:gd name="T69" fmla="*/ 80 h 141"/>
                  <a:gd name="T70" fmla="*/ 525 w 752"/>
                  <a:gd name="T71" fmla="*/ 80 h 141"/>
                  <a:gd name="T72" fmla="*/ 525 w 752"/>
                  <a:gd name="T73" fmla="*/ 12 h 141"/>
                  <a:gd name="T74" fmla="*/ 543 w 752"/>
                  <a:gd name="T75" fmla="*/ 12 h 141"/>
                  <a:gd name="T76" fmla="*/ 545 w 752"/>
                  <a:gd name="T77" fmla="*/ 80 h 141"/>
                  <a:gd name="T78" fmla="*/ 525 w 752"/>
                  <a:gd name="T79" fmla="*/ 80 h 141"/>
                  <a:gd name="T80" fmla="*/ 599 w 752"/>
                  <a:gd name="T81" fmla="*/ 80 h 141"/>
                  <a:gd name="T82" fmla="*/ 599 w 752"/>
                  <a:gd name="T83" fmla="*/ 12 h 141"/>
                  <a:gd name="T84" fmla="*/ 619 w 752"/>
                  <a:gd name="T85" fmla="*/ 12 h 141"/>
                  <a:gd name="T86" fmla="*/ 619 w 752"/>
                  <a:gd name="T87" fmla="*/ 80 h 141"/>
                  <a:gd name="T88" fmla="*/ 599 w 752"/>
                  <a:gd name="T89" fmla="*/ 80 h 141"/>
                  <a:gd name="T90" fmla="*/ 675 w 752"/>
                  <a:gd name="T91" fmla="*/ 79 h 141"/>
                  <a:gd name="T92" fmla="*/ 675 w 752"/>
                  <a:gd name="T93" fmla="*/ 11 h 141"/>
                  <a:gd name="T94" fmla="*/ 693 w 752"/>
                  <a:gd name="T95" fmla="*/ 11 h 141"/>
                  <a:gd name="T96" fmla="*/ 693 w 752"/>
                  <a:gd name="T97" fmla="*/ 79 h 141"/>
                  <a:gd name="T98" fmla="*/ 675 w 752"/>
                  <a:gd name="T99" fmla="*/ 7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52" h="141">
                    <a:moveTo>
                      <a:pt x="752" y="0"/>
                    </a:moveTo>
                    <a:lnTo>
                      <a:pt x="0" y="2"/>
                    </a:lnTo>
                    <a:lnTo>
                      <a:pt x="1" y="141"/>
                    </a:lnTo>
                    <a:lnTo>
                      <a:pt x="752" y="139"/>
                    </a:lnTo>
                    <a:lnTo>
                      <a:pt x="752" y="0"/>
                    </a:lnTo>
                    <a:close/>
                    <a:moveTo>
                      <a:pt x="79" y="80"/>
                    </a:moveTo>
                    <a:lnTo>
                      <a:pt x="79" y="12"/>
                    </a:lnTo>
                    <a:lnTo>
                      <a:pt x="97" y="12"/>
                    </a:lnTo>
                    <a:lnTo>
                      <a:pt x="97" y="80"/>
                    </a:lnTo>
                    <a:lnTo>
                      <a:pt x="79" y="80"/>
                    </a:lnTo>
                    <a:close/>
                    <a:moveTo>
                      <a:pt x="153" y="80"/>
                    </a:moveTo>
                    <a:lnTo>
                      <a:pt x="153" y="12"/>
                    </a:lnTo>
                    <a:lnTo>
                      <a:pt x="172" y="12"/>
                    </a:lnTo>
                    <a:lnTo>
                      <a:pt x="172" y="80"/>
                    </a:lnTo>
                    <a:lnTo>
                      <a:pt x="153" y="80"/>
                    </a:lnTo>
                    <a:close/>
                    <a:moveTo>
                      <a:pt x="228" y="80"/>
                    </a:moveTo>
                    <a:lnTo>
                      <a:pt x="227" y="12"/>
                    </a:lnTo>
                    <a:lnTo>
                      <a:pt x="246" y="12"/>
                    </a:lnTo>
                    <a:lnTo>
                      <a:pt x="246" y="80"/>
                    </a:lnTo>
                    <a:lnTo>
                      <a:pt x="228" y="80"/>
                    </a:lnTo>
                    <a:close/>
                    <a:moveTo>
                      <a:pt x="302" y="80"/>
                    </a:moveTo>
                    <a:lnTo>
                      <a:pt x="302" y="12"/>
                    </a:lnTo>
                    <a:lnTo>
                      <a:pt x="320" y="12"/>
                    </a:lnTo>
                    <a:lnTo>
                      <a:pt x="320" y="80"/>
                    </a:lnTo>
                    <a:lnTo>
                      <a:pt x="302" y="80"/>
                    </a:lnTo>
                    <a:close/>
                    <a:moveTo>
                      <a:pt x="376" y="80"/>
                    </a:moveTo>
                    <a:lnTo>
                      <a:pt x="376" y="12"/>
                    </a:lnTo>
                    <a:lnTo>
                      <a:pt x="395" y="12"/>
                    </a:lnTo>
                    <a:lnTo>
                      <a:pt x="395" y="80"/>
                    </a:lnTo>
                    <a:lnTo>
                      <a:pt x="376" y="80"/>
                    </a:lnTo>
                    <a:close/>
                    <a:moveTo>
                      <a:pt x="451" y="80"/>
                    </a:moveTo>
                    <a:lnTo>
                      <a:pt x="451" y="12"/>
                    </a:lnTo>
                    <a:lnTo>
                      <a:pt x="469" y="12"/>
                    </a:lnTo>
                    <a:lnTo>
                      <a:pt x="469" y="80"/>
                    </a:lnTo>
                    <a:lnTo>
                      <a:pt x="451" y="80"/>
                    </a:lnTo>
                    <a:close/>
                    <a:moveTo>
                      <a:pt x="525" y="80"/>
                    </a:moveTo>
                    <a:lnTo>
                      <a:pt x="525" y="12"/>
                    </a:lnTo>
                    <a:lnTo>
                      <a:pt x="543" y="12"/>
                    </a:lnTo>
                    <a:lnTo>
                      <a:pt x="545" y="80"/>
                    </a:lnTo>
                    <a:lnTo>
                      <a:pt x="525" y="80"/>
                    </a:lnTo>
                    <a:close/>
                    <a:moveTo>
                      <a:pt x="599" y="80"/>
                    </a:moveTo>
                    <a:lnTo>
                      <a:pt x="599" y="12"/>
                    </a:lnTo>
                    <a:lnTo>
                      <a:pt x="619" y="12"/>
                    </a:lnTo>
                    <a:lnTo>
                      <a:pt x="619" y="80"/>
                    </a:lnTo>
                    <a:lnTo>
                      <a:pt x="599" y="80"/>
                    </a:lnTo>
                    <a:close/>
                    <a:moveTo>
                      <a:pt x="675" y="79"/>
                    </a:moveTo>
                    <a:lnTo>
                      <a:pt x="675" y="11"/>
                    </a:lnTo>
                    <a:lnTo>
                      <a:pt x="693" y="11"/>
                    </a:lnTo>
                    <a:lnTo>
                      <a:pt x="693" y="79"/>
                    </a:lnTo>
                    <a:lnTo>
                      <a:pt x="675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8" name="Freeform 6">
                <a:extLst>
                  <a:ext uri="{FF2B5EF4-FFF2-40B4-BE49-F238E27FC236}">
                    <a16:creationId xmlns:a16="http://schemas.microsoft.com/office/drawing/2014/main" id="{EE472D04-3D1F-897B-8F90-19FD1F9731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4756" y="1898648"/>
                <a:ext cx="400050" cy="660399"/>
              </a:xfrm>
              <a:custGeom>
                <a:avLst/>
                <a:gdLst>
                  <a:gd name="T0" fmla="*/ 0 w 221"/>
                  <a:gd name="T1" fmla="*/ 365 h 365"/>
                  <a:gd name="T2" fmla="*/ 65 w 221"/>
                  <a:gd name="T3" fmla="*/ 365 h 365"/>
                  <a:gd name="T4" fmla="*/ 107 w 221"/>
                  <a:gd name="T5" fmla="*/ 241 h 365"/>
                  <a:gd name="T6" fmla="*/ 155 w 221"/>
                  <a:gd name="T7" fmla="*/ 365 h 365"/>
                  <a:gd name="T8" fmla="*/ 221 w 221"/>
                  <a:gd name="T9" fmla="*/ 365 h 365"/>
                  <a:gd name="T10" fmla="*/ 157 w 221"/>
                  <a:gd name="T11" fmla="*/ 191 h 365"/>
                  <a:gd name="T12" fmla="*/ 157 w 221"/>
                  <a:gd name="T13" fmla="*/ 191 h 365"/>
                  <a:gd name="T14" fmla="*/ 171 w 221"/>
                  <a:gd name="T15" fmla="*/ 155 h 365"/>
                  <a:gd name="T16" fmla="*/ 123 w 221"/>
                  <a:gd name="T17" fmla="*/ 97 h 365"/>
                  <a:gd name="T18" fmla="*/ 123 w 221"/>
                  <a:gd name="T19" fmla="*/ 26 h 365"/>
                  <a:gd name="T20" fmla="*/ 105 w 221"/>
                  <a:gd name="T21" fmla="*/ 0 h 365"/>
                  <a:gd name="T22" fmla="*/ 87 w 221"/>
                  <a:gd name="T23" fmla="*/ 26 h 365"/>
                  <a:gd name="T24" fmla="*/ 87 w 221"/>
                  <a:gd name="T25" fmla="*/ 99 h 365"/>
                  <a:gd name="T26" fmla="*/ 43 w 221"/>
                  <a:gd name="T27" fmla="*/ 155 h 365"/>
                  <a:gd name="T28" fmla="*/ 59 w 221"/>
                  <a:gd name="T29" fmla="*/ 194 h 365"/>
                  <a:gd name="T30" fmla="*/ 0 w 221"/>
                  <a:gd name="T31" fmla="*/ 365 h 365"/>
                  <a:gd name="T32" fmla="*/ 107 w 221"/>
                  <a:gd name="T33" fmla="*/ 137 h 365"/>
                  <a:gd name="T34" fmla="*/ 126 w 221"/>
                  <a:gd name="T35" fmla="*/ 154 h 365"/>
                  <a:gd name="T36" fmla="*/ 107 w 221"/>
                  <a:gd name="T37" fmla="*/ 171 h 365"/>
                  <a:gd name="T38" fmla="*/ 88 w 221"/>
                  <a:gd name="T39" fmla="*/ 154 h 365"/>
                  <a:gd name="T40" fmla="*/ 107 w 221"/>
                  <a:gd name="T41" fmla="*/ 137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1" h="365">
                    <a:moveTo>
                      <a:pt x="0" y="365"/>
                    </a:moveTo>
                    <a:cubicBezTo>
                      <a:pt x="65" y="365"/>
                      <a:pt x="65" y="365"/>
                      <a:pt x="65" y="365"/>
                    </a:cubicBezTo>
                    <a:cubicBezTo>
                      <a:pt x="107" y="241"/>
                      <a:pt x="107" y="241"/>
                      <a:pt x="107" y="241"/>
                    </a:cubicBezTo>
                    <a:cubicBezTo>
                      <a:pt x="155" y="365"/>
                      <a:pt x="155" y="365"/>
                      <a:pt x="155" y="365"/>
                    </a:cubicBezTo>
                    <a:cubicBezTo>
                      <a:pt x="221" y="365"/>
                      <a:pt x="221" y="365"/>
                      <a:pt x="221" y="365"/>
                    </a:cubicBezTo>
                    <a:cubicBezTo>
                      <a:pt x="157" y="191"/>
                      <a:pt x="157" y="191"/>
                      <a:pt x="157" y="191"/>
                    </a:cubicBezTo>
                    <a:cubicBezTo>
                      <a:pt x="157" y="191"/>
                      <a:pt x="157" y="191"/>
                      <a:pt x="157" y="191"/>
                    </a:cubicBezTo>
                    <a:cubicBezTo>
                      <a:pt x="165" y="181"/>
                      <a:pt x="171" y="169"/>
                      <a:pt x="171" y="155"/>
                    </a:cubicBezTo>
                    <a:cubicBezTo>
                      <a:pt x="171" y="127"/>
                      <a:pt x="151" y="104"/>
                      <a:pt x="123" y="97"/>
                    </a:cubicBezTo>
                    <a:cubicBezTo>
                      <a:pt x="123" y="26"/>
                      <a:pt x="123" y="26"/>
                      <a:pt x="123" y="26"/>
                    </a:cubicBezTo>
                    <a:cubicBezTo>
                      <a:pt x="123" y="11"/>
                      <a:pt x="115" y="0"/>
                      <a:pt x="105" y="0"/>
                    </a:cubicBezTo>
                    <a:cubicBezTo>
                      <a:pt x="95" y="0"/>
                      <a:pt x="87" y="11"/>
                      <a:pt x="87" y="26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59" y="107"/>
                      <a:pt x="43" y="129"/>
                      <a:pt x="43" y="155"/>
                    </a:cubicBezTo>
                    <a:cubicBezTo>
                      <a:pt x="43" y="170"/>
                      <a:pt x="49" y="184"/>
                      <a:pt x="59" y="194"/>
                    </a:cubicBezTo>
                    <a:lnTo>
                      <a:pt x="0" y="365"/>
                    </a:lnTo>
                    <a:close/>
                    <a:moveTo>
                      <a:pt x="107" y="137"/>
                    </a:moveTo>
                    <a:cubicBezTo>
                      <a:pt x="117" y="137"/>
                      <a:pt x="126" y="145"/>
                      <a:pt x="126" y="154"/>
                    </a:cubicBezTo>
                    <a:cubicBezTo>
                      <a:pt x="126" y="164"/>
                      <a:pt x="117" y="171"/>
                      <a:pt x="107" y="171"/>
                    </a:cubicBezTo>
                    <a:cubicBezTo>
                      <a:pt x="97" y="171"/>
                      <a:pt x="88" y="164"/>
                      <a:pt x="88" y="154"/>
                    </a:cubicBezTo>
                    <a:cubicBezTo>
                      <a:pt x="88" y="145"/>
                      <a:pt x="97" y="137"/>
                      <a:pt x="107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9" name="Freeform 7">
                <a:extLst>
                  <a:ext uri="{FF2B5EF4-FFF2-40B4-BE49-F238E27FC236}">
                    <a16:creationId xmlns:a16="http://schemas.microsoft.com/office/drawing/2014/main" id="{5D7F3818-69AC-A27D-A83E-5E25E6A01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868" y="2851149"/>
                <a:ext cx="244475" cy="519113"/>
              </a:xfrm>
              <a:custGeom>
                <a:avLst/>
                <a:gdLst>
                  <a:gd name="T0" fmla="*/ 148 w 154"/>
                  <a:gd name="T1" fmla="*/ 204 h 327"/>
                  <a:gd name="T2" fmla="*/ 73 w 154"/>
                  <a:gd name="T3" fmla="*/ 0 h 327"/>
                  <a:gd name="T4" fmla="*/ 0 w 154"/>
                  <a:gd name="T5" fmla="*/ 0 h 327"/>
                  <a:gd name="T6" fmla="*/ 83 w 154"/>
                  <a:gd name="T7" fmla="*/ 220 h 327"/>
                  <a:gd name="T8" fmla="*/ 110 w 154"/>
                  <a:gd name="T9" fmla="*/ 213 h 327"/>
                  <a:gd name="T10" fmla="*/ 154 w 154"/>
                  <a:gd name="T11" fmla="*/ 327 h 327"/>
                  <a:gd name="T12" fmla="*/ 123 w 154"/>
                  <a:gd name="T13" fmla="*/ 210 h 327"/>
                  <a:gd name="T14" fmla="*/ 148 w 154"/>
                  <a:gd name="T15" fmla="*/ 20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27">
                    <a:moveTo>
                      <a:pt x="148" y="204"/>
                    </a:moveTo>
                    <a:lnTo>
                      <a:pt x="73" y="0"/>
                    </a:lnTo>
                    <a:lnTo>
                      <a:pt x="0" y="0"/>
                    </a:lnTo>
                    <a:lnTo>
                      <a:pt x="83" y="220"/>
                    </a:lnTo>
                    <a:lnTo>
                      <a:pt x="110" y="213"/>
                    </a:lnTo>
                    <a:lnTo>
                      <a:pt x="154" y="327"/>
                    </a:lnTo>
                    <a:lnTo>
                      <a:pt x="123" y="210"/>
                    </a:lnTo>
                    <a:lnTo>
                      <a:pt x="148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0" name="Freeform 8">
                <a:extLst>
                  <a:ext uri="{FF2B5EF4-FFF2-40B4-BE49-F238E27FC236}">
                    <a16:creationId xmlns:a16="http://schemas.microsoft.com/office/drawing/2014/main" id="{2A4FE01D-A7B5-5F68-E086-83238164E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2025" y="2851150"/>
                <a:ext cx="231775" cy="519113"/>
              </a:xfrm>
              <a:custGeom>
                <a:avLst/>
                <a:gdLst>
                  <a:gd name="T0" fmla="*/ 71 w 146"/>
                  <a:gd name="T1" fmla="*/ 0 h 327"/>
                  <a:gd name="T2" fmla="*/ 2 w 146"/>
                  <a:gd name="T3" fmla="*/ 204 h 327"/>
                  <a:gd name="T4" fmla="*/ 27 w 146"/>
                  <a:gd name="T5" fmla="*/ 211 h 327"/>
                  <a:gd name="T6" fmla="*/ 0 w 146"/>
                  <a:gd name="T7" fmla="*/ 327 h 327"/>
                  <a:gd name="T8" fmla="*/ 40 w 146"/>
                  <a:gd name="T9" fmla="*/ 214 h 327"/>
                  <a:gd name="T10" fmla="*/ 71 w 146"/>
                  <a:gd name="T11" fmla="*/ 222 h 327"/>
                  <a:gd name="T12" fmla="*/ 146 w 146"/>
                  <a:gd name="T13" fmla="*/ 0 h 327"/>
                  <a:gd name="T14" fmla="*/ 71 w 146"/>
                  <a:gd name="T15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327">
                    <a:moveTo>
                      <a:pt x="71" y="0"/>
                    </a:moveTo>
                    <a:lnTo>
                      <a:pt x="2" y="204"/>
                    </a:lnTo>
                    <a:lnTo>
                      <a:pt x="27" y="211"/>
                    </a:lnTo>
                    <a:lnTo>
                      <a:pt x="0" y="327"/>
                    </a:lnTo>
                    <a:lnTo>
                      <a:pt x="40" y="214"/>
                    </a:lnTo>
                    <a:lnTo>
                      <a:pt x="71" y="222"/>
                    </a:lnTo>
                    <a:lnTo>
                      <a:pt x="146" y="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D9A1124-4DC2-3D2D-B68F-8B842564A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18" y="1166327"/>
              <a:ext cx="226939" cy="422211"/>
            </a:xfrm>
            <a:custGeom>
              <a:avLst/>
              <a:gdLst>
                <a:gd name="T0" fmla="*/ 85 w 88"/>
                <a:gd name="T1" fmla="*/ 157 h 166"/>
                <a:gd name="T2" fmla="*/ 87 w 88"/>
                <a:gd name="T3" fmla="*/ 156 h 166"/>
                <a:gd name="T4" fmla="*/ 88 w 88"/>
                <a:gd name="T5" fmla="*/ 154 h 166"/>
                <a:gd name="T6" fmla="*/ 88 w 88"/>
                <a:gd name="T7" fmla="*/ 149 h 166"/>
                <a:gd name="T8" fmla="*/ 76 w 88"/>
                <a:gd name="T9" fmla="*/ 137 h 166"/>
                <a:gd name="T10" fmla="*/ 77 w 88"/>
                <a:gd name="T11" fmla="*/ 137 h 166"/>
                <a:gd name="T12" fmla="*/ 78 w 88"/>
                <a:gd name="T13" fmla="*/ 136 h 166"/>
                <a:gd name="T14" fmla="*/ 79 w 88"/>
                <a:gd name="T15" fmla="*/ 135 h 166"/>
                <a:gd name="T16" fmla="*/ 78 w 88"/>
                <a:gd name="T17" fmla="*/ 133 h 166"/>
                <a:gd name="T18" fmla="*/ 77 w 88"/>
                <a:gd name="T19" fmla="*/ 133 h 166"/>
                <a:gd name="T20" fmla="*/ 74 w 88"/>
                <a:gd name="T21" fmla="*/ 133 h 166"/>
                <a:gd name="T22" fmla="*/ 87 w 88"/>
                <a:gd name="T23" fmla="*/ 118 h 166"/>
                <a:gd name="T24" fmla="*/ 87 w 88"/>
                <a:gd name="T25" fmla="*/ 118 h 166"/>
                <a:gd name="T26" fmla="*/ 87 w 88"/>
                <a:gd name="T27" fmla="*/ 118 h 166"/>
                <a:gd name="T28" fmla="*/ 87 w 88"/>
                <a:gd name="T29" fmla="*/ 118 h 166"/>
                <a:gd name="T30" fmla="*/ 79 w 88"/>
                <a:gd name="T31" fmla="*/ 113 h 166"/>
                <a:gd name="T32" fmla="*/ 35 w 88"/>
                <a:gd name="T33" fmla="*/ 53 h 166"/>
                <a:gd name="T34" fmla="*/ 55 w 88"/>
                <a:gd name="T35" fmla="*/ 53 h 166"/>
                <a:gd name="T36" fmla="*/ 58 w 88"/>
                <a:gd name="T37" fmla="*/ 62 h 166"/>
                <a:gd name="T38" fmla="*/ 76 w 88"/>
                <a:gd name="T39" fmla="*/ 64 h 166"/>
                <a:gd name="T40" fmla="*/ 82 w 88"/>
                <a:gd name="T41" fmla="*/ 52 h 166"/>
                <a:gd name="T42" fmla="*/ 82 w 88"/>
                <a:gd name="T43" fmla="*/ 50 h 166"/>
                <a:gd name="T44" fmla="*/ 81 w 88"/>
                <a:gd name="T45" fmla="*/ 48 h 166"/>
                <a:gd name="T46" fmla="*/ 79 w 88"/>
                <a:gd name="T47" fmla="*/ 47 h 166"/>
                <a:gd name="T48" fmla="*/ 65 w 88"/>
                <a:gd name="T49" fmla="*/ 29 h 166"/>
                <a:gd name="T50" fmla="*/ 64 w 88"/>
                <a:gd name="T51" fmla="*/ 27 h 166"/>
                <a:gd name="T52" fmla="*/ 64 w 88"/>
                <a:gd name="T53" fmla="*/ 26 h 166"/>
                <a:gd name="T54" fmla="*/ 63 w 88"/>
                <a:gd name="T55" fmla="*/ 24 h 166"/>
                <a:gd name="T56" fmla="*/ 54 w 88"/>
                <a:gd name="T57" fmla="*/ 16 h 166"/>
                <a:gd name="T58" fmla="*/ 65 w 88"/>
                <a:gd name="T59" fmla="*/ 8 h 166"/>
                <a:gd name="T60" fmla="*/ 30 w 88"/>
                <a:gd name="T61" fmla="*/ 0 h 166"/>
                <a:gd name="T62" fmla="*/ 17 w 88"/>
                <a:gd name="T63" fmla="*/ 13 h 166"/>
                <a:gd name="T64" fmla="*/ 3 w 88"/>
                <a:gd name="T65" fmla="*/ 34 h 166"/>
                <a:gd name="T66" fmla="*/ 1 w 88"/>
                <a:gd name="T67" fmla="*/ 59 h 166"/>
                <a:gd name="T68" fmla="*/ 8 w 88"/>
                <a:gd name="T69" fmla="*/ 123 h 166"/>
                <a:gd name="T70" fmla="*/ 17 w 88"/>
                <a:gd name="T71" fmla="*/ 133 h 166"/>
                <a:gd name="T72" fmla="*/ 13 w 88"/>
                <a:gd name="T73" fmla="*/ 133 h 166"/>
                <a:gd name="T74" fmla="*/ 12 w 88"/>
                <a:gd name="T75" fmla="*/ 133 h 166"/>
                <a:gd name="T76" fmla="*/ 11 w 88"/>
                <a:gd name="T77" fmla="*/ 135 h 166"/>
                <a:gd name="T78" fmla="*/ 12 w 88"/>
                <a:gd name="T79" fmla="*/ 136 h 166"/>
                <a:gd name="T80" fmla="*/ 13 w 88"/>
                <a:gd name="T81" fmla="*/ 137 h 166"/>
                <a:gd name="T82" fmla="*/ 14 w 88"/>
                <a:gd name="T83" fmla="*/ 137 h 166"/>
                <a:gd name="T84" fmla="*/ 2 w 88"/>
                <a:gd name="T85" fmla="*/ 149 h 166"/>
                <a:gd name="T86" fmla="*/ 2 w 88"/>
                <a:gd name="T87" fmla="*/ 154 h 166"/>
                <a:gd name="T88" fmla="*/ 3 w 88"/>
                <a:gd name="T89" fmla="*/ 156 h 166"/>
                <a:gd name="T90" fmla="*/ 5 w 88"/>
                <a:gd name="T91" fmla="*/ 157 h 166"/>
                <a:gd name="T92" fmla="*/ 5 w 88"/>
                <a:gd name="T93" fmla="*/ 157 h 166"/>
                <a:gd name="T94" fmla="*/ 5 w 88"/>
                <a:gd name="T95" fmla="*/ 160 h 166"/>
                <a:gd name="T96" fmla="*/ 5 w 88"/>
                <a:gd name="T97" fmla="*/ 160 h 166"/>
                <a:gd name="T98" fmla="*/ 3 w 88"/>
                <a:gd name="T99" fmla="*/ 160 h 166"/>
                <a:gd name="T100" fmla="*/ 2 w 88"/>
                <a:gd name="T101" fmla="*/ 163 h 166"/>
                <a:gd name="T102" fmla="*/ 2 w 88"/>
                <a:gd name="T103" fmla="*/ 163 h 166"/>
                <a:gd name="T104" fmla="*/ 3 w 88"/>
                <a:gd name="T105" fmla="*/ 165 h 166"/>
                <a:gd name="T106" fmla="*/ 5 w 88"/>
                <a:gd name="T107" fmla="*/ 166 h 166"/>
                <a:gd name="T108" fmla="*/ 85 w 88"/>
                <a:gd name="T109" fmla="*/ 166 h 166"/>
                <a:gd name="T110" fmla="*/ 87 w 88"/>
                <a:gd name="T111" fmla="*/ 165 h 166"/>
                <a:gd name="T112" fmla="*/ 88 w 88"/>
                <a:gd name="T113" fmla="*/ 163 h 166"/>
                <a:gd name="T114" fmla="*/ 88 w 88"/>
                <a:gd name="T115" fmla="*/ 163 h 166"/>
                <a:gd name="T116" fmla="*/ 87 w 88"/>
                <a:gd name="T117" fmla="*/ 160 h 166"/>
                <a:gd name="T118" fmla="*/ 85 w 88"/>
                <a:gd name="T119" fmla="*/ 160 h 166"/>
                <a:gd name="T120" fmla="*/ 85 w 88"/>
                <a:gd name="T121" fmla="*/ 160 h 166"/>
                <a:gd name="T122" fmla="*/ 85 w 88"/>
                <a:gd name="T123" fmla="*/ 15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166">
                  <a:moveTo>
                    <a:pt x="85" y="157"/>
                  </a:moveTo>
                  <a:cubicBezTo>
                    <a:pt x="86" y="157"/>
                    <a:pt x="87" y="157"/>
                    <a:pt x="87" y="156"/>
                  </a:cubicBezTo>
                  <a:cubicBezTo>
                    <a:pt x="88" y="156"/>
                    <a:pt x="88" y="155"/>
                    <a:pt x="88" y="154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2" y="149"/>
                    <a:pt x="76" y="143"/>
                    <a:pt x="76" y="137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8" y="137"/>
                    <a:pt x="78" y="137"/>
                    <a:pt x="78" y="136"/>
                  </a:cubicBezTo>
                  <a:cubicBezTo>
                    <a:pt x="79" y="136"/>
                    <a:pt x="79" y="135"/>
                    <a:pt x="79" y="135"/>
                  </a:cubicBezTo>
                  <a:cubicBezTo>
                    <a:pt x="79" y="134"/>
                    <a:pt x="79" y="134"/>
                    <a:pt x="78" y="133"/>
                  </a:cubicBezTo>
                  <a:cubicBezTo>
                    <a:pt x="78" y="133"/>
                    <a:pt x="78" y="133"/>
                    <a:pt x="77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4" y="128"/>
                    <a:pt x="87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65" y="104"/>
                    <a:pt x="38" y="82"/>
                    <a:pt x="35" y="53"/>
                  </a:cubicBezTo>
                  <a:cubicBezTo>
                    <a:pt x="39" y="55"/>
                    <a:pt x="49" y="56"/>
                    <a:pt x="55" y="53"/>
                  </a:cubicBezTo>
                  <a:cubicBezTo>
                    <a:pt x="56" y="54"/>
                    <a:pt x="59" y="57"/>
                    <a:pt x="58" y="62"/>
                  </a:cubicBezTo>
                  <a:cubicBezTo>
                    <a:pt x="65" y="66"/>
                    <a:pt x="76" y="64"/>
                    <a:pt x="76" y="64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2" y="51"/>
                    <a:pt x="82" y="50"/>
                    <a:pt x="82" y="50"/>
                  </a:cubicBezTo>
                  <a:cubicBezTo>
                    <a:pt x="82" y="49"/>
                    <a:pt x="81" y="49"/>
                    <a:pt x="81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3" y="25"/>
                    <a:pt x="63" y="25"/>
                    <a:pt x="63" y="24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1" y="19"/>
                    <a:pt x="6" y="26"/>
                    <a:pt x="3" y="34"/>
                  </a:cubicBezTo>
                  <a:cubicBezTo>
                    <a:pt x="0" y="43"/>
                    <a:pt x="0" y="51"/>
                    <a:pt x="1" y="59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13" y="133"/>
                    <a:pt x="12" y="133"/>
                    <a:pt x="12" y="133"/>
                  </a:cubicBezTo>
                  <a:cubicBezTo>
                    <a:pt x="11" y="134"/>
                    <a:pt x="11" y="134"/>
                    <a:pt x="11" y="135"/>
                  </a:cubicBezTo>
                  <a:cubicBezTo>
                    <a:pt x="11" y="135"/>
                    <a:pt x="11" y="136"/>
                    <a:pt x="12" y="136"/>
                  </a:cubicBezTo>
                  <a:cubicBezTo>
                    <a:pt x="12" y="137"/>
                    <a:pt x="13" y="137"/>
                    <a:pt x="13" y="137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4" y="143"/>
                    <a:pt x="9" y="149"/>
                    <a:pt x="2" y="149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2" y="155"/>
                    <a:pt x="2" y="156"/>
                    <a:pt x="3" y="156"/>
                  </a:cubicBezTo>
                  <a:cubicBezTo>
                    <a:pt x="3" y="157"/>
                    <a:pt x="4" y="157"/>
                    <a:pt x="5" y="157"/>
                  </a:cubicBezTo>
                  <a:cubicBezTo>
                    <a:pt x="5" y="157"/>
                    <a:pt x="5" y="157"/>
                    <a:pt x="5" y="157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4" y="160"/>
                    <a:pt x="3" y="160"/>
                    <a:pt x="3" y="160"/>
                  </a:cubicBezTo>
                  <a:cubicBezTo>
                    <a:pt x="2" y="161"/>
                    <a:pt x="2" y="162"/>
                    <a:pt x="2" y="163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164"/>
                    <a:pt x="2" y="165"/>
                    <a:pt x="3" y="165"/>
                  </a:cubicBezTo>
                  <a:cubicBezTo>
                    <a:pt x="3" y="166"/>
                    <a:pt x="4" y="166"/>
                    <a:pt x="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66"/>
                    <a:pt x="87" y="166"/>
                    <a:pt x="87" y="165"/>
                  </a:cubicBezTo>
                  <a:cubicBezTo>
                    <a:pt x="88" y="165"/>
                    <a:pt x="88" y="164"/>
                    <a:pt x="88" y="163"/>
                  </a:cubicBezTo>
                  <a:cubicBezTo>
                    <a:pt x="88" y="163"/>
                    <a:pt x="88" y="163"/>
                    <a:pt x="88" y="163"/>
                  </a:cubicBezTo>
                  <a:cubicBezTo>
                    <a:pt x="88" y="162"/>
                    <a:pt x="88" y="161"/>
                    <a:pt x="87" y="160"/>
                  </a:cubicBezTo>
                  <a:cubicBezTo>
                    <a:pt x="87" y="160"/>
                    <a:pt x="86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57"/>
                    <a:pt x="85" y="157"/>
                    <a:pt x="8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9A6CBDC-41D2-816E-F55C-38FFE5762A9A}"/>
                </a:ext>
              </a:extLst>
            </p:cNvPr>
            <p:cNvGrpSpPr/>
            <p:nvPr/>
          </p:nvGrpSpPr>
          <p:grpSpPr>
            <a:xfrm>
              <a:off x="10138860" y="3734601"/>
              <a:ext cx="385896" cy="389166"/>
              <a:chOff x="3459163" y="2605088"/>
              <a:chExt cx="561975" cy="566737"/>
            </a:xfrm>
            <a:grpFill/>
          </p:grpSpPr>
          <p:sp>
            <p:nvSpPr>
              <p:cNvPr id="235" name="Freeform 5">
                <a:extLst>
                  <a:ext uri="{FF2B5EF4-FFF2-40B4-BE49-F238E27FC236}">
                    <a16:creationId xmlns:a16="http://schemas.microsoft.com/office/drawing/2014/main" id="{8E932F3E-DF30-D749-ACA0-C28BED6D38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59163" y="2605088"/>
                <a:ext cx="561975" cy="566737"/>
              </a:xfrm>
              <a:custGeom>
                <a:avLst/>
                <a:gdLst>
                  <a:gd name="T0" fmla="*/ 0 w 354"/>
                  <a:gd name="T1" fmla="*/ 0 h 357"/>
                  <a:gd name="T2" fmla="*/ 0 w 354"/>
                  <a:gd name="T3" fmla="*/ 357 h 357"/>
                  <a:gd name="T4" fmla="*/ 354 w 354"/>
                  <a:gd name="T5" fmla="*/ 357 h 357"/>
                  <a:gd name="T6" fmla="*/ 354 w 354"/>
                  <a:gd name="T7" fmla="*/ 0 h 357"/>
                  <a:gd name="T8" fmla="*/ 0 w 354"/>
                  <a:gd name="T9" fmla="*/ 0 h 357"/>
                  <a:gd name="T10" fmla="*/ 133 w 354"/>
                  <a:gd name="T11" fmla="*/ 45 h 357"/>
                  <a:gd name="T12" fmla="*/ 155 w 354"/>
                  <a:gd name="T13" fmla="*/ 45 h 357"/>
                  <a:gd name="T14" fmla="*/ 155 w 354"/>
                  <a:gd name="T15" fmla="*/ 67 h 357"/>
                  <a:gd name="T16" fmla="*/ 133 w 354"/>
                  <a:gd name="T17" fmla="*/ 67 h 357"/>
                  <a:gd name="T18" fmla="*/ 133 w 354"/>
                  <a:gd name="T19" fmla="*/ 45 h 357"/>
                  <a:gd name="T20" fmla="*/ 88 w 354"/>
                  <a:gd name="T21" fmla="*/ 45 h 357"/>
                  <a:gd name="T22" fmla="*/ 111 w 354"/>
                  <a:gd name="T23" fmla="*/ 45 h 357"/>
                  <a:gd name="T24" fmla="*/ 111 w 354"/>
                  <a:gd name="T25" fmla="*/ 67 h 357"/>
                  <a:gd name="T26" fmla="*/ 88 w 354"/>
                  <a:gd name="T27" fmla="*/ 67 h 357"/>
                  <a:gd name="T28" fmla="*/ 88 w 354"/>
                  <a:gd name="T29" fmla="*/ 45 h 357"/>
                  <a:gd name="T30" fmla="*/ 44 w 354"/>
                  <a:gd name="T31" fmla="*/ 45 h 357"/>
                  <a:gd name="T32" fmla="*/ 66 w 354"/>
                  <a:gd name="T33" fmla="*/ 45 h 357"/>
                  <a:gd name="T34" fmla="*/ 66 w 354"/>
                  <a:gd name="T35" fmla="*/ 67 h 357"/>
                  <a:gd name="T36" fmla="*/ 44 w 354"/>
                  <a:gd name="T37" fmla="*/ 67 h 357"/>
                  <a:gd name="T38" fmla="*/ 44 w 354"/>
                  <a:gd name="T39" fmla="*/ 45 h 357"/>
                  <a:gd name="T40" fmla="*/ 310 w 354"/>
                  <a:gd name="T41" fmla="*/ 312 h 357"/>
                  <a:gd name="T42" fmla="*/ 44 w 354"/>
                  <a:gd name="T43" fmla="*/ 312 h 357"/>
                  <a:gd name="T44" fmla="*/ 44 w 354"/>
                  <a:gd name="T45" fmla="*/ 89 h 357"/>
                  <a:gd name="T46" fmla="*/ 310 w 354"/>
                  <a:gd name="T47" fmla="*/ 89 h 357"/>
                  <a:gd name="T48" fmla="*/ 310 w 354"/>
                  <a:gd name="T49" fmla="*/ 312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4" h="357">
                    <a:moveTo>
                      <a:pt x="0" y="0"/>
                    </a:moveTo>
                    <a:lnTo>
                      <a:pt x="0" y="357"/>
                    </a:lnTo>
                    <a:lnTo>
                      <a:pt x="354" y="357"/>
                    </a:lnTo>
                    <a:lnTo>
                      <a:pt x="354" y="0"/>
                    </a:lnTo>
                    <a:lnTo>
                      <a:pt x="0" y="0"/>
                    </a:lnTo>
                    <a:close/>
                    <a:moveTo>
                      <a:pt x="133" y="45"/>
                    </a:moveTo>
                    <a:lnTo>
                      <a:pt x="155" y="45"/>
                    </a:lnTo>
                    <a:lnTo>
                      <a:pt x="155" y="67"/>
                    </a:lnTo>
                    <a:lnTo>
                      <a:pt x="133" y="67"/>
                    </a:lnTo>
                    <a:lnTo>
                      <a:pt x="133" y="45"/>
                    </a:lnTo>
                    <a:close/>
                    <a:moveTo>
                      <a:pt x="88" y="45"/>
                    </a:moveTo>
                    <a:lnTo>
                      <a:pt x="111" y="45"/>
                    </a:lnTo>
                    <a:lnTo>
                      <a:pt x="111" y="67"/>
                    </a:lnTo>
                    <a:lnTo>
                      <a:pt x="88" y="67"/>
                    </a:lnTo>
                    <a:lnTo>
                      <a:pt x="88" y="45"/>
                    </a:lnTo>
                    <a:close/>
                    <a:moveTo>
                      <a:pt x="44" y="45"/>
                    </a:moveTo>
                    <a:lnTo>
                      <a:pt x="66" y="45"/>
                    </a:lnTo>
                    <a:lnTo>
                      <a:pt x="66" y="67"/>
                    </a:lnTo>
                    <a:lnTo>
                      <a:pt x="44" y="67"/>
                    </a:lnTo>
                    <a:lnTo>
                      <a:pt x="44" y="45"/>
                    </a:lnTo>
                    <a:close/>
                    <a:moveTo>
                      <a:pt x="310" y="312"/>
                    </a:moveTo>
                    <a:lnTo>
                      <a:pt x="44" y="312"/>
                    </a:lnTo>
                    <a:lnTo>
                      <a:pt x="44" y="89"/>
                    </a:lnTo>
                    <a:lnTo>
                      <a:pt x="310" y="89"/>
                    </a:lnTo>
                    <a:lnTo>
                      <a:pt x="310" y="3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6" name="Freeform 6">
                <a:extLst>
                  <a:ext uri="{FF2B5EF4-FFF2-40B4-BE49-F238E27FC236}">
                    <a16:creationId xmlns:a16="http://schemas.microsoft.com/office/drawing/2014/main" id="{B08DD91B-A7C6-A9FC-D69D-20CF5FE32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863" y="2817813"/>
                <a:ext cx="282575" cy="247650"/>
              </a:xfrm>
              <a:custGeom>
                <a:avLst/>
                <a:gdLst>
                  <a:gd name="T0" fmla="*/ 45 w 178"/>
                  <a:gd name="T1" fmla="*/ 156 h 156"/>
                  <a:gd name="T2" fmla="*/ 133 w 178"/>
                  <a:gd name="T3" fmla="*/ 156 h 156"/>
                  <a:gd name="T4" fmla="*/ 133 w 178"/>
                  <a:gd name="T5" fmla="*/ 89 h 156"/>
                  <a:gd name="T6" fmla="*/ 178 w 178"/>
                  <a:gd name="T7" fmla="*/ 89 h 156"/>
                  <a:gd name="T8" fmla="*/ 89 w 178"/>
                  <a:gd name="T9" fmla="*/ 0 h 156"/>
                  <a:gd name="T10" fmla="*/ 0 w 178"/>
                  <a:gd name="T11" fmla="*/ 89 h 156"/>
                  <a:gd name="T12" fmla="*/ 45 w 178"/>
                  <a:gd name="T13" fmla="*/ 89 h 156"/>
                  <a:gd name="T14" fmla="*/ 45 w 17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156">
                    <a:moveTo>
                      <a:pt x="45" y="156"/>
                    </a:moveTo>
                    <a:lnTo>
                      <a:pt x="133" y="156"/>
                    </a:lnTo>
                    <a:lnTo>
                      <a:pt x="133" y="89"/>
                    </a:lnTo>
                    <a:lnTo>
                      <a:pt x="178" y="89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45" y="89"/>
                    </a:lnTo>
                    <a:lnTo>
                      <a:pt x="45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7E59981-0614-9331-D7BC-1C8A7A7F4936}"/>
                </a:ext>
              </a:extLst>
            </p:cNvPr>
            <p:cNvGrpSpPr/>
            <p:nvPr/>
          </p:nvGrpSpPr>
          <p:grpSpPr>
            <a:xfrm rot="21545399">
              <a:off x="2256470" y="3688550"/>
              <a:ext cx="318841" cy="481269"/>
              <a:chOff x="2289175" y="1751013"/>
              <a:chExt cx="168275" cy="254001"/>
            </a:xfrm>
            <a:grpFill/>
          </p:grpSpPr>
          <p:sp>
            <p:nvSpPr>
              <p:cNvPr id="231" name="Freeform 110">
                <a:extLst>
                  <a:ext uri="{FF2B5EF4-FFF2-40B4-BE49-F238E27FC236}">
                    <a16:creationId xmlns:a16="http://schemas.microsoft.com/office/drawing/2014/main" id="{36B192D1-13A5-6293-EE45-5D3AD9162F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9175" y="1812926"/>
                <a:ext cx="168275" cy="192088"/>
              </a:xfrm>
              <a:custGeom>
                <a:avLst/>
                <a:gdLst>
                  <a:gd name="T0" fmla="*/ 32 w 63"/>
                  <a:gd name="T1" fmla="*/ 56 h 72"/>
                  <a:gd name="T2" fmla="*/ 48 w 63"/>
                  <a:gd name="T3" fmla="*/ 72 h 72"/>
                  <a:gd name="T4" fmla="*/ 63 w 63"/>
                  <a:gd name="T5" fmla="*/ 72 h 72"/>
                  <a:gd name="T6" fmla="*/ 33 w 63"/>
                  <a:gd name="T7" fmla="*/ 15 h 72"/>
                  <a:gd name="T8" fmla="*/ 39 w 63"/>
                  <a:gd name="T9" fmla="*/ 7 h 72"/>
                  <a:gd name="T10" fmla="*/ 32 w 63"/>
                  <a:gd name="T11" fmla="*/ 0 h 72"/>
                  <a:gd name="T12" fmla="*/ 24 w 63"/>
                  <a:gd name="T13" fmla="*/ 7 h 72"/>
                  <a:gd name="T14" fmla="*/ 31 w 63"/>
                  <a:gd name="T15" fmla="*/ 15 h 72"/>
                  <a:gd name="T16" fmla="*/ 0 w 63"/>
                  <a:gd name="T17" fmla="*/ 72 h 72"/>
                  <a:gd name="T18" fmla="*/ 16 w 63"/>
                  <a:gd name="T19" fmla="*/ 72 h 72"/>
                  <a:gd name="T20" fmla="*/ 32 w 63"/>
                  <a:gd name="T21" fmla="*/ 56 h 72"/>
                  <a:gd name="T22" fmla="*/ 32 w 63"/>
                  <a:gd name="T23" fmla="*/ 33 h 72"/>
                  <a:gd name="T24" fmla="*/ 32 w 63"/>
                  <a:gd name="T25" fmla="*/ 32 h 72"/>
                  <a:gd name="T26" fmla="*/ 32 w 63"/>
                  <a:gd name="T27" fmla="*/ 33 h 72"/>
                  <a:gd name="T28" fmla="*/ 41 w 63"/>
                  <a:gd name="T29" fmla="*/ 52 h 72"/>
                  <a:gd name="T30" fmla="*/ 32 w 63"/>
                  <a:gd name="T31" fmla="*/ 50 h 72"/>
                  <a:gd name="T32" fmla="*/ 23 w 63"/>
                  <a:gd name="T33" fmla="*/ 52 h 72"/>
                  <a:gd name="T34" fmla="*/ 32 w 63"/>
                  <a:gd name="T35" fmla="*/ 3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72">
                    <a:moveTo>
                      <a:pt x="32" y="56"/>
                    </a:moveTo>
                    <a:cubicBezTo>
                      <a:pt x="41" y="56"/>
                      <a:pt x="48" y="63"/>
                      <a:pt x="48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44" y="51"/>
                      <a:pt x="36" y="26"/>
                      <a:pt x="33" y="15"/>
                    </a:cubicBezTo>
                    <a:cubicBezTo>
                      <a:pt x="37" y="14"/>
                      <a:pt x="39" y="11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ubicBezTo>
                      <a:pt x="28" y="0"/>
                      <a:pt x="24" y="3"/>
                      <a:pt x="24" y="7"/>
                    </a:cubicBezTo>
                    <a:cubicBezTo>
                      <a:pt x="24" y="11"/>
                      <a:pt x="27" y="14"/>
                      <a:pt x="31" y="15"/>
                    </a:cubicBezTo>
                    <a:cubicBezTo>
                      <a:pt x="28" y="26"/>
                      <a:pt x="20" y="51"/>
                      <a:pt x="0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63"/>
                      <a:pt x="23" y="56"/>
                      <a:pt x="32" y="56"/>
                    </a:cubicBezTo>
                    <a:close/>
                    <a:moveTo>
                      <a:pt x="32" y="33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3"/>
                    </a:cubicBezTo>
                    <a:cubicBezTo>
                      <a:pt x="35" y="39"/>
                      <a:pt x="38" y="46"/>
                      <a:pt x="41" y="52"/>
                    </a:cubicBezTo>
                    <a:cubicBezTo>
                      <a:pt x="38" y="50"/>
                      <a:pt x="35" y="50"/>
                      <a:pt x="32" y="50"/>
                    </a:cubicBezTo>
                    <a:cubicBezTo>
                      <a:pt x="29" y="50"/>
                      <a:pt x="26" y="50"/>
                      <a:pt x="23" y="52"/>
                    </a:cubicBezTo>
                    <a:cubicBezTo>
                      <a:pt x="26" y="46"/>
                      <a:pt x="29" y="39"/>
                      <a:pt x="32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2" name="Freeform 111">
                <a:extLst>
                  <a:ext uri="{FF2B5EF4-FFF2-40B4-BE49-F238E27FC236}">
                    <a16:creationId xmlns:a16="http://schemas.microsoft.com/office/drawing/2014/main" id="{837EBB6E-4088-37A1-DAE6-7536B4F3A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763" y="1751013"/>
                <a:ext cx="166687" cy="155575"/>
              </a:xfrm>
              <a:custGeom>
                <a:avLst/>
                <a:gdLst>
                  <a:gd name="T0" fmla="*/ 15 w 62"/>
                  <a:gd name="T1" fmla="*/ 57 h 58"/>
                  <a:gd name="T2" fmla="*/ 18 w 62"/>
                  <a:gd name="T3" fmla="*/ 57 h 58"/>
                  <a:gd name="T4" fmla="*/ 17 w 62"/>
                  <a:gd name="T5" fmla="*/ 54 h 58"/>
                  <a:gd name="T6" fmla="*/ 3 w 62"/>
                  <a:gd name="T7" fmla="*/ 30 h 58"/>
                  <a:gd name="T8" fmla="*/ 31 w 62"/>
                  <a:gd name="T9" fmla="*/ 3 h 58"/>
                  <a:gd name="T10" fmla="*/ 59 w 62"/>
                  <a:gd name="T11" fmla="*/ 30 h 58"/>
                  <a:gd name="T12" fmla="*/ 45 w 62"/>
                  <a:gd name="T13" fmla="*/ 54 h 58"/>
                  <a:gd name="T14" fmla="*/ 44 w 62"/>
                  <a:gd name="T15" fmla="*/ 57 h 58"/>
                  <a:gd name="T16" fmla="*/ 45 w 62"/>
                  <a:gd name="T17" fmla="*/ 57 h 58"/>
                  <a:gd name="T18" fmla="*/ 46 w 62"/>
                  <a:gd name="T19" fmla="*/ 57 h 58"/>
                  <a:gd name="T20" fmla="*/ 57 w 62"/>
                  <a:gd name="T21" fmla="*/ 46 h 58"/>
                  <a:gd name="T22" fmla="*/ 62 w 62"/>
                  <a:gd name="T23" fmla="*/ 30 h 58"/>
                  <a:gd name="T24" fmla="*/ 31 w 62"/>
                  <a:gd name="T25" fmla="*/ 0 h 58"/>
                  <a:gd name="T26" fmla="*/ 0 w 62"/>
                  <a:gd name="T27" fmla="*/ 30 h 58"/>
                  <a:gd name="T28" fmla="*/ 4 w 62"/>
                  <a:gd name="T29" fmla="*/ 46 h 58"/>
                  <a:gd name="T30" fmla="*/ 15 w 62"/>
                  <a:gd name="T31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58">
                    <a:moveTo>
                      <a:pt x="15" y="57"/>
                    </a:moveTo>
                    <a:cubicBezTo>
                      <a:pt x="16" y="58"/>
                      <a:pt x="17" y="57"/>
                      <a:pt x="18" y="57"/>
                    </a:cubicBezTo>
                    <a:cubicBezTo>
                      <a:pt x="18" y="56"/>
                      <a:pt x="18" y="55"/>
                      <a:pt x="17" y="54"/>
                    </a:cubicBezTo>
                    <a:cubicBezTo>
                      <a:pt x="8" y="50"/>
                      <a:pt x="3" y="40"/>
                      <a:pt x="3" y="30"/>
                    </a:cubicBezTo>
                    <a:cubicBezTo>
                      <a:pt x="3" y="15"/>
                      <a:pt x="16" y="3"/>
                      <a:pt x="31" y="3"/>
                    </a:cubicBezTo>
                    <a:cubicBezTo>
                      <a:pt x="46" y="3"/>
                      <a:pt x="59" y="15"/>
                      <a:pt x="59" y="30"/>
                    </a:cubicBezTo>
                    <a:cubicBezTo>
                      <a:pt x="59" y="40"/>
                      <a:pt x="53" y="50"/>
                      <a:pt x="45" y="54"/>
                    </a:cubicBezTo>
                    <a:cubicBezTo>
                      <a:pt x="44" y="55"/>
                      <a:pt x="44" y="56"/>
                      <a:pt x="44" y="57"/>
                    </a:cubicBezTo>
                    <a:cubicBezTo>
                      <a:pt x="44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1" y="54"/>
                      <a:pt x="55" y="51"/>
                      <a:pt x="57" y="46"/>
                    </a:cubicBezTo>
                    <a:cubicBezTo>
                      <a:pt x="60" y="41"/>
                      <a:pt x="62" y="36"/>
                      <a:pt x="62" y="30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36"/>
                      <a:pt x="2" y="41"/>
                      <a:pt x="4" y="46"/>
                    </a:cubicBezTo>
                    <a:cubicBezTo>
                      <a:pt x="7" y="51"/>
                      <a:pt x="11" y="54"/>
                      <a:pt x="15" y="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3" name="Freeform 112">
                <a:extLst>
                  <a:ext uri="{FF2B5EF4-FFF2-40B4-BE49-F238E27FC236}">
                    <a16:creationId xmlns:a16="http://schemas.microsoft.com/office/drawing/2014/main" id="{A764AA86-37CD-9257-CE74-32EECCDCF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813" y="1770063"/>
                <a:ext cx="125412" cy="117475"/>
              </a:xfrm>
              <a:custGeom>
                <a:avLst/>
                <a:gdLst>
                  <a:gd name="T0" fmla="*/ 36 w 47"/>
                  <a:gd name="T1" fmla="*/ 44 h 44"/>
                  <a:gd name="T2" fmla="*/ 44 w 47"/>
                  <a:gd name="T3" fmla="*/ 35 h 44"/>
                  <a:gd name="T4" fmla="*/ 47 w 47"/>
                  <a:gd name="T5" fmla="*/ 23 h 44"/>
                  <a:gd name="T6" fmla="*/ 24 w 47"/>
                  <a:gd name="T7" fmla="*/ 0 h 44"/>
                  <a:gd name="T8" fmla="*/ 0 w 47"/>
                  <a:gd name="T9" fmla="*/ 23 h 44"/>
                  <a:gd name="T10" fmla="*/ 3 w 47"/>
                  <a:gd name="T11" fmla="*/ 35 h 44"/>
                  <a:gd name="T12" fmla="*/ 11 w 47"/>
                  <a:gd name="T13" fmla="*/ 44 h 44"/>
                  <a:gd name="T14" fmla="*/ 12 w 47"/>
                  <a:gd name="T15" fmla="*/ 44 h 44"/>
                  <a:gd name="T16" fmla="*/ 14 w 47"/>
                  <a:gd name="T17" fmla="*/ 43 h 44"/>
                  <a:gd name="T18" fmla="*/ 13 w 47"/>
                  <a:gd name="T19" fmla="*/ 41 h 44"/>
                  <a:gd name="T20" fmla="*/ 3 w 47"/>
                  <a:gd name="T21" fmla="*/ 23 h 44"/>
                  <a:gd name="T22" fmla="*/ 24 w 47"/>
                  <a:gd name="T23" fmla="*/ 3 h 44"/>
                  <a:gd name="T24" fmla="*/ 44 w 47"/>
                  <a:gd name="T25" fmla="*/ 23 h 44"/>
                  <a:gd name="T26" fmla="*/ 35 w 47"/>
                  <a:gd name="T27" fmla="*/ 41 h 44"/>
                  <a:gd name="T28" fmla="*/ 34 w 47"/>
                  <a:gd name="T29" fmla="*/ 43 h 44"/>
                  <a:gd name="T30" fmla="*/ 36 w 47"/>
                  <a:gd name="T3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" h="44">
                    <a:moveTo>
                      <a:pt x="36" y="44"/>
                    </a:moveTo>
                    <a:cubicBezTo>
                      <a:pt x="40" y="41"/>
                      <a:pt x="42" y="39"/>
                      <a:pt x="44" y="35"/>
                    </a:cubicBezTo>
                    <a:cubicBezTo>
                      <a:pt x="46" y="32"/>
                      <a:pt x="47" y="28"/>
                      <a:pt x="47" y="23"/>
                    </a:cubicBezTo>
                    <a:cubicBezTo>
                      <a:pt x="47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3"/>
                    </a:cubicBezTo>
                    <a:cubicBezTo>
                      <a:pt x="0" y="28"/>
                      <a:pt x="1" y="32"/>
                      <a:pt x="3" y="35"/>
                    </a:cubicBezTo>
                    <a:cubicBezTo>
                      <a:pt x="5" y="39"/>
                      <a:pt x="8" y="41"/>
                      <a:pt x="11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3" y="44"/>
                      <a:pt x="13" y="43"/>
                      <a:pt x="14" y="43"/>
                    </a:cubicBezTo>
                    <a:cubicBezTo>
                      <a:pt x="14" y="42"/>
                      <a:pt x="14" y="41"/>
                      <a:pt x="13" y="41"/>
                    </a:cubicBezTo>
                    <a:cubicBezTo>
                      <a:pt x="7" y="37"/>
                      <a:pt x="3" y="31"/>
                      <a:pt x="3" y="23"/>
                    </a:cubicBezTo>
                    <a:cubicBezTo>
                      <a:pt x="3" y="12"/>
                      <a:pt x="13" y="3"/>
                      <a:pt x="24" y="3"/>
                    </a:cubicBezTo>
                    <a:cubicBezTo>
                      <a:pt x="35" y="3"/>
                      <a:pt x="44" y="12"/>
                      <a:pt x="44" y="23"/>
                    </a:cubicBezTo>
                    <a:cubicBezTo>
                      <a:pt x="44" y="31"/>
                      <a:pt x="41" y="37"/>
                      <a:pt x="35" y="41"/>
                    </a:cubicBezTo>
                    <a:cubicBezTo>
                      <a:pt x="34" y="41"/>
                      <a:pt x="34" y="42"/>
                      <a:pt x="34" y="43"/>
                    </a:cubicBezTo>
                    <a:cubicBezTo>
                      <a:pt x="35" y="44"/>
                      <a:pt x="35" y="44"/>
                      <a:pt x="3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4" name="Freeform 113">
                <a:extLst>
                  <a:ext uri="{FF2B5EF4-FFF2-40B4-BE49-F238E27FC236}">
                    <a16:creationId xmlns:a16="http://schemas.microsoft.com/office/drawing/2014/main" id="{A15E5749-4B1B-CB4E-BEF2-506CB0BFF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2038" y="1789113"/>
                <a:ext cx="85725" cy="79375"/>
              </a:xfrm>
              <a:custGeom>
                <a:avLst/>
                <a:gdLst>
                  <a:gd name="T0" fmla="*/ 24 w 32"/>
                  <a:gd name="T1" fmla="*/ 27 h 30"/>
                  <a:gd name="T2" fmla="*/ 23 w 32"/>
                  <a:gd name="T3" fmla="*/ 29 h 30"/>
                  <a:gd name="T4" fmla="*/ 25 w 32"/>
                  <a:gd name="T5" fmla="*/ 30 h 30"/>
                  <a:gd name="T6" fmla="*/ 25 w 32"/>
                  <a:gd name="T7" fmla="*/ 30 h 30"/>
                  <a:gd name="T8" fmla="*/ 32 w 32"/>
                  <a:gd name="T9" fmla="*/ 16 h 30"/>
                  <a:gd name="T10" fmla="*/ 16 w 32"/>
                  <a:gd name="T11" fmla="*/ 0 h 30"/>
                  <a:gd name="T12" fmla="*/ 0 w 32"/>
                  <a:gd name="T13" fmla="*/ 16 h 30"/>
                  <a:gd name="T14" fmla="*/ 6 w 32"/>
                  <a:gd name="T15" fmla="*/ 30 h 30"/>
                  <a:gd name="T16" fmla="*/ 8 w 32"/>
                  <a:gd name="T17" fmla="*/ 29 h 30"/>
                  <a:gd name="T18" fmla="*/ 8 w 32"/>
                  <a:gd name="T19" fmla="*/ 27 h 30"/>
                  <a:gd name="T20" fmla="*/ 3 w 32"/>
                  <a:gd name="T21" fmla="*/ 16 h 30"/>
                  <a:gd name="T22" fmla="*/ 16 w 32"/>
                  <a:gd name="T23" fmla="*/ 3 h 30"/>
                  <a:gd name="T24" fmla="*/ 29 w 32"/>
                  <a:gd name="T25" fmla="*/ 16 h 30"/>
                  <a:gd name="T26" fmla="*/ 24 w 32"/>
                  <a:gd name="T27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0">
                    <a:moveTo>
                      <a:pt x="24" y="27"/>
                    </a:moveTo>
                    <a:cubicBezTo>
                      <a:pt x="23" y="28"/>
                      <a:pt x="23" y="29"/>
                      <a:pt x="23" y="29"/>
                    </a:cubicBezTo>
                    <a:cubicBezTo>
                      <a:pt x="24" y="30"/>
                      <a:pt x="24" y="30"/>
                      <a:pt x="25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30" y="27"/>
                      <a:pt x="32" y="22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2"/>
                      <a:pt x="2" y="27"/>
                      <a:pt x="6" y="30"/>
                    </a:cubicBezTo>
                    <a:cubicBezTo>
                      <a:pt x="7" y="30"/>
                      <a:pt x="8" y="30"/>
                      <a:pt x="8" y="29"/>
                    </a:cubicBezTo>
                    <a:cubicBezTo>
                      <a:pt x="9" y="29"/>
                      <a:pt x="9" y="28"/>
                      <a:pt x="8" y="27"/>
                    </a:cubicBezTo>
                    <a:cubicBezTo>
                      <a:pt x="5" y="25"/>
                      <a:pt x="3" y="21"/>
                      <a:pt x="3" y="16"/>
                    </a:cubicBezTo>
                    <a:cubicBezTo>
                      <a:pt x="3" y="9"/>
                      <a:pt x="9" y="3"/>
                      <a:pt x="16" y="3"/>
                    </a:cubicBezTo>
                    <a:cubicBezTo>
                      <a:pt x="23" y="3"/>
                      <a:pt x="29" y="9"/>
                      <a:pt x="29" y="16"/>
                    </a:cubicBezTo>
                    <a:cubicBezTo>
                      <a:pt x="29" y="21"/>
                      <a:pt x="27" y="25"/>
                      <a:pt x="2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99FC54F-63E5-5907-2D0C-94DDB529750B}"/>
                </a:ext>
              </a:extLst>
            </p:cNvPr>
            <p:cNvGrpSpPr/>
            <p:nvPr/>
          </p:nvGrpSpPr>
          <p:grpSpPr>
            <a:xfrm flipH="1">
              <a:off x="1318282" y="3741394"/>
              <a:ext cx="281491" cy="375581"/>
              <a:chOff x="8474216" y="3760624"/>
              <a:chExt cx="348911" cy="465536"/>
            </a:xfrm>
            <a:grpFill/>
          </p:grpSpPr>
          <p:sp>
            <p:nvSpPr>
              <p:cNvPr id="226" name="Freeform 379">
                <a:extLst>
                  <a:ext uri="{FF2B5EF4-FFF2-40B4-BE49-F238E27FC236}">
                    <a16:creationId xmlns:a16="http://schemas.microsoft.com/office/drawing/2014/main" id="{AD745CB5-4810-1282-34A4-5510DCF14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9395" y="4034356"/>
                <a:ext cx="38554" cy="121444"/>
              </a:xfrm>
              <a:custGeom>
                <a:avLst/>
                <a:gdLst>
                  <a:gd name="T0" fmla="*/ 17 w 17"/>
                  <a:gd name="T1" fmla="*/ 53 h 53"/>
                  <a:gd name="T2" fmla="*/ 17 w 17"/>
                  <a:gd name="T3" fmla="*/ 0 h 53"/>
                  <a:gd name="T4" fmla="*/ 9 w 17"/>
                  <a:gd name="T5" fmla="*/ 0 h 53"/>
                  <a:gd name="T6" fmla="*/ 0 w 17"/>
                  <a:gd name="T7" fmla="*/ 0 h 53"/>
                  <a:gd name="T8" fmla="*/ 0 w 17"/>
                  <a:gd name="T9" fmla="*/ 53 h 53"/>
                  <a:gd name="T10" fmla="*/ 9 w 17"/>
                  <a:gd name="T11" fmla="*/ 52 h 53"/>
                  <a:gd name="T12" fmla="*/ 17 w 17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3">
                    <a:moveTo>
                      <a:pt x="17" y="5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1" y="0"/>
                      <a:pt x="9" y="0"/>
                    </a:cubicBezTo>
                    <a:cubicBezTo>
                      <a:pt x="6" y="0"/>
                      <a:pt x="3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3" y="52"/>
                      <a:pt x="6" y="52"/>
                      <a:pt x="9" y="52"/>
                    </a:cubicBezTo>
                    <a:cubicBezTo>
                      <a:pt x="11" y="52"/>
                      <a:pt x="14" y="52"/>
                      <a:pt x="1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7" name="Freeform 380">
                <a:extLst>
                  <a:ext uri="{FF2B5EF4-FFF2-40B4-BE49-F238E27FC236}">
                    <a16:creationId xmlns:a16="http://schemas.microsoft.com/office/drawing/2014/main" id="{76582BA0-EED7-91AE-3DAD-311B58E69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216" y="3760624"/>
                <a:ext cx="348911" cy="262165"/>
              </a:xfrm>
              <a:custGeom>
                <a:avLst/>
                <a:gdLst>
                  <a:gd name="T0" fmla="*/ 153 w 153"/>
                  <a:gd name="T1" fmla="*/ 38 h 115"/>
                  <a:gd name="T2" fmla="*/ 143 w 153"/>
                  <a:gd name="T3" fmla="*/ 0 h 115"/>
                  <a:gd name="T4" fmla="*/ 110 w 153"/>
                  <a:gd name="T5" fmla="*/ 18 h 115"/>
                  <a:gd name="T6" fmla="*/ 77 w 153"/>
                  <a:gd name="T7" fmla="*/ 0 h 115"/>
                  <a:gd name="T8" fmla="*/ 43 w 153"/>
                  <a:gd name="T9" fmla="*/ 18 h 115"/>
                  <a:gd name="T10" fmla="*/ 10 w 153"/>
                  <a:gd name="T11" fmla="*/ 0 h 115"/>
                  <a:gd name="T12" fmla="*/ 0 w 153"/>
                  <a:gd name="T13" fmla="*/ 38 h 115"/>
                  <a:gd name="T14" fmla="*/ 68 w 153"/>
                  <a:gd name="T15" fmla="*/ 114 h 115"/>
                  <a:gd name="T16" fmla="*/ 77 w 153"/>
                  <a:gd name="T17" fmla="*/ 115 h 115"/>
                  <a:gd name="T18" fmla="*/ 85 w 153"/>
                  <a:gd name="T19" fmla="*/ 114 h 115"/>
                  <a:gd name="T20" fmla="*/ 153 w 153"/>
                  <a:gd name="T21" fmla="*/ 3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115">
                    <a:moveTo>
                      <a:pt x="153" y="38"/>
                    </a:moveTo>
                    <a:cubicBezTo>
                      <a:pt x="153" y="24"/>
                      <a:pt x="150" y="11"/>
                      <a:pt x="143" y="0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11"/>
                      <a:pt x="0" y="24"/>
                      <a:pt x="0" y="38"/>
                    </a:cubicBezTo>
                    <a:cubicBezTo>
                      <a:pt x="0" y="77"/>
                      <a:pt x="30" y="110"/>
                      <a:pt x="68" y="114"/>
                    </a:cubicBezTo>
                    <a:cubicBezTo>
                      <a:pt x="71" y="114"/>
                      <a:pt x="74" y="115"/>
                      <a:pt x="77" y="115"/>
                    </a:cubicBezTo>
                    <a:cubicBezTo>
                      <a:pt x="79" y="115"/>
                      <a:pt x="82" y="114"/>
                      <a:pt x="85" y="114"/>
                    </a:cubicBezTo>
                    <a:cubicBezTo>
                      <a:pt x="123" y="110"/>
                      <a:pt x="153" y="77"/>
                      <a:pt x="15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8" name="Freeform 381">
                <a:extLst>
                  <a:ext uri="{FF2B5EF4-FFF2-40B4-BE49-F238E27FC236}">
                    <a16:creationId xmlns:a16="http://schemas.microsoft.com/office/drawing/2014/main" id="{176E17AB-6D8D-63D2-CBBC-DCEAC6F32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7469" y="4037247"/>
                <a:ext cx="72289" cy="72289"/>
              </a:xfrm>
              <a:custGeom>
                <a:avLst/>
                <a:gdLst>
                  <a:gd name="T0" fmla="*/ 31 w 32"/>
                  <a:gd name="T1" fmla="*/ 31 h 32"/>
                  <a:gd name="T2" fmla="*/ 24 w 32"/>
                  <a:gd name="T3" fmla="*/ 9 h 32"/>
                  <a:gd name="T4" fmla="*/ 1 w 32"/>
                  <a:gd name="T5" fmla="*/ 2 h 32"/>
                  <a:gd name="T6" fmla="*/ 8 w 32"/>
                  <a:gd name="T7" fmla="*/ 24 h 32"/>
                  <a:gd name="T8" fmla="*/ 31 w 32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1" y="31"/>
                    </a:moveTo>
                    <a:cubicBezTo>
                      <a:pt x="32" y="23"/>
                      <a:pt x="30" y="15"/>
                      <a:pt x="24" y="9"/>
                    </a:cubicBezTo>
                    <a:cubicBezTo>
                      <a:pt x="18" y="3"/>
                      <a:pt x="9" y="0"/>
                      <a:pt x="1" y="2"/>
                    </a:cubicBezTo>
                    <a:cubicBezTo>
                      <a:pt x="0" y="10"/>
                      <a:pt x="2" y="18"/>
                      <a:pt x="8" y="24"/>
                    </a:cubicBezTo>
                    <a:cubicBezTo>
                      <a:pt x="14" y="30"/>
                      <a:pt x="23" y="32"/>
                      <a:pt x="3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9" name="Freeform 382">
                <a:extLst>
                  <a:ext uri="{FF2B5EF4-FFF2-40B4-BE49-F238E27FC236}">
                    <a16:creationId xmlns:a16="http://schemas.microsoft.com/office/drawing/2014/main" id="{C40D9C25-7730-13D2-623C-09E7B500C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6624" y="4037247"/>
                <a:ext cx="73252" cy="72289"/>
              </a:xfrm>
              <a:custGeom>
                <a:avLst/>
                <a:gdLst>
                  <a:gd name="T0" fmla="*/ 24 w 32"/>
                  <a:gd name="T1" fmla="*/ 24 h 32"/>
                  <a:gd name="T2" fmla="*/ 31 w 32"/>
                  <a:gd name="T3" fmla="*/ 2 h 32"/>
                  <a:gd name="T4" fmla="*/ 8 w 32"/>
                  <a:gd name="T5" fmla="*/ 9 h 32"/>
                  <a:gd name="T6" fmla="*/ 2 w 32"/>
                  <a:gd name="T7" fmla="*/ 31 h 32"/>
                  <a:gd name="T8" fmla="*/ 24 w 32"/>
                  <a:gd name="T9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24" y="24"/>
                    </a:moveTo>
                    <a:cubicBezTo>
                      <a:pt x="30" y="18"/>
                      <a:pt x="32" y="10"/>
                      <a:pt x="31" y="2"/>
                    </a:cubicBezTo>
                    <a:cubicBezTo>
                      <a:pt x="23" y="0"/>
                      <a:pt x="14" y="3"/>
                      <a:pt x="8" y="9"/>
                    </a:cubicBezTo>
                    <a:cubicBezTo>
                      <a:pt x="2" y="15"/>
                      <a:pt x="0" y="23"/>
                      <a:pt x="2" y="31"/>
                    </a:cubicBezTo>
                    <a:cubicBezTo>
                      <a:pt x="9" y="32"/>
                      <a:pt x="18" y="30"/>
                      <a:pt x="2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0" name="Freeform 383">
                <a:extLst>
                  <a:ext uri="{FF2B5EF4-FFF2-40B4-BE49-F238E27FC236}">
                    <a16:creationId xmlns:a16="http://schemas.microsoft.com/office/drawing/2014/main" id="{03CE22A2-E90B-8CB4-E1FE-A9AC608D9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7469" y="4166402"/>
                <a:ext cx="204335" cy="59758"/>
              </a:xfrm>
              <a:custGeom>
                <a:avLst/>
                <a:gdLst>
                  <a:gd name="T0" fmla="*/ 53 w 90"/>
                  <a:gd name="T1" fmla="*/ 0 h 26"/>
                  <a:gd name="T2" fmla="*/ 45 w 90"/>
                  <a:gd name="T3" fmla="*/ 0 h 26"/>
                  <a:gd name="T4" fmla="*/ 36 w 90"/>
                  <a:gd name="T5" fmla="*/ 0 h 26"/>
                  <a:gd name="T6" fmla="*/ 0 w 90"/>
                  <a:gd name="T7" fmla="*/ 26 h 26"/>
                  <a:gd name="T8" fmla="*/ 90 w 90"/>
                  <a:gd name="T9" fmla="*/ 26 h 26"/>
                  <a:gd name="T10" fmla="*/ 53 w 90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26">
                    <a:moveTo>
                      <a:pt x="53" y="0"/>
                    </a:moveTo>
                    <a:cubicBezTo>
                      <a:pt x="50" y="0"/>
                      <a:pt x="47" y="0"/>
                      <a:pt x="45" y="0"/>
                    </a:cubicBezTo>
                    <a:cubicBezTo>
                      <a:pt x="42" y="0"/>
                      <a:pt x="39" y="0"/>
                      <a:pt x="36" y="0"/>
                    </a:cubicBezTo>
                    <a:cubicBezTo>
                      <a:pt x="15" y="2"/>
                      <a:pt x="0" y="13"/>
                      <a:pt x="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3"/>
                      <a:pt x="74" y="2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7CDD833-4D95-852D-0657-2E109822903B}"/>
                </a:ext>
              </a:extLst>
            </p:cNvPr>
            <p:cNvSpPr>
              <a:spLocks/>
            </p:cNvSpPr>
            <p:nvPr/>
          </p:nvSpPr>
          <p:spPr bwMode="auto">
            <a:xfrm rot="21545399">
              <a:off x="11203812" y="2906556"/>
              <a:ext cx="333146" cy="328846"/>
            </a:xfrm>
            <a:custGeom>
              <a:avLst/>
              <a:gdLst>
                <a:gd name="T0" fmla="*/ 144 w 184"/>
                <a:gd name="T1" fmla="*/ 20 h 181"/>
                <a:gd name="T2" fmla="*/ 80 w 184"/>
                <a:gd name="T3" fmla="*/ 17 h 181"/>
                <a:gd name="T4" fmla="*/ 14 w 184"/>
                <a:gd name="T5" fmla="*/ 19 h 181"/>
                <a:gd name="T6" fmla="*/ 6 w 184"/>
                <a:gd name="T7" fmla="*/ 18 h 181"/>
                <a:gd name="T8" fmla="*/ 2 w 184"/>
                <a:gd name="T9" fmla="*/ 29 h 181"/>
                <a:gd name="T10" fmla="*/ 69 w 184"/>
                <a:gd name="T11" fmla="*/ 176 h 181"/>
                <a:gd name="T12" fmla="*/ 75 w 184"/>
                <a:gd name="T13" fmla="*/ 181 h 181"/>
                <a:gd name="T14" fmla="*/ 80 w 184"/>
                <a:gd name="T15" fmla="*/ 180 h 181"/>
                <a:gd name="T16" fmla="*/ 84 w 184"/>
                <a:gd name="T17" fmla="*/ 169 h 181"/>
                <a:gd name="T18" fmla="*/ 54 w 184"/>
                <a:gd name="T19" fmla="*/ 104 h 181"/>
                <a:gd name="T20" fmla="*/ 120 w 184"/>
                <a:gd name="T21" fmla="*/ 101 h 181"/>
                <a:gd name="T22" fmla="*/ 184 w 184"/>
                <a:gd name="T23" fmla="*/ 105 h 181"/>
                <a:gd name="T24" fmla="*/ 144 w 184"/>
                <a:gd name="T25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81">
                  <a:moveTo>
                    <a:pt x="144" y="20"/>
                  </a:moveTo>
                  <a:cubicBezTo>
                    <a:pt x="144" y="20"/>
                    <a:pt x="111" y="32"/>
                    <a:pt x="80" y="17"/>
                  </a:cubicBezTo>
                  <a:cubicBezTo>
                    <a:pt x="47" y="0"/>
                    <a:pt x="31" y="3"/>
                    <a:pt x="14" y="19"/>
                  </a:cubicBezTo>
                  <a:cubicBezTo>
                    <a:pt x="12" y="18"/>
                    <a:pt x="9" y="17"/>
                    <a:pt x="6" y="18"/>
                  </a:cubicBezTo>
                  <a:cubicBezTo>
                    <a:pt x="2" y="20"/>
                    <a:pt x="0" y="25"/>
                    <a:pt x="2" y="29"/>
                  </a:cubicBezTo>
                  <a:cubicBezTo>
                    <a:pt x="69" y="176"/>
                    <a:pt x="69" y="176"/>
                    <a:pt x="69" y="176"/>
                  </a:cubicBezTo>
                  <a:cubicBezTo>
                    <a:pt x="70" y="179"/>
                    <a:pt x="73" y="180"/>
                    <a:pt x="75" y="181"/>
                  </a:cubicBezTo>
                  <a:cubicBezTo>
                    <a:pt x="77" y="181"/>
                    <a:pt x="78" y="181"/>
                    <a:pt x="80" y="180"/>
                  </a:cubicBezTo>
                  <a:cubicBezTo>
                    <a:pt x="84" y="178"/>
                    <a:pt x="86" y="173"/>
                    <a:pt x="84" y="169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71" y="88"/>
                    <a:pt x="87" y="85"/>
                    <a:pt x="120" y="101"/>
                  </a:cubicBezTo>
                  <a:cubicBezTo>
                    <a:pt x="150" y="116"/>
                    <a:pt x="184" y="105"/>
                    <a:pt x="184" y="105"/>
                  </a:cubicBezTo>
                  <a:lnTo>
                    <a:pt x="144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B28169F-343B-2CF1-2283-FBA8A998FA43}"/>
                </a:ext>
              </a:extLst>
            </p:cNvPr>
            <p:cNvGrpSpPr/>
            <p:nvPr/>
          </p:nvGrpSpPr>
          <p:grpSpPr>
            <a:xfrm rot="21545399">
              <a:off x="7314794" y="3691166"/>
              <a:ext cx="298409" cy="476037"/>
              <a:chOff x="3286125" y="3303588"/>
              <a:chExt cx="266700" cy="425451"/>
            </a:xfrm>
            <a:grpFill/>
          </p:grpSpPr>
          <p:sp>
            <p:nvSpPr>
              <p:cNvPr id="222" name="Freeform 47">
                <a:extLst>
                  <a:ext uri="{FF2B5EF4-FFF2-40B4-BE49-F238E27FC236}">
                    <a16:creationId xmlns:a16="http://schemas.microsoft.com/office/drawing/2014/main" id="{EEF932E4-D06E-0CE9-5D6A-6294BB8B35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125" y="3384551"/>
                <a:ext cx="266700" cy="265113"/>
              </a:xfrm>
              <a:custGeom>
                <a:avLst/>
                <a:gdLst>
                  <a:gd name="T0" fmla="*/ 50 w 100"/>
                  <a:gd name="T1" fmla="*/ 0 h 99"/>
                  <a:gd name="T2" fmla="*/ 0 w 100"/>
                  <a:gd name="T3" fmla="*/ 50 h 99"/>
                  <a:gd name="T4" fmla="*/ 50 w 100"/>
                  <a:gd name="T5" fmla="*/ 99 h 99"/>
                  <a:gd name="T6" fmla="*/ 100 w 100"/>
                  <a:gd name="T7" fmla="*/ 50 h 99"/>
                  <a:gd name="T8" fmla="*/ 50 w 100"/>
                  <a:gd name="T9" fmla="*/ 0 h 99"/>
                  <a:gd name="T10" fmla="*/ 50 w 100"/>
                  <a:gd name="T11" fmla="*/ 90 h 99"/>
                  <a:gd name="T12" fmla="*/ 10 w 100"/>
                  <a:gd name="T13" fmla="*/ 50 h 99"/>
                  <a:gd name="T14" fmla="*/ 50 w 100"/>
                  <a:gd name="T15" fmla="*/ 10 h 99"/>
                  <a:gd name="T16" fmla="*/ 90 w 100"/>
                  <a:gd name="T17" fmla="*/ 50 h 99"/>
                  <a:gd name="T18" fmla="*/ 50 w 100"/>
                  <a:gd name="T19" fmla="*/ 9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99">
                    <a:moveTo>
                      <a:pt x="50" y="0"/>
                    </a:moveTo>
                    <a:cubicBezTo>
                      <a:pt x="23" y="0"/>
                      <a:pt x="0" y="22"/>
                      <a:pt x="0" y="50"/>
                    </a:cubicBezTo>
                    <a:cubicBezTo>
                      <a:pt x="0" y="77"/>
                      <a:pt x="23" y="99"/>
                      <a:pt x="50" y="99"/>
                    </a:cubicBezTo>
                    <a:cubicBezTo>
                      <a:pt x="78" y="99"/>
                      <a:pt x="100" y="77"/>
                      <a:pt x="100" y="50"/>
                    </a:cubicBezTo>
                    <a:cubicBezTo>
                      <a:pt x="100" y="22"/>
                      <a:pt x="78" y="0"/>
                      <a:pt x="50" y="0"/>
                    </a:cubicBezTo>
                    <a:close/>
                    <a:moveTo>
                      <a:pt x="50" y="90"/>
                    </a:moveTo>
                    <a:cubicBezTo>
                      <a:pt x="28" y="90"/>
                      <a:pt x="10" y="72"/>
                      <a:pt x="10" y="50"/>
                    </a:cubicBezTo>
                    <a:cubicBezTo>
                      <a:pt x="10" y="28"/>
                      <a:pt x="28" y="10"/>
                      <a:pt x="50" y="10"/>
                    </a:cubicBezTo>
                    <a:cubicBezTo>
                      <a:pt x="72" y="10"/>
                      <a:pt x="90" y="28"/>
                      <a:pt x="90" y="50"/>
                    </a:cubicBezTo>
                    <a:cubicBezTo>
                      <a:pt x="90" y="72"/>
                      <a:pt x="72" y="90"/>
                      <a:pt x="5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3" name="Freeform 48">
                <a:extLst>
                  <a:ext uri="{FF2B5EF4-FFF2-40B4-BE49-F238E27FC236}">
                    <a16:creationId xmlns:a16="http://schemas.microsoft.com/office/drawing/2014/main" id="{C723129B-228F-C328-A02C-29773ADCB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513" y="3303588"/>
                <a:ext cx="161925" cy="74613"/>
              </a:xfrm>
              <a:custGeom>
                <a:avLst/>
                <a:gdLst>
                  <a:gd name="T0" fmla="*/ 30 w 60"/>
                  <a:gd name="T1" fmla="*/ 20 h 28"/>
                  <a:gd name="T2" fmla="*/ 59 w 60"/>
                  <a:gd name="T3" fmla="*/ 28 h 28"/>
                  <a:gd name="T4" fmla="*/ 60 w 60"/>
                  <a:gd name="T5" fmla="*/ 25 h 28"/>
                  <a:gd name="T6" fmla="*/ 60 w 60"/>
                  <a:gd name="T7" fmla="*/ 10 h 28"/>
                  <a:gd name="T8" fmla="*/ 50 w 60"/>
                  <a:gd name="T9" fmla="*/ 0 h 28"/>
                  <a:gd name="T10" fmla="*/ 10 w 60"/>
                  <a:gd name="T11" fmla="*/ 0 h 28"/>
                  <a:gd name="T12" fmla="*/ 0 w 60"/>
                  <a:gd name="T13" fmla="*/ 10 h 28"/>
                  <a:gd name="T14" fmla="*/ 0 w 60"/>
                  <a:gd name="T15" fmla="*/ 25 h 28"/>
                  <a:gd name="T16" fmla="*/ 1 w 60"/>
                  <a:gd name="T17" fmla="*/ 28 h 28"/>
                  <a:gd name="T18" fmla="*/ 30 w 60"/>
                  <a:gd name="T1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28">
                    <a:moveTo>
                      <a:pt x="30" y="20"/>
                    </a:moveTo>
                    <a:cubicBezTo>
                      <a:pt x="41" y="20"/>
                      <a:pt x="51" y="23"/>
                      <a:pt x="59" y="28"/>
                    </a:cubicBezTo>
                    <a:cubicBezTo>
                      <a:pt x="60" y="27"/>
                      <a:pt x="60" y="26"/>
                      <a:pt x="60" y="25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0" y="5"/>
                      <a:pt x="55" y="0"/>
                      <a:pt x="5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7"/>
                      <a:pt x="1" y="28"/>
                    </a:cubicBezTo>
                    <a:cubicBezTo>
                      <a:pt x="9" y="23"/>
                      <a:pt x="19" y="20"/>
                      <a:pt x="30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4" name="Freeform 49">
                <a:extLst>
                  <a:ext uri="{FF2B5EF4-FFF2-40B4-BE49-F238E27FC236}">
                    <a16:creationId xmlns:a16="http://schemas.microsoft.com/office/drawing/2014/main" id="{F95E67A0-C3E4-F1A9-BC4E-63394D95E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513" y="3657601"/>
                <a:ext cx="161925" cy="71438"/>
              </a:xfrm>
              <a:custGeom>
                <a:avLst/>
                <a:gdLst>
                  <a:gd name="T0" fmla="*/ 30 w 60"/>
                  <a:gd name="T1" fmla="*/ 7 h 27"/>
                  <a:gd name="T2" fmla="*/ 1 w 60"/>
                  <a:gd name="T3" fmla="*/ 0 h 27"/>
                  <a:gd name="T4" fmla="*/ 0 w 60"/>
                  <a:gd name="T5" fmla="*/ 2 h 27"/>
                  <a:gd name="T6" fmla="*/ 0 w 60"/>
                  <a:gd name="T7" fmla="*/ 17 h 27"/>
                  <a:gd name="T8" fmla="*/ 10 w 60"/>
                  <a:gd name="T9" fmla="*/ 27 h 27"/>
                  <a:gd name="T10" fmla="*/ 50 w 60"/>
                  <a:gd name="T11" fmla="*/ 27 h 27"/>
                  <a:gd name="T12" fmla="*/ 60 w 60"/>
                  <a:gd name="T13" fmla="*/ 17 h 27"/>
                  <a:gd name="T14" fmla="*/ 60 w 60"/>
                  <a:gd name="T15" fmla="*/ 2 h 27"/>
                  <a:gd name="T16" fmla="*/ 59 w 60"/>
                  <a:gd name="T17" fmla="*/ 0 h 27"/>
                  <a:gd name="T18" fmla="*/ 30 w 60"/>
                  <a:gd name="T1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27">
                    <a:moveTo>
                      <a:pt x="30" y="7"/>
                    </a:moveTo>
                    <a:cubicBezTo>
                      <a:pt x="19" y="7"/>
                      <a:pt x="9" y="5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3"/>
                      <a:pt x="5" y="27"/>
                      <a:pt x="1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5" y="27"/>
                      <a:pt x="60" y="23"/>
                      <a:pt x="60" y="17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0" y="1"/>
                      <a:pt x="59" y="0"/>
                    </a:cubicBezTo>
                    <a:cubicBezTo>
                      <a:pt x="51" y="5"/>
                      <a:pt x="41" y="7"/>
                      <a:pt x="3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5" name="Freeform 50">
                <a:extLst>
                  <a:ext uri="{FF2B5EF4-FFF2-40B4-BE49-F238E27FC236}">
                    <a16:creationId xmlns:a16="http://schemas.microsoft.com/office/drawing/2014/main" id="{C25444BC-BE12-73B5-C657-D622F9F9D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363" y="3440113"/>
                <a:ext cx="68262" cy="93663"/>
              </a:xfrm>
              <a:custGeom>
                <a:avLst/>
                <a:gdLst>
                  <a:gd name="T0" fmla="*/ 20 w 25"/>
                  <a:gd name="T1" fmla="*/ 25 h 35"/>
                  <a:gd name="T2" fmla="*/ 10 w 25"/>
                  <a:gd name="T3" fmla="*/ 25 h 35"/>
                  <a:gd name="T4" fmla="*/ 10 w 25"/>
                  <a:gd name="T5" fmla="*/ 5 h 35"/>
                  <a:gd name="T6" fmla="*/ 5 w 25"/>
                  <a:gd name="T7" fmla="*/ 0 h 35"/>
                  <a:gd name="T8" fmla="*/ 0 w 25"/>
                  <a:gd name="T9" fmla="*/ 5 h 35"/>
                  <a:gd name="T10" fmla="*/ 0 w 25"/>
                  <a:gd name="T11" fmla="*/ 30 h 35"/>
                  <a:gd name="T12" fmla="*/ 5 w 25"/>
                  <a:gd name="T13" fmla="*/ 35 h 35"/>
                  <a:gd name="T14" fmla="*/ 20 w 25"/>
                  <a:gd name="T15" fmla="*/ 35 h 35"/>
                  <a:gd name="T16" fmla="*/ 25 w 25"/>
                  <a:gd name="T17" fmla="*/ 30 h 35"/>
                  <a:gd name="T18" fmla="*/ 20 w 25"/>
                  <a:gd name="T19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35">
                    <a:moveTo>
                      <a:pt x="20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5"/>
                      <a:pt x="5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3" y="35"/>
                      <a:pt x="25" y="32"/>
                      <a:pt x="25" y="30"/>
                    </a:cubicBezTo>
                    <a:cubicBezTo>
                      <a:pt x="25" y="27"/>
                      <a:pt x="23" y="25"/>
                      <a:pt x="20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D9DD950C-5FD5-2F2F-76DD-FC209BF44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1030" y="2898818"/>
              <a:ext cx="385936" cy="344323"/>
            </a:xfrm>
            <a:custGeom>
              <a:avLst/>
              <a:gdLst>
                <a:gd name="T0" fmla="*/ 1561 w 1737"/>
                <a:gd name="T1" fmla="*/ 277 h 1548"/>
                <a:gd name="T2" fmla="*/ 1197 w 1737"/>
                <a:gd name="T3" fmla="*/ 277 h 1548"/>
                <a:gd name="T4" fmla="*/ 1197 w 1737"/>
                <a:gd name="T5" fmla="*/ 170 h 1548"/>
                <a:gd name="T6" fmla="*/ 1027 w 1737"/>
                <a:gd name="T7" fmla="*/ 0 h 1548"/>
                <a:gd name="T8" fmla="*/ 710 w 1737"/>
                <a:gd name="T9" fmla="*/ 0 h 1548"/>
                <a:gd name="T10" fmla="*/ 540 w 1737"/>
                <a:gd name="T11" fmla="*/ 170 h 1548"/>
                <a:gd name="T12" fmla="*/ 540 w 1737"/>
                <a:gd name="T13" fmla="*/ 277 h 1548"/>
                <a:gd name="T14" fmla="*/ 175 w 1737"/>
                <a:gd name="T15" fmla="*/ 277 h 1548"/>
                <a:gd name="T16" fmla="*/ 0 w 1737"/>
                <a:gd name="T17" fmla="*/ 452 h 1548"/>
                <a:gd name="T18" fmla="*/ 0 w 1737"/>
                <a:gd name="T19" fmla="*/ 1372 h 1548"/>
                <a:gd name="T20" fmla="*/ 175 w 1737"/>
                <a:gd name="T21" fmla="*/ 1548 h 1548"/>
                <a:gd name="T22" fmla="*/ 1561 w 1737"/>
                <a:gd name="T23" fmla="*/ 1548 h 1548"/>
                <a:gd name="T24" fmla="*/ 1737 w 1737"/>
                <a:gd name="T25" fmla="*/ 1372 h 1548"/>
                <a:gd name="T26" fmla="*/ 1737 w 1737"/>
                <a:gd name="T27" fmla="*/ 452 h 1548"/>
                <a:gd name="T28" fmla="*/ 1561 w 1737"/>
                <a:gd name="T29" fmla="*/ 277 h 1548"/>
                <a:gd name="T30" fmla="*/ 684 w 1737"/>
                <a:gd name="T31" fmla="*/ 170 h 1548"/>
                <a:gd name="T32" fmla="*/ 710 w 1737"/>
                <a:gd name="T33" fmla="*/ 145 h 1548"/>
                <a:gd name="T34" fmla="*/ 1027 w 1737"/>
                <a:gd name="T35" fmla="*/ 145 h 1548"/>
                <a:gd name="T36" fmla="*/ 1052 w 1737"/>
                <a:gd name="T37" fmla="*/ 170 h 1548"/>
                <a:gd name="T38" fmla="*/ 1052 w 1737"/>
                <a:gd name="T39" fmla="*/ 277 h 1548"/>
                <a:gd name="T40" fmla="*/ 684 w 1737"/>
                <a:gd name="T41" fmla="*/ 277 h 1548"/>
                <a:gd name="T42" fmla="*/ 684 w 1737"/>
                <a:gd name="T43" fmla="*/ 170 h 1548"/>
                <a:gd name="T44" fmla="*/ 175 w 1737"/>
                <a:gd name="T45" fmla="*/ 380 h 1548"/>
                <a:gd name="T46" fmla="*/ 1561 w 1737"/>
                <a:gd name="T47" fmla="*/ 380 h 1548"/>
                <a:gd name="T48" fmla="*/ 1633 w 1737"/>
                <a:gd name="T49" fmla="*/ 452 h 1548"/>
                <a:gd name="T50" fmla="*/ 1633 w 1737"/>
                <a:gd name="T51" fmla="*/ 852 h 1548"/>
                <a:gd name="T52" fmla="*/ 999 w 1737"/>
                <a:gd name="T53" fmla="*/ 852 h 1548"/>
                <a:gd name="T54" fmla="*/ 999 w 1737"/>
                <a:gd name="T55" fmla="*/ 819 h 1548"/>
                <a:gd name="T56" fmla="*/ 938 w 1737"/>
                <a:gd name="T57" fmla="*/ 757 h 1548"/>
                <a:gd name="T58" fmla="*/ 799 w 1737"/>
                <a:gd name="T59" fmla="*/ 757 h 1548"/>
                <a:gd name="T60" fmla="*/ 737 w 1737"/>
                <a:gd name="T61" fmla="*/ 819 h 1548"/>
                <a:gd name="T62" fmla="*/ 737 w 1737"/>
                <a:gd name="T63" fmla="*/ 852 h 1548"/>
                <a:gd name="T64" fmla="*/ 103 w 1737"/>
                <a:gd name="T65" fmla="*/ 852 h 1548"/>
                <a:gd name="T66" fmla="*/ 103 w 1737"/>
                <a:gd name="T67" fmla="*/ 452 h 1548"/>
                <a:gd name="T68" fmla="*/ 175 w 1737"/>
                <a:gd name="T69" fmla="*/ 380 h 1548"/>
                <a:gd name="T70" fmla="*/ 789 w 1737"/>
                <a:gd name="T71" fmla="*/ 819 h 1548"/>
                <a:gd name="T72" fmla="*/ 799 w 1737"/>
                <a:gd name="T73" fmla="*/ 809 h 1548"/>
                <a:gd name="T74" fmla="*/ 938 w 1737"/>
                <a:gd name="T75" fmla="*/ 809 h 1548"/>
                <a:gd name="T76" fmla="*/ 948 w 1737"/>
                <a:gd name="T77" fmla="*/ 819 h 1548"/>
                <a:gd name="T78" fmla="*/ 948 w 1737"/>
                <a:gd name="T79" fmla="*/ 958 h 1548"/>
                <a:gd name="T80" fmla="*/ 938 w 1737"/>
                <a:gd name="T81" fmla="*/ 968 h 1548"/>
                <a:gd name="T82" fmla="*/ 799 w 1737"/>
                <a:gd name="T83" fmla="*/ 968 h 1548"/>
                <a:gd name="T84" fmla="*/ 789 w 1737"/>
                <a:gd name="T85" fmla="*/ 958 h 1548"/>
                <a:gd name="T86" fmla="*/ 789 w 1737"/>
                <a:gd name="T87" fmla="*/ 819 h 1548"/>
                <a:gd name="T88" fmla="*/ 1561 w 1737"/>
                <a:gd name="T89" fmla="*/ 1444 h 1548"/>
                <a:gd name="T90" fmla="*/ 175 w 1737"/>
                <a:gd name="T91" fmla="*/ 1444 h 1548"/>
                <a:gd name="T92" fmla="*/ 103 w 1737"/>
                <a:gd name="T93" fmla="*/ 1372 h 1548"/>
                <a:gd name="T94" fmla="*/ 103 w 1737"/>
                <a:gd name="T95" fmla="*/ 904 h 1548"/>
                <a:gd name="T96" fmla="*/ 737 w 1737"/>
                <a:gd name="T97" fmla="*/ 904 h 1548"/>
                <a:gd name="T98" fmla="*/ 737 w 1737"/>
                <a:gd name="T99" fmla="*/ 958 h 1548"/>
                <a:gd name="T100" fmla="*/ 799 w 1737"/>
                <a:gd name="T101" fmla="*/ 1019 h 1548"/>
                <a:gd name="T102" fmla="*/ 938 w 1737"/>
                <a:gd name="T103" fmla="*/ 1019 h 1548"/>
                <a:gd name="T104" fmla="*/ 999 w 1737"/>
                <a:gd name="T105" fmla="*/ 958 h 1548"/>
                <a:gd name="T106" fmla="*/ 999 w 1737"/>
                <a:gd name="T107" fmla="*/ 904 h 1548"/>
                <a:gd name="T108" fmla="*/ 1633 w 1737"/>
                <a:gd name="T109" fmla="*/ 904 h 1548"/>
                <a:gd name="T110" fmla="*/ 1633 w 1737"/>
                <a:gd name="T111" fmla="*/ 1372 h 1548"/>
                <a:gd name="T112" fmla="*/ 1561 w 1737"/>
                <a:gd name="T113" fmla="*/ 144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7" h="1548">
                  <a:moveTo>
                    <a:pt x="1561" y="277"/>
                  </a:moveTo>
                  <a:cubicBezTo>
                    <a:pt x="1197" y="277"/>
                    <a:pt x="1197" y="277"/>
                    <a:pt x="1197" y="277"/>
                  </a:cubicBezTo>
                  <a:cubicBezTo>
                    <a:pt x="1197" y="170"/>
                    <a:pt x="1197" y="170"/>
                    <a:pt x="1197" y="170"/>
                  </a:cubicBezTo>
                  <a:cubicBezTo>
                    <a:pt x="1197" y="77"/>
                    <a:pt x="1120" y="0"/>
                    <a:pt x="1027" y="0"/>
                  </a:cubicBezTo>
                  <a:cubicBezTo>
                    <a:pt x="710" y="0"/>
                    <a:pt x="710" y="0"/>
                    <a:pt x="710" y="0"/>
                  </a:cubicBezTo>
                  <a:cubicBezTo>
                    <a:pt x="616" y="0"/>
                    <a:pt x="540" y="77"/>
                    <a:pt x="540" y="170"/>
                  </a:cubicBezTo>
                  <a:cubicBezTo>
                    <a:pt x="540" y="277"/>
                    <a:pt x="540" y="277"/>
                    <a:pt x="540" y="277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78" y="277"/>
                    <a:pt x="0" y="356"/>
                    <a:pt x="0" y="452"/>
                  </a:cubicBezTo>
                  <a:cubicBezTo>
                    <a:pt x="0" y="1372"/>
                    <a:pt x="0" y="1372"/>
                    <a:pt x="0" y="1372"/>
                  </a:cubicBezTo>
                  <a:cubicBezTo>
                    <a:pt x="0" y="1469"/>
                    <a:pt x="78" y="1548"/>
                    <a:pt x="175" y="1548"/>
                  </a:cubicBezTo>
                  <a:cubicBezTo>
                    <a:pt x="1561" y="1548"/>
                    <a:pt x="1561" y="1548"/>
                    <a:pt x="1561" y="1548"/>
                  </a:cubicBezTo>
                  <a:cubicBezTo>
                    <a:pt x="1658" y="1548"/>
                    <a:pt x="1737" y="1469"/>
                    <a:pt x="1737" y="1372"/>
                  </a:cubicBezTo>
                  <a:cubicBezTo>
                    <a:pt x="1737" y="452"/>
                    <a:pt x="1737" y="452"/>
                    <a:pt x="1737" y="452"/>
                  </a:cubicBezTo>
                  <a:cubicBezTo>
                    <a:pt x="1737" y="356"/>
                    <a:pt x="1658" y="277"/>
                    <a:pt x="1561" y="277"/>
                  </a:cubicBezTo>
                  <a:close/>
                  <a:moveTo>
                    <a:pt x="684" y="170"/>
                  </a:moveTo>
                  <a:cubicBezTo>
                    <a:pt x="684" y="156"/>
                    <a:pt x="696" y="145"/>
                    <a:pt x="710" y="145"/>
                  </a:cubicBezTo>
                  <a:cubicBezTo>
                    <a:pt x="1027" y="145"/>
                    <a:pt x="1027" y="145"/>
                    <a:pt x="1027" y="145"/>
                  </a:cubicBezTo>
                  <a:cubicBezTo>
                    <a:pt x="1041" y="145"/>
                    <a:pt x="1052" y="156"/>
                    <a:pt x="1052" y="170"/>
                  </a:cubicBezTo>
                  <a:cubicBezTo>
                    <a:pt x="1052" y="277"/>
                    <a:pt x="1052" y="277"/>
                    <a:pt x="1052" y="277"/>
                  </a:cubicBezTo>
                  <a:cubicBezTo>
                    <a:pt x="684" y="277"/>
                    <a:pt x="684" y="277"/>
                    <a:pt x="684" y="277"/>
                  </a:cubicBezTo>
                  <a:lnTo>
                    <a:pt x="684" y="170"/>
                  </a:lnTo>
                  <a:close/>
                  <a:moveTo>
                    <a:pt x="175" y="380"/>
                  </a:moveTo>
                  <a:cubicBezTo>
                    <a:pt x="1561" y="380"/>
                    <a:pt x="1561" y="380"/>
                    <a:pt x="1561" y="380"/>
                  </a:cubicBezTo>
                  <a:cubicBezTo>
                    <a:pt x="1601" y="380"/>
                    <a:pt x="1633" y="413"/>
                    <a:pt x="1633" y="452"/>
                  </a:cubicBezTo>
                  <a:cubicBezTo>
                    <a:pt x="1633" y="852"/>
                    <a:pt x="1633" y="852"/>
                    <a:pt x="1633" y="852"/>
                  </a:cubicBezTo>
                  <a:cubicBezTo>
                    <a:pt x="999" y="852"/>
                    <a:pt x="999" y="852"/>
                    <a:pt x="999" y="852"/>
                  </a:cubicBezTo>
                  <a:cubicBezTo>
                    <a:pt x="999" y="819"/>
                    <a:pt x="999" y="819"/>
                    <a:pt x="999" y="819"/>
                  </a:cubicBezTo>
                  <a:cubicBezTo>
                    <a:pt x="999" y="785"/>
                    <a:pt x="972" y="757"/>
                    <a:pt x="938" y="757"/>
                  </a:cubicBezTo>
                  <a:cubicBezTo>
                    <a:pt x="799" y="757"/>
                    <a:pt x="799" y="757"/>
                    <a:pt x="799" y="757"/>
                  </a:cubicBezTo>
                  <a:cubicBezTo>
                    <a:pt x="765" y="757"/>
                    <a:pt x="737" y="785"/>
                    <a:pt x="737" y="819"/>
                  </a:cubicBezTo>
                  <a:cubicBezTo>
                    <a:pt x="737" y="852"/>
                    <a:pt x="737" y="852"/>
                    <a:pt x="737" y="852"/>
                  </a:cubicBezTo>
                  <a:cubicBezTo>
                    <a:pt x="103" y="852"/>
                    <a:pt x="103" y="852"/>
                    <a:pt x="103" y="852"/>
                  </a:cubicBezTo>
                  <a:cubicBezTo>
                    <a:pt x="103" y="452"/>
                    <a:pt x="103" y="452"/>
                    <a:pt x="103" y="452"/>
                  </a:cubicBezTo>
                  <a:cubicBezTo>
                    <a:pt x="103" y="413"/>
                    <a:pt x="135" y="380"/>
                    <a:pt x="175" y="380"/>
                  </a:cubicBezTo>
                  <a:close/>
                  <a:moveTo>
                    <a:pt x="789" y="819"/>
                  </a:moveTo>
                  <a:cubicBezTo>
                    <a:pt x="789" y="813"/>
                    <a:pt x="793" y="809"/>
                    <a:pt x="799" y="809"/>
                  </a:cubicBezTo>
                  <a:cubicBezTo>
                    <a:pt x="938" y="809"/>
                    <a:pt x="938" y="809"/>
                    <a:pt x="938" y="809"/>
                  </a:cubicBezTo>
                  <a:cubicBezTo>
                    <a:pt x="943" y="809"/>
                    <a:pt x="948" y="813"/>
                    <a:pt x="948" y="819"/>
                  </a:cubicBezTo>
                  <a:cubicBezTo>
                    <a:pt x="948" y="958"/>
                    <a:pt x="948" y="958"/>
                    <a:pt x="948" y="958"/>
                  </a:cubicBezTo>
                  <a:cubicBezTo>
                    <a:pt x="948" y="963"/>
                    <a:pt x="943" y="968"/>
                    <a:pt x="938" y="968"/>
                  </a:cubicBezTo>
                  <a:cubicBezTo>
                    <a:pt x="799" y="968"/>
                    <a:pt x="799" y="968"/>
                    <a:pt x="799" y="968"/>
                  </a:cubicBezTo>
                  <a:cubicBezTo>
                    <a:pt x="793" y="968"/>
                    <a:pt x="789" y="963"/>
                    <a:pt x="789" y="958"/>
                  </a:cubicBezTo>
                  <a:lnTo>
                    <a:pt x="789" y="819"/>
                  </a:lnTo>
                  <a:close/>
                  <a:moveTo>
                    <a:pt x="1561" y="1444"/>
                  </a:moveTo>
                  <a:cubicBezTo>
                    <a:pt x="175" y="1444"/>
                    <a:pt x="175" y="1444"/>
                    <a:pt x="175" y="1444"/>
                  </a:cubicBezTo>
                  <a:cubicBezTo>
                    <a:pt x="135" y="1444"/>
                    <a:pt x="103" y="1412"/>
                    <a:pt x="103" y="1372"/>
                  </a:cubicBezTo>
                  <a:cubicBezTo>
                    <a:pt x="103" y="904"/>
                    <a:pt x="103" y="904"/>
                    <a:pt x="103" y="904"/>
                  </a:cubicBezTo>
                  <a:cubicBezTo>
                    <a:pt x="737" y="904"/>
                    <a:pt x="737" y="904"/>
                    <a:pt x="737" y="904"/>
                  </a:cubicBezTo>
                  <a:cubicBezTo>
                    <a:pt x="737" y="958"/>
                    <a:pt x="737" y="958"/>
                    <a:pt x="737" y="958"/>
                  </a:cubicBezTo>
                  <a:cubicBezTo>
                    <a:pt x="737" y="992"/>
                    <a:pt x="765" y="1019"/>
                    <a:pt x="799" y="1019"/>
                  </a:cubicBezTo>
                  <a:cubicBezTo>
                    <a:pt x="938" y="1019"/>
                    <a:pt x="938" y="1019"/>
                    <a:pt x="938" y="1019"/>
                  </a:cubicBezTo>
                  <a:cubicBezTo>
                    <a:pt x="972" y="1019"/>
                    <a:pt x="999" y="992"/>
                    <a:pt x="999" y="958"/>
                  </a:cubicBezTo>
                  <a:cubicBezTo>
                    <a:pt x="999" y="904"/>
                    <a:pt x="999" y="904"/>
                    <a:pt x="999" y="904"/>
                  </a:cubicBezTo>
                  <a:cubicBezTo>
                    <a:pt x="1633" y="904"/>
                    <a:pt x="1633" y="904"/>
                    <a:pt x="1633" y="904"/>
                  </a:cubicBezTo>
                  <a:cubicBezTo>
                    <a:pt x="1633" y="1372"/>
                    <a:pt x="1633" y="1372"/>
                    <a:pt x="1633" y="1372"/>
                  </a:cubicBezTo>
                  <a:cubicBezTo>
                    <a:pt x="1633" y="1412"/>
                    <a:pt x="1601" y="1444"/>
                    <a:pt x="1561" y="14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2DA26F7-7252-D2C5-714B-460C76185C02}"/>
                </a:ext>
              </a:extLst>
            </p:cNvPr>
            <p:cNvGrpSpPr/>
            <p:nvPr/>
          </p:nvGrpSpPr>
          <p:grpSpPr>
            <a:xfrm>
              <a:off x="1230340" y="4567480"/>
              <a:ext cx="457375" cy="438390"/>
              <a:chOff x="5151438" y="2524125"/>
              <a:chExt cx="1262063" cy="1209676"/>
            </a:xfrm>
            <a:grpFill/>
          </p:grpSpPr>
          <p:sp>
            <p:nvSpPr>
              <p:cNvPr id="217" name="Freeform 11">
                <a:extLst>
                  <a:ext uri="{FF2B5EF4-FFF2-40B4-BE49-F238E27FC236}">
                    <a16:creationId xmlns:a16="http://schemas.microsoft.com/office/drawing/2014/main" id="{C60292F7-A1CE-D0E1-8188-5FC7D8CA7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138" y="2524125"/>
                <a:ext cx="482600" cy="457200"/>
              </a:xfrm>
              <a:custGeom>
                <a:avLst/>
                <a:gdLst>
                  <a:gd name="T0" fmla="*/ 100 w 192"/>
                  <a:gd name="T1" fmla="*/ 150 h 182"/>
                  <a:gd name="T2" fmla="*/ 93 w 192"/>
                  <a:gd name="T3" fmla="*/ 150 h 182"/>
                  <a:gd name="T4" fmla="*/ 40 w 192"/>
                  <a:gd name="T5" fmla="*/ 181 h 182"/>
                  <a:gd name="T6" fmla="*/ 37 w 192"/>
                  <a:gd name="T7" fmla="*/ 179 h 182"/>
                  <a:gd name="T8" fmla="*/ 51 w 192"/>
                  <a:gd name="T9" fmla="*/ 119 h 182"/>
                  <a:gd name="T10" fmla="*/ 48 w 192"/>
                  <a:gd name="T11" fmla="*/ 113 h 182"/>
                  <a:gd name="T12" fmla="*/ 2 w 192"/>
                  <a:gd name="T13" fmla="*/ 72 h 182"/>
                  <a:gd name="T14" fmla="*/ 3 w 192"/>
                  <a:gd name="T15" fmla="*/ 69 h 182"/>
                  <a:gd name="T16" fmla="*/ 64 w 192"/>
                  <a:gd name="T17" fmla="*/ 63 h 182"/>
                  <a:gd name="T18" fmla="*/ 70 w 192"/>
                  <a:gd name="T19" fmla="*/ 59 h 182"/>
                  <a:gd name="T20" fmla="*/ 95 w 192"/>
                  <a:gd name="T21" fmla="*/ 2 h 182"/>
                  <a:gd name="T22" fmla="*/ 98 w 192"/>
                  <a:gd name="T23" fmla="*/ 2 h 182"/>
                  <a:gd name="T24" fmla="*/ 122 w 192"/>
                  <a:gd name="T25" fmla="*/ 59 h 182"/>
                  <a:gd name="T26" fmla="*/ 128 w 192"/>
                  <a:gd name="T27" fmla="*/ 63 h 182"/>
                  <a:gd name="T28" fmla="*/ 189 w 192"/>
                  <a:gd name="T29" fmla="*/ 69 h 182"/>
                  <a:gd name="T30" fmla="*/ 190 w 192"/>
                  <a:gd name="T31" fmla="*/ 72 h 182"/>
                  <a:gd name="T32" fmla="*/ 144 w 192"/>
                  <a:gd name="T33" fmla="*/ 113 h 182"/>
                  <a:gd name="T34" fmla="*/ 142 w 192"/>
                  <a:gd name="T35" fmla="*/ 119 h 182"/>
                  <a:gd name="T36" fmla="*/ 155 w 192"/>
                  <a:gd name="T37" fmla="*/ 179 h 182"/>
                  <a:gd name="T38" fmla="*/ 153 w 192"/>
                  <a:gd name="T39" fmla="*/ 181 h 182"/>
                  <a:gd name="T40" fmla="*/ 100 w 192"/>
                  <a:gd name="T41" fmla="*/ 15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82">
                    <a:moveTo>
                      <a:pt x="100" y="150"/>
                    </a:moveTo>
                    <a:cubicBezTo>
                      <a:pt x="98" y="149"/>
                      <a:pt x="95" y="149"/>
                      <a:pt x="93" y="150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38" y="182"/>
                      <a:pt x="37" y="182"/>
                      <a:pt x="37" y="17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7"/>
                      <a:pt x="50" y="114"/>
                      <a:pt x="48" y="113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0" y="70"/>
                      <a:pt x="1" y="69"/>
                      <a:pt x="3" y="69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7" y="63"/>
                      <a:pt x="69" y="61"/>
                      <a:pt x="70" y="59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0"/>
                      <a:pt x="97" y="0"/>
                      <a:pt x="98" y="2"/>
                    </a:cubicBezTo>
                    <a:cubicBezTo>
                      <a:pt x="122" y="59"/>
                      <a:pt x="122" y="59"/>
                      <a:pt x="122" y="59"/>
                    </a:cubicBezTo>
                    <a:cubicBezTo>
                      <a:pt x="123" y="61"/>
                      <a:pt x="126" y="63"/>
                      <a:pt x="128" y="63"/>
                    </a:cubicBezTo>
                    <a:cubicBezTo>
                      <a:pt x="189" y="69"/>
                      <a:pt x="189" y="69"/>
                      <a:pt x="189" y="69"/>
                    </a:cubicBezTo>
                    <a:cubicBezTo>
                      <a:pt x="192" y="69"/>
                      <a:pt x="192" y="70"/>
                      <a:pt x="190" y="72"/>
                    </a:cubicBezTo>
                    <a:cubicBezTo>
                      <a:pt x="144" y="113"/>
                      <a:pt x="144" y="113"/>
                      <a:pt x="144" y="113"/>
                    </a:cubicBezTo>
                    <a:cubicBezTo>
                      <a:pt x="142" y="114"/>
                      <a:pt x="141" y="117"/>
                      <a:pt x="142" y="119"/>
                    </a:cubicBezTo>
                    <a:cubicBezTo>
                      <a:pt x="155" y="179"/>
                      <a:pt x="155" y="179"/>
                      <a:pt x="155" y="179"/>
                    </a:cubicBezTo>
                    <a:cubicBezTo>
                      <a:pt x="156" y="182"/>
                      <a:pt x="155" y="182"/>
                      <a:pt x="153" y="181"/>
                    </a:cubicBezTo>
                    <a:lnTo>
                      <a:pt x="100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8" name="Freeform 12">
                <a:extLst>
                  <a:ext uri="{FF2B5EF4-FFF2-40B4-BE49-F238E27FC236}">
                    <a16:creationId xmlns:a16="http://schemas.microsoft.com/office/drawing/2014/main" id="{E3346F26-45D7-4317-DB09-D9E8CB2AF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2488" y="2805113"/>
                <a:ext cx="481013" cy="457200"/>
              </a:xfrm>
              <a:custGeom>
                <a:avLst/>
                <a:gdLst>
                  <a:gd name="T0" fmla="*/ 100 w 192"/>
                  <a:gd name="T1" fmla="*/ 150 h 182"/>
                  <a:gd name="T2" fmla="*/ 93 w 192"/>
                  <a:gd name="T3" fmla="*/ 150 h 182"/>
                  <a:gd name="T4" fmla="*/ 40 w 192"/>
                  <a:gd name="T5" fmla="*/ 181 h 182"/>
                  <a:gd name="T6" fmla="*/ 37 w 192"/>
                  <a:gd name="T7" fmla="*/ 179 h 182"/>
                  <a:gd name="T8" fmla="*/ 51 w 192"/>
                  <a:gd name="T9" fmla="*/ 119 h 182"/>
                  <a:gd name="T10" fmla="*/ 48 w 192"/>
                  <a:gd name="T11" fmla="*/ 112 h 182"/>
                  <a:gd name="T12" fmla="*/ 2 w 192"/>
                  <a:gd name="T13" fmla="*/ 72 h 182"/>
                  <a:gd name="T14" fmla="*/ 3 w 192"/>
                  <a:gd name="T15" fmla="*/ 69 h 182"/>
                  <a:gd name="T16" fmla="*/ 65 w 192"/>
                  <a:gd name="T17" fmla="*/ 63 h 182"/>
                  <a:gd name="T18" fmla="*/ 70 w 192"/>
                  <a:gd name="T19" fmla="*/ 59 h 182"/>
                  <a:gd name="T20" fmla="*/ 95 w 192"/>
                  <a:gd name="T21" fmla="*/ 2 h 182"/>
                  <a:gd name="T22" fmla="*/ 98 w 192"/>
                  <a:gd name="T23" fmla="*/ 2 h 182"/>
                  <a:gd name="T24" fmla="*/ 122 w 192"/>
                  <a:gd name="T25" fmla="*/ 59 h 182"/>
                  <a:gd name="T26" fmla="*/ 128 w 192"/>
                  <a:gd name="T27" fmla="*/ 63 h 182"/>
                  <a:gd name="T28" fmla="*/ 189 w 192"/>
                  <a:gd name="T29" fmla="*/ 69 h 182"/>
                  <a:gd name="T30" fmla="*/ 190 w 192"/>
                  <a:gd name="T31" fmla="*/ 72 h 182"/>
                  <a:gd name="T32" fmla="*/ 144 w 192"/>
                  <a:gd name="T33" fmla="*/ 112 h 182"/>
                  <a:gd name="T34" fmla="*/ 142 w 192"/>
                  <a:gd name="T35" fmla="*/ 119 h 182"/>
                  <a:gd name="T36" fmla="*/ 155 w 192"/>
                  <a:gd name="T37" fmla="*/ 179 h 182"/>
                  <a:gd name="T38" fmla="*/ 153 w 192"/>
                  <a:gd name="T39" fmla="*/ 181 h 182"/>
                  <a:gd name="T40" fmla="*/ 100 w 192"/>
                  <a:gd name="T41" fmla="*/ 15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82">
                    <a:moveTo>
                      <a:pt x="100" y="150"/>
                    </a:moveTo>
                    <a:cubicBezTo>
                      <a:pt x="98" y="148"/>
                      <a:pt x="95" y="148"/>
                      <a:pt x="93" y="150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38" y="182"/>
                      <a:pt x="37" y="181"/>
                      <a:pt x="37" y="17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7"/>
                      <a:pt x="50" y="114"/>
                      <a:pt x="48" y="11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0" y="70"/>
                      <a:pt x="1" y="69"/>
                      <a:pt x="3" y="69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7" y="63"/>
                      <a:pt x="69" y="61"/>
                      <a:pt x="70" y="59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6" y="0"/>
                      <a:pt x="97" y="0"/>
                      <a:pt x="98" y="2"/>
                    </a:cubicBezTo>
                    <a:cubicBezTo>
                      <a:pt x="122" y="59"/>
                      <a:pt x="122" y="59"/>
                      <a:pt x="122" y="59"/>
                    </a:cubicBezTo>
                    <a:cubicBezTo>
                      <a:pt x="123" y="61"/>
                      <a:pt x="126" y="63"/>
                      <a:pt x="128" y="63"/>
                    </a:cubicBezTo>
                    <a:cubicBezTo>
                      <a:pt x="189" y="69"/>
                      <a:pt x="189" y="69"/>
                      <a:pt x="189" y="69"/>
                    </a:cubicBezTo>
                    <a:cubicBezTo>
                      <a:pt x="192" y="69"/>
                      <a:pt x="192" y="70"/>
                      <a:pt x="190" y="72"/>
                    </a:cubicBez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2" y="114"/>
                      <a:pt x="141" y="117"/>
                      <a:pt x="142" y="119"/>
                    </a:cubicBezTo>
                    <a:cubicBezTo>
                      <a:pt x="155" y="179"/>
                      <a:pt x="155" y="179"/>
                      <a:pt x="155" y="179"/>
                    </a:cubicBezTo>
                    <a:cubicBezTo>
                      <a:pt x="156" y="181"/>
                      <a:pt x="155" y="182"/>
                      <a:pt x="153" y="181"/>
                    </a:cubicBezTo>
                    <a:lnTo>
                      <a:pt x="100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9" name="Freeform 13">
                <a:extLst>
                  <a:ext uri="{FF2B5EF4-FFF2-40B4-BE49-F238E27FC236}">
                    <a16:creationId xmlns:a16="http://schemas.microsoft.com/office/drawing/2014/main" id="{BFAA1B4E-5C1C-2D30-1D44-7B143E39B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438" y="2805113"/>
                <a:ext cx="481013" cy="457200"/>
              </a:xfrm>
              <a:custGeom>
                <a:avLst/>
                <a:gdLst>
                  <a:gd name="T0" fmla="*/ 100 w 192"/>
                  <a:gd name="T1" fmla="*/ 150 h 182"/>
                  <a:gd name="T2" fmla="*/ 93 w 192"/>
                  <a:gd name="T3" fmla="*/ 150 h 182"/>
                  <a:gd name="T4" fmla="*/ 40 w 192"/>
                  <a:gd name="T5" fmla="*/ 181 h 182"/>
                  <a:gd name="T6" fmla="*/ 37 w 192"/>
                  <a:gd name="T7" fmla="*/ 179 h 182"/>
                  <a:gd name="T8" fmla="*/ 51 w 192"/>
                  <a:gd name="T9" fmla="*/ 119 h 182"/>
                  <a:gd name="T10" fmla="*/ 48 w 192"/>
                  <a:gd name="T11" fmla="*/ 112 h 182"/>
                  <a:gd name="T12" fmla="*/ 2 w 192"/>
                  <a:gd name="T13" fmla="*/ 72 h 182"/>
                  <a:gd name="T14" fmla="*/ 3 w 192"/>
                  <a:gd name="T15" fmla="*/ 69 h 182"/>
                  <a:gd name="T16" fmla="*/ 64 w 192"/>
                  <a:gd name="T17" fmla="*/ 63 h 182"/>
                  <a:gd name="T18" fmla="*/ 70 w 192"/>
                  <a:gd name="T19" fmla="*/ 59 h 182"/>
                  <a:gd name="T20" fmla="*/ 95 w 192"/>
                  <a:gd name="T21" fmla="*/ 2 h 182"/>
                  <a:gd name="T22" fmla="*/ 98 w 192"/>
                  <a:gd name="T23" fmla="*/ 2 h 182"/>
                  <a:gd name="T24" fmla="*/ 122 w 192"/>
                  <a:gd name="T25" fmla="*/ 59 h 182"/>
                  <a:gd name="T26" fmla="*/ 128 w 192"/>
                  <a:gd name="T27" fmla="*/ 63 h 182"/>
                  <a:gd name="T28" fmla="*/ 189 w 192"/>
                  <a:gd name="T29" fmla="*/ 69 h 182"/>
                  <a:gd name="T30" fmla="*/ 190 w 192"/>
                  <a:gd name="T31" fmla="*/ 72 h 182"/>
                  <a:gd name="T32" fmla="*/ 144 w 192"/>
                  <a:gd name="T33" fmla="*/ 112 h 182"/>
                  <a:gd name="T34" fmla="*/ 142 w 192"/>
                  <a:gd name="T35" fmla="*/ 119 h 182"/>
                  <a:gd name="T36" fmla="*/ 155 w 192"/>
                  <a:gd name="T37" fmla="*/ 179 h 182"/>
                  <a:gd name="T38" fmla="*/ 153 w 192"/>
                  <a:gd name="T39" fmla="*/ 181 h 182"/>
                  <a:gd name="T40" fmla="*/ 100 w 192"/>
                  <a:gd name="T41" fmla="*/ 15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82">
                    <a:moveTo>
                      <a:pt x="100" y="150"/>
                    </a:moveTo>
                    <a:cubicBezTo>
                      <a:pt x="98" y="148"/>
                      <a:pt x="95" y="148"/>
                      <a:pt x="93" y="150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38" y="182"/>
                      <a:pt x="36" y="181"/>
                      <a:pt x="37" y="17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7"/>
                      <a:pt x="50" y="114"/>
                      <a:pt x="48" y="11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0" y="70"/>
                      <a:pt x="1" y="69"/>
                      <a:pt x="3" y="69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7" y="63"/>
                      <a:pt x="69" y="61"/>
                      <a:pt x="70" y="59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0"/>
                      <a:pt x="97" y="0"/>
                      <a:pt x="98" y="2"/>
                    </a:cubicBezTo>
                    <a:cubicBezTo>
                      <a:pt x="122" y="59"/>
                      <a:pt x="122" y="59"/>
                      <a:pt x="122" y="59"/>
                    </a:cubicBezTo>
                    <a:cubicBezTo>
                      <a:pt x="123" y="61"/>
                      <a:pt x="126" y="63"/>
                      <a:pt x="128" y="63"/>
                    </a:cubicBezTo>
                    <a:cubicBezTo>
                      <a:pt x="189" y="69"/>
                      <a:pt x="189" y="69"/>
                      <a:pt x="189" y="69"/>
                    </a:cubicBezTo>
                    <a:cubicBezTo>
                      <a:pt x="192" y="69"/>
                      <a:pt x="192" y="70"/>
                      <a:pt x="190" y="72"/>
                    </a:cubicBez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2" y="114"/>
                      <a:pt x="141" y="117"/>
                      <a:pt x="142" y="119"/>
                    </a:cubicBezTo>
                    <a:cubicBezTo>
                      <a:pt x="155" y="179"/>
                      <a:pt x="155" y="179"/>
                      <a:pt x="155" y="179"/>
                    </a:cubicBezTo>
                    <a:cubicBezTo>
                      <a:pt x="156" y="181"/>
                      <a:pt x="155" y="182"/>
                      <a:pt x="153" y="181"/>
                    </a:cubicBezTo>
                    <a:lnTo>
                      <a:pt x="100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0" name="Freeform 14">
                <a:extLst>
                  <a:ext uri="{FF2B5EF4-FFF2-40B4-BE49-F238E27FC236}">
                    <a16:creationId xmlns:a16="http://schemas.microsoft.com/office/drawing/2014/main" id="{1F10C735-8B29-BC97-EDCE-F96D8C332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6" y="3275013"/>
                <a:ext cx="482600" cy="458788"/>
              </a:xfrm>
              <a:custGeom>
                <a:avLst/>
                <a:gdLst>
                  <a:gd name="T0" fmla="*/ 99 w 192"/>
                  <a:gd name="T1" fmla="*/ 150 h 183"/>
                  <a:gd name="T2" fmla="*/ 92 w 192"/>
                  <a:gd name="T3" fmla="*/ 150 h 183"/>
                  <a:gd name="T4" fmla="*/ 39 w 192"/>
                  <a:gd name="T5" fmla="*/ 181 h 183"/>
                  <a:gd name="T6" fmla="*/ 37 w 192"/>
                  <a:gd name="T7" fmla="*/ 179 h 183"/>
                  <a:gd name="T8" fmla="*/ 50 w 192"/>
                  <a:gd name="T9" fmla="*/ 119 h 183"/>
                  <a:gd name="T10" fmla="*/ 48 w 192"/>
                  <a:gd name="T11" fmla="*/ 113 h 183"/>
                  <a:gd name="T12" fmla="*/ 2 w 192"/>
                  <a:gd name="T13" fmla="*/ 72 h 183"/>
                  <a:gd name="T14" fmla="*/ 3 w 192"/>
                  <a:gd name="T15" fmla="*/ 69 h 183"/>
                  <a:gd name="T16" fmla="*/ 64 w 192"/>
                  <a:gd name="T17" fmla="*/ 63 h 183"/>
                  <a:gd name="T18" fmla="*/ 70 w 192"/>
                  <a:gd name="T19" fmla="*/ 59 h 183"/>
                  <a:gd name="T20" fmla="*/ 94 w 192"/>
                  <a:gd name="T21" fmla="*/ 2 h 183"/>
                  <a:gd name="T22" fmla="*/ 97 w 192"/>
                  <a:gd name="T23" fmla="*/ 2 h 183"/>
                  <a:gd name="T24" fmla="*/ 122 w 192"/>
                  <a:gd name="T25" fmla="*/ 59 h 183"/>
                  <a:gd name="T26" fmla="*/ 128 w 192"/>
                  <a:gd name="T27" fmla="*/ 63 h 183"/>
                  <a:gd name="T28" fmla="*/ 189 w 192"/>
                  <a:gd name="T29" fmla="*/ 69 h 183"/>
                  <a:gd name="T30" fmla="*/ 190 w 192"/>
                  <a:gd name="T31" fmla="*/ 72 h 183"/>
                  <a:gd name="T32" fmla="*/ 144 w 192"/>
                  <a:gd name="T33" fmla="*/ 113 h 183"/>
                  <a:gd name="T34" fmla="*/ 141 w 192"/>
                  <a:gd name="T35" fmla="*/ 119 h 183"/>
                  <a:gd name="T36" fmla="*/ 155 w 192"/>
                  <a:gd name="T37" fmla="*/ 179 h 183"/>
                  <a:gd name="T38" fmla="*/ 152 w 192"/>
                  <a:gd name="T39" fmla="*/ 181 h 183"/>
                  <a:gd name="T40" fmla="*/ 99 w 192"/>
                  <a:gd name="T41" fmla="*/ 15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83">
                    <a:moveTo>
                      <a:pt x="99" y="150"/>
                    </a:moveTo>
                    <a:cubicBezTo>
                      <a:pt x="97" y="149"/>
                      <a:pt x="94" y="149"/>
                      <a:pt x="92" y="150"/>
                    </a:cubicBezTo>
                    <a:cubicBezTo>
                      <a:pt x="39" y="181"/>
                      <a:pt x="39" y="181"/>
                      <a:pt x="39" y="181"/>
                    </a:cubicBezTo>
                    <a:cubicBezTo>
                      <a:pt x="37" y="183"/>
                      <a:pt x="36" y="182"/>
                      <a:pt x="37" y="179"/>
                    </a:cubicBezTo>
                    <a:cubicBezTo>
                      <a:pt x="50" y="119"/>
                      <a:pt x="50" y="119"/>
                      <a:pt x="50" y="119"/>
                    </a:cubicBezTo>
                    <a:cubicBezTo>
                      <a:pt x="51" y="117"/>
                      <a:pt x="50" y="114"/>
                      <a:pt x="48" y="113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0" y="70"/>
                      <a:pt x="0" y="69"/>
                      <a:pt x="3" y="69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6" y="63"/>
                      <a:pt x="69" y="61"/>
                      <a:pt x="70" y="59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0"/>
                      <a:pt x="97" y="0"/>
                      <a:pt x="97" y="2"/>
                    </a:cubicBezTo>
                    <a:cubicBezTo>
                      <a:pt x="122" y="59"/>
                      <a:pt x="122" y="59"/>
                      <a:pt x="122" y="59"/>
                    </a:cubicBezTo>
                    <a:cubicBezTo>
                      <a:pt x="123" y="61"/>
                      <a:pt x="125" y="63"/>
                      <a:pt x="128" y="63"/>
                    </a:cubicBezTo>
                    <a:cubicBezTo>
                      <a:pt x="189" y="69"/>
                      <a:pt x="189" y="69"/>
                      <a:pt x="189" y="69"/>
                    </a:cubicBezTo>
                    <a:cubicBezTo>
                      <a:pt x="191" y="69"/>
                      <a:pt x="192" y="70"/>
                      <a:pt x="190" y="72"/>
                    </a:cubicBezTo>
                    <a:cubicBezTo>
                      <a:pt x="144" y="113"/>
                      <a:pt x="144" y="113"/>
                      <a:pt x="144" y="113"/>
                    </a:cubicBezTo>
                    <a:cubicBezTo>
                      <a:pt x="142" y="114"/>
                      <a:pt x="141" y="117"/>
                      <a:pt x="141" y="119"/>
                    </a:cubicBezTo>
                    <a:cubicBezTo>
                      <a:pt x="155" y="179"/>
                      <a:pt x="155" y="179"/>
                      <a:pt x="155" y="179"/>
                    </a:cubicBezTo>
                    <a:cubicBezTo>
                      <a:pt x="156" y="182"/>
                      <a:pt x="154" y="183"/>
                      <a:pt x="152" y="181"/>
                    </a:cubicBezTo>
                    <a:lnTo>
                      <a:pt x="99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1" name="Freeform 15">
                <a:extLst>
                  <a:ext uri="{FF2B5EF4-FFF2-40B4-BE49-F238E27FC236}">
                    <a16:creationId xmlns:a16="http://schemas.microsoft.com/office/drawing/2014/main" id="{7BCBB607-79B2-E2A0-FAC0-C4F412304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838" y="3275013"/>
                <a:ext cx="479425" cy="458788"/>
              </a:xfrm>
              <a:custGeom>
                <a:avLst/>
                <a:gdLst>
                  <a:gd name="T0" fmla="*/ 99 w 191"/>
                  <a:gd name="T1" fmla="*/ 150 h 183"/>
                  <a:gd name="T2" fmla="*/ 92 w 191"/>
                  <a:gd name="T3" fmla="*/ 150 h 183"/>
                  <a:gd name="T4" fmla="*/ 39 w 191"/>
                  <a:gd name="T5" fmla="*/ 181 h 183"/>
                  <a:gd name="T6" fmla="*/ 36 w 191"/>
                  <a:gd name="T7" fmla="*/ 179 h 183"/>
                  <a:gd name="T8" fmla="*/ 50 w 191"/>
                  <a:gd name="T9" fmla="*/ 119 h 183"/>
                  <a:gd name="T10" fmla="*/ 48 w 191"/>
                  <a:gd name="T11" fmla="*/ 113 h 183"/>
                  <a:gd name="T12" fmla="*/ 1 w 191"/>
                  <a:gd name="T13" fmla="*/ 72 h 183"/>
                  <a:gd name="T14" fmla="*/ 2 w 191"/>
                  <a:gd name="T15" fmla="*/ 69 h 183"/>
                  <a:gd name="T16" fmla="*/ 64 w 191"/>
                  <a:gd name="T17" fmla="*/ 63 h 183"/>
                  <a:gd name="T18" fmla="*/ 70 w 191"/>
                  <a:gd name="T19" fmla="*/ 59 h 183"/>
                  <a:gd name="T20" fmla="*/ 94 w 191"/>
                  <a:gd name="T21" fmla="*/ 2 h 183"/>
                  <a:gd name="T22" fmla="*/ 97 w 191"/>
                  <a:gd name="T23" fmla="*/ 2 h 183"/>
                  <a:gd name="T24" fmla="*/ 122 w 191"/>
                  <a:gd name="T25" fmla="*/ 59 h 183"/>
                  <a:gd name="T26" fmla="*/ 127 w 191"/>
                  <a:gd name="T27" fmla="*/ 63 h 183"/>
                  <a:gd name="T28" fmla="*/ 189 w 191"/>
                  <a:gd name="T29" fmla="*/ 69 h 183"/>
                  <a:gd name="T30" fmla="*/ 190 w 191"/>
                  <a:gd name="T31" fmla="*/ 72 h 183"/>
                  <a:gd name="T32" fmla="*/ 143 w 191"/>
                  <a:gd name="T33" fmla="*/ 113 h 183"/>
                  <a:gd name="T34" fmla="*/ 141 w 191"/>
                  <a:gd name="T35" fmla="*/ 119 h 183"/>
                  <a:gd name="T36" fmla="*/ 155 w 191"/>
                  <a:gd name="T37" fmla="*/ 179 h 183"/>
                  <a:gd name="T38" fmla="*/ 152 w 191"/>
                  <a:gd name="T39" fmla="*/ 181 h 183"/>
                  <a:gd name="T40" fmla="*/ 99 w 191"/>
                  <a:gd name="T41" fmla="*/ 15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1" h="183">
                    <a:moveTo>
                      <a:pt x="99" y="150"/>
                    </a:moveTo>
                    <a:cubicBezTo>
                      <a:pt x="97" y="149"/>
                      <a:pt x="94" y="149"/>
                      <a:pt x="92" y="150"/>
                    </a:cubicBezTo>
                    <a:cubicBezTo>
                      <a:pt x="39" y="181"/>
                      <a:pt x="39" y="181"/>
                      <a:pt x="39" y="181"/>
                    </a:cubicBezTo>
                    <a:cubicBezTo>
                      <a:pt x="37" y="183"/>
                      <a:pt x="36" y="182"/>
                      <a:pt x="36" y="179"/>
                    </a:cubicBezTo>
                    <a:cubicBezTo>
                      <a:pt x="50" y="119"/>
                      <a:pt x="50" y="119"/>
                      <a:pt x="50" y="119"/>
                    </a:cubicBezTo>
                    <a:cubicBezTo>
                      <a:pt x="50" y="117"/>
                      <a:pt x="49" y="114"/>
                      <a:pt x="48" y="113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0"/>
                      <a:pt x="0" y="69"/>
                      <a:pt x="2" y="69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6" y="63"/>
                      <a:pt x="69" y="61"/>
                      <a:pt x="70" y="59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0"/>
                      <a:pt x="96" y="0"/>
                      <a:pt x="97" y="2"/>
                    </a:cubicBezTo>
                    <a:cubicBezTo>
                      <a:pt x="122" y="59"/>
                      <a:pt x="122" y="59"/>
                      <a:pt x="122" y="59"/>
                    </a:cubicBezTo>
                    <a:cubicBezTo>
                      <a:pt x="122" y="61"/>
                      <a:pt x="125" y="63"/>
                      <a:pt x="127" y="63"/>
                    </a:cubicBezTo>
                    <a:cubicBezTo>
                      <a:pt x="189" y="69"/>
                      <a:pt x="189" y="69"/>
                      <a:pt x="189" y="69"/>
                    </a:cubicBezTo>
                    <a:cubicBezTo>
                      <a:pt x="191" y="69"/>
                      <a:pt x="191" y="70"/>
                      <a:pt x="190" y="72"/>
                    </a:cubicBezTo>
                    <a:cubicBezTo>
                      <a:pt x="143" y="113"/>
                      <a:pt x="143" y="113"/>
                      <a:pt x="143" y="113"/>
                    </a:cubicBezTo>
                    <a:cubicBezTo>
                      <a:pt x="142" y="114"/>
                      <a:pt x="141" y="117"/>
                      <a:pt x="141" y="119"/>
                    </a:cubicBezTo>
                    <a:cubicBezTo>
                      <a:pt x="155" y="179"/>
                      <a:pt x="155" y="179"/>
                      <a:pt x="155" y="179"/>
                    </a:cubicBezTo>
                    <a:cubicBezTo>
                      <a:pt x="155" y="182"/>
                      <a:pt x="154" y="183"/>
                      <a:pt x="152" y="181"/>
                    </a:cubicBezTo>
                    <a:lnTo>
                      <a:pt x="99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0326428C-2B43-B828-A4CD-B2DD7D89D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36244" y="1171809"/>
              <a:ext cx="411247" cy="411246"/>
            </a:xfrm>
            <a:custGeom>
              <a:avLst/>
              <a:gdLst>
                <a:gd name="T0" fmla="*/ 341 w 2328"/>
                <a:gd name="T1" fmla="*/ 341 h 2328"/>
                <a:gd name="T2" fmla="*/ 341 w 2328"/>
                <a:gd name="T3" fmla="*/ 1987 h 2328"/>
                <a:gd name="T4" fmla="*/ 1987 w 2328"/>
                <a:gd name="T5" fmla="*/ 1987 h 2328"/>
                <a:gd name="T6" fmla="*/ 1987 w 2328"/>
                <a:gd name="T7" fmla="*/ 341 h 2328"/>
                <a:gd name="T8" fmla="*/ 2040 w 2328"/>
                <a:gd name="T9" fmla="*/ 637 h 2328"/>
                <a:gd name="T10" fmla="*/ 1640 w 2328"/>
                <a:gd name="T11" fmla="*/ 423 h 2328"/>
                <a:gd name="T12" fmla="*/ 1341 w 2328"/>
                <a:gd name="T13" fmla="*/ 157 h 2328"/>
                <a:gd name="T14" fmla="*/ 2040 w 2328"/>
                <a:gd name="T15" fmla="*/ 637 h 2328"/>
                <a:gd name="T16" fmla="*/ 1700 w 2328"/>
                <a:gd name="T17" fmla="*/ 1672 h 2328"/>
                <a:gd name="T18" fmla="*/ 2185 w 2328"/>
                <a:gd name="T19" fmla="*/ 1199 h 2328"/>
                <a:gd name="T20" fmla="*/ 1204 w 2328"/>
                <a:gd name="T21" fmla="*/ 2185 h 2328"/>
                <a:gd name="T22" fmla="*/ 1200 w 2328"/>
                <a:gd name="T23" fmla="*/ 1935 h 2328"/>
                <a:gd name="T24" fmla="*/ 1552 w 2328"/>
                <a:gd name="T25" fmla="*/ 1787 h 2328"/>
                <a:gd name="T26" fmla="*/ 775 w 2328"/>
                <a:gd name="T27" fmla="*/ 1787 h 2328"/>
                <a:gd name="T28" fmla="*/ 1128 w 2328"/>
                <a:gd name="T29" fmla="*/ 1935 h 2328"/>
                <a:gd name="T30" fmla="*/ 1124 w 2328"/>
                <a:gd name="T31" fmla="*/ 2185 h 2328"/>
                <a:gd name="T32" fmla="*/ 229 w 2328"/>
                <a:gd name="T33" fmla="*/ 751 h 2328"/>
                <a:gd name="T34" fmla="*/ 532 w 2328"/>
                <a:gd name="T35" fmla="*/ 991 h 2328"/>
                <a:gd name="T36" fmla="*/ 143 w 2328"/>
                <a:gd name="T37" fmla="*/ 1129 h 2328"/>
                <a:gd name="T38" fmla="*/ 1124 w 2328"/>
                <a:gd name="T39" fmla="*/ 143 h 2328"/>
                <a:gd name="T40" fmla="*/ 1128 w 2328"/>
                <a:gd name="T41" fmla="*/ 518 h 2328"/>
                <a:gd name="T42" fmla="*/ 1124 w 2328"/>
                <a:gd name="T43" fmla="*/ 143 h 2328"/>
                <a:gd name="T44" fmla="*/ 1478 w 2328"/>
                <a:gd name="T45" fmla="*/ 533 h 2328"/>
                <a:gd name="T46" fmla="*/ 1200 w 2328"/>
                <a:gd name="T47" fmla="*/ 143 h 2328"/>
                <a:gd name="T48" fmla="*/ 1513 w 2328"/>
                <a:gd name="T49" fmla="*/ 478 h 2328"/>
                <a:gd name="T50" fmla="*/ 1467 w 2328"/>
                <a:gd name="T51" fmla="*/ 624 h 2328"/>
                <a:gd name="T52" fmla="*/ 1661 w 2328"/>
                <a:gd name="T53" fmla="*/ 772 h 2328"/>
                <a:gd name="T54" fmla="*/ 1200 w 2328"/>
                <a:gd name="T55" fmla="*/ 1129 h 2328"/>
                <a:gd name="T56" fmla="*/ 1720 w 2328"/>
                <a:gd name="T57" fmla="*/ 598 h 2328"/>
                <a:gd name="T58" fmla="*/ 1560 w 2328"/>
                <a:gd name="T59" fmla="*/ 598 h 2328"/>
                <a:gd name="T60" fmla="*/ 1720 w 2328"/>
                <a:gd name="T61" fmla="*/ 598 h 2328"/>
                <a:gd name="T62" fmla="*/ 1128 w 2328"/>
                <a:gd name="T63" fmla="*/ 1129 h 2328"/>
                <a:gd name="T64" fmla="*/ 611 w 2328"/>
                <a:gd name="T65" fmla="*/ 997 h 2328"/>
                <a:gd name="T66" fmla="*/ 1128 w 2328"/>
                <a:gd name="T67" fmla="*/ 610 h 2328"/>
                <a:gd name="T68" fmla="*/ 560 w 2328"/>
                <a:gd name="T69" fmla="*/ 1244 h 2328"/>
                <a:gd name="T70" fmla="*/ 560 w 2328"/>
                <a:gd name="T71" fmla="*/ 1084 h 2328"/>
                <a:gd name="T72" fmla="*/ 143 w 2328"/>
                <a:gd name="T73" fmla="*/ 1199 h 2328"/>
                <a:gd name="T74" fmla="*/ 532 w 2328"/>
                <a:gd name="T75" fmla="*/ 1337 h 2328"/>
                <a:gd name="T76" fmla="*/ 229 w 2328"/>
                <a:gd name="T77" fmla="*/ 1577 h 2328"/>
                <a:gd name="T78" fmla="*/ 611 w 2328"/>
                <a:gd name="T79" fmla="*/ 1331 h 2328"/>
                <a:gd name="T80" fmla="*/ 1128 w 2328"/>
                <a:gd name="T81" fmla="*/ 1199 h 2328"/>
                <a:gd name="T82" fmla="*/ 996 w 2328"/>
                <a:gd name="T83" fmla="*/ 1713 h 2328"/>
                <a:gd name="T84" fmla="*/ 611 w 2328"/>
                <a:gd name="T85" fmla="*/ 1331 h 2328"/>
                <a:gd name="T86" fmla="*/ 1164 w 2328"/>
                <a:gd name="T87" fmla="*/ 1844 h 2328"/>
                <a:gd name="T88" fmla="*/ 1164 w 2328"/>
                <a:gd name="T89" fmla="*/ 1684 h 2328"/>
                <a:gd name="T90" fmla="*/ 1331 w 2328"/>
                <a:gd name="T91" fmla="*/ 1713 h 2328"/>
                <a:gd name="T92" fmla="*/ 1200 w 2328"/>
                <a:gd name="T93" fmla="*/ 1199 h 2328"/>
                <a:gd name="T94" fmla="*/ 1606 w 2328"/>
                <a:gd name="T95" fmla="*/ 1687 h 2328"/>
                <a:gd name="T96" fmla="*/ 1807 w 2328"/>
                <a:gd name="T97" fmla="*/ 1129 h 2328"/>
                <a:gd name="T98" fmla="*/ 1798 w 2328"/>
                <a:gd name="T99" fmla="*/ 674 h 2328"/>
                <a:gd name="T100" fmla="*/ 2185 w 2328"/>
                <a:gd name="T101" fmla="*/ 1129 h 2328"/>
                <a:gd name="T102" fmla="*/ 441 w 2328"/>
                <a:gd name="T103" fmla="*/ 441 h 2328"/>
                <a:gd name="T104" fmla="*/ 688 w 2328"/>
                <a:gd name="T105" fmla="*/ 534 h 2328"/>
                <a:gd name="T106" fmla="*/ 288 w 2328"/>
                <a:gd name="T107" fmla="*/ 637 h 2328"/>
                <a:gd name="T108" fmla="*/ 288 w 2328"/>
                <a:gd name="T109" fmla="*/ 1690 h 2328"/>
                <a:gd name="T110" fmla="*/ 688 w 2328"/>
                <a:gd name="T111" fmla="*/ 1794 h 2328"/>
                <a:gd name="T112" fmla="*/ 441 w 2328"/>
                <a:gd name="T113" fmla="*/ 1886 h 2328"/>
                <a:gd name="T114" fmla="*/ 1886 w 2328"/>
                <a:gd name="T115" fmla="*/ 1886 h 2328"/>
                <a:gd name="T116" fmla="*/ 1640 w 2328"/>
                <a:gd name="T117" fmla="*/ 1794 h 2328"/>
                <a:gd name="T118" fmla="*/ 2040 w 2328"/>
                <a:gd name="T119" fmla="*/ 1690 h 2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2328">
                  <a:moveTo>
                    <a:pt x="1164" y="0"/>
                  </a:moveTo>
                  <a:cubicBezTo>
                    <a:pt x="853" y="0"/>
                    <a:pt x="561" y="121"/>
                    <a:pt x="341" y="341"/>
                  </a:cubicBezTo>
                  <a:cubicBezTo>
                    <a:pt x="121" y="560"/>
                    <a:pt x="0" y="853"/>
                    <a:pt x="0" y="1164"/>
                  </a:cubicBezTo>
                  <a:cubicBezTo>
                    <a:pt x="0" y="1475"/>
                    <a:pt x="121" y="1767"/>
                    <a:pt x="341" y="1987"/>
                  </a:cubicBezTo>
                  <a:cubicBezTo>
                    <a:pt x="561" y="2207"/>
                    <a:pt x="853" y="2328"/>
                    <a:pt x="1164" y="2328"/>
                  </a:cubicBezTo>
                  <a:cubicBezTo>
                    <a:pt x="1475" y="2328"/>
                    <a:pt x="1767" y="2207"/>
                    <a:pt x="1987" y="1987"/>
                  </a:cubicBezTo>
                  <a:cubicBezTo>
                    <a:pt x="2207" y="1767"/>
                    <a:pt x="2328" y="1475"/>
                    <a:pt x="2328" y="1164"/>
                  </a:cubicBezTo>
                  <a:cubicBezTo>
                    <a:pt x="2328" y="853"/>
                    <a:pt x="2207" y="560"/>
                    <a:pt x="1987" y="341"/>
                  </a:cubicBezTo>
                  <a:cubicBezTo>
                    <a:pt x="1767" y="121"/>
                    <a:pt x="1475" y="0"/>
                    <a:pt x="1164" y="0"/>
                  </a:cubicBezTo>
                  <a:close/>
                  <a:moveTo>
                    <a:pt x="2040" y="637"/>
                  </a:moveTo>
                  <a:cubicBezTo>
                    <a:pt x="1966" y="617"/>
                    <a:pt x="1890" y="598"/>
                    <a:pt x="1815" y="583"/>
                  </a:cubicBezTo>
                  <a:cubicBezTo>
                    <a:pt x="1807" y="493"/>
                    <a:pt x="1732" y="423"/>
                    <a:pt x="1640" y="423"/>
                  </a:cubicBezTo>
                  <a:cubicBezTo>
                    <a:pt x="1619" y="423"/>
                    <a:pt x="1598" y="427"/>
                    <a:pt x="1579" y="434"/>
                  </a:cubicBezTo>
                  <a:cubicBezTo>
                    <a:pt x="1512" y="335"/>
                    <a:pt x="1433" y="243"/>
                    <a:pt x="1341" y="157"/>
                  </a:cubicBezTo>
                  <a:cubicBezTo>
                    <a:pt x="1547" y="193"/>
                    <a:pt x="1736" y="291"/>
                    <a:pt x="1886" y="441"/>
                  </a:cubicBezTo>
                  <a:cubicBezTo>
                    <a:pt x="1946" y="501"/>
                    <a:pt x="1998" y="567"/>
                    <a:pt x="2040" y="637"/>
                  </a:cubicBezTo>
                  <a:close/>
                  <a:moveTo>
                    <a:pt x="2099" y="1577"/>
                  </a:moveTo>
                  <a:cubicBezTo>
                    <a:pt x="1968" y="1617"/>
                    <a:pt x="1835" y="1649"/>
                    <a:pt x="1700" y="1672"/>
                  </a:cubicBezTo>
                  <a:cubicBezTo>
                    <a:pt x="1767" y="1520"/>
                    <a:pt x="1802" y="1362"/>
                    <a:pt x="1807" y="1199"/>
                  </a:cubicBezTo>
                  <a:cubicBezTo>
                    <a:pt x="2185" y="1199"/>
                    <a:pt x="2185" y="1199"/>
                    <a:pt x="2185" y="1199"/>
                  </a:cubicBezTo>
                  <a:cubicBezTo>
                    <a:pt x="2181" y="1331"/>
                    <a:pt x="2151" y="1459"/>
                    <a:pt x="2099" y="1577"/>
                  </a:cubicBezTo>
                  <a:close/>
                  <a:moveTo>
                    <a:pt x="1204" y="2185"/>
                  </a:moveTo>
                  <a:cubicBezTo>
                    <a:pt x="1202" y="2185"/>
                    <a:pt x="1201" y="2185"/>
                    <a:pt x="1200" y="2185"/>
                  </a:cubicBezTo>
                  <a:cubicBezTo>
                    <a:pt x="1200" y="1935"/>
                    <a:pt x="1200" y="1935"/>
                    <a:pt x="1200" y="1935"/>
                  </a:cubicBezTo>
                  <a:cubicBezTo>
                    <a:pt x="1265" y="1921"/>
                    <a:pt x="1318" y="1870"/>
                    <a:pt x="1334" y="1805"/>
                  </a:cubicBezTo>
                  <a:cubicBezTo>
                    <a:pt x="1407" y="1802"/>
                    <a:pt x="1480" y="1795"/>
                    <a:pt x="1552" y="1787"/>
                  </a:cubicBezTo>
                  <a:cubicBezTo>
                    <a:pt x="1465" y="1934"/>
                    <a:pt x="1348" y="2067"/>
                    <a:pt x="1204" y="2185"/>
                  </a:cubicBezTo>
                  <a:close/>
                  <a:moveTo>
                    <a:pt x="775" y="1787"/>
                  </a:moveTo>
                  <a:cubicBezTo>
                    <a:pt x="848" y="1795"/>
                    <a:pt x="921" y="1802"/>
                    <a:pt x="994" y="1805"/>
                  </a:cubicBezTo>
                  <a:cubicBezTo>
                    <a:pt x="1010" y="1870"/>
                    <a:pt x="1062" y="1921"/>
                    <a:pt x="1128" y="1935"/>
                  </a:cubicBezTo>
                  <a:cubicBezTo>
                    <a:pt x="1128" y="2185"/>
                    <a:pt x="1128" y="2185"/>
                    <a:pt x="1128" y="2185"/>
                  </a:cubicBezTo>
                  <a:cubicBezTo>
                    <a:pt x="1127" y="2185"/>
                    <a:pt x="1125" y="2185"/>
                    <a:pt x="1124" y="2185"/>
                  </a:cubicBezTo>
                  <a:cubicBezTo>
                    <a:pt x="980" y="2067"/>
                    <a:pt x="863" y="1934"/>
                    <a:pt x="775" y="1787"/>
                  </a:cubicBezTo>
                  <a:close/>
                  <a:moveTo>
                    <a:pt x="229" y="751"/>
                  </a:moveTo>
                  <a:cubicBezTo>
                    <a:pt x="360" y="710"/>
                    <a:pt x="493" y="678"/>
                    <a:pt x="627" y="655"/>
                  </a:cubicBezTo>
                  <a:cubicBezTo>
                    <a:pt x="580" y="764"/>
                    <a:pt x="548" y="876"/>
                    <a:pt x="532" y="991"/>
                  </a:cubicBezTo>
                  <a:cubicBezTo>
                    <a:pt x="460" y="1002"/>
                    <a:pt x="403" y="1058"/>
                    <a:pt x="388" y="1129"/>
                  </a:cubicBezTo>
                  <a:cubicBezTo>
                    <a:pt x="143" y="1129"/>
                    <a:pt x="143" y="1129"/>
                    <a:pt x="143" y="1129"/>
                  </a:cubicBezTo>
                  <a:cubicBezTo>
                    <a:pt x="147" y="996"/>
                    <a:pt x="177" y="869"/>
                    <a:pt x="229" y="751"/>
                  </a:cubicBezTo>
                  <a:close/>
                  <a:moveTo>
                    <a:pt x="1124" y="143"/>
                  </a:moveTo>
                  <a:cubicBezTo>
                    <a:pt x="1125" y="143"/>
                    <a:pt x="1127" y="143"/>
                    <a:pt x="1128" y="143"/>
                  </a:cubicBezTo>
                  <a:cubicBezTo>
                    <a:pt x="1128" y="518"/>
                    <a:pt x="1128" y="518"/>
                    <a:pt x="1128" y="518"/>
                  </a:cubicBezTo>
                  <a:cubicBezTo>
                    <a:pt x="1010" y="519"/>
                    <a:pt x="892" y="527"/>
                    <a:pt x="775" y="541"/>
                  </a:cubicBezTo>
                  <a:cubicBezTo>
                    <a:pt x="863" y="394"/>
                    <a:pt x="980" y="260"/>
                    <a:pt x="1124" y="143"/>
                  </a:cubicBezTo>
                  <a:close/>
                  <a:moveTo>
                    <a:pt x="1513" y="478"/>
                  </a:moveTo>
                  <a:cubicBezTo>
                    <a:pt x="1498" y="494"/>
                    <a:pt x="1486" y="512"/>
                    <a:pt x="1478" y="533"/>
                  </a:cubicBezTo>
                  <a:cubicBezTo>
                    <a:pt x="1386" y="524"/>
                    <a:pt x="1293" y="519"/>
                    <a:pt x="1200" y="518"/>
                  </a:cubicBezTo>
                  <a:cubicBezTo>
                    <a:pt x="1200" y="143"/>
                    <a:pt x="1200" y="143"/>
                    <a:pt x="1200" y="143"/>
                  </a:cubicBezTo>
                  <a:cubicBezTo>
                    <a:pt x="1201" y="143"/>
                    <a:pt x="1202" y="143"/>
                    <a:pt x="1204" y="143"/>
                  </a:cubicBezTo>
                  <a:cubicBezTo>
                    <a:pt x="1327" y="243"/>
                    <a:pt x="1431" y="356"/>
                    <a:pt x="1513" y="478"/>
                  </a:cubicBezTo>
                  <a:close/>
                  <a:moveTo>
                    <a:pt x="1200" y="610"/>
                  </a:moveTo>
                  <a:cubicBezTo>
                    <a:pt x="1289" y="611"/>
                    <a:pt x="1379" y="616"/>
                    <a:pt x="1467" y="624"/>
                  </a:cubicBezTo>
                  <a:cubicBezTo>
                    <a:pt x="1480" y="708"/>
                    <a:pt x="1553" y="773"/>
                    <a:pt x="1640" y="773"/>
                  </a:cubicBezTo>
                  <a:cubicBezTo>
                    <a:pt x="1647" y="773"/>
                    <a:pt x="1654" y="772"/>
                    <a:pt x="1661" y="772"/>
                  </a:cubicBezTo>
                  <a:cubicBezTo>
                    <a:pt x="1702" y="887"/>
                    <a:pt x="1724" y="1007"/>
                    <a:pt x="1728" y="1129"/>
                  </a:cubicBezTo>
                  <a:cubicBezTo>
                    <a:pt x="1200" y="1129"/>
                    <a:pt x="1200" y="1129"/>
                    <a:pt x="1200" y="1129"/>
                  </a:cubicBezTo>
                  <a:lnTo>
                    <a:pt x="1200" y="610"/>
                  </a:lnTo>
                  <a:close/>
                  <a:moveTo>
                    <a:pt x="1720" y="598"/>
                  </a:moveTo>
                  <a:cubicBezTo>
                    <a:pt x="1720" y="642"/>
                    <a:pt x="1684" y="678"/>
                    <a:pt x="1640" y="678"/>
                  </a:cubicBezTo>
                  <a:cubicBezTo>
                    <a:pt x="1596" y="678"/>
                    <a:pt x="1560" y="642"/>
                    <a:pt x="1560" y="598"/>
                  </a:cubicBezTo>
                  <a:cubicBezTo>
                    <a:pt x="1560" y="554"/>
                    <a:pt x="1596" y="518"/>
                    <a:pt x="1640" y="518"/>
                  </a:cubicBezTo>
                  <a:cubicBezTo>
                    <a:pt x="1684" y="518"/>
                    <a:pt x="1720" y="554"/>
                    <a:pt x="1720" y="598"/>
                  </a:cubicBezTo>
                  <a:close/>
                  <a:moveTo>
                    <a:pt x="1128" y="610"/>
                  </a:moveTo>
                  <a:cubicBezTo>
                    <a:pt x="1128" y="1129"/>
                    <a:pt x="1128" y="1129"/>
                    <a:pt x="1128" y="1129"/>
                  </a:cubicBezTo>
                  <a:cubicBezTo>
                    <a:pt x="731" y="1129"/>
                    <a:pt x="731" y="1129"/>
                    <a:pt x="731" y="1129"/>
                  </a:cubicBezTo>
                  <a:cubicBezTo>
                    <a:pt x="719" y="1066"/>
                    <a:pt x="672" y="1015"/>
                    <a:pt x="611" y="997"/>
                  </a:cubicBezTo>
                  <a:cubicBezTo>
                    <a:pt x="629" y="874"/>
                    <a:pt x="666" y="755"/>
                    <a:pt x="722" y="641"/>
                  </a:cubicBezTo>
                  <a:cubicBezTo>
                    <a:pt x="856" y="622"/>
                    <a:pt x="992" y="612"/>
                    <a:pt x="1128" y="610"/>
                  </a:cubicBezTo>
                  <a:close/>
                  <a:moveTo>
                    <a:pt x="640" y="1164"/>
                  </a:moveTo>
                  <a:cubicBezTo>
                    <a:pt x="640" y="1208"/>
                    <a:pt x="604" y="1244"/>
                    <a:pt x="560" y="1244"/>
                  </a:cubicBezTo>
                  <a:cubicBezTo>
                    <a:pt x="516" y="1244"/>
                    <a:pt x="480" y="1208"/>
                    <a:pt x="480" y="1164"/>
                  </a:cubicBezTo>
                  <a:cubicBezTo>
                    <a:pt x="480" y="1120"/>
                    <a:pt x="516" y="1084"/>
                    <a:pt x="560" y="1084"/>
                  </a:cubicBezTo>
                  <a:cubicBezTo>
                    <a:pt x="604" y="1084"/>
                    <a:pt x="640" y="1120"/>
                    <a:pt x="640" y="1164"/>
                  </a:cubicBezTo>
                  <a:close/>
                  <a:moveTo>
                    <a:pt x="143" y="1199"/>
                  </a:moveTo>
                  <a:cubicBezTo>
                    <a:pt x="388" y="1199"/>
                    <a:pt x="388" y="1199"/>
                    <a:pt x="388" y="1199"/>
                  </a:cubicBezTo>
                  <a:cubicBezTo>
                    <a:pt x="403" y="1270"/>
                    <a:pt x="460" y="1325"/>
                    <a:pt x="532" y="1337"/>
                  </a:cubicBezTo>
                  <a:cubicBezTo>
                    <a:pt x="548" y="1451"/>
                    <a:pt x="580" y="1563"/>
                    <a:pt x="627" y="1672"/>
                  </a:cubicBezTo>
                  <a:cubicBezTo>
                    <a:pt x="493" y="1649"/>
                    <a:pt x="360" y="1617"/>
                    <a:pt x="229" y="1577"/>
                  </a:cubicBezTo>
                  <a:cubicBezTo>
                    <a:pt x="177" y="1459"/>
                    <a:pt x="147" y="1331"/>
                    <a:pt x="143" y="1199"/>
                  </a:cubicBezTo>
                  <a:close/>
                  <a:moveTo>
                    <a:pt x="611" y="1331"/>
                  </a:moveTo>
                  <a:cubicBezTo>
                    <a:pt x="672" y="1312"/>
                    <a:pt x="719" y="1262"/>
                    <a:pt x="731" y="1199"/>
                  </a:cubicBezTo>
                  <a:cubicBezTo>
                    <a:pt x="1128" y="1199"/>
                    <a:pt x="1128" y="1199"/>
                    <a:pt x="1128" y="1199"/>
                  </a:cubicBezTo>
                  <a:cubicBezTo>
                    <a:pt x="1128" y="1592"/>
                    <a:pt x="1128" y="1592"/>
                    <a:pt x="1128" y="1592"/>
                  </a:cubicBezTo>
                  <a:cubicBezTo>
                    <a:pt x="1065" y="1605"/>
                    <a:pt x="1015" y="1652"/>
                    <a:pt x="996" y="1713"/>
                  </a:cubicBezTo>
                  <a:cubicBezTo>
                    <a:pt x="904" y="1708"/>
                    <a:pt x="813" y="1700"/>
                    <a:pt x="722" y="1687"/>
                  </a:cubicBezTo>
                  <a:cubicBezTo>
                    <a:pt x="666" y="1572"/>
                    <a:pt x="629" y="1453"/>
                    <a:pt x="611" y="1331"/>
                  </a:cubicBezTo>
                  <a:close/>
                  <a:moveTo>
                    <a:pt x="1244" y="1764"/>
                  </a:moveTo>
                  <a:cubicBezTo>
                    <a:pt x="1244" y="1808"/>
                    <a:pt x="1208" y="1844"/>
                    <a:pt x="1164" y="1844"/>
                  </a:cubicBezTo>
                  <a:cubicBezTo>
                    <a:pt x="1120" y="1844"/>
                    <a:pt x="1084" y="1808"/>
                    <a:pt x="1084" y="1764"/>
                  </a:cubicBezTo>
                  <a:cubicBezTo>
                    <a:pt x="1084" y="1720"/>
                    <a:pt x="1120" y="1684"/>
                    <a:pt x="1164" y="1684"/>
                  </a:cubicBezTo>
                  <a:cubicBezTo>
                    <a:pt x="1208" y="1684"/>
                    <a:pt x="1244" y="1720"/>
                    <a:pt x="1244" y="1764"/>
                  </a:cubicBezTo>
                  <a:close/>
                  <a:moveTo>
                    <a:pt x="1331" y="1713"/>
                  </a:moveTo>
                  <a:cubicBezTo>
                    <a:pt x="1313" y="1652"/>
                    <a:pt x="1262" y="1605"/>
                    <a:pt x="1200" y="1592"/>
                  </a:cubicBezTo>
                  <a:cubicBezTo>
                    <a:pt x="1200" y="1199"/>
                    <a:pt x="1200" y="1199"/>
                    <a:pt x="1200" y="1199"/>
                  </a:cubicBezTo>
                  <a:cubicBezTo>
                    <a:pt x="1728" y="1199"/>
                    <a:pt x="1728" y="1199"/>
                    <a:pt x="1728" y="1199"/>
                  </a:cubicBezTo>
                  <a:cubicBezTo>
                    <a:pt x="1723" y="1367"/>
                    <a:pt x="1682" y="1531"/>
                    <a:pt x="1606" y="1687"/>
                  </a:cubicBezTo>
                  <a:cubicBezTo>
                    <a:pt x="1515" y="1700"/>
                    <a:pt x="1424" y="1708"/>
                    <a:pt x="1331" y="1713"/>
                  </a:cubicBezTo>
                  <a:close/>
                  <a:moveTo>
                    <a:pt x="1807" y="1129"/>
                  </a:moveTo>
                  <a:cubicBezTo>
                    <a:pt x="1803" y="997"/>
                    <a:pt x="1779" y="869"/>
                    <a:pt x="1736" y="745"/>
                  </a:cubicBezTo>
                  <a:cubicBezTo>
                    <a:pt x="1762" y="727"/>
                    <a:pt x="1784" y="703"/>
                    <a:pt x="1798" y="674"/>
                  </a:cubicBezTo>
                  <a:cubicBezTo>
                    <a:pt x="1900" y="694"/>
                    <a:pt x="2000" y="720"/>
                    <a:pt x="2099" y="751"/>
                  </a:cubicBezTo>
                  <a:cubicBezTo>
                    <a:pt x="2151" y="869"/>
                    <a:pt x="2181" y="996"/>
                    <a:pt x="2185" y="1129"/>
                  </a:cubicBezTo>
                  <a:lnTo>
                    <a:pt x="1807" y="1129"/>
                  </a:lnTo>
                  <a:close/>
                  <a:moveTo>
                    <a:pt x="441" y="441"/>
                  </a:moveTo>
                  <a:cubicBezTo>
                    <a:pt x="592" y="291"/>
                    <a:pt x="781" y="193"/>
                    <a:pt x="987" y="157"/>
                  </a:cubicBezTo>
                  <a:cubicBezTo>
                    <a:pt x="865" y="271"/>
                    <a:pt x="765" y="397"/>
                    <a:pt x="688" y="534"/>
                  </a:cubicBezTo>
                  <a:cubicBezTo>
                    <a:pt x="684" y="541"/>
                    <a:pt x="680" y="547"/>
                    <a:pt x="677" y="554"/>
                  </a:cubicBezTo>
                  <a:cubicBezTo>
                    <a:pt x="546" y="574"/>
                    <a:pt x="416" y="602"/>
                    <a:pt x="288" y="637"/>
                  </a:cubicBezTo>
                  <a:cubicBezTo>
                    <a:pt x="330" y="567"/>
                    <a:pt x="382" y="501"/>
                    <a:pt x="441" y="441"/>
                  </a:cubicBezTo>
                  <a:close/>
                  <a:moveTo>
                    <a:pt x="288" y="1690"/>
                  </a:moveTo>
                  <a:cubicBezTo>
                    <a:pt x="416" y="1726"/>
                    <a:pt x="546" y="1754"/>
                    <a:pt x="677" y="1773"/>
                  </a:cubicBezTo>
                  <a:cubicBezTo>
                    <a:pt x="680" y="1780"/>
                    <a:pt x="684" y="1787"/>
                    <a:pt x="688" y="1794"/>
                  </a:cubicBezTo>
                  <a:cubicBezTo>
                    <a:pt x="765" y="1931"/>
                    <a:pt x="865" y="2057"/>
                    <a:pt x="987" y="2170"/>
                  </a:cubicBezTo>
                  <a:cubicBezTo>
                    <a:pt x="781" y="2134"/>
                    <a:pt x="592" y="2037"/>
                    <a:pt x="441" y="1886"/>
                  </a:cubicBezTo>
                  <a:cubicBezTo>
                    <a:pt x="382" y="1827"/>
                    <a:pt x="330" y="1761"/>
                    <a:pt x="288" y="1690"/>
                  </a:cubicBezTo>
                  <a:close/>
                  <a:moveTo>
                    <a:pt x="1886" y="1886"/>
                  </a:moveTo>
                  <a:cubicBezTo>
                    <a:pt x="1736" y="2037"/>
                    <a:pt x="1547" y="2135"/>
                    <a:pt x="1341" y="2170"/>
                  </a:cubicBezTo>
                  <a:cubicBezTo>
                    <a:pt x="1463" y="2057"/>
                    <a:pt x="1563" y="1931"/>
                    <a:pt x="1640" y="1794"/>
                  </a:cubicBezTo>
                  <a:cubicBezTo>
                    <a:pt x="1644" y="1787"/>
                    <a:pt x="1647" y="1780"/>
                    <a:pt x="1651" y="1773"/>
                  </a:cubicBezTo>
                  <a:cubicBezTo>
                    <a:pt x="1782" y="1754"/>
                    <a:pt x="1912" y="1726"/>
                    <a:pt x="2040" y="1690"/>
                  </a:cubicBezTo>
                  <a:cubicBezTo>
                    <a:pt x="1998" y="1761"/>
                    <a:pt x="1946" y="1827"/>
                    <a:pt x="1886" y="18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2C66D36F-6EBD-7C04-34F0-528715BA65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1781" y="2872645"/>
              <a:ext cx="440054" cy="396669"/>
            </a:xfrm>
            <a:custGeom>
              <a:avLst/>
              <a:gdLst>
                <a:gd name="T0" fmla="*/ 429 w 568"/>
                <a:gd name="T1" fmla="*/ 0 h 512"/>
                <a:gd name="T2" fmla="*/ 0 w 568"/>
                <a:gd name="T3" fmla="*/ 171 h 512"/>
                <a:gd name="T4" fmla="*/ 568 w 568"/>
                <a:gd name="T5" fmla="*/ 171 h 512"/>
                <a:gd name="T6" fmla="*/ 188 w 568"/>
                <a:gd name="T7" fmla="*/ 213 h 512"/>
                <a:gd name="T8" fmla="*/ 288 w 568"/>
                <a:gd name="T9" fmla="*/ 454 h 512"/>
                <a:gd name="T10" fmla="*/ 182 w 568"/>
                <a:gd name="T11" fmla="*/ 197 h 512"/>
                <a:gd name="T12" fmla="*/ 223 w 568"/>
                <a:gd name="T13" fmla="*/ 127 h 512"/>
                <a:gd name="T14" fmla="*/ 182 w 568"/>
                <a:gd name="T15" fmla="*/ 197 h 512"/>
                <a:gd name="T16" fmla="*/ 348 w 568"/>
                <a:gd name="T17" fmla="*/ 127 h 512"/>
                <a:gd name="T18" fmla="*/ 389 w 568"/>
                <a:gd name="T19" fmla="*/ 197 h 512"/>
                <a:gd name="T20" fmla="*/ 323 w 568"/>
                <a:gd name="T21" fmla="*/ 412 h 512"/>
                <a:gd name="T22" fmla="*/ 510 w 568"/>
                <a:gd name="T23" fmla="*/ 188 h 512"/>
                <a:gd name="T24" fmla="*/ 406 w 568"/>
                <a:gd name="T25" fmla="*/ 194 h 512"/>
                <a:gd name="T26" fmla="*/ 448 w 568"/>
                <a:gd name="T27" fmla="*/ 124 h 512"/>
                <a:gd name="T28" fmla="*/ 406 w 568"/>
                <a:gd name="T29" fmla="*/ 194 h 512"/>
                <a:gd name="T30" fmla="*/ 472 w 568"/>
                <a:gd name="T31" fmla="*/ 179 h 512"/>
                <a:gd name="T32" fmla="*/ 464 w 568"/>
                <a:gd name="T33" fmla="*/ 97 h 512"/>
                <a:gd name="T34" fmla="*/ 460 w 568"/>
                <a:gd name="T35" fmla="*/ 92 h 512"/>
                <a:gd name="T36" fmla="*/ 438 w 568"/>
                <a:gd name="T37" fmla="*/ 66 h 512"/>
                <a:gd name="T38" fmla="*/ 428 w 568"/>
                <a:gd name="T39" fmla="*/ 52 h 512"/>
                <a:gd name="T40" fmla="*/ 409 w 568"/>
                <a:gd name="T41" fmla="*/ 176 h 512"/>
                <a:gd name="T42" fmla="*/ 428 w 568"/>
                <a:gd name="T43" fmla="*/ 52 h 512"/>
                <a:gd name="T44" fmla="*/ 352 w 568"/>
                <a:gd name="T45" fmla="*/ 121 h 512"/>
                <a:gd name="T46" fmla="*/ 391 w 568"/>
                <a:gd name="T47" fmla="*/ 184 h 512"/>
                <a:gd name="T48" fmla="*/ 348 w 568"/>
                <a:gd name="T49" fmla="*/ 114 h 512"/>
                <a:gd name="T50" fmla="*/ 407 w 568"/>
                <a:gd name="T51" fmla="*/ 34 h 512"/>
                <a:gd name="T52" fmla="*/ 344 w 568"/>
                <a:gd name="T53" fmla="*/ 120 h 512"/>
                <a:gd name="T54" fmla="*/ 281 w 568"/>
                <a:gd name="T55" fmla="*/ 197 h 512"/>
                <a:gd name="T56" fmla="*/ 279 w 568"/>
                <a:gd name="T57" fmla="*/ 34 h 512"/>
                <a:gd name="T58" fmla="*/ 271 w 568"/>
                <a:gd name="T59" fmla="*/ 34 h 512"/>
                <a:gd name="T60" fmla="*/ 164 w 568"/>
                <a:gd name="T61" fmla="*/ 34 h 512"/>
                <a:gd name="T62" fmla="*/ 219 w 568"/>
                <a:gd name="T63" fmla="*/ 122 h 512"/>
                <a:gd name="T64" fmla="*/ 162 w 568"/>
                <a:gd name="T65" fmla="*/ 43 h 512"/>
                <a:gd name="T66" fmla="*/ 140 w 568"/>
                <a:gd name="T67" fmla="*/ 52 h 512"/>
                <a:gd name="T68" fmla="*/ 164 w 568"/>
                <a:gd name="T69" fmla="*/ 184 h 512"/>
                <a:gd name="T70" fmla="*/ 140 w 568"/>
                <a:gd name="T71" fmla="*/ 52 h 512"/>
                <a:gd name="T72" fmla="*/ 103 w 568"/>
                <a:gd name="T73" fmla="*/ 181 h 512"/>
                <a:gd name="T74" fmla="*/ 162 w 568"/>
                <a:gd name="T75" fmla="*/ 194 h 512"/>
                <a:gd name="T76" fmla="*/ 117 w 568"/>
                <a:gd name="T77" fmla="*/ 107 h 512"/>
                <a:gd name="T78" fmla="*/ 129 w 568"/>
                <a:gd name="T79" fmla="*/ 66 h 512"/>
                <a:gd name="T80" fmla="*/ 115 w 568"/>
                <a:gd name="T81" fmla="*/ 116 h 512"/>
                <a:gd name="T82" fmla="*/ 46 w 568"/>
                <a:gd name="T83" fmla="*/ 168 h 512"/>
                <a:gd name="T84" fmla="*/ 58 w 568"/>
                <a:gd name="T85" fmla="*/ 188 h 512"/>
                <a:gd name="T86" fmla="*/ 252 w 568"/>
                <a:gd name="T87" fmla="*/ 42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8" h="512">
                  <a:moveTo>
                    <a:pt x="568" y="171"/>
                  </a:moveTo>
                  <a:lnTo>
                    <a:pt x="429" y="0"/>
                  </a:lnTo>
                  <a:lnTo>
                    <a:pt x="139" y="0"/>
                  </a:lnTo>
                  <a:lnTo>
                    <a:pt x="0" y="171"/>
                  </a:lnTo>
                  <a:lnTo>
                    <a:pt x="284" y="512"/>
                  </a:lnTo>
                  <a:lnTo>
                    <a:pt x="568" y="171"/>
                  </a:lnTo>
                  <a:close/>
                  <a:moveTo>
                    <a:pt x="285" y="458"/>
                  </a:moveTo>
                  <a:lnTo>
                    <a:pt x="188" y="213"/>
                  </a:lnTo>
                  <a:lnTo>
                    <a:pt x="384" y="213"/>
                  </a:lnTo>
                  <a:lnTo>
                    <a:pt x="288" y="454"/>
                  </a:lnTo>
                  <a:lnTo>
                    <a:pt x="285" y="458"/>
                  </a:lnTo>
                  <a:close/>
                  <a:moveTo>
                    <a:pt x="182" y="197"/>
                  </a:moveTo>
                  <a:lnTo>
                    <a:pt x="182" y="195"/>
                  </a:lnTo>
                  <a:lnTo>
                    <a:pt x="223" y="127"/>
                  </a:lnTo>
                  <a:lnTo>
                    <a:pt x="273" y="197"/>
                  </a:lnTo>
                  <a:lnTo>
                    <a:pt x="182" y="197"/>
                  </a:lnTo>
                  <a:close/>
                  <a:moveTo>
                    <a:pt x="296" y="197"/>
                  </a:moveTo>
                  <a:lnTo>
                    <a:pt x="348" y="127"/>
                  </a:lnTo>
                  <a:lnTo>
                    <a:pt x="389" y="195"/>
                  </a:lnTo>
                  <a:lnTo>
                    <a:pt x="389" y="197"/>
                  </a:lnTo>
                  <a:lnTo>
                    <a:pt x="296" y="197"/>
                  </a:lnTo>
                  <a:close/>
                  <a:moveTo>
                    <a:pt x="323" y="412"/>
                  </a:moveTo>
                  <a:lnTo>
                    <a:pt x="403" y="212"/>
                  </a:lnTo>
                  <a:lnTo>
                    <a:pt x="510" y="188"/>
                  </a:lnTo>
                  <a:lnTo>
                    <a:pt x="323" y="412"/>
                  </a:lnTo>
                  <a:close/>
                  <a:moveTo>
                    <a:pt x="406" y="194"/>
                  </a:moveTo>
                  <a:lnTo>
                    <a:pt x="406" y="193"/>
                  </a:lnTo>
                  <a:lnTo>
                    <a:pt x="448" y="124"/>
                  </a:lnTo>
                  <a:lnTo>
                    <a:pt x="465" y="181"/>
                  </a:lnTo>
                  <a:lnTo>
                    <a:pt x="406" y="194"/>
                  </a:lnTo>
                  <a:close/>
                  <a:moveTo>
                    <a:pt x="522" y="168"/>
                  </a:moveTo>
                  <a:lnTo>
                    <a:pt x="472" y="179"/>
                  </a:lnTo>
                  <a:lnTo>
                    <a:pt x="453" y="116"/>
                  </a:lnTo>
                  <a:lnTo>
                    <a:pt x="464" y="97"/>
                  </a:lnTo>
                  <a:lnTo>
                    <a:pt x="522" y="168"/>
                  </a:lnTo>
                  <a:close/>
                  <a:moveTo>
                    <a:pt x="460" y="92"/>
                  </a:moveTo>
                  <a:lnTo>
                    <a:pt x="450" y="107"/>
                  </a:lnTo>
                  <a:lnTo>
                    <a:pt x="438" y="66"/>
                  </a:lnTo>
                  <a:lnTo>
                    <a:pt x="460" y="92"/>
                  </a:lnTo>
                  <a:close/>
                  <a:moveTo>
                    <a:pt x="428" y="52"/>
                  </a:moveTo>
                  <a:lnTo>
                    <a:pt x="446" y="115"/>
                  </a:lnTo>
                  <a:lnTo>
                    <a:pt x="409" y="176"/>
                  </a:lnTo>
                  <a:lnTo>
                    <a:pt x="426" y="50"/>
                  </a:lnTo>
                  <a:lnTo>
                    <a:pt x="428" y="52"/>
                  </a:lnTo>
                  <a:close/>
                  <a:moveTo>
                    <a:pt x="391" y="184"/>
                  </a:moveTo>
                  <a:lnTo>
                    <a:pt x="352" y="121"/>
                  </a:lnTo>
                  <a:lnTo>
                    <a:pt x="410" y="43"/>
                  </a:lnTo>
                  <a:lnTo>
                    <a:pt x="391" y="184"/>
                  </a:lnTo>
                  <a:close/>
                  <a:moveTo>
                    <a:pt x="407" y="34"/>
                  </a:moveTo>
                  <a:lnTo>
                    <a:pt x="348" y="114"/>
                  </a:lnTo>
                  <a:lnTo>
                    <a:pt x="299" y="34"/>
                  </a:lnTo>
                  <a:lnTo>
                    <a:pt x="407" y="34"/>
                  </a:lnTo>
                  <a:close/>
                  <a:moveTo>
                    <a:pt x="291" y="34"/>
                  </a:moveTo>
                  <a:lnTo>
                    <a:pt x="344" y="120"/>
                  </a:lnTo>
                  <a:lnTo>
                    <a:pt x="287" y="197"/>
                  </a:lnTo>
                  <a:lnTo>
                    <a:pt x="281" y="197"/>
                  </a:lnTo>
                  <a:lnTo>
                    <a:pt x="227" y="121"/>
                  </a:lnTo>
                  <a:lnTo>
                    <a:pt x="279" y="34"/>
                  </a:lnTo>
                  <a:lnTo>
                    <a:pt x="291" y="34"/>
                  </a:lnTo>
                  <a:close/>
                  <a:moveTo>
                    <a:pt x="271" y="34"/>
                  </a:moveTo>
                  <a:lnTo>
                    <a:pt x="222" y="115"/>
                  </a:lnTo>
                  <a:lnTo>
                    <a:pt x="164" y="34"/>
                  </a:lnTo>
                  <a:lnTo>
                    <a:pt x="271" y="34"/>
                  </a:lnTo>
                  <a:close/>
                  <a:moveTo>
                    <a:pt x="219" y="122"/>
                  </a:moveTo>
                  <a:lnTo>
                    <a:pt x="181" y="184"/>
                  </a:lnTo>
                  <a:lnTo>
                    <a:pt x="162" y="43"/>
                  </a:lnTo>
                  <a:lnTo>
                    <a:pt x="219" y="122"/>
                  </a:lnTo>
                  <a:close/>
                  <a:moveTo>
                    <a:pt x="140" y="52"/>
                  </a:moveTo>
                  <a:lnTo>
                    <a:pt x="145" y="46"/>
                  </a:lnTo>
                  <a:lnTo>
                    <a:pt x="164" y="184"/>
                  </a:lnTo>
                  <a:lnTo>
                    <a:pt x="122" y="115"/>
                  </a:lnTo>
                  <a:lnTo>
                    <a:pt x="140" y="52"/>
                  </a:lnTo>
                  <a:close/>
                  <a:moveTo>
                    <a:pt x="162" y="194"/>
                  </a:moveTo>
                  <a:lnTo>
                    <a:pt x="103" y="181"/>
                  </a:lnTo>
                  <a:lnTo>
                    <a:pt x="119" y="124"/>
                  </a:lnTo>
                  <a:lnTo>
                    <a:pt x="162" y="194"/>
                  </a:lnTo>
                  <a:close/>
                  <a:moveTo>
                    <a:pt x="129" y="66"/>
                  </a:moveTo>
                  <a:lnTo>
                    <a:pt x="117" y="107"/>
                  </a:lnTo>
                  <a:lnTo>
                    <a:pt x="108" y="92"/>
                  </a:lnTo>
                  <a:lnTo>
                    <a:pt x="129" y="66"/>
                  </a:lnTo>
                  <a:close/>
                  <a:moveTo>
                    <a:pt x="104" y="98"/>
                  </a:moveTo>
                  <a:lnTo>
                    <a:pt x="115" y="116"/>
                  </a:lnTo>
                  <a:lnTo>
                    <a:pt x="96" y="179"/>
                  </a:lnTo>
                  <a:lnTo>
                    <a:pt x="46" y="168"/>
                  </a:lnTo>
                  <a:lnTo>
                    <a:pt x="104" y="98"/>
                  </a:lnTo>
                  <a:close/>
                  <a:moveTo>
                    <a:pt x="58" y="188"/>
                  </a:moveTo>
                  <a:lnTo>
                    <a:pt x="169" y="213"/>
                  </a:lnTo>
                  <a:lnTo>
                    <a:pt x="252" y="420"/>
                  </a:lnTo>
                  <a:lnTo>
                    <a:pt x="58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/>
                </a:solidFill>
              </a:endParaRPr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4460B186-3A97-AB21-B5C7-7DB63948A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988" y="347904"/>
              <a:ext cx="428346" cy="428346"/>
            </a:xfrm>
            <a:custGeom>
              <a:avLst/>
              <a:gdLst>
                <a:gd name="T0" fmla="*/ 1372 w 1472"/>
                <a:gd name="T1" fmla="*/ 261 h 1472"/>
                <a:gd name="T2" fmla="*/ 1332 w 1472"/>
                <a:gd name="T3" fmla="*/ 4 h 1472"/>
                <a:gd name="T4" fmla="*/ 694 w 1472"/>
                <a:gd name="T5" fmla="*/ 112 h 1472"/>
                <a:gd name="T6" fmla="*/ 432 w 1472"/>
                <a:gd name="T7" fmla="*/ 132 h 1472"/>
                <a:gd name="T8" fmla="*/ 169 w 1472"/>
                <a:gd name="T9" fmla="*/ 437 h 1472"/>
                <a:gd name="T10" fmla="*/ 0 w 1472"/>
                <a:gd name="T11" fmla="*/ 564 h 1472"/>
                <a:gd name="T12" fmla="*/ 100 w 1472"/>
                <a:gd name="T13" fmla="*/ 1210 h 1472"/>
                <a:gd name="T14" fmla="*/ 140 w 1472"/>
                <a:gd name="T15" fmla="*/ 1468 h 1472"/>
                <a:gd name="T16" fmla="*/ 777 w 1472"/>
                <a:gd name="T17" fmla="*/ 1380 h 1472"/>
                <a:gd name="T18" fmla="*/ 908 w 1472"/>
                <a:gd name="T19" fmla="*/ 1472 h 1472"/>
                <a:gd name="T20" fmla="*/ 1016 w 1472"/>
                <a:gd name="T21" fmla="*/ 1265 h 1472"/>
                <a:gd name="T22" fmla="*/ 1340 w 1472"/>
                <a:gd name="T23" fmla="*/ 1040 h 1472"/>
                <a:gd name="T24" fmla="*/ 1372 w 1472"/>
                <a:gd name="T25" fmla="*/ 780 h 1472"/>
                <a:gd name="T26" fmla="*/ 1208 w 1472"/>
                <a:gd name="T27" fmla="*/ 915 h 1472"/>
                <a:gd name="T28" fmla="*/ 1213 w 1472"/>
                <a:gd name="T29" fmla="*/ 942 h 1472"/>
                <a:gd name="T30" fmla="*/ 965 w 1472"/>
                <a:gd name="T31" fmla="*/ 1221 h 1472"/>
                <a:gd name="T32" fmla="*/ 944 w 1472"/>
                <a:gd name="T33" fmla="*/ 692 h 1472"/>
                <a:gd name="T34" fmla="*/ 1004 w 1472"/>
                <a:gd name="T35" fmla="*/ 486 h 1472"/>
                <a:gd name="T36" fmla="*/ 1288 w 1472"/>
                <a:gd name="T37" fmla="*/ 260 h 1472"/>
                <a:gd name="T38" fmla="*/ 1208 w 1472"/>
                <a:gd name="T39" fmla="*/ 908 h 1472"/>
                <a:gd name="T40" fmla="*/ 564 w 1472"/>
                <a:gd name="T41" fmla="*/ 264 h 1472"/>
                <a:gd name="T42" fmla="*/ 693 w 1472"/>
                <a:gd name="T43" fmla="*/ 172 h 1472"/>
                <a:gd name="T44" fmla="*/ 1214 w 1472"/>
                <a:gd name="T45" fmla="*/ 195 h 1472"/>
                <a:gd name="T46" fmla="*/ 900 w 1472"/>
                <a:gd name="T47" fmla="*/ 436 h 1472"/>
                <a:gd name="T48" fmla="*/ 262 w 1472"/>
                <a:gd name="T49" fmla="*/ 540 h 1472"/>
                <a:gd name="T50" fmla="*/ 478 w 1472"/>
                <a:gd name="T51" fmla="*/ 231 h 1472"/>
                <a:gd name="T52" fmla="*/ 180 w 1472"/>
                <a:gd name="T53" fmla="*/ 1210 h 1472"/>
                <a:gd name="T54" fmla="*/ 256 w 1472"/>
                <a:gd name="T55" fmla="*/ 607 h 1472"/>
                <a:gd name="T56" fmla="*/ 608 w 1472"/>
                <a:gd name="T57" fmla="*/ 608 h 1472"/>
                <a:gd name="T58" fmla="*/ 852 w 1472"/>
                <a:gd name="T59" fmla="*/ 691 h 1472"/>
                <a:gd name="T60" fmla="*/ 794 w 1472"/>
                <a:gd name="T61" fmla="*/ 1274 h 1472"/>
                <a:gd name="T62" fmla="*/ 269 w 1472"/>
                <a:gd name="T63" fmla="*/ 1308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2" h="1472">
                  <a:moveTo>
                    <a:pt x="1372" y="780"/>
                  </a:moveTo>
                  <a:cubicBezTo>
                    <a:pt x="1372" y="261"/>
                    <a:pt x="1372" y="261"/>
                    <a:pt x="1372" y="261"/>
                  </a:cubicBezTo>
                  <a:cubicBezTo>
                    <a:pt x="1425" y="244"/>
                    <a:pt x="1464" y="195"/>
                    <a:pt x="1464" y="136"/>
                  </a:cubicBezTo>
                  <a:cubicBezTo>
                    <a:pt x="1464" y="63"/>
                    <a:pt x="1405" y="4"/>
                    <a:pt x="1332" y="4"/>
                  </a:cubicBezTo>
                  <a:cubicBezTo>
                    <a:pt x="1267" y="4"/>
                    <a:pt x="1213" y="51"/>
                    <a:pt x="1202" y="112"/>
                  </a:cubicBezTo>
                  <a:cubicBezTo>
                    <a:pt x="694" y="112"/>
                    <a:pt x="694" y="112"/>
                    <a:pt x="694" y="112"/>
                  </a:cubicBezTo>
                  <a:cubicBezTo>
                    <a:pt x="685" y="49"/>
                    <a:pt x="630" y="0"/>
                    <a:pt x="564" y="0"/>
                  </a:cubicBezTo>
                  <a:cubicBezTo>
                    <a:pt x="491" y="0"/>
                    <a:pt x="432" y="59"/>
                    <a:pt x="432" y="132"/>
                  </a:cubicBezTo>
                  <a:cubicBezTo>
                    <a:pt x="432" y="148"/>
                    <a:pt x="435" y="163"/>
                    <a:pt x="440" y="177"/>
                  </a:cubicBezTo>
                  <a:cubicBezTo>
                    <a:pt x="169" y="437"/>
                    <a:pt x="169" y="437"/>
                    <a:pt x="169" y="437"/>
                  </a:cubicBezTo>
                  <a:cubicBezTo>
                    <a:pt x="157" y="434"/>
                    <a:pt x="145" y="432"/>
                    <a:pt x="132" y="432"/>
                  </a:cubicBezTo>
                  <a:cubicBezTo>
                    <a:pt x="59" y="432"/>
                    <a:pt x="0" y="491"/>
                    <a:pt x="0" y="564"/>
                  </a:cubicBezTo>
                  <a:cubicBezTo>
                    <a:pt x="0" y="626"/>
                    <a:pt x="43" y="678"/>
                    <a:pt x="100" y="692"/>
                  </a:cubicBezTo>
                  <a:cubicBezTo>
                    <a:pt x="100" y="1210"/>
                    <a:pt x="100" y="1210"/>
                    <a:pt x="100" y="1210"/>
                  </a:cubicBezTo>
                  <a:cubicBezTo>
                    <a:pt x="47" y="1227"/>
                    <a:pt x="8" y="1277"/>
                    <a:pt x="8" y="1336"/>
                  </a:cubicBezTo>
                  <a:cubicBezTo>
                    <a:pt x="8" y="1409"/>
                    <a:pt x="67" y="1468"/>
                    <a:pt x="140" y="1468"/>
                  </a:cubicBezTo>
                  <a:cubicBezTo>
                    <a:pt x="197" y="1468"/>
                    <a:pt x="246" y="1431"/>
                    <a:pt x="264" y="1380"/>
                  </a:cubicBezTo>
                  <a:cubicBezTo>
                    <a:pt x="777" y="1380"/>
                    <a:pt x="777" y="1380"/>
                    <a:pt x="777" y="1380"/>
                  </a:cubicBezTo>
                  <a:cubicBezTo>
                    <a:pt x="780" y="1384"/>
                    <a:pt x="783" y="1387"/>
                    <a:pt x="786" y="1391"/>
                  </a:cubicBezTo>
                  <a:cubicBezTo>
                    <a:pt x="806" y="1438"/>
                    <a:pt x="853" y="1472"/>
                    <a:pt x="908" y="1472"/>
                  </a:cubicBezTo>
                  <a:cubicBezTo>
                    <a:pt x="981" y="1472"/>
                    <a:pt x="1040" y="1413"/>
                    <a:pt x="1040" y="1340"/>
                  </a:cubicBezTo>
                  <a:cubicBezTo>
                    <a:pt x="1040" y="1312"/>
                    <a:pt x="1031" y="1286"/>
                    <a:pt x="1016" y="1265"/>
                  </a:cubicBezTo>
                  <a:cubicBezTo>
                    <a:pt x="1272" y="1021"/>
                    <a:pt x="1272" y="1021"/>
                    <a:pt x="1272" y="1021"/>
                  </a:cubicBezTo>
                  <a:cubicBezTo>
                    <a:pt x="1292" y="1033"/>
                    <a:pt x="1315" y="1040"/>
                    <a:pt x="1340" y="1040"/>
                  </a:cubicBezTo>
                  <a:cubicBezTo>
                    <a:pt x="1413" y="1040"/>
                    <a:pt x="1472" y="981"/>
                    <a:pt x="1472" y="908"/>
                  </a:cubicBezTo>
                  <a:cubicBezTo>
                    <a:pt x="1472" y="846"/>
                    <a:pt x="1429" y="794"/>
                    <a:pt x="1372" y="780"/>
                  </a:cubicBezTo>
                  <a:close/>
                  <a:moveTo>
                    <a:pt x="1208" y="908"/>
                  </a:moveTo>
                  <a:cubicBezTo>
                    <a:pt x="1208" y="910"/>
                    <a:pt x="1208" y="913"/>
                    <a:pt x="1208" y="915"/>
                  </a:cubicBezTo>
                  <a:cubicBezTo>
                    <a:pt x="1206" y="932"/>
                    <a:pt x="1206" y="932"/>
                    <a:pt x="1206" y="932"/>
                  </a:cubicBezTo>
                  <a:cubicBezTo>
                    <a:pt x="1208" y="935"/>
                    <a:pt x="1210" y="939"/>
                    <a:pt x="1213" y="942"/>
                  </a:cubicBezTo>
                  <a:cubicBezTo>
                    <a:pt x="1216" y="955"/>
                    <a:pt x="1221" y="967"/>
                    <a:pt x="1228" y="977"/>
                  </a:cubicBezTo>
                  <a:cubicBezTo>
                    <a:pt x="965" y="1221"/>
                    <a:pt x="965" y="1221"/>
                    <a:pt x="965" y="1221"/>
                  </a:cubicBezTo>
                  <a:cubicBezTo>
                    <a:pt x="958" y="1218"/>
                    <a:pt x="951" y="1215"/>
                    <a:pt x="944" y="1213"/>
                  </a:cubicBezTo>
                  <a:cubicBezTo>
                    <a:pt x="944" y="692"/>
                    <a:pt x="944" y="692"/>
                    <a:pt x="944" y="692"/>
                  </a:cubicBezTo>
                  <a:cubicBezTo>
                    <a:pt x="995" y="674"/>
                    <a:pt x="1032" y="625"/>
                    <a:pt x="1032" y="568"/>
                  </a:cubicBezTo>
                  <a:cubicBezTo>
                    <a:pt x="1032" y="537"/>
                    <a:pt x="1021" y="509"/>
                    <a:pt x="1004" y="486"/>
                  </a:cubicBezTo>
                  <a:cubicBezTo>
                    <a:pt x="1256" y="244"/>
                    <a:pt x="1256" y="244"/>
                    <a:pt x="1256" y="244"/>
                  </a:cubicBezTo>
                  <a:cubicBezTo>
                    <a:pt x="1266" y="251"/>
                    <a:pt x="1277" y="256"/>
                    <a:pt x="1288" y="260"/>
                  </a:cubicBezTo>
                  <a:cubicBezTo>
                    <a:pt x="1288" y="787"/>
                    <a:pt x="1288" y="787"/>
                    <a:pt x="1288" y="787"/>
                  </a:cubicBezTo>
                  <a:cubicBezTo>
                    <a:pt x="1241" y="807"/>
                    <a:pt x="1208" y="853"/>
                    <a:pt x="1208" y="908"/>
                  </a:cubicBezTo>
                  <a:close/>
                  <a:moveTo>
                    <a:pt x="478" y="231"/>
                  </a:moveTo>
                  <a:cubicBezTo>
                    <a:pt x="501" y="251"/>
                    <a:pt x="531" y="264"/>
                    <a:pt x="564" y="264"/>
                  </a:cubicBezTo>
                  <a:cubicBezTo>
                    <a:pt x="618" y="264"/>
                    <a:pt x="665" y="231"/>
                    <a:pt x="685" y="184"/>
                  </a:cubicBezTo>
                  <a:cubicBezTo>
                    <a:pt x="688" y="180"/>
                    <a:pt x="691" y="176"/>
                    <a:pt x="693" y="172"/>
                  </a:cubicBezTo>
                  <a:cubicBezTo>
                    <a:pt x="1205" y="172"/>
                    <a:pt x="1205" y="172"/>
                    <a:pt x="1205" y="172"/>
                  </a:cubicBezTo>
                  <a:cubicBezTo>
                    <a:pt x="1207" y="180"/>
                    <a:pt x="1210" y="188"/>
                    <a:pt x="1214" y="195"/>
                  </a:cubicBezTo>
                  <a:cubicBezTo>
                    <a:pt x="945" y="444"/>
                    <a:pt x="945" y="444"/>
                    <a:pt x="945" y="444"/>
                  </a:cubicBezTo>
                  <a:cubicBezTo>
                    <a:pt x="931" y="439"/>
                    <a:pt x="916" y="436"/>
                    <a:pt x="900" y="436"/>
                  </a:cubicBezTo>
                  <a:cubicBezTo>
                    <a:pt x="837" y="436"/>
                    <a:pt x="784" y="481"/>
                    <a:pt x="771" y="540"/>
                  </a:cubicBezTo>
                  <a:cubicBezTo>
                    <a:pt x="262" y="540"/>
                    <a:pt x="262" y="540"/>
                    <a:pt x="262" y="540"/>
                  </a:cubicBezTo>
                  <a:cubicBezTo>
                    <a:pt x="257" y="513"/>
                    <a:pt x="244" y="489"/>
                    <a:pt x="225" y="470"/>
                  </a:cubicBezTo>
                  <a:lnTo>
                    <a:pt x="478" y="231"/>
                  </a:lnTo>
                  <a:close/>
                  <a:moveTo>
                    <a:pt x="269" y="1308"/>
                  </a:moveTo>
                  <a:cubicBezTo>
                    <a:pt x="259" y="1262"/>
                    <a:pt x="225" y="1224"/>
                    <a:pt x="180" y="1210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216" y="673"/>
                    <a:pt x="244" y="644"/>
                    <a:pt x="256" y="607"/>
                  </a:cubicBezTo>
                  <a:cubicBezTo>
                    <a:pt x="516" y="610"/>
                    <a:pt x="516" y="610"/>
                    <a:pt x="516" y="610"/>
                  </a:cubicBezTo>
                  <a:cubicBezTo>
                    <a:pt x="608" y="608"/>
                    <a:pt x="608" y="608"/>
                    <a:pt x="608" y="608"/>
                  </a:cubicBezTo>
                  <a:cubicBezTo>
                    <a:pt x="774" y="608"/>
                    <a:pt x="774" y="608"/>
                    <a:pt x="774" y="608"/>
                  </a:cubicBezTo>
                  <a:cubicBezTo>
                    <a:pt x="786" y="646"/>
                    <a:pt x="815" y="676"/>
                    <a:pt x="852" y="691"/>
                  </a:cubicBezTo>
                  <a:cubicBezTo>
                    <a:pt x="852" y="1220"/>
                    <a:pt x="852" y="1220"/>
                    <a:pt x="852" y="1220"/>
                  </a:cubicBezTo>
                  <a:cubicBezTo>
                    <a:pt x="828" y="1232"/>
                    <a:pt x="807" y="1250"/>
                    <a:pt x="794" y="1274"/>
                  </a:cubicBezTo>
                  <a:cubicBezTo>
                    <a:pt x="785" y="1284"/>
                    <a:pt x="778" y="1295"/>
                    <a:pt x="773" y="1308"/>
                  </a:cubicBezTo>
                  <a:lnTo>
                    <a:pt x="269" y="13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C21CF485-6AE1-BF0D-29E4-63C52D7CF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299" y="2074082"/>
              <a:ext cx="339577" cy="281515"/>
            </a:xfrm>
            <a:custGeom>
              <a:avLst/>
              <a:gdLst>
                <a:gd name="T0" fmla="*/ 221 w 242"/>
                <a:gd name="T1" fmla="*/ 0 h 200"/>
                <a:gd name="T2" fmla="*/ 171 w 242"/>
                <a:gd name="T3" fmla="*/ 0 h 200"/>
                <a:gd name="T4" fmla="*/ 135 w 242"/>
                <a:gd name="T5" fmla="*/ 15 h 200"/>
                <a:gd name="T6" fmla="*/ 51 w 242"/>
                <a:gd name="T7" fmla="*/ 99 h 200"/>
                <a:gd name="T8" fmla="*/ 51 w 242"/>
                <a:gd name="T9" fmla="*/ 129 h 200"/>
                <a:gd name="T10" fmla="*/ 113 w 242"/>
                <a:gd name="T11" fmla="*/ 192 h 200"/>
                <a:gd name="T12" fmla="*/ 143 w 242"/>
                <a:gd name="T13" fmla="*/ 192 h 200"/>
                <a:gd name="T14" fmla="*/ 227 w 242"/>
                <a:gd name="T15" fmla="*/ 108 h 200"/>
                <a:gd name="T16" fmla="*/ 242 w 242"/>
                <a:gd name="T17" fmla="*/ 71 h 200"/>
                <a:gd name="T18" fmla="*/ 242 w 242"/>
                <a:gd name="T19" fmla="*/ 22 h 200"/>
                <a:gd name="T20" fmla="*/ 221 w 242"/>
                <a:gd name="T21" fmla="*/ 0 h 200"/>
                <a:gd name="T22" fmla="*/ 192 w 242"/>
                <a:gd name="T23" fmla="*/ 71 h 200"/>
                <a:gd name="T24" fmla="*/ 171 w 242"/>
                <a:gd name="T25" fmla="*/ 50 h 200"/>
                <a:gd name="T26" fmla="*/ 192 w 242"/>
                <a:gd name="T27" fmla="*/ 29 h 200"/>
                <a:gd name="T28" fmla="*/ 214 w 242"/>
                <a:gd name="T29" fmla="*/ 50 h 200"/>
                <a:gd name="T30" fmla="*/ 192 w 242"/>
                <a:gd name="T31" fmla="*/ 71 h 200"/>
                <a:gd name="T32" fmla="*/ 19 w 242"/>
                <a:gd name="T33" fmla="*/ 119 h 200"/>
                <a:gd name="T34" fmla="*/ 95 w 242"/>
                <a:gd name="T35" fmla="*/ 196 h 200"/>
                <a:gd name="T36" fmla="*/ 70 w 242"/>
                <a:gd name="T37" fmla="*/ 192 h 200"/>
                <a:gd name="T38" fmla="*/ 8 w 242"/>
                <a:gd name="T39" fmla="*/ 129 h 200"/>
                <a:gd name="T40" fmla="*/ 8 w 242"/>
                <a:gd name="T41" fmla="*/ 99 h 200"/>
                <a:gd name="T42" fmla="*/ 92 w 242"/>
                <a:gd name="T43" fmla="*/ 15 h 200"/>
                <a:gd name="T44" fmla="*/ 128 w 242"/>
                <a:gd name="T45" fmla="*/ 0 h 200"/>
                <a:gd name="T46" fmla="*/ 19 w 242"/>
                <a:gd name="T47" fmla="*/ 109 h 200"/>
                <a:gd name="T48" fmla="*/ 19 w 242"/>
                <a:gd name="T49" fmla="*/ 11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2" h="200">
                  <a:moveTo>
                    <a:pt x="221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59" y="0"/>
                    <a:pt x="143" y="7"/>
                    <a:pt x="135" y="15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42" y="107"/>
                    <a:pt x="42" y="121"/>
                    <a:pt x="51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21" y="200"/>
                    <a:pt x="135" y="200"/>
                    <a:pt x="143" y="192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36" y="100"/>
                    <a:pt x="242" y="83"/>
                    <a:pt x="242" y="71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42" y="10"/>
                    <a:pt x="233" y="0"/>
                    <a:pt x="221" y="0"/>
                  </a:cubicBezTo>
                  <a:moveTo>
                    <a:pt x="192" y="71"/>
                  </a:moveTo>
                  <a:cubicBezTo>
                    <a:pt x="181" y="71"/>
                    <a:pt x="171" y="62"/>
                    <a:pt x="171" y="50"/>
                  </a:cubicBezTo>
                  <a:cubicBezTo>
                    <a:pt x="171" y="38"/>
                    <a:pt x="181" y="29"/>
                    <a:pt x="192" y="29"/>
                  </a:cubicBezTo>
                  <a:cubicBezTo>
                    <a:pt x="204" y="29"/>
                    <a:pt x="214" y="38"/>
                    <a:pt x="214" y="50"/>
                  </a:cubicBezTo>
                  <a:cubicBezTo>
                    <a:pt x="214" y="62"/>
                    <a:pt x="204" y="71"/>
                    <a:pt x="192" y="71"/>
                  </a:cubicBezTo>
                  <a:moveTo>
                    <a:pt x="19" y="119"/>
                  </a:moveTo>
                  <a:cubicBezTo>
                    <a:pt x="95" y="196"/>
                    <a:pt x="95" y="196"/>
                    <a:pt x="95" y="196"/>
                  </a:cubicBezTo>
                  <a:cubicBezTo>
                    <a:pt x="87" y="200"/>
                    <a:pt x="77" y="199"/>
                    <a:pt x="70" y="192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0" y="121"/>
                    <a:pt x="0" y="107"/>
                    <a:pt x="8" y="99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100" y="7"/>
                    <a:pt x="116" y="0"/>
                    <a:pt x="128" y="0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6" y="112"/>
                    <a:pt x="16" y="117"/>
                    <a:pt x="19" y="11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FA890ED9-F450-771A-A869-0044C73E0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8132" y="355844"/>
              <a:ext cx="411733" cy="412466"/>
            </a:xfrm>
            <a:custGeom>
              <a:avLst/>
              <a:gdLst>
                <a:gd name="T0" fmla="*/ 1124 w 1124"/>
                <a:gd name="T1" fmla="*/ 369 h 1126"/>
                <a:gd name="T2" fmla="*/ 754 w 1124"/>
                <a:gd name="T3" fmla="*/ 0 h 1126"/>
                <a:gd name="T4" fmla="*/ 108 w 1124"/>
                <a:gd name="T5" fmla="*/ 646 h 1126"/>
                <a:gd name="T6" fmla="*/ 0 w 1124"/>
                <a:gd name="T7" fmla="*/ 1126 h 1126"/>
                <a:gd name="T8" fmla="*/ 477 w 1124"/>
                <a:gd name="T9" fmla="*/ 1015 h 1126"/>
                <a:gd name="T10" fmla="*/ 1124 w 1124"/>
                <a:gd name="T11" fmla="*/ 369 h 1126"/>
                <a:gd name="T12" fmla="*/ 446 w 1124"/>
                <a:gd name="T13" fmla="*/ 944 h 1126"/>
                <a:gd name="T14" fmla="*/ 387 w 1124"/>
                <a:gd name="T15" fmla="*/ 885 h 1126"/>
                <a:gd name="T16" fmla="*/ 962 w 1124"/>
                <a:gd name="T17" fmla="*/ 310 h 1126"/>
                <a:gd name="T18" fmla="*/ 1022 w 1124"/>
                <a:gd name="T19" fmla="*/ 369 h 1126"/>
                <a:gd name="T20" fmla="*/ 446 w 1124"/>
                <a:gd name="T21" fmla="*/ 944 h 1126"/>
                <a:gd name="T22" fmla="*/ 232 w 1124"/>
                <a:gd name="T23" fmla="*/ 997 h 1126"/>
                <a:gd name="T24" fmla="*/ 127 w 1124"/>
                <a:gd name="T25" fmla="*/ 892 h 1126"/>
                <a:gd name="T26" fmla="*/ 167 w 1124"/>
                <a:gd name="T27" fmla="*/ 715 h 1126"/>
                <a:gd name="T28" fmla="*/ 227 w 1124"/>
                <a:gd name="T29" fmla="*/ 775 h 1126"/>
                <a:gd name="T30" fmla="*/ 226 w 1124"/>
                <a:gd name="T31" fmla="*/ 775 h 1126"/>
                <a:gd name="T32" fmla="*/ 362 w 1124"/>
                <a:gd name="T33" fmla="*/ 911 h 1126"/>
                <a:gd name="T34" fmla="*/ 362 w 1124"/>
                <a:gd name="T35" fmla="*/ 910 h 1126"/>
                <a:gd name="T36" fmla="*/ 408 w 1124"/>
                <a:gd name="T37" fmla="*/ 957 h 1126"/>
                <a:gd name="T38" fmla="*/ 232 w 1124"/>
                <a:gd name="T39" fmla="*/ 997 h 1126"/>
                <a:gd name="T40" fmla="*/ 937 w 1124"/>
                <a:gd name="T41" fmla="*/ 284 h 1126"/>
                <a:gd name="T42" fmla="*/ 362 w 1124"/>
                <a:gd name="T43" fmla="*/ 859 h 1126"/>
                <a:gd name="T44" fmla="*/ 278 w 1124"/>
                <a:gd name="T45" fmla="*/ 775 h 1126"/>
                <a:gd name="T46" fmla="*/ 853 w 1124"/>
                <a:gd name="T47" fmla="*/ 200 h 1126"/>
                <a:gd name="T48" fmla="*/ 937 w 1124"/>
                <a:gd name="T49" fmla="*/ 284 h 1126"/>
                <a:gd name="T50" fmla="*/ 754 w 1124"/>
                <a:gd name="T51" fmla="*/ 102 h 1126"/>
                <a:gd name="T52" fmla="*/ 827 w 1124"/>
                <a:gd name="T53" fmla="*/ 175 h 1126"/>
                <a:gd name="T54" fmla="*/ 252 w 1124"/>
                <a:gd name="T55" fmla="*/ 750 h 1126"/>
                <a:gd name="T56" fmla="*/ 179 w 1124"/>
                <a:gd name="T57" fmla="*/ 677 h 1126"/>
                <a:gd name="T58" fmla="*/ 754 w 1124"/>
                <a:gd name="T59" fmla="*/ 102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4" h="1126">
                  <a:moveTo>
                    <a:pt x="1124" y="369"/>
                  </a:moveTo>
                  <a:lnTo>
                    <a:pt x="754" y="0"/>
                  </a:lnTo>
                  <a:lnTo>
                    <a:pt x="108" y="646"/>
                  </a:lnTo>
                  <a:lnTo>
                    <a:pt x="0" y="1126"/>
                  </a:lnTo>
                  <a:lnTo>
                    <a:pt x="477" y="1015"/>
                  </a:lnTo>
                  <a:lnTo>
                    <a:pt x="1124" y="369"/>
                  </a:lnTo>
                  <a:close/>
                  <a:moveTo>
                    <a:pt x="446" y="944"/>
                  </a:moveTo>
                  <a:lnTo>
                    <a:pt x="387" y="885"/>
                  </a:lnTo>
                  <a:lnTo>
                    <a:pt x="962" y="310"/>
                  </a:lnTo>
                  <a:lnTo>
                    <a:pt x="1022" y="369"/>
                  </a:lnTo>
                  <a:lnTo>
                    <a:pt x="446" y="944"/>
                  </a:lnTo>
                  <a:close/>
                  <a:moveTo>
                    <a:pt x="232" y="997"/>
                  </a:moveTo>
                  <a:lnTo>
                    <a:pt x="127" y="892"/>
                  </a:lnTo>
                  <a:lnTo>
                    <a:pt x="167" y="715"/>
                  </a:lnTo>
                  <a:lnTo>
                    <a:pt x="227" y="775"/>
                  </a:lnTo>
                  <a:lnTo>
                    <a:pt x="226" y="775"/>
                  </a:lnTo>
                  <a:lnTo>
                    <a:pt x="362" y="911"/>
                  </a:lnTo>
                  <a:lnTo>
                    <a:pt x="362" y="910"/>
                  </a:lnTo>
                  <a:lnTo>
                    <a:pt x="408" y="957"/>
                  </a:lnTo>
                  <a:lnTo>
                    <a:pt x="232" y="997"/>
                  </a:lnTo>
                  <a:close/>
                  <a:moveTo>
                    <a:pt x="937" y="284"/>
                  </a:moveTo>
                  <a:lnTo>
                    <a:pt x="362" y="859"/>
                  </a:lnTo>
                  <a:lnTo>
                    <a:pt x="278" y="775"/>
                  </a:lnTo>
                  <a:lnTo>
                    <a:pt x="853" y="200"/>
                  </a:lnTo>
                  <a:lnTo>
                    <a:pt x="937" y="284"/>
                  </a:lnTo>
                  <a:close/>
                  <a:moveTo>
                    <a:pt x="754" y="102"/>
                  </a:moveTo>
                  <a:lnTo>
                    <a:pt x="827" y="175"/>
                  </a:lnTo>
                  <a:lnTo>
                    <a:pt x="252" y="750"/>
                  </a:lnTo>
                  <a:lnTo>
                    <a:pt x="179" y="677"/>
                  </a:lnTo>
                  <a:lnTo>
                    <a:pt x="754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D485EF97-9414-6EEA-3A19-A2EDBFDBE0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5557" y="3746155"/>
              <a:ext cx="336616" cy="366059"/>
            </a:xfrm>
            <a:custGeom>
              <a:avLst/>
              <a:gdLst>
                <a:gd name="T0" fmla="*/ 97 w 176"/>
                <a:gd name="T1" fmla="*/ 151 h 192"/>
                <a:gd name="T2" fmla="*/ 92 w 176"/>
                <a:gd name="T3" fmla="*/ 160 h 192"/>
                <a:gd name="T4" fmla="*/ 84 w 176"/>
                <a:gd name="T5" fmla="*/ 152 h 192"/>
                <a:gd name="T6" fmla="*/ 71 w 176"/>
                <a:gd name="T7" fmla="*/ 147 h 192"/>
                <a:gd name="T8" fmla="*/ 64 w 176"/>
                <a:gd name="T9" fmla="*/ 130 h 192"/>
                <a:gd name="T10" fmla="*/ 73 w 176"/>
                <a:gd name="T11" fmla="*/ 137 h 192"/>
                <a:gd name="T12" fmla="*/ 82 w 176"/>
                <a:gd name="T13" fmla="*/ 144 h 192"/>
                <a:gd name="T14" fmla="*/ 94 w 176"/>
                <a:gd name="T15" fmla="*/ 145 h 192"/>
                <a:gd name="T16" fmla="*/ 103 w 176"/>
                <a:gd name="T17" fmla="*/ 140 h 192"/>
                <a:gd name="T18" fmla="*/ 102 w 176"/>
                <a:gd name="T19" fmla="*/ 129 h 192"/>
                <a:gd name="T20" fmla="*/ 92 w 176"/>
                <a:gd name="T21" fmla="*/ 124 h 192"/>
                <a:gd name="T22" fmla="*/ 78 w 176"/>
                <a:gd name="T23" fmla="*/ 120 h 192"/>
                <a:gd name="T24" fmla="*/ 67 w 176"/>
                <a:gd name="T25" fmla="*/ 113 h 192"/>
                <a:gd name="T26" fmla="*/ 68 w 176"/>
                <a:gd name="T27" fmla="*/ 98 h 192"/>
                <a:gd name="T28" fmla="*/ 80 w 176"/>
                <a:gd name="T29" fmla="*/ 89 h 192"/>
                <a:gd name="T30" fmla="*/ 84 w 176"/>
                <a:gd name="T31" fmla="*/ 80 h 192"/>
                <a:gd name="T32" fmla="*/ 92 w 176"/>
                <a:gd name="T33" fmla="*/ 88 h 192"/>
                <a:gd name="T34" fmla="*/ 103 w 176"/>
                <a:gd name="T35" fmla="*/ 93 h 192"/>
                <a:gd name="T36" fmla="*/ 109 w 176"/>
                <a:gd name="T37" fmla="*/ 107 h 192"/>
                <a:gd name="T38" fmla="*/ 97 w 176"/>
                <a:gd name="T39" fmla="*/ 98 h 192"/>
                <a:gd name="T40" fmla="*/ 82 w 176"/>
                <a:gd name="T41" fmla="*/ 95 h 192"/>
                <a:gd name="T42" fmla="*/ 75 w 176"/>
                <a:gd name="T43" fmla="*/ 100 h 192"/>
                <a:gd name="T44" fmla="*/ 75 w 176"/>
                <a:gd name="T45" fmla="*/ 110 h 192"/>
                <a:gd name="T46" fmla="*/ 86 w 176"/>
                <a:gd name="T47" fmla="*/ 115 h 192"/>
                <a:gd name="T48" fmla="*/ 100 w 176"/>
                <a:gd name="T49" fmla="*/ 118 h 192"/>
                <a:gd name="T50" fmla="*/ 110 w 176"/>
                <a:gd name="T51" fmla="*/ 126 h 192"/>
                <a:gd name="T52" fmla="*/ 110 w 176"/>
                <a:gd name="T53" fmla="*/ 142 h 192"/>
                <a:gd name="T54" fmla="*/ 107 w 176"/>
                <a:gd name="T55" fmla="*/ 56 h 192"/>
                <a:gd name="T56" fmla="*/ 69 w 176"/>
                <a:gd name="T57" fmla="*/ 56 h 192"/>
                <a:gd name="T58" fmla="*/ 43 w 176"/>
                <a:gd name="T59" fmla="*/ 184 h 192"/>
                <a:gd name="T60" fmla="*/ 133 w 176"/>
                <a:gd name="T61" fmla="*/ 184 h 192"/>
                <a:gd name="T62" fmla="*/ 107 w 176"/>
                <a:gd name="T63" fmla="*/ 56 h 192"/>
                <a:gd name="T64" fmla="*/ 107 w 176"/>
                <a:gd name="T65" fmla="*/ 8 h 192"/>
                <a:gd name="T66" fmla="*/ 97 w 176"/>
                <a:gd name="T67" fmla="*/ 12 h 192"/>
                <a:gd name="T68" fmla="*/ 79 w 176"/>
                <a:gd name="T69" fmla="*/ 12 h 192"/>
                <a:gd name="T70" fmla="*/ 69 w 176"/>
                <a:gd name="T71" fmla="*/ 8 h 192"/>
                <a:gd name="T72" fmla="*/ 63 w 176"/>
                <a:gd name="T73" fmla="*/ 41 h 192"/>
                <a:gd name="T74" fmla="*/ 88 w 176"/>
                <a:gd name="T75" fmla="*/ 48 h 192"/>
                <a:gd name="T76" fmla="*/ 113 w 176"/>
                <a:gd name="T77" fmla="*/ 41 h 192"/>
                <a:gd name="T78" fmla="*/ 169 w 176"/>
                <a:gd name="T79" fmla="*/ 126 h 192"/>
                <a:gd name="T80" fmla="*/ 133 w 176"/>
                <a:gd name="T81" fmla="*/ 192 h 192"/>
                <a:gd name="T82" fmla="*/ 43 w 176"/>
                <a:gd name="T83" fmla="*/ 192 h 192"/>
                <a:gd name="T84" fmla="*/ 7 w 176"/>
                <a:gd name="T85" fmla="*/ 126 h 192"/>
                <a:gd name="T86" fmla="*/ 60 w 176"/>
                <a:gd name="T87" fmla="*/ 52 h 192"/>
                <a:gd name="T88" fmla="*/ 52 w 176"/>
                <a:gd name="T89" fmla="*/ 39 h 192"/>
                <a:gd name="T90" fmla="*/ 54 w 176"/>
                <a:gd name="T91" fmla="*/ 2 h 192"/>
                <a:gd name="T92" fmla="*/ 72 w 176"/>
                <a:gd name="T93" fmla="*/ 0 h 192"/>
                <a:gd name="T94" fmla="*/ 82 w 176"/>
                <a:gd name="T95" fmla="*/ 4 h 192"/>
                <a:gd name="T96" fmla="*/ 94 w 176"/>
                <a:gd name="T97" fmla="*/ 4 h 192"/>
                <a:gd name="T98" fmla="*/ 104 w 176"/>
                <a:gd name="T99" fmla="*/ 0 h 192"/>
                <a:gd name="T100" fmla="*/ 122 w 176"/>
                <a:gd name="T101" fmla="*/ 2 h 192"/>
                <a:gd name="T102" fmla="*/ 124 w 176"/>
                <a:gd name="T103" fmla="*/ 39 h 192"/>
                <a:gd name="T104" fmla="*/ 116 w 176"/>
                <a:gd name="T105" fmla="*/ 52 h 192"/>
                <a:gd name="T106" fmla="*/ 169 w 176"/>
                <a:gd name="T107" fmla="*/ 1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2">
                  <a:moveTo>
                    <a:pt x="104" y="148"/>
                  </a:moveTo>
                  <a:cubicBezTo>
                    <a:pt x="102" y="149"/>
                    <a:pt x="100" y="150"/>
                    <a:pt x="97" y="151"/>
                  </a:cubicBezTo>
                  <a:cubicBezTo>
                    <a:pt x="95" y="151"/>
                    <a:pt x="94" y="152"/>
                    <a:pt x="92" y="152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1"/>
                    <a:pt x="81" y="151"/>
                    <a:pt x="79" y="151"/>
                  </a:cubicBezTo>
                  <a:cubicBezTo>
                    <a:pt x="76" y="150"/>
                    <a:pt x="74" y="149"/>
                    <a:pt x="71" y="147"/>
                  </a:cubicBezTo>
                  <a:cubicBezTo>
                    <a:pt x="69" y="145"/>
                    <a:pt x="67" y="143"/>
                    <a:pt x="66" y="140"/>
                  </a:cubicBezTo>
                  <a:cubicBezTo>
                    <a:pt x="65" y="137"/>
                    <a:pt x="64" y="134"/>
                    <a:pt x="64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3"/>
                    <a:pt x="72" y="135"/>
                    <a:pt x="73" y="137"/>
                  </a:cubicBezTo>
                  <a:cubicBezTo>
                    <a:pt x="74" y="139"/>
                    <a:pt x="75" y="140"/>
                    <a:pt x="77" y="142"/>
                  </a:cubicBezTo>
                  <a:cubicBezTo>
                    <a:pt x="78" y="143"/>
                    <a:pt x="80" y="144"/>
                    <a:pt x="82" y="144"/>
                  </a:cubicBezTo>
                  <a:cubicBezTo>
                    <a:pt x="85" y="145"/>
                    <a:pt x="87" y="145"/>
                    <a:pt x="89" y="145"/>
                  </a:cubicBezTo>
                  <a:cubicBezTo>
                    <a:pt x="91" y="145"/>
                    <a:pt x="92" y="145"/>
                    <a:pt x="94" y="145"/>
                  </a:cubicBezTo>
                  <a:cubicBezTo>
                    <a:pt x="96" y="144"/>
                    <a:pt x="98" y="144"/>
                    <a:pt x="99" y="143"/>
                  </a:cubicBezTo>
                  <a:cubicBezTo>
                    <a:pt x="101" y="142"/>
                    <a:pt x="102" y="141"/>
                    <a:pt x="103" y="140"/>
                  </a:cubicBezTo>
                  <a:cubicBezTo>
                    <a:pt x="104" y="138"/>
                    <a:pt x="104" y="136"/>
                    <a:pt x="104" y="134"/>
                  </a:cubicBezTo>
                  <a:cubicBezTo>
                    <a:pt x="104" y="132"/>
                    <a:pt x="103" y="130"/>
                    <a:pt x="102" y="129"/>
                  </a:cubicBezTo>
                  <a:cubicBezTo>
                    <a:pt x="101" y="128"/>
                    <a:pt x="100" y="127"/>
                    <a:pt x="98" y="126"/>
                  </a:cubicBezTo>
                  <a:cubicBezTo>
                    <a:pt x="96" y="125"/>
                    <a:pt x="94" y="124"/>
                    <a:pt x="92" y="124"/>
                  </a:cubicBezTo>
                  <a:cubicBezTo>
                    <a:pt x="85" y="122"/>
                    <a:pt x="85" y="122"/>
                    <a:pt x="85" y="122"/>
                  </a:cubicBezTo>
                  <a:cubicBezTo>
                    <a:pt x="83" y="122"/>
                    <a:pt x="80" y="121"/>
                    <a:pt x="78" y="120"/>
                  </a:cubicBezTo>
                  <a:cubicBezTo>
                    <a:pt x="76" y="120"/>
                    <a:pt x="74" y="119"/>
                    <a:pt x="72" y="117"/>
                  </a:cubicBezTo>
                  <a:cubicBezTo>
                    <a:pt x="70" y="116"/>
                    <a:pt x="69" y="115"/>
                    <a:pt x="67" y="113"/>
                  </a:cubicBezTo>
                  <a:cubicBezTo>
                    <a:pt x="66" y="111"/>
                    <a:pt x="66" y="109"/>
                    <a:pt x="66" y="106"/>
                  </a:cubicBezTo>
                  <a:cubicBezTo>
                    <a:pt x="66" y="103"/>
                    <a:pt x="66" y="100"/>
                    <a:pt x="68" y="98"/>
                  </a:cubicBezTo>
                  <a:cubicBezTo>
                    <a:pt x="69" y="96"/>
                    <a:pt x="71" y="94"/>
                    <a:pt x="73" y="92"/>
                  </a:cubicBezTo>
                  <a:cubicBezTo>
                    <a:pt x="75" y="91"/>
                    <a:pt x="77" y="90"/>
                    <a:pt x="80" y="89"/>
                  </a:cubicBezTo>
                  <a:cubicBezTo>
                    <a:pt x="81" y="89"/>
                    <a:pt x="82" y="88"/>
                    <a:pt x="84" y="88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3" y="89"/>
                    <a:pt x="95" y="89"/>
                    <a:pt x="96" y="89"/>
                  </a:cubicBezTo>
                  <a:cubicBezTo>
                    <a:pt x="99" y="90"/>
                    <a:pt x="101" y="91"/>
                    <a:pt x="103" y="93"/>
                  </a:cubicBezTo>
                  <a:cubicBezTo>
                    <a:pt x="105" y="94"/>
                    <a:pt x="106" y="96"/>
                    <a:pt x="108" y="99"/>
                  </a:cubicBezTo>
                  <a:cubicBezTo>
                    <a:pt x="109" y="101"/>
                    <a:pt x="109" y="104"/>
                    <a:pt x="109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1" y="103"/>
                    <a:pt x="100" y="100"/>
                    <a:pt x="97" y="98"/>
                  </a:cubicBezTo>
                  <a:cubicBezTo>
                    <a:pt x="95" y="96"/>
                    <a:pt x="91" y="95"/>
                    <a:pt x="87" y="95"/>
                  </a:cubicBezTo>
                  <a:cubicBezTo>
                    <a:pt x="85" y="95"/>
                    <a:pt x="84" y="95"/>
                    <a:pt x="82" y="95"/>
                  </a:cubicBezTo>
                  <a:cubicBezTo>
                    <a:pt x="81" y="96"/>
                    <a:pt x="79" y="96"/>
                    <a:pt x="78" y="97"/>
                  </a:cubicBezTo>
                  <a:cubicBezTo>
                    <a:pt x="77" y="98"/>
                    <a:pt x="76" y="99"/>
                    <a:pt x="75" y="100"/>
                  </a:cubicBezTo>
                  <a:cubicBezTo>
                    <a:pt x="74" y="102"/>
                    <a:pt x="74" y="103"/>
                    <a:pt x="74" y="105"/>
                  </a:cubicBezTo>
                  <a:cubicBezTo>
                    <a:pt x="74" y="107"/>
                    <a:pt x="74" y="109"/>
                    <a:pt x="75" y="110"/>
                  </a:cubicBezTo>
                  <a:cubicBezTo>
                    <a:pt x="77" y="111"/>
                    <a:pt x="78" y="112"/>
                    <a:pt x="80" y="113"/>
                  </a:cubicBezTo>
                  <a:cubicBezTo>
                    <a:pt x="82" y="114"/>
                    <a:pt x="84" y="114"/>
                    <a:pt x="86" y="115"/>
                  </a:cubicBezTo>
                  <a:cubicBezTo>
                    <a:pt x="88" y="115"/>
                    <a:pt x="91" y="116"/>
                    <a:pt x="93" y="116"/>
                  </a:cubicBezTo>
                  <a:cubicBezTo>
                    <a:pt x="95" y="117"/>
                    <a:pt x="98" y="117"/>
                    <a:pt x="100" y="118"/>
                  </a:cubicBezTo>
                  <a:cubicBezTo>
                    <a:pt x="102" y="119"/>
                    <a:pt x="104" y="120"/>
                    <a:pt x="106" y="121"/>
                  </a:cubicBezTo>
                  <a:cubicBezTo>
                    <a:pt x="108" y="123"/>
                    <a:pt x="109" y="124"/>
                    <a:pt x="110" y="126"/>
                  </a:cubicBezTo>
                  <a:cubicBezTo>
                    <a:pt x="111" y="128"/>
                    <a:pt x="112" y="131"/>
                    <a:pt x="112" y="134"/>
                  </a:cubicBezTo>
                  <a:cubicBezTo>
                    <a:pt x="112" y="137"/>
                    <a:pt x="111" y="140"/>
                    <a:pt x="110" y="142"/>
                  </a:cubicBezTo>
                  <a:cubicBezTo>
                    <a:pt x="108" y="144"/>
                    <a:pt x="107" y="146"/>
                    <a:pt x="104" y="148"/>
                  </a:cubicBezTo>
                  <a:close/>
                  <a:moveTo>
                    <a:pt x="107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47" y="71"/>
                    <a:pt x="26" y="101"/>
                    <a:pt x="14" y="129"/>
                  </a:cubicBezTo>
                  <a:cubicBezTo>
                    <a:pt x="3" y="157"/>
                    <a:pt x="17" y="184"/>
                    <a:pt x="43" y="184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59" y="184"/>
                    <a:pt x="173" y="157"/>
                    <a:pt x="162" y="129"/>
                  </a:cubicBezTo>
                  <a:cubicBezTo>
                    <a:pt x="150" y="101"/>
                    <a:pt x="129" y="71"/>
                    <a:pt x="107" y="56"/>
                  </a:cubicBezTo>
                  <a:close/>
                  <a:moveTo>
                    <a:pt x="120" y="10"/>
                  </a:moveTo>
                  <a:cubicBezTo>
                    <a:pt x="118" y="9"/>
                    <a:pt x="111" y="8"/>
                    <a:pt x="107" y="8"/>
                  </a:cubicBezTo>
                  <a:cubicBezTo>
                    <a:pt x="107" y="8"/>
                    <a:pt x="106" y="8"/>
                    <a:pt x="106" y="8"/>
                  </a:cubicBezTo>
                  <a:cubicBezTo>
                    <a:pt x="103" y="9"/>
                    <a:pt x="100" y="11"/>
                    <a:pt x="97" y="12"/>
                  </a:cubicBezTo>
                  <a:cubicBezTo>
                    <a:pt x="94" y="13"/>
                    <a:pt x="91" y="13"/>
                    <a:pt x="88" y="14"/>
                  </a:cubicBezTo>
                  <a:cubicBezTo>
                    <a:pt x="85" y="13"/>
                    <a:pt x="82" y="13"/>
                    <a:pt x="79" y="12"/>
                  </a:cubicBezTo>
                  <a:cubicBezTo>
                    <a:pt x="76" y="11"/>
                    <a:pt x="73" y="9"/>
                    <a:pt x="70" y="8"/>
                  </a:cubicBezTo>
                  <a:cubicBezTo>
                    <a:pt x="70" y="8"/>
                    <a:pt x="69" y="8"/>
                    <a:pt x="69" y="8"/>
                  </a:cubicBezTo>
                  <a:cubicBezTo>
                    <a:pt x="65" y="8"/>
                    <a:pt x="58" y="9"/>
                    <a:pt x="56" y="10"/>
                  </a:cubicBezTo>
                  <a:cubicBezTo>
                    <a:pt x="42" y="12"/>
                    <a:pt x="52" y="24"/>
                    <a:pt x="63" y="41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4" y="24"/>
                    <a:pt x="134" y="12"/>
                    <a:pt x="120" y="10"/>
                  </a:cubicBezTo>
                  <a:close/>
                  <a:moveTo>
                    <a:pt x="169" y="126"/>
                  </a:moveTo>
                  <a:cubicBezTo>
                    <a:pt x="176" y="143"/>
                    <a:pt x="175" y="161"/>
                    <a:pt x="166" y="174"/>
                  </a:cubicBezTo>
                  <a:cubicBezTo>
                    <a:pt x="159" y="186"/>
                    <a:pt x="147" y="192"/>
                    <a:pt x="133" y="192"/>
                  </a:cubicBezTo>
                  <a:cubicBezTo>
                    <a:pt x="88" y="192"/>
                    <a:pt x="88" y="192"/>
                    <a:pt x="88" y="192"/>
                  </a:cubicBezTo>
                  <a:cubicBezTo>
                    <a:pt x="43" y="192"/>
                    <a:pt x="43" y="192"/>
                    <a:pt x="43" y="192"/>
                  </a:cubicBezTo>
                  <a:cubicBezTo>
                    <a:pt x="29" y="192"/>
                    <a:pt x="17" y="186"/>
                    <a:pt x="10" y="174"/>
                  </a:cubicBezTo>
                  <a:cubicBezTo>
                    <a:pt x="1" y="161"/>
                    <a:pt x="0" y="143"/>
                    <a:pt x="7" y="126"/>
                  </a:cubicBezTo>
                  <a:cubicBezTo>
                    <a:pt x="20" y="96"/>
                    <a:pt x="40" y="68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3"/>
                    <a:pt x="53" y="41"/>
                    <a:pt x="52" y="39"/>
                  </a:cubicBezTo>
                  <a:cubicBezTo>
                    <a:pt x="44" y="27"/>
                    <a:pt x="39" y="18"/>
                    <a:pt x="42" y="10"/>
                  </a:cubicBezTo>
                  <a:cubicBezTo>
                    <a:pt x="44" y="6"/>
                    <a:pt x="48" y="3"/>
                    <a:pt x="54" y="2"/>
                  </a:cubicBezTo>
                  <a:cubicBezTo>
                    <a:pt x="56" y="2"/>
                    <a:pt x="64" y="0"/>
                    <a:pt x="69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5" y="1"/>
                    <a:pt x="77" y="2"/>
                    <a:pt x="80" y="3"/>
                  </a:cubicBezTo>
                  <a:cubicBezTo>
                    <a:pt x="81" y="4"/>
                    <a:pt x="81" y="4"/>
                    <a:pt x="82" y="4"/>
                  </a:cubicBezTo>
                  <a:cubicBezTo>
                    <a:pt x="84" y="5"/>
                    <a:pt x="86" y="5"/>
                    <a:pt x="88" y="6"/>
                  </a:cubicBezTo>
                  <a:cubicBezTo>
                    <a:pt x="90" y="5"/>
                    <a:pt x="92" y="5"/>
                    <a:pt x="94" y="4"/>
                  </a:cubicBezTo>
                  <a:cubicBezTo>
                    <a:pt x="95" y="4"/>
                    <a:pt x="95" y="4"/>
                    <a:pt x="96" y="3"/>
                  </a:cubicBezTo>
                  <a:cubicBezTo>
                    <a:pt x="99" y="2"/>
                    <a:pt x="101" y="1"/>
                    <a:pt x="104" y="0"/>
                  </a:cubicBezTo>
                  <a:cubicBezTo>
                    <a:pt x="105" y="0"/>
                    <a:pt x="106" y="0"/>
                    <a:pt x="107" y="0"/>
                  </a:cubicBezTo>
                  <a:cubicBezTo>
                    <a:pt x="112" y="0"/>
                    <a:pt x="120" y="2"/>
                    <a:pt x="122" y="2"/>
                  </a:cubicBezTo>
                  <a:cubicBezTo>
                    <a:pt x="128" y="3"/>
                    <a:pt x="132" y="6"/>
                    <a:pt x="134" y="10"/>
                  </a:cubicBezTo>
                  <a:cubicBezTo>
                    <a:pt x="137" y="18"/>
                    <a:pt x="132" y="27"/>
                    <a:pt x="124" y="39"/>
                  </a:cubicBezTo>
                  <a:cubicBezTo>
                    <a:pt x="123" y="41"/>
                    <a:pt x="121" y="43"/>
                    <a:pt x="120" y="46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36" y="68"/>
                    <a:pt x="156" y="96"/>
                    <a:pt x="169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8332846-BA72-0AA6-5F02-EFA831F5E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6401" y="3769307"/>
              <a:ext cx="365763" cy="319755"/>
            </a:xfrm>
            <a:custGeom>
              <a:avLst/>
              <a:gdLst>
                <a:gd name="T0" fmla="*/ 59 w 64"/>
                <a:gd name="T1" fmla="*/ 38 h 56"/>
                <a:gd name="T2" fmla="*/ 36 w 64"/>
                <a:gd name="T3" fmla="*/ 26 h 56"/>
                <a:gd name="T4" fmla="*/ 38 w 64"/>
                <a:gd name="T5" fmla="*/ 22 h 56"/>
                <a:gd name="T6" fmla="*/ 44 w 64"/>
                <a:gd name="T7" fmla="*/ 12 h 56"/>
                <a:gd name="T8" fmla="*/ 32 w 64"/>
                <a:gd name="T9" fmla="*/ 0 h 56"/>
                <a:gd name="T10" fmla="*/ 20 w 64"/>
                <a:gd name="T11" fmla="*/ 12 h 56"/>
                <a:gd name="T12" fmla="*/ 24 w 64"/>
                <a:gd name="T13" fmla="*/ 16 h 56"/>
                <a:gd name="T14" fmla="*/ 28 w 64"/>
                <a:gd name="T15" fmla="*/ 12 h 56"/>
                <a:gd name="T16" fmla="*/ 32 w 64"/>
                <a:gd name="T17" fmla="*/ 8 h 56"/>
                <a:gd name="T18" fmla="*/ 36 w 64"/>
                <a:gd name="T19" fmla="*/ 12 h 56"/>
                <a:gd name="T20" fmla="*/ 34 w 64"/>
                <a:gd name="T21" fmla="*/ 15 h 56"/>
                <a:gd name="T22" fmla="*/ 28 w 64"/>
                <a:gd name="T23" fmla="*/ 26 h 56"/>
                <a:gd name="T24" fmla="*/ 5 w 64"/>
                <a:gd name="T25" fmla="*/ 38 h 56"/>
                <a:gd name="T26" fmla="*/ 0 w 64"/>
                <a:gd name="T27" fmla="*/ 48 h 56"/>
                <a:gd name="T28" fmla="*/ 8 w 64"/>
                <a:gd name="T29" fmla="*/ 56 h 56"/>
                <a:gd name="T30" fmla="*/ 56 w 64"/>
                <a:gd name="T31" fmla="*/ 56 h 56"/>
                <a:gd name="T32" fmla="*/ 64 w 64"/>
                <a:gd name="T33" fmla="*/ 48 h 56"/>
                <a:gd name="T34" fmla="*/ 59 w 64"/>
                <a:gd name="T35" fmla="*/ 38 h 56"/>
                <a:gd name="T36" fmla="*/ 8 w 64"/>
                <a:gd name="T37" fmla="*/ 48 h 56"/>
                <a:gd name="T38" fmla="*/ 9 w 64"/>
                <a:gd name="T39" fmla="*/ 45 h 56"/>
                <a:gd name="T40" fmla="*/ 32 w 64"/>
                <a:gd name="T41" fmla="*/ 33 h 56"/>
                <a:gd name="T42" fmla="*/ 54 w 64"/>
                <a:gd name="T43" fmla="*/ 45 h 56"/>
                <a:gd name="T44" fmla="*/ 56 w 64"/>
                <a:gd name="T45" fmla="*/ 48 h 56"/>
                <a:gd name="T46" fmla="*/ 8 w 64"/>
                <a:gd name="T47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56">
                  <a:moveTo>
                    <a:pt x="59" y="38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36" y="24"/>
                    <a:pt x="37" y="23"/>
                    <a:pt x="38" y="22"/>
                  </a:cubicBezTo>
                  <a:cubicBezTo>
                    <a:pt x="42" y="20"/>
                    <a:pt x="44" y="16"/>
                    <a:pt x="44" y="12"/>
                  </a:cubicBezTo>
                  <a:cubicBezTo>
                    <a:pt x="44" y="5"/>
                    <a:pt x="39" y="0"/>
                    <a:pt x="32" y="0"/>
                  </a:cubicBezTo>
                  <a:cubicBezTo>
                    <a:pt x="25" y="0"/>
                    <a:pt x="20" y="5"/>
                    <a:pt x="20" y="12"/>
                  </a:cubicBezTo>
                  <a:cubicBezTo>
                    <a:pt x="20" y="14"/>
                    <a:pt x="22" y="16"/>
                    <a:pt x="24" y="16"/>
                  </a:cubicBezTo>
                  <a:cubicBezTo>
                    <a:pt x="26" y="16"/>
                    <a:pt x="28" y="14"/>
                    <a:pt x="28" y="12"/>
                  </a:cubicBezTo>
                  <a:cubicBezTo>
                    <a:pt x="28" y="10"/>
                    <a:pt x="30" y="8"/>
                    <a:pt x="32" y="8"/>
                  </a:cubicBezTo>
                  <a:cubicBezTo>
                    <a:pt x="34" y="8"/>
                    <a:pt x="36" y="10"/>
                    <a:pt x="36" y="12"/>
                  </a:cubicBezTo>
                  <a:cubicBezTo>
                    <a:pt x="36" y="13"/>
                    <a:pt x="35" y="15"/>
                    <a:pt x="34" y="15"/>
                  </a:cubicBezTo>
                  <a:cubicBezTo>
                    <a:pt x="30" y="18"/>
                    <a:pt x="28" y="21"/>
                    <a:pt x="28" y="2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40"/>
                    <a:pt x="0" y="44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60" y="56"/>
                    <a:pt x="64" y="52"/>
                    <a:pt x="64" y="48"/>
                  </a:cubicBezTo>
                  <a:cubicBezTo>
                    <a:pt x="64" y="44"/>
                    <a:pt x="62" y="40"/>
                    <a:pt x="59" y="38"/>
                  </a:cubicBezTo>
                  <a:close/>
                  <a:moveTo>
                    <a:pt x="8" y="48"/>
                  </a:moveTo>
                  <a:cubicBezTo>
                    <a:pt x="8" y="47"/>
                    <a:pt x="9" y="46"/>
                    <a:pt x="9" y="45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6" y="47"/>
                    <a:pt x="56" y="48"/>
                  </a:cubicBezTo>
                  <a:lnTo>
                    <a:pt x="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A4AFD24-B183-76E5-B0DA-371B76F3BE82}"/>
                </a:ext>
              </a:extLst>
            </p:cNvPr>
            <p:cNvGrpSpPr/>
            <p:nvPr/>
          </p:nvGrpSpPr>
          <p:grpSpPr>
            <a:xfrm>
              <a:off x="417895" y="2833432"/>
              <a:ext cx="300384" cy="475095"/>
              <a:chOff x="8992499" y="1015780"/>
              <a:chExt cx="209779" cy="331792"/>
            </a:xfrm>
            <a:grpFill/>
          </p:grpSpPr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6D4724-EA3E-86DE-B43D-215F9259B4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92499" y="1015780"/>
                <a:ext cx="209779" cy="331792"/>
              </a:xfrm>
              <a:custGeom>
                <a:avLst/>
                <a:gdLst>
                  <a:gd name="T0" fmla="*/ 68 w 80"/>
                  <a:gd name="T1" fmla="*/ 0 h 128"/>
                  <a:gd name="T2" fmla="*/ 11 w 80"/>
                  <a:gd name="T3" fmla="*/ 0 h 128"/>
                  <a:gd name="T4" fmla="*/ 0 w 80"/>
                  <a:gd name="T5" fmla="*/ 11 h 128"/>
                  <a:gd name="T6" fmla="*/ 0 w 80"/>
                  <a:gd name="T7" fmla="*/ 116 h 128"/>
                  <a:gd name="T8" fmla="*/ 11 w 80"/>
                  <a:gd name="T9" fmla="*/ 128 h 128"/>
                  <a:gd name="T10" fmla="*/ 68 w 80"/>
                  <a:gd name="T11" fmla="*/ 128 h 128"/>
                  <a:gd name="T12" fmla="*/ 80 w 80"/>
                  <a:gd name="T13" fmla="*/ 116 h 128"/>
                  <a:gd name="T14" fmla="*/ 80 w 80"/>
                  <a:gd name="T15" fmla="*/ 11 h 128"/>
                  <a:gd name="T16" fmla="*/ 68 w 80"/>
                  <a:gd name="T17" fmla="*/ 0 h 128"/>
                  <a:gd name="T18" fmla="*/ 72 w 80"/>
                  <a:gd name="T19" fmla="*/ 116 h 128"/>
                  <a:gd name="T20" fmla="*/ 68 w 80"/>
                  <a:gd name="T21" fmla="*/ 120 h 128"/>
                  <a:gd name="T22" fmla="*/ 11 w 80"/>
                  <a:gd name="T23" fmla="*/ 120 h 128"/>
                  <a:gd name="T24" fmla="*/ 8 w 80"/>
                  <a:gd name="T25" fmla="*/ 116 h 128"/>
                  <a:gd name="T26" fmla="*/ 8 w 80"/>
                  <a:gd name="T27" fmla="*/ 11 h 128"/>
                  <a:gd name="T28" fmla="*/ 11 w 80"/>
                  <a:gd name="T29" fmla="*/ 8 h 128"/>
                  <a:gd name="T30" fmla="*/ 68 w 80"/>
                  <a:gd name="T31" fmla="*/ 8 h 128"/>
                  <a:gd name="T32" fmla="*/ 72 w 80"/>
                  <a:gd name="T33" fmla="*/ 11 h 128"/>
                  <a:gd name="T34" fmla="*/ 72 w 80"/>
                  <a:gd name="T35" fmla="*/ 11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128">
                    <a:moveTo>
                      <a:pt x="6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1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75" y="128"/>
                      <a:pt x="80" y="123"/>
                      <a:pt x="80" y="1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5"/>
                      <a:pt x="75" y="0"/>
                      <a:pt x="68" y="0"/>
                    </a:cubicBezTo>
                    <a:close/>
                    <a:moveTo>
                      <a:pt x="72" y="116"/>
                    </a:moveTo>
                    <a:cubicBezTo>
                      <a:pt x="72" y="118"/>
                      <a:pt x="70" y="120"/>
                      <a:pt x="68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9" y="120"/>
                      <a:pt x="8" y="118"/>
                      <a:pt x="8" y="1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70" y="8"/>
                      <a:pt x="72" y="9"/>
                      <a:pt x="72" y="11"/>
                    </a:cubicBezTo>
                    <a:lnTo>
                      <a:pt x="72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74305014-B60D-3D7D-D970-52B4D52A68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5312" y="1067154"/>
                <a:ext cx="125225" cy="218341"/>
              </a:xfrm>
              <a:custGeom>
                <a:avLst/>
                <a:gdLst>
                  <a:gd name="T0" fmla="*/ 40 w 48"/>
                  <a:gd name="T1" fmla="*/ 0 h 84"/>
                  <a:gd name="T2" fmla="*/ 7 w 48"/>
                  <a:gd name="T3" fmla="*/ 0 h 84"/>
                  <a:gd name="T4" fmla="*/ 7 w 48"/>
                  <a:gd name="T5" fmla="*/ 0 h 84"/>
                  <a:gd name="T6" fmla="*/ 7 w 48"/>
                  <a:gd name="T7" fmla="*/ 0 h 84"/>
                  <a:gd name="T8" fmla="*/ 0 w 48"/>
                  <a:gd name="T9" fmla="*/ 7 h 84"/>
                  <a:gd name="T10" fmla="*/ 0 w 48"/>
                  <a:gd name="T11" fmla="*/ 76 h 84"/>
                  <a:gd name="T12" fmla="*/ 7 w 48"/>
                  <a:gd name="T13" fmla="*/ 84 h 84"/>
                  <a:gd name="T14" fmla="*/ 40 w 48"/>
                  <a:gd name="T15" fmla="*/ 84 h 84"/>
                  <a:gd name="T16" fmla="*/ 48 w 48"/>
                  <a:gd name="T17" fmla="*/ 76 h 84"/>
                  <a:gd name="T18" fmla="*/ 48 w 48"/>
                  <a:gd name="T19" fmla="*/ 7 h 84"/>
                  <a:gd name="T20" fmla="*/ 40 w 48"/>
                  <a:gd name="T21" fmla="*/ 0 h 84"/>
                  <a:gd name="T22" fmla="*/ 44 w 48"/>
                  <a:gd name="T23" fmla="*/ 76 h 84"/>
                  <a:gd name="T24" fmla="*/ 40 w 48"/>
                  <a:gd name="T25" fmla="*/ 80 h 84"/>
                  <a:gd name="T26" fmla="*/ 7 w 48"/>
                  <a:gd name="T27" fmla="*/ 80 h 84"/>
                  <a:gd name="T28" fmla="*/ 4 w 48"/>
                  <a:gd name="T29" fmla="*/ 76 h 84"/>
                  <a:gd name="T30" fmla="*/ 4 w 48"/>
                  <a:gd name="T31" fmla="*/ 7 h 84"/>
                  <a:gd name="T32" fmla="*/ 7 w 48"/>
                  <a:gd name="T33" fmla="*/ 4 h 84"/>
                  <a:gd name="T34" fmla="*/ 40 w 48"/>
                  <a:gd name="T35" fmla="*/ 4 h 84"/>
                  <a:gd name="T36" fmla="*/ 44 w 48"/>
                  <a:gd name="T37" fmla="*/ 7 h 84"/>
                  <a:gd name="T38" fmla="*/ 44 w 48"/>
                  <a:gd name="T39" fmla="*/ 7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84">
                    <a:moveTo>
                      <a:pt x="4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3" y="84"/>
                      <a:pt x="7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4" y="84"/>
                      <a:pt x="48" y="80"/>
                      <a:pt x="48" y="7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3"/>
                      <a:pt x="44" y="0"/>
                      <a:pt x="40" y="0"/>
                    </a:cubicBezTo>
                    <a:close/>
                    <a:moveTo>
                      <a:pt x="44" y="76"/>
                    </a:moveTo>
                    <a:cubicBezTo>
                      <a:pt x="44" y="78"/>
                      <a:pt x="42" y="80"/>
                      <a:pt x="4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5" y="80"/>
                      <a:pt x="4" y="78"/>
                      <a:pt x="4" y="7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2" y="4"/>
                      <a:pt x="44" y="5"/>
                      <a:pt x="44" y="7"/>
                    </a:cubicBezTo>
                    <a:lnTo>
                      <a:pt x="4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EBAD6D0B-72CF-D922-3EDA-3D0B2EDA0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7053" y="1046819"/>
                <a:ext cx="41742" cy="10703"/>
              </a:xfrm>
              <a:custGeom>
                <a:avLst/>
                <a:gdLst>
                  <a:gd name="T0" fmla="*/ 2 w 16"/>
                  <a:gd name="T1" fmla="*/ 4 h 4"/>
                  <a:gd name="T2" fmla="*/ 14 w 16"/>
                  <a:gd name="T3" fmla="*/ 4 h 4"/>
                  <a:gd name="T4" fmla="*/ 16 w 16"/>
                  <a:gd name="T5" fmla="*/ 2 h 4"/>
                  <a:gd name="T6" fmla="*/ 14 w 16"/>
                  <a:gd name="T7" fmla="*/ 0 h 4"/>
                  <a:gd name="T8" fmla="*/ 2 w 16"/>
                  <a:gd name="T9" fmla="*/ 0 h 4"/>
                  <a:gd name="T10" fmla="*/ 0 w 16"/>
                  <a:gd name="T11" fmla="*/ 2 h 4"/>
                  <a:gd name="T12" fmla="*/ 2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2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6" name="Oval 12">
                <a:extLst>
                  <a:ext uri="{FF2B5EF4-FFF2-40B4-BE49-F238E27FC236}">
                    <a16:creationId xmlns:a16="http://schemas.microsoft.com/office/drawing/2014/main" id="{EF3753A5-5209-6E16-F668-8F7C50320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7756" y="1295128"/>
                <a:ext cx="20336" cy="214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38423D84-FF83-D3D8-E83F-BE370FF1AE0C}"/>
                </a:ext>
              </a:extLst>
            </p:cNvPr>
            <p:cNvSpPr>
              <a:spLocks noEditPoints="1"/>
            </p:cNvSpPr>
            <p:nvPr/>
          </p:nvSpPr>
          <p:spPr bwMode="auto">
            <a:xfrm rot="19783458">
              <a:off x="10195460" y="1117913"/>
              <a:ext cx="272696" cy="519039"/>
            </a:xfrm>
            <a:custGeom>
              <a:avLst/>
              <a:gdLst>
                <a:gd name="T0" fmla="*/ 55 w 98"/>
                <a:gd name="T1" fmla="*/ 48 h 189"/>
                <a:gd name="T2" fmla="*/ 36 w 98"/>
                <a:gd name="T3" fmla="*/ 31 h 189"/>
                <a:gd name="T4" fmla="*/ 54 w 98"/>
                <a:gd name="T5" fmla="*/ 0 h 189"/>
                <a:gd name="T6" fmla="*/ 31 w 98"/>
                <a:gd name="T7" fmla="*/ 33 h 189"/>
                <a:gd name="T8" fmla="*/ 45 w 98"/>
                <a:gd name="T9" fmla="*/ 48 h 189"/>
                <a:gd name="T10" fmla="*/ 44 w 98"/>
                <a:gd name="T11" fmla="*/ 48 h 189"/>
                <a:gd name="T12" fmla="*/ 0 w 98"/>
                <a:gd name="T13" fmla="*/ 96 h 189"/>
                <a:gd name="T14" fmla="*/ 0 w 98"/>
                <a:gd name="T15" fmla="*/ 141 h 189"/>
                <a:gd name="T16" fmla="*/ 44 w 98"/>
                <a:gd name="T17" fmla="*/ 189 h 189"/>
                <a:gd name="T18" fmla="*/ 54 w 98"/>
                <a:gd name="T19" fmla="*/ 189 h 189"/>
                <a:gd name="T20" fmla="*/ 98 w 98"/>
                <a:gd name="T21" fmla="*/ 141 h 189"/>
                <a:gd name="T22" fmla="*/ 98 w 98"/>
                <a:gd name="T23" fmla="*/ 96 h 189"/>
                <a:gd name="T24" fmla="*/ 55 w 98"/>
                <a:gd name="T25" fmla="*/ 48 h 189"/>
                <a:gd name="T26" fmla="*/ 29 w 98"/>
                <a:gd name="T27" fmla="*/ 119 h 189"/>
                <a:gd name="T28" fmla="*/ 7 w 98"/>
                <a:gd name="T29" fmla="*/ 110 h 189"/>
                <a:gd name="T30" fmla="*/ 7 w 98"/>
                <a:gd name="T31" fmla="*/ 96 h 189"/>
                <a:gd name="T32" fmla="*/ 43 w 98"/>
                <a:gd name="T33" fmla="*/ 54 h 189"/>
                <a:gd name="T34" fmla="*/ 43 w 98"/>
                <a:gd name="T35" fmla="*/ 73 h 189"/>
                <a:gd name="T36" fmla="*/ 36 w 98"/>
                <a:gd name="T37" fmla="*/ 84 h 189"/>
                <a:gd name="T38" fmla="*/ 36 w 98"/>
                <a:gd name="T39" fmla="*/ 89 h 189"/>
                <a:gd name="T40" fmla="*/ 43 w 98"/>
                <a:gd name="T41" fmla="*/ 99 h 189"/>
                <a:gd name="T42" fmla="*/ 43 w 98"/>
                <a:gd name="T43" fmla="*/ 117 h 189"/>
                <a:gd name="T44" fmla="*/ 43 w 98"/>
                <a:gd name="T45" fmla="*/ 119 h 189"/>
                <a:gd name="T46" fmla="*/ 29 w 98"/>
                <a:gd name="T47" fmla="*/ 119 h 189"/>
                <a:gd name="T48" fmla="*/ 49 w 98"/>
                <a:gd name="T49" fmla="*/ 98 h 189"/>
                <a:gd name="T50" fmla="*/ 41 w 98"/>
                <a:gd name="T51" fmla="*/ 90 h 189"/>
                <a:gd name="T52" fmla="*/ 41 w 98"/>
                <a:gd name="T53" fmla="*/ 83 h 189"/>
                <a:gd name="T54" fmla="*/ 49 w 98"/>
                <a:gd name="T55" fmla="*/ 75 h 189"/>
                <a:gd name="T56" fmla="*/ 56 w 98"/>
                <a:gd name="T57" fmla="*/ 83 h 189"/>
                <a:gd name="T58" fmla="*/ 56 w 98"/>
                <a:gd name="T59" fmla="*/ 90 h 189"/>
                <a:gd name="T60" fmla="*/ 49 w 98"/>
                <a:gd name="T61" fmla="*/ 98 h 189"/>
                <a:gd name="T62" fmla="*/ 91 w 98"/>
                <a:gd name="T63" fmla="*/ 113 h 189"/>
                <a:gd name="T64" fmla="*/ 72 w 98"/>
                <a:gd name="T65" fmla="*/ 119 h 189"/>
                <a:gd name="T66" fmla="*/ 54 w 98"/>
                <a:gd name="T67" fmla="*/ 119 h 189"/>
                <a:gd name="T68" fmla="*/ 54 w 98"/>
                <a:gd name="T69" fmla="*/ 117 h 189"/>
                <a:gd name="T70" fmla="*/ 54 w 98"/>
                <a:gd name="T71" fmla="*/ 99 h 189"/>
                <a:gd name="T72" fmla="*/ 61 w 98"/>
                <a:gd name="T73" fmla="*/ 89 h 189"/>
                <a:gd name="T74" fmla="*/ 61 w 98"/>
                <a:gd name="T75" fmla="*/ 84 h 189"/>
                <a:gd name="T76" fmla="*/ 54 w 98"/>
                <a:gd name="T77" fmla="*/ 73 h 189"/>
                <a:gd name="T78" fmla="*/ 54 w 98"/>
                <a:gd name="T79" fmla="*/ 54 h 189"/>
                <a:gd name="T80" fmla="*/ 91 w 98"/>
                <a:gd name="T81" fmla="*/ 96 h 189"/>
                <a:gd name="T82" fmla="*/ 91 w 98"/>
                <a:gd name="T83" fmla="*/ 11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8" h="189">
                  <a:moveTo>
                    <a:pt x="55" y="48"/>
                  </a:moveTo>
                  <a:cubicBezTo>
                    <a:pt x="55" y="39"/>
                    <a:pt x="41" y="34"/>
                    <a:pt x="36" y="31"/>
                  </a:cubicBezTo>
                  <a:cubicBezTo>
                    <a:pt x="22" y="19"/>
                    <a:pt x="46" y="4"/>
                    <a:pt x="54" y="0"/>
                  </a:cubicBezTo>
                  <a:cubicBezTo>
                    <a:pt x="45" y="5"/>
                    <a:pt x="17" y="22"/>
                    <a:pt x="31" y="33"/>
                  </a:cubicBezTo>
                  <a:cubicBezTo>
                    <a:pt x="36" y="37"/>
                    <a:pt x="43" y="41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19" y="48"/>
                    <a:pt x="0" y="69"/>
                    <a:pt x="0" y="9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68"/>
                    <a:pt x="19" y="189"/>
                    <a:pt x="44" y="189"/>
                  </a:cubicBezTo>
                  <a:cubicBezTo>
                    <a:pt x="54" y="189"/>
                    <a:pt x="54" y="189"/>
                    <a:pt x="54" y="189"/>
                  </a:cubicBezTo>
                  <a:cubicBezTo>
                    <a:pt x="78" y="189"/>
                    <a:pt x="98" y="168"/>
                    <a:pt x="98" y="141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70"/>
                    <a:pt x="78" y="49"/>
                    <a:pt x="55" y="48"/>
                  </a:cubicBezTo>
                  <a:close/>
                  <a:moveTo>
                    <a:pt x="29" y="119"/>
                  </a:moveTo>
                  <a:cubicBezTo>
                    <a:pt x="21" y="119"/>
                    <a:pt x="13" y="116"/>
                    <a:pt x="7" y="110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73"/>
                    <a:pt x="23" y="55"/>
                    <a:pt x="43" y="54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9" y="75"/>
                    <a:pt x="36" y="79"/>
                    <a:pt x="36" y="84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94"/>
                    <a:pt x="39" y="98"/>
                    <a:pt x="43" y="99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3" y="118"/>
                    <a:pt x="43" y="119"/>
                  </a:cubicBezTo>
                  <a:lnTo>
                    <a:pt x="29" y="119"/>
                  </a:lnTo>
                  <a:close/>
                  <a:moveTo>
                    <a:pt x="49" y="98"/>
                  </a:moveTo>
                  <a:cubicBezTo>
                    <a:pt x="45" y="98"/>
                    <a:pt x="41" y="94"/>
                    <a:pt x="41" y="90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79"/>
                    <a:pt x="45" y="75"/>
                    <a:pt x="49" y="75"/>
                  </a:cubicBezTo>
                  <a:cubicBezTo>
                    <a:pt x="53" y="75"/>
                    <a:pt x="56" y="79"/>
                    <a:pt x="56" y="83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6" y="94"/>
                    <a:pt x="53" y="98"/>
                    <a:pt x="49" y="98"/>
                  </a:cubicBezTo>
                  <a:close/>
                  <a:moveTo>
                    <a:pt x="91" y="113"/>
                  </a:moveTo>
                  <a:cubicBezTo>
                    <a:pt x="85" y="117"/>
                    <a:pt x="79" y="119"/>
                    <a:pt x="72" y="119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54" y="118"/>
                    <a:pt x="54" y="117"/>
                    <a:pt x="54" y="11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8" y="98"/>
                    <a:pt x="61" y="94"/>
                    <a:pt x="61" y="89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79"/>
                    <a:pt x="58" y="75"/>
                    <a:pt x="54" y="7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74" y="55"/>
                    <a:pt x="91" y="73"/>
                    <a:pt x="91" y="96"/>
                  </a:cubicBezTo>
                  <a:lnTo>
                    <a:pt x="91" y="1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BACB59C-C922-6890-9B11-A6D985D36DB9}"/>
                </a:ext>
              </a:extLst>
            </p:cNvPr>
            <p:cNvGrpSpPr/>
            <p:nvPr/>
          </p:nvGrpSpPr>
          <p:grpSpPr>
            <a:xfrm>
              <a:off x="9112936" y="2862006"/>
              <a:ext cx="457863" cy="417946"/>
              <a:chOff x="5591176" y="4987925"/>
              <a:chExt cx="309563" cy="282575"/>
            </a:xfrm>
            <a:grpFill/>
          </p:grpSpPr>
          <p:sp>
            <p:nvSpPr>
              <p:cNvPr id="210" name="Freeform 291">
                <a:extLst>
                  <a:ext uri="{FF2B5EF4-FFF2-40B4-BE49-F238E27FC236}">
                    <a16:creationId xmlns:a16="http://schemas.microsoft.com/office/drawing/2014/main" id="{81C02983-6324-7A66-C5DE-5C662FB49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488" y="4987925"/>
                <a:ext cx="46038" cy="95250"/>
              </a:xfrm>
              <a:custGeom>
                <a:avLst/>
                <a:gdLst>
                  <a:gd name="T0" fmla="*/ 8 w 17"/>
                  <a:gd name="T1" fmla="*/ 16 h 36"/>
                  <a:gd name="T2" fmla="*/ 1 w 17"/>
                  <a:gd name="T3" fmla="*/ 29 h 36"/>
                  <a:gd name="T4" fmla="*/ 10 w 17"/>
                  <a:gd name="T5" fmla="*/ 36 h 36"/>
                  <a:gd name="T6" fmla="*/ 12 w 17"/>
                  <a:gd name="T7" fmla="*/ 34 h 36"/>
                  <a:gd name="T8" fmla="*/ 10 w 17"/>
                  <a:gd name="T9" fmla="*/ 32 h 36"/>
                  <a:gd name="T10" fmla="*/ 4 w 17"/>
                  <a:gd name="T11" fmla="*/ 28 h 36"/>
                  <a:gd name="T12" fmla="*/ 10 w 17"/>
                  <a:gd name="T13" fmla="*/ 20 h 36"/>
                  <a:gd name="T14" fmla="*/ 16 w 17"/>
                  <a:gd name="T15" fmla="*/ 9 h 36"/>
                  <a:gd name="T16" fmla="*/ 5 w 17"/>
                  <a:gd name="T17" fmla="*/ 0 h 36"/>
                  <a:gd name="T18" fmla="*/ 3 w 17"/>
                  <a:gd name="T19" fmla="*/ 2 h 36"/>
                  <a:gd name="T20" fmla="*/ 5 w 17"/>
                  <a:gd name="T21" fmla="*/ 4 h 36"/>
                  <a:gd name="T22" fmla="*/ 12 w 17"/>
                  <a:gd name="T23" fmla="*/ 10 h 36"/>
                  <a:gd name="T24" fmla="*/ 8 w 17"/>
                  <a:gd name="T25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36">
                    <a:moveTo>
                      <a:pt x="8" y="16"/>
                    </a:moveTo>
                    <a:cubicBezTo>
                      <a:pt x="2" y="19"/>
                      <a:pt x="0" y="24"/>
                      <a:pt x="1" y="29"/>
                    </a:cubicBezTo>
                    <a:cubicBezTo>
                      <a:pt x="1" y="33"/>
                      <a:pt x="5" y="36"/>
                      <a:pt x="10" y="36"/>
                    </a:cubicBezTo>
                    <a:cubicBezTo>
                      <a:pt x="11" y="36"/>
                      <a:pt x="12" y="35"/>
                      <a:pt x="12" y="34"/>
                    </a:cubicBezTo>
                    <a:cubicBezTo>
                      <a:pt x="12" y="33"/>
                      <a:pt x="11" y="32"/>
                      <a:pt x="10" y="32"/>
                    </a:cubicBezTo>
                    <a:cubicBezTo>
                      <a:pt x="6" y="32"/>
                      <a:pt x="5" y="30"/>
                      <a:pt x="4" y="28"/>
                    </a:cubicBezTo>
                    <a:cubicBezTo>
                      <a:pt x="4" y="25"/>
                      <a:pt x="5" y="22"/>
                      <a:pt x="10" y="20"/>
                    </a:cubicBezTo>
                    <a:cubicBezTo>
                      <a:pt x="16" y="17"/>
                      <a:pt x="17" y="13"/>
                      <a:pt x="16" y="9"/>
                    </a:cubicBezTo>
                    <a:cubicBezTo>
                      <a:pt x="15" y="4"/>
                      <a:pt x="10" y="0"/>
                      <a:pt x="5" y="0"/>
                    </a:cubicBezTo>
                    <a:cubicBezTo>
                      <a:pt x="4" y="0"/>
                      <a:pt x="3" y="1"/>
                      <a:pt x="3" y="2"/>
                    </a:cubicBezTo>
                    <a:cubicBezTo>
                      <a:pt x="3" y="3"/>
                      <a:pt x="4" y="4"/>
                      <a:pt x="5" y="4"/>
                    </a:cubicBezTo>
                    <a:cubicBezTo>
                      <a:pt x="9" y="4"/>
                      <a:pt x="12" y="7"/>
                      <a:pt x="12" y="10"/>
                    </a:cubicBezTo>
                    <a:cubicBezTo>
                      <a:pt x="13" y="13"/>
                      <a:pt x="11" y="15"/>
                      <a:pt x="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1" name="Freeform 292">
                <a:extLst>
                  <a:ext uri="{FF2B5EF4-FFF2-40B4-BE49-F238E27FC236}">
                    <a16:creationId xmlns:a16="http://schemas.microsoft.com/office/drawing/2014/main" id="{329B1DEE-E7E6-8D59-3E52-A523F6101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4526" y="4987925"/>
                <a:ext cx="44450" cy="95250"/>
              </a:xfrm>
              <a:custGeom>
                <a:avLst/>
                <a:gdLst>
                  <a:gd name="T0" fmla="*/ 9 w 17"/>
                  <a:gd name="T1" fmla="*/ 16 h 36"/>
                  <a:gd name="T2" fmla="*/ 1 w 17"/>
                  <a:gd name="T3" fmla="*/ 29 h 36"/>
                  <a:gd name="T4" fmla="*/ 10 w 17"/>
                  <a:gd name="T5" fmla="*/ 36 h 36"/>
                  <a:gd name="T6" fmla="*/ 12 w 17"/>
                  <a:gd name="T7" fmla="*/ 34 h 36"/>
                  <a:gd name="T8" fmla="*/ 10 w 17"/>
                  <a:gd name="T9" fmla="*/ 32 h 36"/>
                  <a:gd name="T10" fmla="*/ 5 w 17"/>
                  <a:gd name="T11" fmla="*/ 28 h 36"/>
                  <a:gd name="T12" fmla="*/ 10 w 17"/>
                  <a:gd name="T13" fmla="*/ 20 h 36"/>
                  <a:gd name="T14" fmla="*/ 17 w 17"/>
                  <a:gd name="T15" fmla="*/ 9 h 36"/>
                  <a:gd name="T16" fmla="*/ 5 w 17"/>
                  <a:gd name="T17" fmla="*/ 0 h 36"/>
                  <a:gd name="T18" fmla="*/ 3 w 17"/>
                  <a:gd name="T19" fmla="*/ 2 h 36"/>
                  <a:gd name="T20" fmla="*/ 5 w 17"/>
                  <a:gd name="T21" fmla="*/ 4 h 36"/>
                  <a:gd name="T22" fmla="*/ 13 w 17"/>
                  <a:gd name="T23" fmla="*/ 10 h 36"/>
                  <a:gd name="T24" fmla="*/ 9 w 17"/>
                  <a:gd name="T25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36">
                    <a:moveTo>
                      <a:pt x="9" y="16"/>
                    </a:moveTo>
                    <a:cubicBezTo>
                      <a:pt x="2" y="19"/>
                      <a:pt x="0" y="24"/>
                      <a:pt x="1" y="29"/>
                    </a:cubicBezTo>
                    <a:cubicBezTo>
                      <a:pt x="2" y="33"/>
                      <a:pt x="6" y="36"/>
                      <a:pt x="10" y="36"/>
                    </a:cubicBezTo>
                    <a:cubicBezTo>
                      <a:pt x="11" y="36"/>
                      <a:pt x="12" y="35"/>
                      <a:pt x="12" y="34"/>
                    </a:cubicBezTo>
                    <a:cubicBezTo>
                      <a:pt x="12" y="33"/>
                      <a:pt x="11" y="32"/>
                      <a:pt x="10" y="32"/>
                    </a:cubicBezTo>
                    <a:cubicBezTo>
                      <a:pt x="7" y="32"/>
                      <a:pt x="5" y="30"/>
                      <a:pt x="5" y="28"/>
                    </a:cubicBezTo>
                    <a:cubicBezTo>
                      <a:pt x="4" y="25"/>
                      <a:pt x="6" y="22"/>
                      <a:pt x="10" y="20"/>
                    </a:cubicBezTo>
                    <a:cubicBezTo>
                      <a:pt x="16" y="17"/>
                      <a:pt x="17" y="13"/>
                      <a:pt x="17" y="9"/>
                    </a:cubicBezTo>
                    <a:cubicBezTo>
                      <a:pt x="16" y="4"/>
                      <a:pt x="11" y="0"/>
                      <a:pt x="5" y="0"/>
                    </a:cubicBezTo>
                    <a:cubicBezTo>
                      <a:pt x="4" y="0"/>
                      <a:pt x="3" y="1"/>
                      <a:pt x="3" y="2"/>
                    </a:cubicBezTo>
                    <a:cubicBezTo>
                      <a:pt x="3" y="3"/>
                      <a:pt x="4" y="4"/>
                      <a:pt x="5" y="4"/>
                    </a:cubicBezTo>
                    <a:cubicBezTo>
                      <a:pt x="9" y="4"/>
                      <a:pt x="12" y="7"/>
                      <a:pt x="13" y="10"/>
                    </a:cubicBezTo>
                    <a:cubicBezTo>
                      <a:pt x="13" y="13"/>
                      <a:pt x="12" y="15"/>
                      <a:pt x="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2" name="Freeform 293">
                <a:extLst>
                  <a:ext uri="{FF2B5EF4-FFF2-40B4-BE49-F238E27FC236}">
                    <a16:creationId xmlns:a16="http://schemas.microsoft.com/office/drawing/2014/main" id="{E9A7E8C9-9D5E-9233-965D-B4B59C11D0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1176" y="5099050"/>
                <a:ext cx="309563" cy="171450"/>
              </a:xfrm>
              <a:custGeom>
                <a:avLst/>
                <a:gdLst>
                  <a:gd name="T0" fmla="*/ 113 w 116"/>
                  <a:gd name="T1" fmla="*/ 20 h 64"/>
                  <a:gd name="T2" fmla="*/ 100 w 116"/>
                  <a:gd name="T3" fmla="*/ 12 h 64"/>
                  <a:gd name="T4" fmla="*/ 100 w 116"/>
                  <a:gd name="T5" fmla="*/ 11 h 64"/>
                  <a:gd name="T6" fmla="*/ 89 w 116"/>
                  <a:gd name="T7" fmla="*/ 0 h 64"/>
                  <a:gd name="T8" fmla="*/ 12 w 116"/>
                  <a:gd name="T9" fmla="*/ 0 h 64"/>
                  <a:gd name="T10" fmla="*/ 0 w 116"/>
                  <a:gd name="T11" fmla="*/ 11 h 64"/>
                  <a:gd name="T12" fmla="*/ 0 w 116"/>
                  <a:gd name="T13" fmla="*/ 22 h 64"/>
                  <a:gd name="T14" fmla="*/ 50 w 116"/>
                  <a:gd name="T15" fmla="*/ 64 h 64"/>
                  <a:gd name="T16" fmla="*/ 89 w 116"/>
                  <a:gd name="T17" fmla="*/ 48 h 64"/>
                  <a:gd name="T18" fmla="*/ 94 w 116"/>
                  <a:gd name="T19" fmla="*/ 48 h 64"/>
                  <a:gd name="T20" fmla="*/ 110 w 116"/>
                  <a:gd name="T21" fmla="*/ 41 h 64"/>
                  <a:gd name="T22" fmla="*/ 113 w 116"/>
                  <a:gd name="T23" fmla="*/ 20 h 64"/>
                  <a:gd name="T24" fmla="*/ 50 w 116"/>
                  <a:gd name="T25" fmla="*/ 56 h 64"/>
                  <a:gd name="T26" fmla="*/ 8 w 116"/>
                  <a:gd name="T27" fmla="*/ 22 h 64"/>
                  <a:gd name="T28" fmla="*/ 8 w 116"/>
                  <a:gd name="T29" fmla="*/ 11 h 64"/>
                  <a:gd name="T30" fmla="*/ 12 w 116"/>
                  <a:gd name="T31" fmla="*/ 8 h 64"/>
                  <a:gd name="T32" fmla="*/ 89 w 116"/>
                  <a:gd name="T33" fmla="*/ 8 h 64"/>
                  <a:gd name="T34" fmla="*/ 92 w 116"/>
                  <a:gd name="T35" fmla="*/ 11 h 64"/>
                  <a:gd name="T36" fmla="*/ 92 w 116"/>
                  <a:gd name="T37" fmla="*/ 22 h 64"/>
                  <a:gd name="T38" fmla="*/ 50 w 116"/>
                  <a:gd name="T39" fmla="*/ 56 h 64"/>
                  <a:gd name="T40" fmla="*/ 104 w 116"/>
                  <a:gd name="T41" fmla="*/ 36 h 64"/>
                  <a:gd name="T42" fmla="*/ 95 w 116"/>
                  <a:gd name="T43" fmla="*/ 40 h 64"/>
                  <a:gd name="T44" fmla="*/ 100 w 116"/>
                  <a:gd name="T45" fmla="*/ 22 h 64"/>
                  <a:gd name="T46" fmla="*/ 100 w 116"/>
                  <a:gd name="T47" fmla="*/ 20 h 64"/>
                  <a:gd name="T48" fmla="*/ 106 w 116"/>
                  <a:gd name="T49" fmla="*/ 24 h 64"/>
                  <a:gd name="T50" fmla="*/ 104 w 116"/>
                  <a:gd name="T51" fmla="*/ 3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64">
                    <a:moveTo>
                      <a:pt x="113" y="20"/>
                    </a:moveTo>
                    <a:cubicBezTo>
                      <a:pt x="112" y="17"/>
                      <a:pt x="108" y="13"/>
                      <a:pt x="100" y="12"/>
                    </a:cubicBezTo>
                    <a:cubicBezTo>
                      <a:pt x="100" y="11"/>
                      <a:pt x="100" y="11"/>
                      <a:pt x="100" y="11"/>
                    </a:cubicBezTo>
                    <a:cubicBezTo>
                      <a:pt x="100" y="5"/>
                      <a:pt x="95" y="0"/>
                      <a:pt x="8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45"/>
                      <a:pt x="23" y="64"/>
                      <a:pt x="50" y="64"/>
                    </a:cubicBezTo>
                    <a:cubicBezTo>
                      <a:pt x="66" y="64"/>
                      <a:pt x="80" y="58"/>
                      <a:pt x="89" y="48"/>
                    </a:cubicBezTo>
                    <a:cubicBezTo>
                      <a:pt x="91" y="48"/>
                      <a:pt x="93" y="48"/>
                      <a:pt x="94" y="48"/>
                    </a:cubicBezTo>
                    <a:cubicBezTo>
                      <a:pt x="101" y="48"/>
                      <a:pt x="106" y="46"/>
                      <a:pt x="110" y="41"/>
                    </a:cubicBezTo>
                    <a:cubicBezTo>
                      <a:pt x="115" y="34"/>
                      <a:pt x="116" y="26"/>
                      <a:pt x="113" y="20"/>
                    </a:cubicBezTo>
                    <a:close/>
                    <a:moveTo>
                      <a:pt x="50" y="56"/>
                    </a:moveTo>
                    <a:cubicBezTo>
                      <a:pt x="27" y="56"/>
                      <a:pt x="8" y="41"/>
                      <a:pt x="8" y="2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1" y="8"/>
                      <a:pt x="92" y="10"/>
                      <a:pt x="92" y="1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41"/>
                      <a:pt x="73" y="56"/>
                      <a:pt x="50" y="56"/>
                    </a:cubicBezTo>
                    <a:close/>
                    <a:moveTo>
                      <a:pt x="104" y="36"/>
                    </a:moveTo>
                    <a:cubicBezTo>
                      <a:pt x="103" y="38"/>
                      <a:pt x="100" y="40"/>
                      <a:pt x="95" y="40"/>
                    </a:cubicBezTo>
                    <a:cubicBezTo>
                      <a:pt x="98" y="35"/>
                      <a:pt x="100" y="28"/>
                      <a:pt x="100" y="22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3" y="20"/>
                      <a:pt x="105" y="22"/>
                      <a:pt x="106" y="24"/>
                    </a:cubicBezTo>
                    <a:cubicBezTo>
                      <a:pt x="108" y="27"/>
                      <a:pt x="107" y="32"/>
                      <a:pt x="10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033B7A0-8519-F1C9-4FEF-03410A6A31B6}"/>
                </a:ext>
              </a:extLst>
            </p:cNvPr>
            <p:cNvGrpSpPr/>
            <p:nvPr/>
          </p:nvGrpSpPr>
          <p:grpSpPr>
            <a:xfrm>
              <a:off x="2217193" y="4587979"/>
              <a:ext cx="397394" cy="397393"/>
              <a:chOff x="7716838" y="4857750"/>
              <a:chExt cx="569913" cy="569912"/>
            </a:xfrm>
            <a:grpFill/>
          </p:grpSpPr>
          <p:sp>
            <p:nvSpPr>
              <p:cNvPr id="203" name="Freeform 5">
                <a:extLst>
                  <a:ext uri="{FF2B5EF4-FFF2-40B4-BE49-F238E27FC236}">
                    <a16:creationId xmlns:a16="http://schemas.microsoft.com/office/drawing/2014/main" id="{2ED9D467-B8A8-D0C3-1428-1DC5B5F30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6838" y="5238750"/>
                <a:ext cx="382588" cy="188912"/>
              </a:xfrm>
              <a:custGeom>
                <a:avLst/>
                <a:gdLst>
                  <a:gd name="T0" fmla="*/ 164 w 164"/>
                  <a:gd name="T1" fmla="*/ 81 h 81"/>
                  <a:gd name="T2" fmla="*/ 0 w 164"/>
                  <a:gd name="T3" fmla="*/ 81 h 81"/>
                  <a:gd name="T4" fmla="*/ 0 w 164"/>
                  <a:gd name="T5" fmla="*/ 59 h 81"/>
                  <a:gd name="T6" fmla="*/ 20 w 164"/>
                  <a:gd name="T7" fmla="*/ 32 h 81"/>
                  <a:gd name="T8" fmla="*/ 56 w 164"/>
                  <a:gd name="T9" fmla="*/ 19 h 81"/>
                  <a:gd name="T10" fmla="*/ 56 w 164"/>
                  <a:gd name="T11" fmla="*/ 2 h 81"/>
                  <a:gd name="T12" fmla="*/ 68 w 164"/>
                  <a:gd name="T13" fmla="*/ 2 h 81"/>
                  <a:gd name="T14" fmla="*/ 68 w 164"/>
                  <a:gd name="T15" fmla="*/ 27 h 81"/>
                  <a:gd name="T16" fmla="*/ 24 w 164"/>
                  <a:gd name="T17" fmla="*/ 43 h 81"/>
                  <a:gd name="T18" fmla="*/ 12 w 164"/>
                  <a:gd name="T19" fmla="*/ 59 h 81"/>
                  <a:gd name="T20" fmla="*/ 12 w 164"/>
                  <a:gd name="T21" fmla="*/ 69 h 81"/>
                  <a:gd name="T22" fmla="*/ 152 w 164"/>
                  <a:gd name="T23" fmla="*/ 69 h 81"/>
                  <a:gd name="T24" fmla="*/ 152 w 164"/>
                  <a:gd name="T25" fmla="*/ 59 h 81"/>
                  <a:gd name="T26" fmla="*/ 140 w 164"/>
                  <a:gd name="T27" fmla="*/ 43 h 81"/>
                  <a:gd name="T28" fmla="*/ 96 w 164"/>
                  <a:gd name="T29" fmla="*/ 27 h 81"/>
                  <a:gd name="T30" fmla="*/ 96 w 164"/>
                  <a:gd name="T31" fmla="*/ 0 h 81"/>
                  <a:gd name="T32" fmla="*/ 108 w 164"/>
                  <a:gd name="T33" fmla="*/ 0 h 81"/>
                  <a:gd name="T34" fmla="*/ 108 w 164"/>
                  <a:gd name="T35" fmla="*/ 19 h 81"/>
                  <a:gd name="T36" fmla="*/ 144 w 164"/>
                  <a:gd name="T37" fmla="*/ 32 h 81"/>
                  <a:gd name="T38" fmla="*/ 164 w 164"/>
                  <a:gd name="T39" fmla="*/ 59 h 81"/>
                  <a:gd name="T40" fmla="*/ 164 w 164"/>
                  <a:gd name="T4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" h="81">
                    <a:moveTo>
                      <a:pt x="164" y="81"/>
                    </a:moveTo>
                    <a:cubicBezTo>
                      <a:pt x="0" y="81"/>
                      <a:pt x="0" y="81"/>
                      <a:pt x="0" y="8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6"/>
                      <a:pt x="8" y="36"/>
                      <a:pt x="20" y="32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16" y="46"/>
                      <a:pt x="12" y="52"/>
                      <a:pt x="12" y="59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2" y="52"/>
                      <a:pt x="147" y="46"/>
                      <a:pt x="140" y="43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44" y="32"/>
                      <a:pt x="144" y="32"/>
                      <a:pt x="144" y="32"/>
                    </a:cubicBezTo>
                    <a:cubicBezTo>
                      <a:pt x="156" y="36"/>
                      <a:pt x="164" y="47"/>
                      <a:pt x="164" y="59"/>
                    </a:cubicBezTo>
                    <a:lnTo>
                      <a:pt x="164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" name="Freeform 6">
                <a:extLst>
                  <a:ext uri="{FF2B5EF4-FFF2-40B4-BE49-F238E27FC236}">
                    <a16:creationId xmlns:a16="http://schemas.microsoft.com/office/drawing/2014/main" id="{26E10481-DFAC-BE76-9E6C-C752BA8EA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88" y="5019675"/>
                <a:ext cx="211138" cy="249237"/>
              </a:xfrm>
              <a:custGeom>
                <a:avLst/>
                <a:gdLst>
                  <a:gd name="T0" fmla="*/ 46 w 91"/>
                  <a:gd name="T1" fmla="*/ 107 h 107"/>
                  <a:gd name="T2" fmla="*/ 0 w 91"/>
                  <a:gd name="T3" fmla="*/ 53 h 107"/>
                  <a:gd name="T4" fmla="*/ 46 w 91"/>
                  <a:gd name="T5" fmla="*/ 0 h 107"/>
                  <a:gd name="T6" fmla="*/ 91 w 91"/>
                  <a:gd name="T7" fmla="*/ 53 h 107"/>
                  <a:gd name="T8" fmla="*/ 46 w 91"/>
                  <a:gd name="T9" fmla="*/ 107 h 107"/>
                  <a:gd name="T10" fmla="*/ 46 w 91"/>
                  <a:gd name="T11" fmla="*/ 12 h 107"/>
                  <a:gd name="T12" fmla="*/ 12 w 91"/>
                  <a:gd name="T13" fmla="*/ 53 h 107"/>
                  <a:gd name="T14" fmla="*/ 46 w 91"/>
                  <a:gd name="T15" fmla="*/ 95 h 107"/>
                  <a:gd name="T16" fmla="*/ 79 w 91"/>
                  <a:gd name="T17" fmla="*/ 53 h 107"/>
                  <a:gd name="T18" fmla="*/ 46 w 91"/>
                  <a:gd name="T19" fmla="*/ 1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07">
                    <a:moveTo>
                      <a:pt x="46" y="107"/>
                    </a:moveTo>
                    <a:cubicBezTo>
                      <a:pt x="20" y="107"/>
                      <a:pt x="0" y="83"/>
                      <a:pt x="0" y="53"/>
                    </a:cubicBezTo>
                    <a:cubicBezTo>
                      <a:pt x="0" y="24"/>
                      <a:pt x="20" y="0"/>
                      <a:pt x="46" y="0"/>
                    </a:cubicBezTo>
                    <a:cubicBezTo>
                      <a:pt x="71" y="0"/>
                      <a:pt x="91" y="24"/>
                      <a:pt x="91" y="53"/>
                    </a:cubicBezTo>
                    <a:cubicBezTo>
                      <a:pt x="91" y="83"/>
                      <a:pt x="71" y="107"/>
                      <a:pt x="46" y="107"/>
                    </a:cubicBezTo>
                    <a:close/>
                    <a:moveTo>
                      <a:pt x="46" y="12"/>
                    </a:moveTo>
                    <a:cubicBezTo>
                      <a:pt x="27" y="12"/>
                      <a:pt x="12" y="30"/>
                      <a:pt x="12" y="53"/>
                    </a:cubicBezTo>
                    <a:cubicBezTo>
                      <a:pt x="12" y="76"/>
                      <a:pt x="27" y="95"/>
                      <a:pt x="46" y="95"/>
                    </a:cubicBezTo>
                    <a:cubicBezTo>
                      <a:pt x="64" y="95"/>
                      <a:pt x="79" y="76"/>
                      <a:pt x="79" y="53"/>
                    </a:cubicBezTo>
                    <a:cubicBezTo>
                      <a:pt x="79" y="30"/>
                      <a:pt x="64" y="12"/>
                      <a:pt x="4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" name="Freeform 7">
                <a:extLst>
                  <a:ext uri="{FF2B5EF4-FFF2-40B4-BE49-F238E27FC236}">
                    <a16:creationId xmlns:a16="http://schemas.microsoft.com/office/drawing/2014/main" id="{0406A828-F267-A402-62E2-3B43D1679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3" y="5068888"/>
                <a:ext cx="190500" cy="80962"/>
              </a:xfrm>
              <a:custGeom>
                <a:avLst/>
                <a:gdLst>
                  <a:gd name="T0" fmla="*/ 71 w 82"/>
                  <a:gd name="T1" fmla="*/ 35 h 35"/>
                  <a:gd name="T2" fmla="*/ 47 w 82"/>
                  <a:gd name="T3" fmla="*/ 23 h 35"/>
                  <a:gd name="T4" fmla="*/ 18 w 82"/>
                  <a:gd name="T5" fmla="*/ 34 h 35"/>
                  <a:gd name="T6" fmla="*/ 0 w 82"/>
                  <a:gd name="T7" fmla="*/ 30 h 35"/>
                  <a:gd name="T8" fmla="*/ 5 w 82"/>
                  <a:gd name="T9" fmla="*/ 19 h 35"/>
                  <a:gd name="T10" fmla="*/ 18 w 82"/>
                  <a:gd name="T11" fmla="*/ 22 h 35"/>
                  <a:gd name="T12" fmla="*/ 42 w 82"/>
                  <a:gd name="T13" fmla="*/ 10 h 35"/>
                  <a:gd name="T14" fmla="*/ 48 w 82"/>
                  <a:gd name="T15" fmla="*/ 0 h 35"/>
                  <a:gd name="T16" fmla="*/ 53 w 82"/>
                  <a:gd name="T17" fmla="*/ 10 h 35"/>
                  <a:gd name="T18" fmla="*/ 76 w 82"/>
                  <a:gd name="T19" fmla="*/ 22 h 35"/>
                  <a:gd name="T20" fmla="*/ 79 w 82"/>
                  <a:gd name="T21" fmla="*/ 22 h 35"/>
                  <a:gd name="T22" fmla="*/ 81 w 82"/>
                  <a:gd name="T23" fmla="*/ 22 h 35"/>
                  <a:gd name="T24" fmla="*/ 82 w 82"/>
                  <a:gd name="T25" fmla="*/ 34 h 35"/>
                  <a:gd name="T26" fmla="*/ 80 w 82"/>
                  <a:gd name="T27" fmla="*/ 34 h 35"/>
                  <a:gd name="T28" fmla="*/ 79 w 82"/>
                  <a:gd name="T29" fmla="*/ 34 h 35"/>
                  <a:gd name="T30" fmla="*/ 71 w 82"/>
                  <a:gd name="T3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" h="35">
                    <a:moveTo>
                      <a:pt x="71" y="35"/>
                    </a:moveTo>
                    <a:cubicBezTo>
                      <a:pt x="61" y="35"/>
                      <a:pt x="54" y="31"/>
                      <a:pt x="47" y="23"/>
                    </a:cubicBezTo>
                    <a:cubicBezTo>
                      <a:pt x="40" y="30"/>
                      <a:pt x="28" y="34"/>
                      <a:pt x="18" y="34"/>
                    </a:cubicBezTo>
                    <a:cubicBezTo>
                      <a:pt x="11" y="34"/>
                      <a:pt x="5" y="33"/>
                      <a:pt x="0" y="30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9" y="21"/>
                      <a:pt x="13" y="22"/>
                      <a:pt x="18" y="22"/>
                    </a:cubicBezTo>
                    <a:cubicBezTo>
                      <a:pt x="27" y="22"/>
                      <a:pt x="39" y="17"/>
                      <a:pt x="42" y="1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9" y="21"/>
                      <a:pt x="66" y="25"/>
                      <a:pt x="76" y="22"/>
                    </a:cubicBezTo>
                    <a:cubicBezTo>
                      <a:pt x="77" y="22"/>
                      <a:pt x="78" y="22"/>
                      <a:pt x="79" y="22"/>
                    </a:cubicBezTo>
                    <a:cubicBezTo>
                      <a:pt x="80" y="22"/>
                      <a:pt x="80" y="22"/>
                      <a:pt x="81" y="22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1" y="34"/>
                      <a:pt x="81" y="34"/>
                      <a:pt x="80" y="34"/>
                    </a:cubicBezTo>
                    <a:cubicBezTo>
                      <a:pt x="80" y="34"/>
                      <a:pt x="79" y="34"/>
                      <a:pt x="79" y="34"/>
                    </a:cubicBezTo>
                    <a:cubicBezTo>
                      <a:pt x="76" y="35"/>
                      <a:pt x="73" y="35"/>
                      <a:pt x="7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6" name="Freeform 8">
                <a:extLst>
                  <a:ext uri="{FF2B5EF4-FFF2-40B4-BE49-F238E27FC236}">
                    <a16:creationId xmlns:a16="http://schemas.microsoft.com/office/drawing/2014/main" id="{AA71AC01-DDF4-99D3-9D2F-EFB065789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4163" y="4857750"/>
                <a:ext cx="382588" cy="350837"/>
              </a:xfrm>
              <a:custGeom>
                <a:avLst/>
                <a:gdLst>
                  <a:gd name="T0" fmla="*/ 117 w 241"/>
                  <a:gd name="T1" fmla="*/ 221 h 221"/>
                  <a:gd name="T2" fmla="*/ 117 w 241"/>
                  <a:gd name="T3" fmla="*/ 147 h 221"/>
                  <a:gd name="T4" fmla="*/ 97 w 241"/>
                  <a:gd name="T5" fmla="*/ 147 h 221"/>
                  <a:gd name="T6" fmla="*/ 97 w 241"/>
                  <a:gd name="T7" fmla="*/ 130 h 221"/>
                  <a:gd name="T8" fmla="*/ 135 w 241"/>
                  <a:gd name="T9" fmla="*/ 130 h 221"/>
                  <a:gd name="T10" fmla="*/ 135 w 241"/>
                  <a:gd name="T11" fmla="*/ 174 h 221"/>
                  <a:gd name="T12" fmla="*/ 175 w 241"/>
                  <a:gd name="T13" fmla="*/ 130 h 221"/>
                  <a:gd name="T14" fmla="*/ 223 w 241"/>
                  <a:gd name="T15" fmla="*/ 130 h 221"/>
                  <a:gd name="T16" fmla="*/ 223 w 241"/>
                  <a:gd name="T17" fmla="*/ 18 h 221"/>
                  <a:gd name="T18" fmla="*/ 17 w 241"/>
                  <a:gd name="T19" fmla="*/ 18 h 221"/>
                  <a:gd name="T20" fmla="*/ 17 w 241"/>
                  <a:gd name="T21" fmla="*/ 68 h 221"/>
                  <a:gd name="T22" fmla="*/ 0 w 241"/>
                  <a:gd name="T23" fmla="*/ 68 h 221"/>
                  <a:gd name="T24" fmla="*/ 0 w 241"/>
                  <a:gd name="T25" fmla="*/ 0 h 221"/>
                  <a:gd name="T26" fmla="*/ 241 w 241"/>
                  <a:gd name="T27" fmla="*/ 0 h 221"/>
                  <a:gd name="T28" fmla="*/ 241 w 241"/>
                  <a:gd name="T29" fmla="*/ 147 h 221"/>
                  <a:gd name="T30" fmla="*/ 183 w 241"/>
                  <a:gd name="T31" fmla="*/ 147 h 221"/>
                  <a:gd name="T32" fmla="*/ 117 w 241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221">
                    <a:moveTo>
                      <a:pt x="117" y="221"/>
                    </a:moveTo>
                    <a:lnTo>
                      <a:pt x="117" y="147"/>
                    </a:lnTo>
                    <a:lnTo>
                      <a:pt x="97" y="147"/>
                    </a:lnTo>
                    <a:lnTo>
                      <a:pt x="97" y="130"/>
                    </a:lnTo>
                    <a:lnTo>
                      <a:pt x="135" y="130"/>
                    </a:lnTo>
                    <a:lnTo>
                      <a:pt x="135" y="174"/>
                    </a:lnTo>
                    <a:lnTo>
                      <a:pt x="175" y="130"/>
                    </a:lnTo>
                    <a:lnTo>
                      <a:pt x="223" y="130"/>
                    </a:lnTo>
                    <a:lnTo>
                      <a:pt x="223" y="18"/>
                    </a:lnTo>
                    <a:lnTo>
                      <a:pt x="17" y="18"/>
                    </a:lnTo>
                    <a:lnTo>
                      <a:pt x="17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241" y="0"/>
                    </a:lnTo>
                    <a:lnTo>
                      <a:pt x="241" y="147"/>
                    </a:lnTo>
                    <a:lnTo>
                      <a:pt x="183" y="147"/>
                    </a:lnTo>
                    <a:lnTo>
                      <a:pt x="117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7" name="Freeform 9">
                <a:extLst>
                  <a:ext uri="{FF2B5EF4-FFF2-40B4-BE49-F238E27FC236}">
                    <a16:creationId xmlns:a16="http://schemas.microsoft.com/office/drawing/2014/main" id="{C6636E57-CBD1-2E40-92EF-B332FDE7F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8463" y="4965700"/>
                <a:ext cx="25400" cy="25400"/>
              </a:xfrm>
              <a:custGeom>
                <a:avLst/>
                <a:gdLst>
                  <a:gd name="T0" fmla="*/ 16 w 16"/>
                  <a:gd name="T1" fmla="*/ 0 h 16"/>
                  <a:gd name="T2" fmla="*/ 0 w 16"/>
                  <a:gd name="T3" fmla="*/ 0 h 16"/>
                  <a:gd name="T4" fmla="*/ 0 w 16"/>
                  <a:gd name="T5" fmla="*/ 16 h 16"/>
                  <a:gd name="T6" fmla="*/ 16 w 16"/>
                  <a:gd name="T7" fmla="*/ 16 h 16"/>
                  <a:gd name="T8" fmla="*/ 16 w 16"/>
                  <a:gd name="T9" fmla="*/ 0 h 16"/>
                  <a:gd name="T10" fmla="*/ 16 w 1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8" name="Freeform 10">
                <a:extLst>
                  <a:ext uri="{FF2B5EF4-FFF2-40B4-BE49-F238E27FC236}">
                    <a16:creationId xmlns:a16="http://schemas.microsoft.com/office/drawing/2014/main" id="{75855975-1446-259A-424A-581A859E2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4663" y="4965700"/>
                <a:ext cx="25400" cy="25400"/>
              </a:xfrm>
              <a:custGeom>
                <a:avLst/>
                <a:gdLst>
                  <a:gd name="T0" fmla="*/ 16 w 16"/>
                  <a:gd name="T1" fmla="*/ 0 h 16"/>
                  <a:gd name="T2" fmla="*/ 0 w 16"/>
                  <a:gd name="T3" fmla="*/ 0 h 16"/>
                  <a:gd name="T4" fmla="*/ 0 w 16"/>
                  <a:gd name="T5" fmla="*/ 16 h 16"/>
                  <a:gd name="T6" fmla="*/ 16 w 16"/>
                  <a:gd name="T7" fmla="*/ 16 h 16"/>
                  <a:gd name="T8" fmla="*/ 16 w 16"/>
                  <a:gd name="T9" fmla="*/ 0 h 16"/>
                  <a:gd name="T10" fmla="*/ 16 w 1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9" name="Freeform 11">
                <a:extLst>
                  <a:ext uri="{FF2B5EF4-FFF2-40B4-BE49-F238E27FC236}">
                    <a16:creationId xmlns:a16="http://schemas.microsoft.com/office/drawing/2014/main" id="{74C1C04A-9AEE-3073-0A9C-74C2E533B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2450" y="4965700"/>
                <a:ext cx="25400" cy="25400"/>
              </a:xfrm>
              <a:custGeom>
                <a:avLst/>
                <a:gdLst>
                  <a:gd name="T0" fmla="*/ 16 w 16"/>
                  <a:gd name="T1" fmla="*/ 0 h 16"/>
                  <a:gd name="T2" fmla="*/ 0 w 16"/>
                  <a:gd name="T3" fmla="*/ 0 h 16"/>
                  <a:gd name="T4" fmla="*/ 0 w 16"/>
                  <a:gd name="T5" fmla="*/ 16 h 16"/>
                  <a:gd name="T6" fmla="*/ 16 w 16"/>
                  <a:gd name="T7" fmla="*/ 16 h 16"/>
                  <a:gd name="T8" fmla="*/ 16 w 16"/>
                  <a:gd name="T9" fmla="*/ 0 h 16"/>
                  <a:gd name="T10" fmla="*/ 16 w 1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DB66FDA-4D30-B1A0-4818-2FB9A7BD07BF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4272350" y="4544468"/>
              <a:ext cx="263031" cy="484415"/>
            </a:xfrm>
            <a:custGeom>
              <a:avLst/>
              <a:gdLst>
                <a:gd name="T0" fmla="*/ 482 w 579"/>
                <a:gd name="T1" fmla="*/ 367 h 1073"/>
                <a:gd name="T2" fmla="*/ 482 w 579"/>
                <a:gd name="T3" fmla="*/ 148 h 1073"/>
                <a:gd name="T4" fmla="*/ 525 w 579"/>
                <a:gd name="T5" fmla="*/ 79 h 1073"/>
                <a:gd name="T6" fmla="*/ 447 w 579"/>
                <a:gd name="T7" fmla="*/ 0 h 1073"/>
                <a:gd name="T8" fmla="*/ 132 w 579"/>
                <a:gd name="T9" fmla="*/ 0 h 1073"/>
                <a:gd name="T10" fmla="*/ 54 w 579"/>
                <a:gd name="T11" fmla="*/ 79 h 1073"/>
                <a:gd name="T12" fmla="*/ 96 w 579"/>
                <a:gd name="T13" fmla="*/ 148 h 1073"/>
                <a:gd name="T14" fmla="*/ 96 w 579"/>
                <a:gd name="T15" fmla="*/ 367 h 1073"/>
                <a:gd name="T16" fmla="*/ 0 w 579"/>
                <a:gd name="T17" fmla="*/ 583 h 1073"/>
                <a:gd name="T18" fmla="*/ 0 w 579"/>
                <a:gd name="T19" fmla="*/ 612 h 1073"/>
                <a:gd name="T20" fmla="*/ 224 w 579"/>
                <a:gd name="T21" fmla="*/ 612 h 1073"/>
                <a:gd name="T22" fmla="*/ 224 w 579"/>
                <a:gd name="T23" fmla="*/ 923 h 1073"/>
                <a:gd name="T24" fmla="*/ 289 w 579"/>
                <a:gd name="T25" fmla="*/ 1073 h 1073"/>
                <a:gd name="T26" fmla="*/ 355 w 579"/>
                <a:gd name="T27" fmla="*/ 923 h 1073"/>
                <a:gd name="T28" fmla="*/ 355 w 579"/>
                <a:gd name="T29" fmla="*/ 612 h 1073"/>
                <a:gd name="T30" fmla="*/ 579 w 579"/>
                <a:gd name="T31" fmla="*/ 612 h 1073"/>
                <a:gd name="T32" fmla="*/ 579 w 579"/>
                <a:gd name="T33" fmla="*/ 583 h 1073"/>
                <a:gd name="T34" fmla="*/ 482 w 579"/>
                <a:gd name="T35" fmla="*/ 367 h 1073"/>
                <a:gd name="T36" fmla="*/ 132 w 579"/>
                <a:gd name="T37" fmla="*/ 58 h 1073"/>
                <a:gd name="T38" fmla="*/ 447 w 579"/>
                <a:gd name="T39" fmla="*/ 58 h 1073"/>
                <a:gd name="T40" fmla="*/ 467 w 579"/>
                <a:gd name="T41" fmla="*/ 79 h 1073"/>
                <a:gd name="T42" fmla="*/ 449 w 579"/>
                <a:gd name="T43" fmla="*/ 99 h 1073"/>
                <a:gd name="T44" fmla="*/ 436 w 579"/>
                <a:gd name="T45" fmla="*/ 101 h 1073"/>
                <a:gd name="T46" fmla="*/ 143 w 579"/>
                <a:gd name="T47" fmla="*/ 101 h 1073"/>
                <a:gd name="T48" fmla="*/ 129 w 579"/>
                <a:gd name="T49" fmla="*/ 99 h 1073"/>
                <a:gd name="T50" fmla="*/ 111 w 579"/>
                <a:gd name="T51" fmla="*/ 79 h 1073"/>
                <a:gd name="T52" fmla="*/ 132 w 579"/>
                <a:gd name="T53" fmla="*/ 58 h 1073"/>
                <a:gd name="T54" fmla="*/ 424 w 579"/>
                <a:gd name="T55" fmla="*/ 370 h 1073"/>
                <a:gd name="T56" fmla="*/ 154 w 579"/>
                <a:gd name="T57" fmla="*/ 370 h 1073"/>
                <a:gd name="T58" fmla="*/ 154 w 579"/>
                <a:gd name="T59" fmla="*/ 130 h 1073"/>
                <a:gd name="T60" fmla="*/ 424 w 579"/>
                <a:gd name="T61" fmla="*/ 130 h 1073"/>
                <a:gd name="T62" fmla="*/ 424 w 579"/>
                <a:gd name="T63" fmla="*/ 370 h 1073"/>
                <a:gd name="T64" fmla="*/ 297 w 579"/>
                <a:gd name="T65" fmla="*/ 911 h 1073"/>
                <a:gd name="T66" fmla="*/ 289 w 579"/>
                <a:gd name="T67" fmla="*/ 928 h 1073"/>
                <a:gd name="T68" fmla="*/ 282 w 579"/>
                <a:gd name="T69" fmla="*/ 911 h 1073"/>
                <a:gd name="T70" fmla="*/ 282 w 579"/>
                <a:gd name="T71" fmla="*/ 612 h 1073"/>
                <a:gd name="T72" fmla="*/ 297 w 579"/>
                <a:gd name="T73" fmla="*/ 612 h 1073"/>
                <a:gd name="T74" fmla="*/ 297 w 579"/>
                <a:gd name="T75" fmla="*/ 911 h 1073"/>
                <a:gd name="T76" fmla="*/ 355 w 579"/>
                <a:gd name="T77" fmla="*/ 554 h 1073"/>
                <a:gd name="T78" fmla="*/ 224 w 579"/>
                <a:gd name="T79" fmla="*/ 554 h 1073"/>
                <a:gd name="T80" fmla="*/ 59 w 579"/>
                <a:gd name="T81" fmla="*/ 554 h 1073"/>
                <a:gd name="T82" fmla="*/ 144 w 579"/>
                <a:gd name="T83" fmla="*/ 403 h 1073"/>
                <a:gd name="T84" fmla="*/ 149 w 579"/>
                <a:gd name="T85" fmla="*/ 399 h 1073"/>
                <a:gd name="T86" fmla="*/ 430 w 579"/>
                <a:gd name="T87" fmla="*/ 399 h 1073"/>
                <a:gd name="T88" fmla="*/ 435 w 579"/>
                <a:gd name="T89" fmla="*/ 403 h 1073"/>
                <a:gd name="T90" fmla="*/ 519 w 579"/>
                <a:gd name="T91" fmla="*/ 554 h 1073"/>
                <a:gd name="T92" fmla="*/ 355 w 579"/>
                <a:gd name="T93" fmla="*/ 554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9" h="1073">
                  <a:moveTo>
                    <a:pt x="482" y="367"/>
                  </a:moveTo>
                  <a:cubicBezTo>
                    <a:pt x="482" y="148"/>
                    <a:pt x="482" y="148"/>
                    <a:pt x="482" y="148"/>
                  </a:cubicBezTo>
                  <a:cubicBezTo>
                    <a:pt x="508" y="135"/>
                    <a:pt x="525" y="109"/>
                    <a:pt x="525" y="79"/>
                  </a:cubicBezTo>
                  <a:cubicBezTo>
                    <a:pt x="525" y="35"/>
                    <a:pt x="490" y="0"/>
                    <a:pt x="44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89" y="0"/>
                    <a:pt x="54" y="35"/>
                    <a:pt x="54" y="79"/>
                  </a:cubicBezTo>
                  <a:cubicBezTo>
                    <a:pt x="54" y="109"/>
                    <a:pt x="71" y="135"/>
                    <a:pt x="96" y="148"/>
                  </a:cubicBezTo>
                  <a:cubicBezTo>
                    <a:pt x="96" y="367"/>
                    <a:pt x="96" y="367"/>
                    <a:pt x="96" y="367"/>
                  </a:cubicBezTo>
                  <a:cubicBezTo>
                    <a:pt x="35" y="422"/>
                    <a:pt x="0" y="500"/>
                    <a:pt x="0" y="583"/>
                  </a:cubicBezTo>
                  <a:cubicBezTo>
                    <a:pt x="0" y="612"/>
                    <a:pt x="0" y="612"/>
                    <a:pt x="0" y="612"/>
                  </a:cubicBezTo>
                  <a:cubicBezTo>
                    <a:pt x="224" y="612"/>
                    <a:pt x="224" y="612"/>
                    <a:pt x="224" y="612"/>
                  </a:cubicBezTo>
                  <a:cubicBezTo>
                    <a:pt x="224" y="923"/>
                    <a:pt x="224" y="923"/>
                    <a:pt x="224" y="923"/>
                  </a:cubicBezTo>
                  <a:cubicBezTo>
                    <a:pt x="289" y="1073"/>
                    <a:pt x="289" y="1073"/>
                    <a:pt x="289" y="1073"/>
                  </a:cubicBezTo>
                  <a:cubicBezTo>
                    <a:pt x="355" y="923"/>
                    <a:pt x="355" y="923"/>
                    <a:pt x="355" y="923"/>
                  </a:cubicBezTo>
                  <a:cubicBezTo>
                    <a:pt x="355" y="612"/>
                    <a:pt x="355" y="612"/>
                    <a:pt x="355" y="612"/>
                  </a:cubicBezTo>
                  <a:cubicBezTo>
                    <a:pt x="579" y="612"/>
                    <a:pt x="579" y="612"/>
                    <a:pt x="579" y="612"/>
                  </a:cubicBezTo>
                  <a:cubicBezTo>
                    <a:pt x="579" y="583"/>
                    <a:pt x="579" y="583"/>
                    <a:pt x="579" y="583"/>
                  </a:cubicBezTo>
                  <a:cubicBezTo>
                    <a:pt x="579" y="500"/>
                    <a:pt x="544" y="422"/>
                    <a:pt x="482" y="367"/>
                  </a:cubicBezTo>
                  <a:close/>
                  <a:moveTo>
                    <a:pt x="132" y="58"/>
                  </a:moveTo>
                  <a:cubicBezTo>
                    <a:pt x="447" y="58"/>
                    <a:pt x="447" y="58"/>
                    <a:pt x="447" y="58"/>
                  </a:cubicBezTo>
                  <a:cubicBezTo>
                    <a:pt x="458" y="58"/>
                    <a:pt x="467" y="67"/>
                    <a:pt x="467" y="79"/>
                  </a:cubicBezTo>
                  <a:cubicBezTo>
                    <a:pt x="467" y="89"/>
                    <a:pt x="459" y="97"/>
                    <a:pt x="449" y="99"/>
                  </a:cubicBezTo>
                  <a:cubicBezTo>
                    <a:pt x="436" y="101"/>
                    <a:pt x="436" y="101"/>
                    <a:pt x="436" y="101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29" y="99"/>
                    <a:pt x="129" y="99"/>
                    <a:pt x="129" y="99"/>
                  </a:cubicBezTo>
                  <a:cubicBezTo>
                    <a:pt x="119" y="97"/>
                    <a:pt x="111" y="89"/>
                    <a:pt x="111" y="79"/>
                  </a:cubicBezTo>
                  <a:cubicBezTo>
                    <a:pt x="111" y="67"/>
                    <a:pt x="121" y="58"/>
                    <a:pt x="132" y="58"/>
                  </a:cubicBezTo>
                  <a:close/>
                  <a:moveTo>
                    <a:pt x="424" y="370"/>
                  </a:moveTo>
                  <a:cubicBezTo>
                    <a:pt x="154" y="370"/>
                    <a:pt x="154" y="370"/>
                    <a:pt x="154" y="370"/>
                  </a:cubicBezTo>
                  <a:cubicBezTo>
                    <a:pt x="154" y="130"/>
                    <a:pt x="154" y="130"/>
                    <a:pt x="154" y="130"/>
                  </a:cubicBezTo>
                  <a:cubicBezTo>
                    <a:pt x="424" y="130"/>
                    <a:pt x="424" y="130"/>
                    <a:pt x="424" y="130"/>
                  </a:cubicBezTo>
                  <a:lnTo>
                    <a:pt x="424" y="370"/>
                  </a:lnTo>
                  <a:close/>
                  <a:moveTo>
                    <a:pt x="297" y="911"/>
                  </a:moveTo>
                  <a:cubicBezTo>
                    <a:pt x="289" y="928"/>
                    <a:pt x="289" y="928"/>
                    <a:pt x="289" y="928"/>
                  </a:cubicBezTo>
                  <a:cubicBezTo>
                    <a:pt x="282" y="911"/>
                    <a:pt x="282" y="911"/>
                    <a:pt x="282" y="911"/>
                  </a:cubicBezTo>
                  <a:cubicBezTo>
                    <a:pt x="282" y="612"/>
                    <a:pt x="282" y="612"/>
                    <a:pt x="282" y="612"/>
                  </a:cubicBezTo>
                  <a:cubicBezTo>
                    <a:pt x="297" y="612"/>
                    <a:pt x="297" y="612"/>
                    <a:pt x="297" y="612"/>
                  </a:cubicBezTo>
                  <a:lnTo>
                    <a:pt x="297" y="911"/>
                  </a:lnTo>
                  <a:close/>
                  <a:moveTo>
                    <a:pt x="355" y="554"/>
                  </a:moveTo>
                  <a:cubicBezTo>
                    <a:pt x="224" y="554"/>
                    <a:pt x="224" y="554"/>
                    <a:pt x="224" y="554"/>
                  </a:cubicBezTo>
                  <a:cubicBezTo>
                    <a:pt x="59" y="554"/>
                    <a:pt x="59" y="554"/>
                    <a:pt x="59" y="554"/>
                  </a:cubicBezTo>
                  <a:cubicBezTo>
                    <a:pt x="67" y="495"/>
                    <a:pt x="97" y="441"/>
                    <a:pt x="144" y="403"/>
                  </a:cubicBezTo>
                  <a:cubicBezTo>
                    <a:pt x="149" y="399"/>
                    <a:pt x="149" y="399"/>
                    <a:pt x="149" y="399"/>
                  </a:cubicBezTo>
                  <a:cubicBezTo>
                    <a:pt x="430" y="399"/>
                    <a:pt x="430" y="399"/>
                    <a:pt x="430" y="399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82" y="441"/>
                    <a:pt x="512" y="495"/>
                    <a:pt x="519" y="554"/>
                  </a:cubicBezTo>
                  <a:lnTo>
                    <a:pt x="355" y="5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DE962C7-C3EB-9FB9-E4B0-3B7ED7399A20}"/>
                </a:ext>
              </a:extLst>
            </p:cNvPr>
            <p:cNvGrpSpPr/>
            <p:nvPr/>
          </p:nvGrpSpPr>
          <p:grpSpPr>
            <a:xfrm rot="2700000">
              <a:off x="3251020" y="4510878"/>
              <a:ext cx="316524" cy="551595"/>
              <a:chOff x="4732338" y="4783138"/>
              <a:chExt cx="703263" cy="1225550"/>
            </a:xfrm>
            <a:grpFill/>
          </p:grpSpPr>
          <p:sp>
            <p:nvSpPr>
              <p:cNvPr id="200" name="Freeform 30">
                <a:extLst>
                  <a:ext uri="{FF2B5EF4-FFF2-40B4-BE49-F238E27FC236}">
                    <a16:creationId xmlns:a16="http://schemas.microsoft.com/office/drawing/2014/main" id="{916073EA-44D4-9C61-2CA3-BAC0AE71A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2338" y="4783138"/>
                <a:ext cx="703263" cy="1173163"/>
              </a:xfrm>
              <a:custGeom>
                <a:avLst/>
                <a:gdLst>
                  <a:gd name="T0" fmla="*/ 50 w 184"/>
                  <a:gd name="T1" fmla="*/ 310 h 310"/>
                  <a:gd name="T2" fmla="*/ 32 w 184"/>
                  <a:gd name="T3" fmla="*/ 282 h 310"/>
                  <a:gd name="T4" fmla="*/ 10 w 184"/>
                  <a:gd name="T5" fmla="*/ 199 h 310"/>
                  <a:gd name="T6" fmla="*/ 39 w 184"/>
                  <a:gd name="T7" fmla="*/ 171 h 310"/>
                  <a:gd name="T8" fmla="*/ 30 w 184"/>
                  <a:gd name="T9" fmla="*/ 116 h 310"/>
                  <a:gd name="T10" fmla="*/ 36 w 184"/>
                  <a:gd name="T11" fmla="*/ 73 h 310"/>
                  <a:gd name="T12" fmla="*/ 36 w 184"/>
                  <a:gd name="T13" fmla="*/ 72 h 310"/>
                  <a:gd name="T14" fmla="*/ 92 w 184"/>
                  <a:gd name="T15" fmla="*/ 0 h 310"/>
                  <a:gd name="T16" fmla="*/ 148 w 184"/>
                  <a:gd name="T17" fmla="*/ 72 h 310"/>
                  <a:gd name="T18" fmla="*/ 148 w 184"/>
                  <a:gd name="T19" fmla="*/ 73 h 310"/>
                  <a:gd name="T20" fmla="*/ 155 w 184"/>
                  <a:gd name="T21" fmla="*/ 116 h 310"/>
                  <a:gd name="T22" fmla="*/ 145 w 184"/>
                  <a:gd name="T23" fmla="*/ 171 h 310"/>
                  <a:gd name="T24" fmla="*/ 174 w 184"/>
                  <a:gd name="T25" fmla="*/ 199 h 310"/>
                  <a:gd name="T26" fmla="*/ 153 w 184"/>
                  <a:gd name="T27" fmla="*/ 282 h 310"/>
                  <a:gd name="T28" fmla="*/ 134 w 184"/>
                  <a:gd name="T29" fmla="*/ 310 h 310"/>
                  <a:gd name="T30" fmla="*/ 134 w 184"/>
                  <a:gd name="T31" fmla="*/ 276 h 310"/>
                  <a:gd name="T32" fmla="*/ 118 w 184"/>
                  <a:gd name="T33" fmla="*/ 239 h 310"/>
                  <a:gd name="T34" fmla="*/ 118 w 184"/>
                  <a:gd name="T35" fmla="*/ 240 h 310"/>
                  <a:gd name="T36" fmla="*/ 115 w 184"/>
                  <a:gd name="T37" fmla="*/ 246 h 310"/>
                  <a:gd name="T38" fmla="*/ 108 w 184"/>
                  <a:gd name="T39" fmla="*/ 245 h 310"/>
                  <a:gd name="T40" fmla="*/ 76 w 184"/>
                  <a:gd name="T41" fmla="*/ 245 h 310"/>
                  <a:gd name="T42" fmla="*/ 69 w 184"/>
                  <a:gd name="T43" fmla="*/ 246 h 310"/>
                  <a:gd name="T44" fmla="*/ 66 w 184"/>
                  <a:gd name="T45" fmla="*/ 240 h 310"/>
                  <a:gd name="T46" fmla="*/ 66 w 184"/>
                  <a:gd name="T47" fmla="*/ 239 h 310"/>
                  <a:gd name="T48" fmla="*/ 50 w 184"/>
                  <a:gd name="T49" fmla="*/ 276 h 310"/>
                  <a:gd name="T50" fmla="*/ 50 w 184"/>
                  <a:gd name="T51" fmla="*/ 310 h 310"/>
                  <a:gd name="T52" fmla="*/ 55 w 184"/>
                  <a:gd name="T53" fmla="*/ 79 h 310"/>
                  <a:gd name="T54" fmla="*/ 50 w 184"/>
                  <a:gd name="T55" fmla="*/ 116 h 310"/>
                  <a:gd name="T56" fmla="*/ 61 w 184"/>
                  <a:gd name="T57" fmla="*/ 174 h 310"/>
                  <a:gd name="T58" fmla="*/ 64 w 184"/>
                  <a:gd name="T59" fmla="*/ 184 h 310"/>
                  <a:gd name="T60" fmla="*/ 54 w 184"/>
                  <a:gd name="T61" fmla="*/ 187 h 310"/>
                  <a:gd name="T62" fmla="*/ 29 w 184"/>
                  <a:gd name="T63" fmla="*/ 205 h 310"/>
                  <a:gd name="T64" fmla="*/ 36 w 184"/>
                  <a:gd name="T65" fmla="*/ 247 h 310"/>
                  <a:gd name="T66" fmla="*/ 65 w 184"/>
                  <a:gd name="T67" fmla="*/ 215 h 310"/>
                  <a:gd name="T68" fmla="*/ 74 w 184"/>
                  <a:gd name="T69" fmla="*/ 209 h 310"/>
                  <a:gd name="T70" fmla="*/ 79 w 184"/>
                  <a:gd name="T71" fmla="*/ 219 h 310"/>
                  <a:gd name="T72" fmla="*/ 82 w 184"/>
                  <a:gd name="T73" fmla="*/ 225 h 310"/>
                  <a:gd name="T74" fmla="*/ 103 w 184"/>
                  <a:gd name="T75" fmla="*/ 225 h 310"/>
                  <a:gd name="T76" fmla="*/ 105 w 184"/>
                  <a:gd name="T77" fmla="*/ 219 h 310"/>
                  <a:gd name="T78" fmla="*/ 110 w 184"/>
                  <a:gd name="T79" fmla="*/ 209 h 310"/>
                  <a:gd name="T80" fmla="*/ 120 w 184"/>
                  <a:gd name="T81" fmla="*/ 215 h 310"/>
                  <a:gd name="T82" fmla="*/ 148 w 184"/>
                  <a:gd name="T83" fmla="*/ 247 h 310"/>
                  <a:gd name="T84" fmla="*/ 155 w 184"/>
                  <a:gd name="T85" fmla="*/ 205 h 310"/>
                  <a:gd name="T86" fmla="*/ 130 w 184"/>
                  <a:gd name="T87" fmla="*/ 187 h 310"/>
                  <a:gd name="T88" fmla="*/ 120 w 184"/>
                  <a:gd name="T89" fmla="*/ 184 h 310"/>
                  <a:gd name="T90" fmla="*/ 123 w 184"/>
                  <a:gd name="T91" fmla="*/ 174 h 310"/>
                  <a:gd name="T92" fmla="*/ 135 w 184"/>
                  <a:gd name="T93" fmla="*/ 116 h 310"/>
                  <a:gd name="T94" fmla="*/ 129 w 184"/>
                  <a:gd name="T95" fmla="*/ 79 h 310"/>
                  <a:gd name="T96" fmla="*/ 92 w 184"/>
                  <a:gd name="T97" fmla="*/ 21 h 310"/>
                  <a:gd name="T98" fmla="*/ 55 w 184"/>
                  <a:gd name="T99" fmla="*/ 7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4" h="310">
                    <a:moveTo>
                      <a:pt x="50" y="310"/>
                    </a:moveTo>
                    <a:cubicBezTo>
                      <a:pt x="32" y="282"/>
                      <a:pt x="32" y="282"/>
                      <a:pt x="32" y="282"/>
                    </a:cubicBezTo>
                    <a:cubicBezTo>
                      <a:pt x="28" y="276"/>
                      <a:pt x="0" y="230"/>
                      <a:pt x="10" y="199"/>
                    </a:cubicBezTo>
                    <a:cubicBezTo>
                      <a:pt x="14" y="187"/>
                      <a:pt x="24" y="178"/>
                      <a:pt x="39" y="171"/>
                    </a:cubicBezTo>
                    <a:cubicBezTo>
                      <a:pt x="33" y="151"/>
                      <a:pt x="30" y="132"/>
                      <a:pt x="30" y="116"/>
                    </a:cubicBezTo>
                    <a:cubicBezTo>
                      <a:pt x="30" y="102"/>
                      <a:pt x="32" y="87"/>
                      <a:pt x="36" y="73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50" y="35"/>
                      <a:pt x="77" y="0"/>
                      <a:pt x="92" y="0"/>
                    </a:cubicBezTo>
                    <a:cubicBezTo>
                      <a:pt x="107" y="0"/>
                      <a:pt x="134" y="35"/>
                      <a:pt x="148" y="72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52" y="87"/>
                      <a:pt x="155" y="102"/>
                      <a:pt x="155" y="116"/>
                    </a:cubicBezTo>
                    <a:cubicBezTo>
                      <a:pt x="155" y="132"/>
                      <a:pt x="152" y="151"/>
                      <a:pt x="145" y="171"/>
                    </a:cubicBezTo>
                    <a:cubicBezTo>
                      <a:pt x="160" y="178"/>
                      <a:pt x="170" y="187"/>
                      <a:pt x="174" y="199"/>
                    </a:cubicBezTo>
                    <a:cubicBezTo>
                      <a:pt x="184" y="230"/>
                      <a:pt x="156" y="276"/>
                      <a:pt x="153" y="282"/>
                    </a:cubicBezTo>
                    <a:cubicBezTo>
                      <a:pt x="134" y="310"/>
                      <a:pt x="134" y="310"/>
                      <a:pt x="134" y="310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134" y="262"/>
                      <a:pt x="128" y="248"/>
                      <a:pt x="118" y="239"/>
                    </a:cubicBezTo>
                    <a:cubicBezTo>
                      <a:pt x="118" y="239"/>
                      <a:pt x="118" y="239"/>
                      <a:pt x="118" y="240"/>
                    </a:cubicBezTo>
                    <a:cubicBezTo>
                      <a:pt x="115" y="246"/>
                      <a:pt x="115" y="246"/>
                      <a:pt x="115" y="246"/>
                    </a:cubicBezTo>
                    <a:cubicBezTo>
                      <a:pt x="108" y="245"/>
                      <a:pt x="108" y="245"/>
                      <a:pt x="108" y="245"/>
                    </a:cubicBezTo>
                    <a:cubicBezTo>
                      <a:pt x="98" y="245"/>
                      <a:pt x="87" y="245"/>
                      <a:pt x="76" y="245"/>
                    </a:cubicBezTo>
                    <a:cubicBezTo>
                      <a:pt x="69" y="246"/>
                      <a:pt x="69" y="246"/>
                      <a:pt x="69" y="246"/>
                    </a:cubicBez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9"/>
                      <a:pt x="66" y="239"/>
                      <a:pt x="66" y="239"/>
                    </a:cubicBezTo>
                    <a:cubicBezTo>
                      <a:pt x="56" y="249"/>
                      <a:pt x="50" y="262"/>
                      <a:pt x="50" y="276"/>
                    </a:cubicBezTo>
                    <a:lnTo>
                      <a:pt x="50" y="310"/>
                    </a:lnTo>
                    <a:close/>
                    <a:moveTo>
                      <a:pt x="55" y="79"/>
                    </a:moveTo>
                    <a:cubicBezTo>
                      <a:pt x="52" y="91"/>
                      <a:pt x="50" y="104"/>
                      <a:pt x="50" y="116"/>
                    </a:cubicBezTo>
                    <a:cubicBezTo>
                      <a:pt x="50" y="132"/>
                      <a:pt x="53" y="152"/>
                      <a:pt x="61" y="174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4" y="187"/>
                      <a:pt x="54" y="187"/>
                      <a:pt x="54" y="187"/>
                    </a:cubicBezTo>
                    <a:cubicBezTo>
                      <a:pt x="45" y="190"/>
                      <a:pt x="33" y="196"/>
                      <a:pt x="29" y="205"/>
                    </a:cubicBezTo>
                    <a:cubicBezTo>
                      <a:pt x="26" y="216"/>
                      <a:pt x="30" y="233"/>
                      <a:pt x="36" y="247"/>
                    </a:cubicBezTo>
                    <a:cubicBezTo>
                      <a:pt x="42" y="234"/>
                      <a:pt x="52" y="223"/>
                      <a:pt x="65" y="215"/>
                    </a:cubicBezTo>
                    <a:cubicBezTo>
                      <a:pt x="74" y="209"/>
                      <a:pt x="74" y="209"/>
                      <a:pt x="74" y="209"/>
                    </a:cubicBezTo>
                    <a:cubicBezTo>
                      <a:pt x="79" y="219"/>
                      <a:pt x="79" y="219"/>
                      <a:pt x="79" y="219"/>
                    </a:cubicBezTo>
                    <a:cubicBezTo>
                      <a:pt x="80" y="221"/>
                      <a:pt x="81" y="223"/>
                      <a:pt x="82" y="225"/>
                    </a:cubicBezTo>
                    <a:cubicBezTo>
                      <a:pt x="89" y="225"/>
                      <a:pt x="96" y="225"/>
                      <a:pt x="103" y="225"/>
                    </a:cubicBezTo>
                    <a:cubicBezTo>
                      <a:pt x="104" y="223"/>
                      <a:pt x="105" y="221"/>
                      <a:pt x="105" y="219"/>
                    </a:cubicBezTo>
                    <a:cubicBezTo>
                      <a:pt x="110" y="209"/>
                      <a:pt x="110" y="209"/>
                      <a:pt x="110" y="209"/>
                    </a:cubicBezTo>
                    <a:cubicBezTo>
                      <a:pt x="120" y="215"/>
                      <a:pt x="120" y="215"/>
                      <a:pt x="120" y="215"/>
                    </a:cubicBezTo>
                    <a:cubicBezTo>
                      <a:pt x="133" y="223"/>
                      <a:pt x="142" y="234"/>
                      <a:pt x="148" y="247"/>
                    </a:cubicBezTo>
                    <a:cubicBezTo>
                      <a:pt x="154" y="233"/>
                      <a:pt x="159" y="216"/>
                      <a:pt x="155" y="205"/>
                    </a:cubicBezTo>
                    <a:cubicBezTo>
                      <a:pt x="152" y="196"/>
                      <a:pt x="140" y="190"/>
                      <a:pt x="130" y="187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23" y="174"/>
                      <a:pt x="123" y="174"/>
                      <a:pt x="123" y="174"/>
                    </a:cubicBezTo>
                    <a:cubicBezTo>
                      <a:pt x="131" y="152"/>
                      <a:pt x="135" y="132"/>
                      <a:pt x="135" y="116"/>
                    </a:cubicBezTo>
                    <a:cubicBezTo>
                      <a:pt x="135" y="104"/>
                      <a:pt x="133" y="91"/>
                      <a:pt x="129" y="79"/>
                    </a:cubicBezTo>
                    <a:cubicBezTo>
                      <a:pt x="117" y="47"/>
                      <a:pt x="99" y="26"/>
                      <a:pt x="92" y="21"/>
                    </a:cubicBezTo>
                    <a:cubicBezTo>
                      <a:pt x="85" y="26"/>
                      <a:pt x="67" y="47"/>
                      <a:pt x="55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1" name="Freeform 31">
                <a:extLst>
                  <a:ext uri="{FF2B5EF4-FFF2-40B4-BE49-F238E27FC236}">
                    <a16:creationId xmlns:a16="http://schemas.microsoft.com/office/drawing/2014/main" id="{6478DFF0-ADAD-B66E-1C2D-2FBA9D520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0938" y="5127626"/>
                <a:ext cx="244475" cy="241300"/>
              </a:xfrm>
              <a:custGeom>
                <a:avLst/>
                <a:gdLst>
                  <a:gd name="T0" fmla="*/ 32 w 64"/>
                  <a:gd name="T1" fmla="*/ 64 h 64"/>
                  <a:gd name="T2" fmla="*/ 0 w 64"/>
                  <a:gd name="T3" fmla="*/ 32 h 64"/>
                  <a:gd name="T4" fmla="*/ 32 w 64"/>
                  <a:gd name="T5" fmla="*/ 0 h 64"/>
                  <a:gd name="T6" fmla="*/ 64 w 64"/>
                  <a:gd name="T7" fmla="*/ 32 h 64"/>
                  <a:gd name="T8" fmla="*/ 32 w 64"/>
                  <a:gd name="T9" fmla="*/ 64 h 64"/>
                  <a:gd name="T10" fmla="*/ 32 w 64"/>
                  <a:gd name="T11" fmla="*/ 12 h 64"/>
                  <a:gd name="T12" fmla="*/ 12 w 64"/>
                  <a:gd name="T13" fmla="*/ 32 h 64"/>
                  <a:gd name="T14" fmla="*/ 32 w 64"/>
                  <a:gd name="T15" fmla="*/ 52 h 64"/>
                  <a:gd name="T16" fmla="*/ 52 w 64"/>
                  <a:gd name="T17" fmla="*/ 32 h 64"/>
                  <a:gd name="T18" fmla="*/ 32 w 64"/>
                  <a:gd name="T19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14" y="64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lose/>
                    <a:moveTo>
                      <a:pt x="32" y="12"/>
                    </a:moveTo>
                    <a:cubicBezTo>
                      <a:pt x="21" y="12"/>
                      <a:pt x="12" y="21"/>
                      <a:pt x="12" y="32"/>
                    </a:cubicBezTo>
                    <a:cubicBezTo>
                      <a:pt x="12" y="43"/>
                      <a:pt x="21" y="52"/>
                      <a:pt x="32" y="52"/>
                    </a:cubicBezTo>
                    <a:cubicBezTo>
                      <a:pt x="43" y="52"/>
                      <a:pt x="52" y="43"/>
                      <a:pt x="52" y="32"/>
                    </a:cubicBezTo>
                    <a:cubicBezTo>
                      <a:pt x="52" y="21"/>
                      <a:pt x="43" y="12"/>
                      <a:pt x="3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2" name="Freeform 32">
                <a:extLst>
                  <a:ext uri="{FF2B5EF4-FFF2-40B4-BE49-F238E27FC236}">
                    <a16:creationId xmlns:a16="http://schemas.microsoft.com/office/drawing/2014/main" id="{98888235-D075-5D34-828F-491684AE94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3638" y="5649913"/>
                <a:ext cx="225425" cy="358775"/>
              </a:xfrm>
              <a:custGeom>
                <a:avLst/>
                <a:gdLst>
                  <a:gd name="T0" fmla="*/ 29 w 59"/>
                  <a:gd name="T1" fmla="*/ 95 h 95"/>
                  <a:gd name="T2" fmla="*/ 24 w 59"/>
                  <a:gd name="T3" fmla="*/ 85 h 95"/>
                  <a:gd name="T4" fmla="*/ 0 w 59"/>
                  <a:gd name="T5" fmla="*/ 26 h 95"/>
                  <a:gd name="T6" fmla="*/ 29 w 59"/>
                  <a:gd name="T7" fmla="*/ 0 h 95"/>
                  <a:gd name="T8" fmla="*/ 59 w 59"/>
                  <a:gd name="T9" fmla="*/ 26 h 95"/>
                  <a:gd name="T10" fmla="*/ 34 w 59"/>
                  <a:gd name="T11" fmla="*/ 85 h 95"/>
                  <a:gd name="T12" fmla="*/ 29 w 59"/>
                  <a:gd name="T13" fmla="*/ 95 h 95"/>
                  <a:gd name="T14" fmla="*/ 29 w 59"/>
                  <a:gd name="T15" fmla="*/ 12 h 95"/>
                  <a:gd name="T16" fmla="*/ 12 w 59"/>
                  <a:gd name="T17" fmla="*/ 26 h 95"/>
                  <a:gd name="T18" fmla="*/ 29 w 59"/>
                  <a:gd name="T19" fmla="*/ 69 h 95"/>
                  <a:gd name="T20" fmla="*/ 47 w 59"/>
                  <a:gd name="T21" fmla="*/ 26 h 95"/>
                  <a:gd name="T22" fmla="*/ 29 w 59"/>
                  <a:gd name="T23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95">
                    <a:moveTo>
                      <a:pt x="29" y="95"/>
                    </a:moveTo>
                    <a:cubicBezTo>
                      <a:pt x="24" y="85"/>
                      <a:pt x="24" y="85"/>
                      <a:pt x="24" y="85"/>
                    </a:cubicBezTo>
                    <a:cubicBezTo>
                      <a:pt x="20" y="77"/>
                      <a:pt x="0" y="38"/>
                      <a:pt x="0" y="26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9" y="12"/>
                      <a:pt x="59" y="26"/>
                    </a:cubicBezTo>
                    <a:cubicBezTo>
                      <a:pt x="59" y="38"/>
                      <a:pt x="39" y="77"/>
                      <a:pt x="34" y="85"/>
                    </a:cubicBezTo>
                    <a:lnTo>
                      <a:pt x="29" y="95"/>
                    </a:lnTo>
                    <a:close/>
                    <a:moveTo>
                      <a:pt x="29" y="12"/>
                    </a:moveTo>
                    <a:cubicBezTo>
                      <a:pt x="19" y="12"/>
                      <a:pt x="12" y="18"/>
                      <a:pt x="12" y="26"/>
                    </a:cubicBezTo>
                    <a:cubicBezTo>
                      <a:pt x="12" y="31"/>
                      <a:pt x="20" y="50"/>
                      <a:pt x="29" y="69"/>
                    </a:cubicBezTo>
                    <a:cubicBezTo>
                      <a:pt x="38" y="50"/>
                      <a:pt x="47" y="31"/>
                      <a:pt x="47" y="26"/>
                    </a:cubicBezTo>
                    <a:cubicBezTo>
                      <a:pt x="47" y="18"/>
                      <a:pt x="39" y="12"/>
                      <a:pt x="2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1" name="Freeform 199">
              <a:extLst>
                <a:ext uri="{FF2B5EF4-FFF2-40B4-BE49-F238E27FC236}">
                  <a16:creationId xmlns:a16="http://schemas.microsoft.com/office/drawing/2014/main" id="{7C05BD05-8978-ACE0-0519-27C580A72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4678" y="4632562"/>
              <a:ext cx="410967" cy="308226"/>
            </a:xfrm>
            <a:custGeom>
              <a:avLst/>
              <a:gdLst>
                <a:gd name="T0" fmla="*/ 96 w 112"/>
                <a:gd name="T1" fmla="*/ 0 h 84"/>
                <a:gd name="T2" fmla="*/ 16 w 112"/>
                <a:gd name="T3" fmla="*/ 0 h 84"/>
                <a:gd name="T4" fmla="*/ 0 w 112"/>
                <a:gd name="T5" fmla="*/ 16 h 84"/>
                <a:gd name="T6" fmla="*/ 0 w 112"/>
                <a:gd name="T7" fmla="*/ 68 h 84"/>
                <a:gd name="T8" fmla="*/ 16 w 112"/>
                <a:gd name="T9" fmla="*/ 84 h 84"/>
                <a:gd name="T10" fmla="*/ 96 w 112"/>
                <a:gd name="T11" fmla="*/ 84 h 84"/>
                <a:gd name="T12" fmla="*/ 112 w 112"/>
                <a:gd name="T13" fmla="*/ 68 h 84"/>
                <a:gd name="T14" fmla="*/ 112 w 112"/>
                <a:gd name="T15" fmla="*/ 16 h 84"/>
                <a:gd name="T16" fmla="*/ 96 w 112"/>
                <a:gd name="T17" fmla="*/ 0 h 84"/>
                <a:gd name="T18" fmla="*/ 104 w 112"/>
                <a:gd name="T19" fmla="*/ 16 h 84"/>
                <a:gd name="T20" fmla="*/ 104 w 112"/>
                <a:gd name="T21" fmla="*/ 68 h 84"/>
                <a:gd name="T22" fmla="*/ 104 w 112"/>
                <a:gd name="T23" fmla="*/ 69 h 84"/>
                <a:gd name="T24" fmla="*/ 71 w 112"/>
                <a:gd name="T25" fmla="*/ 38 h 84"/>
                <a:gd name="T26" fmla="*/ 104 w 112"/>
                <a:gd name="T27" fmla="*/ 14 h 84"/>
                <a:gd name="T28" fmla="*/ 104 w 112"/>
                <a:gd name="T29" fmla="*/ 16 h 84"/>
                <a:gd name="T30" fmla="*/ 96 w 112"/>
                <a:gd name="T31" fmla="*/ 8 h 84"/>
                <a:gd name="T32" fmla="*/ 98 w 112"/>
                <a:gd name="T33" fmla="*/ 8 h 84"/>
                <a:gd name="T34" fmla="*/ 55 w 112"/>
                <a:gd name="T35" fmla="*/ 41 h 84"/>
                <a:gd name="T36" fmla="*/ 13 w 112"/>
                <a:gd name="T37" fmla="*/ 9 h 84"/>
                <a:gd name="T38" fmla="*/ 16 w 112"/>
                <a:gd name="T39" fmla="*/ 8 h 84"/>
                <a:gd name="T40" fmla="*/ 96 w 112"/>
                <a:gd name="T41" fmla="*/ 8 h 84"/>
                <a:gd name="T42" fmla="*/ 8 w 112"/>
                <a:gd name="T43" fmla="*/ 69 h 84"/>
                <a:gd name="T44" fmla="*/ 8 w 112"/>
                <a:gd name="T45" fmla="*/ 68 h 84"/>
                <a:gd name="T46" fmla="*/ 8 w 112"/>
                <a:gd name="T47" fmla="*/ 16 h 84"/>
                <a:gd name="T48" fmla="*/ 8 w 112"/>
                <a:gd name="T49" fmla="*/ 15 h 84"/>
                <a:gd name="T50" fmla="*/ 40 w 112"/>
                <a:gd name="T51" fmla="*/ 39 h 84"/>
                <a:gd name="T52" fmla="*/ 8 w 112"/>
                <a:gd name="T53" fmla="*/ 69 h 84"/>
                <a:gd name="T54" fmla="*/ 16 w 112"/>
                <a:gd name="T55" fmla="*/ 76 h 84"/>
                <a:gd name="T56" fmla="*/ 13 w 112"/>
                <a:gd name="T57" fmla="*/ 75 h 84"/>
                <a:gd name="T58" fmla="*/ 47 w 112"/>
                <a:gd name="T59" fmla="*/ 43 h 84"/>
                <a:gd name="T60" fmla="*/ 49 w 112"/>
                <a:gd name="T61" fmla="*/ 45 h 84"/>
                <a:gd name="T62" fmla="*/ 49 w 112"/>
                <a:gd name="T63" fmla="*/ 45 h 84"/>
                <a:gd name="T64" fmla="*/ 55 w 112"/>
                <a:gd name="T65" fmla="*/ 48 h 84"/>
                <a:gd name="T66" fmla="*/ 61 w 112"/>
                <a:gd name="T67" fmla="*/ 45 h 84"/>
                <a:gd name="T68" fmla="*/ 62 w 112"/>
                <a:gd name="T69" fmla="*/ 45 h 84"/>
                <a:gd name="T70" fmla="*/ 65 w 112"/>
                <a:gd name="T71" fmla="*/ 43 h 84"/>
                <a:gd name="T72" fmla="*/ 99 w 112"/>
                <a:gd name="T73" fmla="*/ 75 h 84"/>
                <a:gd name="T74" fmla="*/ 96 w 112"/>
                <a:gd name="T75" fmla="*/ 76 h 84"/>
                <a:gd name="T76" fmla="*/ 16 w 112"/>
                <a:gd name="T77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84">
                  <a:moveTo>
                    <a:pt x="9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7"/>
                    <a:pt x="7" y="84"/>
                    <a:pt x="1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105" y="84"/>
                    <a:pt x="112" y="77"/>
                    <a:pt x="112" y="68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7"/>
                    <a:pt x="105" y="0"/>
                    <a:pt x="96" y="0"/>
                  </a:cubicBezTo>
                  <a:close/>
                  <a:moveTo>
                    <a:pt x="104" y="16"/>
                  </a:moveTo>
                  <a:cubicBezTo>
                    <a:pt x="104" y="68"/>
                    <a:pt x="104" y="68"/>
                    <a:pt x="104" y="68"/>
                  </a:cubicBezTo>
                  <a:cubicBezTo>
                    <a:pt x="104" y="68"/>
                    <a:pt x="104" y="69"/>
                    <a:pt x="104" y="6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5"/>
                    <a:pt x="104" y="16"/>
                  </a:cubicBezTo>
                  <a:close/>
                  <a:moveTo>
                    <a:pt x="96" y="8"/>
                  </a:moveTo>
                  <a:cubicBezTo>
                    <a:pt x="97" y="8"/>
                    <a:pt x="98" y="8"/>
                    <a:pt x="98" y="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5" y="8"/>
                    <a:pt x="16" y="8"/>
                  </a:cubicBezTo>
                  <a:lnTo>
                    <a:pt x="96" y="8"/>
                  </a:lnTo>
                  <a:close/>
                  <a:moveTo>
                    <a:pt x="8" y="69"/>
                  </a:moveTo>
                  <a:cubicBezTo>
                    <a:pt x="8" y="69"/>
                    <a:pt x="8" y="68"/>
                    <a:pt x="8" y="6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40" y="39"/>
                    <a:pt x="40" y="39"/>
                    <a:pt x="40" y="39"/>
                  </a:cubicBezTo>
                  <a:lnTo>
                    <a:pt x="8" y="69"/>
                  </a:lnTo>
                  <a:close/>
                  <a:moveTo>
                    <a:pt x="16" y="76"/>
                  </a:moveTo>
                  <a:cubicBezTo>
                    <a:pt x="15" y="76"/>
                    <a:pt x="13" y="76"/>
                    <a:pt x="13" y="75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1" y="47"/>
                    <a:pt x="53" y="48"/>
                    <a:pt x="55" y="48"/>
                  </a:cubicBezTo>
                  <a:cubicBezTo>
                    <a:pt x="58" y="48"/>
                    <a:pt x="60" y="47"/>
                    <a:pt x="61" y="45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76"/>
                    <a:pt x="97" y="76"/>
                    <a:pt x="96" y="76"/>
                  </a:cubicBezTo>
                  <a:lnTo>
                    <a:pt x="16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91E53C3-3A8D-EDBF-99A9-35E8C3A77AE2}"/>
                </a:ext>
              </a:extLst>
            </p:cNvPr>
            <p:cNvGrpSpPr/>
            <p:nvPr/>
          </p:nvGrpSpPr>
          <p:grpSpPr>
            <a:xfrm>
              <a:off x="5226363" y="4609239"/>
              <a:ext cx="407596" cy="354872"/>
              <a:chOff x="1482726" y="3625850"/>
              <a:chExt cx="319088" cy="277813"/>
            </a:xfrm>
            <a:grpFill/>
          </p:grpSpPr>
          <p:sp>
            <p:nvSpPr>
              <p:cNvPr id="198" name="Freeform 143">
                <a:extLst>
                  <a:ext uri="{FF2B5EF4-FFF2-40B4-BE49-F238E27FC236}">
                    <a16:creationId xmlns:a16="http://schemas.microsoft.com/office/drawing/2014/main" id="{FFAF32E3-F4BC-BD75-F81C-FC5F01B489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2726" y="3625850"/>
                <a:ext cx="319088" cy="277813"/>
              </a:xfrm>
              <a:custGeom>
                <a:avLst/>
                <a:gdLst>
                  <a:gd name="T0" fmla="*/ 108 w 120"/>
                  <a:gd name="T1" fmla="*/ 0 h 104"/>
                  <a:gd name="T2" fmla="*/ 12 w 120"/>
                  <a:gd name="T3" fmla="*/ 0 h 104"/>
                  <a:gd name="T4" fmla="*/ 0 w 120"/>
                  <a:gd name="T5" fmla="*/ 12 h 104"/>
                  <a:gd name="T6" fmla="*/ 0 w 120"/>
                  <a:gd name="T7" fmla="*/ 16 h 104"/>
                  <a:gd name="T8" fmla="*/ 8 w 120"/>
                  <a:gd name="T9" fmla="*/ 27 h 104"/>
                  <a:gd name="T10" fmla="*/ 8 w 120"/>
                  <a:gd name="T11" fmla="*/ 96 h 104"/>
                  <a:gd name="T12" fmla="*/ 16 w 120"/>
                  <a:gd name="T13" fmla="*/ 104 h 104"/>
                  <a:gd name="T14" fmla="*/ 104 w 120"/>
                  <a:gd name="T15" fmla="*/ 104 h 104"/>
                  <a:gd name="T16" fmla="*/ 112 w 120"/>
                  <a:gd name="T17" fmla="*/ 96 h 104"/>
                  <a:gd name="T18" fmla="*/ 112 w 120"/>
                  <a:gd name="T19" fmla="*/ 27 h 104"/>
                  <a:gd name="T20" fmla="*/ 120 w 120"/>
                  <a:gd name="T21" fmla="*/ 16 h 104"/>
                  <a:gd name="T22" fmla="*/ 120 w 120"/>
                  <a:gd name="T23" fmla="*/ 12 h 104"/>
                  <a:gd name="T24" fmla="*/ 108 w 120"/>
                  <a:gd name="T25" fmla="*/ 0 h 104"/>
                  <a:gd name="T26" fmla="*/ 8 w 120"/>
                  <a:gd name="T27" fmla="*/ 12 h 104"/>
                  <a:gd name="T28" fmla="*/ 12 w 120"/>
                  <a:gd name="T29" fmla="*/ 8 h 104"/>
                  <a:gd name="T30" fmla="*/ 108 w 120"/>
                  <a:gd name="T31" fmla="*/ 8 h 104"/>
                  <a:gd name="T32" fmla="*/ 112 w 120"/>
                  <a:gd name="T33" fmla="*/ 12 h 104"/>
                  <a:gd name="T34" fmla="*/ 112 w 120"/>
                  <a:gd name="T35" fmla="*/ 16 h 104"/>
                  <a:gd name="T36" fmla="*/ 108 w 120"/>
                  <a:gd name="T37" fmla="*/ 20 h 104"/>
                  <a:gd name="T38" fmla="*/ 108 w 120"/>
                  <a:gd name="T39" fmla="*/ 20 h 104"/>
                  <a:gd name="T40" fmla="*/ 12 w 120"/>
                  <a:gd name="T41" fmla="*/ 20 h 104"/>
                  <a:gd name="T42" fmla="*/ 12 w 120"/>
                  <a:gd name="T43" fmla="*/ 20 h 104"/>
                  <a:gd name="T44" fmla="*/ 8 w 120"/>
                  <a:gd name="T45" fmla="*/ 16 h 104"/>
                  <a:gd name="T46" fmla="*/ 8 w 120"/>
                  <a:gd name="T47" fmla="*/ 12 h 104"/>
                  <a:gd name="T48" fmla="*/ 16 w 120"/>
                  <a:gd name="T49" fmla="*/ 96 h 104"/>
                  <a:gd name="T50" fmla="*/ 16 w 120"/>
                  <a:gd name="T51" fmla="*/ 28 h 104"/>
                  <a:gd name="T52" fmla="*/ 104 w 120"/>
                  <a:gd name="T53" fmla="*/ 28 h 104"/>
                  <a:gd name="T54" fmla="*/ 104 w 120"/>
                  <a:gd name="T55" fmla="*/ 96 h 104"/>
                  <a:gd name="T56" fmla="*/ 16 w 120"/>
                  <a:gd name="T57" fmla="*/ 9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104">
                    <a:moveTo>
                      <a:pt x="10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1"/>
                      <a:pt x="3" y="26"/>
                      <a:pt x="8" y="27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8" y="100"/>
                      <a:pt x="12" y="104"/>
                      <a:pt x="16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8" y="104"/>
                      <a:pt x="112" y="100"/>
                      <a:pt x="112" y="96"/>
                    </a:cubicBezTo>
                    <a:cubicBezTo>
                      <a:pt x="112" y="27"/>
                      <a:pt x="112" y="27"/>
                      <a:pt x="112" y="27"/>
                    </a:cubicBezTo>
                    <a:cubicBezTo>
                      <a:pt x="117" y="26"/>
                      <a:pt x="120" y="21"/>
                      <a:pt x="120" y="16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20" y="5"/>
                      <a:pt x="115" y="0"/>
                      <a:pt x="108" y="0"/>
                    </a:cubicBezTo>
                    <a:close/>
                    <a:moveTo>
                      <a:pt x="8" y="12"/>
                    </a:moveTo>
                    <a:cubicBezTo>
                      <a:pt x="8" y="10"/>
                      <a:pt x="10" y="8"/>
                      <a:pt x="12" y="8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110" y="8"/>
                      <a:pt x="112" y="10"/>
                      <a:pt x="112" y="12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112" y="18"/>
                      <a:pt x="110" y="20"/>
                      <a:pt x="108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0" y="20"/>
                      <a:pt x="8" y="18"/>
                      <a:pt x="8" y="16"/>
                    </a:cubicBezTo>
                    <a:lnTo>
                      <a:pt x="8" y="12"/>
                    </a:lnTo>
                    <a:close/>
                    <a:moveTo>
                      <a:pt x="16" y="96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4" y="96"/>
                      <a:pt x="104" y="96"/>
                      <a:pt x="104" y="96"/>
                    </a:cubicBezTo>
                    <a:lnTo>
                      <a:pt x="1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9" name="Freeform 144">
                <a:extLst>
                  <a:ext uri="{FF2B5EF4-FFF2-40B4-BE49-F238E27FC236}">
                    <a16:creationId xmlns:a16="http://schemas.microsoft.com/office/drawing/2014/main" id="{C1C4FAEF-23CD-69F8-98E4-E9F0CBAE2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201" y="3732213"/>
                <a:ext cx="84138" cy="22225"/>
              </a:xfrm>
              <a:custGeom>
                <a:avLst/>
                <a:gdLst>
                  <a:gd name="T0" fmla="*/ 28 w 32"/>
                  <a:gd name="T1" fmla="*/ 0 h 8"/>
                  <a:gd name="T2" fmla="*/ 4 w 32"/>
                  <a:gd name="T3" fmla="*/ 0 h 8"/>
                  <a:gd name="T4" fmla="*/ 0 w 32"/>
                  <a:gd name="T5" fmla="*/ 4 h 8"/>
                  <a:gd name="T6" fmla="*/ 4 w 32"/>
                  <a:gd name="T7" fmla="*/ 8 h 8"/>
                  <a:gd name="T8" fmla="*/ 28 w 32"/>
                  <a:gd name="T9" fmla="*/ 8 h 8"/>
                  <a:gd name="T10" fmla="*/ 32 w 32"/>
                  <a:gd name="T11" fmla="*/ 4 h 8"/>
                  <a:gd name="T12" fmla="*/ 28 w 3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0" y="8"/>
                      <a:pt x="32" y="6"/>
                      <a:pt x="32" y="4"/>
                    </a:cubicBezTo>
                    <a:cubicBezTo>
                      <a:pt x="32" y="2"/>
                      <a:pt x="30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FDFEFB9-FBEF-F3BA-EF01-FBDD5EB7F6CB}"/>
                </a:ext>
              </a:extLst>
            </p:cNvPr>
            <p:cNvGrpSpPr/>
            <p:nvPr/>
          </p:nvGrpSpPr>
          <p:grpSpPr>
            <a:xfrm>
              <a:off x="7278732" y="4607811"/>
              <a:ext cx="370533" cy="357729"/>
              <a:chOff x="4064000" y="5461000"/>
              <a:chExt cx="735013" cy="709613"/>
            </a:xfrm>
            <a:grpFill/>
          </p:grpSpPr>
          <p:sp>
            <p:nvSpPr>
              <p:cNvPr id="195" name="Freeform 20">
                <a:extLst>
                  <a:ext uri="{FF2B5EF4-FFF2-40B4-BE49-F238E27FC236}">
                    <a16:creationId xmlns:a16="http://schemas.microsoft.com/office/drawing/2014/main" id="{23345711-6C84-DF39-720A-08699E6E38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4000" y="5461000"/>
                <a:ext cx="708025" cy="709613"/>
              </a:xfrm>
              <a:custGeom>
                <a:avLst/>
                <a:gdLst>
                  <a:gd name="T0" fmla="*/ 142 w 186"/>
                  <a:gd name="T1" fmla="*/ 155 h 186"/>
                  <a:gd name="T2" fmla="*/ 125 w 186"/>
                  <a:gd name="T3" fmla="*/ 165 h 186"/>
                  <a:gd name="T4" fmla="*/ 131 w 186"/>
                  <a:gd name="T5" fmla="*/ 156 h 186"/>
                  <a:gd name="T6" fmla="*/ 121 w 186"/>
                  <a:gd name="T7" fmla="*/ 157 h 186"/>
                  <a:gd name="T8" fmla="*/ 114 w 186"/>
                  <a:gd name="T9" fmla="*/ 156 h 186"/>
                  <a:gd name="T10" fmla="*/ 93 w 186"/>
                  <a:gd name="T11" fmla="*/ 172 h 186"/>
                  <a:gd name="T12" fmla="*/ 60 w 186"/>
                  <a:gd name="T13" fmla="*/ 131 h 186"/>
                  <a:gd name="T14" fmla="*/ 76 w 186"/>
                  <a:gd name="T15" fmla="*/ 131 h 186"/>
                  <a:gd name="T16" fmla="*/ 72 w 186"/>
                  <a:gd name="T17" fmla="*/ 120 h 186"/>
                  <a:gd name="T18" fmla="*/ 71 w 186"/>
                  <a:gd name="T19" fmla="*/ 117 h 186"/>
                  <a:gd name="T20" fmla="*/ 57 w 186"/>
                  <a:gd name="T21" fmla="*/ 117 h 186"/>
                  <a:gd name="T22" fmla="*/ 56 w 186"/>
                  <a:gd name="T23" fmla="*/ 93 h 186"/>
                  <a:gd name="T24" fmla="*/ 57 w 186"/>
                  <a:gd name="T25" fmla="*/ 72 h 186"/>
                  <a:gd name="T26" fmla="*/ 81 w 186"/>
                  <a:gd name="T27" fmla="*/ 72 h 186"/>
                  <a:gd name="T28" fmla="*/ 98 w 186"/>
                  <a:gd name="T29" fmla="*/ 58 h 186"/>
                  <a:gd name="T30" fmla="*/ 60 w 186"/>
                  <a:gd name="T31" fmla="*/ 58 h 186"/>
                  <a:gd name="T32" fmla="*/ 93 w 186"/>
                  <a:gd name="T33" fmla="*/ 14 h 186"/>
                  <a:gd name="T34" fmla="*/ 125 w 186"/>
                  <a:gd name="T35" fmla="*/ 53 h 186"/>
                  <a:gd name="T36" fmla="*/ 140 w 186"/>
                  <a:gd name="T37" fmla="*/ 56 h 186"/>
                  <a:gd name="T38" fmla="*/ 125 w 186"/>
                  <a:gd name="T39" fmla="*/ 21 h 186"/>
                  <a:gd name="T40" fmla="*/ 164 w 186"/>
                  <a:gd name="T41" fmla="*/ 58 h 186"/>
                  <a:gd name="T42" fmla="*/ 145 w 186"/>
                  <a:gd name="T43" fmla="*/ 58 h 186"/>
                  <a:gd name="T44" fmla="*/ 162 w 186"/>
                  <a:gd name="T45" fmla="*/ 72 h 186"/>
                  <a:gd name="T46" fmla="*/ 169 w 186"/>
                  <a:gd name="T47" fmla="*/ 72 h 186"/>
                  <a:gd name="T48" fmla="*/ 172 w 186"/>
                  <a:gd name="T49" fmla="*/ 93 h 186"/>
                  <a:gd name="T50" fmla="*/ 172 w 186"/>
                  <a:gd name="T51" fmla="*/ 94 h 186"/>
                  <a:gd name="T52" fmla="*/ 170 w 186"/>
                  <a:gd name="T53" fmla="*/ 123 h 186"/>
                  <a:gd name="T54" fmla="*/ 178 w 186"/>
                  <a:gd name="T55" fmla="*/ 131 h 186"/>
                  <a:gd name="T56" fmla="*/ 178 w 186"/>
                  <a:gd name="T57" fmla="*/ 131 h 186"/>
                  <a:gd name="T58" fmla="*/ 179 w 186"/>
                  <a:gd name="T59" fmla="*/ 131 h 186"/>
                  <a:gd name="T60" fmla="*/ 179 w 186"/>
                  <a:gd name="T61" fmla="*/ 128 h 186"/>
                  <a:gd name="T62" fmla="*/ 186 w 186"/>
                  <a:gd name="T63" fmla="*/ 93 h 186"/>
                  <a:gd name="T64" fmla="*/ 93 w 186"/>
                  <a:gd name="T65" fmla="*/ 0 h 186"/>
                  <a:gd name="T66" fmla="*/ 0 w 186"/>
                  <a:gd name="T67" fmla="*/ 93 h 186"/>
                  <a:gd name="T68" fmla="*/ 93 w 186"/>
                  <a:gd name="T69" fmla="*/ 186 h 186"/>
                  <a:gd name="T70" fmla="*/ 151 w 186"/>
                  <a:gd name="T71" fmla="*/ 166 h 186"/>
                  <a:gd name="T72" fmla="*/ 142 w 186"/>
                  <a:gd name="T73" fmla="*/ 155 h 186"/>
                  <a:gd name="T74" fmla="*/ 61 w 186"/>
                  <a:gd name="T75" fmla="*/ 21 h 186"/>
                  <a:gd name="T76" fmla="*/ 45 w 186"/>
                  <a:gd name="T77" fmla="*/ 58 h 186"/>
                  <a:gd name="T78" fmla="*/ 22 w 186"/>
                  <a:gd name="T79" fmla="*/ 58 h 186"/>
                  <a:gd name="T80" fmla="*/ 61 w 186"/>
                  <a:gd name="T81" fmla="*/ 21 h 186"/>
                  <a:gd name="T82" fmla="*/ 14 w 186"/>
                  <a:gd name="T83" fmla="*/ 93 h 186"/>
                  <a:gd name="T84" fmla="*/ 17 w 186"/>
                  <a:gd name="T85" fmla="*/ 72 h 186"/>
                  <a:gd name="T86" fmla="*/ 43 w 186"/>
                  <a:gd name="T87" fmla="*/ 72 h 186"/>
                  <a:gd name="T88" fmla="*/ 42 w 186"/>
                  <a:gd name="T89" fmla="*/ 93 h 186"/>
                  <a:gd name="T90" fmla="*/ 43 w 186"/>
                  <a:gd name="T91" fmla="*/ 117 h 186"/>
                  <a:gd name="T92" fmla="*/ 17 w 186"/>
                  <a:gd name="T93" fmla="*/ 117 h 186"/>
                  <a:gd name="T94" fmla="*/ 14 w 186"/>
                  <a:gd name="T95" fmla="*/ 93 h 186"/>
                  <a:gd name="T96" fmla="*/ 23 w 186"/>
                  <a:gd name="T97" fmla="*/ 131 h 186"/>
                  <a:gd name="T98" fmla="*/ 46 w 186"/>
                  <a:gd name="T99" fmla="*/ 131 h 186"/>
                  <a:gd name="T100" fmla="*/ 61 w 186"/>
                  <a:gd name="T101" fmla="*/ 165 h 186"/>
                  <a:gd name="T102" fmla="*/ 23 w 186"/>
                  <a:gd name="T103" fmla="*/ 13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6" h="186">
                    <a:moveTo>
                      <a:pt x="142" y="155"/>
                    </a:moveTo>
                    <a:cubicBezTo>
                      <a:pt x="137" y="159"/>
                      <a:pt x="131" y="163"/>
                      <a:pt x="125" y="165"/>
                    </a:cubicBezTo>
                    <a:cubicBezTo>
                      <a:pt x="127" y="162"/>
                      <a:pt x="129" y="159"/>
                      <a:pt x="131" y="156"/>
                    </a:cubicBezTo>
                    <a:cubicBezTo>
                      <a:pt x="128" y="157"/>
                      <a:pt x="124" y="157"/>
                      <a:pt x="121" y="157"/>
                    </a:cubicBezTo>
                    <a:cubicBezTo>
                      <a:pt x="119" y="157"/>
                      <a:pt x="117" y="157"/>
                      <a:pt x="114" y="156"/>
                    </a:cubicBezTo>
                    <a:cubicBezTo>
                      <a:pt x="108" y="166"/>
                      <a:pt x="100" y="172"/>
                      <a:pt x="93" y="172"/>
                    </a:cubicBezTo>
                    <a:cubicBezTo>
                      <a:pt x="81" y="172"/>
                      <a:pt x="67" y="156"/>
                      <a:pt x="60" y="131"/>
                    </a:cubicBezTo>
                    <a:cubicBezTo>
                      <a:pt x="76" y="131"/>
                      <a:pt x="76" y="131"/>
                      <a:pt x="76" y="131"/>
                    </a:cubicBezTo>
                    <a:cubicBezTo>
                      <a:pt x="74" y="127"/>
                      <a:pt x="73" y="124"/>
                      <a:pt x="72" y="120"/>
                    </a:cubicBezTo>
                    <a:cubicBezTo>
                      <a:pt x="71" y="119"/>
                      <a:pt x="71" y="118"/>
                      <a:pt x="71" y="117"/>
                    </a:cubicBezTo>
                    <a:cubicBezTo>
                      <a:pt x="57" y="117"/>
                      <a:pt x="57" y="117"/>
                      <a:pt x="57" y="117"/>
                    </a:cubicBezTo>
                    <a:cubicBezTo>
                      <a:pt x="56" y="109"/>
                      <a:pt x="56" y="101"/>
                      <a:pt x="56" y="93"/>
                    </a:cubicBezTo>
                    <a:cubicBezTo>
                      <a:pt x="56" y="86"/>
                      <a:pt x="56" y="79"/>
                      <a:pt x="57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5" y="66"/>
                      <a:pt x="91" y="62"/>
                      <a:pt x="98" y="58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6" y="32"/>
                      <a:pt x="80" y="14"/>
                      <a:pt x="93" y="14"/>
                    </a:cubicBezTo>
                    <a:cubicBezTo>
                      <a:pt x="105" y="14"/>
                      <a:pt x="118" y="29"/>
                      <a:pt x="125" y="53"/>
                    </a:cubicBezTo>
                    <a:cubicBezTo>
                      <a:pt x="130" y="53"/>
                      <a:pt x="135" y="54"/>
                      <a:pt x="140" y="56"/>
                    </a:cubicBezTo>
                    <a:cubicBezTo>
                      <a:pt x="137" y="42"/>
                      <a:pt x="132" y="30"/>
                      <a:pt x="125" y="21"/>
                    </a:cubicBezTo>
                    <a:cubicBezTo>
                      <a:pt x="142" y="28"/>
                      <a:pt x="156" y="42"/>
                      <a:pt x="164" y="58"/>
                    </a:cubicBezTo>
                    <a:cubicBezTo>
                      <a:pt x="145" y="58"/>
                      <a:pt x="145" y="58"/>
                      <a:pt x="145" y="58"/>
                    </a:cubicBezTo>
                    <a:cubicBezTo>
                      <a:pt x="151" y="62"/>
                      <a:pt x="157" y="66"/>
                      <a:pt x="162" y="72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1" y="79"/>
                      <a:pt x="172" y="86"/>
                      <a:pt x="172" y="93"/>
                    </a:cubicBezTo>
                    <a:cubicBezTo>
                      <a:pt x="172" y="93"/>
                      <a:pt x="172" y="94"/>
                      <a:pt x="172" y="94"/>
                    </a:cubicBezTo>
                    <a:cubicBezTo>
                      <a:pt x="174" y="104"/>
                      <a:pt x="173" y="113"/>
                      <a:pt x="170" y="123"/>
                    </a:cubicBezTo>
                    <a:cubicBezTo>
                      <a:pt x="178" y="131"/>
                      <a:pt x="178" y="131"/>
                      <a:pt x="178" y="131"/>
                    </a:cubicBezTo>
                    <a:cubicBezTo>
                      <a:pt x="178" y="131"/>
                      <a:pt x="178" y="131"/>
                      <a:pt x="178" y="131"/>
                    </a:cubicBezTo>
                    <a:cubicBezTo>
                      <a:pt x="179" y="131"/>
                      <a:pt x="179" y="131"/>
                      <a:pt x="179" y="131"/>
                    </a:cubicBezTo>
                    <a:cubicBezTo>
                      <a:pt x="179" y="128"/>
                      <a:pt x="179" y="128"/>
                      <a:pt x="179" y="128"/>
                    </a:cubicBezTo>
                    <a:cubicBezTo>
                      <a:pt x="184" y="117"/>
                      <a:pt x="186" y="106"/>
                      <a:pt x="186" y="93"/>
                    </a:cubicBezTo>
                    <a:cubicBezTo>
                      <a:pt x="186" y="42"/>
                      <a:pt x="144" y="0"/>
                      <a:pt x="93" y="0"/>
                    </a:cubicBezTo>
                    <a:cubicBezTo>
                      <a:pt x="42" y="0"/>
                      <a:pt x="0" y="42"/>
                      <a:pt x="0" y="93"/>
                    </a:cubicBezTo>
                    <a:cubicBezTo>
                      <a:pt x="0" y="144"/>
                      <a:pt x="42" y="186"/>
                      <a:pt x="93" y="186"/>
                    </a:cubicBezTo>
                    <a:cubicBezTo>
                      <a:pt x="115" y="186"/>
                      <a:pt x="135" y="178"/>
                      <a:pt x="151" y="166"/>
                    </a:cubicBezTo>
                    <a:lnTo>
                      <a:pt x="142" y="155"/>
                    </a:lnTo>
                    <a:close/>
                    <a:moveTo>
                      <a:pt x="61" y="21"/>
                    </a:moveTo>
                    <a:cubicBezTo>
                      <a:pt x="54" y="31"/>
                      <a:pt x="49" y="44"/>
                      <a:pt x="45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30" y="42"/>
                      <a:pt x="44" y="28"/>
                      <a:pt x="61" y="21"/>
                    </a:cubicBezTo>
                    <a:close/>
                    <a:moveTo>
                      <a:pt x="14" y="93"/>
                    </a:moveTo>
                    <a:cubicBezTo>
                      <a:pt x="14" y="86"/>
                      <a:pt x="15" y="79"/>
                      <a:pt x="17" y="72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9"/>
                      <a:pt x="42" y="86"/>
                      <a:pt x="42" y="93"/>
                    </a:cubicBezTo>
                    <a:cubicBezTo>
                      <a:pt x="42" y="101"/>
                      <a:pt x="42" y="109"/>
                      <a:pt x="43" y="117"/>
                    </a:cubicBezTo>
                    <a:cubicBezTo>
                      <a:pt x="17" y="117"/>
                      <a:pt x="17" y="117"/>
                      <a:pt x="17" y="117"/>
                    </a:cubicBezTo>
                    <a:cubicBezTo>
                      <a:pt x="15" y="109"/>
                      <a:pt x="14" y="101"/>
                      <a:pt x="14" y="93"/>
                    </a:cubicBezTo>
                    <a:close/>
                    <a:moveTo>
                      <a:pt x="23" y="131"/>
                    </a:moveTo>
                    <a:cubicBezTo>
                      <a:pt x="46" y="131"/>
                      <a:pt x="46" y="131"/>
                      <a:pt x="46" y="131"/>
                    </a:cubicBezTo>
                    <a:cubicBezTo>
                      <a:pt x="49" y="144"/>
                      <a:pt x="54" y="156"/>
                      <a:pt x="61" y="165"/>
                    </a:cubicBezTo>
                    <a:cubicBezTo>
                      <a:pt x="45" y="158"/>
                      <a:pt x="32" y="146"/>
                      <a:pt x="2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Freeform 21">
                <a:extLst>
                  <a:ext uri="{FF2B5EF4-FFF2-40B4-BE49-F238E27FC236}">
                    <a16:creationId xmlns:a16="http://schemas.microsoft.com/office/drawing/2014/main" id="{47FDB44F-8FC7-226A-F35A-9B69B4083D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2925" y="5691188"/>
                <a:ext cx="446088" cy="446088"/>
              </a:xfrm>
              <a:custGeom>
                <a:avLst/>
                <a:gdLst>
                  <a:gd name="T0" fmla="*/ 116 w 117"/>
                  <a:gd name="T1" fmla="*/ 103 h 117"/>
                  <a:gd name="T2" fmla="*/ 81 w 117"/>
                  <a:gd name="T3" fmla="*/ 65 h 117"/>
                  <a:gd name="T4" fmla="*/ 80 w 117"/>
                  <a:gd name="T5" fmla="*/ 65 h 117"/>
                  <a:gd name="T6" fmla="*/ 84 w 117"/>
                  <a:gd name="T7" fmla="*/ 33 h 117"/>
                  <a:gd name="T8" fmla="*/ 33 w 117"/>
                  <a:gd name="T9" fmla="*/ 6 h 117"/>
                  <a:gd name="T10" fmla="*/ 7 w 117"/>
                  <a:gd name="T11" fmla="*/ 57 h 117"/>
                  <a:gd name="T12" fmla="*/ 57 w 117"/>
                  <a:gd name="T13" fmla="*/ 83 h 117"/>
                  <a:gd name="T14" fmla="*/ 67 w 117"/>
                  <a:gd name="T15" fmla="*/ 79 h 117"/>
                  <a:gd name="T16" fmla="*/ 101 w 117"/>
                  <a:gd name="T17" fmla="*/ 116 h 117"/>
                  <a:gd name="T18" fmla="*/ 106 w 117"/>
                  <a:gd name="T19" fmla="*/ 115 h 117"/>
                  <a:gd name="T20" fmla="*/ 114 w 117"/>
                  <a:gd name="T21" fmla="*/ 108 h 117"/>
                  <a:gd name="T22" fmla="*/ 116 w 117"/>
                  <a:gd name="T23" fmla="*/ 103 h 117"/>
                  <a:gd name="T24" fmla="*/ 17 w 117"/>
                  <a:gd name="T25" fmla="*/ 54 h 117"/>
                  <a:gd name="T26" fmla="*/ 36 w 117"/>
                  <a:gd name="T27" fmla="*/ 17 h 117"/>
                  <a:gd name="T28" fmla="*/ 73 w 117"/>
                  <a:gd name="T29" fmla="*/ 36 h 117"/>
                  <a:gd name="T30" fmla="*/ 54 w 117"/>
                  <a:gd name="T31" fmla="*/ 73 h 117"/>
                  <a:gd name="T32" fmla="*/ 17 w 117"/>
                  <a:gd name="T33" fmla="*/ 5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117">
                    <a:moveTo>
                      <a:pt x="116" y="103"/>
                    </a:move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0" y="65"/>
                      <a:pt x="80" y="65"/>
                    </a:cubicBezTo>
                    <a:cubicBezTo>
                      <a:pt x="86" y="55"/>
                      <a:pt x="87" y="44"/>
                      <a:pt x="84" y="33"/>
                    </a:cubicBezTo>
                    <a:cubicBezTo>
                      <a:pt x="77" y="11"/>
                      <a:pt x="54" y="0"/>
                      <a:pt x="33" y="6"/>
                    </a:cubicBezTo>
                    <a:cubicBezTo>
                      <a:pt x="12" y="13"/>
                      <a:pt x="0" y="36"/>
                      <a:pt x="7" y="57"/>
                    </a:cubicBezTo>
                    <a:cubicBezTo>
                      <a:pt x="13" y="78"/>
                      <a:pt x="36" y="90"/>
                      <a:pt x="57" y="83"/>
                    </a:cubicBezTo>
                    <a:cubicBezTo>
                      <a:pt x="61" y="82"/>
                      <a:pt x="64" y="81"/>
                      <a:pt x="67" y="79"/>
                    </a:cubicBezTo>
                    <a:cubicBezTo>
                      <a:pt x="101" y="116"/>
                      <a:pt x="101" y="116"/>
                      <a:pt x="101" y="116"/>
                    </a:cubicBezTo>
                    <a:cubicBezTo>
                      <a:pt x="102" y="117"/>
                      <a:pt x="104" y="117"/>
                      <a:pt x="106" y="115"/>
                    </a:cubicBezTo>
                    <a:cubicBezTo>
                      <a:pt x="114" y="108"/>
                      <a:pt x="114" y="108"/>
                      <a:pt x="114" y="108"/>
                    </a:cubicBezTo>
                    <a:cubicBezTo>
                      <a:pt x="116" y="106"/>
                      <a:pt x="117" y="104"/>
                      <a:pt x="116" y="103"/>
                    </a:cubicBezTo>
                    <a:close/>
                    <a:moveTo>
                      <a:pt x="17" y="54"/>
                    </a:moveTo>
                    <a:cubicBezTo>
                      <a:pt x="12" y="38"/>
                      <a:pt x="21" y="22"/>
                      <a:pt x="36" y="17"/>
                    </a:cubicBezTo>
                    <a:cubicBezTo>
                      <a:pt x="52" y="12"/>
                      <a:pt x="69" y="20"/>
                      <a:pt x="73" y="36"/>
                    </a:cubicBezTo>
                    <a:cubicBezTo>
                      <a:pt x="78" y="52"/>
                      <a:pt x="70" y="68"/>
                      <a:pt x="54" y="73"/>
                    </a:cubicBezTo>
                    <a:cubicBezTo>
                      <a:pt x="39" y="78"/>
                      <a:pt x="22" y="69"/>
                      <a:pt x="17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22">
                <a:extLst>
                  <a:ext uri="{FF2B5EF4-FFF2-40B4-BE49-F238E27FC236}">
                    <a16:creationId xmlns:a16="http://schemas.microsoft.com/office/drawing/2014/main" id="{A64B9048-1B93-7CC1-EE1E-BFC764B00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888" y="5754688"/>
                <a:ext cx="190500" cy="141288"/>
              </a:xfrm>
              <a:custGeom>
                <a:avLst/>
                <a:gdLst>
                  <a:gd name="T0" fmla="*/ 10 w 50"/>
                  <a:gd name="T1" fmla="*/ 16 h 37"/>
                  <a:gd name="T2" fmla="*/ 48 w 50"/>
                  <a:gd name="T3" fmla="*/ 36 h 37"/>
                  <a:gd name="T4" fmla="*/ 48 w 50"/>
                  <a:gd name="T5" fmla="*/ 37 h 37"/>
                  <a:gd name="T6" fmla="*/ 49 w 50"/>
                  <a:gd name="T7" fmla="*/ 20 h 37"/>
                  <a:gd name="T8" fmla="*/ 17 w 50"/>
                  <a:gd name="T9" fmla="*/ 4 h 37"/>
                  <a:gd name="T10" fmla="*/ 0 w 50"/>
                  <a:gd name="T11" fmla="*/ 21 h 37"/>
                  <a:gd name="T12" fmla="*/ 10 w 50"/>
                  <a:gd name="T1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7">
                    <a:moveTo>
                      <a:pt x="10" y="16"/>
                    </a:moveTo>
                    <a:cubicBezTo>
                      <a:pt x="26" y="11"/>
                      <a:pt x="43" y="20"/>
                      <a:pt x="48" y="36"/>
                    </a:cubicBezTo>
                    <a:cubicBezTo>
                      <a:pt x="48" y="36"/>
                      <a:pt x="48" y="36"/>
                      <a:pt x="48" y="37"/>
                    </a:cubicBezTo>
                    <a:cubicBezTo>
                      <a:pt x="50" y="32"/>
                      <a:pt x="50" y="26"/>
                      <a:pt x="49" y="20"/>
                    </a:cubicBezTo>
                    <a:cubicBezTo>
                      <a:pt x="45" y="7"/>
                      <a:pt x="30" y="0"/>
                      <a:pt x="17" y="4"/>
                    </a:cubicBezTo>
                    <a:cubicBezTo>
                      <a:pt x="8" y="6"/>
                      <a:pt x="2" y="13"/>
                      <a:pt x="0" y="21"/>
                    </a:cubicBezTo>
                    <a:cubicBezTo>
                      <a:pt x="3" y="19"/>
                      <a:pt x="6" y="17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C8FE29F-E93F-41A6-9DED-B4950C6A85E4}"/>
                </a:ext>
              </a:extLst>
            </p:cNvPr>
            <p:cNvGrpSpPr/>
            <p:nvPr/>
          </p:nvGrpSpPr>
          <p:grpSpPr>
            <a:xfrm>
              <a:off x="8247273" y="4575705"/>
              <a:ext cx="397830" cy="421941"/>
              <a:chOff x="7404100" y="3633788"/>
              <a:chExt cx="628651" cy="666751"/>
            </a:xfrm>
            <a:grpFill/>
          </p:grpSpPr>
          <p:sp>
            <p:nvSpPr>
              <p:cNvPr id="192" name="Freeform 20">
                <a:extLst>
                  <a:ext uri="{FF2B5EF4-FFF2-40B4-BE49-F238E27FC236}">
                    <a16:creationId xmlns:a16="http://schemas.microsoft.com/office/drawing/2014/main" id="{EBABED2A-D6BA-1B44-6B36-F5AAE6C7FB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04100" y="3870326"/>
                <a:ext cx="427038" cy="430213"/>
              </a:xfrm>
              <a:custGeom>
                <a:avLst/>
                <a:gdLst>
                  <a:gd name="T0" fmla="*/ 115 w 136"/>
                  <a:gd name="T1" fmla="*/ 94 h 137"/>
                  <a:gd name="T2" fmla="*/ 119 w 136"/>
                  <a:gd name="T3" fmla="*/ 83 h 137"/>
                  <a:gd name="T4" fmla="*/ 136 w 136"/>
                  <a:gd name="T5" fmla="*/ 77 h 137"/>
                  <a:gd name="T6" fmla="*/ 136 w 136"/>
                  <a:gd name="T7" fmla="*/ 68 h 137"/>
                  <a:gd name="T8" fmla="*/ 136 w 136"/>
                  <a:gd name="T9" fmla="*/ 60 h 137"/>
                  <a:gd name="T10" fmla="*/ 119 w 136"/>
                  <a:gd name="T11" fmla="*/ 54 h 137"/>
                  <a:gd name="T12" fmla="*/ 115 w 136"/>
                  <a:gd name="T13" fmla="*/ 43 h 137"/>
                  <a:gd name="T14" fmla="*/ 122 w 136"/>
                  <a:gd name="T15" fmla="*/ 27 h 137"/>
                  <a:gd name="T16" fmla="*/ 110 w 136"/>
                  <a:gd name="T17" fmla="*/ 14 h 137"/>
                  <a:gd name="T18" fmla="*/ 94 w 136"/>
                  <a:gd name="T19" fmla="*/ 22 h 137"/>
                  <a:gd name="T20" fmla="*/ 83 w 136"/>
                  <a:gd name="T21" fmla="*/ 18 h 137"/>
                  <a:gd name="T22" fmla="*/ 77 w 136"/>
                  <a:gd name="T23" fmla="*/ 1 h 137"/>
                  <a:gd name="T24" fmla="*/ 68 w 136"/>
                  <a:gd name="T25" fmla="*/ 0 h 137"/>
                  <a:gd name="T26" fmla="*/ 59 w 136"/>
                  <a:gd name="T27" fmla="*/ 1 h 137"/>
                  <a:gd name="T28" fmla="*/ 53 w 136"/>
                  <a:gd name="T29" fmla="*/ 18 h 137"/>
                  <a:gd name="T30" fmla="*/ 43 w 136"/>
                  <a:gd name="T31" fmla="*/ 22 h 137"/>
                  <a:gd name="T32" fmla="*/ 26 w 136"/>
                  <a:gd name="T33" fmla="*/ 14 h 137"/>
                  <a:gd name="T34" fmla="*/ 14 w 136"/>
                  <a:gd name="T35" fmla="*/ 27 h 137"/>
                  <a:gd name="T36" fmla="*/ 22 w 136"/>
                  <a:gd name="T37" fmla="*/ 43 h 137"/>
                  <a:gd name="T38" fmla="*/ 17 w 136"/>
                  <a:gd name="T39" fmla="*/ 54 h 137"/>
                  <a:gd name="T40" fmla="*/ 0 w 136"/>
                  <a:gd name="T41" fmla="*/ 60 h 137"/>
                  <a:gd name="T42" fmla="*/ 0 w 136"/>
                  <a:gd name="T43" fmla="*/ 68 h 137"/>
                  <a:gd name="T44" fmla="*/ 0 w 136"/>
                  <a:gd name="T45" fmla="*/ 77 h 137"/>
                  <a:gd name="T46" fmla="*/ 17 w 136"/>
                  <a:gd name="T47" fmla="*/ 83 h 137"/>
                  <a:gd name="T48" fmla="*/ 22 w 136"/>
                  <a:gd name="T49" fmla="*/ 94 h 137"/>
                  <a:gd name="T50" fmla="*/ 14 w 136"/>
                  <a:gd name="T51" fmla="*/ 110 h 137"/>
                  <a:gd name="T52" fmla="*/ 26 w 136"/>
                  <a:gd name="T53" fmla="*/ 123 h 137"/>
                  <a:gd name="T54" fmla="*/ 43 w 136"/>
                  <a:gd name="T55" fmla="*/ 115 h 137"/>
                  <a:gd name="T56" fmla="*/ 53 w 136"/>
                  <a:gd name="T57" fmla="*/ 119 h 137"/>
                  <a:gd name="T58" fmla="*/ 59 w 136"/>
                  <a:gd name="T59" fmla="*/ 136 h 137"/>
                  <a:gd name="T60" fmla="*/ 68 w 136"/>
                  <a:gd name="T61" fmla="*/ 137 h 137"/>
                  <a:gd name="T62" fmla="*/ 77 w 136"/>
                  <a:gd name="T63" fmla="*/ 136 h 137"/>
                  <a:gd name="T64" fmla="*/ 83 w 136"/>
                  <a:gd name="T65" fmla="*/ 119 h 137"/>
                  <a:gd name="T66" fmla="*/ 94 w 136"/>
                  <a:gd name="T67" fmla="*/ 115 h 137"/>
                  <a:gd name="T68" fmla="*/ 110 w 136"/>
                  <a:gd name="T69" fmla="*/ 123 h 137"/>
                  <a:gd name="T70" fmla="*/ 122 w 136"/>
                  <a:gd name="T71" fmla="*/ 110 h 137"/>
                  <a:gd name="T72" fmla="*/ 115 w 136"/>
                  <a:gd name="T73" fmla="*/ 94 h 137"/>
                  <a:gd name="T74" fmla="*/ 68 w 136"/>
                  <a:gd name="T75" fmla="*/ 92 h 137"/>
                  <a:gd name="T76" fmla="*/ 44 w 136"/>
                  <a:gd name="T77" fmla="*/ 68 h 137"/>
                  <a:gd name="T78" fmla="*/ 68 w 136"/>
                  <a:gd name="T79" fmla="*/ 45 h 137"/>
                  <a:gd name="T80" fmla="*/ 92 w 136"/>
                  <a:gd name="T81" fmla="*/ 68 h 137"/>
                  <a:gd name="T82" fmla="*/ 68 w 136"/>
                  <a:gd name="T83" fmla="*/ 92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6" h="137">
                    <a:moveTo>
                      <a:pt x="115" y="94"/>
                    </a:moveTo>
                    <a:cubicBezTo>
                      <a:pt x="116" y="91"/>
                      <a:pt x="118" y="87"/>
                      <a:pt x="119" y="83"/>
                    </a:cubicBezTo>
                    <a:cubicBezTo>
                      <a:pt x="136" y="77"/>
                      <a:pt x="136" y="77"/>
                      <a:pt x="136" y="77"/>
                    </a:cubicBezTo>
                    <a:cubicBezTo>
                      <a:pt x="136" y="74"/>
                      <a:pt x="136" y="71"/>
                      <a:pt x="136" y="68"/>
                    </a:cubicBezTo>
                    <a:cubicBezTo>
                      <a:pt x="136" y="65"/>
                      <a:pt x="136" y="63"/>
                      <a:pt x="136" y="60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8" y="50"/>
                      <a:pt x="116" y="46"/>
                      <a:pt x="115" y="43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19" y="22"/>
                      <a:pt x="115" y="18"/>
                      <a:pt x="110" y="14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0" y="20"/>
                      <a:pt x="87" y="19"/>
                      <a:pt x="83" y="18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4" y="0"/>
                      <a:pt x="71" y="0"/>
                      <a:pt x="68" y="0"/>
                    </a:cubicBezTo>
                    <a:cubicBezTo>
                      <a:pt x="65" y="0"/>
                      <a:pt x="62" y="0"/>
                      <a:pt x="59" y="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0" y="19"/>
                      <a:pt x="46" y="20"/>
                      <a:pt x="43" y="22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2" y="18"/>
                      <a:pt x="18" y="22"/>
                      <a:pt x="14" y="27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0" y="46"/>
                      <a:pt x="18" y="50"/>
                      <a:pt x="17" y="5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3"/>
                      <a:pt x="0" y="65"/>
                      <a:pt x="0" y="68"/>
                    </a:cubicBezTo>
                    <a:cubicBezTo>
                      <a:pt x="0" y="71"/>
                      <a:pt x="0" y="74"/>
                      <a:pt x="0" y="77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7"/>
                      <a:pt x="20" y="91"/>
                      <a:pt x="22" y="94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8" y="115"/>
                      <a:pt x="22" y="119"/>
                      <a:pt x="26" y="123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6" y="117"/>
                      <a:pt x="50" y="118"/>
                      <a:pt x="53" y="119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62" y="137"/>
                      <a:pt x="65" y="137"/>
                      <a:pt x="68" y="137"/>
                    </a:cubicBezTo>
                    <a:cubicBezTo>
                      <a:pt x="71" y="137"/>
                      <a:pt x="74" y="137"/>
                      <a:pt x="77" y="136"/>
                    </a:cubicBezTo>
                    <a:cubicBezTo>
                      <a:pt x="83" y="119"/>
                      <a:pt x="83" y="119"/>
                      <a:pt x="83" y="119"/>
                    </a:cubicBezTo>
                    <a:cubicBezTo>
                      <a:pt x="87" y="118"/>
                      <a:pt x="90" y="117"/>
                      <a:pt x="94" y="115"/>
                    </a:cubicBezTo>
                    <a:cubicBezTo>
                      <a:pt x="110" y="123"/>
                      <a:pt x="110" y="123"/>
                      <a:pt x="110" y="123"/>
                    </a:cubicBezTo>
                    <a:cubicBezTo>
                      <a:pt x="115" y="119"/>
                      <a:pt x="119" y="115"/>
                      <a:pt x="122" y="110"/>
                    </a:cubicBezTo>
                    <a:lnTo>
                      <a:pt x="115" y="94"/>
                    </a:lnTo>
                    <a:close/>
                    <a:moveTo>
                      <a:pt x="68" y="92"/>
                    </a:moveTo>
                    <a:cubicBezTo>
                      <a:pt x="55" y="92"/>
                      <a:pt x="44" y="82"/>
                      <a:pt x="44" y="68"/>
                    </a:cubicBezTo>
                    <a:cubicBezTo>
                      <a:pt x="44" y="55"/>
                      <a:pt x="55" y="45"/>
                      <a:pt x="68" y="45"/>
                    </a:cubicBezTo>
                    <a:cubicBezTo>
                      <a:pt x="81" y="45"/>
                      <a:pt x="92" y="55"/>
                      <a:pt x="92" y="68"/>
                    </a:cubicBezTo>
                    <a:cubicBezTo>
                      <a:pt x="92" y="82"/>
                      <a:pt x="81" y="92"/>
                      <a:pt x="68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Freeform 21">
                <a:extLst>
                  <a:ext uri="{FF2B5EF4-FFF2-40B4-BE49-F238E27FC236}">
                    <a16:creationId xmlns:a16="http://schemas.microsoft.com/office/drawing/2014/main" id="{BE4561EC-B975-1959-F22B-266E7115B5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08888" y="3633788"/>
                <a:ext cx="282575" cy="282575"/>
              </a:xfrm>
              <a:custGeom>
                <a:avLst/>
                <a:gdLst>
                  <a:gd name="T0" fmla="*/ 4 w 90"/>
                  <a:gd name="T1" fmla="*/ 67 h 90"/>
                  <a:gd name="T2" fmla="*/ 16 w 90"/>
                  <a:gd name="T3" fmla="*/ 67 h 90"/>
                  <a:gd name="T4" fmla="*/ 22 w 90"/>
                  <a:gd name="T5" fmla="*/ 73 h 90"/>
                  <a:gd name="T6" fmla="*/ 21 w 90"/>
                  <a:gd name="T7" fmla="*/ 85 h 90"/>
                  <a:gd name="T8" fmla="*/ 26 w 90"/>
                  <a:gd name="T9" fmla="*/ 88 h 90"/>
                  <a:gd name="T10" fmla="*/ 32 w 90"/>
                  <a:gd name="T11" fmla="*/ 90 h 90"/>
                  <a:gd name="T12" fmla="*/ 40 w 90"/>
                  <a:gd name="T13" fmla="*/ 81 h 90"/>
                  <a:gd name="T14" fmla="*/ 48 w 90"/>
                  <a:gd name="T15" fmla="*/ 81 h 90"/>
                  <a:gd name="T16" fmla="*/ 56 w 90"/>
                  <a:gd name="T17" fmla="*/ 90 h 90"/>
                  <a:gd name="T18" fmla="*/ 67 w 90"/>
                  <a:gd name="T19" fmla="*/ 86 h 90"/>
                  <a:gd name="T20" fmla="*/ 67 w 90"/>
                  <a:gd name="T21" fmla="*/ 74 h 90"/>
                  <a:gd name="T22" fmla="*/ 73 w 90"/>
                  <a:gd name="T23" fmla="*/ 68 h 90"/>
                  <a:gd name="T24" fmla="*/ 85 w 90"/>
                  <a:gd name="T25" fmla="*/ 69 h 90"/>
                  <a:gd name="T26" fmla="*/ 87 w 90"/>
                  <a:gd name="T27" fmla="*/ 64 h 90"/>
                  <a:gd name="T28" fmla="*/ 89 w 90"/>
                  <a:gd name="T29" fmla="*/ 58 h 90"/>
                  <a:gd name="T30" fmla="*/ 81 w 90"/>
                  <a:gd name="T31" fmla="*/ 50 h 90"/>
                  <a:gd name="T32" fmla="*/ 81 w 90"/>
                  <a:gd name="T33" fmla="*/ 42 h 90"/>
                  <a:gd name="T34" fmla="*/ 90 w 90"/>
                  <a:gd name="T35" fmla="*/ 34 h 90"/>
                  <a:gd name="T36" fmla="*/ 86 w 90"/>
                  <a:gd name="T37" fmla="*/ 23 h 90"/>
                  <a:gd name="T38" fmla="*/ 73 w 90"/>
                  <a:gd name="T39" fmla="*/ 23 h 90"/>
                  <a:gd name="T40" fmla="*/ 68 w 90"/>
                  <a:gd name="T41" fmla="*/ 17 h 90"/>
                  <a:gd name="T42" fmla="*/ 69 w 90"/>
                  <a:gd name="T43" fmla="*/ 5 h 90"/>
                  <a:gd name="T44" fmla="*/ 63 w 90"/>
                  <a:gd name="T45" fmla="*/ 3 h 90"/>
                  <a:gd name="T46" fmla="*/ 58 w 90"/>
                  <a:gd name="T47" fmla="*/ 0 h 90"/>
                  <a:gd name="T48" fmla="*/ 49 w 90"/>
                  <a:gd name="T49" fmla="*/ 9 h 90"/>
                  <a:gd name="T50" fmla="*/ 41 w 90"/>
                  <a:gd name="T51" fmla="*/ 9 h 90"/>
                  <a:gd name="T52" fmla="*/ 33 w 90"/>
                  <a:gd name="T53" fmla="*/ 0 h 90"/>
                  <a:gd name="T54" fmla="*/ 22 w 90"/>
                  <a:gd name="T55" fmla="*/ 4 h 90"/>
                  <a:gd name="T56" fmla="*/ 23 w 90"/>
                  <a:gd name="T57" fmla="*/ 17 h 90"/>
                  <a:gd name="T58" fmla="*/ 17 w 90"/>
                  <a:gd name="T59" fmla="*/ 22 h 90"/>
                  <a:gd name="T60" fmla="*/ 5 w 90"/>
                  <a:gd name="T61" fmla="*/ 21 h 90"/>
                  <a:gd name="T62" fmla="*/ 2 w 90"/>
                  <a:gd name="T63" fmla="*/ 27 h 90"/>
                  <a:gd name="T64" fmla="*/ 0 w 90"/>
                  <a:gd name="T65" fmla="*/ 32 h 90"/>
                  <a:gd name="T66" fmla="*/ 9 w 90"/>
                  <a:gd name="T67" fmla="*/ 40 h 90"/>
                  <a:gd name="T68" fmla="*/ 9 w 90"/>
                  <a:gd name="T69" fmla="*/ 48 h 90"/>
                  <a:gd name="T70" fmla="*/ 0 w 90"/>
                  <a:gd name="T71" fmla="*/ 56 h 90"/>
                  <a:gd name="T72" fmla="*/ 4 w 90"/>
                  <a:gd name="T73" fmla="*/ 67 h 90"/>
                  <a:gd name="T74" fmla="*/ 30 w 90"/>
                  <a:gd name="T75" fmla="*/ 39 h 90"/>
                  <a:gd name="T76" fmla="*/ 51 w 90"/>
                  <a:gd name="T77" fmla="*/ 30 h 90"/>
                  <a:gd name="T78" fmla="*/ 60 w 90"/>
                  <a:gd name="T79" fmla="*/ 52 h 90"/>
                  <a:gd name="T80" fmla="*/ 38 w 90"/>
                  <a:gd name="T81" fmla="*/ 60 h 90"/>
                  <a:gd name="T82" fmla="*/ 30 w 90"/>
                  <a:gd name="T83" fmla="*/ 3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0" h="90">
                    <a:moveTo>
                      <a:pt x="4" y="67"/>
                    </a:move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9"/>
                      <a:pt x="20" y="71"/>
                      <a:pt x="22" y="73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3" y="86"/>
                      <a:pt x="25" y="87"/>
                      <a:pt x="26" y="88"/>
                    </a:cubicBezTo>
                    <a:cubicBezTo>
                      <a:pt x="28" y="88"/>
                      <a:pt x="30" y="89"/>
                      <a:pt x="32" y="90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3" y="81"/>
                      <a:pt x="46" y="81"/>
                      <a:pt x="48" y="81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60" y="89"/>
                      <a:pt x="64" y="88"/>
                      <a:pt x="67" y="86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9" y="72"/>
                      <a:pt x="71" y="70"/>
                      <a:pt x="73" y="68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6" y="67"/>
                      <a:pt x="87" y="65"/>
                      <a:pt x="87" y="64"/>
                    </a:cubicBezTo>
                    <a:cubicBezTo>
                      <a:pt x="88" y="62"/>
                      <a:pt x="89" y="60"/>
                      <a:pt x="89" y="58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1" y="47"/>
                      <a:pt x="81" y="44"/>
                      <a:pt x="81" y="42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0"/>
                      <a:pt x="87" y="26"/>
                      <a:pt x="86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2" y="21"/>
                      <a:pt x="70" y="19"/>
                      <a:pt x="68" y="17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7" y="4"/>
                      <a:pt x="65" y="3"/>
                      <a:pt x="63" y="3"/>
                    </a:cubicBezTo>
                    <a:cubicBezTo>
                      <a:pt x="62" y="2"/>
                      <a:pt x="60" y="1"/>
                      <a:pt x="58" y="0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7" y="9"/>
                      <a:pt x="44" y="9"/>
                      <a:pt x="41" y="9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26" y="3"/>
                      <a:pt x="22" y="4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1" y="18"/>
                      <a:pt x="19" y="20"/>
                      <a:pt x="17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3"/>
                      <a:pt x="3" y="25"/>
                      <a:pt x="2" y="27"/>
                    </a:cubicBezTo>
                    <a:cubicBezTo>
                      <a:pt x="2" y="28"/>
                      <a:pt x="1" y="30"/>
                      <a:pt x="0" y="32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3"/>
                      <a:pt x="9" y="46"/>
                      <a:pt x="9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" y="60"/>
                      <a:pt x="2" y="64"/>
                      <a:pt x="4" y="67"/>
                    </a:cubicBezTo>
                    <a:close/>
                    <a:moveTo>
                      <a:pt x="30" y="39"/>
                    </a:moveTo>
                    <a:cubicBezTo>
                      <a:pt x="34" y="30"/>
                      <a:pt x="43" y="27"/>
                      <a:pt x="51" y="30"/>
                    </a:cubicBezTo>
                    <a:cubicBezTo>
                      <a:pt x="60" y="34"/>
                      <a:pt x="63" y="43"/>
                      <a:pt x="60" y="52"/>
                    </a:cubicBezTo>
                    <a:cubicBezTo>
                      <a:pt x="56" y="60"/>
                      <a:pt x="47" y="63"/>
                      <a:pt x="38" y="60"/>
                    </a:cubicBezTo>
                    <a:cubicBezTo>
                      <a:pt x="30" y="56"/>
                      <a:pt x="26" y="47"/>
                      <a:pt x="3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Freeform 22">
                <a:extLst>
                  <a:ext uri="{FF2B5EF4-FFF2-40B4-BE49-F238E27FC236}">
                    <a16:creationId xmlns:a16="http://schemas.microsoft.com/office/drawing/2014/main" id="{6FC44596-A964-88D0-F630-3EF4D01941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05738" y="3832226"/>
                <a:ext cx="227013" cy="228600"/>
              </a:xfrm>
              <a:custGeom>
                <a:avLst/>
                <a:gdLst>
                  <a:gd name="T0" fmla="*/ 63 w 72"/>
                  <a:gd name="T1" fmla="*/ 44 h 73"/>
                  <a:gd name="T2" fmla="*/ 72 w 72"/>
                  <a:gd name="T3" fmla="*/ 41 h 73"/>
                  <a:gd name="T4" fmla="*/ 72 w 72"/>
                  <a:gd name="T5" fmla="*/ 36 h 73"/>
                  <a:gd name="T6" fmla="*/ 72 w 72"/>
                  <a:gd name="T7" fmla="*/ 31 h 73"/>
                  <a:gd name="T8" fmla="*/ 63 w 72"/>
                  <a:gd name="T9" fmla="*/ 28 h 73"/>
                  <a:gd name="T10" fmla="*/ 60 w 72"/>
                  <a:gd name="T11" fmla="*/ 23 h 73"/>
                  <a:gd name="T12" fmla="*/ 64 w 72"/>
                  <a:gd name="T13" fmla="*/ 14 h 73"/>
                  <a:gd name="T14" fmla="*/ 58 w 72"/>
                  <a:gd name="T15" fmla="*/ 8 h 73"/>
                  <a:gd name="T16" fmla="*/ 49 w 72"/>
                  <a:gd name="T17" fmla="*/ 12 h 73"/>
                  <a:gd name="T18" fmla="*/ 43 w 72"/>
                  <a:gd name="T19" fmla="*/ 10 h 73"/>
                  <a:gd name="T20" fmla="*/ 40 w 72"/>
                  <a:gd name="T21" fmla="*/ 1 h 73"/>
                  <a:gd name="T22" fmla="*/ 35 w 72"/>
                  <a:gd name="T23" fmla="*/ 0 h 73"/>
                  <a:gd name="T24" fmla="*/ 31 w 72"/>
                  <a:gd name="T25" fmla="*/ 1 h 73"/>
                  <a:gd name="T26" fmla="*/ 28 w 72"/>
                  <a:gd name="T27" fmla="*/ 10 h 73"/>
                  <a:gd name="T28" fmla="*/ 22 w 72"/>
                  <a:gd name="T29" fmla="*/ 12 h 73"/>
                  <a:gd name="T30" fmla="*/ 13 w 72"/>
                  <a:gd name="T31" fmla="*/ 8 h 73"/>
                  <a:gd name="T32" fmla="*/ 7 w 72"/>
                  <a:gd name="T33" fmla="*/ 15 h 73"/>
                  <a:gd name="T34" fmla="*/ 11 w 72"/>
                  <a:gd name="T35" fmla="*/ 24 h 73"/>
                  <a:gd name="T36" fmla="*/ 9 w 72"/>
                  <a:gd name="T37" fmla="*/ 29 h 73"/>
                  <a:gd name="T38" fmla="*/ 0 w 72"/>
                  <a:gd name="T39" fmla="*/ 33 h 73"/>
                  <a:gd name="T40" fmla="*/ 0 w 72"/>
                  <a:gd name="T41" fmla="*/ 37 h 73"/>
                  <a:gd name="T42" fmla="*/ 0 w 72"/>
                  <a:gd name="T43" fmla="*/ 42 h 73"/>
                  <a:gd name="T44" fmla="*/ 9 w 72"/>
                  <a:gd name="T45" fmla="*/ 45 h 73"/>
                  <a:gd name="T46" fmla="*/ 12 w 72"/>
                  <a:gd name="T47" fmla="*/ 51 h 73"/>
                  <a:gd name="T48" fmla="*/ 8 w 72"/>
                  <a:gd name="T49" fmla="*/ 59 h 73"/>
                  <a:gd name="T50" fmla="*/ 15 w 72"/>
                  <a:gd name="T51" fmla="*/ 66 h 73"/>
                  <a:gd name="T52" fmla="*/ 23 w 72"/>
                  <a:gd name="T53" fmla="*/ 62 h 73"/>
                  <a:gd name="T54" fmla="*/ 29 w 72"/>
                  <a:gd name="T55" fmla="*/ 64 h 73"/>
                  <a:gd name="T56" fmla="*/ 32 w 72"/>
                  <a:gd name="T57" fmla="*/ 73 h 73"/>
                  <a:gd name="T58" fmla="*/ 37 w 72"/>
                  <a:gd name="T59" fmla="*/ 73 h 73"/>
                  <a:gd name="T60" fmla="*/ 41 w 72"/>
                  <a:gd name="T61" fmla="*/ 72 h 73"/>
                  <a:gd name="T62" fmla="*/ 44 w 72"/>
                  <a:gd name="T63" fmla="*/ 63 h 73"/>
                  <a:gd name="T64" fmla="*/ 50 w 72"/>
                  <a:gd name="T65" fmla="*/ 61 h 73"/>
                  <a:gd name="T66" fmla="*/ 59 w 72"/>
                  <a:gd name="T67" fmla="*/ 65 h 73"/>
                  <a:gd name="T68" fmla="*/ 65 w 72"/>
                  <a:gd name="T69" fmla="*/ 58 h 73"/>
                  <a:gd name="T70" fmla="*/ 61 w 72"/>
                  <a:gd name="T71" fmla="*/ 50 h 73"/>
                  <a:gd name="T72" fmla="*/ 63 w 72"/>
                  <a:gd name="T73" fmla="*/ 44 h 73"/>
                  <a:gd name="T74" fmla="*/ 36 w 72"/>
                  <a:gd name="T75" fmla="*/ 49 h 73"/>
                  <a:gd name="T76" fmla="*/ 23 w 72"/>
                  <a:gd name="T77" fmla="*/ 37 h 73"/>
                  <a:gd name="T78" fmla="*/ 36 w 72"/>
                  <a:gd name="T79" fmla="*/ 24 h 73"/>
                  <a:gd name="T80" fmla="*/ 49 w 72"/>
                  <a:gd name="T81" fmla="*/ 36 h 73"/>
                  <a:gd name="T82" fmla="*/ 36 w 72"/>
                  <a:gd name="T83" fmla="*/ 4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2" h="73">
                    <a:moveTo>
                      <a:pt x="63" y="44"/>
                    </a:move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39"/>
                      <a:pt x="72" y="37"/>
                      <a:pt x="72" y="36"/>
                    </a:cubicBezTo>
                    <a:cubicBezTo>
                      <a:pt x="72" y="34"/>
                      <a:pt x="72" y="33"/>
                      <a:pt x="72" y="31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6"/>
                      <a:pt x="61" y="24"/>
                      <a:pt x="60" y="23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2" y="12"/>
                      <a:pt x="60" y="9"/>
                      <a:pt x="58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7" y="11"/>
                      <a:pt x="45" y="10"/>
                      <a:pt x="43" y="1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0"/>
                      <a:pt x="32" y="1"/>
                      <a:pt x="31" y="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6" y="10"/>
                      <a:pt x="24" y="11"/>
                      <a:pt x="22" y="12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1" y="10"/>
                      <a:pt x="9" y="13"/>
                      <a:pt x="7" y="15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7"/>
                      <a:pt x="9" y="2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0" y="39"/>
                      <a:pt x="0" y="41"/>
                      <a:pt x="0" y="42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7"/>
                      <a:pt x="11" y="49"/>
                      <a:pt x="12" y="51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10" y="62"/>
                      <a:pt x="12" y="64"/>
                      <a:pt x="15" y="66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2"/>
                      <a:pt x="27" y="63"/>
                      <a:pt x="29" y="6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4" y="73"/>
                      <a:pt x="35" y="73"/>
                      <a:pt x="37" y="73"/>
                    </a:cubicBezTo>
                    <a:cubicBezTo>
                      <a:pt x="38" y="73"/>
                      <a:pt x="40" y="73"/>
                      <a:pt x="41" y="7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3"/>
                      <a:pt x="48" y="62"/>
                      <a:pt x="50" y="61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1" y="63"/>
                      <a:pt x="63" y="61"/>
                      <a:pt x="65" y="58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8"/>
                      <a:pt x="63" y="46"/>
                      <a:pt x="63" y="44"/>
                    </a:cubicBezTo>
                    <a:close/>
                    <a:moveTo>
                      <a:pt x="36" y="49"/>
                    </a:moveTo>
                    <a:cubicBezTo>
                      <a:pt x="29" y="49"/>
                      <a:pt x="24" y="44"/>
                      <a:pt x="23" y="37"/>
                    </a:cubicBezTo>
                    <a:cubicBezTo>
                      <a:pt x="23" y="30"/>
                      <a:pt x="29" y="24"/>
                      <a:pt x="36" y="24"/>
                    </a:cubicBezTo>
                    <a:cubicBezTo>
                      <a:pt x="43" y="24"/>
                      <a:pt x="49" y="29"/>
                      <a:pt x="49" y="36"/>
                    </a:cubicBezTo>
                    <a:cubicBezTo>
                      <a:pt x="49" y="43"/>
                      <a:pt x="43" y="49"/>
                      <a:pt x="3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BEB8DFA-4707-DA8B-82F4-03EC8DF59E25}"/>
                </a:ext>
              </a:extLst>
            </p:cNvPr>
            <p:cNvGrpSpPr/>
            <p:nvPr/>
          </p:nvGrpSpPr>
          <p:grpSpPr>
            <a:xfrm>
              <a:off x="9161421" y="4572105"/>
              <a:ext cx="360892" cy="429141"/>
              <a:chOff x="4922838" y="1303338"/>
              <a:chExt cx="554037" cy="658812"/>
            </a:xfrm>
            <a:grpFill/>
          </p:grpSpPr>
          <p:sp>
            <p:nvSpPr>
              <p:cNvPr id="189" name="Freeform 5">
                <a:extLst>
                  <a:ext uri="{FF2B5EF4-FFF2-40B4-BE49-F238E27FC236}">
                    <a16:creationId xmlns:a16="http://schemas.microsoft.com/office/drawing/2014/main" id="{E1E95F96-5944-903D-C075-536547A57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2838" y="1751013"/>
                <a:ext cx="554037" cy="211137"/>
              </a:xfrm>
              <a:custGeom>
                <a:avLst/>
                <a:gdLst>
                  <a:gd name="T0" fmla="*/ 164 w 183"/>
                  <a:gd name="T1" fmla="*/ 0 h 70"/>
                  <a:gd name="T2" fmla="*/ 19 w 183"/>
                  <a:gd name="T3" fmla="*/ 0 h 70"/>
                  <a:gd name="T4" fmla="*/ 0 w 183"/>
                  <a:gd name="T5" fmla="*/ 19 h 70"/>
                  <a:gd name="T6" fmla="*/ 0 w 183"/>
                  <a:gd name="T7" fmla="*/ 50 h 70"/>
                  <a:gd name="T8" fmla="*/ 19 w 183"/>
                  <a:gd name="T9" fmla="*/ 70 h 70"/>
                  <a:gd name="T10" fmla="*/ 164 w 183"/>
                  <a:gd name="T11" fmla="*/ 70 h 70"/>
                  <a:gd name="T12" fmla="*/ 183 w 183"/>
                  <a:gd name="T13" fmla="*/ 50 h 70"/>
                  <a:gd name="T14" fmla="*/ 183 w 183"/>
                  <a:gd name="T15" fmla="*/ 19 h 70"/>
                  <a:gd name="T16" fmla="*/ 164 w 183"/>
                  <a:gd name="T1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70">
                    <a:moveTo>
                      <a:pt x="16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1"/>
                      <a:pt x="8" y="70"/>
                      <a:pt x="19" y="70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75" y="70"/>
                      <a:pt x="183" y="61"/>
                      <a:pt x="183" y="50"/>
                    </a:cubicBezTo>
                    <a:cubicBezTo>
                      <a:pt x="183" y="19"/>
                      <a:pt x="183" y="19"/>
                      <a:pt x="183" y="19"/>
                    </a:cubicBezTo>
                    <a:cubicBezTo>
                      <a:pt x="183" y="9"/>
                      <a:pt x="175" y="0"/>
                      <a:pt x="1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6">
                <a:extLst>
                  <a:ext uri="{FF2B5EF4-FFF2-40B4-BE49-F238E27FC236}">
                    <a16:creationId xmlns:a16="http://schemas.microsoft.com/office/drawing/2014/main" id="{0C3B29F5-3073-83CA-89A4-887CEF0EB5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03813" y="1303338"/>
                <a:ext cx="190500" cy="190500"/>
              </a:xfrm>
              <a:custGeom>
                <a:avLst/>
                <a:gdLst>
                  <a:gd name="T0" fmla="*/ 32 w 63"/>
                  <a:gd name="T1" fmla="*/ 63 h 63"/>
                  <a:gd name="T2" fmla="*/ 63 w 63"/>
                  <a:gd name="T3" fmla="*/ 32 h 63"/>
                  <a:gd name="T4" fmla="*/ 32 w 63"/>
                  <a:gd name="T5" fmla="*/ 0 h 63"/>
                  <a:gd name="T6" fmla="*/ 0 w 63"/>
                  <a:gd name="T7" fmla="*/ 32 h 63"/>
                  <a:gd name="T8" fmla="*/ 32 w 63"/>
                  <a:gd name="T9" fmla="*/ 63 h 63"/>
                  <a:gd name="T10" fmla="*/ 29 w 63"/>
                  <a:gd name="T11" fmla="*/ 9 h 63"/>
                  <a:gd name="T12" fmla="*/ 34 w 63"/>
                  <a:gd name="T13" fmla="*/ 13 h 63"/>
                  <a:gd name="T14" fmla="*/ 29 w 63"/>
                  <a:gd name="T15" fmla="*/ 18 h 63"/>
                  <a:gd name="T16" fmla="*/ 18 w 63"/>
                  <a:gd name="T17" fmla="*/ 29 h 63"/>
                  <a:gd name="T18" fmla="*/ 13 w 63"/>
                  <a:gd name="T19" fmla="*/ 34 h 63"/>
                  <a:gd name="T20" fmla="*/ 8 w 63"/>
                  <a:gd name="T21" fmla="*/ 29 h 63"/>
                  <a:gd name="T22" fmla="*/ 29 w 63"/>
                  <a:gd name="T23" fmla="*/ 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63">
                    <a:moveTo>
                      <a:pt x="32" y="63"/>
                    </a:moveTo>
                    <a:cubicBezTo>
                      <a:pt x="49" y="63"/>
                      <a:pt x="63" y="49"/>
                      <a:pt x="63" y="32"/>
                    </a:cubicBezTo>
                    <a:cubicBezTo>
                      <a:pt x="63" y="14"/>
                      <a:pt x="49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49"/>
                      <a:pt x="14" y="63"/>
                      <a:pt x="32" y="63"/>
                    </a:cubicBezTo>
                    <a:close/>
                    <a:moveTo>
                      <a:pt x="29" y="9"/>
                    </a:moveTo>
                    <a:cubicBezTo>
                      <a:pt x="31" y="9"/>
                      <a:pt x="34" y="11"/>
                      <a:pt x="34" y="13"/>
                    </a:cubicBezTo>
                    <a:cubicBezTo>
                      <a:pt x="34" y="16"/>
                      <a:pt x="31" y="18"/>
                      <a:pt x="29" y="18"/>
                    </a:cubicBezTo>
                    <a:cubicBezTo>
                      <a:pt x="23" y="18"/>
                      <a:pt x="18" y="23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0" y="34"/>
                      <a:pt x="8" y="32"/>
                      <a:pt x="8" y="29"/>
                    </a:cubicBezTo>
                    <a:cubicBezTo>
                      <a:pt x="8" y="18"/>
                      <a:pt x="18" y="9"/>
                      <a:pt x="2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7">
                <a:extLst>
                  <a:ext uri="{FF2B5EF4-FFF2-40B4-BE49-F238E27FC236}">
                    <a16:creationId xmlns:a16="http://schemas.microsoft.com/office/drawing/2014/main" id="{27BEA246-8562-9684-8A40-0D92F356D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1514475"/>
                <a:ext cx="252412" cy="209550"/>
              </a:xfrm>
              <a:custGeom>
                <a:avLst/>
                <a:gdLst>
                  <a:gd name="T0" fmla="*/ 11 w 83"/>
                  <a:gd name="T1" fmla="*/ 69 h 69"/>
                  <a:gd name="T2" fmla="*/ 72 w 83"/>
                  <a:gd name="T3" fmla="*/ 69 h 69"/>
                  <a:gd name="T4" fmla="*/ 83 w 83"/>
                  <a:gd name="T5" fmla="*/ 58 h 69"/>
                  <a:gd name="T6" fmla="*/ 72 w 83"/>
                  <a:gd name="T7" fmla="*/ 47 h 69"/>
                  <a:gd name="T8" fmla="*/ 71 w 83"/>
                  <a:gd name="T9" fmla="*/ 47 h 69"/>
                  <a:gd name="T10" fmla="*/ 72 w 83"/>
                  <a:gd name="T11" fmla="*/ 42 h 69"/>
                  <a:gd name="T12" fmla="*/ 62 w 83"/>
                  <a:gd name="T13" fmla="*/ 32 h 69"/>
                  <a:gd name="T14" fmla="*/ 53 w 83"/>
                  <a:gd name="T15" fmla="*/ 32 h 69"/>
                  <a:gd name="T16" fmla="*/ 53 w 83"/>
                  <a:gd name="T17" fmla="*/ 0 h 69"/>
                  <a:gd name="T18" fmla="*/ 30 w 83"/>
                  <a:gd name="T19" fmla="*/ 0 h 69"/>
                  <a:gd name="T20" fmla="*/ 30 w 83"/>
                  <a:gd name="T21" fmla="*/ 32 h 69"/>
                  <a:gd name="T22" fmla="*/ 21 w 83"/>
                  <a:gd name="T23" fmla="*/ 32 h 69"/>
                  <a:gd name="T24" fmla="*/ 11 w 83"/>
                  <a:gd name="T25" fmla="*/ 42 h 69"/>
                  <a:gd name="T26" fmla="*/ 12 w 83"/>
                  <a:gd name="T27" fmla="*/ 47 h 69"/>
                  <a:gd name="T28" fmla="*/ 11 w 83"/>
                  <a:gd name="T29" fmla="*/ 47 h 69"/>
                  <a:gd name="T30" fmla="*/ 0 w 83"/>
                  <a:gd name="T31" fmla="*/ 58 h 69"/>
                  <a:gd name="T32" fmla="*/ 11 w 83"/>
                  <a:gd name="T3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69">
                    <a:moveTo>
                      <a:pt x="11" y="69"/>
                    </a:moveTo>
                    <a:cubicBezTo>
                      <a:pt x="72" y="69"/>
                      <a:pt x="72" y="69"/>
                      <a:pt x="72" y="69"/>
                    </a:cubicBezTo>
                    <a:cubicBezTo>
                      <a:pt x="78" y="69"/>
                      <a:pt x="83" y="64"/>
                      <a:pt x="83" y="58"/>
                    </a:cubicBezTo>
                    <a:cubicBezTo>
                      <a:pt x="83" y="52"/>
                      <a:pt x="78" y="47"/>
                      <a:pt x="72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2" y="46"/>
                      <a:pt x="72" y="44"/>
                      <a:pt x="72" y="42"/>
                    </a:cubicBezTo>
                    <a:cubicBezTo>
                      <a:pt x="72" y="37"/>
                      <a:pt x="68" y="32"/>
                      <a:pt x="62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15" y="32"/>
                      <a:pt x="11" y="37"/>
                      <a:pt x="11" y="42"/>
                    </a:cubicBezTo>
                    <a:cubicBezTo>
                      <a:pt x="11" y="44"/>
                      <a:pt x="12" y="46"/>
                      <a:pt x="12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5" y="47"/>
                      <a:pt x="0" y="52"/>
                      <a:pt x="0" y="58"/>
                    </a:cubicBezTo>
                    <a:cubicBezTo>
                      <a:pt x="0" y="64"/>
                      <a:pt x="5" y="69"/>
                      <a:pt x="11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82BD86F-470C-B2E5-337C-0244E7EB6D93}"/>
                </a:ext>
              </a:extLst>
            </p:cNvPr>
            <p:cNvGrpSpPr/>
            <p:nvPr/>
          </p:nvGrpSpPr>
          <p:grpSpPr>
            <a:xfrm rot="21036247">
              <a:off x="11119002" y="4627301"/>
              <a:ext cx="502767" cy="318749"/>
              <a:chOff x="7726363" y="1603045"/>
              <a:chExt cx="876914" cy="555955"/>
            </a:xfrm>
            <a:grpFill/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2247CF30-C681-2022-5BC9-09145FDDB804}"/>
                  </a:ext>
                </a:extLst>
              </p:cNvPr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186" name="Freeform 10">
                  <a:extLst>
                    <a:ext uri="{FF2B5EF4-FFF2-40B4-BE49-F238E27FC236}">
                      <a16:creationId xmlns:a16="http://schemas.microsoft.com/office/drawing/2014/main" id="{CC5FCF8E-73CB-86DD-A8F3-F10BA60722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87" name="Freeform 11">
                  <a:extLst>
                    <a:ext uri="{FF2B5EF4-FFF2-40B4-BE49-F238E27FC236}">
                      <a16:creationId xmlns:a16="http://schemas.microsoft.com/office/drawing/2014/main" id="{28B8C307-E93B-4DB9-4764-20F71A95B7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88" name="Freeform 12">
                  <a:extLst>
                    <a:ext uri="{FF2B5EF4-FFF2-40B4-BE49-F238E27FC236}">
                      <a16:creationId xmlns:a16="http://schemas.microsoft.com/office/drawing/2014/main" id="{C40B2F90-2735-DBA1-76FB-BAE5A9E6D6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82D1A171-9696-1AEC-1B26-32A6A0A5226E}"/>
                  </a:ext>
                </a:extLst>
              </p:cNvPr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183" name="Freeform 10">
                  <a:extLst>
                    <a:ext uri="{FF2B5EF4-FFF2-40B4-BE49-F238E27FC236}">
                      <a16:creationId xmlns:a16="http://schemas.microsoft.com/office/drawing/2014/main" id="{4FB4FA88-E06D-FD49-956C-7A5CAA28C2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84" name="Freeform 11">
                  <a:extLst>
                    <a:ext uri="{FF2B5EF4-FFF2-40B4-BE49-F238E27FC236}">
                      <a16:creationId xmlns:a16="http://schemas.microsoft.com/office/drawing/2014/main" id="{AADD387E-856A-AF06-0433-06801B5808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85" name="Freeform 12">
                  <a:extLst>
                    <a:ext uri="{FF2B5EF4-FFF2-40B4-BE49-F238E27FC236}">
                      <a16:creationId xmlns:a16="http://schemas.microsoft.com/office/drawing/2014/main" id="{E312F9D9-D7E7-2652-A7CB-9621BD147F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AE52D6-3159-EDA0-F538-F4250016AF04}"/>
                </a:ext>
              </a:extLst>
            </p:cNvPr>
            <p:cNvGrpSpPr/>
            <p:nvPr/>
          </p:nvGrpSpPr>
          <p:grpSpPr>
            <a:xfrm>
              <a:off x="10143843" y="4601780"/>
              <a:ext cx="375930" cy="369791"/>
              <a:chOff x="2347912" y="1022351"/>
              <a:chExt cx="777876" cy="765174"/>
            </a:xfrm>
            <a:grpFill/>
          </p:grpSpPr>
          <p:sp>
            <p:nvSpPr>
              <p:cNvPr id="178" name="Freeform 20">
                <a:extLst>
                  <a:ext uri="{FF2B5EF4-FFF2-40B4-BE49-F238E27FC236}">
                    <a16:creationId xmlns:a16="http://schemas.microsoft.com/office/drawing/2014/main" id="{465EFB0E-14DE-7383-B347-28E34B73B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7912" y="1033463"/>
                <a:ext cx="777876" cy="754062"/>
              </a:xfrm>
              <a:custGeom>
                <a:avLst/>
                <a:gdLst>
                  <a:gd name="T0" fmla="*/ 41 w 204"/>
                  <a:gd name="T1" fmla="*/ 198 h 198"/>
                  <a:gd name="T2" fmla="*/ 24 w 204"/>
                  <a:gd name="T3" fmla="*/ 192 h 198"/>
                  <a:gd name="T4" fmla="*/ 42 w 204"/>
                  <a:gd name="T5" fmla="*/ 174 h 198"/>
                  <a:gd name="T6" fmla="*/ 27 w 204"/>
                  <a:gd name="T7" fmla="*/ 160 h 198"/>
                  <a:gd name="T8" fmla="*/ 9 w 204"/>
                  <a:gd name="T9" fmla="*/ 178 h 198"/>
                  <a:gd name="T10" fmla="*/ 14 w 204"/>
                  <a:gd name="T11" fmla="*/ 135 h 198"/>
                  <a:gd name="T12" fmla="*/ 52 w 204"/>
                  <a:gd name="T13" fmla="*/ 126 h 198"/>
                  <a:gd name="T14" fmla="*/ 138 w 204"/>
                  <a:gd name="T15" fmla="*/ 11 h 198"/>
                  <a:gd name="T16" fmla="*/ 178 w 204"/>
                  <a:gd name="T17" fmla="*/ 3 h 198"/>
                  <a:gd name="T18" fmla="*/ 180 w 204"/>
                  <a:gd name="T19" fmla="*/ 9 h 198"/>
                  <a:gd name="T20" fmla="*/ 163 w 204"/>
                  <a:gd name="T21" fmla="*/ 39 h 198"/>
                  <a:gd name="T22" fmla="*/ 192 w 204"/>
                  <a:gd name="T23" fmla="*/ 22 h 198"/>
                  <a:gd name="T24" fmla="*/ 198 w 204"/>
                  <a:gd name="T25" fmla="*/ 23 h 198"/>
                  <a:gd name="T26" fmla="*/ 164 w 204"/>
                  <a:gd name="T27" fmla="*/ 74 h 198"/>
                  <a:gd name="T28" fmla="*/ 75 w 204"/>
                  <a:gd name="T29" fmla="*/ 149 h 198"/>
                  <a:gd name="T30" fmla="*/ 41 w 204"/>
                  <a:gd name="T31" fmla="*/ 198 h 198"/>
                  <a:gd name="T32" fmla="*/ 61 w 204"/>
                  <a:gd name="T33" fmla="*/ 182 h 198"/>
                  <a:gd name="T34" fmla="*/ 68 w 204"/>
                  <a:gd name="T35" fmla="*/ 145 h 198"/>
                  <a:gd name="T36" fmla="*/ 152 w 204"/>
                  <a:gd name="T37" fmla="*/ 64 h 198"/>
                  <a:gd name="T38" fmla="*/ 185 w 204"/>
                  <a:gd name="T39" fmla="*/ 58 h 198"/>
                  <a:gd name="T40" fmla="*/ 182 w 204"/>
                  <a:gd name="T41" fmla="*/ 46 h 198"/>
                  <a:gd name="T42" fmla="*/ 159 w 204"/>
                  <a:gd name="T43" fmla="*/ 47 h 198"/>
                  <a:gd name="T44" fmla="*/ 155 w 204"/>
                  <a:gd name="T45" fmla="*/ 22 h 198"/>
                  <a:gd name="T46" fmla="*/ 169 w 204"/>
                  <a:gd name="T47" fmla="*/ 8 h 198"/>
                  <a:gd name="T48" fmla="*/ 143 w 204"/>
                  <a:gd name="T49" fmla="*/ 16 h 198"/>
                  <a:gd name="T50" fmla="*/ 136 w 204"/>
                  <a:gd name="T51" fmla="*/ 53 h 198"/>
                  <a:gd name="T52" fmla="*/ 52 w 204"/>
                  <a:gd name="T53" fmla="*/ 134 h 198"/>
                  <a:gd name="T54" fmla="*/ 19 w 204"/>
                  <a:gd name="T55" fmla="*/ 140 h 198"/>
                  <a:gd name="T56" fmla="*/ 22 w 204"/>
                  <a:gd name="T57" fmla="*/ 153 h 198"/>
                  <a:gd name="T58" fmla="*/ 46 w 204"/>
                  <a:gd name="T59" fmla="*/ 152 h 198"/>
                  <a:gd name="T60" fmla="*/ 50 w 204"/>
                  <a:gd name="T61" fmla="*/ 176 h 198"/>
                  <a:gd name="T62" fmla="*/ 36 w 204"/>
                  <a:gd name="T63" fmla="*/ 19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4" h="198">
                    <a:moveTo>
                      <a:pt x="41" y="198"/>
                    </a:moveTo>
                    <a:cubicBezTo>
                      <a:pt x="41" y="198"/>
                      <a:pt x="41" y="198"/>
                      <a:pt x="41" y="198"/>
                    </a:cubicBezTo>
                    <a:cubicBezTo>
                      <a:pt x="36" y="198"/>
                      <a:pt x="31" y="197"/>
                      <a:pt x="26" y="195"/>
                    </a:cubicBezTo>
                    <a:cubicBezTo>
                      <a:pt x="25" y="195"/>
                      <a:pt x="24" y="194"/>
                      <a:pt x="24" y="192"/>
                    </a:cubicBezTo>
                    <a:cubicBezTo>
                      <a:pt x="24" y="191"/>
                      <a:pt x="24" y="189"/>
                      <a:pt x="25" y="189"/>
                    </a:cubicBezTo>
                    <a:cubicBezTo>
                      <a:pt x="42" y="174"/>
                      <a:pt x="42" y="174"/>
                      <a:pt x="42" y="174"/>
                    </a:cubicBezTo>
                    <a:cubicBezTo>
                      <a:pt x="42" y="160"/>
                      <a:pt x="42" y="160"/>
                      <a:pt x="42" y="160"/>
                    </a:cubicBezTo>
                    <a:cubicBezTo>
                      <a:pt x="27" y="160"/>
                      <a:pt x="27" y="160"/>
                      <a:pt x="27" y="160"/>
                    </a:cubicBezTo>
                    <a:cubicBezTo>
                      <a:pt x="12" y="177"/>
                      <a:pt x="12" y="177"/>
                      <a:pt x="12" y="177"/>
                    </a:cubicBezTo>
                    <a:cubicBezTo>
                      <a:pt x="11" y="178"/>
                      <a:pt x="10" y="178"/>
                      <a:pt x="9" y="178"/>
                    </a:cubicBezTo>
                    <a:cubicBezTo>
                      <a:pt x="7" y="178"/>
                      <a:pt x="6" y="177"/>
                      <a:pt x="6" y="175"/>
                    </a:cubicBezTo>
                    <a:cubicBezTo>
                      <a:pt x="0" y="161"/>
                      <a:pt x="3" y="145"/>
                      <a:pt x="14" y="135"/>
                    </a:cubicBezTo>
                    <a:cubicBezTo>
                      <a:pt x="21" y="127"/>
                      <a:pt x="30" y="124"/>
                      <a:pt x="40" y="124"/>
                    </a:cubicBezTo>
                    <a:cubicBezTo>
                      <a:pt x="44" y="124"/>
                      <a:pt x="48" y="124"/>
                      <a:pt x="52" y="126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4" y="36"/>
                      <a:pt x="127" y="21"/>
                      <a:pt x="138" y="11"/>
                    </a:cubicBezTo>
                    <a:cubicBezTo>
                      <a:pt x="145" y="4"/>
                      <a:pt x="154" y="0"/>
                      <a:pt x="164" y="0"/>
                    </a:cubicBezTo>
                    <a:cubicBezTo>
                      <a:pt x="169" y="0"/>
                      <a:pt x="174" y="1"/>
                      <a:pt x="178" y="3"/>
                    </a:cubicBezTo>
                    <a:cubicBezTo>
                      <a:pt x="180" y="3"/>
                      <a:pt x="181" y="4"/>
                      <a:pt x="181" y="6"/>
                    </a:cubicBezTo>
                    <a:cubicBezTo>
                      <a:pt x="181" y="7"/>
                      <a:pt x="181" y="8"/>
                      <a:pt x="180" y="9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77" y="39"/>
                      <a:pt x="177" y="39"/>
                      <a:pt x="177" y="39"/>
                    </a:cubicBezTo>
                    <a:cubicBezTo>
                      <a:pt x="192" y="22"/>
                      <a:pt x="192" y="22"/>
                      <a:pt x="192" y="22"/>
                    </a:cubicBezTo>
                    <a:cubicBezTo>
                      <a:pt x="192" y="21"/>
                      <a:pt x="194" y="21"/>
                      <a:pt x="195" y="21"/>
                    </a:cubicBezTo>
                    <a:cubicBezTo>
                      <a:pt x="197" y="21"/>
                      <a:pt x="198" y="22"/>
                      <a:pt x="198" y="23"/>
                    </a:cubicBezTo>
                    <a:cubicBezTo>
                      <a:pt x="204" y="37"/>
                      <a:pt x="201" y="53"/>
                      <a:pt x="190" y="63"/>
                    </a:cubicBezTo>
                    <a:cubicBezTo>
                      <a:pt x="183" y="71"/>
                      <a:pt x="174" y="74"/>
                      <a:pt x="164" y="74"/>
                    </a:cubicBezTo>
                    <a:cubicBezTo>
                      <a:pt x="160" y="74"/>
                      <a:pt x="156" y="74"/>
                      <a:pt x="152" y="72"/>
                    </a:cubicBezTo>
                    <a:cubicBezTo>
                      <a:pt x="75" y="149"/>
                      <a:pt x="75" y="149"/>
                      <a:pt x="75" y="149"/>
                    </a:cubicBezTo>
                    <a:cubicBezTo>
                      <a:pt x="80" y="162"/>
                      <a:pt x="77" y="177"/>
                      <a:pt x="67" y="187"/>
                    </a:cubicBezTo>
                    <a:cubicBezTo>
                      <a:pt x="60" y="194"/>
                      <a:pt x="50" y="198"/>
                      <a:pt x="41" y="198"/>
                    </a:cubicBezTo>
                    <a:close/>
                    <a:moveTo>
                      <a:pt x="36" y="190"/>
                    </a:moveTo>
                    <a:cubicBezTo>
                      <a:pt x="45" y="191"/>
                      <a:pt x="54" y="188"/>
                      <a:pt x="61" y="182"/>
                    </a:cubicBezTo>
                    <a:cubicBezTo>
                      <a:pt x="69" y="173"/>
                      <a:pt x="72" y="161"/>
                      <a:pt x="67" y="149"/>
                    </a:cubicBezTo>
                    <a:cubicBezTo>
                      <a:pt x="66" y="148"/>
                      <a:pt x="67" y="146"/>
                      <a:pt x="68" y="145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9" y="64"/>
                      <a:pt x="151" y="63"/>
                      <a:pt x="152" y="64"/>
                    </a:cubicBezTo>
                    <a:cubicBezTo>
                      <a:pt x="156" y="66"/>
                      <a:pt x="160" y="66"/>
                      <a:pt x="164" y="66"/>
                    </a:cubicBezTo>
                    <a:cubicBezTo>
                      <a:pt x="172" y="66"/>
                      <a:pt x="179" y="63"/>
                      <a:pt x="185" y="58"/>
                    </a:cubicBezTo>
                    <a:cubicBezTo>
                      <a:pt x="191" y="51"/>
                      <a:pt x="194" y="42"/>
                      <a:pt x="193" y="33"/>
                    </a:cubicBezTo>
                    <a:cubicBezTo>
                      <a:pt x="182" y="46"/>
                      <a:pt x="182" y="46"/>
                      <a:pt x="182" y="46"/>
                    </a:cubicBezTo>
                    <a:cubicBezTo>
                      <a:pt x="181" y="47"/>
                      <a:pt x="180" y="47"/>
                      <a:pt x="179" y="47"/>
                    </a:cubicBezTo>
                    <a:cubicBezTo>
                      <a:pt x="159" y="47"/>
                      <a:pt x="159" y="47"/>
                      <a:pt x="159" y="47"/>
                    </a:cubicBezTo>
                    <a:cubicBezTo>
                      <a:pt x="157" y="47"/>
                      <a:pt x="155" y="46"/>
                      <a:pt x="155" y="43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1"/>
                      <a:pt x="155" y="20"/>
                      <a:pt x="156" y="19"/>
                    </a:cubicBezTo>
                    <a:cubicBezTo>
                      <a:pt x="169" y="8"/>
                      <a:pt x="169" y="8"/>
                      <a:pt x="169" y="8"/>
                    </a:cubicBezTo>
                    <a:cubicBezTo>
                      <a:pt x="167" y="8"/>
                      <a:pt x="166" y="8"/>
                      <a:pt x="164" y="8"/>
                    </a:cubicBezTo>
                    <a:cubicBezTo>
                      <a:pt x="156" y="8"/>
                      <a:pt x="149" y="11"/>
                      <a:pt x="143" y="16"/>
                    </a:cubicBezTo>
                    <a:cubicBezTo>
                      <a:pt x="135" y="25"/>
                      <a:pt x="132" y="37"/>
                      <a:pt x="137" y="49"/>
                    </a:cubicBezTo>
                    <a:cubicBezTo>
                      <a:pt x="138" y="50"/>
                      <a:pt x="137" y="52"/>
                      <a:pt x="136" y="53"/>
                    </a:cubicBezTo>
                    <a:cubicBezTo>
                      <a:pt x="56" y="133"/>
                      <a:pt x="56" y="133"/>
                      <a:pt x="56" y="133"/>
                    </a:cubicBezTo>
                    <a:cubicBezTo>
                      <a:pt x="55" y="134"/>
                      <a:pt x="53" y="135"/>
                      <a:pt x="52" y="134"/>
                    </a:cubicBezTo>
                    <a:cubicBezTo>
                      <a:pt x="48" y="132"/>
                      <a:pt x="44" y="132"/>
                      <a:pt x="40" y="132"/>
                    </a:cubicBezTo>
                    <a:cubicBezTo>
                      <a:pt x="32" y="132"/>
                      <a:pt x="25" y="135"/>
                      <a:pt x="19" y="140"/>
                    </a:cubicBezTo>
                    <a:cubicBezTo>
                      <a:pt x="12" y="147"/>
                      <a:pt x="10" y="157"/>
                      <a:pt x="11" y="166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3" y="152"/>
                      <a:pt x="24" y="152"/>
                      <a:pt x="25" y="152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49" y="152"/>
                      <a:pt x="50" y="154"/>
                      <a:pt x="50" y="156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50" y="177"/>
                      <a:pt x="50" y="178"/>
                      <a:pt x="49" y="179"/>
                    </a:cubicBezTo>
                    <a:lnTo>
                      <a:pt x="36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21">
                <a:extLst>
                  <a:ext uri="{FF2B5EF4-FFF2-40B4-BE49-F238E27FC236}">
                    <a16:creationId xmlns:a16="http://schemas.microsoft.com/office/drawing/2014/main" id="{160BAC67-9C00-B625-6DB8-F73B94DF3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7912" y="1022351"/>
                <a:ext cx="400050" cy="400050"/>
              </a:xfrm>
              <a:custGeom>
                <a:avLst/>
                <a:gdLst>
                  <a:gd name="T0" fmla="*/ 81 w 105"/>
                  <a:gd name="T1" fmla="*/ 105 h 105"/>
                  <a:gd name="T2" fmla="*/ 52 w 105"/>
                  <a:gd name="T3" fmla="*/ 76 h 105"/>
                  <a:gd name="T4" fmla="*/ 14 w 105"/>
                  <a:gd name="T5" fmla="*/ 67 h 105"/>
                  <a:gd name="T6" fmla="*/ 6 w 105"/>
                  <a:gd name="T7" fmla="*/ 26 h 105"/>
                  <a:gd name="T8" fmla="*/ 9 w 105"/>
                  <a:gd name="T9" fmla="*/ 24 h 105"/>
                  <a:gd name="T10" fmla="*/ 12 w 105"/>
                  <a:gd name="T11" fmla="*/ 25 h 105"/>
                  <a:gd name="T12" fmla="*/ 27 w 105"/>
                  <a:gd name="T13" fmla="*/ 42 h 105"/>
                  <a:gd name="T14" fmla="*/ 42 w 105"/>
                  <a:gd name="T15" fmla="*/ 42 h 105"/>
                  <a:gd name="T16" fmla="*/ 42 w 105"/>
                  <a:gd name="T17" fmla="*/ 27 h 105"/>
                  <a:gd name="T18" fmla="*/ 25 w 105"/>
                  <a:gd name="T19" fmla="*/ 12 h 105"/>
                  <a:gd name="T20" fmla="*/ 24 w 105"/>
                  <a:gd name="T21" fmla="*/ 9 h 105"/>
                  <a:gd name="T22" fmla="*/ 26 w 105"/>
                  <a:gd name="T23" fmla="*/ 6 h 105"/>
                  <a:gd name="T24" fmla="*/ 66 w 105"/>
                  <a:gd name="T25" fmla="*/ 14 h 105"/>
                  <a:gd name="T26" fmla="*/ 75 w 105"/>
                  <a:gd name="T27" fmla="*/ 52 h 105"/>
                  <a:gd name="T28" fmla="*/ 105 w 105"/>
                  <a:gd name="T29" fmla="*/ 81 h 105"/>
                  <a:gd name="T30" fmla="*/ 99 w 105"/>
                  <a:gd name="T31" fmla="*/ 87 h 105"/>
                  <a:gd name="T32" fmla="*/ 68 w 105"/>
                  <a:gd name="T33" fmla="*/ 56 h 105"/>
                  <a:gd name="T34" fmla="*/ 67 w 105"/>
                  <a:gd name="T35" fmla="*/ 52 h 105"/>
                  <a:gd name="T36" fmla="*/ 61 w 105"/>
                  <a:gd name="T37" fmla="*/ 19 h 105"/>
                  <a:gd name="T38" fmla="*/ 36 w 105"/>
                  <a:gd name="T39" fmla="*/ 11 h 105"/>
                  <a:gd name="T40" fmla="*/ 49 w 105"/>
                  <a:gd name="T41" fmla="*/ 22 h 105"/>
                  <a:gd name="T42" fmla="*/ 50 w 105"/>
                  <a:gd name="T43" fmla="*/ 25 h 105"/>
                  <a:gd name="T44" fmla="*/ 50 w 105"/>
                  <a:gd name="T45" fmla="*/ 46 h 105"/>
                  <a:gd name="T46" fmla="*/ 46 w 105"/>
                  <a:gd name="T47" fmla="*/ 50 h 105"/>
                  <a:gd name="T48" fmla="*/ 25 w 105"/>
                  <a:gd name="T49" fmla="*/ 50 h 105"/>
                  <a:gd name="T50" fmla="*/ 22 w 105"/>
                  <a:gd name="T51" fmla="*/ 49 h 105"/>
                  <a:gd name="T52" fmla="*/ 11 w 105"/>
                  <a:gd name="T53" fmla="*/ 36 h 105"/>
                  <a:gd name="T54" fmla="*/ 19 w 105"/>
                  <a:gd name="T55" fmla="*/ 61 h 105"/>
                  <a:gd name="T56" fmla="*/ 52 w 105"/>
                  <a:gd name="T57" fmla="*/ 67 h 105"/>
                  <a:gd name="T58" fmla="*/ 56 w 105"/>
                  <a:gd name="T59" fmla="*/ 68 h 105"/>
                  <a:gd name="T60" fmla="*/ 87 w 105"/>
                  <a:gd name="T61" fmla="*/ 99 h 105"/>
                  <a:gd name="T62" fmla="*/ 81 w 105"/>
                  <a:gd name="T6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5" h="105">
                    <a:moveTo>
                      <a:pt x="81" y="105"/>
                    </a:moveTo>
                    <a:cubicBezTo>
                      <a:pt x="52" y="76"/>
                      <a:pt x="52" y="76"/>
                      <a:pt x="52" y="76"/>
                    </a:cubicBezTo>
                    <a:cubicBezTo>
                      <a:pt x="39" y="80"/>
                      <a:pt x="24" y="77"/>
                      <a:pt x="14" y="67"/>
                    </a:cubicBezTo>
                    <a:cubicBezTo>
                      <a:pt x="3" y="56"/>
                      <a:pt x="0" y="40"/>
                      <a:pt x="6" y="26"/>
                    </a:cubicBezTo>
                    <a:cubicBezTo>
                      <a:pt x="6" y="25"/>
                      <a:pt x="7" y="24"/>
                      <a:pt x="9" y="24"/>
                    </a:cubicBezTo>
                    <a:cubicBezTo>
                      <a:pt x="10" y="24"/>
                      <a:pt x="12" y="24"/>
                      <a:pt x="12" y="2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4" y="12"/>
                      <a:pt x="24" y="10"/>
                      <a:pt x="24" y="9"/>
                    </a:cubicBezTo>
                    <a:cubicBezTo>
                      <a:pt x="24" y="7"/>
                      <a:pt x="25" y="6"/>
                      <a:pt x="26" y="6"/>
                    </a:cubicBezTo>
                    <a:cubicBezTo>
                      <a:pt x="40" y="0"/>
                      <a:pt x="56" y="3"/>
                      <a:pt x="66" y="14"/>
                    </a:cubicBezTo>
                    <a:cubicBezTo>
                      <a:pt x="77" y="24"/>
                      <a:pt x="80" y="39"/>
                      <a:pt x="75" y="52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7" y="55"/>
                      <a:pt x="66" y="53"/>
                      <a:pt x="67" y="52"/>
                    </a:cubicBezTo>
                    <a:cubicBezTo>
                      <a:pt x="72" y="40"/>
                      <a:pt x="69" y="28"/>
                      <a:pt x="61" y="19"/>
                    </a:cubicBezTo>
                    <a:cubicBezTo>
                      <a:pt x="54" y="13"/>
                      <a:pt x="45" y="10"/>
                      <a:pt x="36" y="11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0" y="23"/>
                      <a:pt x="50" y="24"/>
                      <a:pt x="50" y="2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9"/>
                      <a:pt x="49" y="50"/>
                      <a:pt x="46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4" y="50"/>
                      <a:pt x="23" y="50"/>
                      <a:pt x="22" y="4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45"/>
                      <a:pt x="13" y="54"/>
                      <a:pt x="19" y="61"/>
                    </a:cubicBezTo>
                    <a:cubicBezTo>
                      <a:pt x="28" y="70"/>
                      <a:pt x="40" y="72"/>
                      <a:pt x="52" y="67"/>
                    </a:cubicBezTo>
                    <a:cubicBezTo>
                      <a:pt x="53" y="67"/>
                      <a:pt x="55" y="67"/>
                      <a:pt x="56" y="68"/>
                    </a:cubicBezTo>
                    <a:cubicBezTo>
                      <a:pt x="87" y="99"/>
                      <a:pt x="87" y="99"/>
                      <a:pt x="87" y="99"/>
                    </a:cubicBezTo>
                    <a:lnTo>
                      <a:pt x="81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233992DB-1224-FF9A-6DFE-DE89A4A7F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738" y="1400175"/>
                <a:ext cx="400050" cy="387350"/>
              </a:xfrm>
              <a:custGeom>
                <a:avLst/>
                <a:gdLst>
                  <a:gd name="T0" fmla="*/ 65 w 105"/>
                  <a:gd name="T1" fmla="*/ 102 h 102"/>
                  <a:gd name="T2" fmla="*/ 39 w 105"/>
                  <a:gd name="T3" fmla="*/ 91 h 102"/>
                  <a:gd name="T4" fmla="*/ 30 w 105"/>
                  <a:gd name="T5" fmla="*/ 53 h 102"/>
                  <a:gd name="T6" fmla="*/ 0 w 105"/>
                  <a:gd name="T7" fmla="*/ 24 h 102"/>
                  <a:gd name="T8" fmla="*/ 6 w 105"/>
                  <a:gd name="T9" fmla="*/ 18 h 102"/>
                  <a:gd name="T10" fmla="*/ 37 w 105"/>
                  <a:gd name="T11" fmla="*/ 49 h 102"/>
                  <a:gd name="T12" fmla="*/ 38 w 105"/>
                  <a:gd name="T13" fmla="*/ 53 h 102"/>
                  <a:gd name="T14" fmla="*/ 44 w 105"/>
                  <a:gd name="T15" fmla="*/ 86 h 102"/>
                  <a:gd name="T16" fmla="*/ 70 w 105"/>
                  <a:gd name="T17" fmla="*/ 94 h 102"/>
                  <a:gd name="T18" fmla="*/ 57 w 105"/>
                  <a:gd name="T19" fmla="*/ 83 h 102"/>
                  <a:gd name="T20" fmla="*/ 56 w 105"/>
                  <a:gd name="T21" fmla="*/ 80 h 102"/>
                  <a:gd name="T22" fmla="*/ 56 w 105"/>
                  <a:gd name="T23" fmla="*/ 60 h 102"/>
                  <a:gd name="T24" fmla="*/ 60 w 105"/>
                  <a:gd name="T25" fmla="*/ 56 h 102"/>
                  <a:gd name="T26" fmla="*/ 80 w 105"/>
                  <a:gd name="T27" fmla="*/ 56 h 102"/>
                  <a:gd name="T28" fmla="*/ 83 w 105"/>
                  <a:gd name="T29" fmla="*/ 57 h 102"/>
                  <a:gd name="T30" fmla="*/ 94 w 105"/>
                  <a:gd name="T31" fmla="*/ 70 h 102"/>
                  <a:gd name="T32" fmla="*/ 86 w 105"/>
                  <a:gd name="T33" fmla="*/ 44 h 102"/>
                  <a:gd name="T34" fmla="*/ 53 w 105"/>
                  <a:gd name="T35" fmla="*/ 38 h 102"/>
                  <a:gd name="T36" fmla="*/ 49 w 105"/>
                  <a:gd name="T37" fmla="*/ 37 h 102"/>
                  <a:gd name="T38" fmla="*/ 18 w 105"/>
                  <a:gd name="T39" fmla="*/ 6 h 102"/>
                  <a:gd name="T40" fmla="*/ 24 w 105"/>
                  <a:gd name="T41" fmla="*/ 0 h 102"/>
                  <a:gd name="T42" fmla="*/ 53 w 105"/>
                  <a:gd name="T43" fmla="*/ 30 h 102"/>
                  <a:gd name="T44" fmla="*/ 91 w 105"/>
                  <a:gd name="T45" fmla="*/ 39 h 102"/>
                  <a:gd name="T46" fmla="*/ 99 w 105"/>
                  <a:gd name="T47" fmla="*/ 79 h 102"/>
                  <a:gd name="T48" fmla="*/ 96 w 105"/>
                  <a:gd name="T49" fmla="*/ 82 h 102"/>
                  <a:gd name="T50" fmla="*/ 93 w 105"/>
                  <a:gd name="T51" fmla="*/ 81 h 102"/>
                  <a:gd name="T52" fmla="*/ 78 w 105"/>
                  <a:gd name="T53" fmla="*/ 64 h 102"/>
                  <a:gd name="T54" fmla="*/ 64 w 105"/>
                  <a:gd name="T55" fmla="*/ 64 h 102"/>
                  <a:gd name="T56" fmla="*/ 64 w 105"/>
                  <a:gd name="T57" fmla="*/ 78 h 102"/>
                  <a:gd name="T58" fmla="*/ 81 w 105"/>
                  <a:gd name="T59" fmla="*/ 93 h 102"/>
                  <a:gd name="T60" fmla="*/ 82 w 105"/>
                  <a:gd name="T61" fmla="*/ 96 h 102"/>
                  <a:gd name="T62" fmla="*/ 80 w 105"/>
                  <a:gd name="T63" fmla="*/ 99 h 102"/>
                  <a:gd name="T64" fmla="*/ 65 w 105"/>
                  <a:gd name="T6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2">
                    <a:moveTo>
                      <a:pt x="65" y="102"/>
                    </a:moveTo>
                    <a:cubicBezTo>
                      <a:pt x="55" y="102"/>
                      <a:pt x="46" y="98"/>
                      <a:pt x="39" y="91"/>
                    </a:cubicBezTo>
                    <a:cubicBezTo>
                      <a:pt x="28" y="81"/>
                      <a:pt x="25" y="66"/>
                      <a:pt x="30" y="5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8" y="50"/>
                      <a:pt x="39" y="52"/>
                      <a:pt x="38" y="53"/>
                    </a:cubicBezTo>
                    <a:cubicBezTo>
                      <a:pt x="33" y="65"/>
                      <a:pt x="36" y="77"/>
                      <a:pt x="44" y="86"/>
                    </a:cubicBezTo>
                    <a:cubicBezTo>
                      <a:pt x="51" y="93"/>
                      <a:pt x="61" y="95"/>
                      <a:pt x="70" y="94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6" y="82"/>
                      <a:pt x="56" y="81"/>
                      <a:pt x="56" y="80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56" y="58"/>
                      <a:pt x="58" y="56"/>
                      <a:pt x="60" y="56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1" y="56"/>
                      <a:pt x="82" y="56"/>
                      <a:pt x="83" y="57"/>
                    </a:cubicBezTo>
                    <a:cubicBezTo>
                      <a:pt x="94" y="70"/>
                      <a:pt x="94" y="70"/>
                      <a:pt x="94" y="70"/>
                    </a:cubicBezTo>
                    <a:cubicBezTo>
                      <a:pt x="95" y="61"/>
                      <a:pt x="93" y="51"/>
                      <a:pt x="86" y="44"/>
                    </a:cubicBezTo>
                    <a:cubicBezTo>
                      <a:pt x="77" y="36"/>
                      <a:pt x="65" y="33"/>
                      <a:pt x="53" y="38"/>
                    </a:cubicBezTo>
                    <a:cubicBezTo>
                      <a:pt x="52" y="39"/>
                      <a:pt x="50" y="38"/>
                      <a:pt x="49" y="3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66" y="25"/>
                      <a:pt x="81" y="28"/>
                      <a:pt x="91" y="39"/>
                    </a:cubicBezTo>
                    <a:cubicBezTo>
                      <a:pt x="102" y="49"/>
                      <a:pt x="105" y="65"/>
                      <a:pt x="99" y="79"/>
                    </a:cubicBezTo>
                    <a:cubicBezTo>
                      <a:pt x="99" y="81"/>
                      <a:pt x="98" y="82"/>
                      <a:pt x="96" y="82"/>
                    </a:cubicBezTo>
                    <a:cubicBezTo>
                      <a:pt x="95" y="82"/>
                      <a:pt x="94" y="82"/>
                      <a:pt x="93" y="81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2" y="94"/>
                      <a:pt x="82" y="95"/>
                      <a:pt x="82" y="96"/>
                    </a:cubicBezTo>
                    <a:cubicBezTo>
                      <a:pt x="82" y="98"/>
                      <a:pt x="81" y="99"/>
                      <a:pt x="80" y="99"/>
                    </a:cubicBezTo>
                    <a:cubicBezTo>
                      <a:pt x="75" y="101"/>
                      <a:pt x="70" y="102"/>
                      <a:pt x="6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BDB85F0-8394-1938-0DCD-9A243A19D5FA}"/>
                </a:ext>
              </a:extLst>
            </p:cNvPr>
            <p:cNvGrpSpPr/>
            <p:nvPr/>
          </p:nvGrpSpPr>
          <p:grpSpPr>
            <a:xfrm>
              <a:off x="350170" y="5397677"/>
              <a:ext cx="435835" cy="305837"/>
              <a:chOff x="5730876" y="4662488"/>
              <a:chExt cx="1931988" cy="1355725"/>
            </a:xfrm>
            <a:grpFill/>
          </p:grpSpPr>
          <p:sp>
            <p:nvSpPr>
              <p:cNvPr id="175" name="Freeform 9">
                <a:extLst>
                  <a:ext uri="{FF2B5EF4-FFF2-40B4-BE49-F238E27FC236}">
                    <a16:creationId xmlns:a16="http://schemas.microsoft.com/office/drawing/2014/main" id="{B42A3C4A-0802-7BE1-F78D-38CCA877D1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0876" y="4662488"/>
                <a:ext cx="1931988" cy="1355725"/>
              </a:xfrm>
              <a:custGeom>
                <a:avLst/>
                <a:gdLst>
                  <a:gd name="T0" fmla="*/ 1712 w 1759"/>
                  <a:gd name="T1" fmla="*/ 863 h 1235"/>
                  <a:gd name="T2" fmla="*/ 1593 w 1759"/>
                  <a:gd name="T3" fmla="*/ 409 h 1235"/>
                  <a:gd name="T4" fmla="*/ 1477 w 1759"/>
                  <a:gd name="T5" fmla="*/ 206 h 1235"/>
                  <a:gd name="T6" fmla="*/ 1408 w 1759"/>
                  <a:gd name="T7" fmla="*/ 175 h 1235"/>
                  <a:gd name="T8" fmla="*/ 969 w 1759"/>
                  <a:gd name="T9" fmla="*/ 174 h 1235"/>
                  <a:gd name="T10" fmla="*/ 957 w 1759"/>
                  <a:gd name="T11" fmla="*/ 61 h 1235"/>
                  <a:gd name="T12" fmla="*/ 62 w 1759"/>
                  <a:gd name="T13" fmla="*/ 0 h 1235"/>
                  <a:gd name="T14" fmla="*/ 1 w 1759"/>
                  <a:gd name="T15" fmla="*/ 643 h 1235"/>
                  <a:gd name="T16" fmla="*/ 93 w 1759"/>
                  <a:gd name="T17" fmla="*/ 1043 h 1235"/>
                  <a:gd name="T18" fmla="*/ 423 w 1759"/>
                  <a:gd name="T19" fmla="*/ 1235 h 1235"/>
                  <a:gd name="T20" fmla="*/ 1085 w 1759"/>
                  <a:gd name="T21" fmla="*/ 1043 h 1235"/>
                  <a:gd name="T22" fmla="*/ 1544 w 1759"/>
                  <a:gd name="T23" fmla="*/ 1043 h 1235"/>
                  <a:gd name="T24" fmla="*/ 1759 w 1759"/>
                  <a:gd name="T25" fmla="*/ 1033 h 1235"/>
                  <a:gd name="T26" fmla="*/ 1749 w 1759"/>
                  <a:gd name="T27" fmla="*/ 863 h 1235"/>
                  <a:gd name="T28" fmla="*/ 1629 w 1759"/>
                  <a:gd name="T29" fmla="*/ 642 h 1235"/>
                  <a:gd name="T30" fmla="*/ 1300 w 1759"/>
                  <a:gd name="T31" fmla="*/ 256 h 1235"/>
                  <a:gd name="T32" fmla="*/ 1413 w 1759"/>
                  <a:gd name="T33" fmla="*/ 257 h 1235"/>
                  <a:gd name="T34" fmla="*/ 969 w 1759"/>
                  <a:gd name="T35" fmla="*/ 255 h 1235"/>
                  <a:gd name="T36" fmla="*/ 1259 w 1759"/>
                  <a:gd name="T37" fmla="*/ 642 h 1235"/>
                  <a:gd name="T38" fmla="*/ 958 w 1759"/>
                  <a:gd name="T39" fmla="*/ 266 h 1235"/>
                  <a:gd name="T40" fmla="*/ 876 w 1759"/>
                  <a:gd name="T41" fmla="*/ 81 h 1235"/>
                  <a:gd name="T42" fmla="*/ 163 w 1759"/>
                  <a:gd name="T43" fmla="*/ 604 h 1235"/>
                  <a:gd name="T44" fmla="*/ 81 w 1759"/>
                  <a:gd name="T45" fmla="*/ 81 h 1235"/>
                  <a:gd name="T46" fmla="*/ 423 w 1759"/>
                  <a:gd name="T47" fmla="*/ 1160 h 1235"/>
                  <a:gd name="T48" fmla="*/ 423 w 1759"/>
                  <a:gd name="T49" fmla="*/ 844 h 1235"/>
                  <a:gd name="T50" fmla="*/ 423 w 1759"/>
                  <a:gd name="T51" fmla="*/ 1160 h 1235"/>
                  <a:gd name="T52" fmla="*/ 192 w 1759"/>
                  <a:gd name="T53" fmla="*/ 962 h 1235"/>
                  <a:gd name="T54" fmla="*/ 82 w 1759"/>
                  <a:gd name="T55" fmla="*/ 951 h 1235"/>
                  <a:gd name="T56" fmla="*/ 957 w 1759"/>
                  <a:gd name="T57" fmla="*/ 684 h 1235"/>
                  <a:gd name="T58" fmla="*/ 958 w 1759"/>
                  <a:gd name="T59" fmla="*/ 682 h 1235"/>
                  <a:gd name="T60" fmla="*/ 1631 w 1759"/>
                  <a:gd name="T61" fmla="*/ 863 h 1235"/>
                  <a:gd name="T62" fmla="*/ 1584 w 1759"/>
                  <a:gd name="T63" fmla="*/ 873 h 1235"/>
                  <a:gd name="T64" fmla="*/ 1547 w 1759"/>
                  <a:gd name="T65" fmla="*/ 962 h 1235"/>
                  <a:gd name="T66" fmla="*/ 1082 w 1759"/>
                  <a:gd name="T67" fmla="*/ 962 h 1235"/>
                  <a:gd name="T68" fmla="*/ 425 w 1759"/>
                  <a:gd name="T69" fmla="*/ 766 h 1235"/>
                  <a:gd name="T70" fmla="*/ 1156 w 1759"/>
                  <a:gd name="T71" fmla="*/ 1002 h 1235"/>
                  <a:gd name="T72" fmla="*/ 1473 w 1759"/>
                  <a:gd name="T73" fmla="*/ 1002 h 1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59" h="1235">
                    <a:moveTo>
                      <a:pt x="1749" y="863"/>
                    </a:moveTo>
                    <a:cubicBezTo>
                      <a:pt x="1712" y="863"/>
                      <a:pt x="1712" y="863"/>
                      <a:pt x="1712" y="863"/>
                    </a:cubicBezTo>
                    <a:cubicBezTo>
                      <a:pt x="1712" y="638"/>
                      <a:pt x="1712" y="638"/>
                      <a:pt x="1712" y="638"/>
                    </a:cubicBezTo>
                    <a:cubicBezTo>
                      <a:pt x="1712" y="625"/>
                      <a:pt x="1712" y="619"/>
                      <a:pt x="1593" y="409"/>
                    </a:cubicBezTo>
                    <a:cubicBezTo>
                      <a:pt x="1537" y="310"/>
                      <a:pt x="1480" y="211"/>
                      <a:pt x="1479" y="210"/>
                    </a:cubicBezTo>
                    <a:cubicBezTo>
                      <a:pt x="1477" y="206"/>
                      <a:pt x="1477" y="206"/>
                      <a:pt x="1477" y="206"/>
                    </a:cubicBezTo>
                    <a:cubicBezTo>
                      <a:pt x="1473" y="202"/>
                      <a:pt x="1473" y="202"/>
                      <a:pt x="1473" y="202"/>
                    </a:cubicBezTo>
                    <a:cubicBezTo>
                      <a:pt x="1455" y="185"/>
                      <a:pt x="1432" y="175"/>
                      <a:pt x="1408" y="175"/>
                    </a:cubicBezTo>
                    <a:cubicBezTo>
                      <a:pt x="969" y="174"/>
                      <a:pt x="969" y="174"/>
                      <a:pt x="969" y="174"/>
                    </a:cubicBezTo>
                    <a:cubicBezTo>
                      <a:pt x="969" y="174"/>
                      <a:pt x="969" y="174"/>
                      <a:pt x="969" y="174"/>
                    </a:cubicBezTo>
                    <a:cubicBezTo>
                      <a:pt x="965" y="174"/>
                      <a:pt x="961" y="174"/>
                      <a:pt x="957" y="175"/>
                    </a:cubicBezTo>
                    <a:cubicBezTo>
                      <a:pt x="957" y="61"/>
                      <a:pt x="957" y="61"/>
                      <a:pt x="957" y="61"/>
                    </a:cubicBezTo>
                    <a:cubicBezTo>
                      <a:pt x="957" y="28"/>
                      <a:pt x="930" y="0"/>
                      <a:pt x="896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28" y="0"/>
                      <a:pt x="0" y="28"/>
                      <a:pt x="0" y="61"/>
                    </a:cubicBezTo>
                    <a:cubicBezTo>
                      <a:pt x="1" y="643"/>
                      <a:pt x="1" y="643"/>
                      <a:pt x="1" y="643"/>
                    </a:cubicBezTo>
                    <a:cubicBezTo>
                      <a:pt x="1" y="951"/>
                      <a:pt x="1" y="951"/>
                      <a:pt x="1" y="951"/>
                    </a:cubicBezTo>
                    <a:cubicBezTo>
                      <a:pt x="1" y="1001"/>
                      <a:pt x="42" y="1043"/>
                      <a:pt x="93" y="1043"/>
                    </a:cubicBezTo>
                    <a:cubicBezTo>
                      <a:pt x="193" y="1043"/>
                      <a:pt x="193" y="1043"/>
                      <a:pt x="193" y="1043"/>
                    </a:cubicBezTo>
                    <a:cubicBezTo>
                      <a:pt x="213" y="1152"/>
                      <a:pt x="308" y="1235"/>
                      <a:pt x="423" y="1235"/>
                    </a:cubicBezTo>
                    <a:cubicBezTo>
                      <a:pt x="538" y="1235"/>
                      <a:pt x="634" y="1152"/>
                      <a:pt x="653" y="1043"/>
                    </a:cubicBezTo>
                    <a:cubicBezTo>
                      <a:pt x="1085" y="1043"/>
                      <a:pt x="1085" y="1043"/>
                      <a:pt x="1085" y="1043"/>
                    </a:cubicBezTo>
                    <a:cubicBezTo>
                      <a:pt x="1104" y="1152"/>
                      <a:pt x="1200" y="1235"/>
                      <a:pt x="1315" y="1235"/>
                    </a:cubicBezTo>
                    <a:cubicBezTo>
                      <a:pt x="1429" y="1235"/>
                      <a:pt x="1525" y="1152"/>
                      <a:pt x="1544" y="1043"/>
                    </a:cubicBezTo>
                    <a:cubicBezTo>
                      <a:pt x="1701" y="1043"/>
                      <a:pt x="1717" y="1042"/>
                      <a:pt x="1749" y="1042"/>
                    </a:cubicBezTo>
                    <a:cubicBezTo>
                      <a:pt x="1754" y="1042"/>
                      <a:pt x="1759" y="1038"/>
                      <a:pt x="1759" y="1033"/>
                    </a:cubicBezTo>
                    <a:cubicBezTo>
                      <a:pt x="1759" y="873"/>
                      <a:pt x="1759" y="873"/>
                      <a:pt x="1759" y="873"/>
                    </a:cubicBezTo>
                    <a:cubicBezTo>
                      <a:pt x="1759" y="868"/>
                      <a:pt x="1754" y="863"/>
                      <a:pt x="1749" y="863"/>
                    </a:cubicBezTo>
                    <a:close/>
                    <a:moveTo>
                      <a:pt x="1413" y="257"/>
                    </a:moveTo>
                    <a:cubicBezTo>
                      <a:pt x="1488" y="388"/>
                      <a:pt x="1605" y="593"/>
                      <a:pt x="1629" y="642"/>
                    </a:cubicBezTo>
                    <a:cubicBezTo>
                      <a:pt x="1300" y="642"/>
                      <a:pt x="1300" y="642"/>
                      <a:pt x="1300" y="642"/>
                    </a:cubicBezTo>
                    <a:cubicBezTo>
                      <a:pt x="1300" y="256"/>
                      <a:pt x="1300" y="256"/>
                      <a:pt x="1300" y="256"/>
                    </a:cubicBezTo>
                    <a:cubicBezTo>
                      <a:pt x="1408" y="256"/>
                      <a:pt x="1408" y="256"/>
                      <a:pt x="1408" y="256"/>
                    </a:cubicBezTo>
                    <a:cubicBezTo>
                      <a:pt x="1410" y="256"/>
                      <a:pt x="1411" y="256"/>
                      <a:pt x="1413" y="257"/>
                    </a:cubicBezTo>
                    <a:close/>
                    <a:moveTo>
                      <a:pt x="961" y="258"/>
                    </a:moveTo>
                    <a:cubicBezTo>
                      <a:pt x="963" y="256"/>
                      <a:pt x="966" y="255"/>
                      <a:pt x="969" y="255"/>
                    </a:cubicBezTo>
                    <a:cubicBezTo>
                      <a:pt x="1259" y="256"/>
                      <a:pt x="1259" y="256"/>
                      <a:pt x="1259" y="256"/>
                    </a:cubicBezTo>
                    <a:cubicBezTo>
                      <a:pt x="1259" y="642"/>
                      <a:pt x="1259" y="642"/>
                      <a:pt x="1259" y="642"/>
                    </a:cubicBezTo>
                    <a:cubicBezTo>
                      <a:pt x="958" y="642"/>
                      <a:pt x="958" y="642"/>
                      <a:pt x="958" y="642"/>
                    </a:cubicBezTo>
                    <a:cubicBezTo>
                      <a:pt x="958" y="266"/>
                      <a:pt x="958" y="266"/>
                      <a:pt x="958" y="266"/>
                    </a:cubicBezTo>
                    <a:cubicBezTo>
                      <a:pt x="958" y="263"/>
                      <a:pt x="959" y="260"/>
                      <a:pt x="961" y="258"/>
                    </a:cubicBezTo>
                    <a:close/>
                    <a:moveTo>
                      <a:pt x="876" y="81"/>
                    </a:moveTo>
                    <a:cubicBezTo>
                      <a:pt x="876" y="604"/>
                      <a:pt x="876" y="604"/>
                      <a:pt x="876" y="604"/>
                    </a:cubicBezTo>
                    <a:cubicBezTo>
                      <a:pt x="163" y="604"/>
                      <a:pt x="163" y="604"/>
                      <a:pt x="163" y="604"/>
                    </a:cubicBezTo>
                    <a:cubicBezTo>
                      <a:pt x="82" y="604"/>
                      <a:pt x="82" y="604"/>
                      <a:pt x="82" y="604"/>
                    </a:cubicBezTo>
                    <a:cubicBezTo>
                      <a:pt x="81" y="81"/>
                      <a:pt x="81" y="81"/>
                      <a:pt x="81" y="81"/>
                    </a:cubicBezTo>
                    <a:lnTo>
                      <a:pt x="876" y="81"/>
                    </a:lnTo>
                    <a:close/>
                    <a:moveTo>
                      <a:pt x="423" y="1160"/>
                    </a:moveTo>
                    <a:cubicBezTo>
                      <a:pt x="336" y="1160"/>
                      <a:pt x="265" y="1089"/>
                      <a:pt x="265" y="1002"/>
                    </a:cubicBezTo>
                    <a:cubicBezTo>
                      <a:pt x="265" y="915"/>
                      <a:pt x="336" y="844"/>
                      <a:pt x="423" y="844"/>
                    </a:cubicBezTo>
                    <a:cubicBezTo>
                      <a:pt x="511" y="844"/>
                      <a:pt x="582" y="915"/>
                      <a:pt x="582" y="1002"/>
                    </a:cubicBezTo>
                    <a:cubicBezTo>
                      <a:pt x="582" y="1089"/>
                      <a:pt x="511" y="1160"/>
                      <a:pt x="423" y="1160"/>
                    </a:cubicBezTo>
                    <a:close/>
                    <a:moveTo>
                      <a:pt x="425" y="766"/>
                    </a:moveTo>
                    <a:cubicBezTo>
                      <a:pt x="308" y="766"/>
                      <a:pt x="211" y="851"/>
                      <a:pt x="192" y="962"/>
                    </a:cubicBezTo>
                    <a:cubicBezTo>
                      <a:pt x="93" y="962"/>
                      <a:pt x="93" y="962"/>
                      <a:pt x="93" y="962"/>
                    </a:cubicBezTo>
                    <a:cubicBezTo>
                      <a:pt x="87" y="962"/>
                      <a:pt x="82" y="957"/>
                      <a:pt x="82" y="951"/>
                    </a:cubicBezTo>
                    <a:cubicBezTo>
                      <a:pt x="82" y="684"/>
                      <a:pt x="82" y="684"/>
                      <a:pt x="82" y="684"/>
                    </a:cubicBezTo>
                    <a:cubicBezTo>
                      <a:pt x="957" y="684"/>
                      <a:pt x="957" y="684"/>
                      <a:pt x="957" y="684"/>
                    </a:cubicBezTo>
                    <a:cubicBezTo>
                      <a:pt x="958" y="684"/>
                      <a:pt x="958" y="684"/>
                      <a:pt x="958" y="684"/>
                    </a:cubicBezTo>
                    <a:cubicBezTo>
                      <a:pt x="958" y="682"/>
                      <a:pt x="958" y="682"/>
                      <a:pt x="958" y="682"/>
                    </a:cubicBezTo>
                    <a:cubicBezTo>
                      <a:pt x="1631" y="682"/>
                      <a:pt x="1631" y="682"/>
                      <a:pt x="1631" y="682"/>
                    </a:cubicBezTo>
                    <a:cubicBezTo>
                      <a:pt x="1631" y="863"/>
                      <a:pt x="1631" y="863"/>
                      <a:pt x="1631" y="863"/>
                    </a:cubicBezTo>
                    <a:cubicBezTo>
                      <a:pt x="1594" y="863"/>
                      <a:pt x="1594" y="863"/>
                      <a:pt x="1594" y="863"/>
                    </a:cubicBezTo>
                    <a:cubicBezTo>
                      <a:pt x="1589" y="863"/>
                      <a:pt x="1584" y="868"/>
                      <a:pt x="1584" y="873"/>
                    </a:cubicBezTo>
                    <a:cubicBezTo>
                      <a:pt x="1584" y="962"/>
                      <a:pt x="1584" y="962"/>
                      <a:pt x="1584" y="962"/>
                    </a:cubicBezTo>
                    <a:cubicBezTo>
                      <a:pt x="1547" y="962"/>
                      <a:pt x="1547" y="962"/>
                      <a:pt x="1547" y="962"/>
                    </a:cubicBezTo>
                    <a:cubicBezTo>
                      <a:pt x="1528" y="851"/>
                      <a:pt x="1431" y="766"/>
                      <a:pt x="1315" y="766"/>
                    </a:cubicBezTo>
                    <a:cubicBezTo>
                      <a:pt x="1198" y="766"/>
                      <a:pt x="1101" y="851"/>
                      <a:pt x="1082" y="962"/>
                    </a:cubicBezTo>
                    <a:cubicBezTo>
                      <a:pt x="658" y="962"/>
                      <a:pt x="658" y="962"/>
                      <a:pt x="658" y="962"/>
                    </a:cubicBezTo>
                    <a:cubicBezTo>
                      <a:pt x="638" y="851"/>
                      <a:pt x="541" y="766"/>
                      <a:pt x="425" y="766"/>
                    </a:cubicBezTo>
                    <a:close/>
                    <a:moveTo>
                      <a:pt x="1315" y="1160"/>
                    </a:moveTo>
                    <a:cubicBezTo>
                      <a:pt x="1227" y="1160"/>
                      <a:pt x="1156" y="1089"/>
                      <a:pt x="1156" y="1002"/>
                    </a:cubicBezTo>
                    <a:cubicBezTo>
                      <a:pt x="1156" y="915"/>
                      <a:pt x="1227" y="844"/>
                      <a:pt x="1315" y="844"/>
                    </a:cubicBezTo>
                    <a:cubicBezTo>
                      <a:pt x="1402" y="844"/>
                      <a:pt x="1473" y="915"/>
                      <a:pt x="1473" y="1002"/>
                    </a:cubicBezTo>
                    <a:cubicBezTo>
                      <a:pt x="1473" y="1089"/>
                      <a:pt x="1402" y="1160"/>
                      <a:pt x="1315" y="1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Oval 10">
                <a:extLst>
                  <a:ext uri="{FF2B5EF4-FFF2-40B4-BE49-F238E27FC236}">
                    <a16:creationId xmlns:a16="http://schemas.microsoft.com/office/drawing/2014/main" id="{D89FE38D-B887-350F-C70A-23744D56D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0726" y="5662613"/>
                <a:ext cx="207963" cy="2063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Oval 11">
                <a:extLst>
                  <a:ext uri="{FF2B5EF4-FFF2-40B4-BE49-F238E27FC236}">
                    <a16:creationId xmlns:a16="http://schemas.microsoft.com/office/drawing/2014/main" id="{ECEBB148-71D9-85E1-8654-B469EFCA4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6" y="5662613"/>
                <a:ext cx="206375" cy="2063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9E4C3A3-31FC-6554-1FC0-758FED368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0674" y="5356614"/>
              <a:ext cx="396706" cy="387963"/>
            </a:xfrm>
            <a:custGeom>
              <a:avLst/>
              <a:gdLst>
                <a:gd name="T0" fmla="*/ 2384 w 2506"/>
                <a:gd name="T1" fmla="*/ 122 h 2453"/>
                <a:gd name="T2" fmla="*/ 2190 w 2506"/>
                <a:gd name="T3" fmla="*/ 0 h 2453"/>
                <a:gd name="T4" fmla="*/ 1389 w 2506"/>
                <a:gd name="T5" fmla="*/ 432 h 2453"/>
                <a:gd name="T6" fmla="*/ 1145 w 2506"/>
                <a:gd name="T7" fmla="*/ 382 h 2453"/>
                <a:gd name="T8" fmla="*/ 220 w 2506"/>
                <a:gd name="T9" fmla="*/ 477 h 2453"/>
                <a:gd name="T10" fmla="*/ 0 w 2506"/>
                <a:gd name="T11" fmla="*/ 819 h 2453"/>
                <a:gd name="T12" fmla="*/ 104 w 2506"/>
                <a:gd name="T13" fmla="*/ 1388 h 2453"/>
                <a:gd name="T14" fmla="*/ 434 w 2506"/>
                <a:gd name="T15" fmla="*/ 1654 h 2453"/>
                <a:gd name="T16" fmla="*/ 833 w 2506"/>
                <a:gd name="T17" fmla="*/ 2453 h 2453"/>
                <a:gd name="T18" fmla="*/ 1168 w 2506"/>
                <a:gd name="T19" fmla="*/ 2358 h 2453"/>
                <a:gd name="T20" fmla="*/ 1305 w 2506"/>
                <a:gd name="T21" fmla="*/ 2109 h 2453"/>
                <a:gd name="T22" fmla="*/ 1274 w 2506"/>
                <a:gd name="T23" fmla="*/ 1904 h 2453"/>
                <a:gd name="T24" fmla="*/ 1312 w 2506"/>
                <a:gd name="T25" fmla="*/ 1739 h 2453"/>
                <a:gd name="T26" fmla="*/ 1237 w 2506"/>
                <a:gd name="T27" fmla="*/ 1618 h 2453"/>
                <a:gd name="T28" fmla="*/ 1389 w 2506"/>
                <a:gd name="T29" fmla="*/ 1606 h 2453"/>
                <a:gd name="T30" fmla="*/ 2190 w 2506"/>
                <a:gd name="T31" fmla="*/ 2051 h 2453"/>
                <a:gd name="T32" fmla="*/ 2384 w 2506"/>
                <a:gd name="T33" fmla="*/ 1928 h 2453"/>
                <a:gd name="T34" fmla="*/ 2506 w 2506"/>
                <a:gd name="T35" fmla="*/ 1017 h 2453"/>
                <a:gd name="T36" fmla="*/ 833 w 2506"/>
                <a:gd name="T37" fmla="*/ 2318 h 2453"/>
                <a:gd name="T38" fmla="*/ 556 w 2506"/>
                <a:gd name="T39" fmla="*/ 1592 h 2453"/>
                <a:gd name="T40" fmla="*/ 1176 w 2506"/>
                <a:gd name="T41" fmla="*/ 2149 h 2453"/>
                <a:gd name="T42" fmla="*/ 1128 w 2506"/>
                <a:gd name="T43" fmla="*/ 2229 h 2453"/>
                <a:gd name="T44" fmla="*/ 833 w 2506"/>
                <a:gd name="T45" fmla="*/ 2318 h 2453"/>
                <a:gd name="T46" fmla="*/ 136 w 2506"/>
                <a:gd name="T47" fmla="*/ 819 h 2453"/>
                <a:gd name="T48" fmla="*/ 147 w 2506"/>
                <a:gd name="T49" fmla="*/ 1253 h 2453"/>
                <a:gd name="T50" fmla="*/ 219 w 2506"/>
                <a:gd name="T51" fmla="*/ 1264 h 2453"/>
                <a:gd name="T52" fmla="*/ 476 w 2506"/>
                <a:gd name="T53" fmla="*/ 517 h 2453"/>
                <a:gd name="T54" fmla="*/ 1140 w 2506"/>
                <a:gd name="T55" fmla="*/ 1521 h 2453"/>
                <a:gd name="T56" fmla="*/ 476 w 2506"/>
                <a:gd name="T57" fmla="*/ 1521 h 2453"/>
                <a:gd name="T58" fmla="*/ 1090 w 2506"/>
                <a:gd name="T59" fmla="*/ 1638 h 2453"/>
                <a:gd name="T60" fmla="*/ 1148 w 2506"/>
                <a:gd name="T61" fmla="*/ 1823 h 2453"/>
                <a:gd name="T62" fmla="*/ 1212 w 2506"/>
                <a:gd name="T63" fmla="*/ 567 h 2453"/>
                <a:gd name="T64" fmla="*/ 2132 w 2506"/>
                <a:gd name="T65" fmla="*/ 201 h 2453"/>
                <a:gd name="T66" fmla="*/ 1421 w 2506"/>
                <a:gd name="T67" fmla="*/ 1471 h 2453"/>
                <a:gd name="T68" fmla="*/ 1212 w 2506"/>
                <a:gd name="T69" fmla="*/ 567 h 2453"/>
                <a:gd name="T70" fmla="*/ 2248 w 2506"/>
                <a:gd name="T71" fmla="*/ 135 h 2453"/>
                <a:gd name="T72" fmla="*/ 2203 w 2506"/>
                <a:gd name="T73" fmla="*/ 1915 h 2453"/>
                <a:gd name="T74" fmla="*/ 2319 w 2506"/>
                <a:gd name="T75" fmla="*/ 1169 h 2453"/>
                <a:gd name="T76" fmla="*/ 2371 w 2506"/>
                <a:gd name="T77" fmla="*/ 1017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06" h="2453">
                  <a:moveTo>
                    <a:pt x="2384" y="735"/>
                  </a:moveTo>
                  <a:cubicBezTo>
                    <a:pt x="2384" y="122"/>
                    <a:pt x="2384" y="122"/>
                    <a:pt x="2384" y="122"/>
                  </a:cubicBezTo>
                  <a:cubicBezTo>
                    <a:pt x="2384" y="54"/>
                    <a:pt x="2329" y="0"/>
                    <a:pt x="2261" y="0"/>
                  </a:cubicBezTo>
                  <a:cubicBezTo>
                    <a:pt x="2190" y="0"/>
                    <a:pt x="2190" y="0"/>
                    <a:pt x="2190" y="0"/>
                  </a:cubicBezTo>
                  <a:cubicBezTo>
                    <a:pt x="2138" y="0"/>
                    <a:pt x="2094" y="32"/>
                    <a:pt x="2076" y="78"/>
                  </a:cubicBezTo>
                  <a:cubicBezTo>
                    <a:pt x="1389" y="432"/>
                    <a:pt x="1389" y="432"/>
                    <a:pt x="1389" y="432"/>
                  </a:cubicBezTo>
                  <a:cubicBezTo>
                    <a:pt x="1248" y="432"/>
                    <a:pt x="1248" y="432"/>
                    <a:pt x="1248" y="432"/>
                  </a:cubicBezTo>
                  <a:cubicBezTo>
                    <a:pt x="1224" y="401"/>
                    <a:pt x="1186" y="382"/>
                    <a:pt x="1145" y="382"/>
                  </a:cubicBezTo>
                  <a:cubicBezTo>
                    <a:pt x="476" y="382"/>
                    <a:pt x="476" y="382"/>
                    <a:pt x="476" y="382"/>
                  </a:cubicBezTo>
                  <a:cubicBezTo>
                    <a:pt x="382" y="382"/>
                    <a:pt x="291" y="416"/>
                    <a:pt x="220" y="477"/>
                  </a:cubicBezTo>
                  <a:cubicBezTo>
                    <a:pt x="166" y="523"/>
                    <a:pt x="126" y="583"/>
                    <a:pt x="104" y="650"/>
                  </a:cubicBezTo>
                  <a:cubicBezTo>
                    <a:pt x="42" y="682"/>
                    <a:pt x="0" y="746"/>
                    <a:pt x="0" y="819"/>
                  </a:cubicBezTo>
                  <a:cubicBezTo>
                    <a:pt x="0" y="1219"/>
                    <a:pt x="0" y="1219"/>
                    <a:pt x="0" y="1219"/>
                  </a:cubicBezTo>
                  <a:cubicBezTo>
                    <a:pt x="0" y="1293"/>
                    <a:pt x="42" y="1357"/>
                    <a:pt x="104" y="1388"/>
                  </a:cubicBezTo>
                  <a:cubicBezTo>
                    <a:pt x="126" y="1455"/>
                    <a:pt x="166" y="1515"/>
                    <a:pt x="220" y="1561"/>
                  </a:cubicBezTo>
                  <a:cubicBezTo>
                    <a:pt x="280" y="1613"/>
                    <a:pt x="355" y="1646"/>
                    <a:pt x="434" y="1654"/>
                  </a:cubicBezTo>
                  <a:cubicBezTo>
                    <a:pt x="642" y="2317"/>
                    <a:pt x="642" y="2317"/>
                    <a:pt x="642" y="2317"/>
                  </a:cubicBezTo>
                  <a:cubicBezTo>
                    <a:pt x="668" y="2398"/>
                    <a:pt x="744" y="2453"/>
                    <a:pt x="833" y="2453"/>
                  </a:cubicBezTo>
                  <a:cubicBezTo>
                    <a:pt x="855" y="2453"/>
                    <a:pt x="876" y="2450"/>
                    <a:pt x="897" y="2443"/>
                  </a:cubicBezTo>
                  <a:cubicBezTo>
                    <a:pt x="1168" y="2358"/>
                    <a:pt x="1168" y="2358"/>
                    <a:pt x="1168" y="2358"/>
                  </a:cubicBezTo>
                  <a:cubicBezTo>
                    <a:pt x="1219" y="2342"/>
                    <a:pt x="1262" y="2308"/>
                    <a:pt x="1288" y="2263"/>
                  </a:cubicBezTo>
                  <a:cubicBezTo>
                    <a:pt x="1315" y="2216"/>
                    <a:pt x="1321" y="2160"/>
                    <a:pt x="1305" y="2109"/>
                  </a:cubicBezTo>
                  <a:cubicBezTo>
                    <a:pt x="1246" y="1921"/>
                    <a:pt x="1246" y="1921"/>
                    <a:pt x="1246" y="1921"/>
                  </a:cubicBezTo>
                  <a:cubicBezTo>
                    <a:pt x="1274" y="1904"/>
                    <a:pt x="1274" y="1904"/>
                    <a:pt x="1274" y="1904"/>
                  </a:cubicBezTo>
                  <a:cubicBezTo>
                    <a:pt x="1330" y="1869"/>
                    <a:pt x="1347" y="1795"/>
                    <a:pt x="1313" y="1739"/>
                  </a:cubicBezTo>
                  <a:cubicBezTo>
                    <a:pt x="1312" y="1739"/>
                    <a:pt x="1312" y="1739"/>
                    <a:pt x="1312" y="1739"/>
                  </a:cubicBezTo>
                  <a:cubicBezTo>
                    <a:pt x="1312" y="1739"/>
                    <a:pt x="1312" y="1739"/>
                    <a:pt x="1312" y="1739"/>
                  </a:cubicBezTo>
                  <a:cubicBezTo>
                    <a:pt x="1237" y="1618"/>
                    <a:pt x="1237" y="1618"/>
                    <a:pt x="1237" y="1618"/>
                  </a:cubicBezTo>
                  <a:cubicBezTo>
                    <a:pt x="1241" y="1614"/>
                    <a:pt x="1244" y="1611"/>
                    <a:pt x="1248" y="1606"/>
                  </a:cubicBezTo>
                  <a:cubicBezTo>
                    <a:pt x="1389" y="1606"/>
                    <a:pt x="1389" y="1606"/>
                    <a:pt x="1389" y="1606"/>
                  </a:cubicBezTo>
                  <a:cubicBezTo>
                    <a:pt x="2072" y="1958"/>
                    <a:pt x="2072" y="1958"/>
                    <a:pt x="2072" y="1958"/>
                  </a:cubicBezTo>
                  <a:cubicBezTo>
                    <a:pt x="2085" y="2011"/>
                    <a:pt x="2133" y="2051"/>
                    <a:pt x="2190" y="2051"/>
                  </a:cubicBezTo>
                  <a:cubicBezTo>
                    <a:pt x="2261" y="2051"/>
                    <a:pt x="2261" y="2051"/>
                    <a:pt x="2261" y="2051"/>
                  </a:cubicBezTo>
                  <a:cubicBezTo>
                    <a:pt x="2329" y="2051"/>
                    <a:pt x="2384" y="1996"/>
                    <a:pt x="2384" y="1928"/>
                  </a:cubicBezTo>
                  <a:cubicBezTo>
                    <a:pt x="2384" y="1299"/>
                    <a:pt x="2384" y="1299"/>
                    <a:pt x="2384" y="1299"/>
                  </a:cubicBezTo>
                  <a:cubicBezTo>
                    <a:pt x="2461" y="1226"/>
                    <a:pt x="2506" y="1124"/>
                    <a:pt x="2506" y="1017"/>
                  </a:cubicBezTo>
                  <a:cubicBezTo>
                    <a:pt x="2506" y="909"/>
                    <a:pt x="2461" y="807"/>
                    <a:pt x="2384" y="735"/>
                  </a:cubicBezTo>
                  <a:close/>
                  <a:moveTo>
                    <a:pt x="833" y="2318"/>
                  </a:moveTo>
                  <a:cubicBezTo>
                    <a:pt x="804" y="2318"/>
                    <a:pt x="779" y="2301"/>
                    <a:pt x="771" y="2276"/>
                  </a:cubicBezTo>
                  <a:cubicBezTo>
                    <a:pt x="556" y="1592"/>
                    <a:pt x="556" y="1592"/>
                    <a:pt x="556" y="1592"/>
                  </a:cubicBezTo>
                  <a:cubicBezTo>
                    <a:pt x="1001" y="1592"/>
                    <a:pt x="1001" y="1592"/>
                    <a:pt x="1001" y="1592"/>
                  </a:cubicBezTo>
                  <a:cubicBezTo>
                    <a:pt x="1176" y="2149"/>
                    <a:pt x="1176" y="2149"/>
                    <a:pt x="1176" y="2149"/>
                  </a:cubicBezTo>
                  <a:cubicBezTo>
                    <a:pt x="1181" y="2164"/>
                    <a:pt x="1179" y="2181"/>
                    <a:pt x="1170" y="2196"/>
                  </a:cubicBezTo>
                  <a:cubicBezTo>
                    <a:pt x="1161" y="2212"/>
                    <a:pt x="1146" y="2223"/>
                    <a:pt x="1128" y="2229"/>
                  </a:cubicBezTo>
                  <a:cubicBezTo>
                    <a:pt x="856" y="2314"/>
                    <a:pt x="856" y="2314"/>
                    <a:pt x="856" y="2314"/>
                  </a:cubicBezTo>
                  <a:cubicBezTo>
                    <a:pt x="849" y="2317"/>
                    <a:pt x="841" y="2318"/>
                    <a:pt x="833" y="2318"/>
                  </a:cubicBezTo>
                  <a:close/>
                  <a:moveTo>
                    <a:pt x="136" y="1219"/>
                  </a:moveTo>
                  <a:cubicBezTo>
                    <a:pt x="136" y="819"/>
                    <a:pt x="136" y="819"/>
                    <a:pt x="136" y="819"/>
                  </a:cubicBezTo>
                  <a:cubicBezTo>
                    <a:pt x="136" y="806"/>
                    <a:pt x="140" y="795"/>
                    <a:pt x="147" y="785"/>
                  </a:cubicBezTo>
                  <a:cubicBezTo>
                    <a:pt x="147" y="1253"/>
                    <a:pt x="147" y="1253"/>
                    <a:pt x="147" y="1253"/>
                  </a:cubicBezTo>
                  <a:cubicBezTo>
                    <a:pt x="140" y="1244"/>
                    <a:pt x="136" y="1232"/>
                    <a:pt x="136" y="1219"/>
                  </a:cubicBezTo>
                  <a:close/>
                  <a:moveTo>
                    <a:pt x="219" y="1264"/>
                  </a:moveTo>
                  <a:cubicBezTo>
                    <a:pt x="219" y="774"/>
                    <a:pt x="219" y="774"/>
                    <a:pt x="219" y="774"/>
                  </a:cubicBezTo>
                  <a:cubicBezTo>
                    <a:pt x="219" y="632"/>
                    <a:pt x="334" y="517"/>
                    <a:pt x="476" y="517"/>
                  </a:cubicBezTo>
                  <a:cubicBezTo>
                    <a:pt x="1140" y="517"/>
                    <a:pt x="1140" y="517"/>
                    <a:pt x="1140" y="517"/>
                  </a:cubicBezTo>
                  <a:cubicBezTo>
                    <a:pt x="1140" y="1521"/>
                    <a:pt x="1140" y="1521"/>
                    <a:pt x="1140" y="1521"/>
                  </a:cubicBezTo>
                  <a:cubicBezTo>
                    <a:pt x="1054" y="1521"/>
                    <a:pt x="1054" y="1521"/>
                    <a:pt x="1054" y="1521"/>
                  </a:cubicBezTo>
                  <a:cubicBezTo>
                    <a:pt x="476" y="1521"/>
                    <a:pt x="476" y="1521"/>
                    <a:pt x="476" y="1521"/>
                  </a:cubicBezTo>
                  <a:cubicBezTo>
                    <a:pt x="334" y="1521"/>
                    <a:pt x="219" y="1406"/>
                    <a:pt x="219" y="1264"/>
                  </a:cubicBezTo>
                  <a:close/>
                  <a:moveTo>
                    <a:pt x="1090" y="1638"/>
                  </a:moveTo>
                  <a:cubicBezTo>
                    <a:pt x="1189" y="1797"/>
                    <a:pt x="1189" y="1797"/>
                    <a:pt x="1189" y="1797"/>
                  </a:cubicBezTo>
                  <a:cubicBezTo>
                    <a:pt x="1148" y="1823"/>
                    <a:pt x="1148" y="1823"/>
                    <a:pt x="1148" y="1823"/>
                  </a:cubicBezTo>
                  <a:lnTo>
                    <a:pt x="1090" y="1638"/>
                  </a:lnTo>
                  <a:close/>
                  <a:moveTo>
                    <a:pt x="1212" y="567"/>
                  </a:moveTo>
                  <a:cubicBezTo>
                    <a:pt x="1421" y="567"/>
                    <a:pt x="1421" y="567"/>
                    <a:pt x="1421" y="567"/>
                  </a:cubicBezTo>
                  <a:cubicBezTo>
                    <a:pt x="2132" y="201"/>
                    <a:pt x="2132" y="201"/>
                    <a:pt x="2132" y="201"/>
                  </a:cubicBezTo>
                  <a:cubicBezTo>
                    <a:pt x="2132" y="1837"/>
                    <a:pt x="2132" y="1837"/>
                    <a:pt x="2132" y="1837"/>
                  </a:cubicBezTo>
                  <a:cubicBezTo>
                    <a:pt x="1421" y="1471"/>
                    <a:pt x="1421" y="1471"/>
                    <a:pt x="1421" y="1471"/>
                  </a:cubicBezTo>
                  <a:cubicBezTo>
                    <a:pt x="1212" y="1471"/>
                    <a:pt x="1212" y="1471"/>
                    <a:pt x="1212" y="1471"/>
                  </a:cubicBezTo>
                  <a:lnTo>
                    <a:pt x="1212" y="567"/>
                  </a:lnTo>
                  <a:close/>
                  <a:moveTo>
                    <a:pt x="2203" y="135"/>
                  </a:moveTo>
                  <a:cubicBezTo>
                    <a:pt x="2248" y="135"/>
                    <a:pt x="2248" y="135"/>
                    <a:pt x="2248" y="135"/>
                  </a:cubicBezTo>
                  <a:cubicBezTo>
                    <a:pt x="2248" y="1915"/>
                    <a:pt x="2248" y="1915"/>
                    <a:pt x="2248" y="1915"/>
                  </a:cubicBezTo>
                  <a:cubicBezTo>
                    <a:pt x="2203" y="1915"/>
                    <a:pt x="2203" y="1915"/>
                    <a:pt x="2203" y="1915"/>
                  </a:cubicBezTo>
                  <a:lnTo>
                    <a:pt x="2203" y="135"/>
                  </a:lnTo>
                  <a:close/>
                  <a:moveTo>
                    <a:pt x="2319" y="1169"/>
                  </a:moveTo>
                  <a:cubicBezTo>
                    <a:pt x="2319" y="865"/>
                    <a:pt x="2319" y="865"/>
                    <a:pt x="2319" y="865"/>
                  </a:cubicBezTo>
                  <a:cubicBezTo>
                    <a:pt x="2352" y="907"/>
                    <a:pt x="2371" y="960"/>
                    <a:pt x="2371" y="1017"/>
                  </a:cubicBezTo>
                  <a:cubicBezTo>
                    <a:pt x="2371" y="1074"/>
                    <a:pt x="2352" y="1126"/>
                    <a:pt x="2319" y="1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E96DCF67-AD7B-ED86-98BB-F1F479B4E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045" y="5363354"/>
              <a:ext cx="385690" cy="374483"/>
            </a:xfrm>
            <a:custGeom>
              <a:avLst/>
              <a:gdLst>
                <a:gd name="T0" fmla="*/ 94 w 97"/>
                <a:gd name="T1" fmla="*/ 16 h 94"/>
                <a:gd name="T2" fmla="*/ 81 w 97"/>
                <a:gd name="T3" fmla="*/ 27 h 94"/>
                <a:gd name="T4" fmla="*/ 73 w 97"/>
                <a:gd name="T5" fmla="*/ 12 h 94"/>
                <a:gd name="T6" fmla="*/ 82 w 97"/>
                <a:gd name="T7" fmla="*/ 2 h 94"/>
                <a:gd name="T8" fmla="*/ 77 w 97"/>
                <a:gd name="T9" fmla="*/ 2 h 94"/>
                <a:gd name="T10" fmla="*/ 64 w 97"/>
                <a:gd name="T11" fmla="*/ 5 h 94"/>
                <a:gd name="T12" fmla="*/ 61 w 97"/>
                <a:gd name="T13" fmla="*/ 14 h 94"/>
                <a:gd name="T14" fmla="*/ 63 w 97"/>
                <a:gd name="T15" fmla="*/ 27 h 94"/>
                <a:gd name="T16" fmla="*/ 52 w 97"/>
                <a:gd name="T17" fmla="*/ 42 h 94"/>
                <a:gd name="T18" fmla="*/ 43 w 97"/>
                <a:gd name="T19" fmla="*/ 39 h 94"/>
                <a:gd name="T20" fmla="*/ 35 w 97"/>
                <a:gd name="T21" fmla="*/ 33 h 94"/>
                <a:gd name="T22" fmla="*/ 34 w 97"/>
                <a:gd name="T23" fmla="*/ 31 h 94"/>
                <a:gd name="T24" fmla="*/ 33 w 97"/>
                <a:gd name="T25" fmla="*/ 27 h 94"/>
                <a:gd name="T26" fmla="*/ 31 w 97"/>
                <a:gd name="T27" fmla="*/ 23 h 94"/>
                <a:gd name="T28" fmla="*/ 47 w 97"/>
                <a:gd name="T29" fmla="*/ 17 h 94"/>
                <a:gd name="T30" fmla="*/ 45 w 97"/>
                <a:gd name="T31" fmla="*/ 12 h 94"/>
                <a:gd name="T32" fmla="*/ 44 w 97"/>
                <a:gd name="T33" fmla="*/ 10 h 94"/>
                <a:gd name="T34" fmla="*/ 11 w 97"/>
                <a:gd name="T35" fmla="*/ 23 h 94"/>
                <a:gd name="T36" fmla="*/ 11 w 97"/>
                <a:gd name="T37" fmla="*/ 24 h 94"/>
                <a:gd name="T38" fmla="*/ 9 w 97"/>
                <a:gd name="T39" fmla="*/ 33 h 94"/>
                <a:gd name="T40" fmla="*/ 0 w 97"/>
                <a:gd name="T41" fmla="*/ 38 h 94"/>
                <a:gd name="T42" fmla="*/ 17 w 97"/>
                <a:gd name="T43" fmla="*/ 41 h 94"/>
                <a:gd name="T44" fmla="*/ 16 w 97"/>
                <a:gd name="T45" fmla="*/ 36 h 94"/>
                <a:gd name="T46" fmla="*/ 24 w 97"/>
                <a:gd name="T47" fmla="*/ 37 h 94"/>
                <a:gd name="T48" fmla="*/ 27 w 97"/>
                <a:gd name="T49" fmla="*/ 39 h 94"/>
                <a:gd name="T50" fmla="*/ 29 w 97"/>
                <a:gd name="T51" fmla="*/ 39 h 94"/>
                <a:gd name="T52" fmla="*/ 36 w 97"/>
                <a:gd name="T53" fmla="*/ 49 h 94"/>
                <a:gd name="T54" fmla="*/ 15 w 97"/>
                <a:gd name="T55" fmla="*/ 84 h 94"/>
                <a:gd name="T56" fmla="*/ 23 w 97"/>
                <a:gd name="T57" fmla="*/ 93 h 94"/>
                <a:gd name="T58" fmla="*/ 77 w 97"/>
                <a:gd name="T59" fmla="*/ 89 h 94"/>
                <a:gd name="T60" fmla="*/ 85 w 97"/>
                <a:gd name="T61" fmla="*/ 81 h 94"/>
                <a:gd name="T62" fmla="*/ 59 w 97"/>
                <a:gd name="T63" fmla="*/ 53 h 94"/>
                <a:gd name="T64" fmla="*/ 69 w 97"/>
                <a:gd name="T65" fmla="*/ 42 h 94"/>
                <a:gd name="T66" fmla="*/ 77 w 97"/>
                <a:gd name="T67" fmla="*/ 38 h 94"/>
                <a:gd name="T68" fmla="*/ 96 w 97"/>
                <a:gd name="T69" fmla="*/ 28 h 94"/>
                <a:gd name="T70" fmla="*/ 97 w 97"/>
                <a:gd name="T71" fmla="*/ 1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94">
                  <a:moveTo>
                    <a:pt x="96" y="16"/>
                  </a:moveTo>
                  <a:cubicBezTo>
                    <a:pt x="95" y="16"/>
                    <a:pt x="94" y="16"/>
                    <a:pt x="94" y="16"/>
                  </a:cubicBezTo>
                  <a:cubicBezTo>
                    <a:pt x="94" y="16"/>
                    <a:pt x="94" y="16"/>
                    <a:pt x="87" y="27"/>
                  </a:cubicBezTo>
                  <a:cubicBezTo>
                    <a:pt x="87" y="27"/>
                    <a:pt x="87" y="27"/>
                    <a:pt x="81" y="27"/>
                  </a:cubicBezTo>
                  <a:cubicBezTo>
                    <a:pt x="81" y="27"/>
                    <a:pt x="81" y="27"/>
                    <a:pt x="73" y="19"/>
                  </a:cubicBezTo>
                  <a:cubicBezTo>
                    <a:pt x="73" y="19"/>
                    <a:pt x="73" y="19"/>
                    <a:pt x="73" y="12"/>
                  </a:cubicBezTo>
                  <a:cubicBezTo>
                    <a:pt x="73" y="12"/>
                    <a:pt x="73" y="12"/>
                    <a:pt x="83" y="4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1" y="2"/>
                    <a:pt x="79" y="2"/>
                    <a:pt x="77" y="2"/>
                  </a:cubicBezTo>
                  <a:cubicBezTo>
                    <a:pt x="77" y="1"/>
                    <a:pt x="76" y="1"/>
                    <a:pt x="75" y="1"/>
                  </a:cubicBezTo>
                  <a:cubicBezTo>
                    <a:pt x="69" y="0"/>
                    <a:pt x="66" y="3"/>
                    <a:pt x="64" y="5"/>
                  </a:cubicBezTo>
                  <a:cubicBezTo>
                    <a:pt x="62" y="8"/>
                    <a:pt x="61" y="10"/>
                    <a:pt x="61" y="10"/>
                  </a:cubicBezTo>
                  <a:cubicBezTo>
                    <a:pt x="61" y="10"/>
                    <a:pt x="61" y="11"/>
                    <a:pt x="61" y="14"/>
                  </a:cubicBezTo>
                  <a:cubicBezTo>
                    <a:pt x="61" y="18"/>
                    <a:pt x="61" y="23"/>
                    <a:pt x="62" y="26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30"/>
                    <a:pt x="59" y="35"/>
                    <a:pt x="59" y="35"/>
                  </a:cubicBezTo>
                  <a:cubicBezTo>
                    <a:pt x="59" y="35"/>
                    <a:pt x="59" y="35"/>
                    <a:pt x="52" y="42"/>
                  </a:cubicBezTo>
                  <a:cubicBezTo>
                    <a:pt x="52" y="42"/>
                    <a:pt x="52" y="42"/>
                    <a:pt x="50" y="45"/>
                  </a:cubicBezTo>
                  <a:cubicBezTo>
                    <a:pt x="50" y="45"/>
                    <a:pt x="50" y="45"/>
                    <a:pt x="43" y="39"/>
                  </a:cubicBezTo>
                  <a:cubicBezTo>
                    <a:pt x="43" y="40"/>
                    <a:pt x="42" y="41"/>
                    <a:pt x="42" y="41"/>
                  </a:cubicBezTo>
                  <a:cubicBezTo>
                    <a:pt x="42" y="41"/>
                    <a:pt x="42" y="41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4" y="31"/>
                  </a:cubicBezTo>
                  <a:cubicBezTo>
                    <a:pt x="34" y="31"/>
                    <a:pt x="34" y="31"/>
                    <a:pt x="31" y="29"/>
                  </a:cubicBezTo>
                  <a:cubicBezTo>
                    <a:pt x="31" y="29"/>
                    <a:pt x="31" y="29"/>
                    <a:pt x="33" y="27"/>
                  </a:cubicBezTo>
                  <a:cubicBezTo>
                    <a:pt x="33" y="27"/>
                    <a:pt x="33" y="27"/>
                    <a:pt x="31" y="26"/>
                  </a:cubicBezTo>
                  <a:cubicBezTo>
                    <a:pt x="31" y="25"/>
                    <a:pt x="31" y="24"/>
                    <a:pt x="31" y="23"/>
                  </a:cubicBezTo>
                  <a:cubicBezTo>
                    <a:pt x="32" y="22"/>
                    <a:pt x="39" y="20"/>
                    <a:pt x="45" y="18"/>
                  </a:cubicBezTo>
                  <a:cubicBezTo>
                    <a:pt x="45" y="18"/>
                    <a:pt x="45" y="18"/>
                    <a:pt x="47" y="17"/>
                  </a:cubicBezTo>
                  <a:cubicBezTo>
                    <a:pt x="47" y="17"/>
                    <a:pt x="47" y="17"/>
                    <a:pt x="46" y="15"/>
                  </a:cubicBezTo>
                  <a:cubicBezTo>
                    <a:pt x="46" y="15"/>
                    <a:pt x="46" y="15"/>
                    <a:pt x="45" y="12"/>
                  </a:cubicBezTo>
                  <a:cubicBezTo>
                    <a:pt x="45" y="12"/>
                    <a:pt x="45" y="12"/>
                    <a:pt x="44" y="11"/>
                  </a:cubicBezTo>
                  <a:cubicBezTo>
                    <a:pt x="44" y="11"/>
                    <a:pt x="44" y="11"/>
                    <a:pt x="44" y="10"/>
                  </a:cubicBezTo>
                  <a:cubicBezTo>
                    <a:pt x="43" y="10"/>
                    <a:pt x="38" y="10"/>
                    <a:pt x="32" y="11"/>
                  </a:cubicBezTo>
                  <a:cubicBezTo>
                    <a:pt x="23" y="13"/>
                    <a:pt x="17" y="17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7"/>
                    <a:pt x="11" y="29"/>
                    <a:pt x="11" y="30"/>
                  </a:cubicBezTo>
                  <a:cubicBezTo>
                    <a:pt x="11" y="31"/>
                    <a:pt x="11" y="33"/>
                    <a:pt x="9" y="33"/>
                  </a:cubicBezTo>
                  <a:cubicBezTo>
                    <a:pt x="9" y="33"/>
                    <a:pt x="9" y="33"/>
                    <a:pt x="6" y="31"/>
                  </a:cubicBezTo>
                  <a:cubicBezTo>
                    <a:pt x="6" y="31"/>
                    <a:pt x="6" y="31"/>
                    <a:pt x="0" y="38"/>
                  </a:cubicBezTo>
                  <a:cubicBezTo>
                    <a:pt x="0" y="38"/>
                    <a:pt x="0" y="38"/>
                    <a:pt x="10" y="48"/>
                  </a:cubicBezTo>
                  <a:cubicBezTo>
                    <a:pt x="10" y="48"/>
                    <a:pt x="10" y="48"/>
                    <a:pt x="17" y="41"/>
                  </a:cubicBezTo>
                  <a:cubicBezTo>
                    <a:pt x="17" y="41"/>
                    <a:pt x="17" y="41"/>
                    <a:pt x="13" y="37"/>
                  </a:cubicBezTo>
                  <a:cubicBezTo>
                    <a:pt x="14" y="37"/>
                    <a:pt x="15" y="37"/>
                    <a:pt x="16" y="36"/>
                  </a:cubicBezTo>
                  <a:cubicBezTo>
                    <a:pt x="17" y="35"/>
                    <a:pt x="21" y="35"/>
                    <a:pt x="23" y="36"/>
                  </a:cubicBezTo>
                  <a:cubicBezTo>
                    <a:pt x="23" y="36"/>
                    <a:pt x="23" y="36"/>
                    <a:pt x="24" y="37"/>
                  </a:cubicBezTo>
                  <a:cubicBezTo>
                    <a:pt x="24" y="37"/>
                    <a:pt x="24" y="37"/>
                    <a:pt x="25" y="36"/>
                  </a:cubicBezTo>
                  <a:cubicBezTo>
                    <a:pt x="25" y="36"/>
                    <a:pt x="25" y="36"/>
                    <a:pt x="27" y="39"/>
                  </a:cubicBezTo>
                  <a:cubicBezTo>
                    <a:pt x="27" y="39"/>
                    <a:pt x="27" y="39"/>
                    <a:pt x="29" y="40"/>
                  </a:cubicBezTo>
                  <a:cubicBezTo>
                    <a:pt x="29" y="40"/>
                    <a:pt x="29" y="40"/>
                    <a:pt x="29" y="39"/>
                  </a:cubicBezTo>
                  <a:cubicBezTo>
                    <a:pt x="29" y="39"/>
                    <a:pt x="29" y="39"/>
                    <a:pt x="37" y="47"/>
                  </a:cubicBezTo>
                  <a:cubicBezTo>
                    <a:pt x="36" y="48"/>
                    <a:pt x="36" y="48"/>
                    <a:pt x="36" y="49"/>
                  </a:cubicBezTo>
                  <a:cubicBezTo>
                    <a:pt x="36" y="49"/>
                    <a:pt x="36" y="49"/>
                    <a:pt x="42" y="55"/>
                  </a:cubicBezTo>
                  <a:cubicBezTo>
                    <a:pt x="42" y="55"/>
                    <a:pt x="42" y="55"/>
                    <a:pt x="15" y="84"/>
                  </a:cubicBezTo>
                  <a:cubicBezTo>
                    <a:pt x="13" y="86"/>
                    <a:pt x="14" y="89"/>
                    <a:pt x="17" y="91"/>
                  </a:cubicBezTo>
                  <a:cubicBezTo>
                    <a:pt x="19" y="93"/>
                    <a:pt x="22" y="94"/>
                    <a:pt x="23" y="93"/>
                  </a:cubicBezTo>
                  <a:cubicBezTo>
                    <a:pt x="23" y="93"/>
                    <a:pt x="23" y="93"/>
                    <a:pt x="50" y="63"/>
                  </a:cubicBezTo>
                  <a:cubicBezTo>
                    <a:pt x="50" y="63"/>
                    <a:pt x="50" y="63"/>
                    <a:pt x="77" y="89"/>
                  </a:cubicBezTo>
                  <a:cubicBezTo>
                    <a:pt x="79" y="91"/>
                    <a:pt x="82" y="90"/>
                    <a:pt x="84" y="88"/>
                  </a:cubicBezTo>
                  <a:cubicBezTo>
                    <a:pt x="86" y="85"/>
                    <a:pt x="87" y="82"/>
                    <a:pt x="85" y="81"/>
                  </a:cubicBezTo>
                  <a:cubicBezTo>
                    <a:pt x="85" y="81"/>
                    <a:pt x="85" y="81"/>
                    <a:pt x="58" y="54"/>
                  </a:cubicBezTo>
                  <a:cubicBezTo>
                    <a:pt x="58" y="54"/>
                    <a:pt x="58" y="54"/>
                    <a:pt x="59" y="53"/>
                  </a:cubicBezTo>
                  <a:cubicBezTo>
                    <a:pt x="59" y="53"/>
                    <a:pt x="59" y="53"/>
                    <a:pt x="59" y="52"/>
                  </a:cubicBezTo>
                  <a:cubicBezTo>
                    <a:pt x="59" y="52"/>
                    <a:pt x="65" y="45"/>
                    <a:pt x="69" y="42"/>
                  </a:cubicBezTo>
                  <a:cubicBezTo>
                    <a:pt x="71" y="40"/>
                    <a:pt x="73" y="39"/>
                    <a:pt x="74" y="38"/>
                  </a:cubicBezTo>
                  <a:cubicBezTo>
                    <a:pt x="75" y="38"/>
                    <a:pt x="77" y="38"/>
                    <a:pt x="77" y="38"/>
                  </a:cubicBezTo>
                  <a:cubicBezTo>
                    <a:pt x="77" y="38"/>
                    <a:pt x="83" y="39"/>
                    <a:pt x="83" y="39"/>
                  </a:cubicBezTo>
                  <a:cubicBezTo>
                    <a:pt x="92" y="39"/>
                    <a:pt x="96" y="28"/>
                    <a:pt x="96" y="28"/>
                  </a:cubicBezTo>
                  <a:cubicBezTo>
                    <a:pt x="96" y="28"/>
                    <a:pt x="96" y="27"/>
                    <a:pt x="97" y="21"/>
                  </a:cubicBezTo>
                  <a:cubicBezTo>
                    <a:pt x="97" y="19"/>
                    <a:pt x="97" y="18"/>
                    <a:pt x="97" y="17"/>
                  </a:cubicBezTo>
                  <a:cubicBezTo>
                    <a:pt x="96" y="16"/>
                    <a:pt x="96" y="16"/>
                    <a:pt x="9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EBDC78CC-442B-D615-4D2D-AF264A5252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273" y="5343002"/>
              <a:ext cx="415185" cy="415186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8 w 128"/>
                <a:gd name="T11" fmla="*/ 48 h 128"/>
                <a:gd name="T12" fmla="*/ 97 w 128"/>
                <a:gd name="T13" fmla="*/ 33 h 128"/>
                <a:gd name="T14" fmla="*/ 82 w 128"/>
                <a:gd name="T15" fmla="*/ 11 h 128"/>
                <a:gd name="T16" fmla="*/ 118 w 128"/>
                <a:gd name="T17" fmla="*/ 48 h 128"/>
                <a:gd name="T18" fmla="*/ 96 w 128"/>
                <a:gd name="T19" fmla="*/ 64 h 128"/>
                <a:gd name="T20" fmla="*/ 94 w 128"/>
                <a:gd name="T21" fmla="*/ 81 h 128"/>
                <a:gd name="T22" fmla="*/ 65 w 128"/>
                <a:gd name="T23" fmla="*/ 75 h 128"/>
                <a:gd name="T24" fmla="*/ 36 w 128"/>
                <a:gd name="T25" fmla="*/ 81 h 128"/>
                <a:gd name="T26" fmla="*/ 34 w 128"/>
                <a:gd name="T27" fmla="*/ 64 h 128"/>
                <a:gd name="T28" fmla="*/ 39 w 128"/>
                <a:gd name="T29" fmla="*/ 39 h 128"/>
                <a:gd name="T30" fmla="*/ 65 w 128"/>
                <a:gd name="T31" fmla="*/ 33 h 128"/>
                <a:gd name="T32" fmla="*/ 91 w 128"/>
                <a:gd name="T33" fmla="*/ 39 h 128"/>
                <a:gd name="T34" fmla="*/ 96 w 128"/>
                <a:gd name="T35" fmla="*/ 64 h 128"/>
                <a:gd name="T36" fmla="*/ 65 w 128"/>
                <a:gd name="T37" fmla="*/ 8 h 128"/>
                <a:gd name="T38" fmla="*/ 68 w 128"/>
                <a:gd name="T39" fmla="*/ 8 h 128"/>
                <a:gd name="T40" fmla="*/ 87 w 128"/>
                <a:gd name="T41" fmla="*/ 29 h 128"/>
                <a:gd name="T42" fmla="*/ 65 w 128"/>
                <a:gd name="T43" fmla="*/ 26 h 128"/>
                <a:gd name="T44" fmla="*/ 45 w 128"/>
                <a:gd name="T45" fmla="*/ 29 h 128"/>
                <a:gd name="T46" fmla="*/ 65 w 128"/>
                <a:gd name="T47" fmla="*/ 8 h 128"/>
                <a:gd name="T48" fmla="*/ 50 w 128"/>
                <a:gd name="T49" fmla="*/ 10 h 128"/>
                <a:gd name="T50" fmla="*/ 34 w 128"/>
                <a:gd name="T51" fmla="*/ 33 h 128"/>
                <a:gd name="T52" fmla="*/ 10 w 128"/>
                <a:gd name="T53" fmla="*/ 51 h 128"/>
                <a:gd name="T54" fmla="*/ 50 w 128"/>
                <a:gd name="T55" fmla="*/ 10 h 128"/>
                <a:gd name="T56" fmla="*/ 16 w 128"/>
                <a:gd name="T57" fmla="*/ 93 h 128"/>
                <a:gd name="T58" fmla="*/ 8 w 128"/>
                <a:gd name="T59" fmla="*/ 65 h 128"/>
                <a:gd name="T60" fmla="*/ 30 w 128"/>
                <a:gd name="T61" fmla="*/ 44 h 128"/>
                <a:gd name="T62" fmla="*/ 27 w 128"/>
                <a:gd name="T63" fmla="*/ 64 h 128"/>
                <a:gd name="T64" fmla="*/ 29 w 128"/>
                <a:gd name="T65" fmla="*/ 84 h 128"/>
                <a:gd name="T66" fmla="*/ 16 w 128"/>
                <a:gd name="T67" fmla="*/ 93 h 128"/>
                <a:gd name="T68" fmla="*/ 20 w 128"/>
                <a:gd name="T69" fmla="*/ 99 h 128"/>
                <a:gd name="T70" fmla="*/ 32 w 128"/>
                <a:gd name="T71" fmla="*/ 91 h 128"/>
                <a:gd name="T72" fmla="*/ 50 w 128"/>
                <a:gd name="T73" fmla="*/ 119 h 128"/>
                <a:gd name="T74" fmla="*/ 20 w 128"/>
                <a:gd name="T75" fmla="*/ 99 h 128"/>
                <a:gd name="T76" fmla="*/ 68 w 128"/>
                <a:gd name="T77" fmla="*/ 121 h 128"/>
                <a:gd name="T78" fmla="*/ 65 w 128"/>
                <a:gd name="T79" fmla="*/ 121 h 128"/>
                <a:gd name="T80" fmla="*/ 39 w 128"/>
                <a:gd name="T81" fmla="*/ 88 h 128"/>
                <a:gd name="T82" fmla="*/ 65 w 128"/>
                <a:gd name="T83" fmla="*/ 83 h 128"/>
                <a:gd name="T84" fmla="*/ 92 w 128"/>
                <a:gd name="T85" fmla="*/ 88 h 128"/>
                <a:gd name="T86" fmla="*/ 68 w 128"/>
                <a:gd name="T87" fmla="*/ 121 h 128"/>
                <a:gd name="T88" fmla="*/ 82 w 128"/>
                <a:gd name="T89" fmla="*/ 118 h 128"/>
                <a:gd name="T90" fmla="*/ 99 w 128"/>
                <a:gd name="T91" fmla="*/ 91 h 128"/>
                <a:gd name="T92" fmla="*/ 109 w 128"/>
                <a:gd name="T93" fmla="*/ 98 h 128"/>
                <a:gd name="T94" fmla="*/ 82 w 128"/>
                <a:gd name="T95" fmla="*/ 118 h 128"/>
                <a:gd name="T96" fmla="*/ 101 w 128"/>
                <a:gd name="T97" fmla="*/ 84 h 128"/>
                <a:gd name="T98" fmla="*/ 104 w 128"/>
                <a:gd name="T99" fmla="*/ 64 h 128"/>
                <a:gd name="T100" fmla="*/ 101 w 128"/>
                <a:gd name="T101" fmla="*/ 44 h 128"/>
                <a:gd name="T102" fmla="*/ 121 w 128"/>
                <a:gd name="T103" fmla="*/ 62 h 128"/>
                <a:gd name="T104" fmla="*/ 121 w 128"/>
                <a:gd name="T105" fmla="*/ 64 h 128"/>
                <a:gd name="T106" fmla="*/ 114 w 128"/>
                <a:gd name="T107" fmla="*/ 92 h 128"/>
                <a:gd name="T108" fmla="*/ 101 w 128"/>
                <a:gd name="T109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  <a:moveTo>
                    <a:pt x="118" y="48"/>
                  </a:moveTo>
                  <a:cubicBezTo>
                    <a:pt x="112" y="42"/>
                    <a:pt x="105" y="37"/>
                    <a:pt x="97" y="33"/>
                  </a:cubicBezTo>
                  <a:cubicBezTo>
                    <a:pt x="93" y="25"/>
                    <a:pt x="88" y="17"/>
                    <a:pt x="82" y="11"/>
                  </a:cubicBezTo>
                  <a:cubicBezTo>
                    <a:pt x="99" y="17"/>
                    <a:pt x="113" y="30"/>
                    <a:pt x="118" y="48"/>
                  </a:cubicBezTo>
                  <a:close/>
                  <a:moveTo>
                    <a:pt x="96" y="64"/>
                  </a:moveTo>
                  <a:cubicBezTo>
                    <a:pt x="96" y="70"/>
                    <a:pt x="96" y="76"/>
                    <a:pt x="94" y="81"/>
                  </a:cubicBezTo>
                  <a:cubicBezTo>
                    <a:pt x="85" y="77"/>
                    <a:pt x="76" y="75"/>
                    <a:pt x="65" y="75"/>
                  </a:cubicBezTo>
                  <a:cubicBezTo>
                    <a:pt x="55" y="75"/>
                    <a:pt x="45" y="77"/>
                    <a:pt x="36" y="81"/>
                  </a:cubicBezTo>
                  <a:cubicBezTo>
                    <a:pt x="35" y="76"/>
                    <a:pt x="34" y="70"/>
                    <a:pt x="34" y="64"/>
                  </a:cubicBezTo>
                  <a:cubicBezTo>
                    <a:pt x="34" y="55"/>
                    <a:pt x="36" y="47"/>
                    <a:pt x="39" y="39"/>
                  </a:cubicBezTo>
                  <a:cubicBezTo>
                    <a:pt x="47" y="35"/>
                    <a:pt x="56" y="33"/>
                    <a:pt x="65" y="33"/>
                  </a:cubicBezTo>
                  <a:cubicBezTo>
                    <a:pt x="75" y="33"/>
                    <a:pt x="83" y="35"/>
                    <a:pt x="91" y="39"/>
                  </a:cubicBezTo>
                  <a:cubicBezTo>
                    <a:pt x="95" y="47"/>
                    <a:pt x="96" y="55"/>
                    <a:pt x="96" y="64"/>
                  </a:cubicBezTo>
                  <a:close/>
                  <a:moveTo>
                    <a:pt x="65" y="8"/>
                  </a:moveTo>
                  <a:cubicBezTo>
                    <a:pt x="66" y="8"/>
                    <a:pt x="67" y="8"/>
                    <a:pt x="68" y="8"/>
                  </a:cubicBezTo>
                  <a:cubicBezTo>
                    <a:pt x="75" y="14"/>
                    <a:pt x="82" y="21"/>
                    <a:pt x="87" y="29"/>
                  </a:cubicBezTo>
                  <a:cubicBezTo>
                    <a:pt x="80" y="27"/>
                    <a:pt x="73" y="26"/>
                    <a:pt x="65" y="26"/>
                  </a:cubicBezTo>
                  <a:cubicBezTo>
                    <a:pt x="58" y="26"/>
                    <a:pt x="51" y="27"/>
                    <a:pt x="45" y="29"/>
                  </a:cubicBezTo>
                  <a:cubicBezTo>
                    <a:pt x="50" y="20"/>
                    <a:pt x="57" y="13"/>
                    <a:pt x="65" y="8"/>
                  </a:cubicBezTo>
                  <a:close/>
                  <a:moveTo>
                    <a:pt x="50" y="10"/>
                  </a:moveTo>
                  <a:cubicBezTo>
                    <a:pt x="43" y="16"/>
                    <a:pt x="38" y="24"/>
                    <a:pt x="34" y="33"/>
                  </a:cubicBezTo>
                  <a:cubicBezTo>
                    <a:pt x="25" y="37"/>
                    <a:pt x="16" y="43"/>
                    <a:pt x="10" y="51"/>
                  </a:cubicBezTo>
                  <a:cubicBezTo>
                    <a:pt x="15" y="31"/>
                    <a:pt x="30" y="15"/>
                    <a:pt x="50" y="10"/>
                  </a:cubicBezTo>
                  <a:close/>
                  <a:moveTo>
                    <a:pt x="16" y="93"/>
                  </a:moveTo>
                  <a:cubicBezTo>
                    <a:pt x="11" y="85"/>
                    <a:pt x="8" y="75"/>
                    <a:pt x="8" y="65"/>
                  </a:cubicBezTo>
                  <a:cubicBezTo>
                    <a:pt x="13" y="57"/>
                    <a:pt x="21" y="49"/>
                    <a:pt x="30" y="44"/>
                  </a:cubicBezTo>
                  <a:cubicBezTo>
                    <a:pt x="28" y="50"/>
                    <a:pt x="27" y="57"/>
                    <a:pt x="27" y="64"/>
                  </a:cubicBezTo>
                  <a:cubicBezTo>
                    <a:pt x="27" y="71"/>
                    <a:pt x="28" y="78"/>
                    <a:pt x="29" y="84"/>
                  </a:cubicBezTo>
                  <a:cubicBezTo>
                    <a:pt x="25" y="87"/>
                    <a:pt x="20" y="90"/>
                    <a:pt x="16" y="93"/>
                  </a:cubicBezTo>
                  <a:close/>
                  <a:moveTo>
                    <a:pt x="20" y="99"/>
                  </a:moveTo>
                  <a:cubicBezTo>
                    <a:pt x="24" y="96"/>
                    <a:pt x="28" y="94"/>
                    <a:pt x="32" y="91"/>
                  </a:cubicBezTo>
                  <a:cubicBezTo>
                    <a:pt x="36" y="102"/>
                    <a:pt x="42" y="111"/>
                    <a:pt x="50" y="119"/>
                  </a:cubicBezTo>
                  <a:cubicBezTo>
                    <a:pt x="38" y="116"/>
                    <a:pt x="28" y="109"/>
                    <a:pt x="20" y="99"/>
                  </a:cubicBezTo>
                  <a:close/>
                  <a:moveTo>
                    <a:pt x="68" y="121"/>
                  </a:moveTo>
                  <a:cubicBezTo>
                    <a:pt x="67" y="121"/>
                    <a:pt x="66" y="121"/>
                    <a:pt x="65" y="121"/>
                  </a:cubicBezTo>
                  <a:cubicBezTo>
                    <a:pt x="53" y="113"/>
                    <a:pt x="44" y="102"/>
                    <a:pt x="39" y="88"/>
                  </a:cubicBezTo>
                  <a:cubicBezTo>
                    <a:pt x="47" y="85"/>
                    <a:pt x="56" y="83"/>
                    <a:pt x="65" y="83"/>
                  </a:cubicBezTo>
                  <a:cubicBezTo>
                    <a:pt x="75" y="83"/>
                    <a:pt x="84" y="85"/>
                    <a:pt x="92" y="88"/>
                  </a:cubicBezTo>
                  <a:cubicBezTo>
                    <a:pt x="87" y="101"/>
                    <a:pt x="79" y="113"/>
                    <a:pt x="68" y="121"/>
                  </a:cubicBezTo>
                  <a:close/>
                  <a:moveTo>
                    <a:pt x="82" y="118"/>
                  </a:moveTo>
                  <a:cubicBezTo>
                    <a:pt x="89" y="110"/>
                    <a:pt x="95" y="101"/>
                    <a:pt x="99" y="91"/>
                  </a:cubicBezTo>
                  <a:cubicBezTo>
                    <a:pt x="103" y="93"/>
                    <a:pt x="106" y="96"/>
                    <a:pt x="109" y="98"/>
                  </a:cubicBezTo>
                  <a:cubicBezTo>
                    <a:pt x="103" y="107"/>
                    <a:pt x="93" y="114"/>
                    <a:pt x="82" y="118"/>
                  </a:cubicBezTo>
                  <a:close/>
                  <a:moveTo>
                    <a:pt x="101" y="84"/>
                  </a:moveTo>
                  <a:cubicBezTo>
                    <a:pt x="103" y="78"/>
                    <a:pt x="104" y="71"/>
                    <a:pt x="104" y="64"/>
                  </a:cubicBezTo>
                  <a:cubicBezTo>
                    <a:pt x="104" y="57"/>
                    <a:pt x="103" y="50"/>
                    <a:pt x="101" y="44"/>
                  </a:cubicBezTo>
                  <a:cubicBezTo>
                    <a:pt x="109" y="48"/>
                    <a:pt x="116" y="55"/>
                    <a:pt x="121" y="62"/>
                  </a:cubicBezTo>
                  <a:cubicBezTo>
                    <a:pt x="121" y="63"/>
                    <a:pt x="121" y="64"/>
                    <a:pt x="121" y="64"/>
                  </a:cubicBezTo>
                  <a:cubicBezTo>
                    <a:pt x="121" y="75"/>
                    <a:pt x="118" y="84"/>
                    <a:pt x="114" y="92"/>
                  </a:cubicBezTo>
                  <a:cubicBezTo>
                    <a:pt x="110" y="89"/>
                    <a:pt x="106" y="86"/>
                    <a:pt x="101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DD9903A-1B28-54F3-41CE-593A7C9E7D9C}"/>
                </a:ext>
              </a:extLst>
            </p:cNvPr>
            <p:cNvGrpSpPr/>
            <p:nvPr/>
          </p:nvGrpSpPr>
          <p:grpSpPr>
            <a:xfrm>
              <a:off x="3243064" y="5331836"/>
              <a:ext cx="332437" cy="437518"/>
              <a:chOff x="5081588" y="1744663"/>
              <a:chExt cx="552450" cy="727075"/>
            </a:xfrm>
            <a:grpFill/>
          </p:grpSpPr>
          <p:sp>
            <p:nvSpPr>
              <p:cNvPr id="171" name="Freeform 65">
                <a:extLst>
                  <a:ext uri="{FF2B5EF4-FFF2-40B4-BE49-F238E27FC236}">
                    <a16:creationId xmlns:a16="http://schemas.microsoft.com/office/drawing/2014/main" id="{A0AA1753-EEEB-DF42-80C4-C173452F4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1588" y="1744663"/>
                <a:ext cx="552450" cy="727075"/>
              </a:xfrm>
              <a:custGeom>
                <a:avLst/>
                <a:gdLst>
                  <a:gd name="T0" fmla="*/ 884 w 971"/>
                  <a:gd name="T1" fmla="*/ 207 h 1283"/>
                  <a:gd name="T2" fmla="*/ 715 w 971"/>
                  <a:gd name="T3" fmla="*/ 207 h 1283"/>
                  <a:gd name="T4" fmla="*/ 715 w 971"/>
                  <a:gd name="T5" fmla="*/ 192 h 1283"/>
                  <a:gd name="T6" fmla="*/ 673 w 971"/>
                  <a:gd name="T7" fmla="*/ 150 h 1283"/>
                  <a:gd name="T8" fmla="*/ 578 w 971"/>
                  <a:gd name="T9" fmla="*/ 150 h 1283"/>
                  <a:gd name="T10" fmla="*/ 589 w 971"/>
                  <a:gd name="T11" fmla="*/ 103 h 1283"/>
                  <a:gd name="T12" fmla="*/ 485 w 971"/>
                  <a:gd name="T13" fmla="*/ 0 h 1283"/>
                  <a:gd name="T14" fmla="*/ 382 w 971"/>
                  <a:gd name="T15" fmla="*/ 103 h 1283"/>
                  <a:gd name="T16" fmla="*/ 393 w 971"/>
                  <a:gd name="T17" fmla="*/ 150 h 1283"/>
                  <a:gd name="T18" fmla="*/ 297 w 971"/>
                  <a:gd name="T19" fmla="*/ 150 h 1283"/>
                  <a:gd name="T20" fmla="*/ 255 w 971"/>
                  <a:gd name="T21" fmla="*/ 192 h 1283"/>
                  <a:gd name="T22" fmla="*/ 255 w 971"/>
                  <a:gd name="T23" fmla="*/ 207 h 1283"/>
                  <a:gd name="T24" fmla="*/ 87 w 971"/>
                  <a:gd name="T25" fmla="*/ 207 h 1283"/>
                  <a:gd name="T26" fmla="*/ 0 w 971"/>
                  <a:gd name="T27" fmla="*/ 294 h 1283"/>
                  <a:gd name="T28" fmla="*/ 0 w 971"/>
                  <a:gd name="T29" fmla="*/ 1196 h 1283"/>
                  <a:gd name="T30" fmla="*/ 87 w 971"/>
                  <a:gd name="T31" fmla="*/ 1283 h 1283"/>
                  <a:gd name="T32" fmla="*/ 884 w 971"/>
                  <a:gd name="T33" fmla="*/ 1283 h 1283"/>
                  <a:gd name="T34" fmla="*/ 971 w 971"/>
                  <a:gd name="T35" fmla="*/ 1196 h 1283"/>
                  <a:gd name="T36" fmla="*/ 971 w 971"/>
                  <a:gd name="T37" fmla="*/ 294 h 1283"/>
                  <a:gd name="T38" fmla="*/ 884 w 971"/>
                  <a:gd name="T39" fmla="*/ 207 h 1283"/>
                  <a:gd name="T40" fmla="*/ 485 w 971"/>
                  <a:gd name="T41" fmla="*/ 59 h 1283"/>
                  <a:gd name="T42" fmla="*/ 530 w 971"/>
                  <a:gd name="T43" fmla="*/ 103 h 1283"/>
                  <a:gd name="T44" fmla="*/ 485 w 971"/>
                  <a:gd name="T45" fmla="*/ 148 h 1283"/>
                  <a:gd name="T46" fmla="*/ 441 w 971"/>
                  <a:gd name="T47" fmla="*/ 103 h 1283"/>
                  <a:gd name="T48" fmla="*/ 485 w 971"/>
                  <a:gd name="T49" fmla="*/ 59 h 1283"/>
                  <a:gd name="T50" fmla="*/ 825 w 971"/>
                  <a:gd name="T51" fmla="*/ 921 h 1283"/>
                  <a:gd name="T52" fmla="*/ 659 w 971"/>
                  <a:gd name="T53" fmla="*/ 921 h 1283"/>
                  <a:gd name="T54" fmla="*/ 659 w 971"/>
                  <a:gd name="T55" fmla="*/ 1087 h 1283"/>
                  <a:gd name="T56" fmla="*/ 146 w 971"/>
                  <a:gd name="T57" fmla="*/ 1087 h 1283"/>
                  <a:gd name="T58" fmla="*/ 146 w 971"/>
                  <a:gd name="T59" fmla="*/ 275 h 1283"/>
                  <a:gd name="T60" fmla="*/ 255 w 971"/>
                  <a:gd name="T61" fmla="*/ 275 h 1283"/>
                  <a:gd name="T62" fmla="*/ 255 w 971"/>
                  <a:gd name="T63" fmla="*/ 290 h 1283"/>
                  <a:gd name="T64" fmla="*/ 297 w 971"/>
                  <a:gd name="T65" fmla="*/ 332 h 1283"/>
                  <a:gd name="T66" fmla="*/ 673 w 971"/>
                  <a:gd name="T67" fmla="*/ 332 h 1283"/>
                  <a:gd name="T68" fmla="*/ 715 w 971"/>
                  <a:gd name="T69" fmla="*/ 290 h 1283"/>
                  <a:gd name="T70" fmla="*/ 715 w 971"/>
                  <a:gd name="T71" fmla="*/ 275 h 1283"/>
                  <a:gd name="T72" fmla="*/ 825 w 971"/>
                  <a:gd name="T73" fmla="*/ 275 h 1283"/>
                  <a:gd name="T74" fmla="*/ 825 w 971"/>
                  <a:gd name="T75" fmla="*/ 921 h 1283"/>
                  <a:gd name="T76" fmla="*/ 802 w 971"/>
                  <a:gd name="T77" fmla="*/ 953 h 1283"/>
                  <a:gd name="T78" fmla="*/ 691 w 971"/>
                  <a:gd name="T79" fmla="*/ 1065 h 1283"/>
                  <a:gd name="T80" fmla="*/ 691 w 971"/>
                  <a:gd name="T81" fmla="*/ 953 h 1283"/>
                  <a:gd name="T82" fmla="*/ 802 w 971"/>
                  <a:gd name="T83" fmla="*/ 953 h 1283"/>
                  <a:gd name="T84" fmla="*/ 903 w 971"/>
                  <a:gd name="T85" fmla="*/ 1196 h 1283"/>
                  <a:gd name="T86" fmla="*/ 884 w 971"/>
                  <a:gd name="T87" fmla="*/ 1215 h 1283"/>
                  <a:gd name="T88" fmla="*/ 87 w 971"/>
                  <a:gd name="T89" fmla="*/ 1215 h 1283"/>
                  <a:gd name="T90" fmla="*/ 68 w 971"/>
                  <a:gd name="T91" fmla="*/ 1196 h 1283"/>
                  <a:gd name="T92" fmla="*/ 68 w 971"/>
                  <a:gd name="T93" fmla="*/ 294 h 1283"/>
                  <a:gd name="T94" fmla="*/ 87 w 971"/>
                  <a:gd name="T95" fmla="*/ 275 h 1283"/>
                  <a:gd name="T96" fmla="*/ 114 w 971"/>
                  <a:gd name="T97" fmla="*/ 275 h 1283"/>
                  <a:gd name="T98" fmla="*/ 114 w 971"/>
                  <a:gd name="T99" fmla="*/ 1120 h 1283"/>
                  <a:gd name="T100" fmla="*/ 681 w 971"/>
                  <a:gd name="T101" fmla="*/ 1120 h 1283"/>
                  <a:gd name="T102" fmla="*/ 686 w 971"/>
                  <a:gd name="T103" fmla="*/ 1115 h 1283"/>
                  <a:gd name="T104" fmla="*/ 852 w 971"/>
                  <a:gd name="T105" fmla="*/ 948 h 1283"/>
                  <a:gd name="T106" fmla="*/ 857 w 971"/>
                  <a:gd name="T107" fmla="*/ 943 h 1283"/>
                  <a:gd name="T108" fmla="*/ 857 w 971"/>
                  <a:gd name="T109" fmla="*/ 275 h 1283"/>
                  <a:gd name="T110" fmla="*/ 884 w 971"/>
                  <a:gd name="T111" fmla="*/ 275 h 1283"/>
                  <a:gd name="T112" fmla="*/ 903 w 971"/>
                  <a:gd name="T113" fmla="*/ 294 h 1283"/>
                  <a:gd name="T114" fmla="*/ 903 w 971"/>
                  <a:gd name="T115" fmla="*/ 1196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71" h="1283">
                    <a:moveTo>
                      <a:pt x="884" y="207"/>
                    </a:moveTo>
                    <a:cubicBezTo>
                      <a:pt x="715" y="207"/>
                      <a:pt x="715" y="207"/>
                      <a:pt x="715" y="207"/>
                    </a:cubicBezTo>
                    <a:cubicBezTo>
                      <a:pt x="715" y="192"/>
                      <a:pt x="715" y="192"/>
                      <a:pt x="715" y="192"/>
                    </a:cubicBezTo>
                    <a:cubicBezTo>
                      <a:pt x="715" y="169"/>
                      <a:pt x="696" y="150"/>
                      <a:pt x="673" y="150"/>
                    </a:cubicBezTo>
                    <a:cubicBezTo>
                      <a:pt x="578" y="150"/>
                      <a:pt x="578" y="150"/>
                      <a:pt x="578" y="150"/>
                    </a:cubicBezTo>
                    <a:cubicBezTo>
                      <a:pt x="585" y="136"/>
                      <a:pt x="589" y="120"/>
                      <a:pt x="589" y="103"/>
                    </a:cubicBezTo>
                    <a:cubicBezTo>
                      <a:pt x="589" y="46"/>
                      <a:pt x="542" y="0"/>
                      <a:pt x="485" y="0"/>
                    </a:cubicBezTo>
                    <a:cubicBezTo>
                      <a:pt x="428" y="0"/>
                      <a:pt x="382" y="46"/>
                      <a:pt x="382" y="103"/>
                    </a:cubicBezTo>
                    <a:cubicBezTo>
                      <a:pt x="382" y="120"/>
                      <a:pt x="386" y="136"/>
                      <a:pt x="393" y="150"/>
                    </a:cubicBezTo>
                    <a:cubicBezTo>
                      <a:pt x="297" y="150"/>
                      <a:pt x="297" y="150"/>
                      <a:pt x="297" y="150"/>
                    </a:cubicBezTo>
                    <a:cubicBezTo>
                      <a:pt x="274" y="150"/>
                      <a:pt x="255" y="169"/>
                      <a:pt x="255" y="192"/>
                    </a:cubicBezTo>
                    <a:cubicBezTo>
                      <a:pt x="255" y="207"/>
                      <a:pt x="255" y="207"/>
                      <a:pt x="255" y="207"/>
                    </a:cubicBezTo>
                    <a:cubicBezTo>
                      <a:pt x="87" y="207"/>
                      <a:pt x="87" y="207"/>
                      <a:pt x="87" y="207"/>
                    </a:cubicBezTo>
                    <a:cubicBezTo>
                      <a:pt x="39" y="207"/>
                      <a:pt x="0" y="246"/>
                      <a:pt x="0" y="294"/>
                    </a:cubicBezTo>
                    <a:cubicBezTo>
                      <a:pt x="0" y="1196"/>
                      <a:pt x="0" y="1196"/>
                      <a:pt x="0" y="1196"/>
                    </a:cubicBezTo>
                    <a:cubicBezTo>
                      <a:pt x="0" y="1244"/>
                      <a:pt x="39" y="1283"/>
                      <a:pt x="87" y="1283"/>
                    </a:cubicBezTo>
                    <a:cubicBezTo>
                      <a:pt x="884" y="1283"/>
                      <a:pt x="884" y="1283"/>
                      <a:pt x="884" y="1283"/>
                    </a:cubicBezTo>
                    <a:cubicBezTo>
                      <a:pt x="932" y="1283"/>
                      <a:pt x="971" y="1244"/>
                      <a:pt x="971" y="1196"/>
                    </a:cubicBezTo>
                    <a:cubicBezTo>
                      <a:pt x="971" y="294"/>
                      <a:pt x="971" y="294"/>
                      <a:pt x="971" y="294"/>
                    </a:cubicBezTo>
                    <a:cubicBezTo>
                      <a:pt x="971" y="246"/>
                      <a:pt x="932" y="207"/>
                      <a:pt x="884" y="207"/>
                    </a:cubicBezTo>
                    <a:close/>
                    <a:moveTo>
                      <a:pt x="485" y="59"/>
                    </a:moveTo>
                    <a:cubicBezTo>
                      <a:pt x="510" y="59"/>
                      <a:pt x="530" y="79"/>
                      <a:pt x="530" y="103"/>
                    </a:cubicBezTo>
                    <a:cubicBezTo>
                      <a:pt x="530" y="128"/>
                      <a:pt x="510" y="148"/>
                      <a:pt x="485" y="148"/>
                    </a:cubicBezTo>
                    <a:cubicBezTo>
                      <a:pt x="461" y="148"/>
                      <a:pt x="441" y="128"/>
                      <a:pt x="441" y="103"/>
                    </a:cubicBezTo>
                    <a:cubicBezTo>
                      <a:pt x="441" y="79"/>
                      <a:pt x="461" y="59"/>
                      <a:pt x="485" y="59"/>
                    </a:cubicBezTo>
                    <a:close/>
                    <a:moveTo>
                      <a:pt x="825" y="921"/>
                    </a:moveTo>
                    <a:cubicBezTo>
                      <a:pt x="659" y="921"/>
                      <a:pt x="659" y="921"/>
                      <a:pt x="659" y="921"/>
                    </a:cubicBezTo>
                    <a:cubicBezTo>
                      <a:pt x="659" y="1087"/>
                      <a:pt x="659" y="1087"/>
                      <a:pt x="659" y="1087"/>
                    </a:cubicBezTo>
                    <a:cubicBezTo>
                      <a:pt x="146" y="1087"/>
                      <a:pt x="146" y="1087"/>
                      <a:pt x="146" y="1087"/>
                    </a:cubicBezTo>
                    <a:cubicBezTo>
                      <a:pt x="146" y="275"/>
                      <a:pt x="146" y="275"/>
                      <a:pt x="146" y="275"/>
                    </a:cubicBezTo>
                    <a:cubicBezTo>
                      <a:pt x="255" y="275"/>
                      <a:pt x="255" y="275"/>
                      <a:pt x="255" y="275"/>
                    </a:cubicBezTo>
                    <a:cubicBezTo>
                      <a:pt x="255" y="290"/>
                      <a:pt x="255" y="290"/>
                      <a:pt x="255" y="290"/>
                    </a:cubicBezTo>
                    <a:cubicBezTo>
                      <a:pt x="255" y="313"/>
                      <a:pt x="274" y="332"/>
                      <a:pt x="297" y="332"/>
                    </a:cubicBezTo>
                    <a:cubicBezTo>
                      <a:pt x="673" y="332"/>
                      <a:pt x="673" y="332"/>
                      <a:pt x="673" y="332"/>
                    </a:cubicBezTo>
                    <a:cubicBezTo>
                      <a:pt x="696" y="332"/>
                      <a:pt x="715" y="313"/>
                      <a:pt x="715" y="290"/>
                    </a:cubicBezTo>
                    <a:cubicBezTo>
                      <a:pt x="715" y="275"/>
                      <a:pt x="715" y="275"/>
                      <a:pt x="715" y="275"/>
                    </a:cubicBezTo>
                    <a:cubicBezTo>
                      <a:pt x="825" y="275"/>
                      <a:pt x="825" y="275"/>
                      <a:pt x="825" y="275"/>
                    </a:cubicBezTo>
                    <a:lnTo>
                      <a:pt x="825" y="921"/>
                    </a:lnTo>
                    <a:close/>
                    <a:moveTo>
                      <a:pt x="802" y="953"/>
                    </a:moveTo>
                    <a:cubicBezTo>
                      <a:pt x="770" y="985"/>
                      <a:pt x="726" y="1029"/>
                      <a:pt x="691" y="1065"/>
                    </a:cubicBezTo>
                    <a:cubicBezTo>
                      <a:pt x="691" y="953"/>
                      <a:pt x="691" y="953"/>
                      <a:pt x="691" y="953"/>
                    </a:cubicBezTo>
                    <a:lnTo>
                      <a:pt x="802" y="953"/>
                    </a:lnTo>
                    <a:close/>
                    <a:moveTo>
                      <a:pt x="903" y="1196"/>
                    </a:moveTo>
                    <a:cubicBezTo>
                      <a:pt x="903" y="1207"/>
                      <a:pt x="894" y="1215"/>
                      <a:pt x="884" y="1215"/>
                    </a:cubicBezTo>
                    <a:cubicBezTo>
                      <a:pt x="87" y="1215"/>
                      <a:pt x="87" y="1215"/>
                      <a:pt x="87" y="1215"/>
                    </a:cubicBezTo>
                    <a:cubicBezTo>
                      <a:pt x="76" y="1215"/>
                      <a:pt x="68" y="1207"/>
                      <a:pt x="68" y="1196"/>
                    </a:cubicBezTo>
                    <a:cubicBezTo>
                      <a:pt x="68" y="294"/>
                      <a:pt x="68" y="294"/>
                      <a:pt x="68" y="294"/>
                    </a:cubicBezTo>
                    <a:cubicBezTo>
                      <a:pt x="68" y="284"/>
                      <a:pt x="76" y="275"/>
                      <a:pt x="87" y="275"/>
                    </a:cubicBezTo>
                    <a:cubicBezTo>
                      <a:pt x="114" y="275"/>
                      <a:pt x="114" y="275"/>
                      <a:pt x="114" y="275"/>
                    </a:cubicBezTo>
                    <a:cubicBezTo>
                      <a:pt x="114" y="1120"/>
                      <a:pt x="114" y="1120"/>
                      <a:pt x="114" y="1120"/>
                    </a:cubicBezTo>
                    <a:cubicBezTo>
                      <a:pt x="681" y="1120"/>
                      <a:pt x="681" y="1120"/>
                      <a:pt x="681" y="1120"/>
                    </a:cubicBezTo>
                    <a:cubicBezTo>
                      <a:pt x="686" y="1115"/>
                      <a:pt x="686" y="1115"/>
                      <a:pt x="686" y="1115"/>
                    </a:cubicBezTo>
                    <a:cubicBezTo>
                      <a:pt x="732" y="1069"/>
                      <a:pt x="818" y="983"/>
                      <a:pt x="852" y="948"/>
                    </a:cubicBezTo>
                    <a:cubicBezTo>
                      <a:pt x="857" y="943"/>
                      <a:pt x="857" y="943"/>
                      <a:pt x="857" y="943"/>
                    </a:cubicBezTo>
                    <a:cubicBezTo>
                      <a:pt x="857" y="275"/>
                      <a:pt x="857" y="275"/>
                      <a:pt x="857" y="275"/>
                    </a:cubicBezTo>
                    <a:cubicBezTo>
                      <a:pt x="884" y="275"/>
                      <a:pt x="884" y="275"/>
                      <a:pt x="884" y="275"/>
                    </a:cubicBezTo>
                    <a:cubicBezTo>
                      <a:pt x="894" y="275"/>
                      <a:pt x="903" y="284"/>
                      <a:pt x="903" y="294"/>
                    </a:cubicBezTo>
                    <a:lnTo>
                      <a:pt x="903" y="1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Rectangle 66">
                <a:extLst>
                  <a:ext uri="{FF2B5EF4-FFF2-40B4-BE49-F238E27FC236}">
                    <a16:creationId xmlns:a16="http://schemas.microsoft.com/office/drawing/2014/main" id="{24D11BAB-8602-08CC-B398-1192235AB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8588" y="2003426"/>
                <a:ext cx="2984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Rectangle 67">
                <a:extLst>
                  <a:ext uri="{FF2B5EF4-FFF2-40B4-BE49-F238E27FC236}">
                    <a16:creationId xmlns:a16="http://schemas.microsoft.com/office/drawing/2014/main" id="{31F07783-BC02-0243-0F99-5D6633BE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8588" y="2081213"/>
                <a:ext cx="2984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Rectangle 68">
                <a:extLst>
                  <a:ext uri="{FF2B5EF4-FFF2-40B4-BE49-F238E27FC236}">
                    <a16:creationId xmlns:a16="http://schemas.microsoft.com/office/drawing/2014/main" id="{D7623216-9F7B-456D-BBE1-3711985FF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8588" y="2154238"/>
                <a:ext cx="2984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CAB3CDE-579C-6B1E-BC4A-8040A1A49E1D}"/>
                </a:ext>
              </a:extLst>
            </p:cNvPr>
            <p:cNvGrpSpPr/>
            <p:nvPr/>
          </p:nvGrpSpPr>
          <p:grpSpPr>
            <a:xfrm>
              <a:off x="6239342" y="5335443"/>
              <a:ext cx="381639" cy="430304"/>
              <a:chOff x="6775450" y="3722688"/>
              <a:chExt cx="473075" cy="533400"/>
            </a:xfrm>
            <a:grpFill/>
          </p:grpSpPr>
          <p:sp>
            <p:nvSpPr>
              <p:cNvPr id="169" name="Freeform 174">
                <a:extLst>
                  <a:ext uri="{FF2B5EF4-FFF2-40B4-BE49-F238E27FC236}">
                    <a16:creationId xmlns:a16="http://schemas.microsoft.com/office/drawing/2014/main" id="{12666989-D1B6-FD08-9B78-E1C02ADD84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75450" y="3827463"/>
                <a:ext cx="473075" cy="428625"/>
              </a:xfrm>
              <a:custGeom>
                <a:avLst/>
                <a:gdLst>
                  <a:gd name="T0" fmla="*/ 119 w 126"/>
                  <a:gd name="T1" fmla="*/ 51 h 114"/>
                  <a:gd name="T2" fmla="*/ 118 w 126"/>
                  <a:gd name="T3" fmla="*/ 51 h 114"/>
                  <a:gd name="T4" fmla="*/ 114 w 126"/>
                  <a:gd name="T5" fmla="*/ 40 h 114"/>
                  <a:gd name="T6" fmla="*/ 88 w 126"/>
                  <a:gd name="T7" fmla="*/ 49 h 114"/>
                  <a:gd name="T8" fmla="*/ 48 w 126"/>
                  <a:gd name="T9" fmla="*/ 13 h 114"/>
                  <a:gd name="T10" fmla="*/ 29 w 126"/>
                  <a:gd name="T11" fmla="*/ 2 h 114"/>
                  <a:gd name="T12" fmla="*/ 23 w 126"/>
                  <a:gd name="T13" fmla="*/ 5 h 114"/>
                  <a:gd name="T14" fmla="*/ 23 w 126"/>
                  <a:gd name="T15" fmla="*/ 27 h 114"/>
                  <a:gd name="T16" fmla="*/ 11 w 126"/>
                  <a:gd name="T17" fmla="*/ 46 h 114"/>
                  <a:gd name="T18" fmla="*/ 6 w 126"/>
                  <a:gd name="T19" fmla="*/ 46 h 114"/>
                  <a:gd name="T20" fmla="*/ 0 w 126"/>
                  <a:gd name="T21" fmla="*/ 52 h 114"/>
                  <a:gd name="T22" fmla="*/ 0 w 126"/>
                  <a:gd name="T23" fmla="*/ 64 h 114"/>
                  <a:gd name="T24" fmla="*/ 6 w 126"/>
                  <a:gd name="T25" fmla="*/ 70 h 114"/>
                  <a:gd name="T26" fmla="*/ 11 w 126"/>
                  <a:gd name="T27" fmla="*/ 70 h 114"/>
                  <a:gd name="T28" fmla="*/ 37 w 126"/>
                  <a:gd name="T29" fmla="*/ 98 h 114"/>
                  <a:gd name="T30" fmla="*/ 37 w 126"/>
                  <a:gd name="T31" fmla="*/ 99 h 114"/>
                  <a:gd name="T32" fmla="*/ 37 w 126"/>
                  <a:gd name="T33" fmla="*/ 107 h 114"/>
                  <a:gd name="T34" fmla="*/ 43 w 126"/>
                  <a:gd name="T35" fmla="*/ 114 h 114"/>
                  <a:gd name="T36" fmla="*/ 50 w 126"/>
                  <a:gd name="T37" fmla="*/ 114 h 114"/>
                  <a:gd name="T38" fmla="*/ 56 w 126"/>
                  <a:gd name="T39" fmla="*/ 107 h 114"/>
                  <a:gd name="T40" fmla="*/ 56 w 126"/>
                  <a:gd name="T41" fmla="*/ 104 h 114"/>
                  <a:gd name="T42" fmla="*/ 64 w 126"/>
                  <a:gd name="T43" fmla="*/ 104 h 114"/>
                  <a:gd name="T44" fmla="*/ 70 w 126"/>
                  <a:gd name="T45" fmla="*/ 104 h 114"/>
                  <a:gd name="T46" fmla="*/ 70 w 126"/>
                  <a:gd name="T47" fmla="*/ 107 h 114"/>
                  <a:gd name="T48" fmla="*/ 76 w 126"/>
                  <a:gd name="T49" fmla="*/ 114 h 114"/>
                  <a:gd name="T50" fmla="*/ 83 w 126"/>
                  <a:gd name="T51" fmla="*/ 114 h 114"/>
                  <a:gd name="T52" fmla="*/ 90 w 126"/>
                  <a:gd name="T53" fmla="*/ 107 h 114"/>
                  <a:gd name="T54" fmla="*/ 90 w 126"/>
                  <a:gd name="T55" fmla="*/ 99 h 114"/>
                  <a:gd name="T56" fmla="*/ 90 w 126"/>
                  <a:gd name="T57" fmla="*/ 99 h 114"/>
                  <a:gd name="T58" fmla="*/ 118 w 126"/>
                  <a:gd name="T59" fmla="*/ 64 h 114"/>
                  <a:gd name="T60" fmla="*/ 119 w 126"/>
                  <a:gd name="T61" fmla="*/ 65 h 114"/>
                  <a:gd name="T62" fmla="*/ 126 w 126"/>
                  <a:gd name="T63" fmla="*/ 58 h 114"/>
                  <a:gd name="T64" fmla="*/ 119 w 126"/>
                  <a:gd name="T65" fmla="*/ 51 h 114"/>
                  <a:gd name="T66" fmla="*/ 29 w 126"/>
                  <a:gd name="T67" fmla="*/ 48 h 114"/>
                  <a:gd name="T68" fmla="*/ 23 w 126"/>
                  <a:gd name="T69" fmla="*/ 42 h 114"/>
                  <a:gd name="T70" fmla="*/ 29 w 126"/>
                  <a:gd name="T71" fmla="*/ 36 h 114"/>
                  <a:gd name="T72" fmla="*/ 35 w 126"/>
                  <a:gd name="T73" fmla="*/ 42 h 114"/>
                  <a:gd name="T74" fmla="*/ 29 w 126"/>
                  <a:gd name="T75" fmla="*/ 4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6" h="114">
                    <a:moveTo>
                      <a:pt x="119" y="51"/>
                    </a:moveTo>
                    <a:cubicBezTo>
                      <a:pt x="119" y="51"/>
                      <a:pt x="118" y="51"/>
                      <a:pt x="118" y="51"/>
                    </a:cubicBezTo>
                    <a:cubicBezTo>
                      <a:pt x="117" y="47"/>
                      <a:pt x="116" y="43"/>
                      <a:pt x="114" y="40"/>
                    </a:cubicBezTo>
                    <a:cubicBezTo>
                      <a:pt x="107" y="45"/>
                      <a:pt x="98" y="49"/>
                      <a:pt x="88" y="49"/>
                    </a:cubicBezTo>
                    <a:cubicBezTo>
                      <a:pt x="67" y="49"/>
                      <a:pt x="50" y="33"/>
                      <a:pt x="48" y="1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6" y="0"/>
                      <a:pt x="23" y="1"/>
                      <a:pt x="23" y="5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17" y="32"/>
                      <a:pt x="13" y="39"/>
                      <a:pt x="11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3" y="46"/>
                      <a:pt x="0" y="49"/>
                      <a:pt x="0" y="5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5" y="82"/>
                      <a:pt x="24" y="92"/>
                      <a:pt x="37" y="98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7" y="111"/>
                      <a:pt x="40" y="114"/>
                      <a:pt x="43" y="114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4" y="114"/>
                      <a:pt x="56" y="111"/>
                      <a:pt x="56" y="107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59" y="104"/>
                      <a:pt x="61" y="104"/>
                      <a:pt x="64" y="104"/>
                    </a:cubicBezTo>
                    <a:cubicBezTo>
                      <a:pt x="66" y="104"/>
                      <a:pt x="68" y="104"/>
                      <a:pt x="70" y="104"/>
                    </a:cubicBezTo>
                    <a:cubicBezTo>
                      <a:pt x="70" y="107"/>
                      <a:pt x="70" y="107"/>
                      <a:pt x="70" y="107"/>
                    </a:cubicBezTo>
                    <a:cubicBezTo>
                      <a:pt x="70" y="111"/>
                      <a:pt x="73" y="114"/>
                      <a:pt x="76" y="114"/>
                    </a:cubicBezTo>
                    <a:cubicBezTo>
                      <a:pt x="83" y="114"/>
                      <a:pt x="83" y="114"/>
                      <a:pt x="83" y="114"/>
                    </a:cubicBezTo>
                    <a:cubicBezTo>
                      <a:pt x="87" y="114"/>
                      <a:pt x="90" y="111"/>
                      <a:pt x="90" y="107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105" y="92"/>
                      <a:pt x="115" y="79"/>
                      <a:pt x="118" y="64"/>
                    </a:cubicBezTo>
                    <a:cubicBezTo>
                      <a:pt x="118" y="65"/>
                      <a:pt x="119" y="65"/>
                      <a:pt x="119" y="65"/>
                    </a:cubicBezTo>
                    <a:cubicBezTo>
                      <a:pt x="123" y="65"/>
                      <a:pt x="126" y="62"/>
                      <a:pt x="126" y="58"/>
                    </a:cubicBezTo>
                    <a:cubicBezTo>
                      <a:pt x="126" y="54"/>
                      <a:pt x="123" y="51"/>
                      <a:pt x="119" y="51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3" y="45"/>
                      <a:pt x="23" y="42"/>
                    </a:cubicBezTo>
                    <a:cubicBezTo>
                      <a:pt x="23" y="38"/>
                      <a:pt x="25" y="36"/>
                      <a:pt x="29" y="36"/>
                    </a:cubicBezTo>
                    <a:cubicBezTo>
                      <a:pt x="32" y="36"/>
                      <a:pt x="35" y="38"/>
                      <a:pt x="35" y="42"/>
                    </a:cubicBezTo>
                    <a:cubicBezTo>
                      <a:pt x="35" y="45"/>
                      <a:pt x="32" y="48"/>
                      <a:pt x="2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175">
                <a:extLst>
                  <a:ext uri="{FF2B5EF4-FFF2-40B4-BE49-F238E27FC236}">
                    <a16:creationId xmlns:a16="http://schemas.microsoft.com/office/drawing/2014/main" id="{5AC44FB2-F8CA-39EE-DAD6-73484D4D60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0713" y="3722688"/>
                <a:ext cx="269875" cy="274638"/>
              </a:xfrm>
              <a:custGeom>
                <a:avLst/>
                <a:gdLst>
                  <a:gd name="T0" fmla="*/ 36 w 72"/>
                  <a:gd name="T1" fmla="*/ 73 h 73"/>
                  <a:gd name="T2" fmla="*/ 72 w 72"/>
                  <a:gd name="T3" fmla="*/ 37 h 73"/>
                  <a:gd name="T4" fmla="*/ 36 w 72"/>
                  <a:gd name="T5" fmla="*/ 0 h 73"/>
                  <a:gd name="T6" fmla="*/ 0 w 72"/>
                  <a:gd name="T7" fmla="*/ 37 h 73"/>
                  <a:gd name="T8" fmla="*/ 36 w 72"/>
                  <a:gd name="T9" fmla="*/ 73 h 73"/>
                  <a:gd name="T10" fmla="*/ 34 w 72"/>
                  <a:gd name="T11" fmla="*/ 38 h 73"/>
                  <a:gd name="T12" fmla="*/ 25 w 72"/>
                  <a:gd name="T13" fmla="*/ 28 h 73"/>
                  <a:gd name="T14" fmla="*/ 34 w 72"/>
                  <a:gd name="T15" fmla="*/ 19 h 73"/>
                  <a:gd name="T16" fmla="*/ 34 w 72"/>
                  <a:gd name="T17" fmla="*/ 14 h 73"/>
                  <a:gd name="T18" fmla="*/ 39 w 72"/>
                  <a:gd name="T19" fmla="*/ 14 h 73"/>
                  <a:gd name="T20" fmla="*/ 39 w 72"/>
                  <a:gd name="T21" fmla="*/ 19 h 73"/>
                  <a:gd name="T22" fmla="*/ 47 w 72"/>
                  <a:gd name="T23" fmla="*/ 20 h 73"/>
                  <a:gd name="T24" fmla="*/ 45 w 72"/>
                  <a:gd name="T25" fmla="*/ 26 h 73"/>
                  <a:gd name="T26" fmla="*/ 37 w 72"/>
                  <a:gd name="T27" fmla="*/ 24 h 73"/>
                  <a:gd name="T28" fmla="*/ 33 w 72"/>
                  <a:gd name="T29" fmla="*/ 27 h 73"/>
                  <a:gd name="T30" fmla="*/ 39 w 72"/>
                  <a:gd name="T31" fmla="*/ 32 h 73"/>
                  <a:gd name="T32" fmla="*/ 48 w 72"/>
                  <a:gd name="T33" fmla="*/ 42 h 73"/>
                  <a:gd name="T34" fmla="*/ 39 w 72"/>
                  <a:gd name="T35" fmla="*/ 52 h 73"/>
                  <a:gd name="T36" fmla="*/ 39 w 72"/>
                  <a:gd name="T37" fmla="*/ 57 h 73"/>
                  <a:gd name="T38" fmla="*/ 33 w 72"/>
                  <a:gd name="T39" fmla="*/ 57 h 73"/>
                  <a:gd name="T40" fmla="*/ 33 w 72"/>
                  <a:gd name="T41" fmla="*/ 52 h 73"/>
                  <a:gd name="T42" fmla="*/ 24 w 72"/>
                  <a:gd name="T43" fmla="*/ 50 h 73"/>
                  <a:gd name="T44" fmla="*/ 26 w 72"/>
                  <a:gd name="T45" fmla="*/ 44 h 73"/>
                  <a:gd name="T46" fmla="*/ 35 w 72"/>
                  <a:gd name="T47" fmla="*/ 46 h 73"/>
                  <a:gd name="T48" fmla="*/ 40 w 72"/>
                  <a:gd name="T49" fmla="*/ 43 h 73"/>
                  <a:gd name="T50" fmla="*/ 34 w 72"/>
                  <a:gd name="T51" fmla="*/ 3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cubicBezTo>
                      <a:pt x="56" y="73"/>
                      <a:pt x="72" y="57"/>
                      <a:pt x="72" y="37"/>
                    </a:cubicBezTo>
                    <a:cubicBezTo>
                      <a:pt x="72" y="17"/>
                      <a:pt x="56" y="0"/>
                      <a:pt x="36" y="0"/>
                    </a:cubicBezTo>
                    <a:cubicBezTo>
                      <a:pt x="16" y="0"/>
                      <a:pt x="0" y="17"/>
                      <a:pt x="0" y="37"/>
                    </a:cubicBezTo>
                    <a:cubicBezTo>
                      <a:pt x="0" y="57"/>
                      <a:pt x="16" y="73"/>
                      <a:pt x="36" y="73"/>
                    </a:cubicBezTo>
                    <a:close/>
                    <a:moveTo>
                      <a:pt x="34" y="38"/>
                    </a:moveTo>
                    <a:cubicBezTo>
                      <a:pt x="28" y="36"/>
                      <a:pt x="25" y="34"/>
                      <a:pt x="25" y="28"/>
                    </a:cubicBezTo>
                    <a:cubicBezTo>
                      <a:pt x="25" y="24"/>
                      <a:pt x="28" y="20"/>
                      <a:pt x="34" y="19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2" y="19"/>
                      <a:pt x="45" y="19"/>
                      <a:pt x="47" y="20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4" y="26"/>
                      <a:pt x="41" y="24"/>
                      <a:pt x="37" y="24"/>
                    </a:cubicBezTo>
                    <a:cubicBezTo>
                      <a:pt x="34" y="24"/>
                      <a:pt x="33" y="26"/>
                      <a:pt x="33" y="27"/>
                    </a:cubicBezTo>
                    <a:cubicBezTo>
                      <a:pt x="33" y="29"/>
                      <a:pt x="35" y="30"/>
                      <a:pt x="39" y="32"/>
                    </a:cubicBezTo>
                    <a:cubicBezTo>
                      <a:pt x="46" y="34"/>
                      <a:pt x="48" y="37"/>
                      <a:pt x="48" y="42"/>
                    </a:cubicBezTo>
                    <a:cubicBezTo>
                      <a:pt x="48" y="47"/>
                      <a:pt x="45" y="51"/>
                      <a:pt x="39" y="5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0" y="52"/>
                      <a:pt x="26" y="51"/>
                      <a:pt x="24" y="50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8" y="45"/>
                      <a:pt x="31" y="46"/>
                      <a:pt x="35" y="46"/>
                    </a:cubicBezTo>
                    <a:cubicBezTo>
                      <a:pt x="38" y="46"/>
                      <a:pt x="40" y="45"/>
                      <a:pt x="40" y="43"/>
                    </a:cubicBezTo>
                    <a:cubicBezTo>
                      <a:pt x="40" y="41"/>
                      <a:pt x="38" y="39"/>
                      <a:pt x="3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33E4FCCC-3B9A-BEBC-847D-7EEB37000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3974" y="5380907"/>
              <a:ext cx="412375" cy="339377"/>
            </a:xfrm>
            <a:custGeom>
              <a:avLst/>
              <a:gdLst>
                <a:gd name="T0" fmla="*/ 123 w 136"/>
                <a:gd name="T1" fmla="*/ 22 h 112"/>
                <a:gd name="T2" fmla="*/ 92 w 136"/>
                <a:gd name="T3" fmla="*/ 22 h 112"/>
                <a:gd name="T4" fmla="*/ 92 w 136"/>
                <a:gd name="T5" fmla="*/ 14 h 112"/>
                <a:gd name="T6" fmla="*/ 79 w 136"/>
                <a:gd name="T7" fmla="*/ 0 h 112"/>
                <a:gd name="T8" fmla="*/ 57 w 136"/>
                <a:gd name="T9" fmla="*/ 0 h 112"/>
                <a:gd name="T10" fmla="*/ 44 w 136"/>
                <a:gd name="T11" fmla="*/ 14 h 112"/>
                <a:gd name="T12" fmla="*/ 44 w 136"/>
                <a:gd name="T13" fmla="*/ 22 h 112"/>
                <a:gd name="T14" fmla="*/ 12 w 136"/>
                <a:gd name="T15" fmla="*/ 22 h 112"/>
                <a:gd name="T16" fmla="*/ 0 w 136"/>
                <a:gd name="T17" fmla="*/ 34 h 112"/>
                <a:gd name="T18" fmla="*/ 0 w 136"/>
                <a:gd name="T19" fmla="*/ 99 h 112"/>
                <a:gd name="T20" fmla="*/ 12 w 136"/>
                <a:gd name="T21" fmla="*/ 112 h 112"/>
                <a:gd name="T22" fmla="*/ 123 w 136"/>
                <a:gd name="T23" fmla="*/ 112 h 112"/>
                <a:gd name="T24" fmla="*/ 136 w 136"/>
                <a:gd name="T25" fmla="*/ 99 h 112"/>
                <a:gd name="T26" fmla="*/ 136 w 136"/>
                <a:gd name="T27" fmla="*/ 34 h 112"/>
                <a:gd name="T28" fmla="*/ 123 w 136"/>
                <a:gd name="T29" fmla="*/ 22 h 112"/>
                <a:gd name="T30" fmla="*/ 22 w 136"/>
                <a:gd name="T31" fmla="*/ 104 h 112"/>
                <a:gd name="T32" fmla="*/ 22 w 136"/>
                <a:gd name="T33" fmla="*/ 29 h 112"/>
                <a:gd name="T34" fmla="*/ 39 w 136"/>
                <a:gd name="T35" fmla="*/ 29 h 112"/>
                <a:gd name="T36" fmla="*/ 39 w 136"/>
                <a:gd name="T37" fmla="*/ 104 h 112"/>
                <a:gd name="T38" fmla="*/ 22 w 136"/>
                <a:gd name="T39" fmla="*/ 104 h 112"/>
                <a:gd name="T40" fmla="*/ 83 w 136"/>
                <a:gd name="T41" fmla="*/ 22 h 112"/>
                <a:gd name="T42" fmla="*/ 52 w 136"/>
                <a:gd name="T43" fmla="*/ 22 h 112"/>
                <a:gd name="T44" fmla="*/ 52 w 136"/>
                <a:gd name="T45" fmla="*/ 14 h 112"/>
                <a:gd name="T46" fmla="*/ 57 w 136"/>
                <a:gd name="T47" fmla="*/ 9 h 112"/>
                <a:gd name="T48" fmla="*/ 79 w 136"/>
                <a:gd name="T49" fmla="*/ 9 h 112"/>
                <a:gd name="T50" fmla="*/ 83 w 136"/>
                <a:gd name="T51" fmla="*/ 14 h 112"/>
                <a:gd name="T52" fmla="*/ 83 w 136"/>
                <a:gd name="T53" fmla="*/ 22 h 112"/>
                <a:gd name="T54" fmla="*/ 96 w 136"/>
                <a:gd name="T55" fmla="*/ 104 h 112"/>
                <a:gd name="T56" fmla="*/ 96 w 136"/>
                <a:gd name="T57" fmla="*/ 29 h 112"/>
                <a:gd name="T58" fmla="*/ 114 w 136"/>
                <a:gd name="T59" fmla="*/ 29 h 112"/>
                <a:gd name="T60" fmla="*/ 114 w 136"/>
                <a:gd name="T61" fmla="*/ 104 h 112"/>
                <a:gd name="T62" fmla="*/ 96 w 136"/>
                <a:gd name="T63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6" h="112">
                  <a:moveTo>
                    <a:pt x="123" y="22"/>
                  </a:moveTo>
                  <a:cubicBezTo>
                    <a:pt x="92" y="22"/>
                    <a:pt x="92" y="22"/>
                    <a:pt x="92" y="2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6"/>
                    <a:pt x="86" y="0"/>
                    <a:pt x="7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0" y="0"/>
                    <a:pt x="44" y="6"/>
                    <a:pt x="44" y="1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5" y="22"/>
                    <a:pt x="0" y="27"/>
                    <a:pt x="0" y="3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6"/>
                    <a:pt x="5" y="112"/>
                    <a:pt x="12" y="112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30" y="112"/>
                    <a:pt x="136" y="106"/>
                    <a:pt x="136" y="99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36" y="27"/>
                    <a:pt x="130" y="22"/>
                    <a:pt x="123" y="22"/>
                  </a:cubicBezTo>
                  <a:close/>
                  <a:moveTo>
                    <a:pt x="22" y="104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104"/>
                    <a:pt x="39" y="104"/>
                    <a:pt x="39" y="104"/>
                  </a:cubicBezTo>
                  <a:lnTo>
                    <a:pt x="22" y="104"/>
                  </a:lnTo>
                  <a:close/>
                  <a:moveTo>
                    <a:pt x="83" y="22"/>
                  </a:moveTo>
                  <a:cubicBezTo>
                    <a:pt x="52" y="22"/>
                    <a:pt x="52" y="22"/>
                    <a:pt x="52" y="2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1"/>
                    <a:pt x="54" y="9"/>
                    <a:pt x="57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1" y="9"/>
                    <a:pt x="83" y="11"/>
                    <a:pt x="83" y="14"/>
                  </a:cubicBezTo>
                  <a:lnTo>
                    <a:pt x="83" y="22"/>
                  </a:lnTo>
                  <a:close/>
                  <a:moveTo>
                    <a:pt x="96" y="104"/>
                  </a:moveTo>
                  <a:cubicBezTo>
                    <a:pt x="96" y="29"/>
                    <a:pt x="96" y="29"/>
                    <a:pt x="96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104"/>
                    <a:pt x="114" y="104"/>
                    <a:pt x="114" y="104"/>
                  </a:cubicBezTo>
                  <a:lnTo>
                    <a:pt x="96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00E196-EA4A-3238-3DD8-46B1D8049F82}"/>
                </a:ext>
              </a:extLst>
            </p:cNvPr>
            <p:cNvGrpSpPr/>
            <p:nvPr/>
          </p:nvGrpSpPr>
          <p:grpSpPr>
            <a:xfrm>
              <a:off x="7243912" y="5384438"/>
              <a:ext cx="440173" cy="332315"/>
              <a:chOff x="9344026" y="4991101"/>
              <a:chExt cx="239713" cy="180975"/>
            </a:xfrm>
            <a:grpFill/>
          </p:grpSpPr>
          <p:sp>
            <p:nvSpPr>
              <p:cNvPr id="167" name="Freeform 271">
                <a:extLst>
                  <a:ext uri="{FF2B5EF4-FFF2-40B4-BE49-F238E27FC236}">
                    <a16:creationId xmlns:a16="http://schemas.microsoft.com/office/drawing/2014/main" id="{309B1874-8B12-422B-219A-41910E55B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4026" y="5141913"/>
                <a:ext cx="239713" cy="30163"/>
              </a:xfrm>
              <a:custGeom>
                <a:avLst/>
                <a:gdLst>
                  <a:gd name="T0" fmla="*/ 60 w 64"/>
                  <a:gd name="T1" fmla="*/ 0 h 8"/>
                  <a:gd name="T2" fmla="*/ 4 w 64"/>
                  <a:gd name="T3" fmla="*/ 0 h 8"/>
                  <a:gd name="T4" fmla="*/ 0 w 64"/>
                  <a:gd name="T5" fmla="*/ 4 h 8"/>
                  <a:gd name="T6" fmla="*/ 4 w 64"/>
                  <a:gd name="T7" fmla="*/ 8 h 8"/>
                  <a:gd name="T8" fmla="*/ 60 w 64"/>
                  <a:gd name="T9" fmla="*/ 8 h 8"/>
                  <a:gd name="T10" fmla="*/ 64 w 64"/>
                  <a:gd name="T11" fmla="*/ 4 h 8"/>
                  <a:gd name="T12" fmla="*/ 60 w 6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8">
                    <a:moveTo>
                      <a:pt x="6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2" y="8"/>
                      <a:pt x="64" y="6"/>
                      <a:pt x="64" y="4"/>
                    </a:cubicBezTo>
                    <a:cubicBezTo>
                      <a:pt x="64" y="2"/>
                      <a:pt x="62" y="0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272">
                <a:extLst>
                  <a:ext uri="{FF2B5EF4-FFF2-40B4-BE49-F238E27FC236}">
                    <a16:creationId xmlns:a16="http://schemas.microsoft.com/office/drawing/2014/main" id="{4DA6B027-77D3-EB54-A421-279ABCA1B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88476" y="4991101"/>
                <a:ext cx="195263" cy="134938"/>
              </a:xfrm>
              <a:custGeom>
                <a:avLst/>
                <a:gdLst>
                  <a:gd name="T0" fmla="*/ 8 w 52"/>
                  <a:gd name="T1" fmla="*/ 36 h 36"/>
                  <a:gd name="T2" fmla="*/ 32 w 52"/>
                  <a:gd name="T3" fmla="*/ 36 h 36"/>
                  <a:gd name="T4" fmla="*/ 40 w 52"/>
                  <a:gd name="T5" fmla="*/ 28 h 36"/>
                  <a:gd name="T6" fmla="*/ 52 w 52"/>
                  <a:gd name="T7" fmla="*/ 16 h 36"/>
                  <a:gd name="T8" fmla="*/ 40 w 52"/>
                  <a:gd name="T9" fmla="*/ 4 h 36"/>
                  <a:gd name="T10" fmla="*/ 40 w 52"/>
                  <a:gd name="T11" fmla="*/ 0 h 36"/>
                  <a:gd name="T12" fmla="*/ 0 w 52"/>
                  <a:gd name="T13" fmla="*/ 0 h 36"/>
                  <a:gd name="T14" fmla="*/ 0 w 52"/>
                  <a:gd name="T15" fmla="*/ 28 h 36"/>
                  <a:gd name="T16" fmla="*/ 8 w 52"/>
                  <a:gd name="T17" fmla="*/ 36 h 36"/>
                  <a:gd name="T18" fmla="*/ 48 w 52"/>
                  <a:gd name="T19" fmla="*/ 16 h 36"/>
                  <a:gd name="T20" fmla="*/ 40 w 52"/>
                  <a:gd name="T21" fmla="*/ 24 h 36"/>
                  <a:gd name="T22" fmla="*/ 40 w 52"/>
                  <a:gd name="T23" fmla="*/ 8 h 36"/>
                  <a:gd name="T24" fmla="*/ 48 w 52"/>
                  <a:gd name="T25" fmla="*/ 16 h 36"/>
                  <a:gd name="T26" fmla="*/ 4 w 52"/>
                  <a:gd name="T27" fmla="*/ 4 h 36"/>
                  <a:gd name="T28" fmla="*/ 8 w 52"/>
                  <a:gd name="T29" fmla="*/ 4 h 36"/>
                  <a:gd name="T30" fmla="*/ 8 w 52"/>
                  <a:gd name="T31" fmla="*/ 32 h 36"/>
                  <a:gd name="T32" fmla="*/ 4 w 52"/>
                  <a:gd name="T33" fmla="*/ 28 h 36"/>
                  <a:gd name="T34" fmla="*/ 4 w 52"/>
                  <a:gd name="T35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" h="36">
                    <a:moveTo>
                      <a:pt x="8" y="36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6" y="36"/>
                      <a:pt x="40" y="32"/>
                      <a:pt x="40" y="28"/>
                    </a:cubicBezTo>
                    <a:cubicBezTo>
                      <a:pt x="47" y="28"/>
                      <a:pt x="52" y="23"/>
                      <a:pt x="52" y="16"/>
                    </a:cubicBezTo>
                    <a:cubicBezTo>
                      <a:pt x="52" y="9"/>
                      <a:pt x="47" y="4"/>
                      <a:pt x="40" y="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4" y="36"/>
                      <a:pt x="8" y="36"/>
                    </a:cubicBezTo>
                    <a:close/>
                    <a:moveTo>
                      <a:pt x="48" y="16"/>
                    </a:moveTo>
                    <a:cubicBezTo>
                      <a:pt x="48" y="20"/>
                      <a:pt x="44" y="24"/>
                      <a:pt x="40" y="24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8" y="12"/>
                      <a:pt x="48" y="16"/>
                    </a:cubicBezTo>
                    <a:close/>
                    <a:moveTo>
                      <a:pt x="4" y="4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6" y="32"/>
                      <a:pt x="4" y="30"/>
                      <a:pt x="4" y="28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1EAD57-A937-FA49-2544-1C56FA8F4A81}"/>
                </a:ext>
              </a:extLst>
            </p:cNvPr>
            <p:cNvGrpSpPr/>
            <p:nvPr/>
          </p:nvGrpSpPr>
          <p:grpSpPr>
            <a:xfrm>
              <a:off x="9110458" y="5286918"/>
              <a:ext cx="462818" cy="527354"/>
              <a:chOff x="8196263" y="4981575"/>
              <a:chExt cx="796925" cy="908050"/>
            </a:xfrm>
            <a:grpFill/>
          </p:grpSpPr>
          <p:sp>
            <p:nvSpPr>
              <p:cNvPr id="160" name="Freeform 5">
                <a:extLst>
                  <a:ext uri="{FF2B5EF4-FFF2-40B4-BE49-F238E27FC236}">
                    <a16:creationId xmlns:a16="http://schemas.microsoft.com/office/drawing/2014/main" id="{7AD5D3D5-6F27-96CE-C539-AF95AB9AE8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6263" y="4981575"/>
                <a:ext cx="796925" cy="908050"/>
              </a:xfrm>
              <a:custGeom>
                <a:avLst/>
                <a:gdLst>
                  <a:gd name="T0" fmla="*/ 666 w 907"/>
                  <a:gd name="T1" fmla="*/ 33 h 1034"/>
                  <a:gd name="T2" fmla="*/ 236 w 907"/>
                  <a:gd name="T3" fmla="*/ 68 h 1034"/>
                  <a:gd name="T4" fmla="*/ 77 w 907"/>
                  <a:gd name="T5" fmla="*/ 272 h 1034"/>
                  <a:gd name="T6" fmla="*/ 78 w 907"/>
                  <a:gd name="T7" fmla="*/ 399 h 1034"/>
                  <a:gd name="T8" fmla="*/ 81 w 907"/>
                  <a:gd name="T9" fmla="*/ 411 h 1034"/>
                  <a:gd name="T10" fmla="*/ 44 w 907"/>
                  <a:gd name="T11" fmla="*/ 468 h 1034"/>
                  <a:gd name="T12" fmla="*/ 16 w 907"/>
                  <a:gd name="T13" fmla="*/ 509 h 1034"/>
                  <a:gd name="T14" fmla="*/ 16 w 907"/>
                  <a:gd name="T15" fmla="*/ 510 h 1034"/>
                  <a:gd name="T16" fmla="*/ 42 w 907"/>
                  <a:gd name="T17" fmla="*/ 624 h 1034"/>
                  <a:gd name="T18" fmla="*/ 57 w 907"/>
                  <a:gd name="T19" fmla="*/ 677 h 1034"/>
                  <a:gd name="T20" fmla="*/ 86 w 907"/>
                  <a:gd name="T21" fmla="*/ 749 h 1034"/>
                  <a:gd name="T22" fmla="*/ 85 w 907"/>
                  <a:gd name="T23" fmla="*/ 800 h 1034"/>
                  <a:gd name="T24" fmla="*/ 195 w 907"/>
                  <a:gd name="T25" fmla="*/ 892 h 1034"/>
                  <a:gd name="T26" fmla="*/ 281 w 907"/>
                  <a:gd name="T27" fmla="*/ 958 h 1034"/>
                  <a:gd name="T28" fmla="*/ 713 w 907"/>
                  <a:gd name="T29" fmla="*/ 1034 h 1034"/>
                  <a:gd name="T30" fmla="*/ 791 w 907"/>
                  <a:gd name="T31" fmla="*/ 940 h 1034"/>
                  <a:gd name="T32" fmla="*/ 766 w 907"/>
                  <a:gd name="T33" fmla="*/ 735 h 1034"/>
                  <a:gd name="T34" fmla="*/ 896 w 907"/>
                  <a:gd name="T35" fmla="*/ 481 h 1034"/>
                  <a:gd name="T36" fmla="*/ 814 w 907"/>
                  <a:gd name="T37" fmla="*/ 136 h 1034"/>
                  <a:gd name="T38" fmla="*/ 723 w 907"/>
                  <a:gd name="T39" fmla="*/ 699 h 1034"/>
                  <a:gd name="T40" fmla="*/ 736 w 907"/>
                  <a:gd name="T41" fmla="*/ 949 h 1034"/>
                  <a:gd name="T42" fmla="*/ 713 w 907"/>
                  <a:gd name="T43" fmla="*/ 978 h 1034"/>
                  <a:gd name="T44" fmla="*/ 337 w 907"/>
                  <a:gd name="T45" fmla="*/ 955 h 1034"/>
                  <a:gd name="T46" fmla="*/ 300 w 907"/>
                  <a:gd name="T47" fmla="*/ 814 h 1034"/>
                  <a:gd name="T48" fmla="*/ 195 w 907"/>
                  <a:gd name="T49" fmla="*/ 837 h 1034"/>
                  <a:gd name="T50" fmla="*/ 116 w 907"/>
                  <a:gd name="T51" fmla="*/ 697 h 1034"/>
                  <a:gd name="T52" fmla="*/ 126 w 907"/>
                  <a:gd name="T53" fmla="*/ 655 h 1034"/>
                  <a:gd name="T54" fmla="*/ 99 w 907"/>
                  <a:gd name="T55" fmla="*/ 640 h 1034"/>
                  <a:gd name="T56" fmla="*/ 108 w 907"/>
                  <a:gd name="T57" fmla="*/ 598 h 1034"/>
                  <a:gd name="T58" fmla="*/ 75 w 907"/>
                  <a:gd name="T59" fmla="*/ 579 h 1034"/>
                  <a:gd name="T60" fmla="*/ 63 w 907"/>
                  <a:gd name="T61" fmla="*/ 539 h 1034"/>
                  <a:gd name="T62" fmla="*/ 128 w 907"/>
                  <a:gd name="T63" fmla="*/ 440 h 1034"/>
                  <a:gd name="T64" fmla="*/ 132 w 907"/>
                  <a:gd name="T65" fmla="*/ 387 h 1034"/>
                  <a:gd name="T66" fmla="*/ 131 w 907"/>
                  <a:gd name="T67" fmla="*/ 286 h 1034"/>
                  <a:gd name="T68" fmla="*/ 841 w 907"/>
                  <a:gd name="T69" fmla="*/ 47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07" h="1034">
                    <a:moveTo>
                      <a:pt x="814" y="136"/>
                    </a:moveTo>
                    <a:cubicBezTo>
                      <a:pt x="775" y="91"/>
                      <a:pt x="726" y="56"/>
                      <a:pt x="666" y="33"/>
                    </a:cubicBezTo>
                    <a:cubicBezTo>
                      <a:pt x="613" y="11"/>
                      <a:pt x="552" y="0"/>
                      <a:pt x="490" y="0"/>
                    </a:cubicBezTo>
                    <a:cubicBezTo>
                      <a:pt x="399" y="0"/>
                      <a:pt x="308" y="24"/>
                      <a:pt x="236" y="68"/>
                    </a:cubicBezTo>
                    <a:cubicBezTo>
                      <a:pt x="196" y="92"/>
                      <a:pt x="163" y="120"/>
                      <a:pt x="137" y="153"/>
                    </a:cubicBezTo>
                    <a:cubicBezTo>
                      <a:pt x="108" y="189"/>
                      <a:pt x="88" y="229"/>
                      <a:pt x="77" y="272"/>
                    </a:cubicBezTo>
                    <a:cubicBezTo>
                      <a:pt x="68" y="310"/>
                      <a:pt x="67" y="352"/>
                      <a:pt x="75" y="387"/>
                    </a:cubicBezTo>
                    <a:cubicBezTo>
                      <a:pt x="78" y="399"/>
                      <a:pt x="78" y="399"/>
                      <a:pt x="78" y="399"/>
                    </a:cubicBezTo>
                    <a:cubicBezTo>
                      <a:pt x="78" y="403"/>
                      <a:pt x="79" y="406"/>
                      <a:pt x="80" y="409"/>
                    </a:cubicBezTo>
                    <a:cubicBezTo>
                      <a:pt x="80" y="410"/>
                      <a:pt x="80" y="410"/>
                      <a:pt x="81" y="411"/>
                    </a:cubicBezTo>
                    <a:cubicBezTo>
                      <a:pt x="78" y="416"/>
                      <a:pt x="78" y="416"/>
                      <a:pt x="78" y="416"/>
                    </a:cubicBezTo>
                    <a:cubicBezTo>
                      <a:pt x="70" y="433"/>
                      <a:pt x="58" y="450"/>
                      <a:pt x="44" y="468"/>
                    </a:cubicBezTo>
                    <a:cubicBezTo>
                      <a:pt x="35" y="481"/>
                      <a:pt x="25" y="494"/>
                      <a:pt x="16" y="509"/>
                    </a:cubicBezTo>
                    <a:cubicBezTo>
                      <a:pt x="16" y="509"/>
                      <a:pt x="16" y="509"/>
                      <a:pt x="16" y="509"/>
                    </a:cubicBezTo>
                    <a:cubicBezTo>
                      <a:pt x="16" y="509"/>
                      <a:pt x="16" y="509"/>
                      <a:pt x="16" y="509"/>
                    </a:cubicBezTo>
                    <a:cubicBezTo>
                      <a:pt x="16" y="510"/>
                      <a:pt x="16" y="510"/>
                      <a:pt x="16" y="510"/>
                    </a:cubicBezTo>
                    <a:cubicBezTo>
                      <a:pt x="3" y="530"/>
                      <a:pt x="0" y="555"/>
                      <a:pt x="7" y="578"/>
                    </a:cubicBezTo>
                    <a:cubicBezTo>
                      <a:pt x="12" y="597"/>
                      <a:pt x="25" y="613"/>
                      <a:pt x="42" y="624"/>
                    </a:cubicBezTo>
                    <a:cubicBezTo>
                      <a:pt x="40" y="638"/>
                      <a:pt x="43" y="652"/>
                      <a:pt x="49" y="665"/>
                    </a:cubicBezTo>
                    <a:cubicBezTo>
                      <a:pt x="51" y="669"/>
                      <a:pt x="54" y="674"/>
                      <a:pt x="57" y="677"/>
                    </a:cubicBezTo>
                    <a:cubicBezTo>
                      <a:pt x="55" y="696"/>
                      <a:pt x="60" y="714"/>
                      <a:pt x="71" y="730"/>
                    </a:cubicBezTo>
                    <a:cubicBezTo>
                      <a:pt x="86" y="749"/>
                      <a:pt x="86" y="749"/>
                      <a:pt x="86" y="749"/>
                    </a:cubicBezTo>
                    <a:cubicBezTo>
                      <a:pt x="86" y="752"/>
                      <a:pt x="86" y="755"/>
                      <a:pt x="85" y="758"/>
                    </a:cubicBezTo>
                    <a:cubicBezTo>
                      <a:pt x="85" y="770"/>
                      <a:pt x="84" y="785"/>
                      <a:pt x="85" y="800"/>
                    </a:cubicBezTo>
                    <a:cubicBezTo>
                      <a:pt x="88" y="825"/>
                      <a:pt x="97" y="845"/>
                      <a:pt x="112" y="860"/>
                    </a:cubicBezTo>
                    <a:cubicBezTo>
                      <a:pt x="132" y="881"/>
                      <a:pt x="160" y="892"/>
                      <a:pt x="195" y="892"/>
                    </a:cubicBezTo>
                    <a:cubicBezTo>
                      <a:pt x="218" y="892"/>
                      <a:pt x="244" y="888"/>
                      <a:pt x="276" y="879"/>
                    </a:cubicBezTo>
                    <a:cubicBezTo>
                      <a:pt x="278" y="899"/>
                      <a:pt x="280" y="925"/>
                      <a:pt x="281" y="958"/>
                    </a:cubicBezTo>
                    <a:cubicBezTo>
                      <a:pt x="283" y="1000"/>
                      <a:pt x="318" y="1034"/>
                      <a:pt x="361" y="1034"/>
                    </a:cubicBezTo>
                    <a:cubicBezTo>
                      <a:pt x="713" y="1034"/>
                      <a:pt x="713" y="1034"/>
                      <a:pt x="713" y="1034"/>
                    </a:cubicBezTo>
                    <a:cubicBezTo>
                      <a:pt x="736" y="1034"/>
                      <a:pt x="759" y="1023"/>
                      <a:pt x="774" y="1005"/>
                    </a:cubicBezTo>
                    <a:cubicBezTo>
                      <a:pt x="789" y="987"/>
                      <a:pt x="795" y="963"/>
                      <a:pt x="791" y="940"/>
                    </a:cubicBezTo>
                    <a:cubicBezTo>
                      <a:pt x="759" y="759"/>
                      <a:pt x="759" y="759"/>
                      <a:pt x="759" y="759"/>
                    </a:cubicBezTo>
                    <a:cubicBezTo>
                      <a:pt x="758" y="751"/>
                      <a:pt x="760" y="742"/>
                      <a:pt x="766" y="735"/>
                    </a:cubicBezTo>
                    <a:cubicBezTo>
                      <a:pt x="792" y="704"/>
                      <a:pt x="821" y="668"/>
                      <a:pt x="845" y="625"/>
                    </a:cubicBezTo>
                    <a:cubicBezTo>
                      <a:pt x="872" y="578"/>
                      <a:pt x="888" y="531"/>
                      <a:pt x="896" y="481"/>
                    </a:cubicBezTo>
                    <a:cubicBezTo>
                      <a:pt x="907" y="410"/>
                      <a:pt x="905" y="344"/>
                      <a:pt x="890" y="285"/>
                    </a:cubicBezTo>
                    <a:cubicBezTo>
                      <a:pt x="876" y="228"/>
                      <a:pt x="850" y="178"/>
                      <a:pt x="814" y="136"/>
                    </a:cubicBezTo>
                    <a:close/>
                    <a:moveTo>
                      <a:pt x="841" y="473"/>
                    </a:moveTo>
                    <a:cubicBezTo>
                      <a:pt x="826" y="567"/>
                      <a:pt x="777" y="635"/>
                      <a:pt x="723" y="699"/>
                    </a:cubicBezTo>
                    <a:cubicBezTo>
                      <a:pt x="707" y="718"/>
                      <a:pt x="700" y="744"/>
                      <a:pt x="704" y="769"/>
                    </a:cubicBezTo>
                    <a:cubicBezTo>
                      <a:pt x="736" y="949"/>
                      <a:pt x="736" y="949"/>
                      <a:pt x="736" y="949"/>
                    </a:cubicBezTo>
                    <a:cubicBezTo>
                      <a:pt x="738" y="956"/>
                      <a:pt x="736" y="964"/>
                      <a:pt x="731" y="969"/>
                    </a:cubicBezTo>
                    <a:cubicBezTo>
                      <a:pt x="727" y="975"/>
                      <a:pt x="720" y="978"/>
                      <a:pt x="713" y="978"/>
                    </a:cubicBezTo>
                    <a:cubicBezTo>
                      <a:pt x="361" y="978"/>
                      <a:pt x="361" y="978"/>
                      <a:pt x="361" y="978"/>
                    </a:cubicBezTo>
                    <a:cubicBezTo>
                      <a:pt x="348" y="978"/>
                      <a:pt x="337" y="968"/>
                      <a:pt x="337" y="955"/>
                    </a:cubicBezTo>
                    <a:cubicBezTo>
                      <a:pt x="334" y="894"/>
                      <a:pt x="330" y="856"/>
                      <a:pt x="328" y="835"/>
                    </a:cubicBezTo>
                    <a:cubicBezTo>
                      <a:pt x="327" y="825"/>
                      <a:pt x="314" y="814"/>
                      <a:pt x="300" y="814"/>
                    </a:cubicBezTo>
                    <a:cubicBezTo>
                      <a:pt x="297" y="814"/>
                      <a:pt x="295" y="815"/>
                      <a:pt x="292" y="816"/>
                    </a:cubicBezTo>
                    <a:cubicBezTo>
                      <a:pt x="249" y="830"/>
                      <a:pt x="217" y="837"/>
                      <a:pt x="195" y="837"/>
                    </a:cubicBezTo>
                    <a:cubicBezTo>
                      <a:pt x="109" y="837"/>
                      <a:pt x="154" y="748"/>
                      <a:pt x="137" y="725"/>
                    </a:cubicBezTo>
                    <a:cubicBezTo>
                      <a:pt x="116" y="697"/>
                      <a:pt x="116" y="697"/>
                      <a:pt x="116" y="697"/>
                    </a:cubicBezTo>
                    <a:cubicBezTo>
                      <a:pt x="111" y="689"/>
                      <a:pt x="111" y="680"/>
                      <a:pt x="115" y="672"/>
                    </a:cubicBezTo>
                    <a:cubicBezTo>
                      <a:pt x="126" y="655"/>
                      <a:pt x="126" y="655"/>
                      <a:pt x="126" y="655"/>
                    </a:cubicBezTo>
                    <a:cubicBezTo>
                      <a:pt x="112" y="652"/>
                      <a:pt x="112" y="652"/>
                      <a:pt x="112" y="652"/>
                    </a:cubicBezTo>
                    <a:cubicBezTo>
                      <a:pt x="107" y="650"/>
                      <a:pt x="102" y="646"/>
                      <a:pt x="99" y="640"/>
                    </a:cubicBezTo>
                    <a:cubicBezTo>
                      <a:pt x="96" y="635"/>
                      <a:pt x="96" y="629"/>
                      <a:pt x="98" y="623"/>
                    </a:cubicBezTo>
                    <a:cubicBezTo>
                      <a:pt x="108" y="598"/>
                      <a:pt x="108" y="598"/>
                      <a:pt x="108" y="598"/>
                    </a:cubicBezTo>
                    <a:cubicBezTo>
                      <a:pt x="109" y="596"/>
                      <a:pt x="108" y="593"/>
                      <a:pt x="106" y="592"/>
                    </a:cubicBezTo>
                    <a:cubicBezTo>
                      <a:pt x="75" y="579"/>
                      <a:pt x="75" y="579"/>
                      <a:pt x="75" y="579"/>
                    </a:cubicBezTo>
                    <a:cubicBezTo>
                      <a:pt x="68" y="575"/>
                      <a:pt x="62" y="569"/>
                      <a:pt x="60" y="562"/>
                    </a:cubicBezTo>
                    <a:cubicBezTo>
                      <a:pt x="58" y="554"/>
                      <a:pt x="59" y="546"/>
                      <a:pt x="63" y="539"/>
                    </a:cubicBezTo>
                    <a:cubicBezTo>
                      <a:pt x="63" y="538"/>
                      <a:pt x="63" y="538"/>
                      <a:pt x="63" y="538"/>
                    </a:cubicBezTo>
                    <a:cubicBezTo>
                      <a:pt x="84" y="505"/>
                      <a:pt x="111" y="475"/>
                      <a:pt x="128" y="440"/>
                    </a:cubicBezTo>
                    <a:cubicBezTo>
                      <a:pt x="136" y="425"/>
                      <a:pt x="136" y="425"/>
                      <a:pt x="136" y="425"/>
                    </a:cubicBezTo>
                    <a:cubicBezTo>
                      <a:pt x="141" y="415"/>
                      <a:pt x="134" y="398"/>
                      <a:pt x="132" y="387"/>
                    </a:cubicBezTo>
                    <a:cubicBezTo>
                      <a:pt x="129" y="375"/>
                      <a:pt x="129" y="375"/>
                      <a:pt x="129" y="375"/>
                    </a:cubicBezTo>
                    <a:cubicBezTo>
                      <a:pt x="123" y="347"/>
                      <a:pt x="124" y="313"/>
                      <a:pt x="131" y="286"/>
                    </a:cubicBezTo>
                    <a:cubicBezTo>
                      <a:pt x="168" y="139"/>
                      <a:pt x="330" y="56"/>
                      <a:pt x="490" y="56"/>
                    </a:cubicBezTo>
                    <a:cubicBezTo>
                      <a:pt x="689" y="56"/>
                      <a:pt x="885" y="183"/>
                      <a:pt x="841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id="{24362312-8979-70C4-023A-4DAD0EE2CD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96313" y="5100638"/>
                <a:ext cx="296863" cy="295275"/>
              </a:xfrm>
              <a:custGeom>
                <a:avLst/>
                <a:gdLst>
                  <a:gd name="T0" fmla="*/ 192 w 337"/>
                  <a:gd name="T1" fmla="*/ 36 h 336"/>
                  <a:gd name="T2" fmla="*/ 234 w 337"/>
                  <a:gd name="T3" fmla="*/ 68 h 336"/>
                  <a:gd name="T4" fmla="*/ 253 w 337"/>
                  <a:gd name="T5" fmla="*/ 54 h 336"/>
                  <a:gd name="T6" fmla="*/ 279 w 337"/>
                  <a:gd name="T7" fmla="*/ 74 h 336"/>
                  <a:gd name="T8" fmla="*/ 268 w 337"/>
                  <a:gd name="T9" fmla="*/ 102 h 336"/>
                  <a:gd name="T10" fmla="*/ 301 w 337"/>
                  <a:gd name="T11" fmla="*/ 144 h 336"/>
                  <a:gd name="T12" fmla="*/ 313 w 337"/>
                  <a:gd name="T13" fmla="*/ 180 h 336"/>
                  <a:gd name="T14" fmla="*/ 286 w 337"/>
                  <a:gd name="T15" fmla="*/ 192 h 336"/>
                  <a:gd name="T16" fmla="*/ 279 w 337"/>
                  <a:gd name="T17" fmla="*/ 244 h 336"/>
                  <a:gd name="T18" fmla="*/ 262 w 337"/>
                  <a:gd name="T19" fmla="*/ 278 h 336"/>
                  <a:gd name="T20" fmla="*/ 245 w 337"/>
                  <a:gd name="T21" fmla="*/ 278 h 336"/>
                  <a:gd name="T22" fmla="*/ 192 w 337"/>
                  <a:gd name="T23" fmla="*/ 286 h 336"/>
                  <a:gd name="T24" fmla="*/ 180 w 337"/>
                  <a:gd name="T25" fmla="*/ 312 h 336"/>
                  <a:gd name="T26" fmla="*/ 144 w 337"/>
                  <a:gd name="T27" fmla="*/ 300 h 336"/>
                  <a:gd name="T28" fmla="*/ 102 w 337"/>
                  <a:gd name="T29" fmla="*/ 268 h 336"/>
                  <a:gd name="T30" fmla="*/ 84 w 337"/>
                  <a:gd name="T31" fmla="*/ 282 h 336"/>
                  <a:gd name="T32" fmla="*/ 58 w 337"/>
                  <a:gd name="T33" fmla="*/ 261 h 336"/>
                  <a:gd name="T34" fmla="*/ 69 w 337"/>
                  <a:gd name="T35" fmla="*/ 234 h 336"/>
                  <a:gd name="T36" fmla="*/ 36 w 337"/>
                  <a:gd name="T37" fmla="*/ 192 h 336"/>
                  <a:gd name="T38" fmla="*/ 24 w 337"/>
                  <a:gd name="T39" fmla="*/ 156 h 336"/>
                  <a:gd name="T40" fmla="*/ 51 w 337"/>
                  <a:gd name="T41" fmla="*/ 144 h 336"/>
                  <a:gd name="T42" fmla="*/ 58 w 337"/>
                  <a:gd name="T43" fmla="*/ 91 h 336"/>
                  <a:gd name="T44" fmla="*/ 75 w 337"/>
                  <a:gd name="T45" fmla="*/ 57 h 336"/>
                  <a:gd name="T46" fmla="*/ 92 w 337"/>
                  <a:gd name="T47" fmla="*/ 57 h 336"/>
                  <a:gd name="T48" fmla="*/ 144 w 337"/>
                  <a:gd name="T49" fmla="*/ 50 h 336"/>
                  <a:gd name="T50" fmla="*/ 156 w 337"/>
                  <a:gd name="T51" fmla="*/ 24 h 336"/>
                  <a:gd name="T52" fmla="*/ 180 w 337"/>
                  <a:gd name="T53" fmla="*/ 0 h 336"/>
                  <a:gd name="T54" fmla="*/ 121 w 337"/>
                  <a:gd name="T55" fmla="*/ 32 h 336"/>
                  <a:gd name="T56" fmla="*/ 84 w 337"/>
                  <a:gd name="T57" fmla="*/ 30 h 336"/>
                  <a:gd name="T58" fmla="*/ 41 w 337"/>
                  <a:gd name="T59" fmla="*/ 57 h 336"/>
                  <a:gd name="T60" fmla="*/ 39 w 337"/>
                  <a:gd name="T61" fmla="*/ 106 h 336"/>
                  <a:gd name="T62" fmla="*/ 0 w 337"/>
                  <a:gd name="T63" fmla="*/ 156 h 336"/>
                  <a:gd name="T64" fmla="*/ 33 w 337"/>
                  <a:gd name="T65" fmla="*/ 216 h 336"/>
                  <a:gd name="T66" fmla="*/ 31 w 337"/>
                  <a:gd name="T67" fmla="*/ 253 h 336"/>
                  <a:gd name="T68" fmla="*/ 58 w 337"/>
                  <a:gd name="T69" fmla="*/ 295 h 336"/>
                  <a:gd name="T70" fmla="*/ 106 w 337"/>
                  <a:gd name="T71" fmla="*/ 298 h 336"/>
                  <a:gd name="T72" fmla="*/ 156 w 337"/>
                  <a:gd name="T73" fmla="*/ 336 h 336"/>
                  <a:gd name="T74" fmla="*/ 216 w 337"/>
                  <a:gd name="T75" fmla="*/ 304 h 336"/>
                  <a:gd name="T76" fmla="*/ 253 w 337"/>
                  <a:gd name="T77" fmla="*/ 306 h 336"/>
                  <a:gd name="T78" fmla="*/ 296 w 337"/>
                  <a:gd name="T79" fmla="*/ 278 h 336"/>
                  <a:gd name="T80" fmla="*/ 298 w 337"/>
                  <a:gd name="T81" fmla="*/ 230 h 336"/>
                  <a:gd name="T82" fmla="*/ 337 w 337"/>
                  <a:gd name="T83" fmla="*/ 180 h 336"/>
                  <a:gd name="T84" fmla="*/ 304 w 337"/>
                  <a:gd name="T85" fmla="*/ 120 h 336"/>
                  <a:gd name="T86" fmla="*/ 306 w 337"/>
                  <a:gd name="T87" fmla="*/ 83 h 336"/>
                  <a:gd name="T88" fmla="*/ 279 w 337"/>
                  <a:gd name="T89" fmla="*/ 40 h 336"/>
                  <a:gd name="T90" fmla="*/ 231 w 337"/>
                  <a:gd name="T91" fmla="*/ 38 h 336"/>
                  <a:gd name="T92" fmla="*/ 180 w 337"/>
                  <a:gd name="T93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37" h="336">
                    <a:moveTo>
                      <a:pt x="180" y="24"/>
                    </a:moveTo>
                    <a:cubicBezTo>
                      <a:pt x="187" y="24"/>
                      <a:pt x="192" y="29"/>
                      <a:pt x="192" y="36"/>
                    </a:cubicBezTo>
                    <a:cubicBezTo>
                      <a:pt x="192" y="50"/>
                      <a:pt x="192" y="50"/>
                      <a:pt x="192" y="50"/>
                    </a:cubicBezTo>
                    <a:cubicBezTo>
                      <a:pt x="208" y="53"/>
                      <a:pt x="222" y="60"/>
                      <a:pt x="234" y="68"/>
                    </a:cubicBezTo>
                    <a:cubicBezTo>
                      <a:pt x="245" y="57"/>
                      <a:pt x="245" y="57"/>
                      <a:pt x="245" y="57"/>
                    </a:cubicBezTo>
                    <a:cubicBezTo>
                      <a:pt x="247" y="55"/>
                      <a:pt x="250" y="54"/>
                      <a:pt x="253" y="54"/>
                    </a:cubicBezTo>
                    <a:cubicBezTo>
                      <a:pt x="256" y="54"/>
                      <a:pt x="260" y="55"/>
                      <a:pt x="262" y="57"/>
                    </a:cubicBezTo>
                    <a:cubicBezTo>
                      <a:pt x="279" y="74"/>
                      <a:pt x="279" y="74"/>
                      <a:pt x="279" y="74"/>
                    </a:cubicBezTo>
                    <a:cubicBezTo>
                      <a:pt x="284" y="79"/>
                      <a:pt x="284" y="87"/>
                      <a:pt x="279" y="91"/>
                    </a:cubicBezTo>
                    <a:cubicBezTo>
                      <a:pt x="268" y="102"/>
                      <a:pt x="268" y="102"/>
                      <a:pt x="268" y="102"/>
                    </a:cubicBezTo>
                    <a:cubicBezTo>
                      <a:pt x="277" y="114"/>
                      <a:pt x="283" y="129"/>
                      <a:pt x="286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7" y="144"/>
                      <a:pt x="313" y="149"/>
                      <a:pt x="313" y="156"/>
                    </a:cubicBezTo>
                    <a:cubicBezTo>
                      <a:pt x="313" y="180"/>
                      <a:pt x="313" y="180"/>
                      <a:pt x="313" y="180"/>
                    </a:cubicBezTo>
                    <a:cubicBezTo>
                      <a:pt x="313" y="187"/>
                      <a:pt x="307" y="192"/>
                      <a:pt x="301" y="192"/>
                    </a:cubicBezTo>
                    <a:cubicBezTo>
                      <a:pt x="286" y="192"/>
                      <a:pt x="286" y="192"/>
                      <a:pt x="286" y="192"/>
                    </a:cubicBezTo>
                    <a:cubicBezTo>
                      <a:pt x="283" y="207"/>
                      <a:pt x="277" y="221"/>
                      <a:pt x="268" y="234"/>
                    </a:cubicBezTo>
                    <a:cubicBezTo>
                      <a:pt x="279" y="244"/>
                      <a:pt x="279" y="244"/>
                      <a:pt x="279" y="244"/>
                    </a:cubicBezTo>
                    <a:cubicBezTo>
                      <a:pt x="284" y="249"/>
                      <a:pt x="284" y="257"/>
                      <a:pt x="279" y="261"/>
                    </a:cubicBezTo>
                    <a:cubicBezTo>
                      <a:pt x="262" y="278"/>
                      <a:pt x="262" y="278"/>
                      <a:pt x="262" y="278"/>
                    </a:cubicBezTo>
                    <a:cubicBezTo>
                      <a:pt x="260" y="281"/>
                      <a:pt x="256" y="282"/>
                      <a:pt x="253" y="282"/>
                    </a:cubicBezTo>
                    <a:cubicBezTo>
                      <a:pt x="250" y="282"/>
                      <a:pt x="247" y="281"/>
                      <a:pt x="245" y="278"/>
                    </a:cubicBezTo>
                    <a:cubicBezTo>
                      <a:pt x="234" y="268"/>
                      <a:pt x="234" y="268"/>
                      <a:pt x="234" y="268"/>
                    </a:cubicBezTo>
                    <a:cubicBezTo>
                      <a:pt x="222" y="276"/>
                      <a:pt x="208" y="282"/>
                      <a:pt x="192" y="286"/>
                    </a:cubicBezTo>
                    <a:cubicBezTo>
                      <a:pt x="192" y="300"/>
                      <a:pt x="192" y="300"/>
                      <a:pt x="192" y="300"/>
                    </a:cubicBezTo>
                    <a:cubicBezTo>
                      <a:pt x="192" y="307"/>
                      <a:pt x="187" y="312"/>
                      <a:pt x="180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0" y="312"/>
                      <a:pt x="144" y="307"/>
                      <a:pt x="144" y="300"/>
                    </a:cubicBezTo>
                    <a:cubicBezTo>
                      <a:pt x="144" y="286"/>
                      <a:pt x="144" y="286"/>
                      <a:pt x="144" y="286"/>
                    </a:cubicBezTo>
                    <a:cubicBezTo>
                      <a:pt x="129" y="282"/>
                      <a:pt x="115" y="276"/>
                      <a:pt x="102" y="268"/>
                    </a:cubicBezTo>
                    <a:cubicBezTo>
                      <a:pt x="92" y="278"/>
                      <a:pt x="92" y="278"/>
                      <a:pt x="92" y="278"/>
                    </a:cubicBezTo>
                    <a:cubicBezTo>
                      <a:pt x="90" y="281"/>
                      <a:pt x="87" y="282"/>
                      <a:pt x="84" y="282"/>
                    </a:cubicBezTo>
                    <a:cubicBezTo>
                      <a:pt x="80" y="282"/>
                      <a:pt x="77" y="281"/>
                      <a:pt x="75" y="278"/>
                    </a:cubicBezTo>
                    <a:cubicBezTo>
                      <a:pt x="58" y="261"/>
                      <a:pt x="58" y="261"/>
                      <a:pt x="58" y="261"/>
                    </a:cubicBezTo>
                    <a:cubicBezTo>
                      <a:pt x="53" y="257"/>
                      <a:pt x="53" y="249"/>
                      <a:pt x="58" y="244"/>
                    </a:cubicBezTo>
                    <a:cubicBezTo>
                      <a:pt x="69" y="234"/>
                      <a:pt x="69" y="234"/>
                      <a:pt x="69" y="234"/>
                    </a:cubicBezTo>
                    <a:cubicBezTo>
                      <a:pt x="60" y="221"/>
                      <a:pt x="54" y="207"/>
                      <a:pt x="51" y="192"/>
                    </a:cubicBezTo>
                    <a:cubicBezTo>
                      <a:pt x="36" y="192"/>
                      <a:pt x="36" y="192"/>
                      <a:pt x="36" y="192"/>
                    </a:cubicBezTo>
                    <a:cubicBezTo>
                      <a:pt x="30" y="192"/>
                      <a:pt x="24" y="187"/>
                      <a:pt x="24" y="180"/>
                    </a:cubicBezTo>
                    <a:cubicBezTo>
                      <a:pt x="24" y="156"/>
                      <a:pt x="24" y="156"/>
                      <a:pt x="24" y="156"/>
                    </a:cubicBezTo>
                    <a:cubicBezTo>
                      <a:pt x="24" y="149"/>
                      <a:pt x="30" y="144"/>
                      <a:pt x="36" y="144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29"/>
                      <a:pt x="60" y="114"/>
                      <a:pt x="69" y="102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3" y="87"/>
                      <a:pt x="53" y="79"/>
                      <a:pt x="58" y="74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7" y="55"/>
                      <a:pt x="80" y="54"/>
                      <a:pt x="84" y="54"/>
                    </a:cubicBezTo>
                    <a:cubicBezTo>
                      <a:pt x="87" y="54"/>
                      <a:pt x="90" y="55"/>
                      <a:pt x="92" y="5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15" y="60"/>
                      <a:pt x="129" y="53"/>
                      <a:pt x="144" y="50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29"/>
                      <a:pt x="150" y="24"/>
                      <a:pt x="156" y="24"/>
                    </a:cubicBezTo>
                    <a:cubicBezTo>
                      <a:pt x="180" y="24"/>
                      <a:pt x="180" y="24"/>
                      <a:pt x="180" y="24"/>
                    </a:cubicBezTo>
                    <a:moveTo>
                      <a:pt x="180" y="0"/>
                    </a:moveTo>
                    <a:cubicBezTo>
                      <a:pt x="156" y="0"/>
                      <a:pt x="156" y="0"/>
                      <a:pt x="156" y="0"/>
                    </a:cubicBezTo>
                    <a:cubicBezTo>
                      <a:pt x="138" y="0"/>
                      <a:pt x="123" y="14"/>
                      <a:pt x="121" y="32"/>
                    </a:cubicBezTo>
                    <a:cubicBezTo>
                      <a:pt x="116" y="34"/>
                      <a:pt x="111" y="36"/>
                      <a:pt x="106" y="38"/>
                    </a:cubicBezTo>
                    <a:cubicBezTo>
                      <a:pt x="100" y="33"/>
                      <a:pt x="92" y="30"/>
                      <a:pt x="84" y="30"/>
                    </a:cubicBezTo>
                    <a:cubicBezTo>
                      <a:pt x="74" y="30"/>
                      <a:pt x="65" y="34"/>
                      <a:pt x="58" y="40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34" y="64"/>
                      <a:pt x="31" y="73"/>
                      <a:pt x="31" y="83"/>
                    </a:cubicBezTo>
                    <a:cubicBezTo>
                      <a:pt x="31" y="91"/>
                      <a:pt x="33" y="99"/>
                      <a:pt x="39" y="106"/>
                    </a:cubicBezTo>
                    <a:cubicBezTo>
                      <a:pt x="36" y="110"/>
                      <a:pt x="34" y="115"/>
                      <a:pt x="33" y="120"/>
                    </a:cubicBezTo>
                    <a:cubicBezTo>
                      <a:pt x="15" y="122"/>
                      <a:pt x="0" y="137"/>
                      <a:pt x="0" y="156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99"/>
                      <a:pt x="15" y="214"/>
                      <a:pt x="33" y="216"/>
                    </a:cubicBezTo>
                    <a:cubicBezTo>
                      <a:pt x="34" y="221"/>
                      <a:pt x="36" y="225"/>
                      <a:pt x="39" y="230"/>
                    </a:cubicBezTo>
                    <a:cubicBezTo>
                      <a:pt x="33" y="236"/>
                      <a:pt x="31" y="244"/>
                      <a:pt x="31" y="253"/>
                    </a:cubicBezTo>
                    <a:cubicBezTo>
                      <a:pt x="31" y="262"/>
                      <a:pt x="34" y="271"/>
                      <a:pt x="41" y="278"/>
                    </a:cubicBezTo>
                    <a:cubicBezTo>
                      <a:pt x="58" y="295"/>
                      <a:pt x="58" y="295"/>
                      <a:pt x="58" y="295"/>
                    </a:cubicBezTo>
                    <a:cubicBezTo>
                      <a:pt x="65" y="302"/>
                      <a:pt x="74" y="306"/>
                      <a:pt x="84" y="306"/>
                    </a:cubicBezTo>
                    <a:cubicBezTo>
                      <a:pt x="92" y="306"/>
                      <a:pt x="100" y="303"/>
                      <a:pt x="106" y="298"/>
                    </a:cubicBezTo>
                    <a:cubicBezTo>
                      <a:pt x="111" y="300"/>
                      <a:pt x="116" y="302"/>
                      <a:pt x="121" y="304"/>
                    </a:cubicBezTo>
                    <a:cubicBezTo>
                      <a:pt x="123" y="322"/>
                      <a:pt x="138" y="336"/>
                      <a:pt x="156" y="336"/>
                    </a:cubicBezTo>
                    <a:cubicBezTo>
                      <a:pt x="180" y="336"/>
                      <a:pt x="180" y="336"/>
                      <a:pt x="180" y="336"/>
                    </a:cubicBezTo>
                    <a:cubicBezTo>
                      <a:pt x="199" y="336"/>
                      <a:pt x="214" y="322"/>
                      <a:pt x="216" y="304"/>
                    </a:cubicBezTo>
                    <a:cubicBezTo>
                      <a:pt x="221" y="302"/>
                      <a:pt x="226" y="300"/>
                      <a:pt x="231" y="298"/>
                    </a:cubicBezTo>
                    <a:cubicBezTo>
                      <a:pt x="237" y="303"/>
                      <a:pt x="245" y="306"/>
                      <a:pt x="253" y="306"/>
                    </a:cubicBezTo>
                    <a:cubicBezTo>
                      <a:pt x="263" y="306"/>
                      <a:pt x="272" y="302"/>
                      <a:pt x="279" y="295"/>
                    </a:cubicBezTo>
                    <a:cubicBezTo>
                      <a:pt x="296" y="278"/>
                      <a:pt x="296" y="278"/>
                      <a:pt x="296" y="278"/>
                    </a:cubicBezTo>
                    <a:cubicBezTo>
                      <a:pt x="303" y="271"/>
                      <a:pt x="306" y="262"/>
                      <a:pt x="306" y="253"/>
                    </a:cubicBezTo>
                    <a:cubicBezTo>
                      <a:pt x="306" y="244"/>
                      <a:pt x="304" y="236"/>
                      <a:pt x="298" y="230"/>
                    </a:cubicBezTo>
                    <a:cubicBezTo>
                      <a:pt x="301" y="225"/>
                      <a:pt x="303" y="221"/>
                      <a:pt x="304" y="216"/>
                    </a:cubicBezTo>
                    <a:cubicBezTo>
                      <a:pt x="322" y="214"/>
                      <a:pt x="337" y="199"/>
                      <a:pt x="337" y="180"/>
                    </a:cubicBezTo>
                    <a:cubicBezTo>
                      <a:pt x="337" y="156"/>
                      <a:pt x="337" y="156"/>
                      <a:pt x="337" y="156"/>
                    </a:cubicBezTo>
                    <a:cubicBezTo>
                      <a:pt x="337" y="137"/>
                      <a:pt x="322" y="122"/>
                      <a:pt x="304" y="120"/>
                    </a:cubicBezTo>
                    <a:cubicBezTo>
                      <a:pt x="303" y="115"/>
                      <a:pt x="301" y="110"/>
                      <a:pt x="298" y="106"/>
                    </a:cubicBezTo>
                    <a:cubicBezTo>
                      <a:pt x="304" y="99"/>
                      <a:pt x="306" y="91"/>
                      <a:pt x="306" y="83"/>
                    </a:cubicBezTo>
                    <a:cubicBezTo>
                      <a:pt x="306" y="73"/>
                      <a:pt x="303" y="64"/>
                      <a:pt x="296" y="57"/>
                    </a:cubicBezTo>
                    <a:cubicBezTo>
                      <a:pt x="279" y="40"/>
                      <a:pt x="279" y="40"/>
                      <a:pt x="279" y="40"/>
                    </a:cubicBezTo>
                    <a:cubicBezTo>
                      <a:pt x="272" y="34"/>
                      <a:pt x="263" y="30"/>
                      <a:pt x="253" y="30"/>
                    </a:cubicBezTo>
                    <a:cubicBezTo>
                      <a:pt x="245" y="30"/>
                      <a:pt x="237" y="33"/>
                      <a:pt x="231" y="38"/>
                    </a:cubicBezTo>
                    <a:cubicBezTo>
                      <a:pt x="226" y="36"/>
                      <a:pt x="221" y="34"/>
                      <a:pt x="216" y="32"/>
                    </a:cubicBezTo>
                    <a:cubicBezTo>
                      <a:pt x="214" y="14"/>
                      <a:pt x="199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7">
                <a:extLst>
                  <a:ext uri="{FF2B5EF4-FFF2-40B4-BE49-F238E27FC236}">
                    <a16:creationId xmlns:a16="http://schemas.microsoft.com/office/drawing/2014/main" id="{57BC07F2-0C6C-7863-CF6B-BECE510750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5688" y="5180013"/>
                <a:ext cx="138113" cy="136525"/>
              </a:xfrm>
              <a:custGeom>
                <a:avLst/>
                <a:gdLst>
                  <a:gd name="T0" fmla="*/ 78 w 157"/>
                  <a:gd name="T1" fmla="*/ 156 h 156"/>
                  <a:gd name="T2" fmla="*/ 0 w 157"/>
                  <a:gd name="T3" fmla="*/ 78 h 156"/>
                  <a:gd name="T4" fmla="*/ 78 w 157"/>
                  <a:gd name="T5" fmla="*/ 0 h 156"/>
                  <a:gd name="T6" fmla="*/ 157 w 157"/>
                  <a:gd name="T7" fmla="*/ 78 h 156"/>
                  <a:gd name="T8" fmla="*/ 78 w 157"/>
                  <a:gd name="T9" fmla="*/ 156 h 156"/>
                  <a:gd name="T10" fmla="*/ 78 w 157"/>
                  <a:gd name="T11" fmla="*/ 12 h 156"/>
                  <a:gd name="T12" fmla="*/ 12 w 157"/>
                  <a:gd name="T13" fmla="*/ 78 h 156"/>
                  <a:gd name="T14" fmla="*/ 78 w 157"/>
                  <a:gd name="T15" fmla="*/ 144 h 156"/>
                  <a:gd name="T16" fmla="*/ 145 w 157"/>
                  <a:gd name="T17" fmla="*/ 78 h 156"/>
                  <a:gd name="T18" fmla="*/ 78 w 157"/>
                  <a:gd name="T19" fmla="*/ 1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56">
                    <a:moveTo>
                      <a:pt x="78" y="156"/>
                    </a:moveTo>
                    <a:cubicBezTo>
                      <a:pt x="35" y="156"/>
                      <a:pt x="0" y="121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2" y="0"/>
                      <a:pt x="157" y="35"/>
                      <a:pt x="157" y="78"/>
                    </a:cubicBezTo>
                    <a:cubicBezTo>
                      <a:pt x="157" y="121"/>
                      <a:pt x="122" y="156"/>
                      <a:pt x="78" y="156"/>
                    </a:cubicBezTo>
                    <a:close/>
                    <a:moveTo>
                      <a:pt x="78" y="12"/>
                    </a:moveTo>
                    <a:cubicBezTo>
                      <a:pt x="42" y="12"/>
                      <a:pt x="12" y="41"/>
                      <a:pt x="12" y="78"/>
                    </a:cubicBezTo>
                    <a:cubicBezTo>
                      <a:pt x="12" y="114"/>
                      <a:pt x="42" y="144"/>
                      <a:pt x="78" y="144"/>
                    </a:cubicBezTo>
                    <a:cubicBezTo>
                      <a:pt x="115" y="144"/>
                      <a:pt x="145" y="114"/>
                      <a:pt x="145" y="78"/>
                    </a:cubicBezTo>
                    <a:cubicBezTo>
                      <a:pt x="145" y="41"/>
                      <a:pt x="115" y="12"/>
                      <a:pt x="7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8">
                <a:extLst>
                  <a:ext uri="{FF2B5EF4-FFF2-40B4-BE49-F238E27FC236}">
                    <a16:creationId xmlns:a16="http://schemas.microsoft.com/office/drawing/2014/main" id="{9EF60678-4B0E-CADA-D4FF-4D5FC96D62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7438" y="5211763"/>
                <a:ext cx="74613" cy="73025"/>
              </a:xfrm>
              <a:custGeom>
                <a:avLst/>
                <a:gdLst>
                  <a:gd name="T0" fmla="*/ 42 w 85"/>
                  <a:gd name="T1" fmla="*/ 84 h 84"/>
                  <a:gd name="T2" fmla="*/ 0 w 85"/>
                  <a:gd name="T3" fmla="*/ 42 h 84"/>
                  <a:gd name="T4" fmla="*/ 42 w 85"/>
                  <a:gd name="T5" fmla="*/ 0 h 84"/>
                  <a:gd name="T6" fmla="*/ 85 w 85"/>
                  <a:gd name="T7" fmla="*/ 42 h 84"/>
                  <a:gd name="T8" fmla="*/ 42 w 85"/>
                  <a:gd name="T9" fmla="*/ 84 h 84"/>
                  <a:gd name="T10" fmla="*/ 42 w 85"/>
                  <a:gd name="T11" fmla="*/ 12 h 84"/>
                  <a:gd name="T12" fmla="*/ 12 w 85"/>
                  <a:gd name="T13" fmla="*/ 42 h 84"/>
                  <a:gd name="T14" fmla="*/ 42 w 85"/>
                  <a:gd name="T15" fmla="*/ 72 h 84"/>
                  <a:gd name="T16" fmla="*/ 73 w 85"/>
                  <a:gd name="T17" fmla="*/ 42 h 84"/>
                  <a:gd name="T18" fmla="*/ 42 w 85"/>
                  <a:gd name="T19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4">
                    <a:moveTo>
                      <a:pt x="42" y="84"/>
                    </a:moveTo>
                    <a:cubicBezTo>
                      <a:pt x="19" y="84"/>
                      <a:pt x="0" y="65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66" y="0"/>
                      <a:pt x="85" y="19"/>
                      <a:pt x="85" y="42"/>
                    </a:cubicBezTo>
                    <a:cubicBezTo>
                      <a:pt x="85" y="65"/>
                      <a:pt x="66" y="84"/>
                      <a:pt x="42" y="84"/>
                    </a:cubicBezTo>
                    <a:close/>
                    <a:moveTo>
                      <a:pt x="42" y="12"/>
                    </a:moveTo>
                    <a:cubicBezTo>
                      <a:pt x="26" y="12"/>
                      <a:pt x="12" y="25"/>
                      <a:pt x="12" y="42"/>
                    </a:cubicBezTo>
                    <a:cubicBezTo>
                      <a:pt x="12" y="58"/>
                      <a:pt x="26" y="72"/>
                      <a:pt x="42" y="72"/>
                    </a:cubicBezTo>
                    <a:cubicBezTo>
                      <a:pt x="59" y="72"/>
                      <a:pt x="73" y="58"/>
                      <a:pt x="73" y="42"/>
                    </a:cubicBezTo>
                    <a:cubicBezTo>
                      <a:pt x="73" y="25"/>
                      <a:pt x="59" y="12"/>
                      <a:pt x="4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9">
                <a:extLst>
                  <a:ext uri="{FF2B5EF4-FFF2-40B4-BE49-F238E27FC236}">
                    <a16:creationId xmlns:a16="http://schemas.microsoft.com/office/drawing/2014/main" id="{91E63829-EDEB-BED2-5397-07CE5205C4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6926" y="5081588"/>
                <a:ext cx="187325" cy="187325"/>
              </a:xfrm>
              <a:custGeom>
                <a:avLst/>
                <a:gdLst>
                  <a:gd name="T0" fmla="*/ 121 w 213"/>
                  <a:gd name="T1" fmla="*/ 23 h 213"/>
                  <a:gd name="T2" fmla="*/ 148 w 213"/>
                  <a:gd name="T3" fmla="*/ 44 h 213"/>
                  <a:gd name="T4" fmla="*/ 160 w 213"/>
                  <a:gd name="T5" fmla="*/ 35 h 213"/>
                  <a:gd name="T6" fmla="*/ 176 w 213"/>
                  <a:gd name="T7" fmla="*/ 48 h 213"/>
                  <a:gd name="T8" fmla="*/ 170 w 213"/>
                  <a:gd name="T9" fmla="*/ 65 h 213"/>
                  <a:gd name="T10" fmla="*/ 190 w 213"/>
                  <a:gd name="T11" fmla="*/ 92 h 213"/>
                  <a:gd name="T12" fmla="*/ 198 w 213"/>
                  <a:gd name="T13" fmla="*/ 115 h 213"/>
                  <a:gd name="T14" fmla="*/ 181 w 213"/>
                  <a:gd name="T15" fmla="*/ 122 h 213"/>
                  <a:gd name="T16" fmla="*/ 176 w 213"/>
                  <a:gd name="T17" fmla="*/ 155 h 213"/>
                  <a:gd name="T18" fmla="*/ 165 w 213"/>
                  <a:gd name="T19" fmla="*/ 177 h 213"/>
                  <a:gd name="T20" fmla="*/ 155 w 213"/>
                  <a:gd name="T21" fmla="*/ 177 h 213"/>
                  <a:gd name="T22" fmla="*/ 121 w 213"/>
                  <a:gd name="T23" fmla="*/ 182 h 213"/>
                  <a:gd name="T24" fmla="*/ 114 w 213"/>
                  <a:gd name="T25" fmla="*/ 198 h 213"/>
                  <a:gd name="T26" fmla="*/ 91 w 213"/>
                  <a:gd name="T27" fmla="*/ 191 h 213"/>
                  <a:gd name="T28" fmla="*/ 64 w 213"/>
                  <a:gd name="T29" fmla="*/ 170 h 213"/>
                  <a:gd name="T30" fmla="*/ 52 w 213"/>
                  <a:gd name="T31" fmla="*/ 179 h 213"/>
                  <a:gd name="T32" fmla="*/ 36 w 213"/>
                  <a:gd name="T33" fmla="*/ 166 h 213"/>
                  <a:gd name="T34" fmla="*/ 43 w 213"/>
                  <a:gd name="T35" fmla="*/ 149 h 213"/>
                  <a:gd name="T36" fmla="*/ 22 w 213"/>
                  <a:gd name="T37" fmla="*/ 122 h 213"/>
                  <a:gd name="T38" fmla="*/ 15 w 213"/>
                  <a:gd name="T39" fmla="*/ 99 h 213"/>
                  <a:gd name="T40" fmla="*/ 32 w 213"/>
                  <a:gd name="T41" fmla="*/ 92 h 213"/>
                  <a:gd name="T42" fmla="*/ 36 w 213"/>
                  <a:gd name="T43" fmla="*/ 59 h 213"/>
                  <a:gd name="T44" fmla="*/ 47 w 213"/>
                  <a:gd name="T45" fmla="*/ 37 h 213"/>
                  <a:gd name="T46" fmla="*/ 58 w 213"/>
                  <a:gd name="T47" fmla="*/ 37 h 213"/>
                  <a:gd name="T48" fmla="*/ 91 w 213"/>
                  <a:gd name="T49" fmla="*/ 32 h 213"/>
                  <a:gd name="T50" fmla="*/ 99 w 213"/>
                  <a:gd name="T51" fmla="*/ 16 h 213"/>
                  <a:gd name="T52" fmla="*/ 114 w 213"/>
                  <a:gd name="T53" fmla="*/ 0 h 213"/>
                  <a:gd name="T54" fmla="*/ 76 w 213"/>
                  <a:gd name="T55" fmla="*/ 21 h 213"/>
                  <a:gd name="T56" fmla="*/ 52 w 213"/>
                  <a:gd name="T57" fmla="*/ 20 h 213"/>
                  <a:gd name="T58" fmla="*/ 25 w 213"/>
                  <a:gd name="T59" fmla="*/ 37 h 213"/>
                  <a:gd name="T60" fmla="*/ 24 w 213"/>
                  <a:gd name="T61" fmla="*/ 68 h 213"/>
                  <a:gd name="T62" fmla="*/ 0 w 213"/>
                  <a:gd name="T63" fmla="*/ 99 h 213"/>
                  <a:gd name="T64" fmla="*/ 20 w 213"/>
                  <a:gd name="T65" fmla="*/ 137 h 213"/>
                  <a:gd name="T66" fmla="*/ 19 w 213"/>
                  <a:gd name="T67" fmla="*/ 161 h 213"/>
                  <a:gd name="T68" fmla="*/ 36 w 213"/>
                  <a:gd name="T69" fmla="*/ 188 h 213"/>
                  <a:gd name="T70" fmla="*/ 67 w 213"/>
                  <a:gd name="T71" fmla="*/ 189 h 213"/>
                  <a:gd name="T72" fmla="*/ 99 w 213"/>
                  <a:gd name="T73" fmla="*/ 213 h 213"/>
                  <a:gd name="T74" fmla="*/ 137 w 213"/>
                  <a:gd name="T75" fmla="*/ 193 h 213"/>
                  <a:gd name="T76" fmla="*/ 160 w 213"/>
                  <a:gd name="T77" fmla="*/ 194 h 213"/>
                  <a:gd name="T78" fmla="*/ 187 w 213"/>
                  <a:gd name="T79" fmla="*/ 177 h 213"/>
                  <a:gd name="T80" fmla="*/ 188 w 213"/>
                  <a:gd name="T81" fmla="*/ 146 h 213"/>
                  <a:gd name="T82" fmla="*/ 213 w 213"/>
                  <a:gd name="T83" fmla="*/ 115 h 213"/>
                  <a:gd name="T84" fmla="*/ 192 w 213"/>
                  <a:gd name="T85" fmla="*/ 77 h 213"/>
                  <a:gd name="T86" fmla="*/ 194 w 213"/>
                  <a:gd name="T87" fmla="*/ 53 h 213"/>
                  <a:gd name="T88" fmla="*/ 176 w 213"/>
                  <a:gd name="T89" fmla="*/ 26 h 213"/>
                  <a:gd name="T90" fmla="*/ 146 w 213"/>
                  <a:gd name="T91" fmla="*/ 25 h 213"/>
                  <a:gd name="T92" fmla="*/ 114 w 213"/>
                  <a:gd name="T9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3" h="213">
                    <a:moveTo>
                      <a:pt x="114" y="16"/>
                    </a:moveTo>
                    <a:cubicBezTo>
                      <a:pt x="118" y="16"/>
                      <a:pt x="121" y="19"/>
                      <a:pt x="121" y="23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31" y="34"/>
                      <a:pt x="140" y="38"/>
                      <a:pt x="148" y="44"/>
                    </a:cubicBezTo>
                    <a:cubicBezTo>
                      <a:pt x="155" y="37"/>
                      <a:pt x="155" y="37"/>
                      <a:pt x="155" y="37"/>
                    </a:cubicBezTo>
                    <a:cubicBezTo>
                      <a:pt x="156" y="35"/>
                      <a:pt x="158" y="35"/>
                      <a:pt x="160" y="35"/>
                    </a:cubicBezTo>
                    <a:cubicBezTo>
                      <a:pt x="162" y="35"/>
                      <a:pt x="164" y="35"/>
                      <a:pt x="165" y="37"/>
                    </a:cubicBezTo>
                    <a:cubicBezTo>
                      <a:pt x="176" y="48"/>
                      <a:pt x="176" y="48"/>
                      <a:pt x="176" y="48"/>
                    </a:cubicBezTo>
                    <a:cubicBezTo>
                      <a:pt x="179" y="51"/>
                      <a:pt x="179" y="56"/>
                      <a:pt x="176" y="59"/>
                    </a:cubicBezTo>
                    <a:cubicBezTo>
                      <a:pt x="170" y="65"/>
                      <a:pt x="170" y="65"/>
                      <a:pt x="170" y="65"/>
                    </a:cubicBezTo>
                    <a:cubicBezTo>
                      <a:pt x="175" y="73"/>
                      <a:pt x="179" y="82"/>
                      <a:pt x="181" y="92"/>
                    </a:cubicBezTo>
                    <a:cubicBezTo>
                      <a:pt x="190" y="92"/>
                      <a:pt x="190" y="92"/>
                      <a:pt x="190" y="92"/>
                    </a:cubicBezTo>
                    <a:cubicBezTo>
                      <a:pt x="194" y="92"/>
                      <a:pt x="198" y="95"/>
                      <a:pt x="198" y="99"/>
                    </a:cubicBezTo>
                    <a:cubicBezTo>
                      <a:pt x="198" y="115"/>
                      <a:pt x="198" y="115"/>
                      <a:pt x="198" y="115"/>
                    </a:cubicBezTo>
                    <a:cubicBezTo>
                      <a:pt x="198" y="119"/>
                      <a:pt x="194" y="122"/>
                      <a:pt x="190" y="122"/>
                    </a:cubicBezTo>
                    <a:cubicBezTo>
                      <a:pt x="181" y="122"/>
                      <a:pt x="181" y="122"/>
                      <a:pt x="181" y="122"/>
                    </a:cubicBezTo>
                    <a:cubicBezTo>
                      <a:pt x="179" y="132"/>
                      <a:pt x="175" y="141"/>
                      <a:pt x="170" y="149"/>
                    </a:cubicBezTo>
                    <a:cubicBezTo>
                      <a:pt x="176" y="155"/>
                      <a:pt x="176" y="155"/>
                      <a:pt x="176" y="155"/>
                    </a:cubicBezTo>
                    <a:cubicBezTo>
                      <a:pt x="179" y="158"/>
                      <a:pt x="179" y="163"/>
                      <a:pt x="176" y="166"/>
                    </a:cubicBezTo>
                    <a:cubicBezTo>
                      <a:pt x="165" y="177"/>
                      <a:pt x="165" y="177"/>
                      <a:pt x="165" y="177"/>
                    </a:cubicBezTo>
                    <a:cubicBezTo>
                      <a:pt x="164" y="178"/>
                      <a:pt x="162" y="179"/>
                      <a:pt x="160" y="179"/>
                    </a:cubicBezTo>
                    <a:cubicBezTo>
                      <a:pt x="158" y="179"/>
                      <a:pt x="156" y="178"/>
                      <a:pt x="155" y="177"/>
                    </a:cubicBezTo>
                    <a:cubicBezTo>
                      <a:pt x="148" y="170"/>
                      <a:pt x="148" y="170"/>
                      <a:pt x="148" y="170"/>
                    </a:cubicBezTo>
                    <a:cubicBezTo>
                      <a:pt x="140" y="176"/>
                      <a:pt x="131" y="180"/>
                      <a:pt x="121" y="182"/>
                    </a:cubicBezTo>
                    <a:cubicBezTo>
                      <a:pt x="121" y="191"/>
                      <a:pt x="121" y="191"/>
                      <a:pt x="121" y="191"/>
                    </a:cubicBezTo>
                    <a:cubicBezTo>
                      <a:pt x="121" y="195"/>
                      <a:pt x="118" y="198"/>
                      <a:pt x="114" y="198"/>
                    </a:cubicBezTo>
                    <a:cubicBezTo>
                      <a:pt x="99" y="198"/>
                      <a:pt x="99" y="198"/>
                      <a:pt x="99" y="198"/>
                    </a:cubicBezTo>
                    <a:cubicBezTo>
                      <a:pt x="94" y="198"/>
                      <a:pt x="91" y="195"/>
                      <a:pt x="91" y="191"/>
                    </a:cubicBezTo>
                    <a:cubicBezTo>
                      <a:pt x="91" y="182"/>
                      <a:pt x="91" y="182"/>
                      <a:pt x="91" y="182"/>
                    </a:cubicBezTo>
                    <a:cubicBezTo>
                      <a:pt x="81" y="180"/>
                      <a:pt x="72" y="176"/>
                      <a:pt x="64" y="170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6" y="178"/>
                      <a:pt x="54" y="179"/>
                      <a:pt x="52" y="179"/>
                    </a:cubicBezTo>
                    <a:cubicBezTo>
                      <a:pt x="50" y="179"/>
                      <a:pt x="48" y="178"/>
                      <a:pt x="47" y="177"/>
                    </a:cubicBezTo>
                    <a:cubicBezTo>
                      <a:pt x="36" y="166"/>
                      <a:pt x="36" y="166"/>
                      <a:pt x="36" y="166"/>
                    </a:cubicBezTo>
                    <a:cubicBezTo>
                      <a:pt x="33" y="163"/>
                      <a:pt x="33" y="158"/>
                      <a:pt x="36" y="155"/>
                    </a:cubicBezTo>
                    <a:cubicBezTo>
                      <a:pt x="43" y="149"/>
                      <a:pt x="43" y="149"/>
                      <a:pt x="43" y="149"/>
                    </a:cubicBezTo>
                    <a:cubicBezTo>
                      <a:pt x="38" y="141"/>
                      <a:pt x="34" y="132"/>
                      <a:pt x="32" y="122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18" y="122"/>
                      <a:pt x="15" y="119"/>
                      <a:pt x="15" y="115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5"/>
                      <a:pt x="18" y="92"/>
                      <a:pt x="22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4" y="82"/>
                      <a:pt x="38" y="73"/>
                      <a:pt x="43" y="65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56"/>
                      <a:pt x="33" y="51"/>
                      <a:pt x="36" y="48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8" y="35"/>
                      <a:pt x="50" y="35"/>
                      <a:pt x="52" y="35"/>
                    </a:cubicBezTo>
                    <a:cubicBezTo>
                      <a:pt x="54" y="35"/>
                      <a:pt x="56" y="35"/>
                      <a:pt x="58" y="37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72" y="38"/>
                      <a:pt x="81" y="34"/>
                      <a:pt x="91" y="32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19"/>
                      <a:pt x="94" y="16"/>
                      <a:pt x="99" y="16"/>
                    </a:cubicBezTo>
                    <a:cubicBezTo>
                      <a:pt x="114" y="16"/>
                      <a:pt x="114" y="16"/>
                      <a:pt x="114" y="16"/>
                    </a:cubicBezTo>
                    <a:moveTo>
                      <a:pt x="114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87" y="0"/>
                      <a:pt x="77" y="9"/>
                      <a:pt x="76" y="21"/>
                    </a:cubicBezTo>
                    <a:cubicBezTo>
                      <a:pt x="73" y="22"/>
                      <a:pt x="70" y="23"/>
                      <a:pt x="67" y="25"/>
                    </a:cubicBezTo>
                    <a:cubicBezTo>
                      <a:pt x="63" y="21"/>
                      <a:pt x="58" y="20"/>
                      <a:pt x="52" y="20"/>
                    </a:cubicBezTo>
                    <a:cubicBezTo>
                      <a:pt x="46" y="20"/>
                      <a:pt x="41" y="22"/>
                      <a:pt x="36" y="26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1" y="41"/>
                      <a:pt x="19" y="47"/>
                      <a:pt x="19" y="53"/>
                    </a:cubicBezTo>
                    <a:cubicBezTo>
                      <a:pt x="19" y="58"/>
                      <a:pt x="21" y="64"/>
                      <a:pt x="24" y="68"/>
                    </a:cubicBezTo>
                    <a:cubicBezTo>
                      <a:pt x="23" y="71"/>
                      <a:pt x="21" y="74"/>
                      <a:pt x="20" y="77"/>
                    </a:cubicBezTo>
                    <a:cubicBezTo>
                      <a:pt x="9" y="78"/>
                      <a:pt x="0" y="88"/>
                      <a:pt x="0" y="99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26"/>
                      <a:pt x="9" y="136"/>
                      <a:pt x="20" y="137"/>
                    </a:cubicBezTo>
                    <a:cubicBezTo>
                      <a:pt x="21" y="140"/>
                      <a:pt x="23" y="143"/>
                      <a:pt x="24" y="146"/>
                    </a:cubicBezTo>
                    <a:cubicBezTo>
                      <a:pt x="21" y="150"/>
                      <a:pt x="19" y="155"/>
                      <a:pt x="19" y="161"/>
                    </a:cubicBezTo>
                    <a:cubicBezTo>
                      <a:pt x="19" y="167"/>
                      <a:pt x="21" y="173"/>
                      <a:pt x="25" y="17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41" y="192"/>
                      <a:pt x="46" y="194"/>
                      <a:pt x="52" y="194"/>
                    </a:cubicBezTo>
                    <a:cubicBezTo>
                      <a:pt x="58" y="194"/>
                      <a:pt x="63" y="193"/>
                      <a:pt x="67" y="189"/>
                    </a:cubicBezTo>
                    <a:cubicBezTo>
                      <a:pt x="70" y="191"/>
                      <a:pt x="73" y="192"/>
                      <a:pt x="76" y="193"/>
                    </a:cubicBezTo>
                    <a:cubicBezTo>
                      <a:pt x="77" y="205"/>
                      <a:pt x="87" y="213"/>
                      <a:pt x="99" y="213"/>
                    </a:cubicBezTo>
                    <a:cubicBezTo>
                      <a:pt x="114" y="213"/>
                      <a:pt x="114" y="213"/>
                      <a:pt x="114" y="213"/>
                    </a:cubicBezTo>
                    <a:cubicBezTo>
                      <a:pt x="126" y="213"/>
                      <a:pt x="135" y="205"/>
                      <a:pt x="137" y="193"/>
                    </a:cubicBezTo>
                    <a:cubicBezTo>
                      <a:pt x="140" y="192"/>
                      <a:pt x="143" y="191"/>
                      <a:pt x="146" y="189"/>
                    </a:cubicBezTo>
                    <a:cubicBezTo>
                      <a:pt x="150" y="193"/>
                      <a:pt x="155" y="194"/>
                      <a:pt x="160" y="194"/>
                    </a:cubicBezTo>
                    <a:cubicBezTo>
                      <a:pt x="166" y="194"/>
                      <a:pt x="172" y="192"/>
                      <a:pt x="176" y="188"/>
                    </a:cubicBezTo>
                    <a:cubicBezTo>
                      <a:pt x="187" y="177"/>
                      <a:pt x="187" y="177"/>
                      <a:pt x="187" y="177"/>
                    </a:cubicBezTo>
                    <a:cubicBezTo>
                      <a:pt x="191" y="173"/>
                      <a:pt x="194" y="167"/>
                      <a:pt x="194" y="161"/>
                    </a:cubicBezTo>
                    <a:cubicBezTo>
                      <a:pt x="194" y="155"/>
                      <a:pt x="192" y="150"/>
                      <a:pt x="188" y="146"/>
                    </a:cubicBezTo>
                    <a:cubicBezTo>
                      <a:pt x="190" y="143"/>
                      <a:pt x="191" y="140"/>
                      <a:pt x="192" y="137"/>
                    </a:cubicBezTo>
                    <a:cubicBezTo>
                      <a:pt x="204" y="136"/>
                      <a:pt x="213" y="126"/>
                      <a:pt x="213" y="115"/>
                    </a:cubicBezTo>
                    <a:cubicBezTo>
                      <a:pt x="213" y="99"/>
                      <a:pt x="213" y="99"/>
                      <a:pt x="213" y="99"/>
                    </a:cubicBezTo>
                    <a:cubicBezTo>
                      <a:pt x="213" y="88"/>
                      <a:pt x="204" y="78"/>
                      <a:pt x="192" y="77"/>
                    </a:cubicBezTo>
                    <a:cubicBezTo>
                      <a:pt x="191" y="74"/>
                      <a:pt x="190" y="71"/>
                      <a:pt x="188" y="68"/>
                    </a:cubicBezTo>
                    <a:cubicBezTo>
                      <a:pt x="192" y="64"/>
                      <a:pt x="194" y="58"/>
                      <a:pt x="194" y="53"/>
                    </a:cubicBezTo>
                    <a:cubicBezTo>
                      <a:pt x="194" y="47"/>
                      <a:pt x="191" y="41"/>
                      <a:pt x="187" y="37"/>
                    </a:cubicBezTo>
                    <a:cubicBezTo>
                      <a:pt x="176" y="26"/>
                      <a:pt x="176" y="26"/>
                      <a:pt x="176" y="26"/>
                    </a:cubicBezTo>
                    <a:cubicBezTo>
                      <a:pt x="172" y="22"/>
                      <a:pt x="166" y="20"/>
                      <a:pt x="160" y="20"/>
                    </a:cubicBezTo>
                    <a:cubicBezTo>
                      <a:pt x="155" y="20"/>
                      <a:pt x="150" y="21"/>
                      <a:pt x="146" y="25"/>
                    </a:cubicBezTo>
                    <a:cubicBezTo>
                      <a:pt x="143" y="23"/>
                      <a:pt x="140" y="22"/>
                      <a:pt x="137" y="21"/>
                    </a:cubicBezTo>
                    <a:cubicBezTo>
                      <a:pt x="135" y="9"/>
                      <a:pt x="126" y="0"/>
                      <a:pt x="1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10">
                <a:extLst>
                  <a:ext uri="{FF2B5EF4-FFF2-40B4-BE49-F238E27FC236}">
                    <a16:creationId xmlns:a16="http://schemas.microsoft.com/office/drawing/2014/main" id="{E4CE8351-4F7F-AB2C-E44C-701BD7F812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67726" y="5132388"/>
                <a:ext cx="87313" cy="85725"/>
              </a:xfrm>
              <a:custGeom>
                <a:avLst/>
                <a:gdLst>
                  <a:gd name="T0" fmla="*/ 49 w 99"/>
                  <a:gd name="T1" fmla="*/ 99 h 99"/>
                  <a:gd name="T2" fmla="*/ 0 w 99"/>
                  <a:gd name="T3" fmla="*/ 50 h 99"/>
                  <a:gd name="T4" fmla="*/ 49 w 99"/>
                  <a:gd name="T5" fmla="*/ 0 h 99"/>
                  <a:gd name="T6" fmla="*/ 99 w 99"/>
                  <a:gd name="T7" fmla="*/ 50 h 99"/>
                  <a:gd name="T8" fmla="*/ 49 w 99"/>
                  <a:gd name="T9" fmla="*/ 99 h 99"/>
                  <a:gd name="T10" fmla="*/ 49 w 99"/>
                  <a:gd name="T11" fmla="*/ 8 h 99"/>
                  <a:gd name="T12" fmla="*/ 7 w 99"/>
                  <a:gd name="T13" fmla="*/ 50 h 99"/>
                  <a:gd name="T14" fmla="*/ 49 w 99"/>
                  <a:gd name="T15" fmla="*/ 92 h 99"/>
                  <a:gd name="T16" fmla="*/ 91 w 99"/>
                  <a:gd name="T17" fmla="*/ 50 h 99"/>
                  <a:gd name="T18" fmla="*/ 49 w 99"/>
                  <a:gd name="T1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" h="99">
                    <a:moveTo>
                      <a:pt x="49" y="99"/>
                    </a:moveTo>
                    <a:cubicBezTo>
                      <a:pt x="22" y="99"/>
                      <a:pt x="0" y="77"/>
                      <a:pt x="0" y="50"/>
                    </a:cubicBezTo>
                    <a:cubicBezTo>
                      <a:pt x="0" y="23"/>
                      <a:pt x="22" y="0"/>
                      <a:pt x="49" y="0"/>
                    </a:cubicBezTo>
                    <a:cubicBezTo>
                      <a:pt x="76" y="0"/>
                      <a:pt x="99" y="23"/>
                      <a:pt x="99" y="50"/>
                    </a:cubicBezTo>
                    <a:cubicBezTo>
                      <a:pt x="99" y="77"/>
                      <a:pt x="76" y="99"/>
                      <a:pt x="49" y="99"/>
                    </a:cubicBezTo>
                    <a:close/>
                    <a:moveTo>
                      <a:pt x="49" y="8"/>
                    </a:moveTo>
                    <a:cubicBezTo>
                      <a:pt x="26" y="8"/>
                      <a:pt x="7" y="27"/>
                      <a:pt x="7" y="50"/>
                    </a:cubicBezTo>
                    <a:cubicBezTo>
                      <a:pt x="7" y="73"/>
                      <a:pt x="26" y="92"/>
                      <a:pt x="49" y="92"/>
                    </a:cubicBezTo>
                    <a:cubicBezTo>
                      <a:pt x="72" y="92"/>
                      <a:pt x="91" y="73"/>
                      <a:pt x="91" y="50"/>
                    </a:cubicBezTo>
                    <a:cubicBezTo>
                      <a:pt x="91" y="27"/>
                      <a:pt x="72" y="8"/>
                      <a:pt x="4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11">
                <a:extLst>
                  <a:ext uri="{FF2B5EF4-FFF2-40B4-BE49-F238E27FC236}">
                    <a16:creationId xmlns:a16="http://schemas.microsoft.com/office/drawing/2014/main" id="{0997780D-24D1-444F-1353-FD72D125A4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8363" y="5151438"/>
                <a:ext cx="46038" cy="47625"/>
              </a:xfrm>
              <a:custGeom>
                <a:avLst/>
                <a:gdLst>
                  <a:gd name="T0" fmla="*/ 26 w 53"/>
                  <a:gd name="T1" fmla="*/ 54 h 54"/>
                  <a:gd name="T2" fmla="*/ 0 w 53"/>
                  <a:gd name="T3" fmla="*/ 27 h 54"/>
                  <a:gd name="T4" fmla="*/ 26 w 53"/>
                  <a:gd name="T5" fmla="*/ 0 h 54"/>
                  <a:gd name="T6" fmla="*/ 53 w 53"/>
                  <a:gd name="T7" fmla="*/ 27 h 54"/>
                  <a:gd name="T8" fmla="*/ 26 w 53"/>
                  <a:gd name="T9" fmla="*/ 54 h 54"/>
                  <a:gd name="T10" fmla="*/ 26 w 53"/>
                  <a:gd name="T11" fmla="*/ 8 h 54"/>
                  <a:gd name="T12" fmla="*/ 7 w 53"/>
                  <a:gd name="T13" fmla="*/ 27 h 54"/>
                  <a:gd name="T14" fmla="*/ 26 w 53"/>
                  <a:gd name="T15" fmla="*/ 46 h 54"/>
                  <a:gd name="T16" fmla="*/ 45 w 53"/>
                  <a:gd name="T17" fmla="*/ 27 h 54"/>
                  <a:gd name="T18" fmla="*/ 26 w 53"/>
                  <a:gd name="T19" fmla="*/ 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4">
                    <a:moveTo>
                      <a:pt x="26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1" y="0"/>
                      <a:pt x="53" y="12"/>
                      <a:pt x="53" y="27"/>
                    </a:cubicBezTo>
                    <a:cubicBezTo>
                      <a:pt x="53" y="42"/>
                      <a:pt x="41" y="54"/>
                      <a:pt x="26" y="54"/>
                    </a:cubicBezTo>
                    <a:close/>
                    <a:moveTo>
                      <a:pt x="26" y="8"/>
                    </a:moveTo>
                    <a:cubicBezTo>
                      <a:pt x="16" y="8"/>
                      <a:pt x="7" y="16"/>
                      <a:pt x="7" y="27"/>
                    </a:cubicBezTo>
                    <a:cubicBezTo>
                      <a:pt x="7" y="37"/>
                      <a:pt x="16" y="46"/>
                      <a:pt x="26" y="46"/>
                    </a:cubicBezTo>
                    <a:cubicBezTo>
                      <a:pt x="37" y="46"/>
                      <a:pt x="45" y="37"/>
                      <a:pt x="45" y="27"/>
                    </a:cubicBezTo>
                    <a:cubicBezTo>
                      <a:pt x="45" y="16"/>
                      <a:pt x="37" y="8"/>
                      <a:pt x="2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1D222FB-9AFD-97F8-BDD2-0E856F1213D1}"/>
                </a:ext>
              </a:extLst>
            </p:cNvPr>
            <p:cNvGrpSpPr/>
            <p:nvPr/>
          </p:nvGrpSpPr>
          <p:grpSpPr>
            <a:xfrm>
              <a:off x="8266185" y="5305720"/>
              <a:ext cx="360006" cy="489750"/>
              <a:chOff x="7523163" y="1893888"/>
              <a:chExt cx="801688" cy="1090612"/>
            </a:xfrm>
            <a:grpFill/>
          </p:grpSpPr>
          <p:sp>
            <p:nvSpPr>
              <p:cNvPr id="152" name="Freeform 17">
                <a:extLst>
                  <a:ext uri="{FF2B5EF4-FFF2-40B4-BE49-F238E27FC236}">
                    <a16:creationId xmlns:a16="http://schemas.microsoft.com/office/drawing/2014/main" id="{69F67D59-712F-2AB4-5DE1-73C597178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201" y="2260600"/>
                <a:ext cx="247650" cy="60325"/>
              </a:xfrm>
              <a:custGeom>
                <a:avLst/>
                <a:gdLst>
                  <a:gd name="T0" fmla="*/ 58 w 65"/>
                  <a:gd name="T1" fmla="*/ 0 h 16"/>
                  <a:gd name="T2" fmla="*/ 7 w 65"/>
                  <a:gd name="T3" fmla="*/ 0 h 16"/>
                  <a:gd name="T4" fmla="*/ 0 w 65"/>
                  <a:gd name="T5" fmla="*/ 8 h 16"/>
                  <a:gd name="T6" fmla="*/ 7 w 65"/>
                  <a:gd name="T7" fmla="*/ 16 h 16"/>
                  <a:gd name="T8" fmla="*/ 58 w 65"/>
                  <a:gd name="T9" fmla="*/ 16 h 16"/>
                  <a:gd name="T10" fmla="*/ 65 w 65"/>
                  <a:gd name="T11" fmla="*/ 8 h 16"/>
                  <a:gd name="T12" fmla="*/ 58 w 6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16">
                    <a:moveTo>
                      <a:pt x="5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6"/>
                      <a:pt x="7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62" y="16"/>
                      <a:pt x="65" y="12"/>
                      <a:pt x="65" y="8"/>
                    </a:cubicBezTo>
                    <a:cubicBezTo>
                      <a:pt x="65" y="4"/>
                      <a:pt x="62" y="0"/>
                      <a:pt x="5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18">
                <a:extLst>
                  <a:ext uri="{FF2B5EF4-FFF2-40B4-BE49-F238E27FC236}">
                    <a16:creationId xmlns:a16="http://schemas.microsoft.com/office/drawing/2014/main" id="{89010FE9-891A-CFB0-D404-E4411964C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201" y="2427288"/>
                <a:ext cx="247650" cy="60325"/>
              </a:xfrm>
              <a:custGeom>
                <a:avLst/>
                <a:gdLst>
                  <a:gd name="T0" fmla="*/ 65 w 65"/>
                  <a:gd name="T1" fmla="*/ 8 h 16"/>
                  <a:gd name="T2" fmla="*/ 58 w 65"/>
                  <a:gd name="T3" fmla="*/ 0 h 16"/>
                  <a:gd name="T4" fmla="*/ 7 w 65"/>
                  <a:gd name="T5" fmla="*/ 0 h 16"/>
                  <a:gd name="T6" fmla="*/ 0 w 65"/>
                  <a:gd name="T7" fmla="*/ 8 h 16"/>
                  <a:gd name="T8" fmla="*/ 7 w 65"/>
                  <a:gd name="T9" fmla="*/ 16 h 16"/>
                  <a:gd name="T10" fmla="*/ 58 w 65"/>
                  <a:gd name="T11" fmla="*/ 16 h 16"/>
                  <a:gd name="T12" fmla="*/ 65 w 65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16">
                    <a:moveTo>
                      <a:pt x="65" y="8"/>
                    </a:moveTo>
                    <a:cubicBezTo>
                      <a:pt x="65" y="4"/>
                      <a:pt x="62" y="0"/>
                      <a:pt x="5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6"/>
                      <a:pt x="7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62" y="16"/>
                      <a:pt x="65" y="12"/>
                      <a:pt x="6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19">
                <a:extLst>
                  <a:ext uri="{FF2B5EF4-FFF2-40B4-BE49-F238E27FC236}">
                    <a16:creationId xmlns:a16="http://schemas.microsoft.com/office/drawing/2014/main" id="{90DFB661-7757-4BC8-5A55-96C508FD50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4613" y="2238375"/>
                <a:ext cx="103188" cy="104775"/>
              </a:xfrm>
              <a:custGeom>
                <a:avLst/>
                <a:gdLst>
                  <a:gd name="T0" fmla="*/ 65 w 65"/>
                  <a:gd name="T1" fmla="*/ 0 h 66"/>
                  <a:gd name="T2" fmla="*/ 0 w 65"/>
                  <a:gd name="T3" fmla="*/ 0 h 66"/>
                  <a:gd name="T4" fmla="*/ 0 w 65"/>
                  <a:gd name="T5" fmla="*/ 66 h 66"/>
                  <a:gd name="T6" fmla="*/ 65 w 65"/>
                  <a:gd name="T7" fmla="*/ 66 h 66"/>
                  <a:gd name="T8" fmla="*/ 65 w 65"/>
                  <a:gd name="T9" fmla="*/ 0 h 66"/>
                  <a:gd name="T10" fmla="*/ 48 w 65"/>
                  <a:gd name="T11" fmla="*/ 50 h 66"/>
                  <a:gd name="T12" fmla="*/ 17 w 65"/>
                  <a:gd name="T13" fmla="*/ 50 h 66"/>
                  <a:gd name="T14" fmla="*/ 17 w 65"/>
                  <a:gd name="T15" fmla="*/ 19 h 66"/>
                  <a:gd name="T16" fmla="*/ 48 w 65"/>
                  <a:gd name="T17" fmla="*/ 19 h 66"/>
                  <a:gd name="T18" fmla="*/ 48 w 65"/>
                  <a:gd name="T19" fmla="*/ 5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6">
                    <a:moveTo>
                      <a:pt x="65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5" y="66"/>
                    </a:lnTo>
                    <a:lnTo>
                      <a:pt x="65" y="0"/>
                    </a:lnTo>
                    <a:close/>
                    <a:moveTo>
                      <a:pt x="48" y="50"/>
                    </a:moveTo>
                    <a:lnTo>
                      <a:pt x="17" y="50"/>
                    </a:lnTo>
                    <a:lnTo>
                      <a:pt x="17" y="19"/>
                    </a:lnTo>
                    <a:lnTo>
                      <a:pt x="48" y="19"/>
                    </a:lnTo>
                    <a:lnTo>
                      <a:pt x="48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20">
                <a:extLst>
                  <a:ext uri="{FF2B5EF4-FFF2-40B4-BE49-F238E27FC236}">
                    <a16:creationId xmlns:a16="http://schemas.microsoft.com/office/drawing/2014/main" id="{78F3C477-1248-8940-06EC-1DA4B70B06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4613" y="2405063"/>
                <a:ext cx="103188" cy="104775"/>
              </a:xfrm>
              <a:custGeom>
                <a:avLst/>
                <a:gdLst>
                  <a:gd name="T0" fmla="*/ 65 w 65"/>
                  <a:gd name="T1" fmla="*/ 0 h 66"/>
                  <a:gd name="T2" fmla="*/ 0 w 65"/>
                  <a:gd name="T3" fmla="*/ 0 h 66"/>
                  <a:gd name="T4" fmla="*/ 0 w 65"/>
                  <a:gd name="T5" fmla="*/ 66 h 66"/>
                  <a:gd name="T6" fmla="*/ 65 w 65"/>
                  <a:gd name="T7" fmla="*/ 66 h 66"/>
                  <a:gd name="T8" fmla="*/ 65 w 65"/>
                  <a:gd name="T9" fmla="*/ 0 h 66"/>
                  <a:gd name="T10" fmla="*/ 48 w 65"/>
                  <a:gd name="T11" fmla="*/ 47 h 66"/>
                  <a:gd name="T12" fmla="*/ 17 w 65"/>
                  <a:gd name="T13" fmla="*/ 47 h 66"/>
                  <a:gd name="T14" fmla="*/ 17 w 65"/>
                  <a:gd name="T15" fmla="*/ 16 h 66"/>
                  <a:gd name="T16" fmla="*/ 48 w 65"/>
                  <a:gd name="T17" fmla="*/ 16 h 66"/>
                  <a:gd name="T18" fmla="*/ 48 w 65"/>
                  <a:gd name="T19" fmla="*/ 4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6">
                    <a:moveTo>
                      <a:pt x="65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5" y="66"/>
                    </a:lnTo>
                    <a:lnTo>
                      <a:pt x="65" y="0"/>
                    </a:lnTo>
                    <a:close/>
                    <a:moveTo>
                      <a:pt x="48" y="47"/>
                    </a:moveTo>
                    <a:lnTo>
                      <a:pt x="17" y="47"/>
                    </a:lnTo>
                    <a:lnTo>
                      <a:pt x="17" y="16"/>
                    </a:lnTo>
                    <a:lnTo>
                      <a:pt x="48" y="16"/>
                    </a:lnTo>
                    <a:lnTo>
                      <a:pt x="48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21">
                <a:extLst>
                  <a:ext uri="{FF2B5EF4-FFF2-40B4-BE49-F238E27FC236}">
                    <a16:creationId xmlns:a16="http://schemas.microsoft.com/office/drawing/2014/main" id="{D66AFE3F-4351-5BA2-A9E8-34F6767D64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4613" y="2571750"/>
                <a:ext cx="103188" cy="104775"/>
              </a:xfrm>
              <a:custGeom>
                <a:avLst/>
                <a:gdLst>
                  <a:gd name="T0" fmla="*/ 0 w 65"/>
                  <a:gd name="T1" fmla="*/ 66 h 66"/>
                  <a:gd name="T2" fmla="*/ 65 w 65"/>
                  <a:gd name="T3" fmla="*/ 66 h 66"/>
                  <a:gd name="T4" fmla="*/ 65 w 65"/>
                  <a:gd name="T5" fmla="*/ 0 h 66"/>
                  <a:gd name="T6" fmla="*/ 0 w 65"/>
                  <a:gd name="T7" fmla="*/ 0 h 66"/>
                  <a:gd name="T8" fmla="*/ 0 w 65"/>
                  <a:gd name="T9" fmla="*/ 66 h 66"/>
                  <a:gd name="T10" fmla="*/ 17 w 65"/>
                  <a:gd name="T11" fmla="*/ 16 h 66"/>
                  <a:gd name="T12" fmla="*/ 48 w 65"/>
                  <a:gd name="T13" fmla="*/ 16 h 66"/>
                  <a:gd name="T14" fmla="*/ 48 w 65"/>
                  <a:gd name="T15" fmla="*/ 47 h 66"/>
                  <a:gd name="T16" fmla="*/ 17 w 65"/>
                  <a:gd name="T17" fmla="*/ 47 h 66"/>
                  <a:gd name="T18" fmla="*/ 17 w 65"/>
                  <a:gd name="T19" fmla="*/ 1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6">
                    <a:moveTo>
                      <a:pt x="0" y="66"/>
                    </a:moveTo>
                    <a:lnTo>
                      <a:pt x="65" y="66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66"/>
                    </a:lnTo>
                    <a:close/>
                    <a:moveTo>
                      <a:pt x="17" y="16"/>
                    </a:moveTo>
                    <a:lnTo>
                      <a:pt x="48" y="16"/>
                    </a:lnTo>
                    <a:lnTo>
                      <a:pt x="48" y="47"/>
                    </a:lnTo>
                    <a:lnTo>
                      <a:pt x="17" y="47"/>
                    </a:lnTo>
                    <a:lnTo>
                      <a:pt x="1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22">
                <a:extLst>
                  <a:ext uri="{FF2B5EF4-FFF2-40B4-BE49-F238E27FC236}">
                    <a16:creationId xmlns:a16="http://schemas.microsoft.com/office/drawing/2014/main" id="{97568708-70D2-ADAB-D5B6-7E3A804D7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201" y="2593975"/>
                <a:ext cx="201613" cy="57150"/>
              </a:xfrm>
              <a:custGeom>
                <a:avLst/>
                <a:gdLst>
                  <a:gd name="T0" fmla="*/ 0 w 53"/>
                  <a:gd name="T1" fmla="*/ 8 h 15"/>
                  <a:gd name="T2" fmla="*/ 7 w 53"/>
                  <a:gd name="T3" fmla="*/ 15 h 15"/>
                  <a:gd name="T4" fmla="*/ 35 w 53"/>
                  <a:gd name="T5" fmla="*/ 15 h 15"/>
                  <a:gd name="T6" fmla="*/ 53 w 53"/>
                  <a:gd name="T7" fmla="*/ 0 h 15"/>
                  <a:gd name="T8" fmla="*/ 7 w 53"/>
                  <a:gd name="T9" fmla="*/ 0 h 15"/>
                  <a:gd name="T10" fmla="*/ 0 w 53"/>
                  <a:gd name="T1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5">
                    <a:moveTo>
                      <a:pt x="0" y="8"/>
                    </a:moveTo>
                    <a:cubicBezTo>
                      <a:pt x="0" y="12"/>
                      <a:pt x="3" y="15"/>
                      <a:pt x="7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40" y="9"/>
                      <a:pt x="46" y="4"/>
                      <a:pt x="5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23">
                <a:extLst>
                  <a:ext uri="{FF2B5EF4-FFF2-40B4-BE49-F238E27FC236}">
                    <a16:creationId xmlns:a16="http://schemas.microsoft.com/office/drawing/2014/main" id="{93FB3E66-95DE-215D-85B3-181AA08A18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3163" y="1893888"/>
                <a:ext cx="719138" cy="1006475"/>
              </a:xfrm>
              <a:custGeom>
                <a:avLst/>
                <a:gdLst>
                  <a:gd name="T0" fmla="*/ 48 w 189"/>
                  <a:gd name="T1" fmla="*/ 244 h 266"/>
                  <a:gd name="T2" fmla="*/ 22 w 189"/>
                  <a:gd name="T3" fmla="*/ 218 h 266"/>
                  <a:gd name="T4" fmla="*/ 22 w 189"/>
                  <a:gd name="T5" fmla="*/ 80 h 266"/>
                  <a:gd name="T6" fmla="*/ 48 w 189"/>
                  <a:gd name="T7" fmla="*/ 54 h 266"/>
                  <a:gd name="T8" fmla="*/ 57 w 189"/>
                  <a:gd name="T9" fmla="*/ 54 h 266"/>
                  <a:gd name="T10" fmla="*/ 69 w 189"/>
                  <a:gd name="T11" fmla="*/ 63 h 266"/>
                  <a:gd name="T12" fmla="*/ 121 w 189"/>
                  <a:gd name="T13" fmla="*/ 63 h 266"/>
                  <a:gd name="T14" fmla="*/ 133 w 189"/>
                  <a:gd name="T15" fmla="*/ 54 h 266"/>
                  <a:gd name="T16" fmla="*/ 141 w 189"/>
                  <a:gd name="T17" fmla="*/ 54 h 266"/>
                  <a:gd name="T18" fmla="*/ 167 w 189"/>
                  <a:gd name="T19" fmla="*/ 80 h 266"/>
                  <a:gd name="T20" fmla="*/ 167 w 189"/>
                  <a:gd name="T21" fmla="*/ 178 h 266"/>
                  <a:gd name="T22" fmla="*/ 189 w 189"/>
                  <a:gd name="T23" fmla="*/ 184 h 266"/>
                  <a:gd name="T24" fmla="*/ 189 w 189"/>
                  <a:gd name="T25" fmla="*/ 80 h 266"/>
                  <a:gd name="T26" fmla="*/ 141 w 189"/>
                  <a:gd name="T27" fmla="*/ 32 h 266"/>
                  <a:gd name="T28" fmla="*/ 133 w 189"/>
                  <a:gd name="T29" fmla="*/ 32 h 266"/>
                  <a:gd name="T30" fmla="*/ 121 w 189"/>
                  <a:gd name="T31" fmla="*/ 22 h 266"/>
                  <a:gd name="T32" fmla="*/ 117 w 189"/>
                  <a:gd name="T33" fmla="*/ 22 h 266"/>
                  <a:gd name="T34" fmla="*/ 95 w 189"/>
                  <a:gd name="T35" fmla="*/ 0 h 266"/>
                  <a:gd name="T36" fmla="*/ 72 w 189"/>
                  <a:gd name="T37" fmla="*/ 22 h 266"/>
                  <a:gd name="T38" fmla="*/ 69 w 189"/>
                  <a:gd name="T39" fmla="*/ 22 h 266"/>
                  <a:gd name="T40" fmla="*/ 56 w 189"/>
                  <a:gd name="T41" fmla="*/ 32 h 266"/>
                  <a:gd name="T42" fmla="*/ 48 w 189"/>
                  <a:gd name="T43" fmla="*/ 32 h 266"/>
                  <a:gd name="T44" fmla="*/ 0 w 189"/>
                  <a:gd name="T45" fmla="*/ 80 h 266"/>
                  <a:gd name="T46" fmla="*/ 0 w 189"/>
                  <a:gd name="T47" fmla="*/ 218 h 266"/>
                  <a:gd name="T48" fmla="*/ 48 w 189"/>
                  <a:gd name="T49" fmla="*/ 266 h 266"/>
                  <a:gd name="T50" fmla="*/ 107 w 189"/>
                  <a:gd name="T51" fmla="*/ 266 h 266"/>
                  <a:gd name="T52" fmla="*/ 101 w 189"/>
                  <a:gd name="T53" fmla="*/ 244 h 266"/>
                  <a:gd name="T54" fmla="*/ 48 w 189"/>
                  <a:gd name="T55" fmla="*/ 244 h 266"/>
                  <a:gd name="T56" fmla="*/ 95 w 189"/>
                  <a:gd name="T57" fmla="*/ 14 h 266"/>
                  <a:gd name="T58" fmla="*/ 103 w 189"/>
                  <a:gd name="T59" fmla="*/ 22 h 266"/>
                  <a:gd name="T60" fmla="*/ 86 w 189"/>
                  <a:gd name="T61" fmla="*/ 22 h 266"/>
                  <a:gd name="T62" fmla="*/ 95 w 189"/>
                  <a:gd name="T63" fmla="*/ 1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266">
                    <a:moveTo>
                      <a:pt x="48" y="244"/>
                    </a:moveTo>
                    <a:cubicBezTo>
                      <a:pt x="34" y="244"/>
                      <a:pt x="22" y="232"/>
                      <a:pt x="22" y="218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65"/>
                      <a:pt x="34" y="54"/>
                      <a:pt x="48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9"/>
                      <a:pt x="63" y="63"/>
                      <a:pt x="69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6" y="63"/>
                      <a:pt x="131" y="59"/>
                      <a:pt x="133" y="54"/>
                    </a:cubicBezTo>
                    <a:cubicBezTo>
                      <a:pt x="141" y="54"/>
                      <a:pt x="141" y="54"/>
                      <a:pt x="141" y="54"/>
                    </a:cubicBezTo>
                    <a:cubicBezTo>
                      <a:pt x="155" y="54"/>
                      <a:pt x="167" y="65"/>
                      <a:pt x="167" y="80"/>
                    </a:cubicBezTo>
                    <a:cubicBezTo>
                      <a:pt x="167" y="178"/>
                      <a:pt x="167" y="178"/>
                      <a:pt x="167" y="178"/>
                    </a:cubicBezTo>
                    <a:cubicBezTo>
                      <a:pt x="175" y="179"/>
                      <a:pt x="182" y="181"/>
                      <a:pt x="189" y="184"/>
                    </a:cubicBezTo>
                    <a:cubicBezTo>
                      <a:pt x="189" y="80"/>
                      <a:pt x="189" y="80"/>
                      <a:pt x="189" y="80"/>
                    </a:cubicBezTo>
                    <a:cubicBezTo>
                      <a:pt x="189" y="53"/>
                      <a:pt x="167" y="32"/>
                      <a:pt x="141" y="32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1" y="26"/>
                      <a:pt x="126" y="22"/>
                      <a:pt x="121" y="22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7" y="10"/>
                      <a:pt x="107" y="0"/>
                      <a:pt x="95" y="0"/>
                    </a:cubicBezTo>
                    <a:cubicBezTo>
                      <a:pt x="82" y="0"/>
                      <a:pt x="72" y="10"/>
                      <a:pt x="72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3" y="22"/>
                      <a:pt x="58" y="26"/>
                      <a:pt x="56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22" y="32"/>
                      <a:pt x="0" y="53"/>
                      <a:pt x="0" y="80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244"/>
                      <a:pt x="22" y="266"/>
                      <a:pt x="48" y="266"/>
                    </a:cubicBezTo>
                    <a:cubicBezTo>
                      <a:pt x="107" y="266"/>
                      <a:pt x="107" y="266"/>
                      <a:pt x="107" y="266"/>
                    </a:cubicBezTo>
                    <a:cubicBezTo>
                      <a:pt x="104" y="259"/>
                      <a:pt x="102" y="252"/>
                      <a:pt x="101" y="244"/>
                    </a:cubicBezTo>
                    <a:lnTo>
                      <a:pt x="48" y="244"/>
                    </a:lnTo>
                    <a:close/>
                    <a:moveTo>
                      <a:pt x="95" y="14"/>
                    </a:moveTo>
                    <a:cubicBezTo>
                      <a:pt x="99" y="14"/>
                      <a:pt x="103" y="17"/>
                      <a:pt x="103" y="22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6" y="17"/>
                      <a:pt x="90" y="14"/>
                      <a:pt x="9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24">
                <a:extLst>
                  <a:ext uri="{FF2B5EF4-FFF2-40B4-BE49-F238E27FC236}">
                    <a16:creationId xmlns:a16="http://schemas.microsoft.com/office/drawing/2014/main" id="{17181DDD-2DC5-66AE-6E97-4E0003F907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48613" y="2605088"/>
                <a:ext cx="376238" cy="379412"/>
              </a:xfrm>
              <a:custGeom>
                <a:avLst/>
                <a:gdLst>
                  <a:gd name="T0" fmla="*/ 49 w 99"/>
                  <a:gd name="T1" fmla="*/ 0 h 100"/>
                  <a:gd name="T2" fmla="*/ 0 w 99"/>
                  <a:gd name="T3" fmla="*/ 50 h 100"/>
                  <a:gd name="T4" fmla="*/ 49 w 99"/>
                  <a:gd name="T5" fmla="*/ 100 h 100"/>
                  <a:gd name="T6" fmla="*/ 99 w 99"/>
                  <a:gd name="T7" fmla="*/ 50 h 100"/>
                  <a:gd name="T8" fmla="*/ 49 w 99"/>
                  <a:gd name="T9" fmla="*/ 0 h 100"/>
                  <a:gd name="T10" fmla="*/ 45 w 99"/>
                  <a:gd name="T11" fmla="*/ 77 h 100"/>
                  <a:gd name="T12" fmla="*/ 37 w 99"/>
                  <a:gd name="T13" fmla="*/ 77 h 100"/>
                  <a:gd name="T14" fmla="*/ 23 w 99"/>
                  <a:gd name="T15" fmla="*/ 49 h 100"/>
                  <a:gd name="T16" fmla="*/ 31 w 99"/>
                  <a:gd name="T17" fmla="*/ 44 h 100"/>
                  <a:gd name="T18" fmla="*/ 39 w 99"/>
                  <a:gd name="T19" fmla="*/ 62 h 100"/>
                  <a:gd name="T20" fmla="*/ 60 w 99"/>
                  <a:gd name="T21" fmla="*/ 23 h 100"/>
                  <a:gd name="T22" fmla="*/ 75 w 99"/>
                  <a:gd name="T23" fmla="*/ 23 h 100"/>
                  <a:gd name="T24" fmla="*/ 45 w 99"/>
                  <a:gd name="T25" fmla="*/ 7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100">
                    <a:moveTo>
                      <a:pt x="49" y="0"/>
                    </a:moveTo>
                    <a:cubicBezTo>
                      <a:pt x="22" y="0"/>
                      <a:pt x="0" y="23"/>
                      <a:pt x="0" y="50"/>
                    </a:cubicBezTo>
                    <a:cubicBezTo>
                      <a:pt x="0" y="77"/>
                      <a:pt x="22" y="100"/>
                      <a:pt x="49" y="100"/>
                    </a:cubicBezTo>
                    <a:cubicBezTo>
                      <a:pt x="76" y="100"/>
                      <a:pt x="99" y="77"/>
                      <a:pt x="99" y="50"/>
                    </a:cubicBezTo>
                    <a:cubicBezTo>
                      <a:pt x="99" y="23"/>
                      <a:pt x="76" y="0"/>
                      <a:pt x="49" y="0"/>
                    </a:cubicBezTo>
                    <a:close/>
                    <a:moveTo>
                      <a:pt x="45" y="77"/>
                    </a:moveTo>
                    <a:cubicBezTo>
                      <a:pt x="37" y="77"/>
                      <a:pt x="37" y="77"/>
                      <a:pt x="37" y="77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75" y="23"/>
                      <a:pt x="75" y="23"/>
                      <a:pt x="75" y="23"/>
                    </a:cubicBezTo>
                    <a:lnTo>
                      <a:pt x="45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FB1E7942-B08C-D39B-1009-71B2FB246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6909" y="5326770"/>
              <a:ext cx="369798" cy="447651"/>
            </a:xfrm>
            <a:custGeom>
              <a:avLst/>
              <a:gdLst>
                <a:gd name="T0" fmla="*/ 791 w 812"/>
                <a:gd name="T1" fmla="*/ 578 h 983"/>
                <a:gd name="T2" fmla="*/ 697 w 812"/>
                <a:gd name="T3" fmla="*/ 481 h 983"/>
                <a:gd name="T4" fmla="*/ 543 w 812"/>
                <a:gd name="T5" fmla="*/ 441 h 983"/>
                <a:gd name="T6" fmla="*/ 504 w 812"/>
                <a:gd name="T7" fmla="*/ 400 h 983"/>
                <a:gd name="T8" fmla="*/ 541 w 812"/>
                <a:gd name="T9" fmla="*/ 311 h 983"/>
                <a:gd name="T10" fmla="*/ 543 w 812"/>
                <a:gd name="T11" fmla="*/ 311 h 983"/>
                <a:gd name="T12" fmla="*/ 571 w 812"/>
                <a:gd name="T13" fmla="*/ 222 h 983"/>
                <a:gd name="T14" fmla="*/ 584 w 812"/>
                <a:gd name="T15" fmla="*/ 153 h 983"/>
                <a:gd name="T16" fmla="*/ 524 w 812"/>
                <a:gd name="T17" fmla="*/ 34 h 983"/>
                <a:gd name="T18" fmla="*/ 486 w 812"/>
                <a:gd name="T19" fmla="*/ 16 h 983"/>
                <a:gd name="T20" fmla="*/ 371 w 812"/>
                <a:gd name="T21" fmla="*/ 0 h 983"/>
                <a:gd name="T22" fmla="*/ 315 w 812"/>
                <a:gd name="T23" fmla="*/ 29 h 983"/>
                <a:gd name="T24" fmla="*/ 256 w 812"/>
                <a:gd name="T25" fmla="*/ 49 h 983"/>
                <a:gd name="T26" fmla="*/ 227 w 812"/>
                <a:gd name="T27" fmla="*/ 128 h 983"/>
                <a:gd name="T28" fmla="*/ 237 w 812"/>
                <a:gd name="T29" fmla="*/ 227 h 983"/>
                <a:gd name="T30" fmla="*/ 261 w 812"/>
                <a:gd name="T31" fmla="*/ 311 h 983"/>
                <a:gd name="T32" fmla="*/ 262 w 812"/>
                <a:gd name="T33" fmla="*/ 311 h 983"/>
                <a:gd name="T34" fmla="*/ 280 w 812"/>
                <a:gd name="T35" fmla="*/ 352 h 983"/>
                <a:gd name="T36" fmla="*/ 286 w 812"/>
                <a:gd name="T37" fmla="*/ 420 h 983"/>
                <a:gd name="T38" fmla="*/ 190 w 812"/>
                <a:gd name="T39" fmla="*/ 462 h 983"/>
                <a:gd name="T40" fmla="*/ 41 w 812"/>
                <a:gd name="T41" fmla="*/ 534 h 983"/>
                <a:gd name="T42" fmla="*/ 21 w 812"/>
                <a:gd name="T43" fmla="*/ 579 h 983"/>
                <a:gd name="T44" fmla="*/ 60 w 812"/>
                <a:gd name="T45" fmla="*/ 924 h 983"/>
                <a:gd name="T46" fmla="*/ 406 w 812"/>
                <a:gd name="T47" fmla="*/ 983 h 983"/>
                <a:gd name="T48" fmla="*/ 753 w 812"/>
                <a:gd name="T49" fmla="*/ 924 h 983"/>
                <a:gd name="T50" fmla="*/ 791 w 812"/>
                <a:gd name="T51" fmla="*/ 579 h 983"/>
                <a:gd name="T52" fmla="*/ 410 w 812"/>
                <a:gd name="T53" fmla="*/ 542 h 983"/>
                <a:gd name="T54" fmla="*/ 526 w 812"/>
                <a:gd name="T55" fmla="*/ 464 h 983"/>
                <a:gd name="T56" fmla="*/ 342 w 812"/>
                <a:gd name="T57" fmla="*/ 589 h 983"/>
                <a:gd name="T58" fmla="*/ 308 w 812"/>
                <a:gd name="T59" fmla="*/ 437 h 983"/>
                <a:gd name="T60" fmla="*/ 402 w 812"/>
                <a:gd name="T61" fmla="*/ 542 h 983"/>
                <a:gd name="T62" fmla="*/ 755 w 812"/>
                <a:gd name="T63" fmla="*/ 857 h 983"/>
                <a:gd name="T64" fmla="*/ 406 w 812"/>
                <a:gd name="T65" fmla="*/ 928 h 983"/>
                <a:gd name="T66" fmla="*/ 58 w 812"/>
                <a:gd name="T67" fmla="*/ 857 h 983"/>
                <a:gd name="T68" fmla="*/ 73 w 812"/>
                <a:gd name="T69" fmla="*/ 595 h 983"/>
                <a:gd name="T70" fmla="*/ 135 w 812"/>
                <a:gd name="T71" fmla="*/ 532 h 983"/>
                <a:gd name="T72" fmla="*/ 272 w 812"/>
                <a:gd name="T73" fmla="*/ 499 h 983"/>
                <a:gd name="T74" fmla="*/ 332 w 812"/>
                <a:gd name="T75" fmla="*/ 633 h 983"/>
                <a:gd name="T76" fmla="*/ 378 w 812"/>
                <a:gd name="T77" fmla="*/ 597 h 983"/>
                <a:gd name="T78" fmla="*/ 327 w 812"/>
                <a:gd name="T79" fmla="*/ 840 h 983"/>
                <a:gd name="T80" fmla="*/ 486 w 812"/>
                <a:gd name="T81" fmla="*/ 840 h 983"/>
                <a:gd name="T82" fmla="*/ 435 w 812"/>
                <a:gd name="T83" fmla="*/ 597 h 983"/>
                <a:gd name="T84" fmla="*/ 481 w 812"/>
                <a:gd name="T85" fmla="*/ 633 h 983"/>
                <a:gd name="T86" fmla="*/ 541 w 812"/>
                <a:gd name="T87" fmla="*/ 499 h 983"/>
                <a:gd name="T88" fmla="*/ 677 w 812"/>
                <a:gd name="T89" fmla="*/ 532 h 983"/>
                <a:gd name="T90" fmla="*/ 739 w 812"/>
                <a:gd name="T91" fmla="*/ 595 h 983"/>
                <a:gd name="T92" fmla="*/ 755 w 812"/>
                <a:gd name="T93" fmla="*/ 857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2" h="983">
                  <a:moveTo>
                    <a:pt x="791" y="579"/>
                  </a:moveTo>
                  <a:cubicBezTo>
                    <a:pt x="791" y="578"/>
                    <a:pt x="791" y="578"/>
                    <a:pt x="791" y="578"/>
                  </a:cubicBezTo>
                  <a:cubicBezTo>
                    <a:pt x="790" y="570"/>
                    <a:pt x="786" y="553"/>
                    <a:pt x="772" y="534"/>
                  </a:cubicBezTo>
                  <a:cubicBezTo>
                    <a:pt x="756" y="511"/>
                    <a:pt x="730" y="494"/>
                    <a:pt x="697" y="481"/>
                  </a:cubicBezTo>
                  <a:cubicBezTo>
                    <a:pt x="674" y="471"/>
                    <a:pt x="647" y="467"/>
                    <a:pt x="622" y="462"/>
                  </a:cubicBezTo>
                  <a:cubicBezTo>
                    <a:pt x="595" y="457"/>
                    <a:pt x="567" y="452"/>
                    <a:pt x="543" y="441"/>
                  </a:cubicBezTo>
                  <a:cubicBezTo>
                    <a:pt x="521" y="418"/>
                    <a:pt x="521" y="418"/>
                    <a:pt x="521" y="418"/>
                  </a:cubicBezTo>
                  <a:cubicBezTo>
                    <a:pt x="504" y="400"/>
                    <a:pt x="504" y="400"/>
                    <a:pt x="504" y="400"/>
                  </a:cubicBezTo>
                  <a:cubicBezTo>
                    <a:pt x="512" y="384"/>
                    <a:pt x="520" y="367"/>
                    <a:pt x="528" y="347"/>
                  </a:cubicBezTo>
                  <a:cubicBezTo>
                    <a:pt x="533" y="336"/>
                    <a:pt x="537" y="324"/>
                    <a:pt x="541" y="311"/>
                  </a:cubicBezTo>
                  <a:cubicBezTo>
                    <a:pt x="542" y="311"/>
                    <a:pt x="542" y="311"/>
                    <a:pt x="542" y="311"/>
                  </a:cubicBezTo>
                  <a:cubicBezTo>
                    <a:pt x="542" y="311"/>
                    <a:pt x="542" y="311"/>
                    <a:pt x="543" y="311"/>
                  </a:cubicBezTo>
                  <a:cubicBezTo>
                    <a:pt x="551" y="311"/>
                    <a:pt x="565" y="296"/>
                    <a:pt x="566" y="287"/>
                  </a:cubicBezTo>
                  <a:cubicBezTo>
                    <a:pt x="571" y="222"/>
                    <a:pt x="571" y="222"/>
                    <a:pt x="571" y="222"/>
                  </a:cubicBezTo>
                  <a:cubicBezTo>
                    <a:pt x="572" y="216"/>
                    <a:pt x="569" y="210"/>
                    <a:pt x="564" y="206"/>
                  </a:cubicBezTo>
                  <a:cubicBezTo>
                    <a:pt x="584" y="153"/>
                    <a:pt x="584" y="153"/>
                    <a:pt x="584" y="153"/>
                  </a:cubicBezTo>
                  <a:cubicBezTo>
                    <a:pt x="589" y="141"/>
                    <a:pt x="587" y="128"/>
                    <a:pt x="580" y="117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18" y="25"/>
                    <a:pt x="508" y="19"/>
                    <a:pt x="497" y="18"/>
                  </a:cubicBezTo>
                  <a:cubicBezTo>
                    <a:pt x="486" y="16"/>
                    <a:pt x="486" y="16"/>
                    <a:pt x="486" y="16"/>
                  </a:cubicBezTo>
                  <a:cubicBezTo>
                    <a:pt x="455" y="12"/>
                    <a:pt x="404" y="4"/>
                    <a:pt x="377" y="0"/>
                  </a:cubicBezTo>
                  <a:cubicBezTo>
                    <a:pt x="375" y="0"/>
                    <a:pt x="373" y="0"/>
                    <a:pt x="371" y="0"/>
                  </a:cubicBezTo>
                  <a:cubicBezTo>
                    <a:pt x="363" y="0"/>
                    <a:pt x="356" y="2"/>
                    <a:pt x="350" y="6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76" y="28"/>
                    <a:pt x="263" y="36"/>
                    <a:pt x="256" y="49"/>
                  </a:cubicBezTo>
                  <a:cubicBezTo>
                    <a:pt x="247" y="66"/>
                    <a:pt x="235" y="93"/>
                    <a:pt x="230" y="103"/>
                  </a:cubicBezTo>
                  <a:cubicBezTo>
                    <a:pt x="226" y="111"/>
                    <a:pt x="225" y="120"/>
                    <a:pt x="227" y="128"/>
                  </a:cubicBezTo>
                  <a:cubicBezTo>
                    <a:pt x="229" y="142"/>
                    <a:pt x="235" y="170"/>
                    <a:pt x="243" y="212"/>
                  </a:cubicBezTo>
                  <a:cubicBezTo>
                    <a:pt x="239" y="216"/>
                    <a:pt x="236" y="221"/>
                    <a:pt x="237" y="227"/>
                  </a:cubicBezTo>
                  <a:cubicBezTo>
                    <a:pt x="242" y="292"/>
                    <a:pt x="242" y="292"/>
                    <a:pt x="242" y="292"/>
                  </a:cubicBezTo>
                  <a:cubicBezTo>
                    <a:pt x="243" y="304"/>
                    <a:pt x="257" y="311"/>
                    <a:pt x="261" y="311"/>
                  </a:cubicBezTo>
                  <a:cubicBezTo>
                    <a:pt x="262" y="311"/>
                    <a:pt x="262" y="311"/>
                    <a:pt x="262" y="311"/>
                  </a:cubicBezTo>
                  <a:cubicBezTo>
                    <a:pt x="262" y="311"/>
                    <a:pt x="262" y="311"/>
                    <a:pt x="262" y="311"/>
                  </a:cubicBezTo>
                  <a:cubicBezTo>
                    <a:pt x="263" y="310"/>
                    <a:pt x="264" y="310"/>
                    <a:pt x="265" y="310"/>
                  </a:cubicBezTo>
                  <a:cubicBezTo>
                    <a:pt x="269" y="324"/>
                    <a:pt x="274" y="338"/>
                    <a:pt x="280" y="352"/>
                  </a:cubicBezTo>
                  <a:cubicBezTo>
                    <a:pt x="287" y="370"/>
                    <a:pt x="294" y="386"/>
                    <a:pt x="302" y="400"/>
                  </a:cubicBezTo>
                  <a:cubicBezTo>
                    <a:pt x="286" y="420"/>
                    <a:pt x="286" y="420"/>
                    <a:pt x="286" y="420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45" y="452"/>
                    <a:pt x="217" y="457"/>
                    <a:pt x="190" y="462"/>
                  </a:cubicBezTo>
                  <a:cubicBezTo>
                    <a:pt x="165" y="467"/>
                    <a:pt x="139" y="471"/>
                    <a:pt x="115" y="481"/>
                  </a:cubicBezTo>
                  <a:cubicBezTo>
                    <a:pt x="82" y="494"/>
                    <a:pt x="57" y="512"/>
                    <a:pt x="41" y="534"/>
                  </a:cubicBezTo>
                  <a:cubicBezTo>
                    <a:pt x="26" y="553"/>
                    <a:pt x="23" y="570"/>
                    <a:pt x="21" y="578"/>
                  </a:cubicBezTo>
                  <a:cubicBezTo>
                    <a:pt x="21" y="578"/>
                    <a:pt x="21" y="578"/>
                    <a:pt x="21" y="579"/>
                  </a:cubicBezTo>
                  <a:cubicBezTo>
                    <a:pt x="13" y="605"/>
                    <a:pt x="3" y="749"/>
                    <a:pt x="1" y="844"/>
                  </a:cubicBezTo>
                  <a:cubicBezTo>
                    <a:pt x="0" y="869"/>
                    <a:pt x="7" y="901"/>
                    <a:pt x="60" y="924"/>
                  </a:cubicBezTo>
                  <a:cubicBezTo>
                    <a:pt x="115" y="949"/>
                    <a:pt x="190" y="966"/>
                    <a:pt x="283" y="975"/>
                  </a:cubicBezTo>
                  <a:cubicBezTo>
                    <a:pt x="353" y="982"/>
                    <a:pt x="406" y="983"/>
                    <a:pt x="406" y="983"/>
                  </a:cubicBezTo>
                  <a:cubicBezTo>
                    <a:pt x="408" y="983"/>
                    <a:pt x="612" y="982"/>
                    <a:pt x="752" y="925"/>
                  </a:cubicBezTo>
                  <a:cubicBezTo>
                    <a:pt x="753" y="924"/>
                    <a:pt x="753" y="924"/>
                    <a:pt x="753" y="924"/>
                  </a:cubicBezTo>
                  <a:cubicBezTo>
                    <a:pt x="806" y="901"/>
                    <a:pt x="812" y="869"/>
                    <a:pt x="812" y="844"/>
                  </a:cubicBezTo>
                  <a:cubicBezTo>
                    <a:pt x="809" y="749"/>
                    <a:pt x="799" y="605"/>
                    <a:pt x="791" y="579"/>
                  </a:cubicBezTo>
                  <a:close/>
                  <a:moveTo>
                    <a:pt x="470" y="589"/>
                  </a:moveTo>
                  <a:cubicBezTo>
                    <a:pt x="410" y="542"/>
                    <a:pt x="410" y="542"/>
                    <a:pt x="410" y="542"/>
                  </a:cubicBezTo>
                  <a:cubicBezTo>
                    <a:pt x="501" y="437"/>
                    <a:pt x="501" y="437"/>
                    <a:pt x="501" y="437"/>
                  </a:cubicBezTo>
                  <a:cubicBezTo>
                    <a:pt x="526" y="464"/>
                    <a:pt x="526" y="464"/>
                    <a:pt x="526" y="464"/>
                  </a:cubicBezTo>
                  <a:lnTo>
                    <a:pt x="470" y="589"/>
                  </a:lnTo>
                  <a:close/>
                  <a:moveTo>
                    <a:pt x="342" y="589"/>
                  </a:moveTo>
                  <a:cubicBezTo>
                    <a:pt x="286" y="464"/>
                    <a:pt x="286" y="464"/>
                    <a:pt x="286" y="464"/>
                  </a:cubicBezTo>
                  <a:cubicBezTo>
                    <a:pt x="308" y="437"/>
                    <a:pt x="308" y="437"/>
                    <a:pt x="308" y="437"/>
                  </a:cubicBezTo>
                  <a:cubicBezTo>
                    <a:pt x="308" y="437"/>
                    <a:pt x="308" y="437"/>
                    <a:pt x="308" y="437"/>
                  </a:cubicBezTo>
                  <a:cubicBezTo>
                    <a:pt x="402" y="542"/>
                    <a:pt x="402" y="542"/>
                    <a:pt x="402" y="542"/>
                  </a:cubicBezTo>
                  <a:lnTo>
                    <a:pt x="342" y="589"/>
                  </a:lnTo>
                  <a:close/>
                  <a:moveTo>
                    <a:pt x="755" y="857"/>
                  </a:moveTo>
                  <a:cubicBezTo>
                    <a:pt x="753" y="860"/>
                    <a:pt x="748" y="867"/>
                    <a:pt x="731" y="874"/>
                  </a:cubicBezTo>
                  <a:cubicBezTo>
                    <a:pt x="602" y="926"/>
                    <a:pt x="410" y="928"/>
                    <a:pt x="406" y="928"/>
                  </a:cubicBezTo>
                  <a:cubicBezTo>
                    <a:pt x="402" y="928"/>
                    <a:pt x="201" y="926"/>
                    <a:pt x="82" y="874"/>
                  </a:cubicBezTo>
                  <a:cubicBezTo>
                    <a:pt x="65" y="867"/>
                    <a:pt x="59" y="860"/>
                    <a:pt x="58" y="857"/>
                  </a:cubicBezTo>
                  <a:cubicBezTo>
                    <a:pt x="56" y="854"/>
                    <a:pt x="56" y="851"/>
                    <a:pt x="56" y="845"/>
                  </a:cubicBezTo>
                  <a:cubicBezTo>
                    <a:pt x="58" y="736"/>
                    <a:pt x="69" y="611"/>
                    <a:pt x="73" y="595"/>
                  </a:cubicBezTo>
                  <a:cubicBezTo>
                    <a:pt x="74" y="593"/>
                    <a:pt x="75" y="591"/>
                    <a:pt x="75" y="589"/>
                  </a:cubicBezTo>
                  <a:cubicBezTo>
                    <a:pt x="83" y="552"/>
                    <a:pt x="121" y="537"/>
                    <a:pt x="135" y="532"/>
                  </a:cubicBezTo>
                  <a:cubicBezTo>
                    <a:pt x="154" y="524"/>
                    <a:pt x="177" y="520"/>
                    <a:pt x="201" y="516"/>
                  </a:cubicBezTo>
                  <a:cubicBezTo>
                    <a:pt x="224" y="511"/>
                    <a:pt x="248" y="507"/>
                    <a:pt x="272" y="499"/>
                  </a:cubicBezTo>
                  <a:cubicBezTo>
                    <a:pt x="317" y="601"/>
                    <a:pt x="317" y="601"/>
                    <a:pt x="317" y="601"/>
                  </a:cubicBezTo>
                  <a:cubicBezTo>
                    <a:pt x="332" y="633"/>
                    <a:pt x="332" y="633"/>
                    <a:pt x="332" y="633"/>
                  </a:cubicBezTo>
                  <a:cubicBezTo>
                    <a:pt x="359" y="611"/>
                    <a:pt x="359" y="611"/>
                    <a:pt x="359" y="611"/>
                  </a:cubicBezTo>
                  <a:cubicBezTo>
                    <a:pt x="378" y="597"/>
                    <a:pt x="378" y="597"/>
                    <a:pt x="378" y="597"/>
                  </a:cubicBezTo>
                  <a:cubicBezTo>
                    <a:pt x="379" y="599"/>
                    <a:pt x="379" y="599"/>
                    <a:pt x="379" y="599"/>
                  </a:cubicBezTo>
                  <a:cubicBezTo>
                    <a:pt x="327" y="840"/>
                    <a:pt x="327" y="840"/>
                    <a:pt x="327" y="840"/>
                  </a:cubicBezTo>
                  <a:cubicBezTo>
                    <a:pt x="406" y="914"/>
                    <a:pt x="406" y="914"/>
                    <a:pt x="406" y="914"/>
                  </a:cubicBezTo>
                  <a:cubicBezTo>
                    <a:pt x="486" y="840"/>
                    <a:pt x="486" y="840"/>
                    <a:pt x="486" y="840"/>
                  </a:cubicBezTo>
                  <a:cubicBezTo>
                    <a:pt x="434" y="598"/>
                    <a:pt x="434" y="598"/>
                    <a:pt x="434" y="598"/>
                  </a:cubicBezTo>
                  <a:cubicBezTo>
                    <a:pt x="435" y="597"/>
                    <a:pt x="435" y="597"/>
                    <a:pt x="435" y="597"/>
                  </a:cubicBezTo>
                  <a:cubicBezTo>
                    <a:pt x="453" y="611"/>
                    <a:pt x="453" y="611"/>
                    <a:pt x="453" y="611"/>
                  </a:cubicBezTo>
                  <a:cubicBezTo>
                    <a:pt x="481" y="633"/>
                    <a:pt x="481" y="633"/>
                    <a:pt x="481" y="633"/>
                  </a:cubicBezTo>
                  <a:cubicBezTo>
                    <a:pt x="495" y="601"/>
                    <a:pt x="495" y="601"/>
                    <a:pt x="495" y="601"/>
                  </a:cubicBezTo>
                  <a:cubicBezTo>
                    <a:pt x="541" y="499"/>
                    <a:pt x="541" y="499"/>
                    <a:pt x="541" y="499"/>
                  </a:cubicBezTo>
                  <a:cubicBezTo>
                    <a:pt x="564" y="507"/>
                    <a:pt x="588" y="511"/>
                    <a:pt x="612" y="516"/>
                  </a:cubicBezTo>
                  <a:cubicBezTo>
                    <a:pt x="636" y="520"/>
                    <a:pt x="658" y="524"/>
                    <a:pt x="677" y="532"/>
                  </a:cubicBezTo>
                  <a:cubicBezTo>
                    <a:pt x="692" y="537"/>
                    <a:pt x="730" y="552"/>
                    <a:pt x="738" y="589"/>
                  </a:cubicBezTo>
                  <a:cubicBezTo>
                    <a:pt x="738" y="591"/>
                    <a:pt x="738" y="593"/>
                    <a:pt x="739" y="595"/>
                  </a:cubicBezTo>
                  <a:cubicBezTo>
                    <a:pt x="743" y="611"/>
                    <a:pt x="754" y="736"/>
                    <a:pt x="757" y="845"/>
                  </a:cubicBezTo>
                  <a:cubicBezTo>
                    <a:pt x="757" y="851"/>
                    <a:pt x="757" y="854"/>
                    <a:pt x="755" y="8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F26FDEC-B153-B7E2-88F6-607EDEAD75FD}"/>
                </a:ext>
              </a:extLst>
            </p:cNvPr>
            <p:cNvGrpSpPr/>
            <p:nvPr/>
          </p:nvGrpSpPr>
          <p:grpSpPr>
            <a:xfrm>
              <a:off x="11121811" y="5267349"/>
              <a:ext cx="497148" cy="566493"/>
              <a:chOff x="4616451" y="1741488"/>
              <a:chExt cx="2959100" cy="3371850"/>
            </a:xfrm>
            <a:grpFill/>
          </p:grpSpPr>
          <p:sp>
            <p:nvSpPr>
              <p:cNvPr id="150" name="Freeform 5">
                <a:extLst>
                  <a:ext uri="{FF2B5EF4-FFF2-40B4-BE49-F238E27FC236}">
                    <a16:creationId xmlns:a16="http://schemas.microsoft.com/office/drawing/2014/main" id="{292E53AD-F70E-1ADB-1AEF-A9358FEA15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451" y="1741488"/>
                <a:ext cx="2959100" cy="3371850"/>
              </a:xfrm>
              <a:custGeom>
                <a:avLst/>
                <a:gdLst>
                  <a:gd name="T0" fmla="*/ 578 w 786"/>
                  <a:gd name="T1" fmla="*/ 28 h 896"/>
                  <a:gd name="T2" fmla="*/ 205 w 786"/>
                  <a:gd name="T3" fmla="*/ 59 h 896"/>
                  <a:gd name="T4" fmla="*/ 67 w 786"/>
                  <a:gd name="T5" fmla="*/ 236 h 896"/>
                  <a:gd name="T6" fmla="*/ 68 w 786"/>
                  <a:gd name="T7" fmla="*/ 346 h 896"/>
                  <a:gd name="T8" fmla="*/ 70 w 786"/>
                  <a:gd name="T9" fmla="*/ 356 h 896"/>
                  <a:gd name="T10" fmla="*/ 39 w 786"/>
                  <a:gd name="T11" fmla="*/ 406 h 896"/>
                  <a:gd name="T12" fmla="*/ 14 w 786"/>
                  <a:gd name="T13" fmla="*/ 441 h 896"/>
                  <a:gd name="T14" fmla="*/ 14 w 786"/>
                  <a:gd name="T15" fmla="*/ 442 h 896"/>
                  <a:gd name="T16" fmla="*/ 36 w 786"/>
                  <a:gd name="T17" fmla="*/ 540 h 896"/>
                  <a:gd name="T18" fmla="*/ 50 w 786"/>
                  <a:gd name="T19" fmla="*/ 587 h 896"/>
                  <a:gd name="T20" fmla="*/ 75 w 786"/>
                  <a:gd name="T21" fmla="*/ 649 h 896"/>
                  <a:gd name="T22" fmla="*/ 74 w 786"/>
                  <a:gd name="T23" fmla="*/ 694 h 896"/>
                  <a:gd name="T24" fmla="*/ 169 w 786"/>
                  <a:gd name="T25" fmla="*/ 773 h 896"/>
                  <a:gd name="T26" fmla="*/ 244 w 786"/>
                  <a:gd name="T27" fmla="*/ 830 h 896"/>
                  <a:gd name="T28" fmla="*/ 618 w 786"/>
                  <a:gd name="T29" fmla="*/ 896 h 896"/>
                  <a:gd name="T30" fmla="*/ 686 w 786"/>
                  <a:gd name="T31" fmla="*/ 814 h 896"/>
                  <a:gd name="T32" fmla="*/ 664 w 786"/>
                  <a:gd name="T33" fmla="*/ 637 h 896"/>
                  <a:gd name="T34" fmla="*/ 777 w 786"/>
                  <a:gd name="T35" fmla="*/ 417 h 896"/>
                  <a:gd name="T36" fmla="*/ 706 w 786"/>
                  <a:gd name="T37" fmla="*/ 118 h 896"/>
                  <a:gd name="T38" fmla="*/ 627 w 786"/>
                  <a:gd name="T39" fmla="*/ 606 h 896"/>
                  <a:gd name="T40" fmla="*/ 639 w 786"/>
                  <a:gd name="T41" fmla="*/ 823 h 896"/>
                  <a:gd name="T42" fmla="*/ 618 w 786"/>
                  <a:gd name="T43" fmla="*/ 847 h 896"/>
                  <a:gd name="T44" fmla="*/ 292 w 786"/>
                  <a:gd name="T45" fmla="*/ 827 h 896"/>
                  <a:gd name="T46" fmla="*/ 260 w 786"/>
                  <a:gd name="T47" fmla="*/ 706 h 896"/>
                  <a:gd name="T48" fmla="*/ 169 w 786"/>
                  <a:gd name="T49" fmla="*/ 725 h 896"/>
                  <a:gd name="T50" fmla="*/ 101 w 786"/>
                  <a:gd name="T51" fmla="*/ 604 h 896"/>
                  <a:gd name="T52" fmla="*/ 110 w 786"/>
                  <a:gd name="T53" fmla="*/ 568 h 896"/>
                  <a:gd name="T54" fmla="*/ 86 w 786"/>
                  <a:gd name="T55" fmla="*/ 555 h 896"/>
                  <a:gd name="T56" fmla="*/ 94 w 786"/>
                  <a:gd name="T57" fmla="*/ 519 h 896"/>
                  <a:gd name="T58" fmla="*/ 65 w 786"/>
                  <a:gd name="T59" fmla="*/ 501 h 896"/>
                  <a:gd name="T60" fmla="*/ 55 w 786"/>
                  <a:gd name="T61" fmla="*/ 467 h 896"/>
                  <a:gd name="T62" fmla="*/ 112 w 786"/>
                  <a:gd name="T63" fmla="*/ 381 h 896"/>
                  <a:gd name="T64" fmla="*/ 115 w 786"/>
                  <a:gd name="T65" fmla="*/ 335 h 896"/>
                  <a:gd name="T66" fmla="*/ 114 w 786"/>
                  <a:gd name="T67" fmla="*/ 248 h 896"/>
                  <a:gd name="T68" fmla="*/ 729 w 786"/>
                  <a:gd name="T69" fmla="*/ 410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6" h="896">
                    <a:moveTo>
                      <a:pt x="706" y="118"/>
                    </a:moveTo>
                    <a:cubicBezTo>
                      <a:pt x="672" y="79"/>
                      <a:pt x="629" y="49"/>
                      <a:pt x="578" y="28"/>
                    </a:cubicBezTo>
                    <a:cubicBezTo>
                      <a:pt x="531" y="10"/>
                      <a:pt x="478" y="0"/>
                      <a:pt x="425" y="0"/>
                    </a:cubicBezTo>
                    <a:cubicBezTo>
                      <a:pt x="346" y="0"/>
                      <a:pt x="268" y="21"/>
                      <a:pt x="205" y="59"/>
                    </a:cubicBezTo>
                    <a:cubicBezTo>
                      <a:pt x="171" y="79"/>
                      <a:pt x="142" y="104"/>
                      <a:pt x="119" y="133"/>
                    </a:cubicBezTo>
                    <a:cubicBezTo>
                      <a:pt x="94" y="164"/>
                      <a:pt x="77" y="198"/>
                      <a:pt x="67" y="236"/>
                    </a:cubicBezTo>
                    <a:cubicBezTo>
                      <a:pt x="59" y="268"/>
                      <a:pt x="58" y="305"/>
                      <a:pt x="65" y="335"/>
                    </a:cubicBezTo>
                    <a:cubicBezTo>
                      <a:pt x="68" y="346"/>
                      <a:pt x="68" y="346"/>
                      <a:pt x="68" y="346"/>
                    </a:cubicBezTo>
                    <a:cubicBezTo>
                      <a:pt x="68" y="349"/>
                      <a:pt x="69" y="352"/>
                      <a:pt x="70" y="354"/>
                    </a:cubicBezTo>
                    <a:cubicBezTo>
                      <a:pt x="70" y="355"/>
                      <a:pt x="70" y="356"/>
                      <a:pt x="70" y="356"/>
                    </a:cubicBezTo>
                    <a:cubicBezTo>
                      <a:pt x="68" y="360"/>
                      <a:pt x="68" y="360"/>
                      <a:pt x="68" y="360"/>
                    </a:cubicBezTo>
                    <a:cubicBezTo>
                      <a:pt x="61" y="375"/>
                      <a:pt x="50" y="390"/>
                      <a:pt x="39" y="406"/>
                    </a:cubicBezTo>
                    <a:cubicBezTo>
                      <a:pt x="31" y="417"/>
                      <a:pt x="22" y="428"/>
                      <a:pt x="14" y="441"/>
                    </a:cubicBezTo>
                    <a:cubicBezTo>
                      <a:pt x="14" y="441"/>
                      <a:pt x="14" y="441"/>
                      <a:pt x="14" y="441"/>
                    </a:cubicBezTo>
                    <a:cubicBezTo>
                      <a:pt x="14" y="441"/>
                      <a:pt x="14" y="441"/>
                      <a:pt x="14" y="441"/>
                    </a:cubicBezTo>
                    <a:cubicBezTo>
                      <a:pt x="14" y="442"/>
                      <a:pt x="14" y="442"/>
                      <a:pt x="14" y="442"/>
                    </a:cubicBezTo>
                    <a:cubicBezTo>
                      <a:pt x="3" y="459"/>
                      <a:pt x="0" y="481"/>
                      <a:pt x="6" y="501"/>
                    </a:cubicBezTo>
                    <a:cubicBezTo>
                      <a:pt x="11" y="517"/>
                      <a:pt x="22" y="531"/>
                      <a:pt x="36" y="540"/>
                    </a:cubicBezTo>
                    <a:cubicBezTo>
                      <a:pt x="35" y="553"/>
                      <a:pt x="37" y="565"/>
                      <a:pt x="43" y="576"/>
                    </a:cubicBezTo>
                    <a:cubicBezTo>
                      <a:pt x="45" y="580"/>
                      <a:pt x="47" y="584"/>
                      <a:pt x="50" y="587"/>
                    </a:cubicBezTo>
                    <a:cubicBezTo>
                      <a:pt x="48" y="603"/>
                      <a:pt x="52" y="619"/>
                      <a:pt x="62" y="632"/>
                    </a:cubicBezTo>
                    <a:cubicBezTo>
                      <a:pt x="75" y="649"/>
                      <a:pt x="75" y="649"/>
                      <a:pt x="75" y="649"/>
                    </a:cubicBezTo>
                    <a:cubicBezTo>
                      <a:pt x="75" y="652"/>
                      <a:pt x="75" y="654"/>
                      <a:pt x="74" y="657"/>
                    </a:cubicBezTo>
                    <a:cubicBezTo>
                      <a:pt x="74" y="667"/>
                      <a:pt x="73" y="680"/>
                      <a:pt x="74" y="694"/>
                    </a:cubicBezTo>
                    <a:cubicBezTo>
                      <a:pt x="77" y="715"/>
                      <a:pt x="85" y="732"/>
                      <a:pt x="97" y="746"/>
                    </a:cubicBezTo>
                    <a:cubicBezTo>
                      <a:pt x="114" y="764"/>
                      <a:pt x="139" y="773"/>
                      <a:pt x="169" y="773"/>
                    </a:cubicBezTo>
                    <a:cubicBezTo>
                      <a:pt x="189" y="773"/>
                      <a:pt x="212" y="769"/>
                      <a:pt x="240" y="761"/>
                    </a:cubicBezTo>
                    <a:cubicBezTo>
                      <a:pt x="241" y="779"/>
                      <a:pt x="243" y="801"/>
                      <a:pt x="244" y="830"/>
                    </a:cubicBezTo>
                    <a:cubicBezTo>
                      <a:pt x="246" y="867"/>
                      <a:pt x="276" y="896"/>
                      <a:pt x="313" y="896"/>
                    </a:cubicBezTo>
                    <a:cubicBezTo>
                      <a:pt x="618" y="896"/>
                      <a:pt x="618" y="896"/>
                      <a:pt x="618" y="896"/>
                    </a:cubicBezTo>
                    <a:cubicBezTo>
                      <a:pt x="638" y="896"/>
                      <a:pt x="658" y="887"/>
                      <a:pt x="671" y="871"/>
                    </a:cubicBezTo>
                    <a:cubicBezTo>
                      <a:pt x="684" y="855"/>
                      <a:pt x="690" y="834"/>
                      <a:pt x="686" y="814"/>
                    </a:cubicBezTo>
                    <a:cubicBezTo>
                      <a:pt x="658" y="658"/>
                      <a:pt x="658" y="658"/>
                      <a:pt x="658" y="658"/>
                    </a:cubicBezTo>
                    <a:cubicBezTo>
                      <a:pt x="657" y="650"/>
                      <a:pt x="659" y="643"/>
                      <a:pt x="664" y="637"/>
                    </a:cubicBezTo>
                    <a:cubicBezTo>
                      <a:pt x="686" y="610"/>
                      <a:pt x="712" y="578"/>
                      <a:pt x="733" y="541"/>
                    </a:cubicBezTo>
                    <a:cubicBezTo>
                      <a:pt x="756" y="501"/>
                      <a:pt x="770" y="460"/>
                      <a:pt x="777" y="417"/>
                    </a:cubicBezTo>
                    <a:cubicBezTo>
                      <a:pt x="786" y="355"/>
                      <a:pt x="784" y="298"/>
                      <a:pt x="772" y="247"/>
                    </a:cubicBezTo>
                    <a:cubicBezTo>
                      <a:pt x="759" y="198"/>
                      <a:pt x="737" y="154"/>
                      <a:pt x="706" y="118"/>
                    </a:cubicBezTo>
                    <a:close/>
                    <a:moveTo>
                      <a:pt x="729" y="410"/>
                    </a:moveTo>
                    <a:cubicBezTo>
                      <a:pt x="717" y="491"/>
                      <a:pt x="674" y="550"/>
                      <a:pt x="627" y="606"/>
                    </a:cubicBezTo>
                    <a:cubicBezTo>
                      <a:pt x="613" y="622"/>
                      <a:pt x="607" y="645"/>
                      <a:pt x="611" y="666"/>
                    </a:cubicBezTo>
                    <a:cubicBezTo>
                      <a:pt x="639" y="823"/>
                      <a:pt x="639" y="823"/>
                      <a:pt x="639" y="823"/>
                    </a:cubicBezTo>
                    <a:cubicBezTo>
                      <a:pt x="640" y="829"/>
                      <a:pt x="638" y="835"/>
                      <a:pt x="634" y="840"/>
                    </a:cubicBezTo>
                    <a:cubicBezTo>
                      <a:pt x="630" y="845"/>
                      <a:pt x="624" y="847"/>
                      <a:pt x="618" y="847"/>
                    </a:cubicBezTo>
                    <a:cubicBezTo>
                      <a:pt x="313" y="847"/>
                      <a:pt x="313" y="847"/>
                      <a:pt x="313" y="847"/>
                    </a:cubicBezTo>
                    <a:cubicBezTo>
                      <a:pt x="302" y="847"/>
                      <a:pt x="293" y="839"/>
                      <a:pt x="292" y="827"/>
                    </a:cubicBezTo>
                    <a:cubicBezTo>
                      <a:pt x="290" y="774"/>
                      <a:pt x="286" y="742"/>
                      <a:pt x="284" y="724"/>
                    </a:cubicBezTo>
                    <a:cubicBezTo>
                      <a:pt x="284" y="715"/>
                      <a:pt x="272" y="706"/>
                      <a:pt x="260" y="706"/>
                    </a:cubicBezTo>
                    <a:cubicBezTo>
                      <a:pt x="258" y="706"/>
                      <a:pt x="256" y="706"/>
                      <a:pt x="254" y="707"/>
                    </a:cubicBezTo>
                    <a:cubicBezTo>
                      <a:pt x="216" y="720"/>
                      <a:pt x="189" y="725"/>
                      <a:pt x="169" y="725"/>
                    </a:cubicBezTo>
                    <a:cubicBezTo>
                      <a:pt x="95" y="725"/>
                      <a:pt x="134" y="648"/>
                      <a:pt x="120" y="629"/>
                    </a:cubicBezTo>
                    <a:cubicBezTo>
                      <a:pt x="101" y="604"/>
                      <a:pt x="101" y="604"/>
                      <a:pt x="101" y="604"/>
                    </a:cubicBezTo>
                    <a:cubicBezTo>
                      <a:pt x="96" y="597"/>
                      <a:pt x="96" y="589"/>
                      <a:pt x="100" y="583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98" y="565"/>
                      <a:pt x="98" y="565"/>
                      <a:pt x="98" y="565"/>
                    </a:cubicBezTo>
                    <a:cubicBezTo>
                      <a:pt x="93" y="563"/>
                      <a:pt x="89" y="560"/>
                      <a:pt x="86" y="555"/>
                    </a:cubicBezTo>
                    <a:cubicBezTo>
                      <a:pt x="84" y="550"/>
                      <a:pt x="84" y="545"/>
                      <a:pt x="86" y="540"/>
                    </a:cubicBezTo>
                    <a:cubicBezTo>
                      <a:pt x="94" y="519"/>
                      <a:pt x="94" y="519"/>
                      <a:pt x="94" y="519"/>
                    </a:cubicBezTo>
                    <a:cubicBezTo>
                      <a:pt x="95" y="517"/>
                      <a:pt x="94" y="514"/>
                      <a:pt x="92" y="513"/>
                    </a:cubicBezTo>
                    <a:cubicBezTo>
                      <a:pt x="65" y="501"/>
                      <a:pt x="65" y="501"/>
                      <a:pt x="65" y="501"/>
                    </a:cubicBezTo>
                    <a:cubicBezTo>
                      <a:pt x="59" y="499"/>
                      <a:pt x="54" y="493"/>
                      <a:pt x="52" y="487"/>
                    </a:cubicBezTo>
                    <a:cubicBezTo>
                      <a:pt x="50" y="480"/>
                      <a:pt x="51" y="473"/>
                      <a:pt x="55" y="467"/>
                    </a:cubicBezTo>
                    <a:cubicBezTo>
                      <a:pt x="55" y="466"/>
                      <a:pt x="55" y="466"/>
                      <a:pt x="55" y="466"/>
                    </a:cubicBezTo>
                    <a:cubicBezTo>
                      <a:pt x="73" y="438"/>
                      <a:pt x="97" y="412"/>
                      <a:pt x="112" y="381"/>
                    </a:cubicBezTo>
                    <a:cubicBezTo>
                      <a:pt x="118" y="368"/>
                      <a:pt x="118" y="368"/>
                      <a:pt x="118" y="368"/>
                    </a:cubicBezTo>
                    <a:cubicBezTo>
                      <a:pt x="122" y="359"/>
                      <a:pt x="117" y="345"/>
                      <a:pt x="115" y="335"/>
                    </a:cubicBez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07" y="301"/>
                      <a:pt x="108" y="271"/>
                      <a:pt x="114" y="248"/>
                    </a:cubicBezTo>
                    <a:cubicBezTo>
                      <a:pt x="146" y="120"/>
                      <a:pt x="286" y="48"/>
                      <a:pt x="425" y="48"/>
                    </a:cubicBezTo>
                    <a:cubicBezTo>
                      <a:pt x="597" y="48"/>
                      <a:pt x="767" y="158"/>
                      <a:pt x="729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6">
                <a:extLst>
                  <a:ext uri="{FF2B5EF4-FFF2-40B4-BE49-F238E27FC236}">
                    <a16:creationId xmlns:a16="http://schemas.microsoft.com/office/drawing/2014/main" id="{BDA8CC30-FF27-D440-5E24-C2A434A54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4776" y="2062163"/>
                <a:ext cx="2085975" cy="1700213"/>
              </a:xfrm>
              <a:custGeom>
                <a:avLst/>
                <a:gdLst>
                  <a:gd name="T0" fmla="*/ 367 w 554"/>
                  <a:gd name="T1" fmla="*/ 21 h 452"/>
                  <a:gd name="T2" fmla="*/ 325 w 554"/>
                  <a:gd name="T3" fmla="*/ 5 h 452"/>
                  <a:gd name="T4" fmla="*/ 298 w 554"/>
                  <a:gd name="T5" fmla="*/ 11 h 452"/>
                  <a:gd name="T6" fmla="*/ 267 w 554"/>
                  <a:gd name="T7" fmla="*/ 0 h 452"/>
                  <a:gd name="T8" fmla="*/ 243 w 554"/>
                  <a:gd name="T9" fmla="*/ 7 h 452"/>
                  <a:gd name="T10" fmla="*/ 223 w 554"/>
                  <a:gd name="T11" fmla="*/ 5 h 452"/>
                  <a:gd name="T12" fmla="*/ 168 w 554"/>
                  <a:gd name="T13" fmla="*/ 24 h 452"/>
                  <a:gd name="T14" fmla="*/ 163 w 554"/>
                  <a:gd name="T15" fmla="*/ 24 h 452"/>
                  <a:gd name="T16" fmla="*/ 96 w 554"/>
                  <a:gd name="T17" fmla="*/ 54 h 452"/>
                  <a:gd name="T18" fmla="*/ 38 w 554"/>
                  <a:gd name="T19" fmla="*/ 123 h 452"/>
                  <a:gd name="T20" fmla="*/ 15 w 554"/>
                  <a:gd name="T21" fmla="*/ 156 h 452"/>
                  <a:gd name="T22" fmla="*/ 15 w 554"/>
                  <a:gd name="T23" fmla="*/ 161 h 452"/>
                  <a:gd name="T24" fmla="*/ 0 w 554"/>
                  <a:gd name="T25" fmla="*/ 210 h 452"/>
                  <a:gd name="T26" fmla="*/ 39 w 554"/>
                  <a:gd name="T27" fmla="*/ 282 h 452"/>
                  <a:gd name="T28" fmla="*/ 103 w 554"/>
                  <a:gd name="T29" fmla="*/ 327 h 452"/>
                  <a:gd name="T30" fmla="*/ 135 w 554"/>
                  <a:gd name="T31" fmla="*/ 319 h 452"/>
                  <a:gd name="T32" fmla="*/ 177 w 554"/>
                  <a:gd name="T33" fmla="*/ 344 h 452"/>
                  <a:gd name="T34" fmla="*/ 260 w 554"/>
                  <a:gd name="T35" fmla="*/ 403 h 452"/>
                  <a:gd name="T36" fmla="*/ 296 w 554"/>
                  <a:gd name="T37" fmla="*/ 395 h 452"/>
                  <a:gd name="T38" fmla="*/ 391 w 554"/>
                  <a:gd name="T39" fmla="*/ 452 h 452"/>
                  <a:gd name="T40" fmla="*/ 492 w 554"/>
                  <a:gd name="T41" fmla="*/ 382 h 452"/>
                  <a:gd name="T42" fmla="*/ 549 w 554"/>
                  <a:gd name="T43" fmla="*/ 287 h 452"/>
                  <a:gd name="T44" fmla="*/ 547 w 554"/>
                  <a:gd name="T45" fmla="*/ 267 h 452"/>
                  <a:gd name="T46" fmla="*/ 554 w 554"/>
                  <a:gd name="T47" fmla="*/ 235 h 452"/>
                  <a:gd name="T48" fmla="*/ 536 w 554"/>
                  <a:gd name="T49" fmla="*/ 185 h 452"/>
                  <a:gd name="T50" fmla="*/ 537 w 554"/>
                  <a:gd name="T51" fmla="*/ 174 h 452"/>
                  <a:gd name="T52" fmla="*/ 493 w 554"/>
                  <a:gd name="T53" fmla="*/ 106 h 452"/>
                  <a:gd name="T54" fmla="*/ 367 w 554"/>
                  <a:gd name="T55" fmla="*/ 2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54" h="452">
                    <a:moveTo>
                      <a:pt x="367" y="21"/>
                    </a:moveTo>
                    <a:cubicBezTo>
                      <a:pt x="356" y="11"/>
                      <a:pt x="341" y="5"/>
                      <a:pt x="325" y="5"/>
                    </a:cubicBezTo>
                    <a:cubicBezTo>
                      <a:pt x="315" y="5"/>
                      <a:pt x="306" y="7"/>
                      <a:pt x="298" y="11"/>
                    </a:cubicBezTo>
                    <a:cubicBezTo>
                      <a:pt x="289" y="4"/>
                      <a:pt x="279" y="0"/>
                      <a:pt x="267" y="0"/>
                    </a:cubicBezTo>
                    <a:cubicBezTo>
                      <a:pt x="258" y="0"/>
                      <a:pt x="250" y="3"/>
                      <a:pt x="243" y="7"/>
                    </a:cubicBezTo>
                    <a:cubicBezTo>
                      <a:pt x="237" y="5"/>
                      <a:pt x="230" y="5"/>
                      <a:pt x="223" y="5"/>
                    </a:cubicBezTo>
                    <a:cubicBezTo>
                      <a:pt x="203" y="5"/>
                      <a:pt x="183" y="12"/>
                      <a:pt x="168" y="24"/>
                    </a:cubicBezTo>
                    <a:cubicBezTo>
                      <a:pt x="166" y="24"/>
                      <a:pt x="165" y="24"/>
                      <a:pt x="163" y="24"/>
                    </a:cubicBezTo>
                    <a:cubicBezTo>
                      <a:pt x="136" y="24"/>
                      <a:pt x="112" y="36"/>
                      <a:pt x="96" y="54"/>
                    </a:cubicBezTo>
                    <a:cubicBezTo>
                      <a:pt x="63" y="60"/>
                      <a:pt x="38" y="89"/>
                      <a:pt x="38" y="123"/>
                    </a:cubicBezTo>
                    <a:cubicBezTo>
                      <a:pt x="24" y="128"/>
                      <a:pt x="15" y="141"/>
                      <a:pt x="15" y="156"/>
                    </a:cubicBezTo>
                    <a:cubicBezTo>
                      <a:pt x="15" y="158"/>
                      <a:pt x="15" y="159"/>
                      <a:pt x="15" y="161"/>
                    </a:cubicBezTo>
                    <a:cubicBezTo>
                      <a:pt x="6" y="175"/>
                      <a:pt x="0" y="192"/>
                      <a:pt x="0" y="210"/>
                    </a:cubicBezTo>
                    <a:cubicBezTo>
                      <a:pt x="0" y="240"/>
                      <a:pt x="16" y="266"/>
                      <a:pt x="39" y="282"/>
                    </a:cubicBezTo>
                    <a:cubicBezTo>
                      <a:pt x="48" y="308"/>
                      <a:pt x="74" y="327"/>
                      <a:pt x="103" y="327"/>
                    </a:cubicBezTo>
                    <a:cubicBezTo>
                      <a:pt x="115" y="327"/>
                      <a:pt x="126" y="324"/>
                      <a:pt x="135" y="319"/>
                    </a:cubicBezTo>
                    <a:cubicBezTo>
                      <a:pt x="145" y="332"/>
                      <a:pt x="160" y="341"/>
                      <a:pt x="177" y="344"/>
                    </a:cubicBezTo>
                    <a:cubicBezTo>
                      <a:pt x="189" y="378"/>
                      <a:pt x="222" y="403"/>
                      <a:pt x="260" y="403"/>
                    </a:cubicBezTo>
                    <a:cubicBezTo>
                      <a:pt x="273" y="403"/>
                      <a:pt x="285" y="400"/>
                      <a:pt x="296" y="395"/>
                    </a:cubicBezTo>
                    <a:cubicBezTo>
                      <a:pt x="314" y="429"/>
                      <a:pt x="350" y="452"/>
                      <a:pt x="391" y="452"/>
                    </a:cubicBezTo>
                    <a:cubicBezTo>
                      <a:pt x="437" y="452"/>
                      <a:pt x="477" y="423"/>
                      <a:pt x="492" y="382"/>
                    </a:cubicBezTo>
                    <a:cubicBezTo>
                      <a:pt x="526" y="364"/>
                      <a:pt x="549" y="328"/>
                      <a:pt x="549" y="287"/>
                    </a:cubicBezTo>
                    <a:cubicBezTo>
                      <a:pt x="549" y="280"/>
                      <a:pt x="548" y="274"/>
                      <a:pt x="547" y="267"/>
                    </a:cubicBezTo>
                    <a:cubicBezTo>
                      <a:pt x="552" y="257"/>
                      <a:pt x="554" y="246"/>
                      <a:pt x="554" y="235"/>
                    </a:cubicBezTo>
                    <a:cubicBezTo>
                      <a:pt x="554" y="216"/>
                      <a:pt x="547" y="199"/>
                      <a:pt x="536" y="185"/>
                    </a:cubicBezTo>
                    <a:cubicBezTo>
                      <a:pt x="536" y="182"/>
                      <a:pt x="537" y="178"/>
                      <a:pt x="537" y="174"/>
                    </a:cubicBezTo>
                    <a:cubicBezTo>
                      <a:pt x="537" y="144"/>
                      <a:pt x="519" y="118"/>
                      <a:pt x="493" y="106"/>
                    </a:cubicBezTo>
                    <a:cubicBezTo>
                      <a:pt x="472" y="57"/>
                      <a:pt x="423" y="22"/>
                      <a:pt x="36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1CDF463-B1DB-F6EE-3932-91FB6100F921}"/>
                </a:ext>
              </a:extLst>
            </p:cNvPr>
            <p:cNvGrpSpPr/>
            <p:nvPr/>
          </p:nvGrpSpPr>
          <p:grpSpPr>
            <a:xfrm>
              <a:off x="412600" y="6076092"/>
              <a:ext cx="310974" cy="360075"/>
              <a:chOff x="4937125" y="1749425"/>
              <a:chExt cx="392113" cy="454025"/>
            </a:xfrm>
            <a:grpFill/>
          </p:grpSpPr>
          <p:sp>
            <p:nvSpPr>
              <p:cNvPr id="146" name="Freeform 58">
                <a:extLst>
                  <a:ext uri="{FF2B5EF4-FFF2-40B4-BE49-F238E27FC236}">
                    <a16:creationId xmlns:a16="http://schemas.microsoft.com/office/drawing/2014/main" id="{10B4D802-E7B4-AFC1-A30B-7FCE75A9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2016125"/>
                <a:ext cx="79375" cy="19050"/>
              </a:xfrm>
              <a:custGeom>
                <a:avLst/>
                <a:gdLst>
                  <a:gd name="T0" fmla="*/ 14 w 16"/>
                  <a:gd name="T1" fmla="*/ 4 h 4"/>
                  <a:gd name="T2" fmla="*/ 2 w 16"/>
                  <a:gd name="T3" fmla="*/ 4 h 4"/>
                  <a:gd name="T4" fmla="*/ 0 w 16"/>
                  <a:gd name="T5" fmla="*/ 2 h 4"/>
                  <a:gd name="T6" fmla="*/ 2 w 16"/>
                  <a:gd name="T7" fmla="*/ 0 h 4"/>
                  <a:gd name="T8" fmla="*/ 14 w 16"/>
                  <a:gd name="T9" fmla="*/ 0 h 4"/>
                  <a:gd name="T10" fmla="*/ 16 w 16"/>
                  <a:gd name="T11" fmla="*/ 2 h 4"/>
                  <a:gd name="T12" fmla="*/ 14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59">
                <a:extLst>
                  <a:ext uri="{FF2B5EF4-FFF2-40B4-BE49-F238E27FC236}">
                    <a16:creationId xmlns:a16="http://schemas.microsoft.com/office/drawing/2014/main" id="{D5FA6785-26B0-9F45-64DC-77912973A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3" y="1952625"/>
                <a:ext cx="84138" cy="19050"/>
              </a:xfrm>
              <a:custGeom>
                <a:avLst/>
                <a:gdLst>
                  <a:gd name="T0" fmla="*/ 15 w 17"/>
                  <a:gd name="T1" fmla="*/ 4 h 4"/>
                  <a:gd name="T2" fmla="*/ 2 w 17"/>
                  <a:gd name="T3" fmla="*/ 4 h 4"/>
                  <a:gd name="T4" fmla="*/ 0 w 17"/>
                  <a:gd name="T5" fmla="*/ 2 h 4"/>
                  <a:gd name="T6" fmla="*/ 2 w 17"/>
                  <a:gd name="T7" fmla="*/ 0 h 4"/>
                  <a:gd name="T8" fmla="*/ 15 w 17"/>
                  <a:gd name="T9" fmla="*/ 0 h 4"/>
                  <a:gd name="T10" fmla="*/ 17 w 17"/>
                  <a:gd name="T11" fmla="*/ 2 h 4"/>
                  <a:gd name="T12" fmla="*/ 15 w 17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4">
                    <a:moveTo>
                      <a:pt x="15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4"/>
                      <a:pt x="16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60">
                <a:extLst>
                  <a:ext uri="{FF2B5EF4-FFF2-40B4-BE49-F238E27FC236}">
                    <a16:creationId xmlns:a16="http://schemas.microsoft.com/office/drawing/2014/main" id="{01D4D952-BCE7-095D-982D-46693224E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2055813"/>
                <a:ext cx="307975" cy="117475"/>
              </a:xfrm>
              <a:custGeom>
                <a:avLst/>
                <a:gdLst>
                  <a:gd name="T0" fmla="*/ 61 w 62"/>
                  <a:gd name="T1" fmla="*/ 16 h 24"/>
                  <a:gd name="T2" fmla="*/ 52 w 62"/>
                  <a:gd name="T3" fmla="*/ 0 h 24"/>
                  <a:gd name="T4" fmla="*/ 10 w 62"/>
                  <a:gd name="T5" fmla="*/ 0 h 24"/>
                  <a:gd name="T6" fmla="*/ 7 w 62"/>
                  <a:gd name="T7" fmla="*/ 4 h 24"/>
                  <a:gd name="T8" fmla="*/ 15 w 62"/>
                  <a:gd name="T9" fmla="*/ 4 h 24"/>
                  <a:gd name="T10" fmla="*/ 17 w 62"/>
                  <a:gd name="T11" fmla="*/ 6 h 24"/>
                  <a:gd name="T12" fmla="*/ 15 w 62"/>
                  <a:gd name="T13" fmla="*/ 8 h 24"/>
                  <a:gd name="T14" fmla="*/ 5 w 62"/>
                  <a:gd name="T15" fmla="*/ 8 h 24"/>
                  <a:gd name="T16" fmla="*/ 1 w 62"/>
                  <a:gd name="T17" fmla="*/ 16 h 24"/>
                  <a:gd name="T18" fmla="*/ 9 w 62"/>
                  <a:gd name="T19" fmla="*/ 16 h 24"/>
                  <a:gd name="T20" fmla="*/ 11 w 62"/>
                  <a:gd name="T21" fmla="*/ 18 h 24"/>
                  <a:gd name="T22" fmla="*/ 9 w 62"/>
                  <a:gd name="T23" fmla="*/ 20 h 24"/>
                  <a:gd name="T24" fmla="*/ 0 w 62"/>
                  <a:gd name="T25" fmla="*/ 20 h 24"/>
                  <a:gd name="T26" fmla="*/ 0 w 62"/>
                  <a:gd name="T27" fmla="*/ 21 h 24"/>
                  <a:gd name="T28" fmla="*/ 9 w 62"/>
                  <a:gd name="T29" fmla="*/ 24 h 24"/>
                  <a:gd name="T30" fmla="*/ 52 w 62"/>
                  <a:gd name="T31" fmla="*/ 24 h 24"/>
                  <a:gd name="T32" fmla="*/ 61 w 62"/>
                  <a:gd name="T33" fmla="*/ 21 h 24"/>
                  <a:gd name="T34" fmla="*/ 62 w 62"/>
                  <a:gd name="T35" fmla="*/ 20 h 24"/>
                  <a:gd name="T36" fmla="*/ 61 w 62"/>
                  <a:gd name="T3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24">
                    <a:moveTo>
                      <a:pt x="61" y="16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8" y="3"/>
                      <a:pt x="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7" y="5"/>
                      <a:pt x="17" y="6"/>
                    </a:cubicBezTo>
                    <a:cubicBezTo>
                      <a:pt x="17" y="7"/>
                      <a:pt x="16" y="8"/>
                      <a:pt x="1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12"/>
                      <a:pt x="1" y="16"/>
                      <a:pt x="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7"/>
                      <a:pt x="11" y="18"/>
                    </a:cubicBezTo>
                    <a:cubicBezTo>
                      <a:pt x="11" y="19"/>
                      <a:pt x="10" y="20"/>
                      <a:pt x="9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3"/>
                      <a:pt x="4" y="24"/>
                      <a:pt x="9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7" y="24"/>
                      <a:pt x="60" y="23"/>
                      <a:pt x="61" y="21"/>
                    </a:cubicBezTo>
                    <a:cubicBezTo>
                      <a:pt x="62" y="21"/>
                      <a:pt x="62" y="20"/>
                      <a:pt x="62" y="20"/>
                    </a:cubicBezTo>
                    <a:cubicBezTo>
                      <a:pt x="62" y="18"/>
                      <a:pt x="61" y="17"/>
                      <a:pt x="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C593F365-6321-A553-6E3B-2B9DC1A4BC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7125" y="1749425"/>
                <a:ext cx="392113" cy="454025"/>
              </a:xfrm>
              <a:custGeom>
                <a:avLst/>
                <a:gdLst>
                  <a:gd name="T0" fmla="*/ 63 w 79"/>
                  <a:gd name="T1" fmla="*/ 92 h 92"/>
                  <a:gd name="T2" fmla="*/ 15 w 79"/>
                  <a:gd name="T3" fmla="*/ 92 h 92"/>
                  <a:gd name="T4" fmla="*/ 2 w 79"/>
                  <a:gd name="T5" fmla="*/ 87 h 92"/>
                  <a:gd name="T6" fmla="*/ 3 w 79"/>
                  <a:gd name="T7" fmla="*/ 78 h 92"/>
                  <a:gd name="T8" fmla="*/ 28 w 79"/>
                  <a:gd name="T9" fmla="*/ 31 h 92"/>
                  <a:gd name="T10" fmla="*/ 28 w 79"/>
                  <a:gd name="T11" fmla="*/ 10 h 92"/>
                  <a:gd name="T12" fmla="*/ 27 w 79"/>
                  <a:gd name="T13" fmla="*/ 10 h 92"/>
                  <a:gd name="T14" fmla="*/ 23 w 79"/>
                  <a:gd name="T15" fmla="*/ 9 h 92"/>
                  <a:gd name="T16" fmla="*/ 23 w 79"/>
                  <a:gd name="T17" fmla="*/ 8 h 92"/>
                  <a:gd name="T18" fmla="*/ 22 w 79"/>
                  <a:gd name="T19" fmla="*/ 2 h 92"/>
                  <a:gd name="T20" fmla="*/ 24 w 79"/>
                  <a:gd name="T21" fmla="*/ 0 h 92"/>
                  <a:gd name="T22" fmla="*/ 54 w 79"/>
                  <a:gd name="T23" fmla="*/ 0 h 92"/>
                  <a:gd name="T24" fmla="*/ 56 w 79"/>
                  <a:gd name="T25" fmla="*/ 2 h 92"/>
                  <a:gd name="T26" fmla="*/ 55 w 79"/>
                  <a:gd name="T27" fmla="*/ 8 h 92"/>
                  <a:gd name="T28" fmla="*/ 55 w 79"/>
                  <a:gd name="T29" fmla="*/ 9 h 92"/>
                  <a:gd name="T30" fmla="*/ 51 w 79"/>
                  <a:gd name="T31" fmla="*/ 10 h 92"/>
                  <a:gd name="T32" fmla="*/ 50 w 79"/>
                  <a:gd name="T33" fmla="*/ 10 h 92"/>
                  <a:gd name="T34" fmla="*/ 50 w 79"/>
                  <a:gd name="T35" fmla="*/ 12 h 92"/>
                  <a:gd name="T36" fmla="*/ 50 w 79"/>
                  <a:gd name="T37" fmla="*/ 31 h 92"/>
                  <a:gd name="T38" fmla="*/ 76 w 79"/>
                  <a:gd name="T39" fmla="*/ 78 h 92"/>
                  <a:gd name="T40" fmla="*/ 76 w 79"/>
                  <a:gd name="T41" fmla="*/ 87 h 92"/>
                  <a:gd name="T42" fmla="*/ 63 w 79"/>
                  <a:gd name="T43" fmla="*/ 92 h 92"/>
                  <a:gd name="T44" fmla="*/ 26 w 79"/>
                  <a:gd name="T45" fmla="*/ 6 h 92"/>
                  <a:gd name="T46" fmla="*/ 27 w 79"/>
                  <a:gd name="T47" fmla="*/ 6 h 92"/>
                  <a:gd name="T48" fmla="*/ 32 w 79"/>
                  <a:gd name="T49" fmla="*/ 10 h 92"/>
                  <a:gd name="T50" fmla="*/ 32 w 79"/>
                  <a:gd name="T51" fmla="*/ 32 h 92"/>
                  <a:gd name="T52" fmla="*/ 32 w 79"/>
                  <a:gd name="T53" fmla="*/ 33 h 92"/>
                  <a:gd name="T54" fmla="*/ 6 w 79"/>
                  <a:gd name="T55" fmla="*/ 80 h 92"/>
                  <a:gd name="T56" fmla="*/ 5 w 79"/>
                  <a:gd name="T57" fmla="*/ 85 h 92"/>
                  <a:gd name="T58" fmla="*/ 15 w 79"/>
                  <a:gd name="T59" fmla="*/ 88 h 92"/>
                  <a:gd name="T60" fmla="*/ 63 w 79"/>
                  <a:gd name="T61" fmla="*/ 88 h 92"/>
                  <a:gd name="T62" fmla="*/ 73 w 79"/>
                  <a:gd name="T63" fmla="*/ 85 h 92"/>
                  <a:gd name="T64" fmla="*/ 72 w 79"/>
                  <a:gd name="T65" fmla="*/ 80 h 92"/>
                  <a:gd name="T66" fmla="*/ 47 w 79"/>
                  <a:gd name="T67" fmla="*/ 33 h 92"/>
                  <a:gd name="T68" fmla="*/ 46 w 79"/>
                  <a:gd name="T69" fmla="*/ 32 h 92"/>
                  <a:gd name="T70" fmla="*/ 46 w 79"/>
                  <a:gd name="T71" fmla="*/ 10 h 92"/>
                  <a:gd name="T72" fmla="*/ 51 w 79"/>
                  <a:gd name="T73" fmla="*/ 6 h 92"/>
                  <a:gd name="T74" fmla="*/ 52 w 79"/>
                  <a:gd name="T75" fmla="*/ 6 h 92"/>
                  <a:gd name="T76" fmla="*/ 52 w 79"/>
                  <a:gd name="T77" fmla="*/ 4 h 92"/>
                  <a:gd name="T78" fmla="*/ 26 w 79"/>
                  <a:gd name="T79" fmla="*/ 4 h 92"/>
                  <a:gd name="T80" fmla="*/ 26 w 79"/>
                  <a:gd name="T81" fmla="*/ 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9" h="92">
                    <a:moveTo>
                      <a:pt x="63" y="92"/>
                    </a:moveTo>
                    <a:cubicBezTo>
                      <a:pt x="15" y="92"/>
                      <a:pt x="15" y="92"/>
                      <a:pt x="15" y="92"/>
                    </a:cubicBezTo>
                    <a:cubicBezTo>
                      <a:pt x="8" y="92"/>
                      <a:pt x="4" y="90"/>
                      <a:pt x="2" y="87"/>
                    </a:cubicBezTo>
                    <a:cubicBezTo>
                      <a:pt x="0" y="83"/>
                      <a:pt x="2" y="78"/>
                      <a:pt x="3" y="78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7" y="10"/>
                      <a:pt x="27" y="10"/>
                    </a:cubicBezTo>
                    <a:cubicBezTo>
                      <a:pt x="26" y="10"/>
                      <a:pt x="24" y="10"/>
                      <a:pt x="23" y="9"/>
                    </a:cubicBezTo>
                    <a:cubicBezTo>
                      <a:pt x="23" y="9"/>
                      <a:pt x="23" y="8"/>
                      <a:pt x="23" y="8"/>
                    </a:cubicBezTo>
                    <a:cubicBezTo>
                      <a:pt x="22" y="6"/>
                      <a:pt x="22" y="2"/>
                      <a:pt x="22" y="2"/>
                    </a:cubicBezTo>
                    <a:cubicBezTo>
                      <a:pt x="22" y="1"/>
                      <a:pt x="23" y="0"/>
                      <a:pt x="2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56" y="2"/>
                      <a:pt x="56" y="6"/>
                      <a:pt x="55" y="8"/>
                    </a:cubicBezTo>
                    <a:cubicBezTo>
                      <a:pt x="55" y="8"/>
                      <a:pt x="55" y="8"/>
                      <a:pt x="55" y="9"/>
                    </a:cubicBezTo>
                    <a:cubicBezTo>
                      <a:pt x="54" y="10"/>
                      <a:pt x="53" y="10"/>
                      <a:pt x="51" y="10"/>
                    </a:cubicBezTo>
                    <a:cubicBezTo>
                      <a:pt x="51" y="10"/>
                      <a:pt x="50" y="10"/>
                      <a:pt x="50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8"/>
                      <a:pt x="79" y="83"/>
                      <a:pt x="76" y="87"/>
                    </a:cubicBezTo>
                    <a:cubicBezTo>
                      <a:pt x="74" y="90"/>
                      <a:pt x="70" y="92"/>
                      <a:pt x="63" y="92"/>
                    </a:cubicBezTo>
                    <a:close/>
                    <a:moveTo>
                      <a:pt x="26" y="6"/>
                    </a:moveTo>
                    <a:cubicBezTo>
                      <a:pt x="27" y="6"/>
                      <a:pt x="27" y="6"/>
                      <a:pt x="27" y="6"/>
                    </a:cubicBezTo>
                    <a:cubicBezTo>
                      <a:pt x="29" y="6"/>
                      <a:pt x="31" y="7"/>
                      <a:pt x="32" y="1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6" y="80"/>
                      <a:pt x="4" y="83"/>
                      <a:pt x="5" y="85"/>
                    </a:cubicBezTo>
                    <a:cubicBezTo>
                      <a:pt x="7" y="87"/>
                      <a:pt x="10" y="88"/>
                      <a:pt x="15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8" y="88"/>
                      <a:pt x="72" y="87"/>
                      <a:pt x="73" y="85"/>
                    </a:cubicBezTo>
                    <a:cubicBezTo>
                      <a:pt x="74" y="83"/>
                      <a:pt x="72" y="80"/>
                      <a:pt x="72" y="80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6" y="33"/>
                      <a:pt x="46" y="32"/>
                      <a:pt x="46" y="32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7" y="7"/>
                      <a:pt x="49" y="6"/>
                      <a:pt x="51" y="6"/>
                    </a:cubicBezTo>
                    <a:cubicBezTo>
                      <a:pt x="51" y="6"/>
                      <a:pt x="52" y="6"/>
                      <a:pt x="52" y="6"/>
                    </a:cubicBezTo>
                    <a:cubicBezTo>
                      <a:pt x="52" y="5"/>
                      <a:pt x="52" y="5"/>
                      <a:pt x="52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5"/>
                      <a:pt x="26" y="5"/>
                      <a:pt x="2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F9992BD-37CD-AF8D-5E62-FCFA432F5F90}"/>
                </a:ext>
              </a:extLst>
            </p:cNvPr>
            <p:cNvGrpSpPr/>
            <p:nvPr/>
          </p:nvGrpSpPr>
          <p:grpSpPr>
            <a:xfrm>
              <a:off x="3187939" y="6056345"/>
              <a:ext cx="442687" cy="399568"/>
              <a:chOff x="3355975" y="954088"/>
              <a:chExt cx="733426" cy="661987"/>
            </a:xfrm>
            <a:grpFill/>
          </p:grpSpPr>
          <p:sp>
            <p:nvSpPr>
              <p:cNvPr id="140" name="Rectangle 6">
                <a:extLst>
                  <a:ext uri="{FF2B5EF4-FFF2-40B4-BE49-F238E27FC236}">
                    <a16:creationId xmlns:a16="http://schemas.microsoft.com/office/drawing/2014/main" id="{1B98BCA9-96DF-C5E1-1A0D-AAC8847BF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25" y="1155700"/>
                <a:ext cx="293688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Rectangle 7">
                <a:extLst>
                  <a:ext uri="{FF2B5EF4-FFF2-40B4-BE49-F238E27FC236}">
                    <a16:creationId xmlns:a16="http://schemas.microsoft.com/office/drawing/2014/main" id="{EA743799-138C-9D0A-B53E-17CB8F7CE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25" y="1238250"/>
                <a:ext cx="236538" cy="206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Rectangle 8">
                <a:extLst>
                  <a:ext uri="{FF2B5EF4-FFF2-40B4-BE49-F238E27FC236}">
                    <a16:creationId xmlns:a16="http://schemas.microsoft.com/office/drawing/2014/main" id="{147A0329-8F2D-8F44-EEF5-C0118A5DF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25" y="1325563"/>
                <a:ext cx="173038" cy="206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CC6ADE2-2580-3E54-D9C4-335A2DC6A49B}"/>
                  </a:ext>
                </a:extLst>
              </p:cNvPr>
              <p:cNvGrpSpPr/>
              <p:nvPr/>
            </p:nvGrpSpPr>
            <p:grpSpPr>
              <a:xfrm>
                <a:off x="3355975" y="954088"/>
                <a:ext cx="733426" cy="661987"/>
                <a:chOff x="3355975" y="954088"/>
                <a:chExt cx="733426" cy="661987"/>
              </a:xfrm>
              <a:grpFill/>
            </p:grpSpPr>
            <p:sp>
              <p:nvSpPr>
                <p:cNvPr id="144" name="Freeform 5">
                  <a:extLst>
                    <a:ext uri="{FF2B5EF4-FFF2-40B4-BE49-F238E27FC236}">
                      <a16:creationId xmlns:a16="http://schemas.microsoft.com/office/drawing/2014/main" id="{DEBE8ADC-5270-0434-5240-040E8586BD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55975" y="954088"/>
                  <a:ext cx="534988" cy="661987"/>
                </a:xfrm>
                <a:custGeom>
                  <a:avLst/>
                  <a:gdLst>
                    <a:gd name="T0" fmla="*/ 312 w 337"/>
                    <a:gd name="T1" fmla="*/ 392 h 417"/>
                    <a:gd name="T2" fmla="*/ 25 w 337"/>
                    <a:gd name="T3" fmla="*/ 392 h 417"/>
                    <a:gd name="T4" fmla="*/ 25 w 337"/>
                    <a:gd name="T5" fmla="*/ 101 h 417"/>
                    <a:gd name="T6" fmla="*/ 100 w 337"/>
                    <a:gd name="T7" fmla="*/ 101 h 417"/>
                    <a:gd name="T8" fmla="*/ 100 w 337"/>
                    <a:gd name="T9" fmla="*/ 26 h 417"/>
                    <a:gd name="T10" fmla="*/ 312 w 337"/>
                    <a:gd name="T11" fmla="*/ 26 h 417"/>
                    <a:gd name="T12" fmla="*/ 312 w 337"/>
                    <a:gd name="T13" fmla="*/ 134 h 417"/>
                    <a:gd name="T14" fmla="*/ 337 w 337"/>
                    <a:gd name="T15" fmla="*/ 108 h 417"/>
                    <a:gd name="T16" fmla="*/ 337 w 337"/>
                    <a:gd name="T17" fmla="*/ 0 h 417"/>
                    <a:gd name="T18" fmla="*/ 89 w 337"/>
                    <a:gd name="T19" fmla="*/ 0 h 417"/>
                    <a:gd name="T20" fmla="*/ 0 w 337"/>
                    <a:gd name="T21" fmla="*/ 89 h 417"/>
                    <a:gd name="T22" fmla="*/ 0 w 337"/>
                    <a:gd name="T23" fmla="*/ 417 h 417"/>
                    <a:gd name="T24" fmla="*/ 337 w 337"/>
                    <a:gd name="T25" fmla="*/ 417 h 417"/>
                    <a:gd name="T26" fmla="*/ 337 w 337"/>
                    <a:gd name="T27" fmla="*/ 286 h 417"/>
                    <a:gd name="T28" fmla="*/ 312 w 337"/>
                    <a:gd name="T29" fmla="*/ 312 h 417"/>
                    <a:gd name="T30" fmla="*/ 312 w 337"/>
                    <a:gd name="T31" fmla="*/ 392 h 417"/>
                    <a:gd name="T32" fmla="*/ 37 w 337"/>
                    <a:gd name="T33" fmla="*/ 88 h 417"/>
                    <a:gd name="T34" fmla="*/ 88 w 337"/>
                    <a:gd name="T35" fmla="*/ 37 h 417"/>
                    <a:gd name="T36" fmla="*/ 88 w 337"/>
                    <a:gd name="T37" fmla="*/ 88 h 417"/>
                    <a:gd name="T38" fmla="*/ 37 w 337"/>
                    <a:gd name="T39" fmla="*/ 88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7" h="417">
                      <a:moveTo>
                        <a:pt x="312" y="392"/>
                      </a:moveTo>
                      <a:lnTo>
                        <a:pt x="25" y="392"/>
                      </a:lnTo>
                      <a:lnTo>
                        <a:pt x="25" y="101"/>
                      </a:lnTo>
                      <a:lnTo>
                        <a:pt x="100" y="101"/>
                      </a:lnTo>
                      <a:lnTo>
                        <a:pt x="100" y="26"/>
                      </a:lnTo>
                      <a:lnTo>
                        <a:pt x="312" y="26"/>
                      </a:lnTo>
                      <a:lnTo>
                        <a:pt x="312" y="134"/>
                      </a:lnTo>
                      <a:lnTo>
                        <a:pt x="337" y="108"/>
                      </a:lnTo>
                      <a:lnTo>
                        <a:pt x="337" y="0"/>
                      </a:lnTo>
                      <a:lnTo>
                        <a:pt x="89" y="0"/>
                      </a:lnTo>
                      <a:lnTo>
                        <a:pt x="0" y="89"/>
                      </a:lnTo>
                      <a:lnTo>
                        <a:pt x="0" y="417"/>
                      </a:lnTo>
                      <a:lnTo>
                        <a:pt x="337" y="417"/>
                      </a:lnTo>
                      <a:lnTo>
                        <a:pt x="337" y="286"/>
                      </a:lnTo>
                      <a:lnTo>
                        <a:pt x="312" y="312"/>
                      </a:lnTo>
                      <a:lnTo>
                        <a:pt x="312" y="392"/>
                      </a:lnTo>
                      <a:close/>
                      <a:moveTo>
                        <a:pt x="37" y="88"/>
                      </a:moveTo>
                      <a:lnTo>
                        <a:pt x="88" y="37"/>
                      </a:lnTo>
                      <a:lnTo>
                        <a:pt x="88" y="88"/>
                      </a:lnTo>
                      <a:lnTo>
                        <a:pt x="37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5" name="Freeform 9">
                  <a:extLst>
                    <a:ext uri="{FF2B5EF4-FFF2-40B4-BE49-F238E27FC236}">
                      <a16:creationId xmlns:a16="http://schemas.microsoft.com/office/drawing/2014/main" id="{4799FA30-D481-7311-5A27-88FEA14412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59188" y="1069975"/>
                  <a:ext cx="430213" cy="430212"/>
                </a:xfrm>
                <a:custGeom>
                  <a:avLst/>
                  <a:gdLst>
                    <a:gd name="T0" fmla="*/ 146 w 271"/>
                    <a:gd name="T1" fmla="*/ 35 h 271"/>
                    <a:gd name="T2" fmla="*/ 121 w 271"/>
                    <a:gd name="T3" fmla="*/ 61 h 271"/>
                    <a:gd name="T4" fmla="*/ 26 w 271"/>
                    <a:gd name="T5" fmla="*/ 156 h 271"/>
                    <a:gd name="T6" fmla="*/ 0 w 271"/>
                    <a:gd name="T7" fmla="*/ 271 h 271"/>
                    <a:gd name="T8" fmla="*/ 115 w 271"/>
                    <a:gd name="T9" fmla="*/ 245 h 271"/>
                    <a:gd name="T10" fmla="*/ 121 w 271"/>
                    <a:gd name="T11" fmla="*/ 239 h 271"/>
                    <a:gd name="T12" fmla="*/ 146 w 271"/>
                    <a:gd name="T13" fmla="*/ 213 h 271"/>
                    <a:gd name="T14" fmla="*/ 271 w 271"/>
                    <a:gd name="T15" fmla="*/ 89 h 271"/>
                    <a:gd name="T16" fmla="*/ 182 w 271"/>
                    <a:gd name="T17" fmla="*/ 0 h 271"/>
                    <a:gd name="T18" fmla="*/ 146 w 271"/>
                    <a:gd name="T19" fmla="*/ 35 h 271"/>
                    <a:gd name="T20" fmla="*/ 226 w 271"/>
                    <a:gd name="T21" fmla="*/ 68 h 271"/>
                    <a:gd name="T22" fmla="*/ 87 w 271"/>
                    <a:gd name="T23" fmla="*/ 207 h 271"/>
                    <a:gd name="T24" fmla="*/ 67 w 271"/>
                    <a:gd name="T25" fmla="*/ 187 h 271"/>
                    <a:gd name="T26" fmla="*/ 206 w 271"/>
                    <a:gd name="T27" fmla="*/ 48 h 271"/>
                    <a:gd name="T28" fmla="*/ 226 w 271"/>
                    <a:gd name="T29" fmla="*/ 68 h 271"/>
                    <a:gd name="T30" fmla="*/ 61 w 271"/>
                    <a:gd name="T31" fmla="*/ 181 h 271"/>
                    <a:gd name="T32" fmla="*/ 43 w 271"/>
                    <a:gd name="T33" fmla="*/ 163 h 271"/>
                    <a:gd name="T34" fmla="*/ 182 w 271"/>
                    <a:gd name="T35" fmla="*/ 24 h 271"/>
                    <a:gd name="T36" fmla="*/ 199 w 271"/>
                    <a:gd name="T37" fmla="*/ 42 h 271"/>
                    <a:gd name="T38" fmla="*/ 61 w 271"/>
                    <a:gd name="T39" fmla="*/ 181 h 271"/>
                    <a:gd name="T40" fmla="*/ 55 w 271"/>
                    <a:gd name="T41" fmla="*/ 187 h 271"/>
                    <a:gd name="T42" fmla="*/ 55 w 271"/>
                    <a:gd name="T43" fmla="*/ 187 h 271"/>
                    <a:gd name="T44" fmla="*/ 87 w 271"/>
                    <a:gd name="T45" fmla="*/ 219 h 271"/>
                    <a:gd name="T46" fmla="*/ 87 w 271"/>
                    <a:gd name="T47" fmla="*/ 219 h 271"/>
                    <a:gd name="T48" fmla="*/ 98 w 271"/>
                    <a:gd name="T49" fmla="*/ 230 h 271"/>
                    <a:gd name="T50" fmla="*/ 56 w 271"/>
                    <a:gd name="T51" fmla="*/ 240 h 271"/>
                    <a:gd name="T52" fmla="*/ 30 w 271"/>
                    <a:gd name="T53" fmla="*/ 215 h 271"/>
                    <a:gd name="T54" fmla="*/ 40 w 271"/>
                    <a:gd name="T55" fmla="*/ 172 h 271"/>
                    <a:gd name="T56" fmla="*/ 55 w 271"/>
                    <a:gd name="T57" fmla="*/ 187 h 271"/>
                    <a:gd name="T58" fmla="*/ 107 w 271"/>
                    <a:gd name="T59" fmla="*/ 227 h 271"/>
                    <a:gd name="T60" fmla="*/ 93 w 271"/>
                    <a:gd name="T61" fmla="*/ 213 h 271"/>
                    <a:gd name="T62" fmla="*/ 232 w 271"/>
                    <a:gd name="T63" fmla="*/ 75 h 271"/>
                    <a:gd name="T64" fmla="*/ 246 w 271"/>
                    <a:gd name="T65" fmla="*/ 89 h 271"/>
                    <a:gd name="T66" fmla="*/ 107 w 271"/>
                    <a:gd name="T67" fmla="*/ 227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1" h="271">
                      <a:moveTo>
                        <a:pt x="146" y="35"/>
                      </a:moveTo>
                      <a:lnTo>
                        <a:pt x="121" y="61"/>
                      </a:lnTo>
                      <a:lnTo>
                        <a:pt x="26" y="156"/>
                      </a:lnTo>
                      <a:lnTo>
                        <a:pt x="0" y="271"/>
                      </a:lnTo>
                      <a:lnTo>
                        <a:pt x="115" y="245"/>
                      </a:lnTo>
                      <a:lnTo>
                        <a:pt x="121" y="239"/>
                      </a:lnTo>
                      <a:lnTo>
                        <a:pt x="146" y="213"/>
                      </a:lnTo>
                      <a:lnTo>
                        <a:pt x="271" y="89"/>
                      </a:lnTo>
                      <a:lnTo>
                        <a:pt x="182" y="0"/>
                      </a:lnTo>
                      <a:lnTo>
                        <a:pt x="146" y="35"/>
                      </a:lnTo>
                      <a:close/>
                      <a:moveTo>
                        <a:pt x="226" y="68"/>
                      </a:moveTo>
                      <a:lnTo>
                        <a:pt x="87" y="207"/>
                      </a:lnTo>
                      <a:lnTo>
                        <a:pt x="67" y="187"/>
                      </a:lnTo>
                      <a:lnTo>
                        <a:pt x="206" y="48"/>
                      </a:lnTo>
                      <a:lnTo>
                        <a:pt x="226" y="68"/>
                      </a:lnTo>
                      <a:close/>
                      <a:moveTo>
                        <a:pt x="61" y="181"/>
                      </a:moveTo>
                      <a:lnTo>
                        <a:pt x="43" y="163"/>
                      </a:lnTo>
                      <a:lnTo>
                        <a:pt x="182" y="24"/>
                      </a:lnTo>
                      <a:lnTo>
                        <a:pt x="199" y="42"/>
                      </a:lnTo>
                      <a:lnTo>
                        <a:pt x="61" y="181"/>
                      </a:lnTo>
                      <a:close/>
                      <a:moveTo>
                        <a:pt x="55" y="187"/>
                      </a:moveTo>
                      <a:lnTo>
                        <a:pt x="55" y="187"/>
                      </a:lnTo>
                      <a:lnTo>
                        <a:pt x="87" y="219"/>
                      </a:lnTo>
                      <a:lnTo>
                        <a:pt x="87" y="219"/>
                      </a:lnTo>
                      <a:lnTo>
                        <a:pt x="98" y="230"/>
                      </a:lnTo>
                      <a:lnTo>
                        <a:pt x="56" y="240"/>
                      </a:lnTo>
                      <a:lnTo>
                        <a:pt x="30" y="215"/>
                      </a:lnTo>
                      <a:lnTo>
                        <a:pt x="40" y="172"/>
                      </a:lnTo>
                      <a:lnTo>
                        <a:pt x="55" y="187"/>
                      </a:lnTo>
                      <a:close/>
                      <a:moveTo>
                        <a:pt x="107" y="227"/>
                      </a:moveTo>
                      <a:lnTo>
                        <a:pt x="93" y="213"/>
                      </a:lnTo>
                      <a:lnTo>
                        <a:pt x="232" y="75"/>
                      </a:lnTo>
                      <a:lnTo>
                        <a:pt x="246" y="89"/>
                      </a:lnTo>
                      <a:lnTo>
                        <a:pt x="107" y="2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864ABE7-1536-9FA2-EAE4-6C0A20B41E03}"/>
                </a:ext>
              </a:extLst>
            </p:cNvPr>
            <p:cNvGrpSpPr/>
            <p:nvPr/>
          </p:nvGrpSpPr>
          <p:grpSpPr>
            <a:xfrm>
              <a:off x="2235008" y="6091283"/>
              <a:ext cx="361764" cy="329693"/>
              <a:chOff x="8205788" y="-103188"/>
              <a:chExt cx="1343025" cy="1223964"/>
            </a:xfrm>
            <a:grpFill/>
          </p:grpSpPr>
          <p:sp>
            <p:nvSpPr>
              <p:cNvPr id="135" name="Rectangle 12">
                <a:extLst>
                  <a:ext uri="{FF2B5EF4-FFF2-40B4-BE49-F238E27FC236}">
                    <a16:creationId xmlns:a16="http://schemas.microsoft.com/office/drawing/2014/main" id="{8B670F6E-6520-5239-49FE-46CD93E2A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8338" y="868363"/>
                <a:ext cx="2524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Rectangle 13">
                <a:extLst>
                  <a:ext uri="{FF2B5EF4-FFF2-40B4-BE49-F238E27FC236}">
                    <a16:creationId xmlns:a16="http://schemas.microsoft.com/office/drawing/2014/main" id="{11A790AD-710F-4C5E-6511-14CBD67AC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24888" y="698500"/>
                <a:ext cx="252413" cy="422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Rectangle 14">
                <a:extLst>
                  <a:ext uri="{FF2B5EF4-FFF2-40B4-BE49-F238E27FC236}">
                    <a16:creationId xmlns:a16="http://schemas.microsoft.com/office/drawing/2014/main" id="{3B0F3AB6-8261-DD8A-A42B-8F05379DB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1438" y="530225"/>
                <a:ext cx="252413" cy="590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Rectangle 15">
                <a:extLst>
                  <a:ext uri="{FF2B5EF4-FFF2-40B4-BE49-F238E27FC236}">
                    <a16:creationId xmlns:a16="http://schemas.microsoft.com/office/drawing/2014/main" id="{E037CC65-AF30-281C-C810-68B54031D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7988" y="361950"/>
                <a:ext cx="250825" cy="758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16">
                <a:extLst>
                  <a:ext uri="{FF2B5EF4-FFF2-40B4-BE49-F238E27FC236}">
                    <a16:creationId xmlns:a16="http://schemas.microsoft.com/office/drawing/2014/main" id="{D0F26BEF-6052-8ABD-5FC4-FAEB6C452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5788" y="-103188"/>
                <a:ext cx="1343025" cy="801688"/>
              </a:xfrm>
              <a:custGeom>
                <a:avLst/>
                <a:gdLst>
                  <a:gd name="T0" fmla="*/ 727 w 846"/>
                  <a:gd name="T1" fmla="*/ 120 h 505"/>
                  <a:gd name="T2" fmla="*/ 569 w 846"/>
                  <a:gd name="T3" fmla="*/ 120 h 505"/>
                  <a:gd name="T4" fmla="*/ 370 w 846"/>
                  <a:gd name="T5" fmla="*/ 266 h 505"/>
                  <a:gd name="T6" fmla="*/ 264 w 846"/>
                  <a:gd name="T7" fmla="*/ 213 h 505"/>
                  <a:gd name="T8" fmla="*/ 0 w 846"/>
                  <a:gd name="T9" fmla="*/ 439 h 505"/>
                  <a:gd name="T10" fmla="*/ 0 w 846"/>
                  <a:gd name="T11" fmla="*/ 505 h 505"/>
                  <a:gd name="T12" fmla="*/ 264 w 846"/>
                  <a:gd name="T13" fmla="*/ 279 h 505"/>
                  <a:gd name="T14" fmla="*/ 370 w 846"/>
                  <a:gd name="T15" fmla="*/ 333 h 505"/>
                  <a:gd name="T16" fmla="*/ 595 w 846"/>
                  <a:gd name="T17" fmla="*/ 173 h 505"/>
                  <a:gd name="T18" fmla="*/ 754 w 846"/>
                  <a:gd name="T19" fmla="*/ 173 h 505"/>
                  <a:gd name="T20" fmla="*/ 846 w 846"/>
                  <a:gd name="T21" fmla="*/ 80 h 505"/>
                  <a:gd name="T22" fmla="*/ 846 w 846"/>
                  <a:gd name="T23" fmla="*/ 0 h 505"/>
                  <a:gd name="T24" fmla="*/ 727 w 846"/>
                  <a:gd name="T25" fmla="*/ 12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6" h="505">
                    <a:moveTo>
                      <a:pt x="727" y="120"/>
                    </a:moveTo>
                    <a:lnTo>
                      <a:pt x="569" y="120"/>
                    </a:lnTo>
                    <a:lnTo>
                      <a:pt x="370" y="266"/>
                    </a:lnTo>
                    <a:lnTo>
                      <a:pt x="264" y="213"/>
                    </a:lnTo>
                    <a:lnTo>
                      <a:pt x="0" y="439"/>
                    </a:lnTo>
                    <a:lnTo>
                      <a:pt x="0" y="505"/>
                    </a:lnTo>
                    <a:lnTo>
                      <a:pt x="264" y="279"/>
                    </a:lnTo>
                    <a:lnTo>
                      <a:pt x="370" y="333"/>
                    </a:lnTo>
                    <a:lnTo>
                      <a:pt x="595" y="173"/>
                    </a:lnTo>
                    <a:lnTo>
                      <a:pt x="754" y="173"/>
                    </a:lnTo>
                    <a:lnTo>
                      <a:pt x="846" y="80"/>
                    </a:lnTo>
                    <a:lnTo>
                      <a:pt x="846" y="0"/>
                    </a:lnTo>
                    <a:lnTo>
                      <a:pt x="727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9232ECD-7D2B-FE1A-34C4-5F56396D754C}"/>
                </a:ext>
              </a:extLst>
            </p:cNvPr>
            <p:cNvGrpSpPr/>
            <p:nvPr/>
          </p:nvGrpSpPr>
          <p:grpSpPr>
            <a:xfrm>
              <a:off x="1258905" y="6091790"/>
              <a:ext cx="400245" cy="328678"/>
              <a:chOff x="3188335" y="2400396"/>
              <a:chExt cx="479426" cy="393701"/>
            </a:xfrm>
            <a:grpFill/>
            <a:effectLst/>
          </p:grpSpPr>
          <p:sp>
            <p:nvSpPr>
              <p:cNvPr id="132" name="Freeform 47">
                <a:extLst>
                  <a:ext uri="{FF2B5EF4-FFF2-40B4-BE49-F238E27FC236}">
                    <a16:creationId xmlns:a16="http://schemas.microsoft.com/office/drawing/2014/main" id="{CCA07E20-58AC-3C57-7A5B-C1FB7DAB2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1673" y="2424209"/>
                <a:ext cx="374650" cy="369888"/>
              </a:xfrm>
              <a:custGeom>
                <a:avLst/>
                <a:gdLst>
                  <a:gd name="T0" fmla="*/ 0 w 152"/>
                  <a:gd name="T1" fmla="*/ 55 h 149"/>
                  <a:gd name="T2" fmla="*/ 46 w 152"/>
                  <a:gd name="T3" fmla="*/ 59 h 149"/>
                  <a:gd name="T4" fmla="*/ 46 w 152"/>
                  <a:gd name="T5" fmla="*/ 60 h 149"/>
                  <a:gd name="T6" fmla="*/ 55 w 152"/>
                  <a:gd name="T7" fmla="*/ 74 h 149"/>
                  <a:gd name="T8" fmla="*/ 20 w 152"/>
                  <a:gd name="T9" fmla="*/ 138 h 149"/>
                  <a:gd name="T10" fmla="*/ 19 w 152"/>
                  <a:gd name="T11" fmla="*/ 138 h 149"/>
                  <a:gd name="T12" fmla="*/ 14 w 152"/>
                  <a:gd name="T13" fmla="*/ 143 h 149"/>
                  <a:gd name="T14" fmla="*/ 19 w 152"/>
                  <a:gd name="T15" fmla="*/ 149 h 149"/>
                  <a:gd name="T16" fmla="*/ 29 w 152"/>
                  <a:gd name="T17" fmla="*/ 149 h 149"/>
                  <a:gd name="T18" fmla="*/ 35 w 152"/>
                  <a:gd name="T19" fmla="*/ 143 h 149"/>
                  <a:gd name="T20" fmla="*/ 30 w 152"/>
                  <a:gd name="T21" fmla="*/ 138 h 149"/>
                  <a:gd name="T22" fmla="*/ 67 w 152"/>
                  <a:gd name="T23" fmla="*/ 75 h 149"/>
                  <a:gd name="T24" fmla="*/ 68 w 152"/>
                  <a:gd name="T25" fmla="*/ 75 h 149"/>
                  <a:gd name="T26" fmla="*/ 97 w 152"/>
                  <a:gd name="T27" fmla="*/ 139 h 149"/>
                  <a:gd name="T28" fmla="*/ 93 w 152"/>
                  <a:gd name="T29" fmla="*/ 144 h 149"/>
                  <a:gd name="T30" fmla="*/ 99 w 152"/>
                  <a:gd name="T31" fmla="*/ 149 h 149"/>
                  <a:gd name="T32" fmla="*/ 109 w 152"/>
                  <a:gd name="T33" fmla="*/ 149 h 149"/>
                  <a:gd name="T34" fmla="*/ 115 w 152"/>
                  <a:gd name="T35" fmla="*/ 144 h 149"/>
                  <a:gd name="T36" fmla="*/ 110 w 152"/>
                  <a:gd name="T37" fmla="*/ 138 h 149"/>
                  <a:gd name="T38" fmla="*/ 79 w 152"/>
                  <a:gd name="T39" fmla="*/ 73 h 149"/>
                  <a:gd name="T40" fmla="*/ 86 w 152"/>
                  <a:gd name="T41" fmla="*/ 63 h 149"/>
                  <a:gd name="T42" fmla="*/ 152 w 152"/>
                  <a:gd name="T43" fmla="*/ 69 h 149"/>
                  <a:gd name="T44" fmla="*/ 152 w 152"/>
                  <a:gd name="T45" fmla="*/ 0 h 149"/>
                  <a:gd name="T46" fmla="*/ 0 w 152"/>
                  <a:gd name="T47" fmla="*/ 26 h 149"/>
                  <a:gd name="T48" fmla="*/ 0 w 152"/>
                  <a:gd name="T49" fmla="*/ 5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149">
                    <a:moveTo>
                      <a:pt x="0" y="55"/>
                    </a:move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6"/>
                      <a:pt x="50" y="72"/>
                      <a:pt x="55" y="74"/>
                    </a:cubicBezTo>
                    <a:cubicBezTo>
                      <a:pt x="41" y="100"/>
                      <a:pt x="24" y="129"/>
                      <a:pt x="20" y="138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6" y="138"/>
                      <a:pt x="14" y="140"/>
                      <a:pt x="14" y="143"/>
                    </a:cubicBezTo>
                    <a:cubicBezTo>
                      <a:pt x="14" y="146"/>
                      <a:pt x="16" y="149"/>
                      <a:pt x="19" y="149"/>
                    </a:cubicBezTo>
                    <a:cubicBezTo>
                      <a:pt x="29" y="149"/>
                      <a:pt x="29" y="149"/>
                      <a:pt x="29" y="149"/>
                    </a:cubicBezTo>
                    <a:cubicBezTo>
                      <a:pt x="32" y="149"/>
                      <a:pt x="35" y="146"/>
                      <a:pt x="35" y="143"/>
                    </a:cubicBezTo>
                    <a:cubicBezTo>
                      <a:pt x="35" y="141"/>
                      <a:pt x="33" y="139"/>
                      <a:pt x="30" y="138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95" y="140"/>
                      <a:pt x="93" y="141"/>
                      <a:pt x="93" y="144"/>
                    </a:cubicBezTo>
                    <a:cubicBezTo>
                      <a:pt x="93" y="146"/>
                      <a:pt x="96" y="149"/>
                      <a:pt x="99" y="149"/>
                    </a:cubicBezTo>
                    <a:cubicBezTo>
                      <a:pt x="109" y="149"/>
                      <a:pt x="109" y="149"/>
                      <a:pt x="109" y="149"/>
                    </a:cubicBezTo>
                    <a:cubicBezTo>
                      <a:pt x="112" y="149"/>
                      <a:pt x="115" y="146"/>
                      <a:pt x="115" y="144"/>
                    </a:cubicBezTo>
                    <a:cubicBezTo>
                      <a:pt x="115" y="141"/>
                      <a:pt x="113" y="139"/>
                      <a:pt x="110" y="138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82" y="71"/>
                      <a:pt x="85" y="67"/>
                      <a:pt x="86" y="63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48">
                <a:extLst>
                  <a:ext uri="{FF2B5EF4-FFF2-40B4-BE49-F238E27FC236}">
                    <a16:creationId xmlns:a16="http://schemas.microsoft.com/office/drawing/2014/main" id="{7A06629B-B7CA-0408-BDE7-DBFE4BAE5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9023" y="2400396"/>
                <a:ext cx="58738" cy="219075"/>
              </a:xfrm>
              <a:custGeom>
                <a:avLst/>
                <a:gdLst>
                  <a:gd name="T0" fmla="*/ 12 w 24"/>
                  <a:gd name="T1" fmla="*/ 0 h 89"/>
                  <a:gd name="T2" fmla="*/ 0 w 24"/>
                  <a:gd name="T3" fmla="*/ 12 h 89"/>
                  <a:gd name="T4" fmla="*/ 0 w 24"/>
                  <a:gd name="T5" fmla="*/ 77 h 89"/>
                  <a:gd name="T6" fmla="*/ 12 w 24"/>
                  <a:gd name="T7" fmla="*/ 89 h 89"/>
                  <a:gd name="T8" fmla="*/ 24 w 24"/>
                  <a:gd name="T9" fmla="*/ 77 h 89"/>
                  <a:gd name="T10" fmla="*/ 24 w 24"/>
                  <a:gd name="T11" fmla="*/ 12 h 89"/>
                  <a:gd name="T12" fmla="*/ 12 w 24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9">
                    <a:moveTo>
                      <a:pt x="12" y="0"/>
                    </a:moveTo>
                    <a:cubicBezTo>
                      <a:pt x="6" y="0"/>
                      <a:pt x="0" y="6"/>
                      <a:pt x="0" y="12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4"/>
                      <a:pt x="6" y="89"/>
                      <a:pt x="12" y="89"/>
                    </a:cubicBezTo>
                    <a:cubicBezTo>
                      <a:pt x="19" y="89"/>
                      <a:pt x="24" y="84"/>
                      <a:pt x="24" y="77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49">
                <a:extLst>
                  <a:ext uri="{FF2B5EF4-FFF2-40B4-BE49-F238E27FC236}">
                    <a16:creationId xmlns:a16="http://schemas.microsoft.com/office/drawing/2014/main" id="{FE08CB90-644B-90A1-6F3E-6C148B8E9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335" y="2486121"/>
                <a:ext cx="20638" cy="79375"/>
              </a:xfrm>
              <a:custGeom>
                <a:avLst/>
                <a:gdLst>
                  <a:gd name="T0" fmla="*/ 4 w 8"/>
                  <a:gd name="T1" fmla="*/ 0 h 32"/>
                  <a:gd name="T2" fmla="*/ 0 w 8"/>
                  <a:gd name="T3" fmla="*/ 4 h 32"/>
                  <a:gd name="T4" fmla="*/ 0 w 8"/>
                  <a:gd name="T5" fmla="*/ 28 h 32"/>
                  <a:gd name="T6" fmla="*/ 4 w 8"/>
                  <a:gd name="T7" fmla="*/ 32 h 32"/>
                  <a:gd name="T8" fmla="*/ 8 w 8"/>
                  <a:gd name="T9" fmla="*/ 28 h 32"/>
                  <a:gd name="T10" fmla="*/ 8 w 8"/>
                  <a:gd name="T11" fmla="*/ 4 h 32"/>
                  <a:gd name="T12" fmla="*/ 4 w 8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2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7" y="32"/>
                      <a:pt x="8" y="30"/>
                      <a:pt x="8" y="2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F45A4B1-77FA-E594-3E72-F149F137AC05}"/>
                </a:ext>
              </a:extLst>
            </p:cNvPr>
            <p:cNvGrpSpPr/>
            <p:nvPr/>
          </p:nvGrpSpPr>
          <p:grpSpPr>
            <a:xfrm>
              <a:off x="4204977" y="6057241"/>
              <a:ext cx="397776" cy="397776"/>
              <a:chOff x="1928427" y="-1529876"/>
              <a:chExt cx="1960563" cy="1960563"/>
            </a:xfrm>
            <a:grpFill/>
          </p:grpSpPr>
          <p:sp>
            <p:nvSpPr>
              <p:cNvPr id="125" name="Freeform 19">
                <a:extLst>
                  <a:ext uri="{FF2B5EF4-FFF2-40B4-BE49-F238E27FC236}">
                    <a16:creationId xmlns:a16="http://schemas.microsoft.com/office/drawing/2014/main" id="{5B76905F-0BCC-2722-71F0-778742CCC6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0014" y="-256700"/>
                <a:ext cx="265113" cy="260350"/>
              </a:xfrm>
              <a:custGeom>
                <a:avLst/>
                <a:gdLst>
                  <a:gd name="T0" fmla="*/ 78 w 156"/>
                  <a:gd name="T1" fmla="*/ 0 h 154"/>
                  <a:gd name="T2" fmla="*/ 0 w 156"/>
                  <a:gd name="T3" fmla="*/ 77 h 154"/>
                  <a:gd name="T4" fmla="*/ 78 w 156"/>
                  <a:gd name="T5" fmla="*/ 154 h 154"/>
                  <a:gd name="T6" fmla="*/ 156 w 156"/>
                  <a:gd name="T7" fmla="*/ 77 h 154"/>
                  <a:gd name="T8" fmla="*/ 78 w 156"/>
                  <a:gd name="T9" fmla="*/ 0 h 154"/>
                  <a:gd name="T10" fmla="*/ 78 w 156"/>
                  <a:gd name="T11" fmla="*/ 116 h 154"/>
                  <a:gd name="T12" fmla="*/ 39 w 156"/>
                  <a:gd name="T13" fmla="*/ 77 h 154"/>
                  <a:gd name="T14" fmla="*/ 78 w 156"/>
                  <a:gd name="T15" fmla="*/ 39 h 154"/>
                  <a:gd name="T16" fmla="*/ 117 w 156"/>
                  <a:gd name="T17" fmla="*/ 77 h 154"/>
                  <a:gd name="T18" fmla="*/ 78 w 156"/>
                  <a:gd name="T19" fmla="*/ 1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54">
                    <a:moveTo>
                      <a:pt x="78" y="0"/>
                    </a:moveTo>
                    <a:cubicBezTo>
                      <a:pt x="35" y="0"/>
                      <a:pt x="0" y="35"/>
                      <a:pt x="0" y="77"/>
                    </a:cubicBezTo>
                    <a:cubicBezTo>
                      <a:pt x="0" y="120"/>
                      <a:pt x="35" y="154"/>
                      <a:pt x="78" y="154"/>
                    </a:cubicBezTo>
                    <a:cubicBezTo>
                      <a:pt x="121" y="154"/>
                      <a:pt x="156" y="120"/>
                      <a:pt x="156" y="77"/>
                    </a:cubicBezTo>
                    <a:cubicBezTo>
                      <a:pt x="156" y="35"/>
                      <a:pt x="121" y="0"/>
                      <a:pt x="78" y="0"/>
                    </a:cubicBezTo>
                    <a:close/>
                    <a:moveTo>
                      <a:pt x="78" y="116"/>
                    </a:moveTo>
                    <a:cubicBezTo>
                      <a:pt x="56" y="116"/>
                      <a:pt x="39" y="98"/>
                      <a:pt x="39" y="77"/>
                    </a:cubicBezTo>
                    <a:cubicBezTo>
                      <a:pt x="39" y="56"/>
                      <a:pt x="56" y="39"/>
                      <a:pt x="78" y="39"/>
                    </a:cubicBezTo>
                    <a:cubicBezTo>
                      <a:pt x="99" y="39"/>
                      <a:pt x="117" y="56"/>
                      <a:pt x="117" y="77"/>
                    </a:cubicBezTo>
                    <a:cubicBezTo>
                      <a:pt x="117" y="98"/>
                      <a:pt x="99" y="116"/>
                      <a:pt x="78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20">
                <a:extLst>
                  <a:ext uri="{FF2B5EF4-FFF2-40B4-BE49-F238E27FC236}">
                    <a16:creationId xmlns:a16="http://schemas.microsoft.com/office/drawing/2014/main" id="{21163CE4-EDB6-ABF6-1150-84F67F25C0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0702" y="-256700"/>
                <a:ext cx="263525" cy="260350"/>
              </a:xfrm>
              <a:custGeom>
                <a:avLst/>
                <a:gdLst>
                  <a:gd name="T0" fmla="*/ 78 w 155"/>
                  <a:gd name="T1" fmla="*/ 0 h 154"/>
                  <a:gd name="T2" fmla="*/ 0 w 155"/>
                  <a:gd name="T3" fmla="*/ 77 h 154"/>
                  <a:gd name="T4" fmla="*/ 78 w 155"/>
                  <a:gd name="T5" fmla="*/ 154 h 154"/>
                  <a:gd name="T6" fmla="*/ 155 w 155"/>
                  <a:gd name="T7" fmla="*/ 77 h 154"/>
                  <a:gd name="T8" fmla="*/ 78 w 155"/>
                  <a:gd name="T9" fmla="*/ 0 h 154"/>
                  <a:gd name="T10" fmla="*/ 78 w 155"/>
                  <a:gd name="T11" fmla="*/ 116 h 154"/>
                  <a:gd name="T12" fmla="*/ 39 w 155"/>
                  <a:gd name="T13" fmla="*/ 77 h 154"/>
                  <a:gd name="T14" fmla="*/ 78 w 155"/>
                  <a:gd name="T15" fmla="*/ 39 h 154"/>
                  <a:gd name="T16" fmla="*/ 117 w 155"/>
                  <a:gd name="T17" fmla="*/ 77 h 154"/>
                  <a:gd name="T18" fmla="*/ 78 w 155"/>
                  <a:gd name="T19" fmla="*/ 1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5" h="154">
                    <a:moveTo>
                      <a:pt x="78" y="0"/>
                    </a:moveTo>
                    <a:cubicBezTo>
                      <a:pt x="35" y="0"/>
                      <a:pt x="0" y="35"/>
                      <a:pt x="0" y="77"/>
                    </a:cubicBezTo>
                    <a:cubicBezTo>
                      <a:pt x="0" y="120"/>
                      <a:pt x="35" y="154"/>
                      <a:pt x="78" y="154"/>
                    </a:cubicBezTo>
                    <a:cubicBezTo>
                      <a:pt x="121" y="154"/>
                      <a:pt x="155" y="120"/>
                      <a:pt x="155" y="77"/>
                    </a:cubicBezTo>
                    <a:cubicBezTo>
                      <a:pt x="155" y="35"/>
                      <a:pt x="121" y="0"/>
                      <a:pt x="78" y="0"/>
                    </a:cubicBezTo>
                    <a:close/>
                    <a:moveTo>
                      <a:pt x="78" y="116"/>
                    </a:moveTo>
                    <a:cubicBezTo>
                      <a:pt x="56" y="116"/>
                      <a:pt x="39" y="98"/>
                      <a:pt x="39" y="77"/>
                    </a:cubicBezTo>
                    <a:cubicBezTo>
                      <a:pt x="39" y="56"/>
                      <a:pt x="56" y="39"/>
                      <a:pt x="78" y="39"/>
                    </a:cubicBezTo>
                    <a:cubicBezTo>
                      <a:pt x="99" y="39"/>
                      <a:pt x="117" y="56"/>
                      <a:pt x="117" y="77"/>
                    </a:cubicBezTo>
                    <a:cubicBezTo>
                      <a:pt x="117" y="98"/>
                      <a:pt x="99" y="116"/>
                      <a:pt x="78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21">
                <a:extLst>
                  <a:ext uri="{FF2B5EF4-FFF2-40B4-BE49-F238E27FC236}">
                    <a16:creationId xmlns:a16="http://schemas.microsoft.com/office/drawing/2014/main" id="{5E353CBC-B52A-CA3C-FB5C-9D22FE927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064" y="-288450"/>
                <a:ext cx="393700" cy="65088"/>
              </a:xfrm>
              <a:custGeom>
                <a:avLst/>
                <a:gdLst>
                  <a:gd name="T0" fmla="*/ 213 w 232"/>
                  <a:gd name="T1" fmla="*/ 0 h 38"/>
                  <a:gd name="T2" fmla="*/ 20 w 232"/>
                  <a:gd name="T3" fmla="*/ 0 h 38"/>
                  <a:gd name="T4" fmla="*/ 0 w 232"/>
                  <a:gd name="T5" fmla="*/ 19 h 38"/>
                  <a:gd name="T6" fmla="*/ 20 w 232"/>
                  <a:gd name="T7" fmla="*/ 38 h 38"/>
                  <a:gd name="T8" fmla="*/ 213 w 232"/>
                  <a:gd name="T9" fmla="*/ 38 h 38"/>
                  <a:gd name="T10" fmla="*/ 232 w 232"/>
                  <a:gd name="T11" fmla="*/ 19 h 38"/>
                  <a:gd name="T12" fmla="*/ 213 w 23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38">
                    <a:moveTo>
                      <a:pt x="21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8"/>
                      <a:pt x="0" y="19"/>
                    </a:cubicBezTo>
                    <a:cubicBezTo>
                      <a:pt x="0" y="30"/>
                      <a:pt x="9" y="38"/>
                      <a:pt x="20" y="38"/>
                    </a:cubicBezTo>
                    <a:cubicBezTo>
                      <a:pt x="213" y="38"/>
                      <a:pt x="213" y="38"/>
                      <a:pt x="213" y="38"/>
                    </a:cubicBezTo>
                    <a:cubicBezTo>
                      <a:pt x="223" y="38"/>
                      <a:pt x="232" y="30"/>
                      <a:pt x="232" y="19"/>
                    </a:cubicBezTo>
                    <a:cubicBezTo>
                      <a:pt x="232" y="8"/>
                      <a:pt x="223" y="0"/>
                      <a:pt x="2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22">
                <a:extLst>
                  <a:ext uri="{FF2B5EF4-FFF2-40B4-BE49-F238E27FC236}">
                    <a16:creationId xmlns:a16="http://schemas.microsoft.com/office/drawing/2014/main" id="{55B6CFF8-A14D-C13F-B932-BA2EFFB38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064" y="-158275"/>
                <a:ext cx="393700" cy="66675"/>
              </a:xfrm>
              <a:custGeom>
                <a:avLst/>
                <a:gdLst>
                  <a:gd name="T0" fmla="*/ 213 w 232"/>
                  <a:gd name="T1" fmla="*/ 0 h 39"/>
                  <a:gd name="T2" fmla="*/ 20 w 232"/>
                  <a:gd name="T3" fmla="*/ 0 h 39"/>
                  <a:gd name="T4" fmla="*/ 0 w 232"/>
                  <a:gd name="T5" fmla="*/ 19 h 39"/>
                  <a:gd name="T6" fmla="*/ 20 w 232"/>
                  <a:gd name="T7" fmla="*/ 39 h 39"/>
                  <a:gd name="T8" fmla="*/ 213 w 232"/>
                  <a:gd name="T9" fmla="*/ 39 h 39"/>
                  <a:gd name="T10" fmla="*/ 232 w 232"/>
                  <a:gd name="T11" fmla="*/ 19 h 39"/>
                  <a:gd name="T12" fmla="*/ 213 w 232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39">
                    <a:moveTo>
                      <a:pt x="21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19"/>
                    </a:cubicBezTo>
                    <a:cubicBezTo>
                      <a:pt x="0" y="30"/>
                      <a:pt x="9" y="39"/>
                      <a:pt x="20" y="39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23" y="39"/>
                      <a:pt x="232" y="30"/>
                      <a:pt x="232" y="19"/>
                    </a:cubicBezTo>
                    <a:cubicBezTo>
                      <a:pt x="232" y="9"/>
                      <a:pt x="223" y="0"/>
                      <a:pt x="2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23">
                <a:extLst>
                  <a:ext uri="{FF2B5EF4-FFF2-40B4-BE49-F238E27FC236}">
                    <a16:creationId xmlns:a16="http://schemas.microsoft.com/office/drawing/2014/main" id="{846EF672-1C4B-AD24-D2E0-10DEE2DF0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8964" y="-842488"/>
                <a:ext cx="260350" cy="260350"/>
              </a:xfrm>
              <a:custGeom>
                <a:avLst/>
                <a:gdLst>
                  <a:gd name="T0" fmla="*/ 135 w 154"/>
                  <a:gd name="T1" fmla="*/ 0 h 154"/>
                  <a:gd name="T2" fmla="*/ 0 w 154"/>
                  <a:gd name="T3" fmla="*/ 135 h 154"/>
                  <a:gd name="T4" fmla="*/ 19 w 154"/>
                  <a:gd name="T5" fmla="*/ 154 h 154"/>
                  <a:gd name="T6" fmla="*/ 38 w 154"/>
                  <a:gd name="T7" fmla="*/ 135 h 154"/>
                  <a:gd name="T8" fmla="*/ 135 w 154"/>
                  <a:gd name="T9" fmla="*/ 38 h 154"/>
                  <a:gd name="T10" fmla="*/ 154 w 154"/>
                  <a:gd name="T11" fmla="*/ 19 h 154"/>
                  <a:gd name="T12" fmla="*/ 135 w 154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154">
                    <a:moveTo>
                      <a:pt x="135" y="0"/>
                    </a:moveTo>
                    <a:cubicBezTo>
                      <a:pt x="60" y="0"/>
                      <a:pt x="0" y="60"/>
                      <a:pt x="0" y="135"/>
                    </a:cubicBezTo>
                    <a:cubicBezTo>
                      <a:pt x="0" y="145"/>
                      <a:pt x="8" y="154"/>
                      <a:pt x="19" y="154"/>
                    </a:cubicBezTo>
                    <a:cubicBezTo>
                      <a:pt x="30" y="154"/>
                      <a:pt x="38" y="145"/>
                      <a:pt x="38" y="135"/>
                    </a:cubicBezTo>
                    <a:cubicBezTo>
                      <a:pt x="38" y="81"/>
                      <a:pt x="82" y="38"/>
                      <a:pt x="135" y="38"/>
                    </a:cubicBezTo>
                    <a:cubicBezTo>
                      <a:pt x="145" y="38"/>
                      <a:pt x="154" y="30"/>
                      <a:pt x="154" y="19"/>
                    </a:cubicBezTo>
                    <a:cubicBezTo>
                      <a:pt x="154" y="8"/>
                      <a:pt x="145" y="0"/>
                      <a:pt x="1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24">
                <a:extLst>
                  <a:ext uri="{FF2B5EF4-FFF2-40B4-BE49-F238E27FC236}">
                    <a16:creationId xmlns:a16="http://schemas.microsoft.com/office/drawing/2014/main" id="{E5ED1EA9-455E-DA0F-D0AF-278D770278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8427" y="-1529876"/>
                <a:ext cx="1960563" cy="1960563"/>
              </a:xfrm>
              <a:custGeom>
                <a:avLst/>
                <a:gdLst>
                  <a:gd name="T0" fmla="*/ 1081 w 1159"/>
                  <a:gd name="T1" fmla="*/ 316 h 1159"/>
                  <a:gd name="T2" fmla="*/ 1081 w 1159"/>
                  <a:gd name="T3" fmla="*/ 154 h 1159"/>
                  <a:gd name="T4" fmla="*/ 927 w 1159"/>
                  <a:gd name="T5" fmla="*/ 0 h 1159"/>
                  <a:gd name="T6" fmla="*/ 232 w 1159"/>
                  <a:gd name="T7" fmla="*/ 0 h 1159"/>
                  <a:gd name="T8" fmla="*/ 77 w 1159"/>
                  <a:gd name="T9" fmla="*/ 154 h 1159"/>
                  <a:gd name="T10" fmla="*/ 77 w 1159"/>
                  <a:gd name="T11" fmla="*/ 316 h 1159"/>
                  <a:gd name="T12" fmla="*/ 0 w 1159"/>
                  <a:gd name="T13" fmla="*/ 425 h 1159"/>
                  <a:gd name="T14" fmla="*/ 0 w 1159"/>
                  <a:gd name="T15" fmla="*/ 618 h 1159"/>
                  <a:gd name="T16" fmla="*/ 77 w 1159"/>
                  <a:gd name="T17" fmla="*/ 727 h 1159"/>
                  <a:gd name="T18" fmla="*/ 77 w 1159"/>
                  <a:gd name="T19" fmla="*/ 978 h 1159"/>
                  <a:gd name="T20" fmla="*/ 251 w 1159"/>
                  <a:gd name="T21" fmla="*/ 1159 h 1159"/>
                  <a:gd name="T22" fmla="*/ 413 w 1159"/>
                  <a:gd name="T23" fmla="*/ 1042 h 1159"/>
                  <a:gd name="T24" fmla="*/ 746 w 1159"/>
                  <a:gd name="T25" fmla="*/ 1042 h 1159"/>
                  <a:gd name="T26" fmla="*/ 908 w 1159"/>
                  <a:gd name="T27" fmla="*/ 1159 h 1159"/>
                  <a:gd name="T28" fmla="*/ 1081 w 1159"/>
                  <a:gd name="T29" fmla="*/ 978 h 1159"/>
                  <a:gd name="T30" fmla="*/ 1081 w 1159"/>
                  <a:gd name="T31" fmla="*/ 727 h 1159"/>
                  <a:gd name="T32" fmla="*/ 1159 w 1159"/>
                  <a:gd name="T33" fmla="*/ 618 h 1159"/>
                  <a:gd name="T34" fmla="*/ 1159 w 1159"/>
                  <a:gd name="T35" fmla="*/ 425 h 1159"/>
                  <a:gd name="T36" fmla="*/ 1081 w 1159"/>
                  <a:gd name="T37" fmla="*/ 316 h 1159"/>
                  <a:gd name="T38" fmla="*/ 1081 w 1159"/>
                  <a:gd name="T39" fmla="*/ 618 h 1159"/>
                  <a:gd name="T40" fmla="*/ 1043 w 1159"/>
                  <a:gd name="T41" fmla="*/ 657 h 1159"/>
                  <a:gd name="T42" fmla="*/ 1004 w 1159"/>
                  <a:gd name="T43" fmla="*/ 657 h 1159"/>
                  <a:gd name="T44" fmla="*/ 1004 w 1159"/>
                  <a:gd name="T45" fmla="*/ 978 h 1159"/>
                  <a:gd name="T46" fmla="*/ 908 w 1159"/>
                  <a:gd name="T47" fmla="*/ 1081 h 1159"/>
                  <a:gd name="T48" fmla="*/ 811 w 1159"/>
                  <a:gd name="T49" fmla="*/ 978 h 1159"/>
                  <a:gd name="T50" fmla="*/ 811 w 1159"/>
                  <a:gd name="T51" fmla="*/ 965 h 1159"/>
                  <a:gd name="T52" fmla="*/ 347 w 1159"/>
                  <a:gd name="T53" fmla="*/ 965 h 1159"/>
                  <a:gd name="T54" fmla="*/ 347 w 1159"/>
                  <a:gd name="T55" fmla="*/ 978 h 1159"/>
                  <a:gd name="T56" fmla="*/ 251 w 1159"/>
                  <a:gd name="T57" fmla="*/ 1081 h 1159"/>
                  <a:gd name="T58" fmla="*/ 155 w 1159"/>
                  <a:gd name="T59" fmla="*/ 978 h 1159"/>
                  <a:gd name="T60" fmla="*/ 155 w 1159"/>
                  <a:gd name="T61" fmla="*/ 657 h 1159"/>
                  <a:gd name="T62" fmla="*/ 116 w 1159"/>
                  <a:gd name="T63" fmla="*/ 657 h 1159"/>
                  <a:gd name="T64" fmla="*/ 77 w 1159"/>
                  <a:gd name="T65" fmla="*/ 618 h 1159"/>
                  <a:gd name="T66" fmla="*/ 77 w 1159"/>
                  <a:gd name="T67" fmla="*/ 425 h 1159"/>
                  <a:gd name="T68" fmla="*/ 116 w 1159"/>
                  <a:gd name="T69" fmla="*/ 386 h 1159"/>
                  <a:gd name="T70" fmla="*/ 154 w 1159"/>
                  <a:gd name="T71" fmla="*/ 386 h 1159"/>
                  <a:gd name="T72" fmla="*/ 154 w 1159"/>
                  <a:gd name="T73" fmla="*/ 270 h 1159"/>
                  <a:gd name="T74" fmla="*/ 270 w 1159"/>
                  <a:gd name="T75" fmla="*/ 155 h 1159"/>
                  <a:gd name="T76" fmla="*/ 888 w 1159"/>
                  <a:gd name="T77" fmla="*/ 155 h 1159"/>
                  <a:gd name="T78" fmla="*/ 1004 w 1159"/>
                  <a:gd name="T79" fmla="*/ 270 h 1159"/>
                  <a:gd name="T80" fmla="*/ 1004 w 1159"/>
                  <a:gd name="T81" fmla="*/ 386 h 1159"/>
                  <a:gd name="T82" fmla="*/ 1043 w 1159"/>
                  <a:gd name="T83" fmla="*/ 386 h 1159"/>
                  <a:gd name="T84" fmla="*/ 1081 w 1159"/>
                  <a:gd name="T85" fmla="*/ 425 h 1159"/>
                  <a:gd name="T86" fmla="*/ 1081 w 1159"/>
                  <a:gd name="T87" fmla="*/ 618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59" h="1159">
                    <a:moveTo>
                      <a:pt x="1081" y="316"/>
                    </a:moveTo>
                    <a:cubicBezTo>
                      <a:pt x="1081" y="154"/>
                      <a:pt x="1081" y="154"/>
                      <a:pt x="1081" y="154"/>
                    </a:cubicBezTo>
                    <a:cubicBezTo>
                      <a:pt x="1081" y="69"/>
                      <a:pt x="1012" y="0"/>
                      <a:pt x="927" y="0"/>
                    </a:cubicBezTo>
                    <a:cubicBezTo>
                      <a:pt x="232" y="0"/>
                      <a:pt x="232" y="0"/>
                      <a:pt x="232" y="0"/>
                    </a:cubicBezTo>
                    <a:cubicBezTo>
                      <a:pt x="147" y="0"/>
                      <a:pt x="77" y="69"/>
                      <a:pt x="77" y="154"/>
                    </a:cubicBezTo>
                    <a:cubicBezTo>
                      <a:pt x="77" y="316"/>
                      <a:pt x="77" y="316"/>
                      <a:pt x="77" y="316"/>
                    </a:cubicBezTo>
                    <a:cubicBezTo>
                      <a:pt x="32" y="332"/>
                      <a:pt x="0" y="374"/>
                      <a:pt x="0" y="42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68"/>
                      <a:pt x="32" y="711"/>
                      <a:pt x="77" y="727"/>
                    </a:cubicBezTo>
                    <a:cubicBezTo>
                      <a:pt x="77" y="978"/>
                      <a:pt x="77" y="978"/>
                      <a:pt x="77" y="978"/>
                    </a:cubicBezTo>
                    <a:cubicBezTo>
                      <a:pt x="77" y="1078"/>
                      <a:pt x="155" y="1159"/>
                      <a:pt x="251" y="1159"/>
                    </a:cubicBezTo>
                    <a:cubicBezTo>
                      <a:pt x="325" y="1159"/>
                      <a:pt x="388" y="1110"/>
                      <a:pt x="413" y="1042"/>
                    </a:cubicBezTo>
                    <a:cubicBezTo>
                      <a:pt x="746" y="1042"/>
                      <a:pt x="746" y="1042"/>
                      <a:pt x="746" y="1042"/>
                    </a:cubicBezTo>
                    <a:cubicBezTo>
                      <a:pt x="771" y="1110"/>
                      <a:pt x="834" y="1159"/>
                      <a:pt x="908" y="1159"/>
                    </a:cubicBezTo>
                    <a:cubicBezTo>
                      <a:pt x="1003" y="1159"/>
                      <a:pt x="1081" y="1078"/>
                      <a:pt x="1081" y="978"/>
                    </a:cubicBezTo>
                    <a:cubicBezTo>
                      <a:pt x="1081" y="727"/>
                      <a:pt x="1081" y="727"/>
                      <a:pt x="1081" y="727"/>
                    </a:cubicBezTo>
                    <a:cubicBezTo>
                      <a:pt x="1126" y="711"/>
                      <a:pt x="1159" y="668"/>
                      <a:pt x="1159" y="618"/>
                    </a:cubicBezTo>
                    <a:cubicBezTo>
                      <a:pt x="1159" y="425"/>
                      <a:pt x="1159" y="425"/>
                      <a:pt x="1159" y="425"/>
                    </a:cubicBezTo>
                    <a:cubicBezTo>
                      <a:pt x="1159" y="374"/>
                      <a:pt x="1126" y="332"/>
                      <a:pt x="1081" y="316"/>
                    </a:cubicBezTo>
                    <a:close/>
                    <a:moveTo>
                      <a:pt x="1081" y="618"/>
                    </a:moveTo>
                    <a:cubicBezTo>
                      <a:pt x="1081" y="639"/>
                      <a:pt x="1064" y="657"/>
                      <a:pt x="1043" y="657"/>
                    </a:cubicBezTo>
                    <a:cubicBezTo>
                      <a:pt x="1004" y="657"/>
                      <a:pt x="1004" y="657"/>
                      <a:pt x="1004" y="657"/>
                    </a:cubicBezTo>
                    <a:cubicBezTo>
                      <a:pt x="1004" y="978"/>
                      <a:pt x="1004" y="978"/>
                      <a:pt x="1004" y="978"/>
                    </a:cubicBezTo>
                    <a:cubicBezTo>
                      <a:pt x="1004" y="1035"/>
                      <a:pt x="961" y="1081"/>
                      <a:pt x="908" y="1081"/>
                    </a:cubicBezTo>
                    <a:cubicBezTo>
                      <a:pt x="855" y="1081"/>
                      <a:pt x="811" y="1035"/>
                      <a:pt x="811" y="978"/>
                    </a:cubicBezTo>
                    <a:cubicBezTo>
                      <a:pt x="811" y="965"/>
                      <a:pt x="811" y="965"/>
                      <a:pt x="811" y="965"/>
                    </a:cubicBezTo>
                    <a:cubicBezTo>
                      <a:pt x="347" y="965"/>
                      <a:pt x="347" y="965"/>
                      <a:pt x="347" y="965"/>
                    </a:cubicBezTo>
                    <a:cubicBezTo>
                      <a:pt x="347" y="978"/>
                      <a:pt x="347" y="978"/>
                      <a:pt x="347" y="978"/>
                    </a:cubicBezTo>
                    <a:cubicBezTo>
                      <a:pt x="347" y="1035"/>
                      <a:pt x="304" y="1081"/>
                      <a:pt x="251" y="1081"/>
                    </a:cubicBezTo>
                    <a:cubicBezTo>
                      <a:pt x="198" y="1081"/>
                      <a:pt x="155" y="1035"/>
                      <a:pt x="155" y="978"/>
                    </a:cubicBezTo>
                    <a:cubicBezTo>
                      <a:pt x="155" y="657"/>
                      <a:pt x="155" y="657"/>
                      <a:pt x="155" y="657"/>
                    </a:cubicBezTo>
                    <a:cubicBezTo>
                      <a:pt x="116" y="657"/>
                      <a:pt x="116" y="657"/>
                      <a:pt x="116" y="657"/>
                    </a:cubicBezTo>
                    <a:cubicBezTo>
                      <a:pt x="94" y="657"/>
                      <a:pt x="77" y="639"/>
                      <a:pt x="77" y="618"/>
                    </a:cubicBezTo>
                    <a:cubicBezTo>
                      <a:pt x="77" y="425"/>
                      <a:pt x="77" y="425"/>
                      <a:pt x="77" y="425"/>
                    </a:cubicBezTo>
                    <a:cubicBezTo>
                      <a:pt x="77" y="403"/>
                      <a:pt x="94" y="386"/>
                      <a:pt x="116" y="386"/>
                    </a:cubicBezTo>
                    <a:cubicBezTo>
                      <a:pt x="154" y="386"/>
                      <a:pt x="154" y="386"/>
                      <a:pt x="154" y="386"/>
                    </a:cubicBezTo>
                    <a:cubicBezTo>
                      <a:pt x="154" y="270"/>
                      <a:pt x="154" y="270"/>
                      <a:pt x="154" y="270"/>
                    </a:cubicBezTo>
                    <a:cubicBezTo>
                      <a:pt x="154" y="193"/>
                      <a:pt x="193" y="155"/>
                      <a:pt x="270" y="155"/>
                    </a:cubicBezTo>
                    <a:cubicBezTo>
                      <a:pt x="348" y="155"/>
                      <a:pt x="811" y="155"/>
                      <a:pt x="888" y="155"/>
                    </a:cubicBezTo>
                    <a:cubicBezTo>
                      <a:pt x="965" y="155"/>
                      <a:pt x="1004" y="193"/>
                      <a:pt x="1004" y="270"/>
                    </a:cubicBezTo>
                    <a:cubicBezTo>
                      <a:pt x="1004" y="386"/>
                      <a:pt x="1004" y="386"/>
                      <a:pt x="1004" y="386"/>
                    </a:cubicBezTo>
                    <a:cubicBezTo>
                      <a:pt x="1043" y="386"/>
                      <a:pt x="1043" y="386"/>
                      <a:pt x="1043" y="386"/>
                    </a:cubicBezTo>
                    <a:cubicBezTo>
                      <a:pt x="1064" y="386"/>
                      <a:pt x="1081" y="403"/>
                      <a:pt x="1081" y="425"/>
                    </a:cubicBezTo>
                    <a:lnTo>
                      <a:pt x="1081" y="6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25">
                <a:extLst>
                  <a:ext uri="{FF2B5EF4-FFF2-40B4-BE49-F238E27FC236}">
                    <a16:creationId xmlns:a16="http://schemas.microsoft.com/office/drawing/2014/main" id="{DE6B0BFA-FA47-39AF-FD09-DEDC997950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7202" y="-975838"/>
                <a:ext cx="1241425" cy="588963"/>
              </a:xfrm>
              <a:custGeom>
                <a:avLst/>
                <a:gdLst>
                  <a:gd name="T0" fmla="*/ 638 w 734"/>
                  <a:gd name="T1" fmla="*/ 0 h 348"/>
                  <a:gd name="T2" fmla="*/ 97 w 734"/>
                  <a:gd name="T3" fmla="*/ 0 h 348"/>
                  <a:gd name="T4" fmla="*/ 0 w 734"/>
                  <a:gd name="T5" fmla="*/ 97 h 348"/>
                  <a:gd name="T6" fmla="*/ 0 w 734"/>
                  <a:gd name="T7" fmla="*/ 251 h 348"/>
                  <a:gd name="T8" fmla="*/ 97 w 734"/>
                  <a:gd name="T9" fmla="*/ 348 h 348"/>
                  <a:gd name="T10" fmla="*/ 638 w 734"/>
                  <a:gd name="T11" fmla="*/ 348 h 348"/>
                  <a:gd name="T12" fmla="*/ 734 w 734"/>
                  <a:gd name="T13" fmla="*/ 251 h 348"/>
                  <a:gd name="T14" fmla="*/ 734 w 734"/>
                  <a:gd name="T15" fmla="*/ 97 h 348"/>
                  <a:gd name="T16" fmla="*/ 638 w 734"/>
                  <a:gd name="T17" fmla="*/ 0 h 348"/>
                  <a:gd name="T18" fmla="*/ 696 w 734"/>
                  <a:gd name="T19" fmla="*/ 251 h 348"/>
                  <a:gd name="T20" fmla="*/ 638 w 734"/>
                  <a:gd name="T21" fmla="*/ 309 h 348"/>
                  <a:gd name="T22" fmla="*/ 97 w 734"/>
                  <a:gd name="T23" fmla="*/ 309 h 348"/>
                  <a:gd name="T24" fmla="*/ 39 w 734"/>
                  <a:gd name="T25" fmla="*/ 251 h 348"/>
                  <a:gd name="T26" fmla="*/ 39 w 734"/>
                  <a:gd name="T27" fmla="*/ 97 h 348"/>
                  <a:gd name="T28" fmla="*/ 97 w 734"/>
                  <a:gd name="T29" fmla="*/ 39 h 348"/>
                  <a:gd name="T30" fmla="*/ 638 w 734"/>
                  <a:gd name="T31" fmla="*/ 39 h 348"/>
                  <a:gd name="T32" fmla="*/ 696 w 734"/>
                  <a:gd name="T33" fmla="*/ 97 h 348"/>
                  <a:gd name="T34" fmla="*/ 696 w 734"/>
                  <a:gd name="T35" fmla="*/ 251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4" h="348">
                    <a:moveTo>
                      <a:pt x="638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44" y="0"/>
                      <a:pt x="0" y="44"/>
                      <a:pt x="0" y="97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0" y="305"/>
                      <a:pt x="44" y="348"/>
                      <a:pt x="97" y="348"/>
                    </a:cubicBezTo>
                    <a:cubicBezTo>
                      <a:pt x="638" y="348"/>
                      <a:pt x="638" y="348"/>
                      <a:pt x="638" y="348"/>
                    </a:cubicBezTo>
                    <a:cubicBezTo>
                      <a:pt x="691" y="348"/>
                      <a:pt x="734" y="305"/>
                      <a:pt x="734" y="251"/>
                    </a:cubicBezTo>
                    <a:cubicBezTo>
                      <a:pt x="734" y="97"/>
                      <a:pt x="734" y="97"/>
                      <a:pt x="734" y="97"/>
                    </a:cubicBezTo>
                    <a:cubicBezTo>
                      <a:pt x="734" y="44"/>
                      <a:pt x="691" y="0"/>
                      <a:pt x="638" y="0"/>
                    </a:cubicBezTo>
                    <a:close/>
                    <a:moveTo>
                      <a:pt x="696" y="251"/>
                    </a:moveTo>
                    <a:cubicBezTo>
                      <a:pt x="696" y="283"/>
                      <a:pt x="670" y="309"/>
                      <a:pt x="638" y="309"/>
                    </a:cubicBezTo>
                    <a:cubicBezTo>
                      <a:pt x="97" y="309"/>
                      <a:pt x="97" y="309"/>
                      <a:pt x="97" y="309"/>
                    </a:cubicBezTo>
                    <a:cubicBezTo>
                      <a:pt x="65" y="309"/>
                      <a:pt x="39" y="283"/>
                      <a:pt x="39" y="251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65"/>
                      <a:pt x="65" y="39"/>
                      <a:pt x="97" y="39"/>
                    </a:cubicBezTo>
                    <a:cubicBezTo>
                      <a:pt x="638" y="39"/>
                      <a:pt x="638" y="39"/>
                      <a:pt x="638" y="39"/>
                    </a:cubicBezTo>
                    <a:cubicBezTo>
                      <a:pt x="670" y="39"/>
                      <a:pt x="696" y="65"/>
                      <a:pt x="696" y="97"/>
                    </a:cubicBezTo>
                    <a:lnTo>
                      <a:pt x="696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1AAFA29-1826-6B5A-DD12-A4B1BBA52E8F}"/>
                </a:ext>
              </a:extLst>
            </p:cNvPr>
            <p:cNvGrpSpPr/>
            <p:nvPr/>
          </p:nvGrpSpPr>
          <p:grpSpPr>
            <a:xfrm>
              <a:off x="5238039" y="6031824"/>
              <a:ext cx="384244" cy="448610"/>
              <a:chOff x="3254375" y="804863"/>
              <a:chExt cx="625475" cy="730250"/>
            </a:xfrm>
            <a:grpFill/>
          </p:grpSpPr>
          <p:sp>
            <p:nvSpPr>
              <p:cNvPr id="122" name="Freeform 30">
                <a:extLst>
                  <a:ext uri="{FF2B5EF4-FFF2-40B4-BE49-F238E27FC236}">
                    <a16:creationId xmlns:a16="http://schemas.microsoft.com/office/drawing/2014/main" id="{D8ED4BD2-FBD5-3DF4-A44F-A78D7D96E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4375" y="1208088"/>
                <a:ext cx="625475" cy="327025"/>
              </a:xfrm>
              <a:custGeom>
                <a:avLst/>
                <a:gdLst>
                  <a:gd name="T0" fmla="*/ 124 w 164"/>
                  <a:gd name="T1" fmla="*/ 0 h 86"/>
                  <a:gd name="T2" fmla="*/ 108 w 164"/>
                  <a:gd name="T3" fmla="*/ 0 h 86"/>
                  <a:gd name="T4" fmla="*/ 95 w 164"/>
                  <a:gd name="T5" fmla="*/ 44 h 86"/>
                  <a:gd name="T6" fmla="*/ 84 w 164"/>
                  <a:gd name="T7" fmla="*/ 21 h 86"/>
                  <a:gd name="T8" fmla="*/ 95 w 164"/>
                  <a:gd name="T9" fmla="*/ 8 h 86"/>
                  <a:gd name="T10" fmla="*/ 94 w 164"/>
                  <a:gd name="T11" fmla="*/ 6 h 86"/>
                  <a:gd name="T12" fmla="*/ 81 w 164"/>
                  <a:gd name="T13" fmla="*/ 7 h 86"/>
                  <a:gd name="T14" fmla="*/ 69 w 164"/>
                  <a:gd name="T15" fmla="*/ 6 h 86"/>
                  <a:gd name="T16" fmla="*/ 68 w 164"/>
                  <a:gd name="T17" fmla="*/ 7 h 86"/>
                  <a:gd name="T18" fmla="*/ 80 w 164"/>
                  <a:gd name="T19" fmla="*/ 22 h 86"/>
                  <a:gd name="T20" fmla="*/ 70 w 164"/>
                  <a:gd name="T21" fmla="*/ 45 h 86"/>
                  <a:gd name="T22" fmla="*/ 57 w 164"/>
                  <a:gd name="T23" fmla="*/ 0 h 86"/>
                  <a:gd name="T24" fmla="*/ 40 w 164"/>
                  <a:gd name="T25" fmla="*/ 0 h 86"/>
                  <a:gd name="T26" fmla="*/ 0 w 164"/>
                  <a:gd name="T27" fmla="*/ 40 h 86"/>
                  <a:gd name="T28" fmla="*/ 0 w 164"/>
                  <a:gd name="T29" fmla="*/ 86 h 86"/>
                  <a:gd name="T30" fmla="*/ 164 w 164"/>
                  <a:gd name="T31" fmla="*/ 86 h 86"/>
                  <a:gd name="T32" fmla="*/ 164 w 164"/>
                  <a:gd name="T33" fmla="*/ 40 h 86"/>
                  <a:gd name="T34" fmla="*/ 124 w 164"/>
                  <a:gd name="T3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4" h="86">
                    <a:moveTo>
                      <a:pt x="124" y="0"/>
                    </a:moveTo>
                    <a:cubicBezTo>
                      <a:pt x="108" y="0"/>
                      <a:pt x="108" y="0"/>
                      <a:pt x="108" y="0"/>
                    </a:cubicBezTo>
                    <a:cubicBezTo>
                      <a:pt x="95" y="44"/>
                      <a:pt x="95" y="44"/>
                      <a:pt x="95" y="44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0" y="7"/>
                      <a:pt x="86" y="7"/>
                      <a:pt x="81" y="7"/>
                    </a:cubicBezTo>
                    <a:cubicBezTo>
                      <a:pt x="77" y="7"/>
                      <a:pt x="73" y="7"/>
                      <a:pt x="69" y="6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164" y="86"/>
                      <a:pt x="164" y="86"/>
                      <a:pt x="164" y="86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4" y="18"/>
                      <a:pt x="147" y="0"/>
                      <a:pt x="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1">
                <a:extLst>
                  <a:ext uri="{FF2B5EF4-FFF2-40B4-BE49-F238E27FC236}">
                    <a16:creationId xmlns:a16="http://schemas.microsoft.com/office/drawing/2014/main" id="{BBE5A92C-60EC-A730-597D-3EDD40A6E6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79788" y="804863"/>
                <a:ext cx="377825" cy="403225"/>
              </a:xfrm>
              <a:custGeom>
                <a:avLst/>
                <a:gdLst>
                  <a:gd name="T0" fmla="*/ 91 w 99"/>
                  <a:gd name="T1" fmla="*/ 38 h 106"/>
                  <a:gd name="T2" fmla="*/ 49 w 99"/>
                  <a:gd name="T3" fmla="*/ 0 h 106"/>
                  <a:gd name="T4" fmla="*/ 8 w 99"/>
                  <a:gd name="T5" fmla="*/ 38 h 106"/>
                  <a:gd name="T6" fmla="*/ 0 w 99"/>
                  <a:gd name="T7" fmla="*/ 53 h 106"/>
                  <a:gd name="T8" fmla="*/ 11 w 99"/>
                  <a:gd name="T9" fmla="*/ 68 h 106"/>
                  <a:gd name="T10" fmla="*/ 12 w 99"/>
                  <a:gd name="T11" fmla="*/ 68 h 106"/>
                  <a:gd name="T12" fmla="*/ 49 w 99"/>
                  <a:gd name="T13" fmla="*/ 106 h 106"/>
                  <a:gd name="T14" fmla="*/ 87 w 99"/>
                  <a:gd name="T15" fmla="*/ 68 h 106"/>
                  <a:gd name="T16" fmla="*/ 88 w 99"/>
                  <a:gd name="T17" fmla="*/ 68 h 106"/>
                  <a:gd name="T18" fmla="*/ 99 w 99"/>
                  <a:gd name="T19" fmla="*/ 53 h 106"/>
                  <a:gd name="T20" fmla="*/ 91 w 99"/>
                  <a:gd name="T21" fmla="*/ 38 h 106"/>
                  <a:gd name="T22" fmla="*/ 76 w 99"/>
                  <a:gd name="T23" fmla="*/ 44 h 106"/>
                  <a:gd name="T24" fmla="*/ 71 w 99"/>
                  <a:gd name="T25" fmla="*/ 44 h 106"/>
                  <a:gd name="T26" fmla="*/ 71 w 99"/>
                  <a:gd name="T27" fmla="*/ 49 h 106"/>
                  <a:gd name="T28" fmla="*/ 75 w 99"/>
                  <a:gd name="T29" fmla="*/ 51 h 106"/>
                  <a:gd name="T30" fmla="*/ 76 w 99"/>
                  <a:gd name="T31" fmla="*/ 53 h 106"/>
                  <a:gd name="T32" fmla="*/ 71 w 99"/>
                  <a:gd name="T33" fmla="*/ 62 h 106"/>
                  <a:gd name="T34" fmla="*/ 68 w 99"/>
                  <a:gd name="T35" fmla="*/ 62 h 106"/>
                  <a:gd name="T36" fmla="*/ 65 w 99"/>
                  <a:gd name="T37" fmla="*/ 59 h 106"/>
                  <a:gd name="T38" fmla="*/ 60 w 99"/>
                  <a:gd name="T39" fmla="*/ 63 h 106"/>
                  <a:gd name="T40" fmla="*/ 62 w 99"/>
                  <a:gd name="T41" fmla="*/ 67 h 106"/>
                  <a:gd name="T42" fmla="*/ 61 w 99"/>
                  <a:gd name="T43" fmla="*/ 69 h 106"/>
                  <a:gd name="T44" fmla="*/ 52 w 99"/>
                  <a:gd name="T45" fmla="*/ 72 h 106"/>
                  <a:gd name="T46" fmla="*/ 49 w 99"/>
                  <a:gd name="T47" fmla="*/ 70 h 106"/>
                  <a:gd name="T48" fmla="*/ 49 w 99"/>
                  <a:gd name="T49" fmla="*/ 66 h 106"/>
                  <a:gd name="T50" fmla="*/ 43 w 99"/>
                  <a:gd name="T51" fmla="*/ 65 h 106"/>
                  <a:gd name="T52" fmla="*/ 42 w 99"/>
                  <a:gd name="T53" fmla="*/ 69 h 106"/>
                  <a:gd name="T54" fmla="*/ 40 w 99"/>
                  <a:gd name="T55" fmla="*/ 70 h 106"/>
                  <a:gd name="T56" fmla="*/ 31 w 99"/>
                  <a:gd name="T57" fmla="*/ 65 h 106"/>
                  <a:gd name="T58" fmla="*/ 31 w 99"/>
                  <a:gd name="T59" fmla="*/ 62 h 106"/>
                  <a:gd name="T60" fmla="*/ 34 w 99"/>
                  <a:gd name="T61" fmla="*/ 59 h 106"/>
                  <a:gd name="T62" fmla="*/ 30 w 99"/>
                  <a:gd name="T63" fmla="*/ 55 h 106"/>
                  <a:gd name="T64" fmla="*/ 26 w 99"/>
                  <a:gd name="T65" fmla="*/ 57 h 106"/>
                  <a:gd name="T66" fmla="*/ 24 w 99"/>
                  <a:gd name="T67" fmla="*/ 55 h 106"/>
                  <a:gd name="T68" fmla="*/ 21 w 99"/>
                  <a:gd name="T69" fmla="*/ 46 h 106"/>
                  <a:gd name="T70" fmla="*/ 23 w 99"/>
                  <a:gd name="T71" fmla="*/ 44 h 106"/>
                  <a:gd name="T72" fmla="*/ 27 w 99"/>
                  <a:gd name="T73" fmla="*/ 44 h 106"/>
                  <a:gd name="T74" fmla="*/ 28 w 99"/>
                  <a:gd name="T75" fmla="*/ 38 h 106"/>
                  <a:gd name="T76" fmla="*/ 24 w 99"/>
                  <a:gd name="T77" fmla="*/ 37 h 106"/>
                  <a:gd name="T78" fmla="*/ 23 w 99"/>
                  <a:gd name="T79" fmla="*/ 34 h 106"/>
                  <a:gd name="T80" fmla="*/ 28 w 99"/>
                  <a:gd name="T81" fmla="*/ 26 h 106"/>
                  <a:gd name="T82" fmla="*/ 31 w 99"/>
                  <a:gd name="T83" fmla="*/ 25 h 106"/>
                  <a:gd name="T84" fmla="*/ 34 w 99"/>
                  <a:gd name="T85" fmla="*/ 28 h 106"/>
                  <a:gd name="T86" fmla="*/ 38 w 99"/>
                  <a:gd name="T87" fmla="*/ 25 h 106"/>
                  <a:gd name="T88" fmla="*/ 36 w 99"/>
                  <a:gd name="T89" fmla="*/ 21 h 106"/>
                  <a:gd name="T90" fmla="*/ 37 w 99"/>
                  <a:gd name="T91" fmla="*/ 18 h 106"/>
                  <a:gd name="T92" fmla="*/ 47 w 99"/>
                  <a:gd name="T93" fmla="*/ 16 h 106"/>
                  <a:gd name="T94" fmla="*/ 49 w 99"/>
                  <a:gd name="T95" fmla="*/ 17 h 106"/>
                  <a:gd name="T96" fmla="*/ 49 w 99"/>
                  <a:gd name="T97" fmla="*/ 22 h 106"/>
                  <a:gd name="T98" fmla="*/ 55 w 99"/>
                  <a:gd name="T99" fmla="*/ 22 h 106"/>
                  <a:gd name="T100" fmla="*/ 56 w 99"/>
                  <a:gd name="T101" fmla="*/ 18 h 106"/>
                  <a:gd name="T102" fmla="*/ 59 w 99"/>
                  <a:gd name="T103" fmla="*/ 17 h 106"/>
                  <a:gd name="T104" fmla="*/ 67 w 99"/>
                  <a:gd name="T105" fmla="*/ 22 h 106"/>
                  <a:gd name="T106" fmla="*/ 68 w 99"/>
                  <a:gd name="T107" fmla="*/ 25 h 106"/>
                  <a:gd name="T108" fmla="*/ 65 w 99"/>
                  <a:gd name="T109" fmla="*/ 28 h 106"/>
                  <a:gd name="T110" fmla="*/ 68 w 99"/>
                  <a:gd name="T111" fmla="*/ 33 h 106"/>
                  <a:gd name="T112" fmla="*/ 72 w 99"/>
                  <a:gd name="T113" fmla="*/ 31 h 106"/>
                  <a:gd name="T114" fmla="*/ 75 w 99"/>
                  <a:gd name="T115" fmla="*/ 32 h 106"/>
                  <a:gd name="T116" fmla="*/ 77 w 99"/>
                  <a:gd name="T117" fmla="*/ 41 h 106"/>
                  <a:gd name="T118" fmla="*/ 76 w 99"/>
                  <a:gd name="T119" fmla="*/ 4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" h="106">
                    <a:moveTo>
                      <a:pt x="91" y="38"/>
                    </a:moveTo>
                    <a:cubicBezTo>
                      <a:pt x="89" y="12"/>
                      <a:pt x="71" y="0"/>
                      <a:pt x="49" y="0"/>
                    </a:cubicBezTo>
                    <a:cubicBezTo>
                      <a:pt x="27" y="0"/>
                      <a:pt x="10" y="12"/>
                      <a:pt x="8" y="38"/>
                    </a:cubicBezTo>
                    <a:cubicBezTo>
                      <a:pt x="3" y="40"/>
                      <a:pt x="0" y="46"/>
                      <a:pt x="0" y="53"/>
                    </a:cubicBezTo>
                    <a:cubicBezTo>
                      <a:pt x="0" y="61"/>
                      <a:pt x="5" y="68"/>
                      <a:pt x="11" y="68"/>
                    </a:cubicBezTo>
                    <a:cubicBezTo>
                      <a:pt x="11" y="68"/>
                      <a:pt x="12" y="68"/>
                      <a:pt x="12" y="68"/>
                    </a:cubicBezTo>
                    <a:cubicBezTo>
                      <a:pt x="19" y="88"/>
                      <a:pt x="33" y="106"/>
                      <a:pt x="49" y="106"/>
                    </a:cubicBezTo>
                    <a:cubicBezTo>
                      <a:pt x="66" y="106"/>
                      <a:pt x="80" y="88"/>
                      <a:pt x="87" y="68"/>
                    </a:cubicBezTo>
                    <a:cubicBezTo>
                      <a:pt x="87" y="68"/>
                      <a:pt x="87" y="68"/>
                      <a:pt x="88" y="68"/>
                    </a:cubicBezTo>
                    <a:cubicBezTo>
                      <a:pt x="94" y="68"/>
                      <a:pt x="99" y="61"/>
                      <a:pt x="99" y="53"/>
                    </a:cubicBezTo>
                    <a:cubicBezTo>
                      <a:pt x="99" y="46"/>
                      <a:pt x="95" y="40"/>
                      <a:pt x="91" y="38"/>
                    </a:cubicBezTo>
                    <a:close/>
                    <a:moveTo>
                      <a:pt x="76" y="44"/>
                    </a:moveTo>
                    <a:cubicBezTo>
                      <a:pt x="71" y="44"/>
                      <a:pt x="71" y="44"/>
                      <a:pt x="71" y="44"/>
                    </a:cubicBezTo>
                    <a:cubicBezTo>
                      <a:pt x="71" y="46"/>
                      <a:pt x="71" y="48"/>
                      <a:pt x="71" y="49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6" y="51"/>
                      <a:pt x="76" y="52"/>
                      <a:pt x="76" y="53"/>
                    </a:cubicBezTo>
                    <a:cubicBezTo>
                      <a:pt x="74" y="56"/>
                      <a:pt x="73" y="59"/>
                      <a:pt x="71" y="62"/>
                    </a:cubicBezTo>
                    <a:cubicBezTo>
                      <a:pt x="70" y="63"/>
                      <a:pt x="69" y="63"/>
                      <a:pt x="68" y="62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4" y="61"/>
                      <a:pt x="62" y="62"/>
                      <a:pt x="60" y="63"/>
                    </a:cubicBezTo>
                    <a:cubicBezTo>
                      <a:pt x="62" y="67"/>
                      <a:pt x="62" y="67"/>
                      <a:pt x="62" y="67"/>
                    </a:cubicBezTo>
                    <a:cubicBezTo>
                      <a:pt x="63" y="67"/>
                      <a:pt x="62" y="69"/>
                      <a:pt x="61" y="69"/>
                    </a:cubicBezTo>
                    <a:cubicBezTo>
                      <a:pt x="58" y="71"/>
                      <a:pt x="55" y="71"/>
                      <a:pt x="52" y="72"/>
                    </a:cubicBezTo>
                    <a:cubicBezTo>
                      <a:pt x="50" y="72"/>
                      <a:pt x="49" y="71"/>
                      <a:pt x="49" y="70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7" y="66"/>
                      <a:pt x="45" y="66"/>
                      <a:pt x="43" y="65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70"/>
                      <a:pt x="41" y="71"/>
                      <a:pt x="40" y="70"/>
                    </a:cubicBezTo>
                    <a:cubicBezTo>
                      <a:pt x="37" y="69"/>
                      <a:pt x="34" y="67"/>
                      <a:pt x="31" y="65"/>
                    </a:cubicBezTo>
                    <a:cubicBezTo>
                      <a:pt x="30" y="64"/>
                      <a:pt x="30" y="63"/>
                      <a:pt x="31" y="62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2" y="58"/>
                      <a:pt x="31" y="56"/>
                      <a:pt x="30" y="55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4" y="57"/>
                      <a:pt x="24" y="55"/>
                    </a:cubicBezTo>
                    <a:cubicBezTo>
                      <a:pt x="22" y="53"/>
                      <a:pt x="22" y="49"/>
                      <a:pt x="21" y="46"/>
                    </a:cubicBezTo>
                    <a:cubicBezTo>
                      <a:pt x="21" y="45"/>
                      <a:pt x="22" y="44"/>
                      <a:pt x="23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7" y="42"/>
                      <a:pt x="27" y="40"/>
                      <a:pt x="28" y="38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2" y="35"/>
                      <a:pt x="23" y="34"/>
                    </a:cubicBezTo>
                    <a:cubicBezTo>
                      <a:pt x="24" y="31"/>
                      <a:pt x="26" y="28"/>
                      <a:pt x="28" y="26"/>
                    </a:cubicBezTo>
                    <a:cubicBezTo>
                      <a:pt x="29" y="25"/>
                      <a:pt x="30" y="24"/>
                      <a:pt x="31" y="25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7"/>
                      <a:pt x="36" y="25"/>
                      <a:pt x="38" y="25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0"/>
                      <a:pt x="36" y="19"/>
                      <a:pt x="37" y="18"/>
                    </a:cubicBezTo>
                    <a:cubicBezTo>
                      <a:pt x="40" y="17"/>
                      <a:pt x="44" y="16"/>
                      <a:pt x="47" y="16"/>
                    </a:cubicBezTo>
                    <a:cubicBezTo>
                      <a:pt x="48" y="16"/>
                      <a:pt x="49" y="16"/>
                      <a:pt x="49" y="17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1" y="22"/>
                      <a:pt x="53" y="22"/>
                      <a:pt x="55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7"/>
                      <a:pt x="58" y="17"/>
                      <a:pt x="59" y="17"/>
                    </a:cubicBezTo>
                    <a:cubicBezTo>
                      <a:pt x="62" y="19"/>
                      <a:pt x="65" y="20"/>
                      <a:pt x="67" y="22"/>
                    </a:cubicBezTo>
                    <a:cubicBezTo>
                      <a:pt x="68" y="23"/>
                      <a:pt x="69" y="24"/>
                      <a:pt x="68" y="25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6" y="29"/>
                      <a:pt x="67" y="31"/>
                      <a:pt x="68" y="33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3" y="30"/>
                      <a:pt x="74" y="31"/>
                      <a:pt x="75" y="32"/>
                    </a:cubicBezTo>
                    <a:cubicBezTo>
                      <a:pt x="76" y="35"/>
                      <a:pt x="77" y="38"/>
                      <a:pt x="77" y="41"/>
                    </a:cubicBezTo>
                    <a:cubicBezTo>
                      <a:pt x="77" y="43"/>
                      <a:pt x="77" y="44"/>
                      <a:pt x="7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Oval 32">
                <a:extLst>
                  <a:ext uri="{FF2B5EF4-FFF2-40B4-BE49-F238E27FC236}">
                    <a16:creationId xmlns:a16="http://schemas.microsoft.com/office/drawing/2014/main" id="{C341543F-7C84-665A-A744-DD35E08D6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1075" y="927101"/>
                <a:ext cx="92075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6" name="Freeform 165">
              <a:extLst>
                <a:ext uri="{FF2B5EF4-FFF2-40B4-BE49-F238E27FC236}">
                  <a16:creationId xmlns:a16="http://schemas.microsoft.com/office/drawing/2014/main" id="{8B25BD34-1A00-04DE-063D-F2CC5A9AF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4583" y="6085592"/>
              <a:ext cx="338831" cy="341074"/>
            </a:xfrm>
            <a:custGeom>
              <a:avLst/>
              <a:gdLst>
                <a:gd name="T0" fmla="*/ 76 w 151"/>
                <a:gd name="T1" fmla="*/ 0 h 152"/>
                <a:gd name="T2" fmla="*/ 9 w 151"/>
                <a:gd name="T3" fmla="*/ 142 h 152"/>
                <a:gd name="T4" fmla="*/ 0 w 151"/>
                <a:gd name="T5" fmla="*/ 152 h 152"/>
                <a:gd name="T6" fmla="*/ 151 w 151"/>
                <a:gd name="T7" fmla="*/ 38 h 152"/>
                <a:gd name="T8" fmla="*/ 57 w 151"/>
                <a:gd name="T9" fmla="*/ 142 h 152"/>
                <a:gd name="T10" fmla="*/ 28 w 151"/>
                <a:gd name="T11" fmla="*/ 123 h 152"/>
                <a:gd name="T12" fmla="*/ 57 w 151"/>
                <a:gd name="T13" fmla="*/ 142 h 152"/>
                <a:gd name="T14" fmla="*/ 19 w 151"/>
                <a:gd name="T15" fmla="*/ 104 h 152"/>
                <a:gd name="T16" fmla="*/ 66 w 151"/>
                <a:gd name="T17" fmla="*/ 95 h 152"/>
                <a:gd name="T18" fmla="*/ 66 w 151"/>
                <a:gd name="T19" fmla="*/ 85 h 152"/>
                <a:gd name="T20" fmla="*/ 19 w 151"/>
                <a:gd name="T21" fmla="*/ 76 h 152"/>
                <a:gd name="T22" fmla="*/ 66 w 151"/>
                <a:gd name="T23" fmla="*/ 85 h 152"/>
                <a:gd name="T24" fmla="*/ 19 w 151"/>
                <a:gd name="T25" fmla="*/ 66 h 152"/>
                <a:gd name="T26" fmla="*/ 66 w 151"/>
                <a:gd name="T27" fmla="*/ 57 h 152"/>
                <a:gd name="T28" fmla="*/ 66 w 151"/>
                <a:gd name="T29" fmla="*/ 47 h 152"/>
                <a:gd name="T30" fmla="*/ 19 w 151"/>
                <a:gd name="T31" fmla="*/ 38 h 152"/>
                <a:gd name="T32" fmla="*/ 66 w 151"/>
                <a:gd name="T33" fmla="*/ 47 h 152"/>
                <a:gd name="T34" fmla="*/ 19 w 151"/>
                <a:gd name="T35" fmla="*/ 29 h 152"/>
                <a:gd name="T36" fmla="*/ 66 w 151"/>
                <a:gd name="T37" fmla="*/ 19 h 152"/>
                <a:gd name="T38" fmla="*/ 113 w 151"/>
                <a:gd name="T39" fmla="*/ 133 h 152"/>
                <a:gd name="T40" fmla="*/ 95 w 151"/>
                <a:gd name="T41" fmla="*/ 114 h 152"/>
                <a:gd name="T42" fmla="*/ 113 w 151"/>
                <a:gd name="T43" fmla="*/ 133 h 152"/>
                <a:gd name="T44" fmla="*/ 95 w 151"/>
                <a:gd name="T45" fmla="*/ 104 h 152"/>
                <a:gd name="T46" fmla="*/ 113 w 151"/>
                <a:gd name="T47" fmla="*/ 85 h 152"/>
                <a:gd name="T48" fmla="*/ 113 w 151"/>
                <a:gd name="T49" fmla="*/ 76 h 152"/>
                <a:gd name="T50" fmla="*/ 95 w 151"/>
                <a:gd name="T51" fmla="*/ 57 h 152"/>
                <a:gd name="T52" fmla="*/ 113 w 151"/>
                <a:gd name="T53" fmla="*/ 76 h 152"/>
                <a:gd name="T54" fmla="*/ 123 w 151"/>
                <a:gd name="T55" fmla="*/ 133 h 152"/>
                <a:gd name="T56" fmla="*/ 142 w 151"/>
                <a:gd name="T57" fmla="*/ 114 h 152"/>
                <a:gd name="T58" fmla="*/ 142 w 151"/>
                <a:gd name="T59" fmla="*/ 104 h 152"/>
                <a:gd name="T60" fmla="*/ 123 w 151"/>
                <a:gd name="T61" fmla="*/ 85 h 152"/>
                <a:gd name="T62" fmla="*/ 142 w 151"/>
                <a:gd name="T63" fmla="*/ 104 h 152"/>
                <a:gd name="T64" fmla="*/ 123 w 151"/>
                <a:gd name="T65" fmla="*/ 76 h 152"/>
                <a:gd name="T66" fmla="*/ 142 w 151"/>
                <a:gd name="T67" fmla="*/ 5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2">
                  <a:moveTo>
                    <a:pt x="76" y="38"/>
                  </a:moveTo>
                  <a:lnTo>
                    <a:pt x="76" y="0"/>
                  </a:lnTo>
                  <a:lnTo>
                    <a:pt x="9" y="0"/>
                  </a:lnTo>
                  <a:lnTo>
                    <a:pt x="9" y="14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151" y="152"/>
                  </a:lnTo>
                  <a:lnTo>
                    <a:pt x="151" y="38"/>
                  </a:lnTo>
                  <a:lnTo>
                    <a:pt x="76" y="38"/>
                  </a:lnTo>
                  <a:close/>
                  <a:moveTo>
                    <a:pt x="57" y="142"/>
                  </a:moveTo>
                  <a:lnTo>
                    <a:pt x="28" y="142"/>
                  </a:lnTo>
                  <a:lnTo>
                    <a:pt x="28" y="123"/>
                  </a:lnTo>
                  <a:lnTo>
                    <a:pt x="57" y="123"/>
                  </a:lnTo>
                  <a:lnTo>
                    <a:pt x="57" y="142"/>
                  </a:lnTo>
                  <a:close/>
                  <a:moveTo>
                    <a:pt x="66" y="104"/>
                  </a:moveTo>
                  <a:lnTo>
                    <a:pt x="19" y="104"/>
                  </a:lnTo>
                  <a:lnTo>
                    <a:pt x="19" y="95"/>
                  </a:lnTo>
                  <a:lnTo>
                    <a:pt x="66" y="95"/>
                  </a:lnTo>
                  <a:lnTo>
                    <a:pt x="66" y="104"/>
                  </a:lnTo>
                  <a:close/>
                  <a:moveTo>
                    <a:pt x="66" y="85"/>
                  </a:moveTo>
                  <a:lnTo>
                    <a:pt x="19" y="85"/>
                  </a:lnTo>
                  <a:lnTo>
                    <a:pt x="19" y="76"/>
                  </a:lnTo>
                  <a:lnTo>
                    <a:pt x="66" y="76"/>
                  </a:lnTo>
                  <a:lnTo>
                    <a:pt x="66" y="85"/>
                  </a:lnTo>
                  <a:close/>
                  <a:moveTo>
                    <a:pt x="66" y="66"/>
                  </a:moveTo>
                  <a:lnTo>
                    <a:pt x="19" y="66"/>
                  </a:lnTo>
                  <a:lnTo>
                    <a:pt x="19" y="57"/>
                  </a:lnTo>
                  <a:lnTo>
                    <a:pt x="66" y="57"/>
                  </a:lnTo>
                  <a:lnTo>
                    <a:pt x="66" y="66"/>
                  </a:lnTo>
                  <a:close/>
                  <a:moveTo>
                    <a:pt x="66" y="47"/>
                  </a:moveTo>
                  <a:lnTo>
                    <a:pt x="19" y="47"/>
                  </a:lnTo>
                  <a:lnTo>
                    <a:pt x="19" y="38"/>
                  </a:lnTo>
                  <a:lnTo>
                    <a:pt x="66" y="38"/>
                  </a:lnTo>
                  <a:lnTo>
                    <a:pt x="66" y="47"/>
                  </a:lnTo>
                  <a:close/>
                  <a:moveTo>
                    <a:pt x="66" y="29"/>
                  </a:moveTo>
                  <a:lnTo>
                    <a:pt x="19" y="29"/>
                  </a:lnTo>
                  <a:lnTo>
                    <a:pt x="19" y="19"/>
                  </a:lnTo>
                  <a:lnTo>
                    <a:pt x="66" y="19"/>
                  </a:lnTo>
                  <a:lnTo>
                    <a:pt x="66" y="29"/>
                  </a:lnTo>
                  <a:close/>
                  <a:moveTo>
                    <a:pt x="113" y="133"/>
                  </a:moveTo>
                  <a:lnTo>
                    <a:pt x="95" y="133"/>
                  </a:lnTo>
                  <a:lnTo>
                    <a:pt x="95" y="114"/>
                  </a:lnTo>
                  <a:lnTo>
                    <a:pt x="113" y="114"/>
                  </a:lnTo>
                  <a:lnTo>
                    <a:pt x="113" y="133"/>
                  </a:lnTo>
                  <a:close/>
                  <a:moveTo>
                    <a:pt x="113" y="104"/>
                  </a:moveTo>
                  <a:lnTo>
                    <a:pt x="95" y="104"/>
                  </a:lnTo>
                  <a:lnTo>
                    <a:pt x="95" y="85"/>
                  </a:lnTo>
                  <a:lnTo>
                    <a:pt x="113" y="85"/>
                  </a:lnTo>
                  <a:lnTo>
                    <a:pt x="113" y="104"/>
                  </a:lnTo>
                  <a:close/>
                  <a:moveTo>
                    <a:pt x="113" y="76"/>
                  </a:moveTo>
                  <a:lnTo>
                    <a:pt x="95" y="76"/>
                  </a:lnTo>
                  <a:lnTo>
                    <a:pt x="95" y="57"/>
                  </a:lnTo>
                  <a:lnTo>
                    <a:pt x="113" y="57"/>
                  </a:lnTo>
                  <a:lnTo>
                    <a:pt x="113" y="76"/>
                  </a:lnTo>
                  <a:close/>
                  <a:moveTo>
                    <a:pt x="142" y="133"/>
                  </a:moveTo>
                  <a:lnTo>
                    <a:pt x="123" y="133"/>
                  </a:lnTo>
                  <a:lnTo>
                    <a:pt x="123" y="114"/>
                  </a:lnTo>
                  <a:lnTo>
                    <a:pt x="142" y="114"/>
                  </a:lnTo>
                  <a:lnTo>
                    <a:pt x="142" y="133"/>
                  </a:lnTo>
                  <a:close/>
                  <a:moveTo>
                    <a:pt x="142" y="104"/>
                  </a:moveTo>
                  <a:lnTo>
                    <a:pt x="123" y="104"/>
                  </a:lnTo>
                  <a:lnTo>
                    <a:pt x="123" y="85"/>
                  </a:lnTo>
                  <a:lnTo>
                    <a:pt x="142" y="85"/>
                  </a:lnTo>
                  <a:lnTo>
                    <a:pt x="142" y="104"/>
                  </a:lnTo>
                  <a:close/>
                  <a:moveTo>
                    <a:pt x="142" y="76"/>
                  </a:moveTo>
                  <a:lnTo>
                    <a:pt x="123" y="76"/>
                  </a:lnTo>
                  <a:lnTo>
                    <a:pt x="123" y="57"/>
                  </a:lnTo>
                  <a:lnTo>
                    <a:pt x="142" y="57"/>
                  </a:lnTo>
                  <a:lnTo>
                    <a:pt x="142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AF58DF0-E36A-3C42-AB73-90B775B39D13}"/>
                </a:ext>
              </a:extLst>
            </p:cNvPr>
            <p:cNvGrpSpPr/>
            <p:nvPr/>
          </p:nvGrpSpPr>
          <p:grpSpPr>
            <a:xfrm>
              <a:off x="6115406" y="6116974"/>
              <a:ext cx="629510" cy="278310"/>
              <a:chOff x="2865438" y="5287963"/>
              <a:chExt cx="754062" cy="333375"/>
            </a:xfrm>
            <a:grpFill/>
          </p:grpSpPr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4DB5889D-32FE-3B0A-8BF8-F7FD7080A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508626"/>
                <a:ext cx="92075" cy="93663"/>
              </a:xfrm>
              <a:custGeom>
                <a:avLst/>
                <a:gdLst>
                  <a:gd name="T0" fmla="*/ 23 w 24"/>
                  <a:gd name="T1" fmla="*/ 7 h 24"/>
                  <a:gd name="T2" fmla="*/ 24 w 24"/>
                  <a:gd name="T3" fmla="*/ 3 h 24"/>
                  <a:gd name="T4" fmla="*/ 22 w 24"/>
                  <a:gd name="T5" fmla="*/ 1 h 24"/>
                  <a:gd name="T6" fmla="*/ 20 w 24"/>
                  <a:gd name="T7" fmla="*/ 0 h 24"/>
                  <a:gd name="T8" fmla="*/ 16 w 24"/>
                  <a:gd name="T9" fmla="*/ 2 h 24"/>
                  <a:gd name="T10" fmla="*/ 0 w 24"/>
                  <a:gd name="T11" fmla="*/ 22 h 24"/>
                  <a:gd name="T12" fmla="*/ 8 w 24"/>
                  <a:gd name="T13" fmla="*/ 24 h 24"/>
                  <a:gd name="T14" fmla="*/ 8 w 24"/>
                  <a:gd name="T15" fmla="*/ 24 h 24"/>
                  <a:gd name="T16" fmla="*/ 21 w 24"/>
                  <a:gd name="T17" fmla="*/ 9 h 24"/>
                  <a:gd name="T18" fmla="*/ 23 w 24"/>
                  <a:gd name="T19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23" y="7"/>
                    </a:moveTo>
                    <a:cubicBezTo>
                      <a:pt x="23" y="6"/>
                      <a:pt x="24" y="5"/>
                      <a:pt x="24" y="3"/>
                    </a:cubicBezTo>
                    <a:cubicBezTo>
                      <a:pt x="23" y="2"/>
                      <a:pt x="23" y="2"/>
                      <a:pt x="22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18" y="0"/>
                      <a:pt x="17" y="1"/>
                      <a:pt x="16" y="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3"/>
                      <a:pt x="5" y="23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8"/>
                      <a:pt x="22" y="7"/>
                      <a:pt x="2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E1D5138E-DC71-B8DF-2E7F-2CEB0B921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375" y="5505451"/>
                <a:ext cx="80962" cy="80963"/>
              </a:xfrm>
              <a:custGeom>
                <a:avLst/>
                <a:gdLst>
                  <a:gd name="T0" fmla="*/ 21 w 21"/>
                  <a:gd name="T1" fmla="*/ 4 h 21"/>
                  <a:gd name="T2" fmla="*/ 19 w 21"/>
                  <a:gd name="T3" fmla="*/ 1 h 21"/>
                  <a:gd name="T4" fmla="*/ 17 w 21"/>
                  <a:gd name="T5" fmla="*/ 0 h 21"/>
                  <a:gd name="T6" fmla="*/ 13 w 21"/>
                  <a:gd name="T7" fmla="*/ 2 h 21"/>
                  <a:gd name="T8" fmla="*/ 0 w 21"/>
                  <a:gd name="T9" fmla="*/ 18 h 21"/>
                  <a:gd name="T10" fmla="*/ 8 w 21"/>
                  <a:gd name="T11" fmla="*/ 21 h 21"/>
                  <a:gd name="T12" fmla="*/ 20 w 21"/>
                  <a:gd name="T13" fmla="*/ 7 h 21"/>
                  <a:gd name="T14" fmla="*/ 21 w 21"/>
                  <a:gd name="T15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1">
                    <a:moveTo>
                      <a:pt x="21" y="4"/>
                    </a:moveTo>
                    <a:cubicBezTo>
                      <a:pt x="21" y="2"/>
                      <a:pt x="20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6" y="0"/>
                      <a:pt x="14" y="1"/>
                      <a:pt x="13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6"/>
                      <a:pt x="21" y="5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73919CEA-0C4A-E1F5-B456-9D8D92814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450" y="5548313"/>
                <a:ext cx="73025" cy="69850"/>
              </a:xfrm>
              <a:custGeom>
                <a:avLst/>
                <a:gdLst>
                  <a:gd name="T0" fmla="*/ 14 w 19"/>
                  <a:gd name="T1" fmla="*/ 0 h 18"/>
                  <a:gd name="T2" fmla="*/ 13 w 19"/>
                  <a:gd name="T3" fmla="*/ 0 h 18"/>
                  <a:gd name="T4" fmla="*/ 0 w 19"/>
                  <a:gd name="T5" fmla="*/ 16 h 18"/>
                  <a:gd name="T6" fmla="*/ 9 w 19"/>
                  <a:gd name="T7" fmla="*/ 18 h 18"/>
                  <a:gd name="T8" fmla="*/ 17 w 19"/>
                  <a:gd name="T9" fmla="*/ 8 h 18"/>
                  <a:gd name="T10" fmla="*/ 17 w 19"/>
                  <a:gd name="T11" fmla="*/ 7 h 18"/>
                  <a:gd name="T12" fmla="*/ 18 w 19"/>
                  <a:gd name="T13" fmla="*/ 6 h 18"/>
                  <a:gd name="T14" fmla="*/ 17 w 19"/>
                  <a:gd name="T15" fmla="*/ 1 h 18"/>
                  <a:gd name="T16" fmla="*/ 14 w 19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8"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6"/>
                      <a:pt x="6" y="17"/>
                      <a:pt x="9" y="1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5"/>
                      <a:pt x="19" y="2"/>
                      <a:pt x="17" y="1"/>
                    </a:cubicBezTo>
                    <a:cubicBezTo>
                      <a:pt x="16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18" name="Freeform 34">
                <a:extLst>
                  <a:ext uri="{FF2B5EF4-FFF2-40B4-BE49-F238E27FC236}">
                    <a16:creationId xmlns:a16="http://schemas.microsoft.com/office/drawing/2014/main" id="{AF955F6A-DE64-0148-1D1B-AB136C4CA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529263"/>
                <a:ext cx="41275" cy="38100"/>
              </a:xfrm>
              <a:custGeom>
                <a:avLst/>
                <a:gdLst>
                  <a:gd name="T0" fmla="*/ 9 w 11"/>
                  <a:gd name="T1" fmla="*/ 1 h 10"/>
                  <a:gd name="T2" fmla="*/ 6 w 11"/>
                  <a:gd name="T3" fmla="*/ 0 h 10"/>
                  <a:gd name="T4" fmla="*/ 6 w 11"/>
                  <a:gd name="T5" fmla="*/ 0 h 10"/>
                  <a:gd name="T6" fmla="*/ 0 w 11"/>
                  <a:gd name="T7" fmla="*/ 7 h 10"/>
                  <a:gd name="T8" fmla="*/ 5 w 11"/>
                  <a:gd name="T9" fmla="*/ 10 h 10"/>
                  <a:gd name="T10" fmla="*/ 10 w 11"/>
                  <a:gd name="T11" fmla="*/ 4 h 10"/>
                  <a:gd name="T12" fmla="*/ 9 w 11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9" y="1"/>
                    </a:move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3" y="9"/>
                      <a:pt x="5" y="1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85437041-AAEB-5E3D-56EC-0FC56285F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8663" y="5602288"/>
                <a:ext cx="15875" cy="19050"/>
              </a:xfrm>
              <a:custGeom>
                <a:avLst/>
                <a:gdLst>
                  <a:gd name="T0" fmla="*/ 0 w 4"/>
                  <a:gd name="T1" fmla="*/ 5 h 5"/>
                  <a:gd name="T2" fmla="*/ 0 w 4"/>
                  <a:gd name="T3" fmla="*/ 5 h 5"/>
                  <a:gd name="T4" fmla="*/ 4 w 4"/>
                  <a:gd name="T5" fmla="*/ 4 h 5"/>
                  <a:gd name="T6" fmla="*/ 4 w 4"/>
                  <a:gd name="T7" fmla="*/ 0 h 5"/>
                  <a:gd name="T8" fmla="*/ 0 w 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4" y="4"/>
                      <a:pt x="4" y="4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EE931AA0-A2BC-DC7C-0081-923BC57D9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5294313"/>
                <a:ext cx="449262" cy="254000"/>
              </a:xfrm>
              <a:custGeom>
                <a:avLst/>
                <a:gdLst>
                  <a:gd name="T0" fmla="*/ 117 w 118"/>
                  <a:gd name="T1" fmla="*/ 9 h 65"/>
                  <a:gd name="T2" fmla="*/ 101 w 118"/>
                  <a:gd name="T3" fmla="*/ 0 h 65"/>
                  <a:gd name="T4" fmla="*/ 85 w 118"/>
                  <a:gd name="T5" fmla="*/ 10 h 65"/>
                  <a:gd name="T6" fmla="*/ 85 w 118"/>
                  <a:gd name="T7" fmla="*/ 13 h 65"/>
                  <a:gd name="T8" fmla="*/ 63 w 118"/>
                  <a:gd name="T9" fmla="*/ 21 h 65"/>
                  <a:gd name="T10" fmla="*/ 62 w 118"/>
                  <a:gd name="T11" fmla="*/ 20 h 65"/>
                  <a:gd name="T12" fmla="*/ 36 w 118"/>
                  <a:gd name="T13" fmla="*/ 7 h 65"/>
                  <a:gd name="T14" fmla="*/ 36 w 118"/>
                  <a:gd name="T15" fmla="*/ 7 h 65"/>
                  <a:gd name="T16" fmla="*/ 30 w 118"/>
                  <a:gd name="T17" fmla="*/ 5 h 65"/>
                  <a:gd name="T18" fmla="*/ 25 w 118"/>
                  <a:gd name="T19" fmla="*/ 7 h 65"/>
                  <a:gd name="T20" fmla="*/ 25 w 118"/>
                  <a:gd name="T21" fmla="*/ 7 h 65"/>
                  <a:gd name="T22" fmla="*/ 7 w 118"/>
                  <a:gd name="T23" fmla="*/ 17 h 65"/>
                  <a:gd name="T24" fmla="*/ 3 w 118"/>
                  <a:gd name="T25" fmla="*/ 29 h 65"/>
                  <a:gd name="T26" fmla="*/ 2 w 118"/>
                  <a:gd name="T27" fmla="*/ 39 h 65"/>
                  <a:gd name="T28" fmla="*/ 3 w 118"/>
                  <a:gd name="T29" fmla="*/ 40 h 65"/>
                  <a:gd name="T30" fmla="*/ 8 w 118"/>
                  <a:gd name="T31" fmla="*/ 38 h 65"/>
                  <a:gd name="T32" fmla="*/ 21 w 118"/>
                  <a:gd name="T33" fmla="*/ 20 h 65"/>
                  <a:gd name="T34" fmla="*/ 22 w 118"/>
                  <a:gd name="T35" fmla="*/ 18 h 65"/>
                  <a:gd name="T36" fmla="*/ 24 w 118"/>
                  <a:gd name="T37" fmla="*/ 19 h 65"/>
                  <a:gd name="T38" fmla="*/ 28 w 118"/>
                  <a:gd name="T39" fmla="*/ 21 h 65"/>
                  <a:gd name="T40" fmla="*/ 34 w 118"/>
                  <a:gd name="T41" fmla="*/ 24 h 65"/>
                  <a:gd name="T42" fmla="*/ 34 w 118"/>
                  <a:gd name="T43" fmla="*/ 24 h 65"/>
                  <a:gd name="T44" fmla="*/ 46 w 118"/>
                  <a:gd name="T45" fmla="*/ 34 h 65"/>
                  <a:gd name="T46" fmla="*/ 58 w 118"/>
                  <a:gd name="T47" fmla="*/ 46 h 65"/>
                  <a:gd name="T48" fmla="*/ 58 w 118"/>
                  <a:gd name="T49" fmla="*/ 46 h 65"/>
                  <a:gd name="T50" fmla="*/ 58 w 118"/>
                  <a:gd name="T51" fmla="*/ 46 h 65"/>
                  <a:gd name="T52" fmla="*/ 59 w 118"/>
                  <a:gd name="T53" fmla="*/ 65 h 65"/>
                  <a:gd name="T54" fmla="*/ 86 w 118"/>
                  <a:gd name="T55" fmla="*/ 52 h 65"/>
                  <a:gd name="T56" fmla="*/ 102 w 118"/>
                  <a:gd name="T57" fmla="*/ 58 h 65"/>
                  <a:gd name="T58" fmla="*/ 118 w 118"/>
                  <a:gd name="T59" fmla="*/ 49 h 65"/>
                  <a:gd name="T60" fmla="*/ 117 w 118"/>
                  <a:gd name="T61" fmla="*/ 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8" h="65">
                    <a:moveTo>
                      <a:pt x="117" y="9"/>
                    </a:moveTo>
                    <a:cubicBezTo>
                      <a:pt x="117" y="4"/>
                      <a:pt x="110" y="0"/>
                      <a:pt x="101" y="0"/>
                    </a:cubicBezTo>
                    <a:cubicBezTo>
                      <a:pt x="92" y="0"/>
                      <a:pt x="85" y="5"/>
                      <a:pt x="85" y="10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0" y="18"/>
                      <a:pt x="45" y="11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4" y="6"/>
                      <a:pt x="32" y="5"/>
                      <a:pt x="30" y="5"/>
                    </a:cubicBezTo>
                    <a:cubicBezTo>
                      <a:pt x="27" y="5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37"/>
                      <a:pt x="1" y="39"/>
                      <a:pt x="2" y="39"/>
                    </a:cubicBezTo>
                    <a:cubicBezTo>
                      <a:pt x="2" y="39"/>
                      <a:pt x="2" y="40"/>
                      <a:pt x="3" y="40"/>
                    </a:cubicBezTo>
                    <a:cubicBezTo>
                      <a:pt x="5" y="40"/>
                      <a:pt x="7" y="39"/>
                      <a:pt x="8" y="38"/>
                    </a:cubicBezTo>
                    <a:cubicBezTo>
                      <a:pt x="16" y="33"/>
                      <a:pt x="21" y="20"/>
                      <a:pt x="21" y="20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5" y="20"/>
                      <a:pt x="26" y="20"/>
                      <a:pt x="28" y="21"/>
                    </a:cubicBezTo>
                    <a:cubicBezTo>
                      <a:pt x="30" y="22"/>
                      <a:pt x="33" y="23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8" y="28"/>
                      <a:pt x="42" y="31"/>
                      <a:pt x="46" y="34"/>
                    </a:cubicBezTo>
                    <a:cubicBezTo>
                      <a:pt x="51" y="38"/>
                      <a:pt x="56" y="41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54"/>
                      <a:pt x="59" y="61"/>
                      <a:pt x="59" y="6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88" y="56"/>
                      <a:pt x="94" y="58"/>
                      <a:pt x="102" y="58"/>
                    </a:cubicBezTo>
                    <a:cubicBezTo>
                      <a:pt x="111" y="58"/>
                      <a:pt x="118" y="54"/>
                      <a:pt x="118" y="49"/>
                    </a:cubicBezTo>
                    <a:lnTo>
                      <a:pt x="11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09FA4842-7EDC-97B0-821B-2FD671FE4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438" y="5287963"/>
                <a:ext cx="517525" cy="327025"/>
              </a:xfrm>
              <a:custGeom>
                <a:avLst/>
                <a:gdLst>
                  <a:gd name="T0" fmla="*/ 123 w 136"/>
                  <a:gd name="T1" fmla="*/ 38 h 84"/>
                  <a:gd name="T2" fmla="*/ 112 w 136"/>
                  <a:gd name="T3" fmla="*/ 29 h 84"/>
                  <a:gd name="T4" fmla="*/ 107 w 136"/>
                  <a:gd name="T5" fmla="*/ 26 h 84"/>
                  <a:gd name="T6" fmla="*/ 104 w 136"/>
                  <a:gd name="T7" fmla="*/ 25 h 84"/>
                  <a:gd name="T8" fmla="*/ 90 w 136"/>
                  <a:gd name="T9" fmla="*/ 43 h 84"/>
                  <a:gd name="T10" fmla="*/ 90 w 136"/>
                  <a:gd name="T11" fmla="*/ 43 h 84"/>
                  <a:gd name="T12" fmla="*/ 83 w 136"/>
                  <a:gd name="T13" fmla="*/ 45 h 84"/>
                  <a:gd name="T14" fmla="*/ 79 w 136"/>
                  <a:gd name="T15" fmla="*/ 43 h 84"/>
                  <a:gd name="T16" fmla="*/ 80 w 136"/>
                  <a:gd name="T17" fmla="*/ 30 h 84"/>
                  <a:gd name="T18" fmla="*/ 84 w 136"/>
                  <a:gd name="T19" fmla="*/ 17 h 84"/>
                  <a:gd name="T20" fmla="*/ 95 w 136"/>
                  <a:gd name="T21" fmla="*/ 10 h 84"/>
                  <a:gd name="T22" fmla="*/ 87 w 136"/>
                  <a:gd name="T23" fmla="*/ 8 h 84"/>
                  <a:gd name="T24" fmla="*/ 57 w 136"/>
                  <a:gd name="T25" fmla="*/ 19 h 84"/>
                  <a:gd name="T26" fmla="*/ 57 w 136"/>
                  <a:gd name="T27" fmla="*/ 20 h 84"/>
                  <a:gd name="T28" fmla="*/ 32 w 136"/>
                  <a:gd name="T29" fmla="*/ 9 h 84"/>
                  <a:gd name="T30" fmla="*/ 16 w 136"/>
                  <a:gd name="T31" fmla="*/ 0 h 84"/>
                  <a:gd name="T32" fmla="*/ 0 w 136"/>
                  <a:gd name="T33" fmla="*/ 10 h 84"/>
                  <a:gd name="T34" fmla="*/ 0 w 136"/>
                  <a:gd name="T35" fmla="*/ 49 h 84"/>
                  <a:gd name="T36" fmla="*/ 17 w 136"/>
                  <a:gd name="T37" fmla="*/ 58 h 84"/>
                  <a:gd name="T38" fmla="*/ 33 w 136"/>
                  <a:gd name="T39" fmla="*/ 51 h 84"/>
                  <a:gd name="T40" fmla="*/ 57 w 136"/>
                  <a:gd name="T41" fmla="*/ 62 h 84"/>
                  <a:gd name="T42" fmla="*/ 57 w 136"/>
                  <a:gd name="T43" fmla="*/ 63 h 84"/>
                  <a:gd name="T44" fmla="*/ 58 w 136"/>
                  <a:gd name="T45" fmla="*/ 66 h 84"/>
                  <a:gd name="T46" fmla="*/ 63 w 136"/>
                  <a:gd name="T47" fmla="*/ 60 h 84"/>
                  <a:gd name="T48" fmla="*/ 66 w 136"/>
                  <a:gd name="T49" fmla="*/ 58 h 84"/>
                  <a:gd name="T50" fmla="*/ 71 w 136"/>
                  <a:gd name="T51" fmla="*/ 60 h 84"/>
                  <a:gd name="T52" fmla="*/ 73 w 136"/>
                  <a:gd name="T53" fmla="*/ 62 h 84"/>
                  <a:gd name="T54" fmla="*/ 79 w 136"/>
                  <a:gd name="T55" fmla="*/ 55 h 84"/>
                  <a:gd name="T56" fmla="*/ 86 w 136"/>
                  <a:gd name="T57" fmla="*/ 52 h 84"/>
                  <a:gd name="T58" fmla="*/ 91 w 136"/>
                  <a:gd name="T59" fmla="*/ 54 h 84"/>
                  <a:gd name="T60" fmla="*/ 93 w 136"/>
                  <a:gd name="T61" fmla="*/ 57 h 84"/>
                  <a:gd name="T62" fmla="*/ 94 w 136"/>
                  <a:gd name="T63" fmla="*/ 57 h 84"/>
                  <a:gd name="T64" fmla="*/ 101 w 136"/>
                  <a:gd name="T65" fmla="*/ 53 h 84"/>
                  <a:gd name="T66" fmla="*/ 106 w 136"/>
                  <a:gd name="T67" fmla="*/ 55 h 84"/>
                  <a:gd name="T68" fmla="*/ 108 w 136"/>
                  <a:gd name="T69" fmla="*/ 60 h 84"/>
                  <a:gd name="T70" fmla="*/ 108 w 136"/>
                  <a:gd name="T71" fmla="*/ 63 h 84"/>
                  <a:gd name="T72" fmla="*/ 113 w 136"/>
                  <a:gd name="T73" fmla="*/ 65 h 84"/>
                  <a:gd name="T74" fmla="*/ 114 w 136"/>
                  <a:gd name="T75" fmla="*/ 76 h 84"/>
                  <a:gd name="T76" fmla="*/ 113 w 136"/>
                  <a:gd name="T77" fmla="*/ 78 h 84"/>
                  <a:gd name="T78" fmla="*/ 113 w 136"/>
                  <a:gd name="T79" fmla="*/ 84 h 84"/>
                  <a:gd name="T80" fmla="*/ 114 w 136"/>
                  <a:gd name="T81" fmla="*/ 84 h 84"/>
                  <a:gd name="T82" fmla="*/ 119 w 136"/>
                  <a:gd name="T83" fmla="*/ 80 h 84"/>
                  <a:gd name="T84" fmla="*/ 119 w 136"/>
                  <a:gd name="T85" fmla="*/ 64 h 84"/>
                  <a:gd name="T86" fmla="*/ 118 w 136"/>
                  <a:gd name="T87" fmla="*/ 62 h 84"/>
                  <a:gd name="T88" fmla="*/ 106 w 136"/>
                  <a:gd name="T89" fmla="*/ 50 h 84"/>
                  <a:gd name="T90" fmla="*/ 108 w 136"/>
                  <a:gd name="T91" fmla="*/ 48 h 84"/>
                  <a:gd name="T92" fmla="*/ 121 w 136"/>
                  <a:gd name="T93" fmla="*/ 61 h 84"/>
                  <a:gd name="T94" fmla="*/ 122 w 136"/>
                  <a:gd name="T95" fmla="*/ 63 h 84"/>
                  <a:gd name="T96" fmla="*/ 122 w 136"/>
                  <a:gd name="T97" fmla="*/ 79 h 84"/>
                  <a:gd name="T98" fmla="*/ 123 w 136"/>
                  <a:gd name="T99" fmla="*/ 79 h 84"/>
                  <a:gd name="T100" fmla="*/ 128 w 136"/>
                  <a:gd name="T101" fmla="*/ 76 h 84"/>
                  <a:gd name="T102" fmla="*/ 128 w 136"/>
                  <a:gd name="T103" fmla="*/ 66 h 84"/>
                  <a:gd name="T104" fmla="*/ 127 w 136"/>
                  <a:gd name="T105" fmla="*/ 53 h 84"/>
                  <a:gd name="T106" fmla="*/ 111 w 136"/>
                  <a:gd name="T107" fmla="*/ 38 h 84"/>
                  <a:gd name="T108" fmla="*/ 113 w 136"/>
                  <a:gd name="T109" fmla="*/ 36 h 84"/>
                  <a:gd name="T110" fmla="*/ 129 w 136"/>
                  <a:gd name="T111" fmla="*/ 52 h 84"/>
                  <a:gd name="T112" fmla="*/ 131 w 136"/>
                  <a:gd name="T113" fmla="*/ 66 h 84"/>
                  <a:gd name="T114" fmla="*/ 131 w 136"/>
                  <a:gd name="T115" fmla="*/ 75 h 84"/>
                  <a:gd name="T116" fmla="*/ 131 w 136"/>
                  <a:gd name="T117" fmla="*/ 75 h 84"/>
                  <a:gd name="T118" fmla="*/ 135 w 136"/>
                  <a:gd name="T119" fmla="*/ 74 h 84"/>
                  <a:gd name="T120" fmla="*/ 135 w 136"/>
                  <a:gd name="T121" fmla="*/ 73 h 84"/>
                  <a:gd name="T122" fmla="*/ 134 w 136"/>
                  <a:gd name="T123" fmla="*/ 49 h 84"/>
                  <a:gd name="T124" fmla="*/ 123 w 136"/>
                  <a:gd name="T125" fmla="*/ 3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" h="84">
                    <a:moveTo>
                      <a:pt x="123" y="38"/>
                    </a:moveTo>
                    <a:cubicBezTo>
                      <a:pt x="120" y="35"/>
                      <a:pt x="115" y="32"/>
                      <a:pt x="112" y="29"/>
                    </a:cubicBezTo>
                    <a:cubicBezTo>
                      <a:pt x="111" y="28"/>
                      <a:pt x="109" y="27"/>
                      <a:pt x="107" y="26"/>
                    </a:cubicBezTo>
                    <a:cubicBezTo>
                      <a:pt x="106" y="26"/>
                      <a:pt x="105" y="26"/>
                      <a:pt x="104" y="25"/>
                    </a:cubicBezTo>
                    <a:cubicBezTo>
                      <a:pt x="102" y="29"/>
                      <a:pt x="97" y="39"/>
                      <a:pt x="90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89" y="43"/>
                      <a:pt x="86" y="45"/>
                      <a:pt x="83" y="45"/>
                    </a:cubicBezTo>
                    <a:cubicBezTo>
                      <a:pt x="81" y="45"/>
                      <a:pt x="79" y="44"/>
                      <a:pt x="79" y="43"/>
                    </a:cubicBezTo>
                    <a:cubicBezTo>
                      <a:pt x="77" y="41"/>
                      <a:pt x="77" y="37"/>
                      <a:pt x="80" y="30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3" y="9"/>
                      <a:pt x="90" y="8"/>
                      <a:pt x="87" y="8"/>
                    </a:cubicBezTo>
                    <a:cubicBezTo>
                      <a:pt x="74" y="9"/>
                      <a:pt x="57" y="19"/>
                      <a:pt x="57" y="19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ubicBezTo>
                      <a:pt x="7" y="1"/>
                      <a:pt x="0" y="5"/>
                      <a:pt x="0" y="1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5"/>
                      <a:pt x="8" y="59"/>
                      <a:pt x="17" y="58"/>
                    </a:cubicBezTo>
                    <a:cubicBezTo>
                      <a:pt x="25" y="58"/>
                      <a:pt x="31" y="55"/>
                      <a:pt x="33" y="5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7" y="64"/>
                      <a:pt x="57" y="65"/>
                      <a:pt x="58" y="66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3" y="59"/>
                      <a:pt x="65" y="58"/>
                      <a:pt x="66" y="58"/>
                    </a:cubicBezTo>
                    <a:cubicBezTo>
                      <a:pt x="68" y="58"/>
                      <a:pt x="70" y="59"/>
                      <a:pt x="71" y="60"/>
                    </a:cubicBezTo>
                    <a:cubicBezTo>
                      <a:pt x="72" y="61"/>
                      <a:pt x="73" y="62"/>
                      <a:pt x="73" y="62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1" y="53"/>
                      <a:pt x="83" y="52"/>
                      <a:pt x="86" y="52"/>
                    </a:cubicBezTo>
                    <a:cubicBezTo>
                      <a:pt x="88" y="52"/>
                      <a:pt x="90" y="53"/>
                      <a:pt x="91" y="54"/>
                    </a:cubicBezTo>
                    <a:cubicBezTo>
                      <a:pt x="92" y="55"/>
                      <a:pt x="93" y="56"/>
                      <a:pt x="93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6" y="54"/>
                      <a:pt x="98" y="53"/>
                      <a:pt x="101" y="53"/>
                    </a:cubicBezTo>
                    <a:cubicBezTo>
                      <a:pt x="103" y="53"/>
                      <a:pt x="104" y="54"/>
                      <a:pt x="106" y="55"/>
                    </a:cubicBezTo>
                    <a:cubicBezTo>
                      <a:pt x="107" y="56"/>
                      <a:pt x="108" y="58"/>
                      <a:pt x="108" y="60"/>
                    </a:cubicBezTo>
                    <a:cubicBezTo>
                      <a:pt x="109" y="61"/>
                      <a:pt x="108" y="62"/>
                      <a:pt x="108" y="63"/>
                    </a:cubicBezTo>
                    <a:cubicBezTo>
                      <a:pt x="110" y="63"/>
                      <a:pt x="111" y="64"/>
                      <a:pt x="113" y="65"/>
                    </a:cubicBezTo>
                    <a:cubicBezTo>
                      <a:pt x="116" y="68"/>
                      <a:pt x="117" y="73"/>
                      <a:pt x="114" y="76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84"/>
                      <a:pt x="113" y="84"/>
                      <a:pt x="113" y="84"/>
                    </a:cubicBezTo>
                    <a:cubicBezTo>
                      <a:pt x="113" y="84"/>
                      <a:pt x="113" y="84"/>
                      <a:pt x="114" y="84"/>
                    </a:cubicBezTo>
                    <a:cubicBezTo>
                      <a:pt x="117" y="84"/>
                      <a:pt x="119" y="81"/>
                      <a:pt x="119" y="80"/>
                    </a:cubicBezTo>
                    <a:cubicBezTo>
                      <a:pt x="119" y="78"/>
                      <a:pt x="120" y="69"/>
                      <a:pt x="119" y="64"/>
                    </a:cubicBezTo>
                    <a:cubicBezTo>
                      <a:pt x="119" y="63"/>
                      <a:pt x="118" y="63"/>
                      <a:pt x="118" y="62"/>
                    </a:cubicBezTo>
                    <a:cubicBezTo>
                      <a:pt x="117" y="59"/>
                      <a:pt x="109" y="53"/>
                      <a:pt x="106" y="50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09" y="49"/>
                      <a:pt x="119" y="56"/>
                      <a:pt x="121" y="61"/>
                    </a:cubicBezTo>
                    <a:cubicBezTo>
                      <a:pt x="121" y="62"/>
                      <a:pt x="121" y="62"/>
                      <a:pt x="122" y="63"/>
                    </a:cubicBezTo>
                    <a:cubicBezTo>
                      <a:pt x="123" y="68"/>
                      <a:pt x="122" y="76"/>
                      <a:pt x="122" y="79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7" y="79"/>
                      <a:pt x="128" y="77"/>
                      <a:pt x="128" y="76"/>
                    </a:cubicBezTo>
                    <a:cubicBezTo>
                      <a:pt x="128" y="76"/>
                      <a:pt x="128" y="71"/>
                      <a:pt x="128" y="66"/>
                    </a:cubicBezTo>
                    <a:cubicBezTo>
                      <a:pt x="128" y="58"/>
                      <a:pt x="127" y="54"/>
                      <a:pt x="127" y="53"/>
                    </a:cubicBezTo>
                    <a:cubicBezTo>
                      <a:pt x="125" y="49"/>
                      <a:pt x="115" y="41"/>
                      <a:pt x="111" y="38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13" y="36"/>
                      <a:pt x="127" y="46"/>
                      <a:pt x="129" y="52"/>
                    </a:cubicBezTo>
                    <a:cubicBezTo>
                      <a:pt x="130" y="54"/>
                      <a:pt x="131" y="59"/>
                      <a:pt x="131" y="66"/>
                    </a:cubicBezTo>
                    <a:cubicBezTo>
                      <a:pt x="131" y="70"/>
                      <a:pt x="131" y="74"/>
                      <a:pt x="131" y="75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33" y="75"/>
                      <a:pt x="134" y="75"/>
                      <a:pt x="135" y="74"/>
                    </a:cubicBezTo>
                    <a:cubicBezTo>
                      <a:pt x="135" y="73"/>
                      <a:pt x="135" y="73"/>
                      <a:pt x="135" y="73"/>
                    </a:cubicBezTo>
                    <a:cubicBezTo>
                      <a:pt x="135" y="73"/>
                      <a:pt x="136" y="63"/>
                      <a:pt x="134" y="49"/>
                    </a:cubicBezTo>
                    <a:cubicBezTo>
                      <a:pt x="133" y="45"/>
                      <a:pt x="128" y="42"/>
                      <a:pt x="12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</p:grp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50BA6D62-03AD-F91E-8762-7154E200A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8588" y="6040170"/>
              <a:ext cx="415200" cy="431919"/>
            </a:xfrm>
            <a:custGeom>
              <a:avLst/>
              <a:gdLst>
                <a:gd name="T0" fmla="*/ 121 w 123"/>
                <a:gd name="T1" fmla="*/ 42 h 128"/>
                <a:gd name="T2" fmla="*/ 86 w 123"/>
                <a:gd name="T3" fmla="*/ 34 h 128"/>
                <a:gd name="T4" fmla="*/ 86 w 123"/>
                <a:gd name="T5" fmla="*/ 24 h 128"/>
                <a:gd name="T6" fmla="*/ 38 w 123"/>
                <a:gd name="T7" fmla="*/ 24 h 128"/>
                <a:gd name="T8" fmla="*/ 37 w 123"/>
                <a:gd name="T9" fmla="*/ 34 h 128"/>
                <a:gd name="T10" fmla="*/ 3 w 123"/>
                <a:gd name="T11" fmla="*/ 42 h 128"/>
                <a:gd name="T12" fmla="*/ 0 w 123"/>
                <a:gd name="T13" fmla="*/ 56 h 128"/>
                <a:gd name="T14" fmla="*/ 6 w 123"/>
                <a:gd name="T15" fmla="*/ 91 h 128"/>
                <a:gd name="T16" fmla="*/ 15 w 123"/>
                <a:gd name="T17" fmla="*/ 119 h 128"/>
                <a:gd name="T18" fmla="*/ 27 w 123"/>
                <a:gd name="T19" fmla="*/ 119 h 128"/>
                <a:gd name="T20" fmla="*/ 36 w 123"/>
                <a:gd name="T21" fmla="*/ 91 h 128"/>
                <a:gd name="T22" fmla="*/ 42 w 123"/>
                <a:gd name="T23" fmla="*/ 90 h 128"/>
                <a:gd name="T24" fmla="*/ 54 w 123"/>
                <a:gd name="T25" fmla="*/ 128 h 128"/>
                <a:gd name="T26" fmla="*/ 70 w 123"/>
                <a:gd name="T27" fmla="*/ 128 h 128"/>
                <a:gd name="T28" fmla="*/ 82 w 123"/>
                <a:gd name="T29" fmla="*/ 90 h 128"/>
                <a:gd name="T30" fmla="*/ 88 w 123"/>
                <a:gd name="T31" fmla="*/ 91 h 128"/>
                <a:gd name="T32" fmla="*/ 97 w 123"/>
                <a:gd name="T33" fmla="*/ 119 h 128"/>
                <a:gd name="T34" fmla="*/ 109 w 123"/>
                <a:gd name="T35" fmla="*/ 119 h 128"/>
                <a:gd name="T36" fmla="*/ 118 w 123"/>
                <a:gd name="T37" fmla="*/ 91 h 128"/>
                <a:gd name="T38" fmla="*/ 123 w 123"/>
                <a:gd name="T39" fmla="*/ 56 h 128"/>
                <a:gd name="T40" fmla="*/ 18 w 123"/>
                <a:gd name="T41" fmla="*/ 86 h 128"/>
                <a:gd name="T42" fmla="*/ 15 w 123"/>
                <a:gd name="T43" fmla="*/ 113 h 128"/>
                <a:gd name="T44" fmla="*/ 12 w 123"/>
                <a:gd name="T45" fmla="*/ 86 h 128"/>
                <a:gd name="T46" fmla="*/ 6 w 123"/>
                <a:gd name="T47" fmla="*/ 56 h 128"/>
                <a:gd name="T48" fmla="*/ 9 w 123"/>
                <a:gd name="T49" fmla="*/ 42 h 128"/>
                <a:gd name="T50" fmla="*/ 33 w 123"/>
                <a:gd name="T51" fmla="*/ 42 h 128"/>
                <a:gd name="T52" fmla="*/ 34 w 123"/>
                <a:gd name="T53" fmla="*/ 52 h 128"/>
                <a:gd name="T54" fmla="*/ 35 w 123"/>
                <a:gd name="T55" fmla="*/ 83 h 128"/>
                <a:gd name="T56" fmla="*/ 30 w 123"/>
                <a:gd name="T57" fmla="*/ 110 h 128"/>
                <a:gd name="T58" fmla="*/ 24 w 123"/>
                <a:gd name="T59" fmla="*/ 110 h 128"/>
                <a:gd name="T60" fmla="*/ 58 w 123"/>
                <a:gd name="T61" fmla="*/ 83 h 128"/>
                <a:gd name="T62" fmla="*/ 54 w 123"/>
                <a:gd name="T63" fmla="*/ 120 h 128"/>
                <a:gd name="T64" fmla="*/ 50 w 123"/>
                <a:gd name="T65" fmla="*/ 84 h 128"/>
                <a:gd name="T66" fmla="*/ 42 w 123"/>
                <a:gd name="T67" fmla="*/ 56 h 128"/>
                <a:gd name="T68" fmla="*/ 42 w 123"/>
                <a:gd name="T69" fmla="*/ 44 h 128"/>
                <a:gd name="T70" fmla="*/ 46 w 123"/>
                <a:gd name="T71" fmla="*/ 24 h 128"/>
                <a:gd name="T72" fmla="*/ 78 w 123"/>
                <a:gd name="T73" fmla="*/ 24 h 128"/>
                <a:gd name="T74" fmla="*/ 82 w 123"/>
                <a:gd name="T75" fmla="*/ 44 h 128"/>
                <a:gd name="T76" fmla="*/ 82 w 123"/>
                <a:gd name="T77" fmla="*/ 76 h 128"/>
                <a:gd name="T78" fmla="*/ 74 w 123"/>
                <a:gd name="T79" fmla="*/ 116 h 128"/>
                <a:gd name="T80" fmla="*/ 66 w 123"/>
                <a:gd name="T81" fmla="*/ 116 h 128"/>
                <a:gd name="T82" fmla="*/ 58 w 123"/>
                <a:gd name="T83" fmla="*/ 83 h 128"/>
                <a:gd name="T84" fmla="*/ 100 w 123"/>
                <a:gd name="T85" fmla="*/ 110 h 128"/>
                <a:gd name="T86" fmla="*/ 94 w 123"/>
                <a:gd name="T87" fmla="*/ 110 h 128"/>
                <a:gd name="T88" fmla="*/ 88 w 123"/>
                <a:gd name="T89" fmla="*/ 83 h 128"/>
                <a:gd name="T90" fmla="*/ 90 w 123"/>
                <a:gd name="T91" fmla="*/ 52 h 128"/>
                <a:gd name="T92" fmla="*/ 91 w 123"/>
                <a:gd name="T93" fmla="*/ 42 h 128"/>
                <a:gd name="T94" fmla="*/ 115 w 123"/>
                <a:gd name="T95" fmla="*/ 42 h 128"/>
                <a:gd name="T96" fmla="*/ 118 w 123"/>
                <a:gd name="T97" fmla="*/ 56 h 128"/>
                <a:gd name="T98" fmla="*/ 112 w 123"/>
                <a:gd name="T99" fmla="*/ 86 h 128"/>
                <a:gd name="T100" fmla="*/ 109 w 123"/>
                <a:gd name="T101" fmla="*/ 113 h 128"/>
                <a:gd name="T102" fmla="*/ 106 w 123"/>
                <a:gd name="T103" fmla="*/ 8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" h="128">
                  <a:moveTo>
                    <a:pt x="119" y="48"/>
                  </a:moveTo>
                  <a:cubicBezTo>
                    <a:pt x="120" y="46"/>
                    <a:pt x="121" y="44"/>
                    <a:pt x="121" y="42"/>
                  </a:cubicBezTo>
                  <a:cubicBezTo>
                    <a:pt x="121" y="32"/>
                    <a:pt x="112" y="24"/>
                    <a:pt x="103" y="24"/>
                  </a:cubicBezTo>
                  <a:cubicBezTo>
                    <a:pt x="95" y="24"/>
                    <a:pt x="89" y="28"/>
                    <a:pt x="86" y="34"/>
                  </a:cubicBezTo>
                  <a:cubicBezTo>
                    <a:pt x="86" y="33"/>
                    <a:pt x="85" y="32"/>
                    <a:pt x="84" y="32"/>
                  </a:cubicBezTo>
                  <a:cubicBezTo>
                    <a:pt x="85" y="29"/>
                    <a:pt x="86" y="26"/>
                    <a:pt x="86" y="24"/>
                  </a:cubicBezTo>
                  <a:cubicBezTo>
                    <a:pt x="86" y="10"/>
                    <a:pt x="75" y="0"/>
                    <a:pt x="62" y="0"/>
                  </a:cubicBezTo>
                  <a:cubicBezTo>
                    <a:pt x="49" y="0"/>
                    <a:pt x="38" y="10"/>
                    <a:pt x="38" y="24"/>
                  </a:cubicBezTo>
                  <a:cubicBezTo>
                    <a:pt x="38" y="26"/>
                    <a:pt x="38" y="29"/>
                    <a:pt x="39" y="32"/>
                  </a:cubicBezTo>
                  <a:cubicBezTo>
                    <a:pt x="38" y="32"/>
                    <a:pt x="38" y="33"/>
                    <a:pt x="37" y="34"/>
                  </a:cubicBezTo>
                  <a:cubicBezTo>
                    <a:pt x="34" y="28"/>
                    <a:pt x="28" y="24"/>
                    <a:pt x="21" y="24"/>
                  </a:cubicBezTo>
                  <a:cubicBezTo>
                    <a:pt x="11" y="24"/>
                    <a:pt x="3" y="32"/>
                    <a:pt x="3" y="42"/>
                  </a:cubicBezTo>
                  <a:cubicBezTo>
                    <a:pt x="3" y="44"/>
                    <a:pt x="3" y="46"/>
                    <a:pt x="4" y="48"/>
                  </a:cubicBezTo>
                  <a:cubicBezTo>
                    <a:pt x="2" y="50"/>
                    <a:pt x="0" y="53"/>
                    <a:pt x="0" y="5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5"/>
                    <a:pt x="2" y="89"/>
                    <a:pt x="6" y="91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5"/>
                    <a:pt x="10" y="119"/>
                    <a:pt x="15" y="119"/>
                  </a:cubicBezTo>
                  <a:cubicBezTo>
                    <a:pt x="17" y="119"/>
                    <a:pt x="19" y="118"/>
                    <a:pt x="21" y="117"/>
                  </a:cubicBezTo>
                  <a:cubicBezTo>
                    <a:pt x="22" y="118"/>
                    <a:pt x="25" y="119"/>
                    <a:pt x="27" y="119"/>
                  </a:cubicBezTo>
                  <a:cubicBezTo>
                    <a:pt x="32" y="119"/>
                    <a:pt x="36" y="115"/>
                    <a:pt x="36" y="110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37" y="90"/>
                    <a:pt x="38" y="89"/>
                    <a:pt x="39" y="88"/>
                  </a:cubicBezTo>
                  <a:cubicBezTo>
                    <a:pt x="40" y="88"/>
                    <a:pt x="41" y="89"/>
                    <a:pt x="42" y="90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2" y="122"/>
                    <a:pt x="47" y="128"/>
                    <a:pt x="54" y="128"/>
                  </a:cubicBezTo>
                  <a:cubicBezTo>
                    <a:pt x="57" y="128"/>
                    <a:pt x="60" y="127"/>
                    <a:pt x="62" y="125"/>
                  </a:cubicBezTo>
                  <a:cubicBezTo>
                    <a:pt x="64" y="127"/>
                    <a:pt x="67" y="128"/>
                    <a:pt x="70" y="128"/>
                  </a:cubicBezTo>
                  <a:cubicBezTo>
                    <a:pt x="76" y="128"/>
                    <a:pt x="82" y="122"/>
                    <a:pt x="82" y="116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4" y="88"/>
                    <a:pt x="84" y="88"/>
                  </a:cubicBezTo>
                  <a:cubicBezTo>
                    <a:pt x="85" y="89"/>
                    <a:pt x="86" y="90"/>
                    <a:pt x="88" y="9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15"/>
                    <a:pt x="92" y="119"/>
                    <a:pt x="97" y="119"/>
                  </a:cubicBezTo>
                  <a:cubicBezTo>
                    <a:pt x="99" y="119"/>
                    <a:pt x="101" y="118"/>
                    <a:pt x="103" y="117"/>
                  </a:cubicBezTo>
                  <a:cubicBezTo>
                    <a:pt x="104" y="118"/>
                    <a:pt x="106" y="119"/>
                    <a:pt x="109" y="119"/>
                  </a:cubicBezTo>
                  <a:cubicBezTo>
                    <a:pt x="114" y="119"/>
                    <a:pt x="118" y="115"/>
                    <a:pt x="118" y="110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21" y="89"/>
                    <a:pt x="123" y="85"/>
                    <a:pt x="123" y="80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53"/>
                    <a:pt x="122" y="50"/>
                    <a:pt x="119" y="48"/>
                  </a:cubicBezTo>
                  <a:close/>
                  <a:moveTo>
                    <a:pt x="18" y="86"/>
                  </a:moveTo>
                  <a:cubicBezTo>
                    <a:pt x="18" y="110"/>
                    <a:pt x="18" y="110"/>
                    <a:pt x="18" y="110"/>
                  </a:cubicBezTo>
                  <a:cubicBezTo>
                    <a:pt x="18" y="112"/>
                    <a:pt x="17" y="113"/>
                    <a:pt x="15" y="113"/>
                  </a:cubicBezTo>
                  <a:cubicBezTo>
                    <a:pt x="13" y="113"/>
                    <a:pt x="12" y="112"/>
                    <a:pt x="12" y="110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9" y="86"/>
                    <a:pt x="6" y="84"/>
                    <a:pt x="6" y="80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3"/>
                    <a:pt x="9" y="51"/>
                    <a:pt x="12" y="51"/>
                  </a:cubicBezTo>
                  <a:cubicBezTo>
                    <a:pt x="12" y="51"/>
                    <a:pt x="9" y="48"/>
                    <a:pt x="9" y="42"/>
                  </a:cubicBezTo>
                  <a:cubicBezTo>
                    <a:pt x="9" y="35"/>
                    <a:pt x="14" y="30"/>
                    <a:pt x="21" y="30"/>
                  </a:cubicBezTo>
                  <a:cubicBezTo>
                    <a:pt x="27" y="30"/>
                    <a:pt x="33" y="35"/>
                    <a:pt x="33" y="42"/>
                  </a:cubicBezTo>
                  <a:cubicBezTo>
                    <a:pt x="33" y="48"/>
                    <a:pt x="30" y="51"/>
                    <a:pt x="30" y="51"/>
                  </a:cubicBezTo>
                  <a:cubicBezTo>
                    <a:pt x="31" y="51"/>
                    <a:pt x="33" y="51"/>
                    <a:pt x="34" y="52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4" y="80"/>
                    <a:pt x="35" y="83"/>
                  </a:cubicBezTo>
                  <a:cubicBezTo>
                    <a:pt x="34" y="85"/>
                    <a:pt x="32" y="86"/>
                    <a:pt x="30" y="86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0" y="112"/>
                    <a:pt x="28" y="113"/>
                    <a:pt x="27" y="113"/>
                  </a:cubicBezTo>
                  <a:cubicBezTo>
                    <a:pt x="25" y="113"/>
                    <a:pt x="24" y="112"/>
                    <a:pt x="24" y="110"/>
                  </a:cubicBezTo>
                  <a:cubicBezTo>
                    <a:pt x="24" y="86"/>
                    <a:pt x="24" y="86"/>
                    <a:pt x="24" y="86"/>
                  </a:cubicBezTo>
                  <a:moveTo>
                    <a:pt x="58" y="83"/>
                  </a:moveTo>
                  <a:cubicBezTo>
                    <a:pt x="58" y="116"/>
                    <a:pt x="58" y="116"/>
                    <a:pt x="58" y="116"/>
                  </a:cubicBezTo>
                  <a:cubicBezTo>
                    <a:pt x="58" y="118"/>
                    <a:pt x="56" y="120"/>
                    <a:pt x="54" y="120"/>
                  </a:cubicBezTo>
                  <a:cubicBezTo>
                    <a:pt x="52" y="120"/>
                    <a:pt x="50" y="118"/>
                    <a:pt x="50" y="116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45" y="84"/>
                    <a:pt x="42" y="80"/>
                    <a:pt x="42" y="7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39"/>
                    <a:pt x="45" y="36"/>
                    <a:pt x="50" y="36"/>
                  </a:cubicBezTo>
                  <a:cubicBezTo>
                    <a:pt x="50" y="36"/>
                    <a:pt x="46" y="33"/>
                    <a:pt x="46" y="24"/>
                  </a:cubicBezTo>
                  <a:cubicBezTo>
                    <a:pt x="46" y="15"/>
                    <a:pt x="53" y="8"/>
                    <a:pt x="62" y="8"/>
                  </a:cubicBezTo>
                  <a:cubicBezTo>
                    <a:pt x="71" y="8"/>
                    <a:pt x="78" y="15"/>
                    <a:pt x="78" y="24"/>
                  </a:cubicBezTo>
                  <a:cubicBezTo>
                    <a:pt x="78" y="32"/>
                    <a:pt x="74" y="36"/>
                    <a:pt x="74" y="36"/>
                  </a:cubicBezTo>
                  <a:cubicBezTo>
                    <a:pt x="78" y="36"/>
                    <a:pt x="82" y="39"/>
                    <a:pt x="82" y="44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2" y="80"/>
                    <a:pt x="78" y="84"/>
                    <a:pt x="74" y="84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8"/>
                    <a:pt x="72" y="120"/>
                    <a:pt x="70" y="120"/>
                  </a:cubicBezTo>
                  <a:cubicBezTo>
                    <a:pt x="68" y="120"/>
                    <a:pt x="66" y="118"/>
                    <a:pt x="66" y="116"/>
                  </a:cubicBezTo>
                  <a:cubicBezTo>
                    <a:pt x="66" y="83"/>
                    <a:pt x="66" y="83"/>
                    <a:pt x="66" y="83"/>
                  </a:cubicBezTo>
                  <a:lnTo>
                    <a:pt x="58" y="83"/>
                  </a:lnTo>
                  <a:close/>
                  <a:moveTo>
                    <a:pt x="100" y="86"/>
                  </a:moveTo>
                  <a:cubicBezTo>
                    <a:pt x="100" y="110"/>
                    <a:pt x="100" y="110"/>
                    <a:pt x="100" y="110"/>
                  </a:cubicBezTo>
                  <a:cubicBezTo>
                    <a:pt x="100" y="112"/>
                    <a:pt x="98" y="113"/>
                    <a:pt x="97" y="113"/>
                  </a:cubicBezTo>
                  <a:cubicBezTo>
                    <a:pt x="95" y="113"/>
                    <a:pt x="94" y="112"/>
                    <a:pt x="94" y="110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1" y="86"/>
                    <a:pt x="89" y="85"/>
                    <a:pt x="88" y="83"/>
                  </a:cubicBezTo>
                  <a:cubicBezTo>
                    <a:pt x="89" y="80"/>
                    <a:pt x="90" y="78"/>
                    <a:pt x="90" y="76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1"/>
                    <a:pt x="92" y="51"/>
                    <a:pt x="94" y="51"/>
                  </a:cubicBezTo>
                  <a:cubicBezTo>
                    <a:pt x="94" y="51"/>
                    <a:pt x="91" y="48"/>
                    <a:pt x="91" y="42"/>
                  </a:cubicBezTo>
                  <a:cubicBezTo>
                    <a:pt x="91" y="35"/>
                    <a:pt x="96" y="30"/>
                    <a:pt x="103" y="30"/>
                  </a:cubicBezTo>
                  <a:cubicBezTo>
                    <a:pt x="109" y="30"/>
                    <a:pt x="115" y="35"/>
                    <a:pt x="115" y="42"/>
                  </a:cubicBezTo>
                  <a:cubicBezTo>
                    <a:pt x="115" y="48"/>
                    <a:pt x="112" y="51"/>
                    <a:pt x="112" y="51"/>
                  </a:cubicBezTo>
                  <a:cubicBezTo>
                    <a:pt x="115" y="51"/>
                    <a:pt x="118" y="53"/>
                    <a:pt x="118" y="56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4"/>
                    <a:pt x="115" y="86"/>
                    <a:pt x="112" y="86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2" y="112"/>
                    <a:pt x="110" y="113"/>
                    <a:pt x="109" y="113"/>
                  </a:cubicBezTo>
                  <a:cubicBezTo>
                    <a:pt x="107" y="113"/>
                    <a:pt x="106" y="112"/>
                    <a:pt x="106" y="110"/>
                  </a:cubicBezTo>
                  <a:cubicBezTo>
                    <a:pt x="106" y="86"/>
                    <a:pt x="106" y="86"/>
                    <a:pt x="106" y="86"/>
                  </a:cubicBezTo>
                  <a:lnTo>
                    <a:pt x="100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163183F-81B9-592F-EFD1-B06696BB855E}"/>
                </a:ext>
              </a:extLst>
            </p:cNvPr>
            <p:cNvGrpSpPr/>
            <p:nvPr/>
          </p:nvGrpSpPr>
          <p:grpSpPr>
            <a:xfrm>
              <a:off x="9100192" y="6100009"/>
              <a:ext cx="483350" cy="312240"/>
              <a:chOff x="1554163" y="3055938"/>
              <a:chExt cx="1049337" cy="677862"/>
            </a:xfrm>
            <a:grpFill/>
          </p:grpSpPr>
          <p:sp>
            <p:nvSpPr>
              <p:cNvPr id="110" name="Freeform 5">
                <a:extLst>
                  <a:ext uri="{FF2B5EF4-FFF2-40B4-BE49-F238E27FC236}">
                    <a16:creationId xmlns:a16="http://schemas.microsoft.com/office/drawing/2014/main" id="{D6D08A32-610C-F557-5670-F6660974F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4163" y="3482975"/>
                <a:ext cx="500062" cy="250825"/>
              </a:xfrm>
              <a:custGeom>
                <a:avLst/>
                <a:gdLst>
                  <a:gd name="T0" fmla="*/ 114 w 132"/>
                  <a:gd name="T1" fmla="*/ 9 h 66"/>
                  <a:gd name="T2" fmla="*/ 100 w 132"/>
                  <a:gd name="T3" fmla="*/ 0 h 66"/>
                  <a:gd name="T4" fmla="*/ 32 w 132"/>
                  <a:gd name="T5" fmla="*/ 0 h 66"/>
                  <a:gd name="T6" fmla="*/ 18 w 132"/>
                  <a:gd name="T7" fmla="*/ 9 h 66"/>
                  <a:gd name="T8" fmla="*/ 2 w 132"/>
                  <a:gd name="T9" fmla="*/ 57 h 66"/>
                  <a:gd name="T10" fmla="*/ 8 w 132"/>
                  <a:gd name="T11" fmla="*/ 66 h 66"/>
                  <a:gd name="T12" fmla="*/ 124 w 132"/>
                  <a:gd name="T13" fmla="*/ 66 h 66"/>
                  <a:gd name="T14" fmla="*/ 130 w 132"/>
                  <a:gd name="T15" fmla="*/ 57 h 66"/>
                  <a:gd name="T16" fmla="*/ 114 w 132"/>
                  <a:gd name="T17" fmla="*/ 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66">
                    <a:moveTo>
                      <a:pt x="114" y="9"/>
                    </a:moveTo>
                    <a:cubicBezTo>
                      <a:pt x="112" y="4"/>
                      <a:pt x="106" y="0"/>
                      <a:pt x="10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6" y="0"/>
                      <a:pt x="20" y="4"/>
                      <a:pt x="18" y="9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62"/>
                      <a:pt x="3" y="66"/>
                      <a:pt x="8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9" y="66"/>
                      <a:pt x="132" y="62"/>
                      <a:pt x="130" y="57"/>
                    </a:cubicBezTo>
                    <a:lnTo>
                      <a:pt x="1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6">
                <a:extLst>
                  <a:ext uri="{FF2B5EF4-FFF2-40B4-BE49-F238E27FC236}">
                    <a16:creationId xmlns:a16="http://schemas.microsoft.com/office/drawing/2014/main" id="{95A183F1-8E6D-5B48-01EF-AB136FE04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438" y="3482975"/>
                <a:ext cx="500062" cy="250825"/>
              </a:xfrm>
              <a:custGeom>
                <a:avLst/>
                <a:gdLst>
                  <a:gd name="T0" fmla="*/ 131 w 132"/>
                  <a:gd name="T1" fmla="*/ 57 h 66"/>
                  <a:gd name="T2" fmla="*/ 114 w 132"/>
                  <a:gd name="T3" fmla="*/ 9 h 66"/>
                  <a:gd name="T4" fmla="*/ 101 w 132"/>
                  <a:gd name="T5" fmla="*/ 0 h 66"/>
                  <a:gd name="T6" fmla="*/ 32 w 132"/>
                  <a:gd name="T7" fmla="*/ 0 h 66"/>
                  <a:gd name="T8" fmla="*/ 19 w 132"/>
                  <a:gd name="T9" fmla="*/ 9 h 66"/>
                  <a:gd name="T10" fmla="*/ 2 w 132"/>
                  <a:gd name="T11" fmla="*/ 57 h 66"/>
                  <a:gd name="T12" fmla="*/ 8 w 132"/>
                  <a:gd name="T13" fmla="*/ 66 h 66"/>
                  <a:gd name="T14" fmla="*/ 124 w 132"/>
                  <a:gd name="T15" fmla="*/ 66 h 66"/>
                  <a:gd name="T16" fmla="*/ 131 w 132"/>
                  <a:gd name="T17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66">
                    <a:moveTo>
                      <a:pt x="131" y="57"/>
                    </a:moveTo>
                    <a:cubicBezTo>
                      <a:pt x="114" y="9"/>
                      <a:pt x="114" y="9"/>
                      <a:pt x="114" y="9"/>
                    </a:cubicBezTo>
                    <a:cubicBezTo>
                      <a:pt x="112" y="4"/>
                      <a:pt x="106" y="0"/>
                      <a:pt x="10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6" y="0"/>
                      <a:pt x="20" y="4"/>
                      <a:pt x="19" y="9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62"/>
                      <a:pt x="3" y="66"/>
                      <a:pt x="8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9" y="66"/>
                      <a:pt x="132" y="62"/>
                      <a:pt x="1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7">
                <a:extLst>
                  <a:ext uri="{FF2B5EF4-FFF2-40B4-BE49-F238E27FC236}">
                    <a16:creationId xmlns:a16="http://schemas.microsoft.com/office/drawing/2014/main" id="{C482382F-397C-7231-398E-90988D6B8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7213" y="3181350"/>
                <a:ext cx="503237" cy="252412"/>
              </a:xfrm>
              <a:custGeom>
                <a:avLst/>
                <a:gdLst>
                  <a:gd name="T0" fmla="*/ 9 w 133"/>
                  <a:gd name="T1" fmla="*/ 66 h 66"/>
                  <a:gd name="T2" fmla="*/ 124 w 133"/>
                  <a:gd name="T3" fmla="*/ 66 h 66"/>
                  <a:gd name="T4" fmla="*/ 131 w 133"/>
                  <a:gd name="T5" fmla="*/ 57 h 66"/>
                  <a:gd name="T6" fmla="*/ 114 w 133"/>
                  <a:gd name="T7" fmla="*/ 9 h 66"/>
                  <a:gd name="T8" fmla="*/ 101 w 133"/>
                  <a:gd name="T9" fmla="*/ 0 h 66"/>
                  <a:gd name="T10" fmla="*/ 32 w 133"/>
                  <a:gd name="T11" fmla="*/ 0 h 66"/>
                  <a:gd name="T12" fmla="*/ 19 w 133"/>
                  <a:gd name="T13" fmla="*/ 9 h 66"/>
                  <a:gd name="T14" fmla="*/ 2 w 133"/>
                  <a:gd name="T15" fmla="*/ 57 h 66"/>
                  <a:gd name="T16" fmla="*/ 9 w 13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3" h="66">
                    <a:moveTo>
                      <a:pt x="9" y="66"/>
                    </a:moveTo>
                    <a:cubicBezTo>
                      <a:pt x="124" y="66"/>
                      <a:pt x="124" y="66"/>
                      <a:pt x="124" y="66"/>
                    </a:cubicBezTo>
                    <a:cubicBezTo>
                      <a:pt x="130" y="66"/>
                      <a:pt x="133" y="62"/>
                      <a:pt x="131" y="5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2" y="4"/>
                      <a:pt x="107" y="0"/>
                      <a:pt x="10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1" y="4"/>
                      <a:pt x="19" y="9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62"/>
                      <a:pt x="3" y="66"/>
                      <a:pt x="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8">
                <a:extLst>
                  <a:ext uri="{FF2B5EF4-FFF2-40B4-BE49-F238E27FC236}">
                    <a16:creationId xmlns:a16="http://schemas.microsoft.com/office/drawing/2014/main" id="{6562E181-6049-721D-0E24-9DE27F9CA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388" y="3148013"/>
                <a:ext cx="219075" cy="217487"/>
              </a:xfrm>
              <a:custGeom>
                <a:avLst/>
                <a:gdLst>
                  <a:gd name="T0" fmla="*/ 45 w 138"/>
                  <a:gd name="T1" fmla="*/ 91 h 137"/>
                  <a:gd name="T2" fmla="*/ 69 w 138"/>
                  <a:gd name="T3" fmla="*/ 137 h 137"/>
                  <a:gd name="T4" fmla="*/ 93 w 138"/>
                  <a:gd name="T5" fmla="*/ 91 h 137"/>
                  <a:gd name="T6" fmla="*/ 138 w 138"/>
                  <a:gd name="T7" fmla="*/ 67 h 137"/>
                  <a:gd name="T8" fmla="*/ 93 w 138"/>
                  <a:gd name="T9" fmla="*/ 43 h 137"/>
                  <a:gd name="T10" fmla="*/ 69 w 138"/>
                  <a:gd name="T11" fmla="*/ 0 h 137"/>
                  <a:gd name="T12" fmla="*/ 45 w 138"/>
                  <a:gd name="T13" fmla="*/ 43 h 137"/>
                  <a:gd name="T14" fmla="*/ 0 w 138"/>
                  <a:gd name="T15" fmla="*/ 67 h 137"/>
                  <a:gd name="T16" fmla="*/ 45 w 138"/>
                  <a:gd name="T17" fmla="*/ 9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37">
                    <a:moveTo>
                      <a:pt x="45" y="91"/>
                    </a:moveTo>
                    <a:lnTo>
                      <a:pt x="69" y="137"/>
                    </a:lnTo>
                    <a:lnTo>
                      <a:pt x="93" y="91"/>
                    </a:lnTo>
                    <a:lnTo>
                      <a:pt x="138" y="67"/>
                    </a:lnTo>
                    <a:lnTo>
                      <a:pt x="93" y="43"/>
                    </a:lnTo>
                    <a:lnTo>
                      <a:pt x="69" y="0"/>
                    </a:lnTo>
                    <a:lnTo>
                      <a:pt x="45" y="43"/>
                    </a:lnTo>
                    <a:lnTo>
                      <a:pt x="0" y="67"/>
                    </a:lnTo>
                    <a:lnTo>
                      <a:pt x="45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17F8B7DE-359F-2D63-DFE1-A29F6A9C8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3055938"/>
                <a:ext cx="128587" cy="133350"/>
              </a:xfrm>
              <a:custGeom>
                <a:avLst/>
                <a:gdLst>
                  <a:gd name="T0" fmla="*/ 40 w 81"/>
                  <a:gd name="T1" fmla="*/ 84 h 84"/>
                  <a:gd name="T2" fmla="*/ 54 w 81"/>
                  <a:gd name="T3" fmla="*/ 58 h 84"/>
                  <a:gd name="T4" fmla="*/ 81 w 81"/>
                  <a:gd name="T5" fmla="*/ 43 h 84"/>
                  <a:gd name="T6" fmla="*/ 54 w 81"/>
                  <a:gd name="T7" fmla="*/ 29 h 84"/>
                  <a:gd name="T8" fmla="*/ 40 w 81"/>
                  <a:gd name="T9" fmla="*/ 0 h 84"/>
                  <a:gd name="T10" fmla="*/ 26 w 81"/>
                  <a:gd name="T11" fmla="*/ 29 h 84"/>
                  <a:gd name="T12" fmla="*/ 0 w 81"/>
                  <a:gd name="T13" fmla="*/ 43 h 84"/>
                  <a:gd name="T14" fmla="*/ 26 w 81"/>
                  <a:gd name="T15" fmla="*/ 58 h 84"/>
                  <a:gd name="T16" fmla="*/ 40 w 81"/>
                  <a:gd name="T1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4">
                    <a:moveTo>
                      <a:pt x="40" y="84"/>
                    </a:moveTo>
                    <a:lnTo>
                      <a:pt x="54" y="58"/>
                    </a:lnTo>
                    <a:lnTo>
                      <a:pt x="81" y="43"/>
                    </a:lnTo>
                    <a:lnTo>
                      <a:pt x="54" y="29"/>
                    </a:lnTo>
                    <a:lnTo>
                      <a:pt x="40" y="0"/>
                    </a:lnTo>
                    <a:lnTo>
                      <a:pt x="26" y="29"/>
                    </a:lnTo>
                    <a:lnTo>
                      <a:pt x="0" y="43"/>
                    </a:lnTo>
                    <a:lnTo>
                      <a:pt x="26" y="58"/>
                    </a:lnTo>
                    <a:lnTo>
                      <a:pt x="4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9AF117D-451B-47E2-23A5-D127874D5E7C}"/>
                </a:ext>
              </a:extLst>
            </p:cNvPr>
            <p:cNvGrpSpPr/>
            <p:nvPr/>
          </p:nvGrpSpPr>
          <p:grpSpPr>
            <a:xfrm>
              <a:off x="11128292" y="6014829"/>
              <a:ext cx="484187" cy="482600"/>
              <a:chOff x="6416675" y="5076825"/>
              <a:chExt cx="484187" cy="482600"/>
            </a:xfrm>
            <a:grpFill/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3A176D4A-229A-9BBF-37A9-388E5D5F7C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16675" y="5257800"/>
                <a:ext cx="484187" cy="301625"/>
              </a:xfrm>
              <a:custGeom>
                <a:avLst/>
                <a:gdLst>
                  <a:gd name="T0" fmla="*/ 107 w 129"/>
                  <a:gd name="T1" fmla="*/ 36 h 80"/>
                  <a:gd name="T2" fmla="*/ 126 w 129"/>
                  <a:gd name="T3" fmla="*/ 24 h 80"/>
                  <a:gd name="T4" fmla="*/ 122 w 129"/>
                  <a:gd name="T5" fmla="*/ 16 h 80"/>
                  <a:gd name="T6" fmla="*/ 64 w 129"/>
                  <a:gd name="T7" fmla="*/ 0 h 80"/>
                  <a:gd name="T8" fmla="*/ 10 w 129"/>
                  <a:gd name="T9" fmla="*/ 36 h 80"/>
                  <a:gd name="T10" fmla="*/ 2 w 129"/>
                  <a:gd name="T11" fmla="*/ 51 h 80"/>
                  <a:gd name="T12" fmla="*/ 16 w 129"/>
                  <a:gd name="T13" fmla="*/ 70 h 80"/>
                  <a:gd name="T14" fmla="*/ 102 w 129"/>
                  <a:gd name="T15" fmla="*/ 80 h 80"/>
                  <a:gd name="T16" fmla="*/ 112 w 129"/>
                  <a:gd name="T17" fmla="*/ 67 h 80"/>
                  <a:gd name="T18" fmla="*/ 128 w 129"/>
                  <a:gd name="T19" fmla="*/ 46 h 80"/>
                  <a:gd name="T20" fmla="*/ 103 w 129"/>
                  <a:gd name="T21" fmla="*/ 36 h 80"/>
                  <a:gd name="T22" fmla="*/ 103 w 129"/>
                  <a:gd name="T23" fmla="*/ 35 h 80"/>
                  <a:gd name="T24" fmla="*/ 64 w 129"/>
                  <a:gd name="T25" fmla="*/ 4 h 80"/>
                  <a:gd name="T26" fmla="*/ 97 w 129"/>
                  <a:gd name="T27" fmla="*/ 29 h 80"/>
                  <a:gd name="T28" fmla="*/ 29 w 129"/>
                  <a:gd name="T29" fmla="*/ 36 h 80"/>
                  <a:gd name="T30" fmla="*/ 64 w 129"/>
                  <a:gd name="T31" fmla="*/ 4 h 80"/>
                  <a:gd name="T32" fmla="*/ 64 w 129"/>
                  <a:gd name="T33" fmla="*/ 24 h 80"/>
                  <a:gd name="T34" fmla="*/ 41 w 129"/>
                  <a:gd name="T35" fmla="*/ 36 h 80"/>
                  <a:gd name="T36" fmla="*/ 86 w 129"/>
                  <a:gd name="T37" fmla="*/ 35 h 80"/>
                  <a:gd name="T38" fmla="*/ 82 w 129"/>
                  <a:gd name="T39" fmla="*/ 36 h 80"/>
                  <a:gd name="T40" fmla="*/ 55 w 129"/>
                  <a:gd name="T41" fmla="*/ 36 h 80"/>
                  <a:gd name="T42" fmla="*/ 64 w 129"/>
                  <a:gd name="T43" fmla="*/ 28 h 80"/>
                  <a:gd name="T44" fmla="*/ 73 w 129"/>
                  <a:gd name="T45" fmla="*/ 36 h 80"/>
                  <a:gd name="T46" fmla="*/ 64 w 129"/>
                  <a:gd name="T47" fmla="*/ 16 h 80"/>
                  <a:gd name="T48" fmla="*/ 33 w 129"/>
                  <a:gd name="T49" fmla="*/ 36 h 80"/>
                  <a:gd name="T50" fmla="*/ 93 w 129"/>
                  <a:gd name="T51" fmla="*/ 31 h 80"/>
                  <a:gd name="T52" fmla="*/ 64 w 129"/>
                  <a:gd name="T53" fmla="*/ 16 h 80"/>
                  <a:gd name="T54" fmla="*/ 104 w 129"/>
                  <a:gd name="T55" fmla="*/ 70 h 80"/>
                  <a:gd name="T56" fmla="*/ 26 w 129"/>
                  <a:gd name="T57" fmla="*/ 72 h 80"/>
                  <a:gd name="T58" fmla="*/ 24 w 129"/>
                  <a:gd name="T59" fmla="*/ 64 h 80"/>
                  <a:gd name="T60" fmla="*/ 10 w 129"/>
                  <a:gd name="T61" fmla="*/ 44 h 80"/>
                  <a:gd name="T62" fmla="*/ 24 w 129"/>
                  <a:gd name="T63" fmla="*/ 44 h 80"/>
                  <a:gd name="T64" fmla="*/ 32 w 129"/>
                  <a:gd name="T65" fmla="*/ 44 h 80"/>
                  <a:gd name="T66" fmla="*/ 40 w 129"/>
                  <a:gd name="T67" fmla="*/ 44 h 80"/>
                  <a:gd name="T68" fmla="*/ 48 w 129"/>
                  <a:gd name="T69" fmla="*/ 44 h 80"/>
                  <a:gd name="T70" fmla="*/ 76 w 129"/>
                  <a:gd name="T71" fmla="*/ 44 h 80"/>
                  <a:gd name="T72" fmla="*/ 84 w 129"/>
                  <a:gd name="T73" fmla="*/ 44 h 80"/>
                  <a:gd name="T74" fmla="*/ 92 w 129"/>
                  <a:gd name="T75" fmla="*/ 44 h 80"/>
                  <a:gd name="T76" fmla="*/ 100 w 129"/>
                  <a:gd name="T77" fmla="*/ 44 h 80"/>
                  <a:gd name="T78" fmla="*/ 108 w 129"/>
                  <a:gd name="T79" fmla="*/ 44 h 80"/>
                  <a:gd name="T80" fmla="*/ 120 w 129"/>
                  <a:gd name="T81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9" h="80">
                    <a:moveTo>
                      <a:pt x="118" y="36"/>
                    </a:move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4"/>
                      <a:pt x="107" y="33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8" y="23"/>
                      <a:pt x="129" y="20"/>
                      <a:pt x="128" y="18"/>
                    </a:cubicBezTo>
                    <a:cubicBezTo>
                      <a:pt x="127" y="16"/>
                      <a:pt x="124" y="15"/>
                      <a:pt x="122" y="1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97" y="11"/>
                      <a:pt x="82" y="0"/>
                      <a:pt x="64" y="0"/>
                    </a:cubicBezTo>
                    <a:cubicBezTo>
                      <a:pt x="42" y="0"/>
                      <a:pt x="25" y="16"/>
                      <a:pt x="21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4" y="36"/>
                      <a:pt x="0" y="40"/>
                      <a:pt x="0" y="46"/>
                    </a:cubicBezTo>
                    <a:cubicBezTo>
                      <a:pt x="0" y="48"/>
                      <a:pt x="1" y="50"/>
                      <a:pt x="2" y="51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6"/>
                      <a:pt x="20" y="80"/>
                      <a:pt x="26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8" y="80"/>
                      <a:pt x="112" y="76"/>
                      <a:pt x="112" y="70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7" y="50"/>
                      <a:pt x="128" y="48"/>
                      <a:pt x="128" y="46"/>
                    </a:cubicBezTo>
                    <a:cubicBezTo>
                      <a:pt x="128" y="40"/>
                      <a:pt x="124" y="36"/>
                      <a:pt x="118" y="36"/>
                    </a:cubicBezTo>
                    <a:close/>
                    <a:moveTo>
                      <a:pt x="103" y="36"/>
                    </a:moveTo>
                    <a:cubicBezTo>
                      <a:pt x="101" y="36"/>
                      <a:pt x="101" y="36"/>
                      <a:pt x="101" y="36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5"/>
                      <a:pt x="103" y="36"/>
                      <a:pt x="103" y="36"/>
                    </a:cubicBezTo>
                    <a:close/>
                    <a:moveTo>
                      <a:pt x="64" y="4"/>
                    </a:moveTo>
                    <a:cubicBezTo>
                      <a:pt x="80" y="4"/>
                      <a:pt x="94" y="14"/>
                      <a:pt x="100" y="27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17"/>
                      <a:pt x="79" y="8"/>
                      <a:pt x="64" y="8"/>
                    </a:cubicBezTo>
                    <a:cubicBezTo>
                      <a:pt x="47" y="8"/>
                      <a:pt x="33" y="20"/>
                      <a:pt x="29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9" y="18"/>
                      <a:pt x="45" y="4"/>
                      <a:pt x="64" y="4"/>
                    </a:cubicBezTo>
                    <a:close/>
                    <a:moveTo>
                      <a:pt x="82" y="36"/>
                    </a:moveTo>
                    <a:cubicBezTo>
                      <a:pt x="79" y="29"/>
                      <a:pt x="72" y="24"/>
                      <a:pt x="64" y="24"/>
                    </a:cubicBezTo>
                    <a:cubicBezTo>
                      <a:pt x="56" y="24"/>
                      <a:pt x="49" y="29"/>
                      <a:pt x="46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5" y="27"/>
                      <a:pt x="54" y="20"/>
                      <a:pt x="64" y="20"/>
                    </a:cubicBezTo>
                    <a:cubicBezTo>
                      <a:pt x="74" y="20"/>
                      <a:pt x="82" y="26"/>
                      <a:pt x="86" y="35"/>
                    </a:cubicBezTo>
                    <a:cubicBezTo>
                      <a:pt x="83" y="36"/>
                      <a:pt x="83" y="36"/>
                      <a:pt x="83" y="36"/>
                    </a:cubicBezTo>
                    <a:lnTo>
                      <a:pt x="82" y="36"/>
                    </a:lnTo>
                    <a:close/>
                    <a:moveTo>
                      <a:pt x="64" y="32"/>
                    </a:moveTo>
                    <a:cubicBezTo>
                      <a:pt x="60" y="32"/>
                      <a:pt x="57" y="34"/>
                      <a:pt x="55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3" y="31"/>
                      <a:pt x="58" y="28"/>
                      <a:pt x="64" y="28"/>
                    </a:cubicBezTo>
                    <a:cubicBezTo>
                      <a:pt x="70" y="28"/>
                      <a:pt x="75" y="31"/>
                      <a:pt x="78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1" y="34"/>
                      <a:pt x="68" y="32"/>
                      <a:pt x="64" y="32"/>
                    </a:cubicBezTo>
                    <a:close/>
                    <a:moveTo>
                      <a:pt x="64" y="16"/>
                    </a:moveTo>
                    <a:cubicBezTo>
                      <a:pt x="51" y="16"/>
                      <a:pt x="41" y="24"/>
                      <a:pt x="37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7" y="22"/>
                      <a:pt x="49" y="12"/>
                      <a:pt x="64" y="12"/>
                    </a:cubicBezTo>
                    <a:cubicBezTo>
                      <a:pt x="77" y="12"/>
                      <a:pt x="88" y="20"/>
                      <a:pt x="93" y="3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85" y="23"/>
                      <a:pt x="75" y="16"/>
                      <a:pt x="64" y="16"/>
                    </a:cubicBezTo>
                    <a:close/>
                    <a:moveTo>
                      <a:pt x="104" y="64"/>
                    </a:moveTo>
                    <a:cubicBezTo>
                      <a:pt x="104" y="70"/>
                      <a:pt x="104" y="70"/>
                      <a:pt x="104" y="70"/>
                    </a:cubicBezTo>
                    <a:cubicBezTo>
                      <a:pt x="104" y="71"/>
                      <a:pt x="103" y="72"/>
                      <a:pt x="102" y="7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5" y="72"/>
                      <a:pt x="24" y="71"/>
                      <a:pt x="24" y="7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5"/>
                      <a:pt x="9" y="44"/>
                      <a:pt x="10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18" y="44"/>
                      <a:pt x="118" y="44"/>
                      <a:pt x="118" y="44"/>
                    </a:cubicBezTo>
                    <a:cubicBezTo>
                      <a:pt x="119" y="44"/>
                      <a:pt x="120" y="45"/>
                      <a:pt x="120" y="46"/>
                    </a:cubicBezTo>
                    <a:lnTo>
                      <a:pt x="10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59FE8DF-99F8-B41D-017D-17D1F6462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9388" y="5145088"/>
                <a:ext cx="41275" cy="112712"/>
              </a:xfrm>
              <a:custGeom>
                <a:avLst/>
                <a:gdLst>
                  <a:gd name="T0" fmla="*/ 2 w 11"/>
                  <a:gd name="T1" fmla="*/ 29 h 30"/>
                  <a:gd name="T2" fmla="*/ 2 w 11"/>
                  <a:gd name="T3" fmla="*/ 29 h 30"/>
                  <a:gd name="T4" fmla="*/ 2 w 11"/>
                  <a:gd name="T5" fmla="*/ 29 h 30"/>
                  <a:gd name="T6" fmla="*/ 4 w 11"/>
                  <a:gd name="T7" fmla="*/ 30 h 30"/>
                  <a:gd name="T8" fmla="*/ 6 w 11"/>
                  <a:gd name="T9" fmla="*/ 28 h 30"/>
                  <a:gd name="T10" fmla="*/ 6 w 11"/>
                  <a:gd name="T11" fmla="*/ 27 h 30"/>
                  <a:gd name="T12" fmla="*/ 6 w 11"/>
                  <a:gd name="T13" fmla="*/ 27 h 30"/>
                  <a:gd name="T14" fmla="*/ 7 w 11"/>
                  <a:gd name="T15" fmla="*/ 16 h 30"/>
                  <a:gd name="T16" fmla="*/ 9 w 11"/>
                  <a:gd name="T17" fmla="*/ 1 h 30"/>
                  <a:gd name="T18" fmla="*/ 7 w 11"/>
                  <a:gd name="T19" fmla="*/ 0 h 30"/>
                  <a:gd name="T20" fmla="*/ 5 w 11"/>
                  <a:gd name="T21" fmla="*/ 2 h 30"/>
                  <a:gd name="T22" fmla="*/ 5 w 11"/>
                  <a:gd name="T23" fmla="*/ 3 h 30"/>
                  <a:gd name="T24" fmla="*/ 5 w 11"/>
                  <a:gd name="T25" fmla="*/ 3 h 30"/>
                  <a:gd name="T26" fmla="*/ 5 w 11"/>
                  <a:gd name="T27" fmla="*/ 3 h 30"/>
                  <a:gd name="T28" fmla="*/ 5 w 11"/>
                  <a:gd name="T29" fmla="*/ 3 h 30"/>
                  <a:gd name="T30" fmla="*/ 4 w 11"/>
                  <a:gd name="T31" fmla="*/ 14 h 30"/>
                  <a:gd name="T32" fmla="*/ 2 w 11"/>
                  <a:gd name="T33" fmla="*/ 29 h 30"/>
                  <a:gd name="T34" fmla="*/ 2 w 11"/>
                  <a:gd name="T3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30">
                    <a:moveTo>
                      <a:pt x="2" y="29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4" y="30"/>
                    </a:cubicBezTo>
                    <a:cubicBezTo>
                      <a:pt x="5" y="30"/>
                      <a:pt x="6" y="29"/>
                      <a:pt x="6" y="28"/>
                    </a:cubicBezTo>
                    <a:cubicBezTo>
                      <a:pt x="6" y="28"/>
                      <a:pt x="6" y="28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" y="24"/>
                      <a:pt x="6" y="20"/>
                      <a:pt x="7" y="16"/>
                    </a:cubicBezTo>
                    <a:cubicBezTo>
                      <a:pt x="9" y="11"/>
                      <a:pt x="11" y="6"/>
                      <a:pt x="9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6"/>
                      <a:pt x="5" y="10"/>
                      <a:pt x="4" y="14"/>
                    </a:cubicBezTo>
                    <a:cubicBezTo>
                      <a:pt x="2" y="19"/>
                      <a:pt x="0" y="24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BE68CBC-47B7-729F-B599-82646ABB3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5" y="5141913"/>
                <a:ext cx="46037" cy="112712"/>
              </a:xfrm>
              <a:custGeom>
                <a:avLst/>
                <a:gdLst>
                  <a:gd name="T0" fmla="*/ 3 w 12"/>
                  <a:gd name="T1" fmla="*/ 29 h 30"/>
                  <a:gd name="T2" fmla="*/ 3 w 12"/>
                  <a:gd name="T3" fmla="*/ 29 h 30"/>
                  <a:gd name="T4" fmla="*/ 3 w 12"/>
                  <a:gd name="T5" fmla="*/ 29 h 30"/>
                  <a:gd name="T6" fmla="*/ 4 w 12"/>
                  <a:gd name="T7" fmla="*/ 30 h 30"/>
                  <a:gd name="T8" fmla="*/ 6 w 12"/>
                  <a:gd name="T9" fmla="*/ 28 h 30"/>
                  <a:gd name="T10" fmla="*/ 6 w 12"/>
                  <a:gd name="T11" fmla="*/ 28 h 30"/>
                  <a:gd name="T12" fmla="*/ 6 w 12"/>
                  <a:gd name="T13" fmla="*/ 28 h 30"/>
                  <a:gd name="T14" fmla="*/ 8 w 12"/>
                  <a:gd name="T15" fmla="*/ 16 h 30"/>
                  <a:gd name="T16" fmla="*/ 10 w 12"/>
                  <a:gd name="T17" fmla="*/ 2 h 30"/>
                  <a:gd name="T18" fmla="*/ 8 w 12"/>
                  <a:gd name="T19" fmla="*/ 0 h 30"/>
                  <a:gd name="T20" fmla="*/ 6 w 12"/>
                  <a:gd name="T21" fmla="*/ 2 h 30"/>
                  <a:gd name="T22" fmla="*/ 6 w 12"/>
                  <a:gd name="T23" fmla="*/ 3 h 30"/>
                  <a:gd name="T24" fmla="*/ 6 w 12"/>
                  <a:gd name="T25" fmla="*/ 3 h 30"/>
                  <a:gd name="T26" fmla="*/ 6 w 12"/>
                  <a:gd name="T27" fmla="*/ 3 h 30"/>
                  <a:gd name="T28" fmla="*/ 6 w 12"/>
                  <a:gd name="T29" fmla="*/ 3 h 30"/>
                  <a:gd name="T30" fmla="*/ 4 w 12"/>
                  <a:gd name="T31" fmla="*/ 15 h 30"/>
                  <a:gd name="T32" fmla="*/ 3 w 12"/>
                  <a:gd name="T33" fmla="*/ 29 h 30"/>
                  <a:gd name="T34" fmla="*/ 3 w 12"/>
                  <a:gd name="T3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30">
                    <a:moveTo>
                      <a:pt x="3" y="29"/>
                    </a:move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4" y="30"/>
                      <a:pt x="4" y="30"/>
                    </a:cubicBezTo>
                    <a:cubicBezTo>
                      <a:pt x="6" y="30"/>
                      <a:pt x="6" y="30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4"/>
                      <a:pt x="6" y="20"/>
                      <a:pt x="8" y="16"/>
                    </a:cubicBezTo>
                    <a:cubicBezTo>
                      <a:pt x="10" y="12"/>
                      <a:pt x="12" y="7"/>
                      <a:pt x="10" y="2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7"/>
                      <a:pt x="6" y="11"/>
                      <a:pt x="4" y="15"/>
                    </a:cubicBezTo>
                    <a:cubicBezTo>
                      <a:pt x="3" y="19"/>
                      <a:pt x="0" y="24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E0FE187F-E6D6-C2D2-DFA1-D66595BD5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5076825"/>
                <a:ext cx="41275" cy="112712"/>
              </a:xfrm>
              <a:custGeom>
                <a:avLst/>
                <a:gdLst>
                  <a:gd name="T0" fmla="*/ 2 w 11"/>
                  <a:gd name="T1" fmla="*/ 29 h 30"/>
                  <a:gd name="T2" fmla="*/ 2 w 11"/>
                  <a:gd name="T3" fmla="*/ 29 h 30"/>
                  <a:gd name="T4" fmla="*/ 2 w 11"/>
                  <a:gd name="T5" fmla="*/ 29 h 30"/>
                  <a:gd name="T6" fmla="*/ 4 w 11"/>
                  <a:gd name="T7" fmla="*/ 30 h 30"/>
                  <a:gd name="T8" fmla="*/ 6 w 11"/>
                  <a:gd name="T9" fmla="*/ 28 h 30"/>
                  <a:gd name="T10" fmla="*/ 6 w 11"/>
                  <a:gd name="T11" fmla="*/ 28 h 30"/>
                  <a:gd name="T12" fmla="*/ 6 w 11"/>
                  <a:gd name="T13" fmla="*/ 28 h 30"/>
                  <a:gd name="T14" fmla="*/ 8 w 11"/>
                  <a:gd name="T15" fmla="*/ 16 h 30"/>
                  <a:gd name="T16" fmla="*/ 9 w 11"/>
                  <a:gd name="T17" fmla="*/ 1 h 30"/>
                  <a:gd name="T18" fmla="*/ 7 w 11"/>
                  <a:gd name="T19" fmla="*/ 0 h 30"/>
                  <a:gd name="T20" fmla="*/ 5 w 11"/>
                  <a:gd name="T21" fmla="*/ 2 h 30"/>
                  <a:gd name="T22" fmla="*/ 6 w 11"/>
                  <a:gd name="T23" fmla="*/ 3 h 30"/>
                  <a:gd name="T24" fmla="*/ 6 w 11"/>
                  <a:gd name="T25" fmla="*/ 3 h 30"/>
                  <a:gd name="T26" fmla="*/ 6 w 11"/>
                  <a:gd name="T27" fmla="*/ 3 h 30"/>
                  <a:gd name="T28" fmla="*/ 6 w 11"/>
                  <a:gd name="T29" fmla="*/ 3 h 30"/>
                  <a:gd name="T30" fmla="*/ 4 w 11"/>
                  <a:gd name="T31" fmla="*/ 14 h 30"/>
                  <a:gd name="T32" fmla="*/ 2 w 11"/>
                  <a:gd name="T33" fmla="*/ 29 h 30"/>
                  <a:gd name="T34" fmla="*/ 2 w 11"/>
                  <a:gd name="T3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30">
                    <a:moveTo>
                      <a:pt x="2" y="29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4" y="30"/>
                    </a:cubicBezTo>
                    <a:cubicBezTo>
                      <a:pt x="5" y="30"/>
                      <a:pt x="6" y="29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" y="24"/>
                      <a:pt x="6" y="20"/>
                      <a:pt x="8" y="16"/>
                    </a:cubicBezTo>
                    <a:cubicBezTo>
                      <a:pt x="9" y="11"/>
                      <a:pt x="11" y="6"/>
                      <a:pt x="9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5" y="2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7"/>
                      <a:pt x="6" y="10"/>
                      <a:pt x="4" y="14"/>
                    </a:cubicBezTo>
                    <a:cubicBezTo>
                      <a:pt x="2" y="19"/>
                      <a:pt x="0" y="24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4F5D8D7-C81A-5AC0-0C94-2C3E65096D93}"/>
                </a:ext>
              </a:extLst>
            </p:cNvPr>
            <p:cNvGrpSpPr/>
            <p:nvPr/>
          </p:nvGrpSpPr>
          <p:grpSpPr>
            <a:xfrm rot="20700000">
              <a:off x="10082750" y="6113235"/>
              <a:ext cx="498116" cy="285788"/>
              <a:chOff x="7779638" y="1072086"/>
              <a:chExt cx="436722" cy="250564"/>
            </a:xfrm>
            <a:grpFill/>
          </p:grpSpPr>
          <p:sp>
            <p:nvSpPr>
              <p:cNvPr id="102" name="Freeform 16">
                <a:extLst>
                  <a:ext uri="{FF2B5EF4-FFF2-40B4-BE49-F238E27FC236}">
                    <a16:creationId xmlns:a16="http://schemas.microsoft.com/office/drawing/2014/main" id="{5C1EC168-9B12-A7E4-DDEC-DC5F32010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045" y="1124140"/>
                <a:ext cx="117342" cy="146456"/>
              </a:xfrm>
              <a:custGeom>
                <a:avLst/>
                <a:gdLst>
                  <a:gd name="T0" fmla="*/ 40 w 56"/>
                  <a:gd name="T1" fmla="*/ 35 h 70"/>
                  <a:gd name="T2" fmla="*/ 56 w 56"/>
                  <a:gd name="T3" fmla="*/ 0 h 70"/>
                  <a:gd name="T4" fmla="*/ 20 w 56"/>
                  <a:gd name="T5" fmla="*/ 0 h 70"/>
                  <a:gd name="T6" fmla="*/ 0 w 56"/>
                  <a:gd name="T7" fmla="*/ 19 h 70"/>
                  <a:gd name="T8" fmla="*/ 0 w 56"/>
                  <a:gd name="T9" fmla="*/ 51 h 70"/>
                  <a:gd name="T10" fmla="*/ 20 w 56"/>
                  <a:gd name="T11" fmla="*/ 70 h 70"/>
                  <a:gd name="T12" fmla="*/ 56 w 56"/>
                  <a:gd name="T13" fmla="*/ 70 h 70"/>
                  <a:gd name="T14" fmla="*/ 40 w 56"/>
                  <a:gd name="T1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70">
                    <a:moveTo>
                      <a:pt x="40" y="35"/>
                    </a:moveTo>
                    <a:cubicBezTo>
                      <a:pt x="40" y="21"/>
                      <a:pt x="46" y="8"/>
                      <a:pt x="5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8" y="10"/>
                      <a:pt x="10" y="17"/>
                      <a:pt x="0" y="19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0" y="52"/>
                      <a:pt x="18" y="60"/>
                      <a:pt x="20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46" y="62"/>
                      <a:pt x="40" y="49"/>
                      <a:pt x="4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id="{89F62408-B5A0-A9EC-275D-7F8DD116E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9611" y="1124140"/>
                <a:ext cx="114695" cy="146456"/>
              </a:xfrm>
              <a:custGeom>
                <a:avLst/>
                <a:gdLst>
                  <a:gd name="T0" fmla="*/ 35 w 55"/>
                  <a:gd name="T1" fmla="*/ 0 h 70"/>
                  <a:gd name="T2" fmla="*/ 0 w 55"/>
                  <a:gd name="T3" fmla="*/ 0 h 70"/>
                  <a:gd name="T4" fmla="*/ 15 w 55"/>
                  <a:gd name="T5" fmla="*/ 35 h 70"/>
                  <a:gd name="T6" fmla="*/ 0 w 55"/>
                  <a:gd name="T7" fmla="*/ 70 h 70"/>
                  <a:gd name="T8" fmla="*/ 35 w 55"/>
                  <a:gd name="T9" fmla="*/ 70 h 70"/>
                  <a:gd name="T10" fmla="*/ 55 w 55"/>
                  <a:gd name="T11" fmla="*/ 51 h 70"/>
                  <a:gd name="T12" fmla="*/ 55 w 55"/>
                  <a:gd name="T13" fmla="*/ 19 h 70"/>
                  <a:gd name="T14" fmla="*/ 35 w 55"/>
                  <a:gd name="T1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70">
                    <a:moveTo>
                      <a:pt x="3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8"/>
                      <a:pt x="15" y="21"/>
                      <a:pt x="15" y="35"/>
                    </a:cubicBezTo>
                    <a:cubicBezTo>
                      <a:pt x="15" y="49"/>
                      <a:pt x="9" y="62"/>
                      <a:pt x="0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7" y="60"/>
                      <a:pt x="45" y="52"/>
                      <a:pt x="55" y="51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45" y="17"/>
                      <a:pt x="37" y="1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18">
                <a:extLst>
                  <a:ext uri="{FF2B5EF4-FFF2-40B4-BE49-F238E27FC236}">
                    <a16:creationId xmlns:a16="http://schemas.microsoft.com/office/drawing/2014/main" id="{4FF49225-AFCB-5CDE-A9FB-404D8D7EAB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32270" y="1124140"/>
                <a:ext cx="129693" cy="146456"/>
              </a:xfrm>
              <a:custGeom>
                <a:avLst/>
                <a:gdLst>
                  <a:gd name="T0" fmla="*/ 31 w 62"/>
                  <a:gd name="T1" fmla="*/ 0 h 70"/>
                  <a:gd name="T2" fmla="*/ 0 w 62"/>
                  <a:gd name="T3" fmla="*/ 35 h 70"/>
                  <a:gd name="T4" fmla="*/ 31 w 62"/>
                  <a:gd name="T5" fmla="*/ 70 h 70"/>
                  <a:gd name="T6" fmla="*/ 62 w 62"/>
                  <a:gd name="T7" fmla="*/ 35 h 70"/>
                  <a:gd name="T8" fmla="*/ 31 w 62"/>
                  <a:gd name="T9" fmla="*/ 0 h 70"/>
                  <a:gd name="T10" fmla="*/ 34 w 62"/>
                  <a:gd name="T11" fmla="*/ 54 h 70"/>
                  <a:gd name="T12" fmla="*/ 34 w 62"/>
                  <a:gd name="T13" fmla="*/ 61 h 70"/>
                  <a:gd name="T14" fmla="*/ 28 w 62"/>
                  <a:gd name="T15" fmla="*/ 61 h 70"/>
                  <a:gd name="T16" fmla="*/ 28 w 62"/>
                  <a:gd name="T17" fmla="*/ 55 h 70"/>
                  <a:gd name="T18" fmla="*/ 17 w 62"/>
                  <a:gd name="T19" fmla="*/ 52 h 70"/>
                  <a:gd name="T20" fmla="*/ 19 w 62"/>
                  <a:gd name="T21" fmla="*/ 45 h 70"/>
                  <a:gd name="T22" fmla="*/ 29 w 62"/>
                  <a:gd name="T23" fmla="*/ 47 h 70"/>
                  <a:gd name="T24" fmla="*/ 36 w 62"/>
                  <a:gd name="T25" fmla="*/ 43 h 70"/>
                  <a:gd name="T26" fmla="*/ 29 w 62"/>
                  <a:gd name="T27" fmla="*/ 38 h 70"/>
                  <a:gd name="T28" fmla="*/ 18 w 62"/>
                  <a:gd name="T29" fmla="*/ 26 h 70"/>
                  <a:gd name="T30" fmla="*/ 28 w 62"/>
                  <a:gd name="T31" fmla="*/ 15 h 70"/>
                  <a:gd name="T32" fmla="*/ 28 w 62"/>
                  <a:gd name="T33" fmla="*/ 9 h 70"/>
                  <a:gd name="T34" fmla="*/ 34 w 62"/>
                  <a:gd name="T35" fmla="*/ 9 h 70"/>
                  <a:gd name="T36" fmla="*/ 34 w 62"/>
                  <a:gd name="T37" fmla="*/ 15 h 70"/>
                  <a:gd name="T38" fmla="*/ 44 w 62"/>
                  <a:gd name="T39" fmla="*/ 17 h 70"/>
                  <a:gd name="T40" fmla="*/ 42 w 62"/>
                  <a:gd name="T41" fmla="*/ 24 h 70"/>
                  <a:gd name="T42" fmla="*/ 33 w 62"/>
                  <a:gd name="T43" fmla="*/ 22 h 70"/>
                  <a:gd name="T44" fmla="*/ 27 w 62"/>
                  <a:gd name="T45" fmla="*/ 25 h 70"/>
                  <a:gd name="T46" fmla="*/ 35 w 62"/>
                  <a:gd name="T47" fmla="*/ 31 h 70"/>
                  <a:gd name="T48" fmla="*/ 45 w 62"/>
                  <a:gd name="T49" fmla="*/ 43 h 70"/>
                  <a:gd name="T50" fmla="*/ 34 w 62"/>
                  <a:gd name="T51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" h="70">
                    <a:moveTo>
                      <a:pt x="31" y="0"/>
                    </a:moveTo>
                    <a:cubicBezTo>
                      <a:pt x="14" y="0"/>
                      <a:pt x="0" y="15"/>
                      <a:pt x="0" y="35"/>
                    </a:cubicBezTo>
                    <a:cubicBezTo>
                      <a:pt x="0" y="54"/>
                      <a:pt x="14" y="70"/>
                      <a:pt x="31" y="70"/>
                    </a:cubicBezTo>
                    <a:cubicBezTo>
                      <a:pt x="48" y="70"/>
                      <a:pt x="62" y="54"/>
                      <a:pt x="62" y="35"/>
                    </a:cubicBezTo>
                    <a:cubicBezTo>
                      <a:pt x="62" y="15"/>
                      <a:pt x="48" y="0"/>
                      <a:pt x="31" y="0"/>
                    </a:cubicBezTo>
                    <a:close/>
                    <a:moveTo>
                      <a:pt x="34" y="54"/>
                    </a:moveTo>
                    <a:cubicBezTo>
                      <a:pt x="34" y="61"/>
                      <a:pt x="34" y="61"/>
                      <a:pt x="34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4" y="54"/>
                      <a:pt x="20" y="53"/>
                      <a:pt x="17" y="5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2" y="46"/>
                      <a:pt x="25" y="47"/>
                      <a:pt x="29" y="47"/>
                    </a:cubicBezTo>
                    <a:cubicBezTo>
                      <a:pt x="33" y="47"/>
                      <a:pt x="36" y="46"/>
                      <a:pt x="36" y="43"/>
                    </a:cubicBezTo>
                    <a:cubicBezTo>
                      <a:pt x="36" y="41"/>
                      <a:pt x="34" y="40"/>
                      <a:pt x="29" y="38"/>
                    </a:cubicBezTo>
                    <a:cubicBezTo>
                      <a:pt x="22" y="36"/>
                      <a:pt x="18" y="33"/>
                      <a:pt x="18" y="26"/>
                    </a:cubicBezTo>
                    <a:cubicBezTo>
                      <a:pt x="18" y="21"/>
                      <a:pt x="21" y="16"/>
                      <a:pt x="28" y="15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8" y="15"/>
                      <a:pt x="41" y="16"/>
                      <a:pt x="44" y="17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0" y="23"/>
                      <a:pt x="37" y="22"/>
                      <a:pt x="33" y="22"/>
                    </a:cubicBezTo>
                    <a:cubicBezTo>
                      <a:pt x="28" y="22"/>
                      <a:pt x="27" y="24"/>
                      <a:pt x="27" y="25"/>
                    </a:cubicBezTo>
                    <a:cubicBezTo>
                      <a:pt x="27" y="27"/>
                      <a:pt x="29" y="29"/>
                      <a:pt x="35" y="31"/>
                    </a:cubicBezTo>
                    <a:cubicBezTo>
                      <a:pt x="42" y="33"/>
                      <a:pt x="45" y="37"/>
                      <a:pt x="45" y="43"/>
                    </a:cubicBezTo>
                    <a:cubicBezTo>
                      <a:pt x="45" y="48"/>
                      <a:pt x="41" y="53"/>
                      <a:pt x="3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36C7457A-1550-3D80-A9BA-C2AC48B2A9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638" y="1072086"/>
                <a:ext cx="436722" cy="250564"/>
              </a:xfrm>
              <a:custGeom>
                <a:avLst/>
                <a:gdLst>
                  <a:gd name="T0" fmla="*/ 192 w 209"/>
                  <a:gd name="T1" fmla="*/ 0 h 120"/>
                  <a:gd name="T2" fmla="*/ 16 w 209"/>
                  <a:gd name="T3" fmla="*/ 0 h 120"/>
                  <a:gd name="T4" fmla="*/ 0 w 209"/>
                  <a:gd name="T5" fmla="*/ 17 h 120"/>
                  <a:gd name="T6" fmla="*/ 0 w 209"/>
                  <a:gd name="T7" fmla="*/ 103 h 120"/>
                  <a:gd name="T8" fmla="*/ 16 w 209"/>
                  <a:gd name="T9" fmla="*/ 120 h 120"/>
                  <a:gd name="T10" fmla="*/ 192 w 209"/>
                  <a:gd name="T11" fmla="*/ 120 h 120"/>
                  <a:gd name="T12" fmla="*/ 209 w 209"/>
                  <a:gd name="T13" fmla="*/ 103 h 120"/>
                  <a:gd name="T14" fmla="*/ 209 w 209"/>
                  <a:gd name="T15" fmla="*/ 17 h 120"/>
                  <a:gd name="T16" fmla="*/ 192 w 209"/>
                  <a:gd name="T17" fmla="*/ 0 h 120"/>
                  <a:gd name="T18" fmla="*/ 194 w 209"/>
                  <a:gd name="T19" fmla="*/ 84 h 120"/>
                  <a:gd name="T20" fmla="*/ 189 w 209"/>
                  <a:gd name="T21" fmla="*/ 84 h 120"/>
                  <a:gd name="T22" fmla="*/ 173 w 209"/>
                  <a:gd name="T23" fmla="*/ 100 h 120"/>
                  <a:gd name="T24" fmla="*/ 173 w 209"/>
                  <a:gd name="T25" fmla="*/ 105 h 120"/>
                  <a:gd name="T26" fmla="*/ 35 w 209"/>
                  <a:gd name="T27" fmla="*/ 105 h 120"/>
                  <a:gd name="T28" fmla="*/ 35 w 209"/>
                  <a:gd name="T29" fmla="*/ 100 h 120"/>
                  <a:gd name="T30" fmla="*/ 19 w 209"/>
                  <a:gd name="T31" fmla="*/ 84 h 120"/>
                  <a:gd name="T32" fmla="*/ 15 w 209"/>
                  <a:gd name="T33" fmla="*/ 84 h 120"/>
                  <a:gd name="T34" fmla="*/ 15 w 209"/>
                  <a:gd name="T35" fmla="*/ 35 h 120"/>
                  <a:gd name="T36" fmla="*/ 19 w 209"/>
                  <a:gd name="T37" fmla="*/ 35 h 120"/>
                  <a:gd name="T38" fmla="*/ 35 w 209"/>
                  <a:gd name="T39" fmla="*/ 20 h 120"/>
                  <a:gd name="T40" fmla="*/ 35 w 209"/>
                  <a:gd name="T41" fmla="*/ 15 h 120"/>
                  <a:gd name="T42" fmla="*/ 173 w 209"/>
                  <a:gd name="T43" fmla="*/ 15 h 120"/>
                  <a:gd name="T44" fmla="*/ 173 w 209"/>
                  <a:gd name="T45" fmla="*/ 20 h 120"/>
                  <a:gd name="T46" fmla="*/ 189 w 209"/>
                  <a:gd name="T47" fmla="*/ 35 h 120"/>
                  <a:gd name="T48" fmla="*/ 194 w 209"/>
                  <a:gd name="T49" fmla="*/ 35 h 120"/>
                  <a:gd name="T50" fmla="*/ 194 w 209"/>
                  <a:gd name="T51" fmla="*/ 8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9" h="120">
                    <a:moveTo>
                      <a:pt x="19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7" y="120"/>
                      <a:pt x="16" y="120"/>
                    </a:cubicBezTo>
                    <a:cubicBezTo>
                      <a:pt x="192" y="120"/>
                      <a:pt x="192" y="120"/>
                      <a:pt x="192" y="120"/>
                    </a:cubicBezTo>
                    <a:cubicBezTo>
                      <a:pt x="201" y="120"/>
                      <a:pt x="209" y="112"/>
                      <a:pt x="209" y="103"/>
                    </a:cubicBezTo>
                    <a:cubicBezTo>
                      <a:pt x="209" y="17"/>
                      <a:pt x="209" y="17"/>
                      <a:pt x="209" y="17"/>
                    </a:cubicBezTo>
                    <a:cubicBezTo>
                      <a:pt x="209" y="8"/>
                      <a:pt x="201" y="0"/>
                      <a:pt x="192" y="0"/>
                    </a:cubicBezTo>
                    <a:close/>
                    <a:moveTo>
                      <a:pt x="194" y="84"/>
                    </a:moveTo>
                    <a:cubicBezTo>
                      <a:pt x="189" y="84"/>
                      <a:pt x="189" y="84"/>
                      <a:pt x="189" y="84"/>
                    </a:cubicBezTo>
                    <a:cubicBezTo>
                      <a:pt x="180" y="84"/>
                      <a:pt x="173" y="91"/>
                      <a:pt x="173" y="100"/>
                    </a:cubicBezTo>
                    <a:cubicBezTo>
                      <a:pt x="173" y="105"/>
                      <a:pt x="173" y="105"/>
                      <a:pt x="173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35" y="91"/>
                      <a:pt x="28" y="84"/>
                      <a:pt x="19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8" y="35"/>
                      <a:pt x="35" y="29"/>
                      <a:pt x="35" y="20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3" y="29"/>
                      <a:pt x="180" y="35"/>
                      <a:pt x="189" y="35"/>
                    </a:cubicBezTo>
                    <a:cubicBezTo>
                      <a:pt x="194" y="35"/>
                      <a:pt x="194" y="35"/>
                      <a:pt x="194" y="35"/>
                    </a:cubicBezTo>
                    <a:lnTo>
                      <a:pt x="194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4025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(7/10)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37A2E9-C71B-A14C-E876-3199E2B50218}"/>
              </a:ext>
            </a:extLst>
          </p:cNvPr>
          <p:cNvGrpSpPr/>
          <p:nvPr/>
        </p:nvGrpSpPr>
        <p:grpSpPr>
          <a:xfrm>
            <a:off x="346581" y="989387"/>
            <a:ext cx="9580982" cy="5139603"/>
            <a:chOff x="346580" y="385406"/>
            <a:chExt cx="11476213" cy="6156277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AB471F-EE8C-C0F6-620B-21DAEA4771A5}"/>
                </a:ext>
              </a:extLst>
            </p:cNvPr>
            <p:cNvGrpSpPr/>
            <p:nvPr/>
          </p:nvGrpSpPr>
          <p:grpSpPr>
            <a:xfrm>
              <a:off x="422972" y="394216"/>
              <a:ext cx="330743" cy="414844"/>
              <a:chOff x="9985375" y="3051175"/>
              <a:chExt cx="649288" cy="814388"/>
            </a:xfrm>
            <a:grpFill/>
          </p:grpSpPr>
          <p:sp>
            <p:nvSpPr>
              <p:cNvPr id="372" name="Freeform 16">
                <a:extLst>
                  <a:ext uri="{FF2B5EF4-FFF2-40B4-BE49-F238E27FC236}">
                    <a16:creationId xmlns:a16="http://schemas.microsoft.com/office/drawing/2014/main" id="{458C1ACF-FDCC-3023-F245-34C26C07F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8563" y="3051175"/>
                <a:ext cx="442913" cy="198438"/>
              </a:xfrm>
              <a:custGeom>
                <a:avLst/>
                <a:gdLst>
                  <a:gd name="T0" fmla="*/ 98 w 116"/>
                  <a:gd name="T1" fmla="*/ 52 h 52"/>
                  <a:gd name="T2" fmla="*/ 110 w 116"/>
                  <a:gd name="T3" fmla="*/ 17 h 52"/>
                  <a:gd name="T4" fmla="*/ 81 w 116"/>
                  <a:gd name="T5" fmla="*/ 22 h 52"/>
                  <a:gd name="T6" fmla="*/ 58 w 116"/>
                  <a:gd name="T7" fmla="*/ 0 h 52"/>
                  <a:gd name="T8" fmla="*/ 35 w 116"/>
                  <a:gd name="T9" fmla="*/ 22 h 52"/>
                  <a:gd name="T10" fmla="*/ 7 w 116"/>
                  <a:gd name="T11" fmla="*/ 17 h 52"/>
                  <a:gd name="T12" fmla="*/ 18 w 116"/>
                  <a:gd name="T13" fmla="*/ 52 h 52"/>
                  <a:gd name="T14" fmla="*/ 98 w 116"/>
                  <a:gd name="T1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52">
                    <a:moveTo>
                      <a:pt x="98" y="52"/>
                    </a:moveTo>
                    <a:cubicBezTo>
                      <a:pt x="111" y="40"/>
                      <a:pt x="116" y="24"/>
                      <a:pt x="110" y="17"/>
                    </a:cubicBezTo>
                    <a:cubicBezTo>
                      <a:pt x="104" y="12"/>
                      <a:pt x="93" y="14"/>
                      <a:pt x="81" y="22"/>
                    </a:cubicBezTo>
                    <a:cubicBezTo>
                      <a:pt x="78" y="9"/>
                      <a:pt x="69" y="0"/>
                      <a:pt x="58" y="0"/>
                    </a:cubicBezTo>
                    <a:cubicBezTo>
                      <a:pt x="47" y="0"/>
                      <a:pt x="38" y="9"/>
                      <a:pt x="35" y="22"/>
                    </a:cubicBezTo>
                    <a:cubicBezTo>
                      <a:pt x="24" y="14"/>
                      <a:pt x="12" y="12"/>
                      <a:pt x="7" y="17"/>
                    </a:cubicBezTo>
                    <a:cubicBezTo>
                      <a:pt x="0" y="24"/>
                      <a:pt x="5" y="40"/>
                      <a:pt x="18" y="52"/>
                    </a:cubicBezTo>
                    <a:lnTo>
                      <a:pt x="9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3" name="Freeform 17">
                <a:extLst>
                  <a:ext uri="{FF2B5EF4-FFF2-40B4-BE49-F238E27FC236}">
                    <a16:creationId xmlns:a16="http://schemas.microsoft.com/office/drawing/2014/main" id="{9D414D0E-F571-502F-D05C-E582A9ABF7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85375" y="3298825"/>
                <a:ext cx="649288" cy="566738"/>
              </a:xfrm>
              <a:custGeom>
                <a:avLst/>
                <a:gdLst>
                  <a:gd name="T0" fmla="*/ 165 w 170"/>
                  <a:gd name="T1" fmla="*/ 95 h 149"/>
                  <a:gd name="T2" fmla="*/ 165 w 170"/>
                  <a:gd name="T3" fmla="*/ 95 h 149"/>
                  <a:gd name="T4" fmla="*/ 170 w 170"/>
                  <a:gd name="T5" fmla="*/ 66 h 149"/>
                  <a:gd name="T6" fmla="*/ 132 w 170"/>
                  <a:gd name="T7" fmla="*/ 0 h 149"/>
                  <a:gd name="T8" fmla="*/ 38 w 170"/>
                  <a:gd name="T9" fmla="*/ 0 h 149"/>
                  <a:gd name="T10" fmla="*/ 0 w 170"/>
                  <a:gd name="T11" fmla="*/ 66 h 149"/>
                  <a:gd name="T12" fmla="*/ 9 w 170"/>
                  <a:gd name="T13" fmla="*/ 101 h 149"/>
                  <a:gd name="T14" fmla="*/ 12 w 170"/>
                  <a:gd name="T15" fmla="*/ 114 h 149"/>
                  <a:gd name="T16" fmla="*/ 10 w 170"/>
                  <a:gd name="T17" fmla="*/ 136 h 149"/>
                  <a:gd name="T18" fmla="*/ 43 w 170"/>
                  <a:gd name="T19" fmla="*/ 142 h 149"/>
                  <a:gd name="T20" fmla="*/ 43 w 170"/>
                  <a:gd name="T21" fmla="*/ 142 h 149"/>
                  <a:gd name="T22" fmla="*/ 61 w 170"/>
                  <a:gd name="T23" fmla="*/ 142 h 149"/>
                  <a:gd name="T24" fmla="*/ 61 w 170"/>
                  <a:gd name="T25" fmla="*/ 142 h 149"/>
                  <a:gd name="T26" fmla="*/ 85 w 170"/>
                  <a:gd name="T27" fmla="*/ 146 h 149"/>
                  <a:gd name="T28" fmla="*/ 110 w 170"/>
                  <a:gd name="T29" fmla="*/ 142 h 149"/>
                  <a:gd name="T30" fmla="*/ 110 w 170"/>
                  <a:gd name="T31" fmla="*/ 142 h 149"/>
                  <a:gd name="T32" fmla="*/ 127 w 170"/>
                  <a:gd name="T33" fmla="*/ 142 h 149"/>
                  <a:gd name="T34" fmla="*/ 160 w 170"/>
                  <a:gd name="T35" fmla="*/ 136 h 149"/>
                  <a:gd name="T36" fmla="*/ 158 w 170"/>
                  <a:gd name="T37" fmla="*/ 115 h 149"/>
                  <a:gd name="T38" fmla="*/ 158 w 170"/>
                  <a:gd name="T39" fmla="*/ 115 h 149"/>
                  <a:gd name="T40" fmla="*/ 162 w 170"/>
                  <a:gd name="T41" fmla="*/ 101 h 149"/>
                  <a:gd name="T42" fmla="*/ 165 w 170"/>
                  <a:gd name="T43" fmla="*/ 95 h 149"/>
                  <a:gd name="T44" fmla="*/ 91 w 170"/>
                  <a:gd name="T45" fmla="*/ 113 h 149"/>
                  <a:gd name="T46" fmla="*/ 79 w 170"/>
                  <a:gd name="T47" fmla="*/ 113 h 149"/>
                  <a:gd name="T48" fmla="*/ 79 w 170"/>
                  <a:gd name="T49" fmla="*/ 102 h 149"/>
                  <a:gd name="T50" fmla="*/ 58 w 170"/>
                  <a:gd name="T51" fmla="*/ 96 h 149"/>
                  <a:gd name="T52" fmla="*/ 62 w 170"/>
                  <a:gd name="T53" fmla="*/ 83 h 149"/>
                  <a:gd name="T54" fmla="*/ 81 w 170"/>
                  <a:gd name="T55" fmla="*/ 88 h 149"/>
                  <a:gd name="T56" fmla="*/ 92 w 170"/>
                  <a:gd name="T57" fmla="*/ 83 h 149"/>
                  <a:gd name="T58" fmla="*/ 80 w 170"/>
                  <a:gd name="T59" fmla="*/ 75 h 149"/>
                  <a:gd name="T60" fmla="*/ 59 w 170"/>
                  <a:gd name="T61" fmla="*/ 55 h 149"/>
                  <a:gd name="T62" fmla="*/ 80 w 170"/>
                  <a:gd name="T63" fmla="*/ 37 h 149"/>
                  <a:gd name="T64" fmla="*/ 80 w 170"/>
                  <a:gd name="T65" fmla="*/ 25 h 149"/>
                  <a:gd name="T66" fmla="*/ 92 w 170"/>
                  <a:gd name="T67" fmla="*/ 25 h 149"/>
                  <a:gd name="T68" fmla="*/ 92 w 170"/>
                  <a:gd name="T69" fmla="*/ 37 h 149"/>
                  <a:gd name="T70" fmla="*/ 109 w 170"/>
                  <a:gd name="T71" fmla="*/ 41 h 149"/>
                  <a:gd name="T72" fmla="*/ 105 w 170"/>
                  <a:gd name="T73" fmla="*/ 54 h 149"/>
                  <a:gd name="T74" fmla="*/ 89 w 170"/>
                  <a:gd name="T75" fmla="*/ 50 h 149"/>
                  <a:gd name="T76" fmla="*/ 80 w 170"/>
                  <a:gd name="T77" fmla="*/ 54 h 149"/>
                  <a:gd name="T78" fmla="*/ 92 w 170"/>
                  <a:gd name="T79" fmla="*/ 62 h 149"/>
                  <a:gd name="T80" fmla="*/ 112 w 170"/>
                  <a:gd name="T81" fmla="*/ 82 h 149"/>
                  <a:gd name="T82" fmla="*/ 91 w 170"/>
                  <a:gd name="T83" fmla="*/ 101 h 149"/>
                  <a:gd name="T84" fmla="*/ 91 w 170"/>
                  <a:gd name="T85" fmla="*/ 11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0" h="149">
                    <a:moveTo>
                      <a:pt x="165" y="95"/>
                    </a:moveTo>
                    <a:cubicBezTo>
                      <a:pt x="165" y="95"/>
                      <a:pt x="165" y="95"/>
                      <a:pt x="165" y="95"/>
                    </a:cubicBezTo>
                    <a:cubicBezTo>
                      <a:pt x="168" y="86"/>
                      <a:pt x="170" y="76"/>
                      <a:pt x="170" y="66"/>
                    </a:cubicBezTo>
                    <a:cubicBezTo>
                      <a:pt x="170" y="39"/>
                      <a:pt x="155" y="14"/>
                      <a:pt x="132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14"/>
                      <a:pt x="0" y="39"/>
                      <a:pt x="0" y="66"/>
                    </a:cubicBezTo>
                    <a:cubicBezTo>
                      <a:pt x="0" y="79"/>
                      <a:pt x="3" y="91"/>
                      <a:pt x="9" y="101"/>
                    </a:cubicBezTo>
                    <a:cubicBezTo>
                      <a:pt x="11" y="106"/>
                      <a:pt x="13" y="112"/>
                      <a:pt x="12" y="114"/>
                    </a:cubicBezTo>
                    <a:cubicBezTo>
                      <a:pt x="8" y="121"/>
                      <a:pt x="7" y="129"/>
                      <a:pt x="10" y="136"/>
                    </a:cubicBezTo>
                    <a:cubicBezTo>
                      <a:pt x="16" y="146"/>
                      <a:pt x="30" y="148"/>
                      <a:pt x="43" y="142"/>
                    </a:cubicBezTo>
                    <a:cubicBezTo>
                      <a:pt x="43" y="142"/>
                      <a:pt x="43" y="142"/>
                      <a:pt x="43" y="142"/>
                    </a:cubicBezTo>
                    <a:cubicBezTo>
                      <a:pt x="43" y="142"/>
                      <a:pt x="50" y="139"/>
                      <a:pt x="61" y="142"/>
                    </a:cubicBezTo>
                    <a:cubicBezTo>
                      <a:pt x="61" y="142"/>
                      <a:pt x="61" y="142"/>
                      <a:pt x="61" y="142"/>
                    </a:cubicBezTo>
                    <a:cubicBezTo>
                      <a:pt x="69" y="144"/>
                      <a:pt x="77" y="146"/>
                      <a:pt x="85" y="146"/>
                    </a:cubicBezTo>
                    <a:cubicBezTo>
                      <a:pt x="94" y="146"/>
                      <a:pt x="102" y="144"/>
                      <a:pt x="110" y="142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9" y="140"/>
                      <a:pt x="125" y="141"/>
                      <a:pt x="127" y="142"/>
                    </a:cubicBezTo>
                    <a:cubicBezTo>
                      <a:pt x="140" y="149"/>
                      <a:pt x="154" y="146"/>
                      <a:pt x="160" y="136"/>
                    </a:cubicBezTo>
                    <a:cubicBezTo>
                      <a:pt x="163" y="130"/>
                      <a:pt x="163" y="122"/>
                      <a:pt x="158" y="115"/>
                    </a:cubicBezTo>
                    <a:cubicBezTo>
                      <a:pt x="158" y="115"/>
                      <a:pt x="158" y="115"/>
                      <a:pt x="158" y="115"/>
                    </a:cubicBezTo>
                    <a:cubicBezTo>
                      <a:pt x="157" y="113"/>
                      <a:pt x="160" y="106"/>
                      <a:pt x="162" y="101"/>
                    </a:cubicBezTo>
                    <a:cubicBezTo>
                      <a:pt x="163" y="99"/>
                      <a:pt x="165" y="95"/>
                      <a:pt x="165" y="95"/>
                    </a:cubicBezTo>
                    <a:close/>
                    <a:moveTo>
                      <a:pt x="91" y="113"/>
                    </a:moveTo>
                    <a:cubicBezTo>
                      <a:pt x="79" y="113"/>
                      <a:pt x="79" y="113"/>
                      <a:pt x="79" y="113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1" y="101"/>
                      <a:pt x="63" y="99"/>
                      <a:pt x="58" y="96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6" y="85"/>
                      <a:pt x="75" y="88"/>
                      <a:pt x="81" y="88"/>
                    </a:cubicBezTo>
                    <a:cubicBezTo>
                      <a:pt x="87" y="88"/>
                      <a:pt x="92" y="86"/>
                      <a:pt x="92" y="83"/>
                    </a:cubicBezTo>
                    <a:cubicBezTo>
                      <a:pt x="92" y="80"/>
                      <a:pt x="90" y="78"/>
                      <a:pt x="80" y="75"/>
                    </a:cubicBezTo>
                    <a:cubicBezTo>
                      <a:pt x="65" y="70"/>
                      <a:pt x="59" y="65"/>
                      <a:pt x="59" y="55"/>
                    </a:cubicBezTo>
                    <a:cubicBezTo>
                      <a:pt x="59" y="46"/>
                      <a:pt x="67" y="39"/>
                      <a:pt x="80" y="37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37"/>
                      <a:pt x="92" y="37"/>
                      <a:pt x="92" y="37"/>
                    </a:cubicBezTo>
                    <a:cubicBezTo>
                      <a:pt x="99" y="37"/>
                      <a:pt x="106" y="39"/>
                      <a:pt x="109" y="41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2" y="52"/>
                      <a:pt x="96" y="50"/>
                      <a:pt x="89" y="50"/>
                    </a:cubicBezTo>
                    <a:cubicBezTo>
                      <a:pt x="84" y="50"/>
                      <a:pt x="80" y="51"/>
                      <a:pt x="80" y="54"/>
                    </a:cubicBezTo>
                    <a:cubicBezTo>
                      <a:pt x="80" y="57"/>
                      <a:pt x="81" y="59"/>
                      <a:pt x="92" y="62"/>
                    </a:cubicBezTo>
                    <a:cubicBezTo>
                      <a:pt x="107" y="67"/>
                      <a:pt x="112" y="73"/>
                      <a:pt x="112" y="82"/>
                    </a:cubicBezTo>
                    <a:cubicBezTo>
                      <a:pt x="112" y="91"/>
                      <a:pt x="105" y="99"/>
                      <a:pt x="91" y="101"/>
                    </a:cubicBezTo>
                    <a:lnTo>
                      <a:pt x="91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" name="Freeform 152">
              <a:extLst>
                <a:ext uri="{FF2B5EF4-FFF2-40B4-BE49-F238E27FC236}">
                  <a16:creationId xmlns:a16="http://schemas.microsoft.com/office/drawing/2014/main" id="{49BF3EBB-7079-65FA-CE8C-911490086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531" y="409684"/>
              <a:ext cx="381384" cy="383909"/>
            </a:xfrm>
            <a:custGeom>
              <a:avLst/>
              <a:gdLst>
                <a:gd name="T0" fmla="*/ 56 w 64"/>
                <a:gd name="T1" fmla="*/ 20 h 64"/>
                <a:gd name="T2" fmla="*/ 44 w 64"/>
                <a:gd name="T3" fmla="*/ 16 h 64"/>
                <a:gd name="T4" fmla="*/ 52 w 64"/>
                <a:gd name="T5" fmla="*/ 12 h 64"/>
                <a:gd name="T6" fmla="*/ 28 w 64"/>
                <a:gd name="T7" fmla="*/ 0 h 64"/>
                <a:gd name="T8" fmla="*/ 37 w 64"/>
                <a:gd name="T9" fmla="*/ 12 h 64"/>
                <a:gd name="T10" fmla="*/ 12 w 64"/>
                <a:gd name="T11" fmla="*/ 16 h 64"/>
                <a:gd name="T12" fmla="*/ 4 w 64"/>
                <a:gd name="T13" fmla="*/ 48 h 64"/>
                <a:gd name="T14" fmla="*/ 0 w 64"/>
                <a:gd name="T15" fmla="*/ 64 h 64"/>
                <a:gd name="T16" fmla="*/ 64 w 64"/>
                <a:gd name="T17" fmla="*/ 48 h 64"/>
                <a:gd name="T18" fmla="*/ 44 w 64"/>
                <a:gd name="T19" fmla="*/ 24 h 64"/>
                <a:gd name="T20" fmla="*/ 48 w 64"/>
                <a:gd name="T21" fmla="*/ 28 h 64"/>
                <a:gd name="T22" fmla="*/ 44 w 64"/>
                <a:gd name="T23" fmla="*/ 24 h 64"/>
                <a:gd name="T24" fmla="*/ 48 w 64"/>
                <a:gd name="T25" fmla="*/ 32 h 64"/>
                <a:gd name="T26" fmla="*/ 44 w 64"/>
                <a:gd name="T27" fmla="*/ 36 h 64"/>
                <a:gd name="T28" fmla="*/ 44 w 64"/>
                <a:gd name="T29" fmla="*/ 40 h 64"/>
                <a:gd name="T30" fmla="*/ 48 w 64"/>
                <a:gd name="T31" fmla="*/ 44 h 64"/>
                <a:gd name="T32" fmla="*/ 44 w 64"/>
                <a:gd name="T33" fmla="*/ 40 h 64"/>
                <a:gd name="T34" fmla="*/ 32 w 64"/>
                <a:gd name="T35" fmla="*/ 4 h 64"/>
                <a:gd name="T36" fmla="*/ 48 w 64"/>
                <a:gd name="T37" fmla="*/ 8 h 64"/>
                <a:gd name="T38" fmla="*/ 36 w 64"/>
                <a:gd name="T39" fmla="*/ 24 h 64"/>
                <a:gd name="T40" fmla="*/ 40 w 64"/>
                <a:gd name="T41" fmla="*/ 28 h 64"/>
                <a:gd name="T42" fmla="*/ 36 w 64"/>
                <a:gd name="T43" fmla="*/ 24 h 64"/>
                <a:gd name="T44" fmla="*/ 40 w 64"/>
                <a:gd name="T45" fmla="*/ 32 h 64"/>
                <a:gd name="T46" fmla="*/ 36 w 64"/>
                <a:gd name="T47" fmla="*/ 36 h 64"/>
                <a:gd name="T48" fmla="*/ 36 w 64"/>
                <a:gd name="T49" fmla="*/ 40 h 64"/>
                <a:gd name="T50" fmla="*/ 40 w 64"/>
                <a:gd name="T51" fmla="*/ 44 h 64"/>
                <a:gd name="T52" fmla="*/ 36 w 64"/>
                <a:gd name="T53" fmla="*/ 40 h 64"/>
                <a:gd name="T54" fmla="*/ 28 w 64"/>
                <a:gd name="T55" fmla="*/ 24 h 64"/>
                <a:gd name="T56" fmla="*/ 12 w 64"/>
                <a:gd name="T57" fmla="*/ 32 h 64"/>
                <a:gd name="T58" fmla="*/ 60 w 64"/>
                <a:gd name="T59" fmla="*/ 56 h 64"/>
                <a:gd name="T60" fmla="*/ 4 w 64"/>
                <a:gd name="T61" fmla="*/ 52 h 64"/>
                <a:gd name="T62" fmla="*/ 60 w 64"/>
                <a:gd name="T63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64">
                  <a:moveTo>
                    <a:pt x="60" y="48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6" y="18"/>
                    <a:pt x="54" y="16"/>
                    <a:pt x="52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8"/>
                    <a:pt x="8" y="20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48"/>
                    <a:pt x="64" y="48"/>
                    <a:pt x="64" y="48"/>
                  </a:cubicBezTo>
                  <a:lnTo>
                    <a:pt x="60" y="48"/>
                  </a:lnTo>
                  <a:close/>
                  <a:moveTo>
                    <a:pt x="44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4" y="24"/>
                  </a:lnTo>
                  <a:close/>
                  <a:moveTo>
                    <a:pt x="44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4" y="36"/>
                    <a:pt x="44" y="36"/>
                    <a:pt x="44" y="36"/>
                  </a:cubicBezTo>
                  <a:lnTo>
                    <a:pt x="44" y="32"/>
                  </a:lnTo>
                  <a:close/>
                  <a:moveTo>
                    <a:pt x="44" y="4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4" y="44"/>
                    <a:pt x="44" y="44"/>
                    <a:pt x="44" y="44"/>
                  </a:cubicBezTo>
                  <a:lnTo>
                    <a:pt x="44" y="40"/>
                  </a:lnTo>
                  <a:close/>
                  <a:moveTo>
                    <a:pt x="32" y="8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32" y="8"/>
                  </a:lnTo>
                  <a:close/>
                  <a:moveTo>
                    <a:pt x="36" y="24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24"/>
                  </a:lnTo>
                  <a:close/>
                  <a:moveTo>
                    <a:pt x="36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6" y="36"/>
                    <a:pt x="36" y="36"/>
                    <a:pt x="36" y="36"/>
                  </a:cubicBezTo>
                  <a:lnTo>
                    <a:pt x="36" y="32"/>
                  </a:lnTo>
                  <a:close/>
                  <a:moveTo>
                    <a:pt x="36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36" y="40"/>
                  </a:lnTo>
                  <a:close/>
                  <a:moveTo>
                    <a:pt x="12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24"/>
                  </a:lnTo>
                  <a:close/>
                  <a:moveTo>
                    <a:pt x="60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0" y="52"/>
                    <a:pt x="60" y="52"/>
                    <a:pt x="60" y="52"/>
                  </a:cubicBezTo>
                  <a:lnTo>
                    <a:pt x="60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350">
              <a:extLst>
                <a:ext uri="{FF2B5EF4-FFF2-40B4-BE49-F238E27FC236}">
                  <a16:creationId xmlns:a16="http://schemas.microsoft.com/office/drawing/2014/main" id="{E0B2B627-9AE6-9158-0EFE-FBD018445B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7261" y="1264214"/>
              <a:ext cx="365000" cy="359930"/>
            </a:xfrm>
            <a:custGeom>
              <a:avLst/>
              <a:gdLst>
                <a:gd name="T0" fmla="*/ 59 w 61"/>
                <a:gd name="T1" fmla="*/ 2 h 60"/>
                <a:gd name="T2" fmla="*/ 52 w 61"/>
                <a:gd name="T3" fmla="*/ 0 h 60"/>
                <a:gd name="T4" fmla="*/ 25 w 61"/>
                <a:gd name="T5" fmla="*/ 0 h 60"/>
                <a:gd name="T6" fmla="*/ 10 w 61"/>
                <a:gd name="T7" fmla="*/ 12 h 60"/>
                <a:gd name="T8" fmla="*/ 10 w 61"/>
                <a:gd name="T9" fmla="*/ 40 h 60"/>
                <a:gd name="T10" fmla="*/ 9 w 61"/>
                <a:gd name="T11" fmla="*/ 44 h 60"/>
                <a:gd name="T12" fmla="*/ 8 w 61"/>
                <a:gd name="T13" fmla="*/ 44 h 60"/>
                <a:gd name="T14" fmla="*/ 0 w 61"/>
                <a:gd name="T15" fmla="*/ 52 h 60"/>
                <a:gd name="T16" fmla="*/ 8 w 61"/>
                <a:gd name="T17" fmla="*/ 60 h 60"/>
                <a:gd name="T18" fmla="*/ 38 w 61"/>
                <a:gd name="T19" fmla="*/ 60 h 60"/>
                <a:gd name="T20" fmla="*/ 46 w 61"/>
                <a:gd name="T21" fmla="*/ 40 h 60"/>
                <a:gd name="T22" fmla="*/ 46 w 61"/>
                <a:gd name="T23" fmla="*/ 16 h 60"/>
                <a:gd name="T24" fmla="*/ 52 w 61"/>
                <a:gd name="T25" fmla="*/ 16 h 60"/>
                <a:gd name="T26" fmla="*/ 61 w 61"/>
                <a:gd name="T27" fmla="*/ 8 h 60"/>
                <a:gd name="T28" fmla="*/ 59 w 61"/>
                <a:gd name="T29" fmla="*/ 2 h 60"/>
                <a:gd name="T30" fmla="*/ 42 w 61"/>
                <a:gd name="T31" fmla="*/ 11 h 60"/>
                <a:gd name="T32" fmla="*/ 42 w 61"/>
                <a:gd name="T33" fmla="*/ 12 h 60"/>
                <a:gd name="T34" fmla="*/ 42 w 61"/>
                <a:gd name="T35" fmla="*/ 40 h 60"/>
                <a:gd name="T36" fmla="*/ 38 w 61"/>
                <a:gd name="T37" fmla="*/ 56 h 60"/>
                <a:gd name="T38" fmla="*/ 8 w 61"/>
                <a:gd name="T39" fmla="*/ 56 h 60"/>
                <a:gd name="T40" fmla="*/ 6 w 61"/>
                <a:gd name="T41" fmla="*/ 55 h 60"/>
                <a:gd name="T42" fmla="*/ 4 w 61"/>
                <a:gd name="T43" fmla="*/ 52 h 60"/>
                <a:gd name="T44" fmla="*/ 6 w 61"/>
                <a:gd name="T45" fmla="*/ 48 h 60"/>
                <a:gd name="T46" fmla="*/ 8 w 61"/>
                <a:gd name="T47" fmla="*/ 48 h 60"/>
                <a:gd name="T48" fmla="*/ 34 w 61"/>
                <a:gd name="T49" fmla="*/ 48 h 60"/>
                <a:gd name="T50" fmla="*/ 36 w 61"/>
                <a:gd name="T51" fmla="*/ 46 h 60"/>
                <a:gd name="T52" fmla="*/ 34 w 61"/>
                <a:gd name="T53" fmla="*/ 44 h 60"/>
                <a:gd name="T54" fmla="*/ 13 w 61"/>
                <a:gd name="T55" fmla="*/ 44 h 60"/>
                <a:gd name="T56" fmla="*/ 14 w 61"/>
                <a:gd name="T57" fmla="*/ 40 h 60"/>
                <a:gd name="T58" fmla="*/ 14 w 61"/>
                <a:gd name="T59" fmla="*/ 12 h 60"/>
                <a:gd name="T60" fmla="*/ 25 w 61"/>
                <a:gd name="T61" fmla="*/ 4 h 60"/>
                <a:gd name="T62" fmla="*/ 43 w 61"/>
                <a:gd name="T63" fmla="*/ 4 h 60"/>
                <a:gd name="T64" fmla="*/ 42 w 61"/>
                <a:gd name="T65" fmla="*/ 11 h 60"/>
                <a:gd name="T66" fmla="*/ 56 w 61"/>
                <a:gd name="T67" fmla="*/ 11 h 60"/>
                <a:gd name="T68" fmla="*/ 52 w 61"/>
                <a:gd name="T69" fmla="*/ 12 h 60"/>
                <a:gd name="T70" fmla="*/ 46 w 61"/>
                <a:gd name="T71" fmla="*/ 12 h 60"/>
                <a:gd name="T72" fmla="*/ 46 w 61"/>
                <a:gd name="T73" fmla="*/ 10 h 60"/>
                <a:gd name="T74" fmla="*/ 47 w 61"/>
                <a:gd name="T75" fmla="*/ 5 h 60"/>
                <a:gd name="T76" fmla="*/ 51 w 61"/>
                <a:gd name="T77" fmla="*/ 4 h 60"/>
                <a:gd name="T78" fmla="*/ 52 w 61"/>
                <a:gd name="T79" fmla="*/ 4 h 60"/>
                <a:gd name="T80" fmla="*/ 57 w 61"/>
                <a:gd name="T81" fmla="*/ 8 h 60"/>
                <a:gd name="T82" fmla="*/ 56 w 61"/>
                <a:gd name="T83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1" h="60">
                  <a:moveTo>
                    <a:pt x="59" y="2"/>
                  </a:moveTo>
                  <a:cubicBezTo>
                    <a:pt x="57" y="1"/>
                    <a:pt x="55" y="0"/>
                    <a:pt x="5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0" y="7"/>
                    <a:pt x="10" y="12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1"/>
                    <a:pt x="9" y="42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3" y="44"/>
                    <a:pt x="0" y="48"/>
                    <a:pt x="0" y="52"/>
                  </a:cubicBezTo>
                  <a:cubicBezTo>
                    <a:pt x="0" y="56"/>
                    <a:pt x="3" y="60"/>
                    <a:pt x="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5" y="60"/>
                    <a:pt x="46" y="40"/>
                    <a:pt x="46" y="40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7" y="16"/>
                    <a:pt x="61" y="12"/>
                    <a:pt x="61" y="8"/>
                  </a:cubicBezTo>
                  <a:cubicBezTo>
                    <a:pt x="61" y="5"/>
                    <a:pt x="60" y="4"/>
                    <a:pt x="59" y="2"/>
                  </a:cubicBezTo>
                  <a:close/>
                  <a:moveTo>
                    <a:pt x="42" y="11"/>
                  </a:moveTo>
                  <a:cubicBezTo>
                    <a:pt x="42" y="11"/>
                    <a:pt x="42" y="12"/>
                    <a:pt x="42" y="12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5"/>
                    <a:pt x="40" y="55"/>
                    <a:pt x="38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6" y="56"/>
                    <a:pt x="6" y="55"/>
                  </a:cubicBezTo>
                  <a:cubicBezTo>
                    <a:pt x="4" y="54"/>
                    <a:pt x="4" y="53"/>
                    <a:pt x="4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7" y="48"/>
                    <a:pt x="7" y="48"/>
                    <a:pt x="8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6" y="47"/>
                    <a:pt x="36" y="46"/>
                  </a:cubicBezTo>
                  <a:cubicBezTo>
                    <a:pt x="36" y="45"/>
                    <a:pt x="35" y="44"/>
                    <a:pt x="3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3"/>
                    <a:pt x="14" y="41"/>
                    <a:pt x="14" y="4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8" y="4"/>
                    <a:pt x="25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6"/>
                    <a:pt x="42" y="9"/>
                    <a:pt x="42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4" y="12"/>
                    <a:pt x="52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1"/>
                    <a:pt x="46" y="10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49" y="4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5" y="4"/>
                    <a:pt x="57" y="5"/>
                    <a:pt x="57" y="8"/>
                  </a:cubicBezTo>
                  <a:cubicBezTo>
                    <a:pt x="57" y="9"/>
                    <a:pt x="56" y="10"/>
                    <a:pt x="56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BA2E016-92F9-857D-7A22-65BAD599F945}"/>
                </a:ext>
              </a:extLst>
            </p:cNvPr>
            <p:cNvGrpSpPr/>
            <p:nvPr/>
          </p:nvGrpSpPr>
          <p:grpSpPr>
            <a:xfrm>
              <a:off x="4382972" y="1221905"/>
              <a:ext cx="432502" cy="444548"/>
              <a:chOff x="7742238" y="3649663"/>
              <a:chExt cx="627062" cy="644526"/>
            </a:xfrm>
            <a:grpFill/>
          </p:grpSpPr>
          <p:sp>
            <p:nvSpPr>
              <p:cNvPr id="369" name="Freeform 14">
                <a:extLst>
                  <a:ext uri="{FF2B5EF4-FFF2-40B4-BE49-F238E27FC236}">
                    <a16:creationId xmlns:a16="http://schemas.microsoft.com/office/drawing/2014/main" id="{5335D2D4-F704-36EC-A264-AC1955414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2238" y="3649663"/>
                <a:ext cx="542925" cy="541338"/>
              </a:xfrm>
              <a:custGeom>
                <a:avLst/>
                <a:gdLst>
                  <a:gd name="T0" fmla="*/ 76 w 142"/>
                  <a:gd name="T1" fmla="*/ 130 h 142"/>
                  <a:gd name="T2" fmla="*/ 71 w 142"/>
                  <a:gd name="T3" fmla="*/ 130 h 142"/>
                  <a:gd name="T4" fmla="*/ 12 w 142"/>
                  <a:gd name="T5" fmla="*/ 71 h 142"/>
                  <a:gd name="T6" fmla="*/ 71 w 142"/>
                  <a:gd name="T7" fmla="*/ 12 h 142"/>
                  <a:gd name="T8" fmla="*/ 130 w 142"/>
                  <a:gd name="T9" fmla="*/ 71 h 142"/>
                  <a:gd name="T10" fmla="*/ 129 w 142"/>
                  <a:gd name="T11" fmla="*/ 81 h 142"/>
                  <a:gd name="T12" fmla="*/ 140 w 142"/>
                  <a:gd name="T13" fmla="*/ 85 h 142"/>
                  <a:gd name="T14" fmla="*/ 142 w 142"/>
                  <a:gd name="T15" fmla="*/ 71 h 142"/>
                  <a:gd name="T16" fmla="*/ 71 w 142"/>
                  <a:gd name="T17" fmla="*/ 0 h 142"/>
                  <a:gd name="T18" fmla="*/ 0 w 142"/>
                  <a:gd name="T19" fmla="*/ 71 h 142"/>
                  <a:gd name="T20" fmla="*/ 71 w 142"/>
                  <a:gd name="T21" fmla="*/ 142 h 142"/>
                  <a:gd name="T22" fmla="*/ 80 w 142"/>
                  <a:gd name="T23" fmla="*/ 141 h 142"/>
                  <a:gd name="T24" fmla="*/ 76 w 142"/>
                  <a:gd name="T25" fmla="*/ 13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2" h="142">
                    <a:moveTo>
                      <a:pt x="76" y="130"/>
                    </a:moveTo>
                    <a:cubicBezTo>
                      <a:pt x="74" y="130"/>
                      <a:pt x="73" y="130"/>
                      <a:pt x="71" y="130"/>
                    </a:cubicBezTo>
                    <a:cubicBezTo>
                      <a:pt x="38" y="130"/>
                      <a:pt x="12" y="104"/>
                      <a:pt x="12" y="71"/>
                    </a:cubicBezTo>
                    <a:cubicBezTo>
                      <a:pt x="12" y="38"/>
                      <a:pt x="38" y="12"/>
                      <a:pt x="71" y="12"/>
                    </a:cubicBezTo>
                    <a:cubicBezTo>
                      <a:pt x="103" y="12"/>
                      <a:pt x="130" y="38"/>
                      <a:pt x="130" y="71"/>
                    </a:cubicBezTo>
                    <a:cubicBezTo>
                      <a:pt x="130" y="74"/>
                      <a:pt x="129" y="78"/>
                      <a:pt x="129" y="81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41" y="80"/>
                      <a:pt x="142" y="76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10"/>
                      <a:pt x="32" y="142"/>
                      <a:pt x="71" y="142"/>
                    </a:cubicBezTo>
                    <a:cubicBezTo>
                      <a:pt x="74" y="142"/>
                      <a:pt x="77" y="142"/>
                      <a:pt x="80" y="141"/>
                    </a:cubicBezTo>
                    <a:lnTo>
                      <a:pt x="76" y="1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0" name="Freeform 15">
                <a:extLst>
                  <a:ext uri="{FF2B5EF4-FFF2-40B4-BE49-F238E27FC236}">
                    <a16:creationId xmlns:a16="http://schemas.microsoft.com/office/drawing/2014/main" id="{3BDE0F2F-F9B2-97DE-00FB-073953C262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525" y="3798888"/>
                <a:ext cx="260350" cy="258763"/>
              </a:xfrm>
              <a:custGeom>
                <a:avLst/>
                <a:gdLst>
                  <a:gd name="T0" fmla="*/ 34 w 68"/>
                  <a:gd name="T1" fmla="*/ 68 h 68"/>
                  <a:gd name="T2" fmla="*/ 0 w 68"/>
                  <a:gd name="T3" fmla="*/ 34 h 68"/>
                  <a:gd name="T4" fmla="*/ 34 w 68"/>
                  <a:gd name="T5" fmla="*/ 0 h 68"/>
                  <a:gd name="T6" fmla="*/ 68 w 68"/>
                  <a:gd name="T7" fmla="*/ 34 h 68"/>
                  <a:gd name="T8" fmla="*/ 34 w 68"/>
                  <a:gd name="T9" fmla="*/ 68 h 68"/>
                  <a:gd name="T10" fmla="*/ 34 w 68"/>
                  <a:gd name="T11" fmla="*/ 12 h 68"/>
                  <a:gd name="T12" fmla="*/ 12 w 68"/>
                  <a:gd name="T13" fmla="*/ 34 h 68"/>
                  <a:gd name="T14" fmla="*/ 34 w 68"/>
                  <a:gd name="T15" fmla="*/ 56 h 68"/>
                  <a:gd name="T16" fmla="*/ 56 w 68"/>
                  <a:gd name="T17" fmla="*/ 34 h 68"/>
                  <a:gd name="T18" fmla="*/ 34 w 68"/>
                  <a:gd name="T19" fmla="*/ 1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cubicBezTo>
                      <a:pt x="16" y="68"/>
                      <a:pt x="0" y="52"/>
                      <a:pt x="0" y="34"/>
                    </a:cubicBezTo>
                    <a:cubicBezTo>
                      <a:pt x="0" y="15"/>
                      <a:pt x="16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ubicBezTo>
                      <a:pt x="68" y="52"/>
                      <a:pt x="53" y="68"/>
                      <a:pt x="34" y="68"/>
                    </a:cubicBezTo>
                    <a:close/>
                    <a:moveTo>
                      <a:pt x="34" y="12"/>
                    </a:moveTo>
                    <a:cubicBezTo>
                      <a:pt x="22" y="12"/>
                      <a:pt x="12" y="22"/>
                      <a:pt x="12" y="34"/>
                    </a:cubicBezTo>
                    <a:cubicBezTo>
                      <a:pt x="12" y="46"/>
                      <a:pt x="22" y="56"/>
                      <a:pt x="34" y="56"/>
                    </a:cubicBezTo>
                    <a:cubicBezTo>
                      <a:pt x="46" y="56"/>
                      <a:pt x="56" y="46"/>
                      <a:pt x="56" y="34"/>
                    </a:cubicBezTo>
                    <a:cubicBezTo>
                      <a:pt x="56" y="22"/>
                      <a:pt x="46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1" name="Freeform 16">
                <a:extLst>
                  <a:ext uri="{FF2B5EF4-FFF2-40B4-BE49-F238E27FC236}">
                    <a16:creationId xmlns:a16="http://schemas.microsoft.com/office/drawing/2014/main" id="{C2C14E02-46A7-8660-9424-C9E8193FC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9413" y="3921126"/>
                <a:ext cx="369887" cy="373063"/>
              </a:xfrm>
              <a:custGeom>
                <a:avLst/>
                <a:gdLst>
                  <a:gd name="T0" fmla="*/ 233 w 233"/>
                  <a:gd name="T1" fmla="*/ 204 h 235"/>
                  <a:gd name="T2" fmla="*/ 137 w 233"/>
                  <a:gd name="T3" fmla="*/ 110 h 235"/>
                  <a:gd name="T4" fmla="*/ 214 w 233"/>
                  <a:gd name="T5" fmla="*/ 74 h 235"/>
                  <a:gd name="T6" fmla="*/ 0 w 233"/>
                  <a:gd name="T7" fmla="*/ 0 h 235"/>
                  <a:gd name="T8" fmla="*/ 72 w 233"/>
                  <a:gd name="T9" fmla="*/ 218 h 235"/>
                  <a:gd name="T10" fmla="*/ 108 w 233"/>
                  <a:gd name="T11" fmla="*/ 141 h 235"/>
                  <a:gd name="T12" fmla="*/ 202 w 233"/>
                  <a:gd name="T13" fmla="*/ 235 h 235"/>
                  <a:gd name="T14" fmla="*/ 233 w 233"/>
                  <a:gd name="T15" fmla="*/ 204 h 235"/>
                  <a:gd name="T16" fmla="*/ 233 w 233"/>
                  <a:gd name="T17" fmla="*/ 204 h 235"/>
                  <a:gd name="T18" fmla="*/ 233 w 233"/>
                  <a:gd name="T19" fmla="*/ 20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235">
                    <a:moveTo>
                      <a:pt x="233" y="204"/>
                    </a:moveTo>
                    <a:lnTo>
                      <a:pt x="137" y="110"/>
                    </a:lnTo>
                    <a:lnTo>
                      <a:pt x="214" y="74"/>
                    </a:lnTo>
                    <a:lnTo>
                      <a:pt x="0" y="0"/>
                    </a:lnTo>
                    <a:lnTo>
                      <a:pt x="72" y="218"/>
                    </a:lnTo>
                    <a:lnTo>
                      <a:pt x="108" y="141"/>
                    </a:lnTo>
                    <a:lnTo>
                      <a:pt x="202" y="235"/>
                    </a:lnTo>
                    <a:lnTo>
                      <a:pt x="233" y="204"/>
                    </a:lnTo>
                    <a:lnTo>
                      <a:pt x="233" y="204"/>
                    </a:lnTo>
                    <a:lnTo>
                      <a:pt x="233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93E3FD-B34A-E896-6618-628C6ABDFB32}"/>
                </a:ext>
              </a:extLst>
            </p:cNvPr>
            <p:cNvGrpSpPr/>
            <p:nvPr/>
          </p:nvGrpSpPr>
          <p:grpSpPr>
            <a:xfrm>
              <a:off x="6437129" y="393715"/>
              <a:ext cx="498365" cy="415847"/>
              <a:chOff x="9423400" y="4965701"/>
              <a:chExt cx="728663" cy="608013"/>
            </a:xfrm>
            <a:grpFill/>
          </p:grpSpPr>
          <p:sp>
            <p:nvSpPr>
              <p:cNvPr id="365" name="Freeform 45">
                <a:extLst>
                  <a:ext uri="{FF2B5EF4-FFF2-40B4-BE49-F238E27FC236}">
                    <a16:creationId xmlns:a16="http://schemas.microsoft.com/office/drawing/2014/main" id="{A1864936-821C-E82D-4BAE-9966DB99C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7850" y="4965701"/>
                <a:ext cx="139700" cy="146050"/>
              </a:xfrm>
              <a:custGeom>
                <a:avLst/>
                <a:gdLst>
                  <a:gd name="T0" fmla="*/ 4 w 37"/>
                  <a:gd name="T1" fmla="*/ 25 h 39"/>
                  <a:gd name="T2" fmla="*/ 5 w 37"/>
                  <a:gd name="T3" fmla="*/ 25 h 39"/>
                  <a:gd name="T4" fmla="*/ 19 w 37"/>
                  <a:gd name="T5" fmla="*/ 39 h 39"/>
                  <a:gd name="T6" fmla="*/ 33 w 37"/>
                  <a:gd name="T7" fmla="*/ 25 h 39"/>
                  <a:gd name="T8" fmla="*/ 33 w 37"/>
                  <a:gd name="T9" fmla="*/ 25 h 39"/>
                  <a:gd name="T10" fmla="*/ 37 w 37"/>
                  <a:gd name="T11" fmla="*/ 20 h 39"/>
                  <a:gd name="T12" fmla="*/ 34 w 37"/>
                  <a:gd name="T13" fmla="*/ 14 h 39"/>
                  <a:gd name="T14" fmla="*/ 19 w 37"/>
                  <a:gd name="T15" fmla="*/ 0 h 39"/>
                  <a:gd name="T16" fmla="*/ 3 w 37"/>
                  <a:gd name="T17" fmla="*/ 14 h 39"/>
                  <a:gd name="T18" fmla="*/ 0 w 37"/>
                  <a:gd name="T19" fmla="*/ 20 h 39"/>
                  <a:gd name="T20" fmla="*/ 4 w 37"/>
                  <a:gd name="T2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9">
                    <a:moveTo>
                      <a:pt x="4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7" y="33"/>
                      <a:pt x="13" y="39"/>
                      <a:pt x="19" y="39"/>
                    </a:cubicBezTo>
                    <a:cubicBezTo>
                      <a:pt x="25" y="39"/>
                      <a:pt x="30" y="33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5" y="25"/>
                      <a:pt x="37" y="23"/>
                      <a:pt x="37" y="20"/>
                    </a:cubicBezTo>
                    <a:cubicBezTo>
                      <a:pt x="37" y="17"/>
                      <a:pt x="36" y="15"/>
                      <a:pt x="34" y="14"/>
                    </a:cubicBezTo>
                    <a:cubicBezTo>
                      <a:pt x="34" y="5"/>
                      <a:pt x="27" y="0"/>
                      <a:pt x="19" y="0"/>
                    </a:cubicBezTo>
                    <a:cubicBezTo>
                      <a:pt x="11" y="0"/>
                      <a:pt x="4" y="5"/>
                      <a:pt x="3" y="14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23"/>
                      <a:pt x="2" y="25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6" name="Freeform 46">
                <a:extLst>
                  <a:ext uri="{FF2B5EF4-FFF2-40B4-BE49-F238E27FC236}">
                    <a16:creationId xmlns:a16="http://schemas.microsoft.com/office/drawing/2014/main" id="{47AEF4AA-DE4F-4E05-346A-BB9405636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3400" y="5114926"/>
                <a:ext cx="233363" cy="450850"/>
              </a:xfrm>
              <a:custGeom>
                <a:avLst/>
                <a:gdLst>
                  <a:gd name="T0" fmla="*/ 61 w 62"/>
                  <a:gd name="T1" fmla="*/ 27 h 120"/>
                  <a:gd name="T2" fmla="*/ 61 w 62"/>
                  <a:gd name="T3" fmla="*/ 15 h 120"/>
                  <a:gd name="T4" fmla="*/ 47 w 62"/>
                  <a:gd name="T5" fmla="*/ 0 h 120"/>
                  <a:gd name="T6" fmla="*/ 40 w 62"/>
                  <a:gd name="T7" fmla="*/ 0 h 120"/>
                  <a:gd name="T8" fmla="*/ 35 w 62"/>
                  <a:gd name="T9" fmla="*/ 16 h 120"/>
                  <a:gd name="T10" fmla="*/ 32 w 62"/>
                  <a:gd name="T11" fmla="*/ 7 h 120"/>
                  <a:gd name="T12" fmla="*/ 36 w 62"/>
                  <a:gd name="T13" fmla="*/ 2 h 120"/>
                  <a:gd name="T14" fmla="*/ 35 w 62"/>
                  <a:gd name="T15" fmla="*/ 2 h 120"/>
                  <a:gd name="T16" fmla="*/ 30 w 62"/>
                  <a:gd name="T17" fmla="*/ 2 h 120"/>
                  <a:gd name="T18" fmla="*/ 26 w 62"/>
                  <a:gd name="T19" fmla="*/ 2 h 120"/>
                  <a:gd name="T20" fmla="*/ 26 w 62"/>
                  <a:gd name="T21" fmla="*/ 2 h 120"/>
                  <a:gd name="T22" fmla="*/ 30 w 62"/>
                  <a:gd name="T23" fmla="*/ 8 h 120"/>
                  <a:gd name="T24" fmla="*/ 26 w 62"/>
                  <a:gd name="T25" fmla="*/ 16 h 120"/>
                  <a:gd name="T26" fmla="*/ 21 w 62"/>
                  <a:gd name="T27" fmla="*/ 0 h 120"/>
                  <a:gd name="T28" fmla="*/ 15 w 62"/>
                  <a:gd name="T29" fmla="*/ 0 h 120"/>
                  <a:gd name="T30" fmla="*/ 0 w 62"/>
                  <a:gd name="T31" fmla="*/ 15 h 120"/>
                  <a:gd name="T32" fmla="*/ 0 w 62"/>
                  <a:gd name="T33" fmla="*/ 27 h 120"/>
                  <a:gd name="T34" fmla="*/ 0 w 62"/>
                  <a:gd name="T35" fmla="*/ 28 h 120"/>
                  <a:gd name="T36" fmla="*/ 0 w 62"/>
                  <a:gd name="T37" fmla="*/ 62 h 120"/>
                  <a:gd name="T38" fmla="*/ 5 w 62"/>
                  <a:gd name="T39" fmla="*/ 67 h 120"/>
                  <a:gd name="T40" fmla="*/ 10 w 62"/>
                  <a:gd name="T41" fmla="*/ 67 h 120"/>
                  <a:gd name="T42" fmla="*/ 10 w 62"/>
                  <a:gd name="T43" fmla="*/ 120 h 120"/>
                  <a:gd name="T44" fmla="*/ 52 w 62"/>
                  <a:gd name="T45" fmla="*/ 120 h 120"/>
                  <a:gd name="T46" fmla="*/ 52 w 62"/>
                  <a:gd name="T47" fmla="*/ 67 h 120"/>
                  <a:gd name="T48" fmla="*/ 57 w 62"/>
                  <a:gd name="T49" fmla="*/ 67 h 120"/>
                  <a:gd name="T50" fmla="*/ 62 w 62"/>
                  <a:gd name="T51" fmla="*/ 62 h 120"/>
                  <a:gd name="T52" fmla="*/ 62 w 62"/>
                  <a:gd name="T53" fmla="*/ 28 h 120"/>
                  <a:gd name="T54" fmla="*/ 61 w 62"/>
                  <a:gd name="T55" fmla="*/ 27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2" h="120">
                    <a:moveTo>
                      <a:pt x="61" y="27"/>
                    </a:move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6"/>
                      <a:pt x="55" y="0"/>
                      <a:pt x="47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2"/>
                      <a:pt x="32" y="2"/>
                      <a:pt x="30" y="2"/>
                    </a:cubicBezTo>
                    <a:cubicBezTo>
                      <a:pt x="29" y="2"/>
                      <a:pt x="27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5"/>
                      <a:pt x="2" y="67"/>
                      <a:pt x="5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52" y="120"/>
                      <a:pt x="52" y="120"/>
                      <a:pt x="52" y="120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9" y="67"/>
                      <a:pt x="62" y="65"/>
                      <a:pt x="62" y="62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8"/>
                      <a:pt x="61" y="28"/>
                      <a:pt x="6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7" name="Freeform 47">
                <a:extLst>
                  <a:ext uri="{FF2B5EF4-FFF2-40B4-BE49-F238E27FC236}">
                    <a16:creationId xmlns:a16="http://schemas.microsoft.com/office/drawing/2014/main" id="{8BA64D1A-435F-42D5-51E1-4E6C27706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6925" y="5295901"/>
                <a:ext cx="171450" cy="277813"/>
              </a:xfrm>
              <a:custGeom>
                <a:avLst/>
                <a:gdLst>
                  <a:gd name="T0" fmla="*/ 46 w 46"/>
                  <a:gd name="T1" fmla="*/ 67 h 74"/>
                  <a:gd name="T2" fmla="*/ 39 w 46"/>
                  <a:gd name="T3" fmla="*/ 74 h 74"/>
                  <a:gd name="T4" fmla="*/ 7 w 46"/>
                  <a:gd name="T5" fmla="*/ 74 h 74"/>
                  <a:gd name="T6" fmla="*/ 0 w 46"/>
                  <a:gd name="T7" fmla="*/ 67 h 74"/>
                  <a:gd name="T8" fmla="*/ 0 w 46"/>
                  <a:gd name="T9" fmla="*/ 7 h 74"/>
                  <a:gd name="T10" fmla="*/ 7 w 46"/>
                  <a:gd name="T11" fmla="*/ 0 h 74"/>
                  <a:gd name="T12" fmla="*/ 39 w 46"/>
                  <a:gd name="T13" fmla="*/ 0 h 74"/>
                  <a:gd name="T14" fmla="*/ 46 w 46"/>
                  <a:gd name="T15" fmla="*/ 7 h 74"/>
                  <a:gd name="T16" fmla="*/ 46 w 46"/>
                  <a:gd name="T17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74">
                    <a:moveTo>
                      <a:pt x="46" y="67"/>
                    </a:moveTo>
                    <a:cubicBezTo>
                      <a:pt x="46" y="71"/>
                      <a:pt x="43" y="74"/>
                      <a:pt x="39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4" y="74"/>
                      <a:pt x="0" y="71"/>
                      <a:pt x="0" y="6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4" y="0"/>
                      <a:pt x="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3" y="0"/>
                      <a:pt x="46" y="4"/>
                      <a:pt x="46" y="7"/>
                    </a:cubicBezTo>
                    <a:lnTo>
                      <a:pt x="46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8" name="Freeform 48">
                <a:extLst>
                  <a:ext uri="{FF2B5EF4-FFF2-40B4-BE49-F238E27FC236}">
                    <a16:creationId xmlns:a16="http://schemas.microsoft.com/office/drawing/2014/main" id="{D3F3A69F-E2F7-2BF6-47DA-48CCE9373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2975" y="4991101"/>
                <a:ext cx="319088" cy="582613"/>
              </a:xfrm>
              <a:custGeom>
                <a:avLst/>
                <a:gdLst>
                  <a:gd name="T0" fmla="*/ 81 w 85"/>
                  <a:gd name="T1" fmla="*/ 42 h 155"/>
                  <a:gd name="T2" fmla="*/ 50 w 85"/>
                  <a:gd name="T3" fmla="*/ 5 h 155"/>
                  <a:gd name="T4" fmla="*/ 35 w 85"/>
                  <a:gd name="T5" fmla="*/ 5 h 155"/>
                  <a:gd name="T6" fmla="*/ 4 w 85"/>
                  <a:gd name="T7" fmla="*/ 42 h 155"/>
                  <a:gd name="T8" fmla="*/ 8 w 85"/>
                  <a:gd name="T9" fmla="*/ 51 h 155"/>
                  <a:gd name="T10" fmla="*/ 19 w 85"/>
                  <a:gd name="T11" fmla="*/ 51 h 155"/>
                  <a:gd name="T12" fmla="*/ 19 w 85"/>
                  <a:gd name="T13" fmla="*/ 148 h 155"/>
                  <a:gd name="T14" fmla="*/ 26 w 85"/>
                  <a:gd name="T15" fmla="*/ 155 h 155"/>
                  <a:gd name="T16" fmla="*/ 58 w 85"/>
                  <a:gd name="T17" fmla="*/ 155 h 155"/>
                  <a:gd name="T18" fmla="*/ 65 w 85"/>
                  <a:gd name="T19" fmla="*/ 148 h 155"/>
                  <a:gd name="T20" fmla="*/ 65 w 85"/>
                  <a:gd name="T21" fmla="*/ 51 h 155"/>
                  <a:gd name="T22" fmla="*/ 76 w 85"/>
                  <a:gd name="T23" fmla="*/ 51 h 155"/>
                  <a:gd name="T24" fmla="*/ 81 w 85"/>
                  <a:gd name="T25" fmla="*/ 4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55">
                    <a:moveTo>
                      <a:pt x="81" y="42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46" y="0"/>
                      <a:pt x="39" y="0"/>
                      <a:pt x="35" y="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0" y="47"/>
                      <a:pt x="2" y="51"/>
                      <a:pt x="8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19" y="152"/>
                      <a:pt x="22" y="155"/>
                      <a:pt x="26" y="155"/>
                    </a:cubicBezTo>
                    <a:cubicBezTo>
                      <a:pt x="58" y="155"/>
                      <a:pt x="58" y="155"/>
                      <a:pt x="58" y="155"/>
                    </a:cubicBezTo>
                    <a:cubicBezTo>
                      <a:pt x="62" y="155"/>
                      <a:pt x="65" y="152"/>
                      <a:pt x="65" y="148"/>
                    </a:cubicBezTo>
                    <a:cubicBezTo>
                      <a:pt x="65" y="51"/>
                      <a:pt x="65" y="51"/>
                      <a:pt x="65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83" y="51"/>
                      <a:pt x="85" y="47"/>
                      <a:pt x="8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1D478C-281A-6658-2876-ACD147BD226F}"/>
                </a:ext>
              </a:extLst>
            </p:cNvPr>
            <p:cNvGrpSpPr/>
            <p:nvPr/>
          </p:nvGrpSpPr>
          <p:grpSpPr>
            <a:xfrm>
              <a:off x="10510461" y="396287"/>
              <a:ext cx="434061" cy="410703"/>
              <a:chOff x="5738813" y="3094038"/>
              <a:chExt cx="708026" cy="669925"/>
            </a:xfrm>
            <a:grpFill/>
          </p:grpSpPr>
          <p:sp>
            <p:nvSpPr>
              <p:cNvPr id="363" name="Freeform 362">
                <a:extLst>
                  <a:ext uri="{FF2B5EF4-FFF2-40B4-BE49-F238E27FC236}">
                    <a16:creationId xmlns:a16="http://schemas.microsoft.com/office/drawing/2014/main" id="{2739FB1B-9A98-7104-3D03-1B03E95E25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8813" y="3292476"/>
                <a:ext cx="487363" cy="373063"/>
              </a:xfrm>
              <a:custGeom>
                <a:avLst/>
                <a:gdLst>
                  <a:gd name="T0" fmla="*/ 113 w 128"/>
                  <a:gd name="T1" fmla="*/ 0 h 98"/>
                  <a:gd name="T2" fmla="*/ 98 w 128"/>
                  <a:gd name="T3" fmla="*/ 15 h 98"/>
                  <a:gd name="T4" fmla="*/ 103 w 128"/>
                  <a:gd name="T5" fmla="*/ 27 h 98"/>
                  <a:gd name="T6" fmla="*/ 85 w 128"/>
                  <a:gd name="T7" fmla="*/ 54 h 98"/>
                  <a:gd name="T8" fmla="*/ 79 w 128"/>
                  <a:gd name="T9" fmla="*/ 53 h 98"/>
                  <a:gd name="T10" fmla="*/ 66 w 128"/>
                  <a:gd name="T11" fmla="*/ 61 h 98"/>
                  <a:gd name="T12" fmla="*/ 55 w 128"/>
                  <a:gd name="T13" fmla="*/ 55 h 98"/>
                  <a:gd name="T14" fmla="*/ 57 w 128"/>
                  <a:gd name="T15" fmla="*/ 49 h 98"/>
                  <a:gd name="T16" fmla="*/ 41 w 128"/>
                  <a:gd name="T17" fmla="*/ 34 h 98"/>
                  <a:gd name="T18" fmla="*/ 26 w 128"/>
                  <a:gd name="T19" fmla="*/ 49 h 98"/>
                  <a:gd name="T20" fmla="*/ 32 w 128"/>
                  <a:gd name="T21" fmla="*/ 60 h 98"/>
                  <a:gd name="T22" fmla="*/ 24 w 128"/>
                  <a:gd name="T23" fmla="*/ 71 h 98"/>
                  <a:gd name="T24" fmla="*/ 15 w 128"/>
                  <a:gd name="T25" fmla="*/ 68 h 98"/>
                  <a:gd name="T26" fmla="*/ 0 w 128"/>
                  <a:gd name="T27" fmla="*/ 83 h 98"/>
                  <a:gd name="T28" fmla="*/ 15 w 128"/>
                  <a:gd name="T29" fmla="*/ 98 h 98"/>
                  <a:gd name="T30" fmla="*/ 30 w 128"/>
                  <a:gd name="T31" fmla="*/ 83 h 98"/>
                  <a:gd name="T32" fmla="*/ 27 w 128"/>
                  <a:gd name="T33" fmla="*/ 73 h 98"/>
                  <a:gd name="T34" fmla="*/ 35 w 128"/>
                  <a:gd name="T35" fmla="*/ 63 h 98"/>
                  <a:gd name="T36" fmla="*/ 41 w 128"/>
                  <a:gd name="T37" fmla="*/ 64 h 98"/>
                  <a:gd name="T38" fmla="*/ 54 w 128"/>
                  <a:gd name="T39" fmla="*/ 58 h 98"/>
                  <a:gd name="T40" fmla="*/ 65 w 128"/>
                  <a:gd name="T41" fmla="*/ 64 h 98"/>
                  <a:gd name="T42" fmla="*/ 64 w 128"/>
                  <a:gd name="T43" fmla="*/ 68 h 98"/>
                  <a:gd name="T44" fmla="*/ 79 w 128"/>
                  <a:gd name="T45" fmla="*/ 83 h 98"/>
                  <a:gd name="T46" fmla="*/ 94 w 128"/>
                  <a:gd name="T47" fmla="*/ 68 h 98"/>
                  <a:gd name="T48" fmla="*/ 88 w 128"/>
                  <a:gd name="T49" fmla="*/ 56 h 98"/>
                  <a:gd name="T50" fmla="*/ 106 w 128"/>
                  <a:gd name="T51" fmla="*/ 29 h 98"/>
                  <a:gd name="T52" fmla="*/ 113 w 128"/>
                  <a:gd name="T53" fmla="*/ 30 h 98"/>
                  <a:gd name="T54" fmla="*/ 128 w 128"/>
                  <a:gd name="T55" fmla="*/ 15 h 98"/>
                  <a:gd name="T56" fmla="*/ 113 w 128"/>
                  <a:gd name="T57" fmla="*/ 0 h 98"/>
                  <a:gd name="T58" fmla="*/ 15 w 128"/>
                  <a:gd name="T59" fmla="*/ 91 h 98"/>
                  <a:gd name="T60" fmla="*/ 8 w 128"/>
                  <a:gd name="T61" fmla="*/ 83 h 98"/>
                  <a:gd name="T62" fmla="*/ 15 w 128"/>
                  <a:gd name="T63" fmla="*/ 76 h 98"/>
                  <a:gd name="T64" fmla="*/ 23 w 128"/>
                  <a:gd name="T65" fmla="*/ 83 h 98"/>
                  <a:gd name="T66" fmla="*/ 15 w 128"/>
                  <a:gd name="T67" fmla="*/ 91 h 98"/>
                  <a:gd name="T68" fmla="*/ 41 w 128"/>
                  <a:gd name="T69" fmla="*/ 57 h 98"/>
                  <a:gd name="T70" fmla="*/ 34 w 128"/>
                  <a:gd name="T71" fmla="*/ 49 h 98"/>
                  <a:gd name="T72" fmla="*/ 41 w 128"/>
                  <a:gd name="T73" fmla="*/ 42 h 98"/>
                  <a:gd name="T74" fmla="*/ 49 w 128"/>
                  <a:gd name="T75" fmla="*/ 49 h 98"/>
                  <a:gd name="T76" fmla="*/ 41 w 128"/>
                  <a:gd name="T77" fmla="*/ 57 h 98"/>
                  <a:gd name="T78" fmla="*/ 79 w 128"/>
                  <a:gd name="T79" fmla="*/ 76 h 98"/>
                  <a:gd name="T80" fmla="*/ 72 w 128"/>
                  <a:gd name="T81" fmla="*/ 68 h 98"/>
                  <a:gd name="T82" fmla="*/ 79 w 128"/>
                  <a:gd name="T83" fmla="*/ 60 h 98"/>
                  <a:gd name="T84" fmla="*/ 87 w 128"/>
                  <a:gd name="T85" fmla="*/ 68 h 98"/>
                  <a:gd name="T86" fmla="*/ 79 w 128"/>
                  <a:gd name="T87" fmla="*/ 76 h 98"/>
                  <a:gd name="T88" fmla="*/ 113 w 128"/>
                  <a:gd name="T89" fmla="*/ 23 h 98"/>
                  <a:gd name="T90" fmla="*/ 106 w 128"/>
                  <a:gd name="T91" fmla="*/ 15 h 98"/>
                  <a:gd name="T92" fmla="*/ 113 w 128"/>
                  <a:gd name="T93" fmla="*/ 8 h 98"/>
                  <a:gd name="T94" fmla="*/ 120 w 128"/>
                  <a:gd name="T95" fmla="*/ 15 h 98"/>
                  <a:gd name="T96" fmla="*/ 113 w 128"/>
                  <a:gd name="T97" fmla="*/ 2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8" h="98">
                    <a:moveTo>
                      <a:pt x="113" y="0"/>
                    </a:moveTo>
                    <a:cubicBezTo>
                      <a:pt x="105" y="0"/>
                      <a:pt x="98" y="7"/>
                      <a:pt x="98" y="15"/>
                    </a:cubicBezTo>
                    <a:cubicBezTo>
                      <a:pt x="98" y="20"/>
                      <a:pt x="100" y="24"/>
                      <a:pt x="103" y="27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3" y="53"/>
                      <a:pt x="81" y="53"/>
                      <a:pt x="79" y="53"/>
                    </a:cubicBezTo>
                    <a:cubicBezTo>
                      <a:pt x="73" y="53"/>
                      <a:pt x="68" y="56"/>
                      <a:pt x="66" y="61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3"/>
                      <a:pt x="57" y="51"/>
                      <a:pt x="57" y="49"/>
                    </a:cubicBezTo>
                    <a:cubicBezTo>
                      <a:pt x="57" y="41"/>
                      <a:pt x="50" y="34"/>
                      <a:pt x="41" y="34"/>
                    </a:cubicBezTo>
                    <a:cubicBezTo>
                      <a:pt x="33" y="34"/>
                      <a:pt x="26" y="41"/>
                      <a:pt x="26" y="49"/>
                    </a:cubicBezTo>
                    <a:cubicBezTo>
                      <a:pt x="26" y="54"/>
                      <a:pt x="28" y="58"/>
                      <a:pt x="32" y="6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1" y="69"/>
                      <a:pt x="18" y="68"/>
                      <a:pt x="15" y="68"/>
                    </a:cubicBezTo>
                    <a:cubicBezTo>
                      <a:pt x="7" y="68"/>
                      <a:pt x="0" y="75"/>
                      <a:pt x="0" y="83"/>
                    </a:cubicBezTo>
                    <a:cubicBezTo>
                      <a:pt x="0" y="91"/>
                      <a:pt x="7" y="98"/>
                      <a:pt x="15" y="98"/>
                    </a:cubicBezTo>
                    <a:cubicBezTo>
                      <a:pt x="23" y="98"/>
                      <a:pt x="30" y="91"/>
                      <a:pt x="30" y="83"/>
                    </a:cubicBezTo>
                    <a:cubicBezTo>
                      <a:pt x="30" y="79"/>
                      <a:pt x="29" y="76"/>
                      <a:pt x="27" y="7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7" y="64"/>
                      <a:pt x="39" y="64"/>
                      <a:pt x="41" y="64"/>
                    </a:cubicBezTo>
                    <a:cubicBezTo>
                      <a:pt x="46" y="64"/>
                      <a:pt x="51" y="62"/>
                      <a:pt x="54" y="58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4" y="66"/>
                      <a:pt x="64" y="67"/>
                      <a:pt x="64" y="68"/>
                    </a:cubicBezTo>
                    <a:cubicBezTo>
                      <a:pt x="64" y="76"/>
                      <a:pt x="71" y="83"/>
                      <a:pt x="79" y="83"/>
                    </a:cubicBezTo>
                    <a:cubicBezTo>
                      <a:pt x="87" y="83"/>
                      <a:pt x="94" y="76"/>
                      <a:pt x="94" y="68"/>
                    </a:cubicBezTo>
                    <a:cubicBezTo>
                      <a:pt x="94" y="63"/>
                      <a:pt x="92" y="59"/>
                      <a:pt x="88" y="56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8" y="30"/>
                      <a:pt x="111" y="30"/>
                      <a:pt x="113" y="30"/>
                    </a:cubicBezTo>
                    <a:cubicBezTo>
                      <a:pt x="121" y="30"/>
                      <a:pt x="128" y="24"/>
                      <a:pt x="128" y="15"/>
                    </a:cubicBezTo>
                    <a:cubicBezTo>
                      <a:pt x="128" y="7"/>
                      <a:pt x="121" y="0"/>
                      <a:pt x="113" y="0"/>
                    </a:cubicBezTo>
                    <a:close/>
                    <a:moveTo>
                      <a:pt x="15" y="91"/>
                    </a:moveTo>
                    <a:cubicBezTo>
                      <a:pt x="11" y="91"/>
                      <a:pt x="8" y="87"/>
                      <a:pt x="8" y="83"/>
                    </a:cubicBezTo>
                    <a:cubicBezTo>
                      <a:pt x="8" y="79"/>
                      <a:pt x="11" y="76"/>
                      <a:pt x="15" y="76"/>
                    </a:cubicBezTo>
                    <a:cubicBezTo>
                      <a:pt x="19" y="76"/>
                      <a:pt x="23" y="79"/>
                      <a:pt x="23" y="83"/>
                    </a:cubicBezTo>
                    <a:cubicBezTo>
                      <a:pt x="23" y="87"/>
                      <a:pt x="19" y="91"/>
                      <a:pt x="15" y="91"/>
                    </a:cubicBezTo>
                    <a:close/>
                    <a:moveTo>
                      <a:pt x="41" y="57"/>
                    </a:moveTo>
                    <a:cubicBezTo>
                      <a:pt x="37" y="57"/>
                      <a:pt x="34" y="53"/>
                      <a:pt x="34" y="49"/>
                    </a:cubicBezTo>
                    <a:cubicBezTo>
                      <a:pt x="34" y="45"/>
                      <a:pt x="37" y="42"/>
                      <a:pt x="41" y="42"/>
                    </a:cubicBezTo>
                    <a:cubicBezTo>
                      <a:pt x="46" y="42"/>
                      <a:pt x="49" y="45"/>
                      <a:pt x="49" y="49"/>
                    </a:cubicBezTo>
                    <a:cubicBezTo>
                      <a:pt x="49" y="53"/>
                      <a:pt x="46" y="57"/>
                      <a:pt x="41" y="57"/>
                    </a:cubicBezTo>
                    <a:close/>
                    <a:moveTo>
                      <a:pt x="79" y="76"/>
                    </a:moveTo>
                    <a:cubicBezTo>
                      <a:pt x="75" y="76"/>
                      <a:pt x="72" y="72"/>
                      <a:pt x="72" y="68"/>
                    </a:cubicBezTo>
                    <a:cubicBezTo>
                      <a:pt x="72" y="64"/>
                      <a:pt x="75" y="60"/>
                      <a:pt x="79" y="60"/>
                    </a:cubicBezTo>
                    <a:cubicBezTo>
                      <a:pt x="83" y="60"/>
                      <a:pt x="87" y="64"/>
                      <a:pt x="87" y="68"/>
                    </a:cubicBezTo>
                    <a:cubicBezTo>
                      <a:pt x="87" y="72"/>
                      <a:pt x="83" y="76"/>
                      <a:pt x="79" y="76"/>
                    </a:cubicBezTo>
                    <a:close/>
                    <a:moveTo>
                      <a:pt x="113" y="23"/>
                    </a:moveTo>
                    <a:cubicBezTo>
                      <a:pt x="109" y="23"/>
                      <a:pt x="106" y="19"/>
                      <a:pt x="106" y="15"/>
                    </a:cubicBezTo>
                    <a:cubicBezTo>
                      <a:pt x="106" y="11"/>
                      <a:pt x="109" y="8"/>
                      <a:pt x="113" y="8"/>
                    </a:cubicBezTo>
                    <a:cubicBezTo>
                      <a:pt x="117" y="8"/>
                      <a:pt x="120" y="11"/>
                      <a:pt x="120" y="15"/>
                    </a:cubicBezTo>
                    <a:cubicBezTo>
                      <a:pt x="120" y="19"/>
                      <a:pt x="117" y="23"/>
                      <a:pt x="1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4" name="Freeform 363">
                <a:extLst>
                  <a:ext uri="{FF2B5EF4-FFF2-40B4-BE49-F238E27FC236}">
                    <a16:creationId xmlns:a16="http://schemas.microsoft.com/office/drawing/2014/main" id="{6FF6B40F-D117-C165-49FF-0CD87DEF71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3276" y="3094038"/>
                <a:ext cx="563563" cy="669925"/>
              </a:xfrm>
              <a:custGeom>
                <a:avLst/>
                <a:gdLst>
                  <a:gd name="T0" fmla="*/ 132 w 148"/>
                  <a:gd name="T1" fmla="*/ 0 h 176"/>
                  <a:gd name="T2" fmla="*/ 44 w 148"/>
                  <a:gd name="T3" fmla="*/ 0 h 176"/>
                  <a:gd name="T4" fmla="*/ 27 w 148"/>
                  <a:gd name="T5" fmla="*/ 16 h 176"/>
                  <a:gd name="T6" fmla="*/ 27 w 148"/>
                  <a:gd name="T7" fmla="*/ 27 h 176"/>
                  <a:gd name="T8" fmla="*/ 16 w 148"/>
                  <a:gd name="T9" fmla="*/ 27 h 176"/>
                  <a:gd name="T10" fmla="*/ 0 w 148"/>
                  <a:gd name="T11" fmla="*/ 44 h 176"/>
                  <a:gd name="T12" fmla="*/ 0 w 148"/>
                  <a:gd name="T13" fmla="*/ 81 h 176"/>
                  <a:gd name="T14" fmla="*/ 3 w 148"/>
                  <a:gd name="T15" fmla="*/ 80 h 176"/>
                  <a:gd name="T16" fmla="*/ 11 w 148"/>
                  <a:gd name="T17" fmla="*/ 82 h 176"/>
                  <a:gd name="T18" fmla="*/ 11 w 148"/>
                  <a:gd name="T19" fmla="*/ 44 h 176"/>
                  <a:gd name="T20" fmla="*/ 16 w 148"/>
                  <a:gd name="T21" fmla="*/ 38 h 176"/>
                  <a:gd name="T22" fmla="*/ 104 w 148"/>
                  <a:gd name="T23" fmla="*/ 38 h 176"/>
                  <a:gd name="T24" fmla="*/ 110 w 148"/>
                  <a:gd name="T25" fmla="*/ 44 h 176"/>
                  <a:gd name="T26" fmla="*/ 110 w 148"/>
                  <a:gd name="T27" fmla="*/ 160 h 176"/>
                  <a:gd name="T28" fmla="*/ 104 w 148"/>
                  <a:gd name="T29" fmla="*/ 165 h 176"/>
                  <a:gd name="T30" fmla="*/ 16 w 148"/>
                  <a:gd name="T31" fmla="*/ 165 h 176"/>
                  <a:gd name="T32" fmla="*/ 11 w 148"/>
                  <a:gd name="T33" fmla="*/ 160 h 176"/>
                  <a:gd name="T34" fmla="*/ 11 w 148"/>
                  <a:gd name="T35" fmla="*/ 121 h 176"/>
                  <a:gd name="T36" fmla="*/ 3 w 148"/>
                  <a:gd name="T37" fmla="*/ 122 h 176"/>
                  <a:gd name="T38" fmla="*/ 0 w 148"/>
                  <a:gd name="T39" fmla="*/ 122 h 176"/>
                  <a:gd name="T40" fmla="*/ 0 w 148"/>
                  <a:gd name="T41" fmla="*/ 160 h 176"/>
                  <a:gd name="T42" fmla="*/ 16 w 148"/>
                  <a:gd name="T43" fmla="*/ 176 h 176"/>
                  <a:gd name="T44" fmla="*/ 104 w 148"/>
                  <a:gd name="T45" fmla="*/ 176 h 176"/>
                  <a:gd name="T46" fmla="*/ 121 w 148"/>
                  <a:gd name="T47" fmla="*/ 160 h 176"/>
                  <a:gd name="T48" fmla="*/ 121 w 148"/>
                  <a:gd name="T49" fmla="*/ 148 h 176"/>
                  <a:gd name="T50" fmla="*/ 132 w 148"/>
                  <a:gd name="T51" fmla="*/ 148 h 176"/>
                  <a:gd name="T52" fmla="*/ 148 w 148"/>
                  <a:gd name="T53" fmla="*/ 132 h 176"/>
                  <a:gd name="T54" fmla="*/ 148 w 148"/>
                  <a:gd name="T55" fmla="*/ 16 h 176"/>
                  <a:gd name="T56" fmla="*/ 132 w 148"/>
                  <a:gd name="T57" fmla="*/ 0 h 176"/>
                  <a:gd name="T58" fmla="*/ 137 w 148"/>
                  <a:gd name="T59" fmla="*/ 132 h 176"/>
                  <a:gd name="T60" fmla="*/ 132 w 148"/>
                  <a:gd name="T61" fmla="*/ 137 h 176"/>
                  <a:gd name="T62" fmla="*/ 121 w 148"/>
                  <a:gd name="T63" fmla="*/ 137 h 176"/>
                  <a:gd name="T64" fmla="*/ 121 w 148"/>
                  <a:gd name="T65" fmla="*/ 44 h 176"/>
                  <a:gd name="T66" fmla="*/ 104 w 148"/>
                  <a:gd name="T67" fmla="*/ 27 h 176"/>
                  <a:gd name="T68" fmla="*/ 38 w 148"/>
                  <a:gd name="T69" fmla="*/ 27 h 176"/>
                  <a:gd name="T70" fmla="*/ 38 w 148"/>
                  <a:gd name="T71" fmla="*/ 16 h 176"/>
                  <a:gd name="T72" fmla="*/ 44 w 148"/>
                  <a:gd name="T73" fmla="*/ 11 h 176"/>
                  <a:gd name="T74" fmla="*/ 132 w 148"/>
                  <a:gd name="T75" fmla="*/ 11 h 176"/>
                  <a:gd name="T76" fmla="*/ 137 w 148"/>
                  <a:gd name="T77" fmla="*/ 16 h 176"/>
                  <a:gd name="T78" fmla="*/ 137 w 148"/>
                  <a:gd name="T79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8" h="176">
                    <a:moveTo>
                      <a:pt x="132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5" y="0"/>
                      <a:pt x="27" y="7"/>
                      <a:pt x="27" y="1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7" y="27"/>
                      <a:pt x="0" y="35"/>
                      <a:pt x="0" y="44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0"/>
                      <a:pt x="2" y="80"/>
                      <a:pt x="3" y="80"/>
                    </a:cubicBezTo>
                    <a:cubicBezTo>
                      <a:pt x="6" y="80"/>
                      <a:pt x="8" y="81"/>
                      <a:pt x="11" y="82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1"/>
                      <a:pt x="13" y="38"/>
                      <a:pt x="16" y="38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7" y="38"/>
                      <a:pt x="110" y="41"/>
                      <a:pt x="110" y="44"/>
                    </a:cubicBezTo>
                    <a:cubicBezTo>
                      <a:pt x="110" y="160"/>
                      <a:pt x="110" y="160"/>
                      <a:pt x="110" y="160"/>
                    </a:cubicBezTo>
                    <a:cubicBezTo>
                      <a:pt x="110" y="162"/>
                      <a:pt x="107" y="165"/>
                      <a:pt x="104" y="165"/>
                    </a:cubicBezTo>
                    <a:cubicBezTo>
                      <a:pt x="16" y="165"/>
                      <a:pt x="16" y="165"/>
                      <a:pt x="16" y="165"/>
                    </a:cubicBezTo>
                    <a:cubicBezTo>
                      <a:pt x="13" y="165"/>
                      <a:pt x="11" y="162"/>
                      <a:pt x="11" y="160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8" y="122"/>
                      <a:pt x="6" y="122"/>
                      <a:pt x="3" y="122"/>
                    </a:cubicBezTo>
                    <a:cubicBezTo>
                      <a:pt x="2" y="122"/>
                      <a:pt x="1" y="122"/>
                      <a:pt x="0" y="122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69"/>
                      <a:pt x="7" y="176"/>
                      <a:pt x="16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3" y="176"/>
                      <a:pt x="121" y="169"/>
                      <a:pt x="121" y="160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32" y="148"/>
                      <a:pt x="132" y="148"/>
                      <a:pt x="132" y="148"/>
                    </a:cubicBezTo>
                    <a:cubicBezTo>
                      <a:pt x="141" y="148"/>
                      <a:pt x="148" y="141"/>
                      <a:pt x="148" y="132"/>
                    </a:cubicBezTo>
                    <a:cubicBezTo>
                      <a:pt x="148" y="16"/>
                      <a:pt x="148" y="16"/>
                      <a:pt x="148" y="16"/>
                    </a:cubicBezTo>
                    <a:cubicBezTo>
                      <a:pt x="148" y="7"/>
                      <a:pt x="141" y="0"/>
                      <a:pt x="132" y="0"/>
                    </a:cubicBezTo>
                    <a:close/>
                    <a:moveTo>
                      <a:pt x="137" y="132"/>
                    </a:moveTo>
                    <a:cubicBezTo>
                      <a:pt x="137" y="135"/>
                      <a:pt x="135" y="137"/>
                      <a:pt x="132" y="137"/>
                    </a:cubicBezTo>
                    <a:cubicBezTo>
                      <a:pt x="121" y="137"/>
                      <a:pt x="121" y="137"/>
                      <a:pt x="121" y="137"/>
                    </a:cubicBezTo>
                    <a:cubicBezTo>
                      <a:pt x="121" y="44"/>
                      <a:pt x="121" y="44"/>
                      <a:pt x="121" y="44"/>
                    </a:cubicBezTo>
                    <a:cubicBezTo>
                      <a:pt x="121" y="35"/>
                      <a:pt x="113" y="27"/>
                      <a:pt x="104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3"/>
                      <a:pt x="41" y="11"/>
                      <a:pt x="44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5" y="11"/>
                      <a:pt x="137" y="13"/>
                      <a:pt x="137" y="16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8EC9EF-9BCC-4ED3-5458-2C66422EC2AC}"/>
                </a:ext>
              </a:extLst>
            </p:cNvPr>
            <p:cNvGrpSpPr/>
            <p:nvPr/>
          </p:nvGrpSpPr>
          <p:grpSpPr>
            <a:xfrm>
              <a:off x="2320401" y="387321"/>
              <a:ext cx="474604" cy="428635"/>
              <a:chOff x="5599113" y="1919287"/>
              <a:chExt cx="606425" cy="547688"/>
            </a:xfrm>
            <a:grpFill/>
          </p:grpSpPr>
          <p:sp>
            <p:nvSpPr>
              <p:cNvPr id="360" name="Freeform 77">
                <a:extLst>
                  <a:ext uri="{FF2B5EF4-FFF2-40B4-BE49-F238E27FC236}">
                    <a16:creationId xmlns:a16="http://schemas.microsoft.com/office/drawing/2014/main" id="{73B35473-4DBF-B917-B41B-D0C01147A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113" y="1919287"/>
                <a:ext cx="606425" cy="547688"/>
              </a:xfrm>
              <a:custGeom>
                <a:avLst/>
                <a:gdLst>
                  <a:gd name="T0" fmla="*/ 191 w 422"/>
                  <a:gd name="T1" fmla="*/ 380 h 380"/>
                  <a:gd name="T2" fmla="*/ 4 w 422"/>
                  <a:gd name="T3" fmla="*/ 225 h 380"/>
                  <a:gd name="T4" fmla="*/ 2 w 422"/>
                  <a:gd name="T5" fmla="*/ 167 h 380"/>
                  <a:gd name="T6" fmla="*/ 191 w 422"/>
                  <a:gd name="T7" fmla="*/ 0 h 380"/>
                  <a:gd name="T8" fmla="*/ 296 w 422"/>
                  <a:gd name="T9" fmla="*/ 32 h 380"/>
                  <a:gd name="T10" fmla="*/ 381 w 422"/>
                  <a:gd name="T11" fmla="*/ 188 h 380"/>
                  <a:gd name="T12" fmla="*/ 422 w 422"/>
                  <a:gd name="T13" fmla="*/ 188 h 380"/>
                  <a:gd name="T14" fmla="*/ 358 w 422"/>
                  <a:gd name="T15" fmla="*/ 265 h 380"/>
                  <a:gd name="T16" fmla="*/ 295 w 422"/>
                  <a:gd name="T17" fmla="*/ 188 h 380"/>
                  <a:gd name="T18" fmla="*/ 337 w 422"/>
                  <a:gd name="T19" fmla="*/ 188 h 380"/>
                  <a:gd name="T20" fmla="*/ 191 w 422"/>
                  <a:gd name="T21" fmla="*/ 44 h 380"/>
                  <a:gd name="T22" fmla="*/ 47 w 422"/>
                  <a:gd name="T23" fmla="*/ 163 h 380"/>
                  <a:gd name="T24" fmla="*/ 48 w 422"/>
                  <a:gd name="T25" fmla="*/ 217 h 380"/>
                  <a:gd name="T26" fmla="*/ 78 w 422"/>
                  <a:gd name="T27" fmla="*/ 283 h 380"/>
                  <a:gd name="T28" fmla="*/ 218 w 422"/>
                  <a:gd name="T29" fmla="*/ 354 h 380"/>
                  <a:gd name="T30" fmla="*/ 351 w 422"/>
                  <a:gd name="T31" fmla="*/ 292 h 380"/>
                  <a:gd name="T32" fmla="*/ 351 w 422"/>
                  <a:gd name="T33" fmla="*/ 292 h 380"/>
                  <a:gd name="T34" fmla="*/ 191 w 422"/>
                  <a:gd name="T35" fmla="*/ 38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2" h="380">
                    <a:moveTo>
                      <a:pt x="191" y="380"/>
                    </a:moveTo>
                    <a:cubicBezTo>
                      <a:pt x="98" y="380"/>
                      <a:pt x="21" y="313"/>
                      <a:pt x="4" y="225"/>
                    </a:cubicBezTo>
                    <a:cubicBezTo>
                      <a:pt x="1" y="206"/>
                      <a:pt x="0" y="186"/>
                      <a:pt x="2" y="167"/>
                    </a:cubicBezTo>
                    <a:cubicBezTo>
                      <a:pt x="14" y="73"/>
                      <a:pt x="94" y="0"/>
                      <a:pt x="191" y="0"/>
                    </a:cubicBezTo>
                    <a:cubicBezTo>
                      <a:pt x="228" y="0"/>
                      <a:pt x="265" y="11"/>
                      <a:pt x="296" y="32"/>
                    </a:cubicBezTo>
                    <a:cubicBezTo>
                      <a:pt x="347" y="66"/>
                      <a:pt x="380" y="123"/>
                      <a:pt x="381" y="188"/>
                    </a:cubicBezTo>
                    <a:cubicBezTo>
                      <a:pt x="422" y="188"/>
                      <a:pt x="422" y="188"/>
                      <a:pt x="422" y="188"/>
                    </a:cubicBezTo>
                    <a:cubicBezTo>
                      <a:pt x="358" y="265"/>
                      <a:pt x="358" y="265"/>
                      <a:pt x="358" y="265"/>
                    </a:cubicBezTo>
                    <a:cubicBezTo>
                      <a:pt x="295" y="188"/>
                      <a:pt x="295" y="188"/>
                      <a:pt x="295" y="188"/>
                    </a:cubicBezTo>
                    <a:cubicBezTo>
                      <a:pt x="337" y="188"/>
                      <a:pt x="337" y="188"/>
                      <a:pt x="337" y="188"/>
                    </a:cubicBezTo>
                    <a:cubicBezTo>
                      <a:pt x="336" y="108"/>
                      <a:pt x="271" y="44"/>
                      <a:pt x="191" y="44"/>
                    </a:cubicBezTo>
                    <a:cubicBezTo>
                      <a:pt x="119" y="44"/>
                      <a:pt x="60" y="95"/>
                      <a:pt x="47" y="163"/>
                    </a:cubicBezTo>
                    <a:cubicBezTo>
                      <a:pt x="44" y="181"/>
                      <a:pt x="44" y="200"/>
                      <a:pt x="48" y="217"/>
                    </a:cubicBezTo>
                    <a:cubicBezTo>
                      <a:pt x="52" y="242"/>
                      <a:pt x="63" y="264"/>
                      <a:pt x="78" y="283"/>
                    </a:cubicBezTo>
                    <a:cubicBezTo>
                      <a:pt x="110" y="326"/>
                      <a:pt x="161" y="354"/>
                      <a:pt x="218" y="354"/>
                    </a:cubicBezTo>
                    <a:cubicBezTo>
                      <a:pt x="272" y="354"/>
                      <a:pt x="319" y="330"/>
                      <a:pt x="351" y="292"/>
                    </a:cubicBezTo>
                    <a:cubicBezTo>
                      <a:pt x="351" y="292"/>
                      <a:pt x="351" y="292"/>
                      <a:pt x="351" y="292"/>
                    </a:cubicBezTo>
                    <a:cubicBezTo>
                      <a:pt x="317" y="345"/>
                      <a:pt x="258" y="380"/>
                      <a:pt x="191" y="3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1" name="Freeform 78">
                <a:extLst>
                  <a:ext uri="{FF2B5EF4-FFF2-40B4-BE49-F238E27FC236}">
                    <a16:creationId xmlns:a16="http://schemas.microsoft.com/office/drawing/2014/main" id="{CD4AC2FB-57D0-3686-4C31-6E5304B137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1363" y="2127250"/>
                <a:ext cx="193675" cy="101600"/>
              </a:xfrm>
              <a:custGeom>
                <a:avLst/>
                <a:gdLst>
                  <a:gd name="T0" fmla="*/ 67 w 135"/>
                  <a:gd name="T1" fmla="*/ 47 h 71"/>
                  <a:gd name="T2" fmla="*/ 45 w 135"/>
                  <a:gd name="T3" fmla="*/ 67 h 71"/>
                  <a:gd name="T4" fmla="*/ 5 w 135"/>
                  <a:gd name="T5" fmla="*/ 43 h 71"/>
                  <a:gd name="T6" fmla="*/ 28 w 135"/>
                  <a:gd name="T7" fmla="*/ 2 h 71"/>
                  <a:gd name="T8" fmla="*/ 57 w 135"/>
                  <a:gd name="T9" fmla="*/ 8 h 71"/>
                  <a:gd name="T10" fmla="*/ 91 w 135"/>
                  <a:gd name="T11" fmla="*/ 8 h 71"/>
                  <a:gd name="T12" fmla="*/ 131 w 135"/>
                  <a:gd name="T13" fmla="*/ 8 h 71"/>
                  <a:gd name="T14" fmla="*/ 132 w 135"/>
                  <a:gd name="T15" fmla="*/ 10 h 71"/>
                  <a:gd name="T16" fmla="*/ 97 w 135"/>
                  <a:gd name="T17" fmla="*/ 30 h 71"/>
                  <a:gd name="T18" fmla="*/ 67 w 135"/>
                  <a:gd name="T19" fmla="*/ 47 h 71"/>
                  <a:gd name="T20" fmla="*/ 50 w 135"/>
                  <a:gd name="T21" fmla="*/ 31 h 71"/>
                  <a:gd name="T22" fmla="*/ 50 w 135"/>
                  <a:gd name="T23" fmla="*/ 31 h 71"/>
                  <a:gd name="T24" fmla="*/ 40 w 135"/>
                  <a:gd name="T25" fmla="*/ 48 h 71"/>
                  <a:gd name="T26" fmla="*/ 23 w 135"/>
                  <a:gd name="T27" fmla="*/ 38 h 71"/>
                  <a:gd name="T28" fmla="*/ 33 w 135"/>
                  <a:gd name="T29" fmla="*/ 21 h 71"/>
                  <a:gd name="T30" fmla="*/ 50 w 135"/>
                  <a:gd name="T31" fmla="*/ 3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71">
                    <a:moveTo>
                      <a:pt x="67" y="47"/>
                    </a:moveTo>
                    <a:cubicBezTo>
                      <a:pt x="64" y="56"/>
                      <a:pt x="56" y="64"/>
                      <a:pt x="45" y="67"/>
                    </a:cubicBezTo>
                    <a:cubicBezTo>
                      <a:pt x="28" y="71"/>
                      <a:pt x="9" y="61"/>
                      <a:pt x="5" y="43"/>
                    </a:cubicBezTo>
                    <a:cubicBezTo>
                      <a:pt x="0" y="25"/>
                      <a:pt x="10" y="7"/>
                      <a:pt x="28" y="2"/>
                    </a:cubicBezTo>
                    <a:cubicBezTo>
                      <a:pt x="39" y="0"/>
                      <a:pt x="49" y="2"/>
                      <a:pt x="57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131" y="8"/>
                      <a:pt x="131" y="8"/>
                      <a:pt x="131" y="8"/>
                    </a:cubicBezTo>
                    <a:cubicBezTo>
                      <a:pt x="135" y="8"/>
                      <a:pt x="135" y="9"/>
                      <a:pt x="132" y="1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67" y="47"/>
                      <a:pt x="67" y="47"/>
                      <a:pt x="67" y="47"/>
                    </a:cubicBezTo>
                    <a:close/>
                    <a:moveTo>
                      <a:pt x="50" y="31"/>
                    </a:moveTo>
                    <a:cubicBezTo>
                      <a:pt x="50" y="31"/>
                      <a:pt x="50" y="31"/>
                      <a:pt x="50" y="31"/>
                    </a:cubicBezTo>
                    <a:cubicBezTo>
                      <a:pt x="52" y="38"/>
                      <a:pt x="48" y="46"/>
                      <a:pt x="40" y="48"/>
                    </a:cubicBezTo>
                    <a:cubicBezTo>
                      <a:pt x="33" y="50"/>
                      <a:pt x="25" y="46"/>
                      <a:pt x="23" y="38"/>
                    </a:cubicBezTo>
                    <a:cubicBezTo>
                      <a:pt x="21" y="31"/>
                      <a:pt x="25" y="23"/>
                      <a:pt x="33" y="21"/>
                    </a:cubicBezTo>
                    <a:cubicBezTo>
                      <a:pt x="41" y="19"/>
                      <a:pt x="48" y="23"/>
                      <a:pt x="50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2" name="Freeform 79">
                <a:extLst>
                  <a:ext uri="{FF2B5EF4-FFF2-40B4-BE49-F238E27FC236}">
                    <a16:creationId xmlns:a16="http://schemas.microsoft.com/office/drawing/2014/main" id="{5AF5926D-09CC-2334-7A0C-3E883D0A8A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0075" y="2000250"/>
                <a:ext cx="384175" cy="357188"/>
              </a:xfrm>
              <a:custGeom>
                <a:avLst/>
                <a:gdLst>
                  <a:gd name="T0" fmla="*/ 141 w 268"/>
                  <a:gd name="T1" fmla="*/ 0 h 248"/>
                  <a:gd name="T2" fmla="*/ 197 w 268"/>
                  <a:gd name="T3" fmla="*/ 15 h 248"/>
                  <a:gd name="T4" fmla="*/ 187 w 268"/>
                  <a:gd name="T5" fmla="*/ 33 h 248"/>
                  <a:gd name="T6" fmla="*/ 141 w 268"/>
                  <a:gd name="T7" fmla="*/ 20 h 248"/>
                  <a:gd name="T8" fmla="*/ 141 w 268"/>
                  <a:gd name="T9" fmla="*/ 0 h 248"/>
                  <a:gd name="T10" fmla="*/ 207 w 268"/>
                  <a:gd name="T11" fmla="*/ 21 h 248"/>
                  <a:gd name="T12" fmla="*/ 248 w 268"/>
                  <a:gd name="T13" fmla="*/ 62 h 248"/>
                  <a:gd name="T14" fmla="*/ 230 w 268"/>
                  <a:gd name="T15" fmla="*/ 72 h 248"/>
                  <a:gd name="T16" fmla="*/ 197 w 268"/>
                  <a:gd name="T17" fmla="*/ 39 h 248"/>
                  <a:gd name="T18" fmla="*/ 207 w 268"/>
                  <a:gd name="T19" fmla="*/ 21 h 248"/>
                  <a:gd name="T20" fmla="*/ 254 w 268"/>
                  <a:gd name="T21" fmla="*/ 72 h 248"/>
                  <a:gd name="T22" fmla="*/ 268 w 268"/>
                  <a:gd name="T23" fmla="*/ 125 h 248"/>
                  <a:gd name="T24" fmla="*/ 248 w 268"/>
                  <a:gd name="T25" fmla="*/ 125 h 248"/>
                  <a:gd name="T26" fmla="*/ 236 w 268"/>
                  <a:gd name="T27" fmla="*/ 82 h 248"/>
                  <a:gd name="T28" fmla="*/ 254 w 268"/>
                  <a:gd name="T29" fmla="*/ 72 h 248"/>
                  <a:gd name="T30" fmla="*/ 64 w 268"/>
                  <a:gd name="T31" fmla="*/ 248 h 248"/>
                  <a:gd name="T32" fmla="*/ 22 w 268"/>
                  <a:gd name="T33" fmla="*/ 207 h 248"/>
                  <a:gd name="T34" fmla="*/ 40 w 268"/>
                  <a:gd name="T35" fmla="*/ 197 h 248"/>
                  <a:gd name="T36" fmla="*/ 74 w 268"/>
                  <a:gd name="T37" fmla="*/ 230 h 248"/>
                  <a:gd name="T38" fmla="*/ 64 w 268"/>
                  <a:gd name="T39" fmla="*/ 248 h 248"/>
                  <a:gd name="T40" fmla="*/ 16 w 268"/>
                  <a:gd name="T41" fmla="*/ 197 h 248"/>
                  <a:gd name="T42" fmla="*/ 0 w 268"/>
                  <a:gd name="T43" fmla="*/ 140 h 248"/>
                  <a:gd name="T44" fmla="*/ 21 w 268"/>
                  <a:gd name="T45" fmla="*/ 140 h 248"/>
                  <a:gd name="T46" fmla="*/ 34 w 268"/>
                  <a:gd name="T47" fmla="*/ 187 h 248"/>
                  <a:gd name="T48" fmla="*/ 16 w 268"/>
                  <a:gd name="T49" fmla="*/ 197 h 248"/>
                  <a:gd name="T50" fmla="*/ 0 w 268"/>
                  <a:gd name="T51" fmla="*/ 129 h 248"/>
                  <a:gd name="T52" fmla="*/ 15 w 268"/>
                  <a:gd name="T53" fmla="*/ 72 h 248"/>
                  <a:gd name="T54" fmla="*/ 33 w 268"/>
                  <a:gd name="T55" fmla="*/ 82 h 248"/>
                  <a:gd name="T56" fmla="*/ 21 w 268"/>
                  <a:gd name="T57" fmla="*/ 129 h 248"/>
                  <a:gd name="T58" fmla="*/ 0 w 268"/>
                  <a:gd name="T59" fmla="*/ 129 h 248"/>
                  <a:gd name="T60" fmla="*/ 21 w 268"/>
                  <a:gd name="T61" fmla="*/ 62 h 248"/>
                  <a:gd name="T62" fmla="*/ 63 w 268"/>
                  <a:gd name="T63" fmla="*/ 20 h 248"/>
                  <a:gd name="T64" fmla="*/ 73 w 268"/>
                  <a:gd name="T65" fmla="*/ 38 h 248"/>
                  <a:gd name="T66" fmla="*/ 39 w 268"/>
                  <a:gd name="T67" fmla="*/ 72 h 248"/>
                  <a:gd name="T68" fmla="*/ 21 w 268"/>
                  <a:gd name="T69" fmla="*/ 62 h 248"/>
                  <a:gd name="T70" fmla="*/ 73 w 268"/>
                  <a:gd name="T71" fmla="*/ 15 h 248"/>
                  <a:gd name="T72" fmla="*/ 129 w 268"/>
                  <a:gd name="T73" fmla="*/ 0 h 248"/>
                  <a:gd name="T74" fmla="*/ 129 w 268"/>
                  <a:gd name="T75" fmla="*/ 20 h 248"/>
                  <a:gd name="T76" fmla="*/ 83 w 268"/>
                  <a:gd name="T77" fmla="*/ 32 h 248"/>
                  <a:gd name="T78" fmla="*/ 73 w 268"/>
                  <a:gd name="T79" fmla="*/ 15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8" h="248">
                    <a:moveTo>
                      <a:pt x="141" y="0"/>
                    </a:moveTo>
                    <a:cubicBezTo>
                      <a:pt x="161" y="1"/>
                      <a:pt x="180" y="6"/>
                      <a:pt x="197" y="15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173" y="26"/>
                      <a:pt x="157" y="21"/>
                      <a:pt x="141" y="20"/>
                    </a:cubicBezTo>
                    <a:cubicBezTo>
                      <a:pt x="141" y="0"/>
                      <a:pt x="141" y="0"/>
                      <a:pt x="141" y="0"/>
                    </a:cubicBezTo>
                    <a:close/>
                    <a:moveTo>
                      <a:pt x="207" y="21"/>
                    </a:moveTo>
                    <a:cubicBezTo>
                      <a:pt x="223" y="31"/>
                      <a:pt x="237" y="45"/>
                      <a:pt x="248" y="62"/>
                    </a:cubicBezTo>
                    <a:cubicBezTo>
                      <a:pt x="230" y="72"/>
                      <a:pt x="230" y="72"/>
                      <a:pt x="230" y="72"/>
                    </a:cubicBezTo>
                    <a:cubicBezTo>
                      <a:pt x="221" y="59"/>
                      <a:pt x="210" y="47"/>
                      <a:pt x="197" y="39"/>
                    </a:cubicBezTo>
                    <a:cubicBezTo>
                      <a:pt x="207" y="21"/>
                      <a:pt x="207" y="21"/>
                      <a:pt x="207" y="21"/>
                    </a:cubicBezTo>
                    <a:close/>
                    <a:moveTo>
                      <a:pt x="254" y="72"/>
                    </a:moveTo>
                    <a:cubicBezTo>
                      <a:pt x="262" y="88"/>
                      <a:pt x="267" y="106"/>
                      <a:pt x="268" y="125"/>
                    </a:cubicBezTo>
                    <a:cubicBezTo>
                      <a:pt x="248" y="125"/>
                      <a:pt x="248" y="125"/>
                      <a:pt x="248" y="125"/>
                    </a:cubicBezTo>
                    <a:cubicBezTo>
                      <a:pt x="247" y="110"/>
                      <a:pt x="242" y="95"/>
                      <a:pt x="236" y="82"/>
                    </a:cubicBezTo>
                    <a:cubicBezTo>
                      <a:pt x="254" y="72"/>
                      <a:pt x="254" y="72"/>
                      <a:pt x="254" y="72"/>
                    </a:cubicBezTo>
                    <a:close/>
                    <a:moveTo>
                      <a:pt x="64" y="248"/>
                    </a:moveTo>
                    <a:cubicBezTo>
                      <a:pt x="47" y="238"/>
                      <a:pt x="33" y="224"/>
                      <a:pt x="22" y="207"/>
                    </a:cubicBezTo>
                    <a:cubicBezTo>
                      <a:pt x="40" y="197"/>
                      <a:pt x="40" y="197"/>
                      <a:pt x="40" y="197"/>
                    </a:cubicBezTo>
                    <a:cubicBezTo>
                      <a:pt x="49" y="210"/>
                      <a:pt x="61" y="222"/>
                      <a:pt x="74" y="230"/>
                    </a:cubicBezTo>
                    <a:cubicBezTo>
                      <a:pt x="64" y="248"/>
                      <a:pt x="64" y="248"/>
                      <a:pt x="64" y="248"/>
                    </a:cubicBezTo>
                    <a:close/>
                    <a:moveTo>
                      <a:pt x="16" y="197"/>
                    </a:moveTo>
                    <a:cubicBezTo>
                      <a:pt x="7" y="180"/>
                      <a:pt x="1" y="161"/>
                      <a:pt x="0" y="140"/>
                    </a:cubicBezTo>
                    <a:cubicBezTo>
                      <a:pt x="21" y="140"/>
                      <a:pt x="21" y="140"/>
                      <a:pt x="21" y="140"/>
                    </a:cubicBezTo>
                    <a:cubicBezTo>
                      <a:pt x="22" y="157"/>
                      <a:pt x="27" y="173"/>
                      <a:pt x="34" y="187"/>
                    </a:cubicBezTo>
                    <a:cubicBezTo>
                      <a:pt x="16" y="197"/>
                      <a:pt x="16" y="197"/>
                      <a:pt x="16" y="197"/>
                    </a:cubicBezTo>
                    <a:close/>
                    <a:moveTo>
                      <a:pt x="0" y="129"/>
                    </a:moveTo>
                    <a:cubicBezTo>
                      <a:pt x="1" y="108"/>
                      <a:pt x="6" y="89"/>
                      <a:pt x="15" y="72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26" y="96"/>
                      <a:pt x="22" y="112"/>
                      <a:pt x="21" y="129"/>
                    </a:cubicBezTo>
                    <a:cubicBezTo>
                      <a:pt x="0" y="129"/>
                      <a:pt x="0" y="129"/>
                      <a:pt x="0" y="129"/>
                    </a:cubicBezTo>
                    <a:close/>
                    <a:moveTo>
                      <a:pt x="21" y="62"/>
                    </a:moveTo>
                    <a:cubicBezTo>
                      <a:pt x="32" y="45"/>
                      <a:pt x="46" y="31"/>
                      <a:pt x="63" y="20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60" y="47"/>
                      <a:pt x="48" y="59"/>
                      <a:pt x="39" y="72"/>
                    </a:cubicBezTo>
                    <a:cubicBezTo>
                      <a:pt x="21" y="62"/>
                      <a:pt x="21" y="62"/>
                      <a:pt x="21" y="62"/>
                    </a:cubicBezTo>
                    <a:close/>
                    <a:moveTo>
                      <a:pt x="73" y="15"/>
                    </a:moveTo>
                    <a:cubicBezTo>
                      <a:pt x="90" y="6"/>
                      <a:pt x="109" y="0"/>
                      <a:pt x="129" y="0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13" y="21"/>
                      <a:pt x="97" y="25"/>
                      <a:pt x="83" y="32"/>
                    </a:cubicBezTo>
                    <a:cubicBezTo>
                      <a:pt x="73" y="15"/>
                      <a:pt x="73" y="15"/>
                      <a:pt x="73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C40EC94-116D-0AD8-27D6-E7DB12BFE04D}"/>
                </a:ext>
              </a:extLst>
            </p:cNvPr>
            <p:cNvGrpSpPr/>
            <p:nvPr/>
          </p:nvGrpSpPr>
          <p:grpSpPr>
            <a:xfrm>
              <a:off x="3362824" y="385406"/>
              <a:ext cx="442521" cy="432464"/>
              <a:chOff x="4913313" y="1749426"/>
              <a:chExt cx="558800" cy="546100"/>
            </a:xfrm>
            <a:grpFill/>
          </p:grpSpPr>
          <p:sp>
            <p:nvSpPr>
              <p:cNvPr id="357" name="Freeform 80">
                <a:extLst>
                  <a:ext uri="{FF2B5EF4-FFF2-40B4-BE49-F238E27FC236}">
                    <a16:creationId xmlns:a16="http://schemas.microsoft.com/office/drawing/2014/main" id="{C1CD7619-0EEE-5793-46FA-70FE09ACD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8" name="Freeform 81">
                <a:extLst>
                  <a:ext uri="{FF2B5EF4-FFF2-40B4-BE49-F238E27FC236}">
                    <a16:creationId xmlns:a16="http://schemas.microsoft.com/office/drawing/2014/main" id="{A8D1C344-BBEC-3857-EFD3-8B0F021D09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9" name="Freeform 82">
                <a:extLst>
                  <a:ext uri="{FF2B5EF4-FFF2-40B4-BE49-F238E27FC236}">
                    <a16:creationId xmlns:a16="http://schemas.microsoft.com/office/drawing/2014/main" id="{BCDB7997-D2CF-EE97-6CCA-A23F7563C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4" name="Freeform 104">
              <a:extLst>
                <a:ext uri="{FF2B5EF4-FFF2-40B4-BE49-F238E27FC236}">
                  <a16:creationId xmlns:a16="http://schemas.microsoft.com/office/drawing/2014/main" id="{D18E22CA-6284-F716-E181-95540C1F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1167" y="1272571"/>
              <a:ext cx="338243" cy="343216"/>
            </a:xfrm>
            <a:custGeom>
              <a:avLst/>
              <a:gdLst>
                <a:gd name="T0" fmla="*/ 136 w 136"/>
                <a:gd name="T1" fmla="*/ 120 h 138"/>
                <a:gd name="T2" fmla="*/ 81 w 136"/>
                <a:gd name="T3" fmla="*/ 65 h 138"/>
                <a:gd name="T4" fmla="*/ 126 w 136"/>
                <a:gd name="T5" fmla="*/ 43 h 138"/>
                <a:gd name="T6" fmla="*/ 0 w 136"/>
                <a:gd name="T7" fmla="*/ 0 h 138"/>
                <a:gd name="T8" fmla="*/ 42 w 136"/>
                <a:gd name="T9" fmla="*/ 128 h 138"/>
                <a:gd name="T10" fmla="*/ 64 w 136"/>
                <a:gd name="T11" fmla="*/ 83 h 138"/>
                <a:gd name="T12" fmla="*/ 118 w 136"/>
                <a:gd name="T13" fmla="*/ 138 h 138"/>
                <a:gd name="T14" fmla="*/ 136 w 136"/>
                <a:gd name="T15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38">
                  <a:moveTo>
                    <a:pt x="136" y="120"/>
                  </a:moveTo>
                  <a:lnTo>
                    <a:pt x="81" y="6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42" y="128"/>
                  </a:lnTo>
                  <a:lnTo>
                    <a:pt x="64" y="83"/>
                  </a:lnTo>
                  <a:lnTo>
                    <a:pt x="118" y="138"/>
                  </a:lnTo>
                  <a:lnTo>
                    <a:pt x="13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B2C856-B31F-F364-24DA-7BA81E43DD7F}"/>
                </a:ext>
              </a:extLst>
            </p:cNvPr>
            <p:cNvGrpSpPr/>
            <p:nvPr/>
          </p:nvGrpSpPr>
          <p:grpSpPr>
            <a:xfrm>
              <a:off x="440656" y="2117515"/>
              <a:ext cx="295374" cy="335894"/>
              <a:chOff x="9805987" y="1155701"/>
              <a:chExt cx="439738" cy="500062"/>
            </a:xfrm>
            <a:grpFill/>
          </p:grpSpPr>
          <p:sp>
            <p:nvSpPr>
              <p:cNvPr id="355" name="Freeform 108">
                <a:extLst>
                  <a:ext uri="{FF2B5EF4-FFF2-40B4-BE49-F238E27FC236}">
                    <a16:creationId xmlns:a16="http://schemas.microsoft.com/office/drawing/2014/main" id="{E45CEB3E-73A4-DFB1-EFCD-D436D97593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99650" y="1155701"/>
                <a:ext cx="252413" cy="125413"/>
              </a:xfrm>
              <a:custGeom>
                <a:avLst/>
                <a:gdLst>
                  <a:gd name="T0" fmla="*/ 32 w 32"/>
                  <a:gd name="T1" fmla="*/ 8 h 16"/>
                  <a:gd name="T2" fmla="*/ 24 w 32"/>
                  <a:gd name="T3" fmla="*/ 8 h 16"/>
                  <a:gd name="T4" fmla="*/ 16 w 32"/>
                  <a:gd name="T5" fmla="*/ 0 h 16"/>
                  <a:gd name="T6" fmla="*/ 8 w 32"/>
                  <a:gd name="T7" fmla="*/ 8 h 16"/>
                  <a:gd name="T8" fmla="*/ 0 w 32"/>
                  <a:gd name="T9" fmla="*/ 8 h 16"/>
                  <a:gd name="T10" fmla="*/ 0 w 32"/>
                  <a:gd name="T11" fmla="*/ 16 h 16"/>
                  <a:gd name="T12" fmla="*/ 32 w 32"/>
                  <a:gd name="T13" fmla="*/ 16 h 16"/>
                  <a:gd name="T14" fmla="*/ 32 w 32"/>
                  <a:gd name="T15" fmla="*/ 8 h 16"/>
                  <a:gd name="T16" fmla="*/ 16 w 32"/>
                  <a:gd name="T17" fmla="*/ 12 h 16"/>
                  <a:gd name="T18" fmla="*/ 12 w 32"/>
                  <a:gd name="T19" fmla="*/ 8 h 16"/>
                  <a:gd name="T20" fmla="*/ 16 w 32"/>
                  <a:gd name="T21" fmla="*/ 4 h 16"/>
                  <a:gd name="T22" fmla="*/ 20 w 32"/>
                  <a:gd name="T23" fmla="*/ 8 h 16"/>
                  <a:gd name="T24" fmla="*/ 16 w 32"/>
                  <a:gd name="T2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32" y="8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0" y="0"/>
                      <a:pt x="16" y="0"/>
                    </a:cubicBezTo>
                    <a:cubicBezTo>
                      <a:pt x="12" y="0"/>
                      <a:pt x="8" y="4"/>
                      <a:pt x="8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8"/>
                    </a:lnTo>
                    <a:close/>
                    <a:moveTo>
                      <a:pt x="16" y="12"/>
                    </a:moveTo>
                    <a:cubicBezTo>
                      <a:pt x="14" y="12"/>
                      <a:pt x="12" y="10"/>
                      <a:pt x="12" y="8"/>
                    </a:cubicBezTo>
                    <a:cubicBezTo>
                      <a:pt x="12" y="6"/>
                      <a:pt x="14" y="4"/>
                      <a:pt x="16" y="4"/>
                    </a:cubicBezTo>
                    <a:cubicBezTo>
                      <a:pt x="18" y="4"/>
                      <a:pt x="20" y="6"/>
                      <a:pt x="20" y="8"/>
                    </a:cubicBezTo>
                    <a:cubicBezTo>
                      <a:pt x="20" y="10"/>
                      <a:pt x="18" y="12"/>
                      <a:pt x="1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6" name="Freeform 109">
                <a:extLst>
                  <a:ext uri="{FF2B5EF4-FFF2-40B4-BE49-F238E27FC236}">
                    <a16:creationId xmlns:a16="http://schemas.microsoft.com/office/drawing/2014/main" id="{ABCF8BC2-4A8D-3B12-8B6A-592A394494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5987" y="1217613"/>
                <a:ext cx="439738" cy="438150"/>
              </a:xfrm>
              <a:custGeom>
                <a:avLst/>
                <a:gdLst>
                  <a:gd name="T0" fmla="*/ 237 w 277"/>
                  <a:gd name="T1" fmla="*/ 0 h 276"/>
                  <a:gd name="T2" fmla="*/ 237 w 277"/>
                  <a:gd name="T3" fmla="*/ 59 h 276"/>
                  <a:gd name="T4" fmla="*/ 40 w 277"/>
                  <a:gd name="T5" fmla="*/ 59 h 276"/>
                  <a:gd name="T6" fmla="*/ 40 w 277"/>
                  <a:gd name="T7" fmla="*/ 0 h 276"/>
                  <a:gd name="T8" fmla="*/ 0 w 277"/>
                  <a:gd name="T9" fmla="*/ 0 h 276"/>
                  <a:gd name="T10" fmla="*/ 0 w 277"/>
                  <a:gd name="T11" fmla="*/ 276 h 276"/>
                  <a:gd name="T12" fmla="*/ 277 w 277"/>
                  <a:gd name="T13" fmla="*/ 276 h 276"/>
                  <a:gd name="T14" fmla="*/ 277 w 277"/>
                  <a:gd name="T15" fmla="*/ 0 h 276"/>
                  <a:gd name="T16" fmla="*/ 237 w 277"/>
                  <a:gd name="T17" fmla="*/ 0 h 276"/>
                  <a:gd name="T18" fmla="*/ 129 w 277"/>
                  <a:gd name="T19" fmla="*/ 232 h 276"/>
                  <a:gd name="T20" fmla="*/ 114 w 277"/>
                  <a:gd name="T21" fmla="*/ 222 h 276"/>
                  <a:gd name="T22" fmla="*/ 59 w 277"/>
                  <a:gd name="T23" fmla="*/ 163 h 276"/>
                  <a:gd name="T24" fmla="*/ 89 w 277"/>
                  <a:gd name="T25" fmla="*/ 138 h 276"/>
                  <a:gd name="T26" fmla="*/ 129 w 277"/>
                  <a:gd name="T27" fmla="*/ 178 h 276"/>
                  <a:gd name="T28" fmla="*/ 208 w 277"/>
                  <a:gd name="T29" fmla="*/ 99 h 276"/>
                  <a:gd name="T30" fmla="*/ 237 w 277"/>
                  <a:gd name="T31" fmla="*/ 128 h 276"/>
                  <a:gd name="T32" fmla="*/ 129 w 277"/>
                  <a:gd name="T33" fmla="*/ 23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7" h="276">
                    <a:moveTo>
                      <a:pt x="237" y="0"/>
                    </a:moveTo>
                    <a:lnTo>
                      <a:pt x="237" y="59"/>
                    </a:lnTo>
                    <a:lnTo>
                      <a:pt x="40" y="59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76"/>
                    </a:lnTo>
                    <a:lnTo>
                      <a:pt x="277" y="276"/>
                    </a:lnTo>
                    <a:lnTo>
                      <a:pt x="277" y="0"/>
                    </a:lnTo>
                    <a:lnTo>
                      <a:pt x="237" y="0"/>
                    </a:lnTo>
                    <a:close/>
                    <a:moveTo>
                      <a:pt x="129" y="232"/>
                    </a:moveTo>
                    <a:lnTo>
                      <a:pt x="114" y="222"/>
                    </a:lnTo>
                    <a:lnTo>
                      <a:pt x="59" y="163"/>
                    </a:lnTo>
                    <a:lnTo>
                      <a:pt x="89" y="138"/>
                    </a:lnTo>
                    <a:lnTo>
                      <a:pt x="129" y="178"/>
                    </a:lnTo>
                    <a:lnTo>
                      <a:pt x="208" y="99"/>
                    </a:lnTo>
                    <a:lnTo>
                      <a:pt x="237" y="128"/>
                    </a:lnTo>
                    <a:lnTo>
                      <a:pt x="129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1B993F-F2C2-92C7-3F5D-AAEA58DD36DE}"/>
                </a:ext>
              </a:extLst>
            </p:cNvPr>
            <p:cNvGrpSpPr/>
            <p:nvPr/>
          </p:nvGrpSpPr>
          <p:grpSpPr>
            <a:xfrm>
              <a:off x="6497096" y="2951470"/>
              <a:ext cx="378430" cy="403396"/>
              <a:chOff x="10431463" y="3421063"/>
              <a:chExt cx="457200" cy="487363"/>
            </a:xfrm>
            <a:grpFill/>
          </p:grpSpPr>
          <p:sp>
            <p:nvSpPr>
              <p:cNvPr id="350" name="Freeform 121">
                <a:extLst>
                  <a:ext uri="{FF2B5EF4-FFF2-40B4-BE49-F238E27FC236}">
                    <a16:creationId xmlns:a16="http://schemas.microsoft.com/office/drawing/2014/main" id="{1F663447-4A0F-C4DB-6431-EE49E6D4B4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6100" y="3603626"/>
                <a:ext cx="182563" cy="304800"/>
              </a:xfrm>
              <a:custGeom>
                <a:avLst/>
                <a:gdLst>
                  <a:gd name="T0" fmla="*/ 12 w 24"/>
                  <a:gd name="T1" fmla="*/ 0 h 40"/>
                  <a:gd name="T2" fmla="*/ 0 w 24"/>
                  <a:gd name="T3" fmla="*/ 12 h 40"/>
                  <a:gd name="T4" fmla="*/ 4 w 24"/>
                  <a:gd name="T5" fmla="*/ 21 h 40"/>
                  <a:gd name="T6" fmla="*/ 4 w 24"/>
                  <a:gd name="T7" fmla="*/ 40 h 40"/>
                  <a:gd name="T8" fmla="*/ 12 w 24"/>
                  <a:gd name="T9" fmla="*/ 32 h 40"/>
                  <a:gd name="T10" fmla="*/ 20 w 24"/>
                  <a:gd name="T11" fmla="*/ 40 h 40"/>
                  <a:gd name="T12" fmla="*/ 20 w 24"/>
                  <a:gd name="T13" fmla="*/ 21 h 40"/>
                  <a:gd name="T14" fmla="*/ 24 w 24"/>
                  <a:gd name="T15" fmla="*/ 12 h 40"/>
                  <a:gd name="T16" fmla="*/ 12 w 24"/>
                  <a:gd name="T17" fmla="*/ 0 h 40"/>
                  <a:gd name="T18" fmla="*/ 12 w 24"/>
                  <a:gd name="T19" fmla="*/ 20 h 40"/>
                  <a:gd name="T20" fmla="*/ 4 w 24"/>
                  <a:gd name="T21" fmla="*/ 12 h 40"/>
                  <a:gd name="T22" fmla="*/ 12 w 24"/>
                  <a:gd name="T23" fmla="*/ 4 h 40"/>
                  <a:gd name="T24" fmla="*/ 20 w 24"/>
                  <a:gd name="T25" fmla="*/ 12 h 40"/>
                  <a:gd name="T26" fmla="*/ 12 w 24"/>
                  <a:gd name="T27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6"/>
                      <a:pt x="2" y="19"/>
                      <a:pt x="4" y="21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2" y="19"/>
                      <a:pt x="24" y="16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  <a:moveTo>
                      <a:pt x="12" y="20"/>
                    </a:move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1" name="Freeform 122">
                <a:extLst>
                  <a:ext uri="{FF2B5EF4-FFF2-40B4-BE49-F238E27FC236}">
                    <a16:creationId xmlns:a16="http://schemas.microsoft.com/office/drawing/2014/main" id="{5418A5B2-4F31-B9B4-713D-474A7DDEF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1463" y="3421063"/>
                <a:ext cx="396875" cy="487363"/>
              </a:xfrm>
              <a:custGeom>
                <a:avLst/>
                <a:gdLst>
                  <a:gd name="T0" fmla="*/ 130 w 250"/>
                  <a:gd name="T1" fmla="*/ 269 h 307"/>
                  <a:gd name="T2" fmla="*/ 38 w 250"/>
                  <a:gd name="T3" fmla="*/ 269 h 307"/>
                  <a:gd name="T4" fmla="*/ 38 w 250"/>
                  <a:gd name="T5" fmla="*/ 38 h 307"/>
                  <a:gd name="T6" fmla="*/ 144 w 250"/>
                  <a:gd name="T7" fmla="*/ 38 h 307"/>
                  <a:gd name="T8" fmla="*/ 202 w 250"/>
                  <a:gd name="T9" fmla="*/ 96 h 307"/>
                  <a:gd name="T10" fmla="*/ 250 w 250"/>
                  <a:gd name="T11" fmla="*/ 96 h 307"/>
                  <a:gd name="T12" fmla="*/ 250 w 250"/>
                  <a:gd name="T13" fmla="*/ 86 h 307"/>
                  <a:gd name="T14" fmla="*/ 163 w 250"/>
                  <a:gd name="T15" fmla="*/ 0 h 307"/>
                  <a:gd name="T16" fmla="*/ 0 w 250"/>
                  <a:gd name="T17" fmla="*/ 0 h 307"/>
                  <a:gd name="T18" fmla="*/ 0 w 250"/>
                  <a:gd name="T19" fmla="*/ 307 h 307"/>
                  <a:gd name="T20" fmla="*/ 163 w 250"/>
                  <a:gd name="T21" fmla="*/ 307 h 307"/>
                  <a:gd name="T22" fmla="*/ 130 w 250"/>
                  <a:gd name="T23" fmla="*/ 269 h 307"/>
                  <a:gd name="T24" fmla="*/ 130 w 250"/>
                  <a:gd name="T25" fmla="*/ 26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0" h="307">
                    <a:moveTo>
                      <a:pt x="130" y="269"/>
                    </a:moveTo>
                    <a:lnTo>
                      <a:pt x="38" y="269"/>
                    </a:lnTo>
                    <a:lnTo>
                      <a:pt x="38" y="38"/>
                    </a:lnTo>
                    <a:lnTo>
                      <a:pt x="144" y="38"/>
                    </a:lnTo>
                    <a:lnTo>
                      <a:pt x="202" y="96"/>
                    </a:lnTo>
                    <a:lnTo>
                      <a:pt x="250" y="96"/>
                    </a:lnTo>
                    <a:lnTo>
                      <a:pt x="250" y="86"/>
                    </a:lnTo>
                    <a:lnTo>
                      <a:pt x="163" y="0"/>
                    </a:lnTo>
                    <a:lnTo>
                      <a:pt x="0" y="0"/>
                    </a:lnTo>
                    <a:lnTo>
                      <a:pt x="0" y="307"/>
                    </a:lnTo>
                    <a:lnTo>
                      <a:pt x="163" y="307"/>
                    </a:lnTo>
                    <a:lnTo>
                      <a:pt x="130" y="269"/>
                    </a:lnTo>
                    <a:lnTo>
                      <a:pt x="130" y="2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2" name="Rectangle 123">
                <a:extLst>
                  <a:ext uri="{FF2B5EF4-FFF2-40B4-BE49-F238E27FC236}">
                    <a16:creationId xmlns:a16="http://schemas.microsoft.com/office/drawing/2014/main" id="{8FD98B32-2E12-9C80-45E2-B977BB65F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3538" y="3573463"/>
                <a:ext cx="152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3" name="Rectangle 124">
                <a:extLst>
                  <a:ext uri="{FF2B5EF4-FFF2-40B4-BE49-F238E27FC236}">
                    <a16:creationId xmlns:a16="http://schemas.microsoft.com/office/drawing/2014/main" id="{0C264633-84AA-8727-50C9-FFDEFE7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3538" y="3633788"/>
                <a:ext cx="15240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4" name="Rectangle 125">
                <a:extLst>
                  <a:ext uri="{FF2B5EF4-FFF2-40B4-BE49-F238E27FC236}">
                    <a16:creationId xmlns:a16="http://schemas.microsoft.com/office/drawing/2014/main" id="{458A3041-6E9D-19F4-CBED-CFFFE2A06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3538" y="3695701"/>
                <a:ext cx="152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5926831-59F6-2A3F-540F-B3FE985BC05D}"/>
                </a:ext>
              </a:extLst>
            </p:cNvPr>
            <p:cNvGrpSpPr/>
            <p:nvPr/>
          </p:nvGrpSpPr>
          <p:grpSpPr>
            <a:xfrm>
              <a:off x="8573777" y="2946579"/>
              <a:ext cx="457749" cy="413179"/>
              <a:chOff x="5957888" y="684213"/>
              <a:chExt cx="1206500" cy="1089026"/>
            </a:xfrm>
            <a:grpFill/>
            <a:effectLst/>
          </p:grpSpPr>
          <p:sp>
            <p:nvSpPr>
              <p:cNvPr id="345" name="Freeform 5">
                <a:extLst>
                  <a:ext uri="{FF2B5EF4-FFF2-40B4-BE49-F238E27FC236}">
                    <a16:creationId xmlns:a16="http://schemas.microsoft.com/office/drawing/2014/main" id="{EE67C0E1-58A7-F102-6058-1EE9618A8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1536701"/>
                <a:ext cx="711200" cy="236538"/>
              </a:xfrm>
              <a:custGeom>
                <a:avLst/>
                <a:gdLst>
                  <a:gd name="T0" fmla="*/ 410 w 492"/>
                  <a:gd name="T1" fmla="*/ 0 h 163"/>
                  <a:gd name="T2" fmla="*/ 82 w 492"/>
                  <a:gd name="T3" fmla="*/ 0 h 163"/>
                  <a:gd name="T4" fmla="*/ 0 w 492"/>
                  <a:gd name="T5" fmla="*/ 81 h 163"/>
                  <a:gd name="T6" fmla="*/ 82 w 492"/>
                  <a:gd name="T7" fmla="*/ 163 h 163"/>
                  <a:gd name="T8" fmla="*/ 410 w 492"/>
                  <a:gd name="T9" fmla="*/ 163 h 163"/>
                  <a:gd name="T10" fmla="*/ 492 w 492"/>
                  <a:gd name="T11" fmla="*/ 81 h 163"/>
                  <a:gd name="T12" fmla="*/ 410 w 492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2" h="163">
                    <a:moveTo>
                      <a:pt x="410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37" y="0"/>
                      <a:pt x="0" y="36"/>
                      <a:pt x="0" y="81"/>
                    </a:cubicBezTo>
                    <a:cubicBezTo>
                      <a:pt x="0" y="127"/>
                      <a:pt x="37" y="163"/>
                      <a:pt x="82" y="163"/>
                    </a:cubicBezTo>
                    <a:cubicBezTo>
                      <a:pt x="410" y="163"/>
                      <a:pt x="410" y="163"/>
                      <a:pt x="410" y="163"/>
                    </a:cubicBezTo>
                    <a:cubicBezTo>
                      <a:pt x="455" y="163"/>
                      <a:pt x="492" y="127"/>
                      <a:pt x="492" y="81"/>
                    </a:cubicBezTo>
                    <a:cubicBezTo>
                      <a:pt x="492" y="36"/>
                      <a:pt x="455" y="0"/>
                      <a:pt x="4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6" name="Freeform 6">
                <a:extLst>
                  <a:ext uri="{FF2B5EF4-FFF2-40B4-BE49-F238E27FC236}">
                    <a16:creationId xmlns:a16="http://schemas.microsoft.com/office/drawing/2014/main" id="{93C47A14-1914-4A51-70D3-4F0E5E39F6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7888" y="684213"/>
                <a:ext cx="1206500" cy="1016000"/>
              </a:xfrm>
              <a:custGeom>
                <a:avLst/>
                <a:gdLst>
                  <a:gd name="T0" fmla="*/ 724 w 835"/>
                  <a:gd name="T1" fmla="*/ 331 h 702"/>
                  <a:gd name="T2" fmla="*/ 664 w 835"/>
                  <a:gd name="T3" fmla="*/ 331 h 702"/>
                  <a:gd name="T4" fmla="*/ 664 w 835"/>
                  <a:gd name="T5" fmla="*/ 0 h 702"/>
                  <a:gd name="T6" fmla="*/ 174 w 835"/>
                  <a:gd name="T7" fmla="*/ 0 h 702"/>
                  <a:gd name="T8" fmla="*/ 174 w 835"/>
                  <a:gd name="T9" fmla="*/ 331 h 702"/>
                  <a:gd name="T10" fmla="*/ 111 w 835"/>
                  <a:gd name="T11" fmla="*/ 331 h 702"/>
                  <a:gd name="T12" fmla="*/ 0 w 835"/>
                  <a:gd name="T13" fmla="*/ 442 h 702"/>
                  <a:gd name="T14" fmla="*/ 0 w 835"/>
                  <a:gd name="T15" fmla="*/ 591 h 702"/>
                  <a:gd name="T16" fmla="*/ 111 w 835"/>
                  <a:gd name="T17" fmla="*/ 702 h 702"/>
                  <a:gd name="T18" fmla="*/ 155 w 835"/>
                  <a:gd name="T19" fmla="*/ 702 h 702"/>
                  <a:gd name="T20" fmla="*/ 150 w 835"/>
                  <a:gd name="T21" fmla="*/ 671 h 702"/>
                  <a:gd name="T22" fmla="*/ 252 w 835"/>
                  <a:gd name="T23" fmla="*/ 570 h 702"/>
                  <a:gd name="T24" fmla="*/ 580 w 835"/>
                  <a:gd name="T25" fmla="*/ 570 h 702"/>
                  <a:gd name="T26" fmla="*/ 682 w 835"/>
                  <a:gd name="T27" fmla="*/ 671 h 702"/>
                  <a:gd name="T28" fmla="*/ 677 w 835"/>
                  <a:gd name="T29" fmla="*/ 702 h 702"/>
                  <a:gd name="T30" fmla="*/ 724 w 835"/>
                  <a:gd name="T31" fmla="*/ 702 h 702"/>
                  <a:gd name="T32" fmla="*/ 835 w 835"/>
                  <a:gd name="T33" fmla="*/ 591 h 702"/>
                  <a:gd name="T34" fmla="*/ 835 w 835"/>
                  <a:gd name="T35" fmla="*/ 442 h 702"/>
                  <a:gd name="T36" fmla="*/ 724 w 835"/>
                  <a:gd name="T37" fmla="*/ 331 h 702"/>
                  <a:gd name="T38" fmla="*/ 194 w 835"/>
                  <a:gd name="T39" fmla="*/ 20 h 702"/>
                  <a:gd name="T40" fmla="*/ 644 w 835"/>
                  <a:gd name="T41" fmla="*/ 20 h 702"/>
                  <a:gd name="T42" fmla="*/ 644 w 835"/>
                  <a:gd name="T43" fmla="*/ 424 h 702"/>
                  <a:gd name="T44" fmla="*/ 194 w 835"/>
                  <a:gd name="T45" fmla="*/ 424 h 702"/>
                  <a:gd name="T46" fmla="*/ 194 w 835"/>
                  <a:gd name="T47" fmla="*/ 20 h 702"/>
                  <a:gd name="T48" fmla="*/ 474 w 835"/>
                  <a:gd name="T49" fmla="*/ 509 h 702"/>
                  <a:gd name="T50" fmla="*/ 353 w 835"/>
                  <a:gd name="T51" fmla="*/ 509 h 702"/>
                  <a:gd name="T52" fmla="*/ 343 w 835"/>
                  <a:gd name="T53" fmla="*/ 499 h 702"/>
                  <a:gd name="T54" fmla="*/ 353 w 835"/>
                  <a:gd name="T55" fmla="*/ 489 h 702"/>
                  <a:gd name="T56" fmla="*/ 474 w 835"/>
                  <a:gd name="T57" fmla="*/ 489 h 702"/>
                  <a:gd name="T58" fmla="*/ 484 w 835"/>
                  <a:gd name="T59" fmla="*/ 499 h 702"/>
                  <a:gd name="T60" fmla="*/ 474 w 835"/>
                  <a:gd name="T61" fmla="*/ 509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5" h="702">
                    <a:moveTo>
                      <a:pt x="724" y="331"/>
                    </a:moveTo>
                    <a:cubicBezTo>
                      <a:pt x="664" y="331"/>
                      <a:pt x="664" y="331"/>
                      <a:pt x="664" y="331"/>
                    </a:cubicBezTo>
                    <a:cubicBezTo>
                      <a:pt x="664" y="0"/>
                      <a:pt x="664" y="0"/>
                      <a:pt x="664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331"/>
                      <a:pt x="174" y="331"/>
                      <a:pt x="174" y="331"/>
                    </a:cubicBezTo>
                    <a:cubicBezTo>
                      <a:pt x="111" y="331"/>
                      <a:pt x="111" y="331"/>
                      <a:pt x="111" y="331"/>
                    </a:cubicBezTo>
                    <a:cubicBezTo>
                      <a:pt x="49" y="331"/>
                      <a:pt x="0" y="381"/>
                      <a:pt x="0" y="442"/>
                    </a:cubicBezTo>
                    <a:cubicBezTo>
                      <a:pt x="0" y="591"/>
                      <a:pt x="0" y="591"/>
                      <a:pt x="0" y="591"/>
                    </a:cubicBezTo>
                    <a:cubicBezTo>
                      <a:pt x="0" y="652"/>
                      <a:pt x="49" y="702"/>
                      <a:pt x="111" y="702"/>
                    </a:cubicBezTo>
                    <a:cubicBezTo>
                      <a:pt x="155" y="702"/>
                      <a:pt x="155" y="702"/>
                      <a:pt x="155" y="702"/>
                    </a:cubicBezTo>
                    <a:cubicBezTo>
                      <a:pt x="152" y="693"/>
                      <a:pt x="150" y="682"/>
                      <a:pt x="150" y="671"/>
                    </a:cubicBezTo>
                    <a:cubicBezTo>
                      <a:pt x="150" y="615"/>
                      <a:pt x="196" y="570"/>
                      <a:pt x="252" y="570"/>
                    </a:cubicBezTo>
                    <a:cubicBezTo>
                      <a:pt x="580" y="570"/>
                      <a:pt x="580" y="570"/>
                      <a:pt x="580" y="570"/>
                    </a:cubicBezTo>
                    <a:cubicBezTo>
                      <a:pt x="636" y="570"/>
                      <a:pt x="682" y="615"/>
                      <a:pt x="682" y="671"/>
                    </a:cubicBezTo>
                    <a:cubicBezTo>
                      <a:pt x="682" y="682"/>
                      <a:pt x="680" y="693"/>
                      <a:pt x="677" y="702"/>
                    </a:cubicBezTo>
                    <a:cubicBezTo>
                      <a:pt x="724" y="702"/>
                      <a:pt x="724" y="702"/>
                      <a:pt x="724" y="702"/>
                    </a:cubicBezTo>
                    <a:cubicBezTo>
                      <a:pt x="785" y="702"/>
                      <a:pt x="835" y="652"/>
                      <a:pt x="835" y="591"/>
                    </a:cubicBezTo>
                    <a:cubicBezTo>
                      <a:pt x="835" y="442"/>
                      <a:pt x="835" y="442"/>
                      <a:pt x="835" y="442"/>
                    </a:cubicBezTo>
                    <a:cubicBezTo>
                      <a:pt x="835" y="381"/>
                      <a:pt x="785" y="331"/>
                      <a:pt x="724" y="331"/>
                    </a:cubicBezTo>
                    <a:close/>
                    <a:moveTo>
                      <a:pt x="194" y="20"/>
                    </a:moveTo>
                    <a:cubicBezTo>
                      <a:pt x="644" y="20"/>
                      <a:pt x="644" y="20"/>
                      <a:pt x="644" y="20"/>
                    </a:cubicBezTo>
                    <a:cubicBezTo>
                      <a:pt x="644" y="424"/>
                      <a:pt x="644" y="424"/>
                      <a:pt x="644" y="424"/>
                    </a:cubicBezTo>
                    <a:cubicBezTo>
                      <a:pt x="194" y="424"/>
                      <a:pt x="194" y="424"/>
                      <a:pt x="194" y="424"/>
                    </a:cubicBezTo>
                    <a:lnTo>
                      <a:pt x="194" y="20"/>
                    </a:lnTo>
                    <a:close/>
                    <a:moveTo>
                      <a:pt x="474" y="509"/>
                    </a:moveTo>
                    <a:cubicBezTo>
                      <a:pt x="353" y="509"/>
                      <a:pt x="353" y="509"/>
                      <a:pt x="353" y="509"/>
                    </a:cubicBezTo>
                    <a:cubicBezTo>
                      <a:pt x="348" y="509"/>
                      <a:pt x="343" y="504"/>
                      <a:pt x="343" y="499"/>
                    </a:cubicBezTo>
                    <a:cubicBezTo>
                      <a:pt x="343" y="493"/>
                      <a:pt x="348" y="489"/>
                      <a:pt x="353" y="489"/>
                    </a:cubicBezTo>
                    <a:cubicBezTo>
                      <a:pt x="474" y="489"/>
                      <a:pt x="474" y="489"/>
                      <a:pt x="474" y="489"/>
                    </a:cubicBezTo>
                    <a:cubicBezTo>
                      <a:pt x="480" y="489"/>
                      <a:pt x="484" y="493"/>
                      <a:pt x="484" y="499"/>
                    </a:cubicBezTo>
                    <a:cubicBezTo>
                      <a:pt x="484" y="504"/>
                      <a:pt x="480" y="509"/>
                      <a:pt x="474" y="5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7" name="Freeform 7">
                <a:extLst>
                  <a:ext uri="{FF2B5EF4-FFF2-40B4-BE49-F238E27FC236}">
                    <a16:creationId xmlns:a16="http://schemas.microsoft.com/office/drawing/2014/main" id="{25321AB7-18DE-5DBE-9F9A-06FB2978A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877888"/>
                <a:ext cx="447675" cy="28575"/>
              </a:xfrm>
              <a:custGeom>
                <a:avLst/>
                <a:gdLst>
                  <a:gd name="T0" fmla="*/ 300 w 310"/>
                  <a:gd name="T1" fmla="*/ 0 h 20"/>
                  <a:gd name="T2" fmla="*/ 10 w 310"/>
                  <a:gd name="T3" fmla="*/ 0 h 20"/>
                  <a:gd name="T4" fmla="*/ 0 w 310"/>
                  <a:gd name="T5" fmla="*/ 10 h 20"/>
                  <a:gd name="T6" fmla="*/ 10 w 310"/>
                  <a:gd name="T7" fmla="*/ 20 h 20"/>
                  <a:gd name="T8" fmla="*/ 300 w 310"/>
                  <a:gd name="T9" fmla="*/ 20 h 20"/>
                  <a:gd name="T10" fmla="*/ 310 w 310"/>
                  <a:gd name="T11" fmla="*/ 10 h 20"/>
                  <a:gd name="T12" fmla="*/ 300 w 310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20">
                    <a:moveTo>
                      <a:pt x="30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10" y="20"/>
                    </a:cubicBezTo>
                    <a:cubicBezTo>
                      <a:pt x="300" y="20"/>
                      <a:pt x="300" y="20"/>
                      <a:pt x="300" y="20"/>
                    </a:cubicBezTo>
                    <a:cubicBezTo>
                      <a:pt x="306" y="20"/>
                      <a:pt x="310" y="15"/>
                      <a:pt x="310" y="10"/>
                    </a:cubicBezTo>
                    <a:cubicBezTo>
                      <a:pt x="310" y="4"/>
                      <a:pt x="306" y="0"/>
                      <a:pt x="3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8" name="Freeform 8">
                <a:extLst>
                  <a:ext uri="{FF2B5EF4-FFF2-40B4-BE49-F238E27FC236}">
                    <a16:creationId xmlns:a16="http://schemas.microsoft.com/office/drawing/2014/main" id="{7237AD94-F5A5-FABB-6306-A3A1D9B1A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968376"/>
                <a:ext cx="447675" cy="30163"/>
              </a:xfrm>
              <a:custGeom>
                <a:avLst/>
                <a:gdLst>
                  <a:gd name="T0" fmla="*/ 300 w 310"/>
                  <a:gd name="T1" fmla="*/ 0 h 20"/>
                  <a:gd name="T2" fmla="*/ 10 w 310"/>
                  <a:gd name="T3" fmla="*/ 0 h 20"/>
                  <a:gd name="T4" fmla="*/ 0 w 310"/>
                  <a:gd name="T5" fmla="*/ 10 h 20"/>
                  <a:gd name="T6" fmla="*/ 10 w 310"/>
                  <a:gd name="T7" fmla="*/ 20 h 20"/>
                  <a:gd name="T8" fmla="*/ 300 w 310"/>
                  <a:gd name="T9" fmla="*/ 20 h 20"/>
                  <a:gd name="T10" fmla="*/ 310 w 310"/>
                  <a:gd name="T11" fmla="*/ 10 h 20"/>
                  <a:gd name="T12" fmla="*/ 300 w 310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20">
                    <a:moveTo>
                      <a:pt x="30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300" y="20"/>
                      <a:pt x="300" y="20"/>
                      <a:pt x="300" y="20"/>
                    </a:cubicBezTo>
                    <a:cubicBezTo>
                      <a:pt x="306" y="20"/>
                      <a:pt x="310" y="16"/>
                      <a:pt x="310" y="10"/>
                    </a:cubicBezTo>
                    <a:cubicBezTo>
                      <a:pt x="310" y="5"/>
                      <a:pt x="306" y="0"/>
                      <a:pt x="3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9" name="Freeform 9">
                <a:extLst>
                  <a:ext uri="{FF2B5EF4-FFF2-40B4-BE49-F238E27FC236}">
                    <a16:creationId xmlns:a16="http://schemas.microsoft.com/office/drawing/2014/main" id="{7054D54D-E525-E0B9-1191-D5000DD6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1062038"/>
                <a:ext cx="447675" cy="28575"/>
              </a:xfrm>
              <a:custGeom>
                <a:avLst/>
                <a:gdLst>
                  <a:gd name="T0" fmla="*/ 300 w 310"/>
                  <a:gd name="T1" fmla="*/ 0 h 20"/>
                  <a:gd name="T2" fmla="*/ 10 w 310"/>
                  <a:gd name="T3" fmla="*/ 0 h 20"/>
                  <a:gd name="T4" fmla="*/ 0 w 310"/>
                  <a:gd name="T5" fmla="*/ 10 h 20"/>
                  <a:gd name="T6" fmla="*/ 10 w 310"/>
                  <a:gd name="T7" fmla="*/ 20 h 20"/>
                  <a:gd name="T8" fmla="*/ 300 w 310"/>
                  <a:gd name="T9" fmla="*/ 20 h 20"/>
                  <a:gd name="T10" fmla="*/ 310 w 310"/>
                  <a:gd name="T11" fmla="*/ 10 h 20"/>
                  <a:gd name="T12" fmla="*/ 300 w 310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20">
                    <a:moveTo>
                      <a:pt x="30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10" y="20"/>
                    </a:cubicBezTo>
                    <a:cubicBezTo>
                      <a:pt x="300" y="20"/>
                      <a:pt x="300" y="20"/>
                      <a:pt x="300" y="20"/>
                    </a:cubicBezTo>
                    <a:cubicBezTo>
                      <a:pt x="306" y="20"/>
                      <a:pt x="310" y="15"/>
                      <a:pt x="310" y="10"/>
                    </a:cubicBezTo>
                    <a:cubicBezTo>
                      <a:pt x="310" y="4"/>
                      <a:pt x="306" y="0"/>
                      <a:pt x="3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99D0C32-842A-F2B5-5224-658984456569}"/>
                </a:ext>
              </a:extLst>
            </p:cNvPr>
            <p:cNvGrpSpPr/>
            <p:nvPr/>
          </p:nvGrpSpPr>
          <p:grpSpPr>
            <a:xfrm>
              <a:off x="5464091" y="418698"/>
              <a:ext cx="302816" cy="365881"/>
              <a:chOff x="3563938" y="719138"/>
              <a:chExt cx="960438" cy="1160462"/>
            </a:xfrm>
            <a:grpFill/>
            <a:effectLst/>
          </p:grpSpPr>
          <p:sp>
            <p:nvSpPr>
              <p:cNvPr id="340" name="Freeform 19">
                <a:extLst>
                  <a:ext uri="{FF2B5EF4-FFF2-40B4-BE49-F238E27FC236}">
                    <a16:creationId xmlns:a16="http://schemas.microsoft.com/office/drawing/2014/main" id="{AEB7740B-2921-DADD-8A63-A48FEB53EF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938" y="719138"/>
                <a:ext cx="763588" cy="987425"/>
              </a:xfrm>
              <a:custGeom>
                <a:avLst/>
                <a:gdLst>
                  <a:gd name="T0" fmla="*/ 481 w 481"/>
                  <a:gd name="T1" fmla="*/ 524 h 622"/>
                  <a:gd name="T2" fmla="*/ 481 w 481"/>
                  <a:gd name="T3" fmla="*/ 0 h 622"/>
                  <a:gd name="T4" fmla="*/ 0 w 481"/>
                  <a:gd name="T5" fmla="*/ 0 h 622"/>
                  <a:gd name="T6" fmla="*/ 0 w 481"/>
                  <a:gd name="T7" fmla="*/ 622 h 622"/>
                  <a:gd name="T8" fmla="*/ 383 w 481"/>
                  <a:gd name="T9" fmla="*/ 622 h 622"/>
                  <a:gd name="T10" fmla="*/ 481 w 481"/>
                  <a:gd name="T11" fmla="*/ 524 h 622"/>
                  <a:gd name="T12" fmla="*/ 387 w 481"/>
                  <a:gd name="T13" fmla="*/ 527 h 622"/>
                  <a:gd name="T14" fmla="*/ 439 w 481"/>
                  <a:gd name="T15" fmla="*/ 527 h 622"/>
                  <a:gd name="T16" fmla="*/ 387 w 481"/>
                  <a:gd name="T17" fmla="*/ 579 h 622"/>
                  <a:gd name="T18" fmla="*/ 387 w 481"/>
                  <a:gd name="T19" fmla="*/ 527 h 622"/>
                  <a:gd name="T20" fmla="*/ 28 w 481"/>
                  <a:gd name="T21" fmla="*/ 28 h 622"/>
                  <a:gd name="T22" fmla="*/ 453 w 481"/>
                  <a:gd name="T23" fmla="*/ 28 h 622"/>
                  <a:gd name="T24" fmla="*/ 453 w 481"/>
                  <a:gd name="T25" fmla="*/ 499 h 622"/>
                  <a:gd name="T26" fmla="*/ 359 w 481"/>
                  <a:gd name="T27" fmla="*/ 499 h 622"/>
                  <a:gd name="T28" fmla="*/ 359 w 481"/>
                  <a:gd name="T29" fmla="*/ 594 h 622"/>
                  <a:gd name="T30" fmla="*/ 28 w 481"/>
                  <a:gd name="T31" fmla="*/ 594 h 622"/>
                  <a:gd name="T32" fmla="*/ 28 w 481"/>
                  <a:gd name="T33" fmla="*/ 28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1" h="622">
                    <a:moveTo>
                      <a:pt x="481" y="524"/>
                    </a:moveTo>
                    <a:lnTo>
                      <a:pt x="481" y="0"/>
                    </a:lnTo>
                    <a:lnTo>
                      <a:pt x="0" y="0"/>
                    </a:lnTo>
                    <a:lnTo>
                      <a:pt x="0" y="622"/>
                    </a:lnTo>
                    <a:lnTo>
                      <a:pt x="383" y="622"/>
                    </a:lnTo>
                    <a:lnTo>
                      <a:pt x="481" y="524"/>
                    </a:lnTo>
                    <a:close/>
                    <a:moveTo>
                      <a:pt x="387" y="527"/>
                    </a:moveTo>
                    <a:lnTo>
                      <a:pt x="439" y="527"/>
                    </a:lnTo>
                    <a:lnTo>
                      <a:pt x="387" y="579"/>
                    </a:lnTo>
                    <a:lnTo>
                      <a:pt x="387" y="527"/>
                    </a:lnTo>
                    <a:close/>
                    <a:moveTo>
                      <a:pt x="28" y="28"/>
                    </a:moveTo>
                    <a:lnTo>
                      <a:pt x="453" y="28"/>
                    </a:lnTo>
                    <a:lnTo>
                      <a:pt x="453" y="499"/>
                    </a:lnTo>
                    <a:lnTo>
                      <a:pt x="359" y="499"/>
                    </a:lnTo>
                    <a:lnTo>
                      <a:pt x="359" y="594"/>
                    </a:lnTo>
                    <a:lnTo>
                      <a:pt x="28" y="594"/>
                    </a:lnTo>
                    <a:lnTo>
                      <a:pt x="2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1" name="Freeform 20">
                <a:extLst>
                  <a:ext uri="{FF2B5EF4-FFF2-40B4-BE49-F238E27FC236}">
                    <a16:creationId xmlns:a16="http://schemas.microsoft.com/office/drawing/2014/main" id="{27F1CC3E-8DB8-32C1-E26C-1F7CD34102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3963" y="898525"/>
                <a:ext cx="760413" cy="981075"/>
              </a:xfrm>
              <a:custGeom>
                <a:avLst/>
                <a:gdLst>
                  <a:gd name="T0" fmla="*/ 374 w 479"/>
                  <a:gd name="T1" fmla="*/ 0 h 618"/>
                  <a:gd name="T2" fmla="*/ 374 w 479"/>
                  <a:gd name="T3" fmla="*/ 28 h 618"/>
                  <a:gd name="T4" fmla="*/ 451 w 479"/>
                  <a:gd name="T5" fmla="*/ 28 h 618"/>
                  <a:gd name="T6" fmla="*/ 451 w 479"/>
                  <a:gd name="T7" fmla="*/ 496 h 618"/>
                  <a:gd name="T8" fmla="*/ 358 w 479"/>
                  <a:gd name="T9" fmla="*/ 496 h 618"/>
                  <a:gd name="T10" fmla="*/ 358 w 479"/>
                  <a:gd name="T11" fmla="*/ 590 h 618"/>
                  <a:gd name="T12" fmla="*/ 28 w 479"/>
                  <a:gd name="T13" fmla="*/ 590 h 618"/>
                  <a:gd name="T14" fmla="*/ 28 w 479"/>
                  <a:gd name="T15" fmla="*/ 528 h 618"/>
                  <a:gd name="T16" fmla="*/ 0 w 479"/>
                  <a:gd name="T17" fmla="*/ 528 h 618"/>
                  <a:gd name="T18" fmla="*/ 0 w 479"/>
                  <a:gd name="T19" fmla="*/ 618 h 618"/>
                  <a:gd name="T20" fmla="*/ 381 w 479"/>
                  <a:gd name="T21" fmla="*/ 618 h 618"/>
                  <a:gd name="T22" fmla="*/ 479 w 479"/>
                  <a:gd name="T23" fmla="*/ 523 h 618"/>
                  <a:gd name="T24" fmla="*/ 479 w 479"/>
                  <a:gd name="T25" fmla="*/ 0 h 618"/>
                  <a:gd name="T26" fmla="*/ 374 w 479"/>
                  <a:gd name="T27" fmla="*/ 0 h 618"/>
                  <a:gd name="T28" fmla="*/ 437 w 479"/>
                  <a:gd name="T29" fmla="*/ 524 h 618"/>
                  <a:gd name="T30" fmla="*/ 386 w 479"/>
                  <a:gd name="T31" fmla="*/ 575 h 618"/>
                  <a:gd name="T32" fmla="*/ 386 w 479"/>
                  <a:gd name="T33" fmla="*/ 524 h 618"/>
                  <a:gd name="T34" fmla="*/ 437 w 479"/>
                  <a:gd name="T35" fmla="*/ 52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618">
                    <a:moveTo>
                      <a:pt x="374" y="0"/>
                    </a:moveTo>
                    <a:lnTo>
                      <a:pt x="374" y="28"/>
                    </a:lnTo>
                    <a:lnTo>
                      <a:pt x="451" y="28"/>
                    </a:lnTo>
                    <a:lnTo>
                      <a:pt x="451" y="496"/>
                    </a:lnTo>
                    <a:lnTo>
                      <a:pt x="358" y="496"/>
                    </a:lnTo>
                    <a:lnTo>
                      <a:pt x="358" y="590"/>
                    </a:lnTo>
                    <a:lnTo>
                      <a:pt x="28" y="590"/>
                    </a:lnTo>
                    <a:lnTo>
                      <a:pt x="28" y="528"/>
                    </a:lnTo>
                    <a:lnTo>
                      <a:pt x="0" y="528"/>
                    </a:lnTo>
                    <a:lnTo>
                      <a:pt x="0" y="618"/>
                    </a:lnTo>
                    <a:lnTo>
                      <a:pt x="381" y="618"/>
                    </a:lnTo>
                    <a:lnTo>
                      <a:pt x="479" y="523"/>
                    </a:lnTo>
                    <a:lnTo>
                      <a:pt x="479" y="0"/>
                    </a:lnTo>
                    <a:lnTo>
                      <a:pt x="374" y="0"/>
                    </a:lnTo>
                    <a:close/>
                    <a:moveTo>
                      <a:pt x="437" y="524"/>
                    </a:moveTo>
                    <a:lnTo>
                      <a:pt x="386" y="575"/>
                    </a:lnTo>
                    <a:lnTo>
                      <a:pt x="386" y="524"/>
                    </a:lnTo>
                    <a:lnTo>
                      <a:pt x="437" y="5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2" name="Freeform 21">
                <a:extLst>
                  <a:ext uri="{FF2B5EF4-FFF2-40B4-BE49-F238E27FC236}">
                    <a16:creationId xmlns:a16="http://schemas.microsoft.com/office/drawing/2014/main" id="{622E173C-F989-6A71-F777-9326AA938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850" y="998538"/>
                <a:ext cx="385763" cy="44450"/>
              </a:xfrm>
              <a:custGeom>
                <a:avLst/>
                <a:gdLst>
                  <a:gd name="T0" fmla="*/ 10 w 173"/>
                  <a:gd name="T1" fmla="*/ 20 h 20"/>
                  <a:gd name="T2" fmla="*/ 163 w 173"/>
                  <a:gd name="T3" fmla="*/ 20 h 20"/>
                  <a:gd name="T4" fmla="*/ 173 w 173"/>
                  <a:gd name="T5" fmla="*/ 10 h 20"/>
                  <a:gd name="T6" fmla="*/ 163 w 173"/>
                  <a:gd name="T7" fmla="*/ 0 h 20"/>
                  <a:gd name="T8" fmla="*/ 10 w 173"/>
                  <a:gd name="T9" fmla="*/ 0 h 20"/>
                  <a:gd name="T10" fmla="*/ 0 w 173"/>
                  <a:gd name="T11" fmla="*/ 10 h 20"/>
                  <a:gd name="T12" fmla="*/ 10 w 173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20">
                    <a:moveTo>
                      <a:pt x="10" y="20"/>
                    </a:moveTo>
                    <a:cubicBezTo>
                      <a:pt x="163" y="20"/>
                      <a:pt x="163" y="20"/>
                      <a:pt x="163" y="20"/>
                    </a:cubicBezTo>
                    <a:cubicBezTo>
                      <a:pt x="168" y="20"/>
                      <a:pt x="173" y="16"/>
                      <a:pt x="173" y="10"/>
                    </a:cubicBezTo>
                    <a:cubicBezTo>
                      <a:pt x="173" y="5"/>
                      <a:pt x="168" y="0"/>
                      <a:pt x="16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3" name="Freeform 22">
                <a:extLst>
                  <a:ext uri="{FF2B5EF4-FFF2-40B4-BE49-F238E27FC236}">
                    <a16:creationId xmlns:a16="http://schemas.microsoft.com/office/drawing/2014/main" id="{3455DDA8-36E3-A7C5-82CA-8735424E5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850" y="1162050"/>
                <a:ext cx="385763" cy="44450"/>
              </a:xfrm>
              <a:custGeom>
                <a:avLst/>
                <a:gdLst>
                  <a:gd name="T0" fmla="*/ 10 w 173"/>
                  <a:gd name="T1" fmla="*/ 20 h 20"/>
                  <a:gd name="T2" fmla="*/ 163 w 173"/>
                  <a:gd name="T3" fmla="*/ 20 h 20"/>
                  <a:gd name="T4" fmla="*/ 173 w 173"/>
                  <a:gd name="T5" fmla="*/ 10 h 20"/>
                  <a:gd name="T6" fmla="*/ 163 w 173"/>
                  <a:gd name="T7" fmla="*/ 0 h 20"/>
                  <a:gd name="T8" fmla="*/ 10 w 173"/>
                  <a:gd name="T9" fmla="*/ 0 h 20"/>
                  <a:gd name="T10" fmla="*/ 0 w 173"/>
                  <a:gd name="T11" fmla="*/ 10 h 20"/>
                  <a:gd name="T12" fmla="*/ 10 w 173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20">
                    <a:moveTo>
                      <a:pt x="10" y="20"/>
                    </a:moveTo>
                    <a:cubicBezTo>
                      <a:pt x="163" y="20"/>
                      <a:pt x="163" y="20"/>
                      <a:pt x="163" y="20"/>
                    </a:cubicBezTo>
                    <a:cubicBezTo>
                      <a:pt x="168" y="20"/>
                      <a:pt x="173" y="16"/>
                      <a:pt x="173" y="10"/>
                    </a:cubicBezTo>
                    <a:cubicBezTo>
                      <a:pt x="173" y="5"/>
                      <a:pt x="168" y="0"/>
                      <a:pt x="16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4" name="Freeform 23">
                <a:extLst>
                  <a:ext uri="{FF2B5EF4-FFF2-40B4-BE49-F238E27FC236}">
                    <a16:creationId xmlns:a16="http://schemas.microsoft.com/office/drawing/2014/main" id="{57325758-76B2-4F4A-F2FE-14E6DF598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850" y="1328738"/>
                <a:ext cx="385763" cy="44450"/>
              </a:xfrm>
              <a:custGeom>
                <a:avLst/>
                <a:gdLst>
                  <a:gd name="T0" fmla="*/ 163 w 173"/>
                  <a:gd name="T1" fmla="*/ 0 h 20"/>
                  <a:gd name="T2" fmla="*/ 10 w 173"/>
                  <a:gd name="T3" fmla="*/ 0 h 20"/>
                  <a:gd name="T4" fmla="*/ 0 w 173"/>
                  <a:gd name="T5" fmla="*/ 10 h 20"/>
                  <a:gd name="T6" fmla="*/ 10 w 173"/>
                  <a:gd name="T7" fmla="*/ 20 h 20"/>
                  <a:gd name="T8" fmla="*/ 163 w 173"/>
                  <a:gd name="T9" fmla="*/ 20 h 20"/>
                  <a:gd name="T10" fmla="*/ 173 w 173"/>
                  <a:gd name="T11" fmla="*/ 10 h 20"/>
                  <a:gd name="T12" fmla="*/ 163 w 173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20">
                    <a:moveTo>
                      <a:pt x="16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63" y="20"/>
                      <a:pt x="163" y="20"/>
                      <a:pt x="163" y="20"/>
                    </a:cubicBezTo>
                    <a:cubicBezTo>
                      <a:pt x="168" y="20"/>
                      <a:pt x="173" y="15"/>
                      <a:pt x="173" y="10"/>
                    </a:cubicBezTo>
                    <a:cubicBezTo>
                      <a:pt x="173" y="4"/>
                      <a:pt x="168" y="0"/>
                      <a:pt x="1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0B0B6E5-B435-762A-7036-19AD66156E15}"/>
                </a:ext>
              </a:extLst>
            </p:cNvPr>
            <p:cNvGrpSpPr/>
            <p:nvPr/>
          </p:nvGrpSpPr>
          <p:grpSpPr>
            <a:xfrm>
              <a:off x="1297899" y="2144368"/>
              <a:ext cx="423724" cy="282188"/>
              <a:chOff x="10594976" y="2798763"/>
              <a:chExt cx="760412" cy="506412"/>
            </a:xfrm>
            <a:grpFill/>
            <a:effectLst/>
          </p:grpSpPr>
          <p:sp>
            <p:nvSpPr>
              <p:cNvPr id="337" name="Freeform 5">
                <a:extLst>
                  <a:ext uri="{FF2B5EF4-FFF2-40B4-BE49-F238E27FC236}">
                    <a16:creationId xmlns:a16="http://schemas.microsoft.com/office/drawing/2014/main" id="{E9DC5842-FB55-4311-778D-C961D996FF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94976" y="2798763"/>
                <a:ext cx="501650" cy="506412"/>
              </a:xfrm>
              <a:custGeom>
                <a:avLst/>
                <a:gdLst>
                  <a:gd name="T0" fmla="*/ 116 w 132"/>
                  <a:gd name="T1" fmla="*/ 39 h 132"/>
                  <a:gd name="T2" fmla="*/ 113 w 132"/>
                  <a:gd name="T3" fmla="*/ 20 h 132"/>
                  <a:gd name="T4" fmla="*/ 100 w 132"/>
                  <a:gd name="T5" fmla="*/ 21 h 132"/>
                  <a:gd name="T6" fmla="*/ 98 w 132"/>
                  <a:gd name="T7" fmla="*/ 9 h 132"/>
                  <a:gd name="T8" fmla="*/ 78 w 132"/>
                  <a:gd name="T9" fmla="*/ 11 h 132"/>
                  <a:gd name="T10" fmla="*/ 68 w 132"/>
                  <a:gd name="T11" fmla="*/ 9 h 132"/>
                  <a:gd name="T12" fmla="*/ 49 w 132"/>
                  <a:gd name="T13" fmla="*/ 2 h 132"/>
                  <a:gd name="T14" fmla="*/ 44 w 132"/>
                  <a:gd name="T15" fmla="*/ 14 h 132"/>
                  <a:gd name="T16" fmla="*/ 32 w 132"/>
                  <a:gd name="T17" fmla="*/ 9 h 132"/>
                  <a:gd name="T18" fmla="*/ 24 w 132"/>
                  <a:gd name="T19" fmla="*/ 28 h 132"/>
                  <a:gd name="T20" fmla="*/ 17 w 132"/>
                  <a:gd name="T21" fmla="*/ 36 h 132"/>
                  <a:gd name="T22" fmla="*/ 2 w 132"/>
                  <a:gd name="T23" fmla="*/ 49 h 132"/>
                  <a:gd name="T24" fmla="*/ 9 w 132"/>
                  <a:gd name="T25" fmla="*/ 59 h 132"/>
                  <a:gd name="T26" fmla="*/ 0 w 132"/>
                  <a:gd name="T27" fmla="*/ 67 h 132"/>
                  <a:gd name="T28" fmla="*/ 11 w 132"/>
                  <a:gd name="T29" fmla="*/ 83 h 132"/>
                  <a:gd name="T30" fmla="*/ 15 w 132"/>
                  <a:gd name="T31" fmla="*/ 93 h 132"/>
                  <a:gd name="T32" fmla="*/ 19 w 132"/>
                  <a:gd name="T33" fmla="*/ 113 h 132"/>
                  <a:gd name="T34" fmla="*/ 31 w 132"/>
                  <a:gd name="T35" fmla="*/ 112 h 132"/>
                  <a:gd name="T36" fmla="*/ 33 w 132"/>
                  <a:gd name="T37" fmla="*/ 124 h 132"/>
                  <a:gd name="T38" fmla="*/ 53 w 132"/>
                  <a:gd name="T39" fmla="*/ 122 h 132"/>
                  <a:gd name="T40" fmla="*/ 64 w 132"/>
                  <a:gd name="T41" fmla="*/ 123 h 132"/>
                  <a:gd name="T42" fmla="*/ 83 w 132"/>
                  <a:gd name="T43" fmla="*/ 130 h 132"/>
                  <a:gd name="T44" fmla="*/ 88 w 132"/>
                  <a:gd name="T45" fmla="*/ 119 h 132"/>
                  <a:gd name="T46" fmla="*/ 100 w 132"/>
                  <a:gd name="T47" fmla="*/ 123 h 132"/>
                  <a:gd name="T48" fmla="*/ 108 w 132"/>
                  <a:gd name="T49" fmla="*/ 105 h 132"/>
                  <a:gd name="T50" fmla="*/ 114 w 132"/>
                  <a:gd name="T51" fmla="*/ 96 h 132"/>
                  <a:gd name="T52" fmla="*/ 130 w 132"/>
                  <a:gd name="T53" fmla="*/ 83 h 132"/>
                  <a:gd name="T54" fmla="*/ 122 w 132"/>
                  <a:gd name="T55" fmla="*/ 73 h 132"/>
                  <a:gd name="T56" fmla="*/ 132 w 132"/>
                  <a:gd name="T57" fmla="*/ 66 h 132"/>
                  <a:gd name="T58" fmla="*/ 120 w 132"/>
                  <a:gd name="T59" fmla="*/ 49 h 132"/>
                  <a:gd name="T60" fmla="*/ 91 w 132"/>
                  <a:gd name="T61" fmla="*/ 86 h 132"/>
                  <a:gd name="T62" fmla="*/ 62 w 132"/>
                  <a:gd name="T63" fmla="*/ 98 h 132"/>
                  <a:gd name="T64" fmla="*/ 36 w 132"/>
                  <a:gd name="T65" fmla="*/ 79 h 132"/>
                  <a:gd name="T66" fmla="*/ 40 w 132"/>
                  <a:gd name="T67" fmla="*/ 47 h 132"/>
                  <a:gd name="T68" fmla="*/ 70 w 132"/>
                  <a:gd name="T69" fmla="*/ 34 h 132"/>
                  <a:gd name="T70" fmla="*/ 95 w 132"/>
                  <a:gd name="T71" fmla="*/ 54 h 132"/>
                  <a:gd name="T72" fmla="*/ 91 w 132"/>
                  <a:gd name="T73" fmla="*/ 8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2" h="132">
                    <a:moveTo>
                      <a:pt x="118" y="44"/>
                    </a:moveTo>
                    <a:cubicBezTo>
                      <a:pt x="116" y="39"/>
                      <a:pt x="116" y="39"/>
                      <a:pt x="116" y="39"/>
                    </a:cubicBezTo>
                    <a:cubicBezTo>
                      <a:pt x="118" y="37"/>
                      <a:pt x="121" y="35"/>
                      <a:pt x="123" y="33"/>
                    </a:cubicBezTo>
                    <a:cubicBezTo>
                      <a:pt x="120" y="28"/>
                      <a:pt x="116" y="23"/>
                      <a:pt x="113" y="20"/>
                    </a:cubicBezTo>
                    <a:cubicBezTo>
                      <a:pt x="110" y="21"/>
                      <a:pt x="107" y="23"/>
                      <a:pt x="104" y="24"/>
                    </a:cubicBezTo>
                    <a:cubicBezTo>
                      <a:pt x="103" y="23"/>
                      <a:pt x="102" y="22"/>
                      <a:pt x="100" y="21"/>
                    </a:cubicBezTo>
                    <a:cubicBezTo>
                      <a:pt x="99" y="20"/>
                      <a:pt x="97" y="19"/>
                      <a:pt x="96" y="18"/>
                    </a:cubicBezTo>
                    <a:cubicBezTo>
                      <a:pt x="97" y="15"/>
                      <a:pt x="98" y="12"/>
                      <a:pt x="98" y="9"/>
                    </a:cubicBezTo>
                    <a:cubicBezTo>
                      <a:pt x="93" y="6"/>
                      <a:pt x="88" y="4"/>
                      <a:pt x="83" y="2"/>
                    </a:cubicBezTo>
                    <a:cubicBezTo>
                      <a:pt x="81" y="5"/>
                      <a:pt x="80" y="8"/>
                      <a:pt x="78" y="11"/>
                    </a:cubicBezTo>
                    <a:cubicBezTo>
                      <a:pt x="76" y="10"/>
                      <a:pt x="75" y="10"/>
                      <a:pt x="73" y="10"/>
                    </a:cubicBezTo>
                    <a:cubicBezTo>
                      <a:pt x="71" y="9"/>
                      <a:pt x="69" y="9"/>
                      <a:pt x="68" y="9"/>
                    </a:cubicBezTo>
                    <a:cubicBezTo>
                      <a:pt x="67" y="6"/>
                      <a:pt x="66" y="3"/>
                      <a:pt x="65" y="0"/>
                    </a:cubicBezTo>
                    <a:cubicBezTo>
                      <a:pt x="60" y="0"/>
                      <a:pt x="54" y="1"/>
                      <a:pt x="49" y="2"/>
                    </a:cubicBezTo>
                    <a:cubicBezTo>
                      <a:pt x="49" y="6"/>
                      <a:pt x="48" y="9"/>
                      <a:pt x="49" y="1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7" y="14"/>
                      <a:pt x="34" y="12"/>
                      <a:pt x="32" y="9"/>
                    </a:cubicBezTo>
                    <a:cubicBezTo>
                      <a:pt x="27" y="12"/>
                      <a:pt x="23" y="16"/>
                      <a:pt x="19" y="19"/>
                    </a:cubicBezTo>
                    <a:cubicBezTo>
                      <a:pt x="20" y="22"/>
                      <a:pt x="22" y="25"/>
                      <a:pt x="24" y="28"/>
                    </a:cubicBezTo>
                    <a:cubicBezTo>
                      <a:pt x="23" y="29"/>
                      <a:pt x="21" y="30"/>
                      <a:pt x="20" y="32"/>
                    </a:cubicBezTo>
                    <a:cubicBezTo>
                      <a:pt x="19" y="33"/>
                      <a:pt x="18" y="35"/>
                      <a:pt x="17" y="36"/>
                    </a:cubicBezTo>
                    <a:cubicBezTo>
                      <a:pt x="14" y="35"/>
                      <a:pt x="11" y="35"/>
                      <a:pt x="8" y="34"/>
                    </a:cubicBezTo>
                    <a:cubicBezTo>
                      <a:pt x="5" y="39"/>
                      <a:pt x="3" y="44"/>
                      <a:pt x="2" y="49"/>
                    </a:cubicBezTo>
                    <a:cubicBezTo>
                      <a:pt x="5" y="51"/>
                      <a:pt x="7" y="52"/>
                      <a:pt x="10" y="54"/>
                    </a:cubicBezTo>
                    <a:cubicBezTo>
                      <a:pt x="10" y="56"/>
                      <a:pt x="10" y="57"/>
                      <a:pt x="9" y="59"/>
                    </a:cubicBezTo>
                    <a:cubicBezTo>
                      <a:pt x="9" y="61"/>
                      <a:pt x="9" y="63"/>
                      <a:pt x="9" y="64"/>
                    </a:cubicBezTo>
                    <a:cubicBezTo>
                      <a:pt x="6" y="65"/>
                      <a:pt x="3" y="66"/>
                      <a:pt x="0" y="67"/>
                    </a:cubicBezTo>
                    <a:cubicBezTo>
                      <a:pt x="0" y="73"/>
                      <a:pt x="0" y="78"/>
                      <a:pt x="2" y="83"/>
                    </a:cubicBezTo>
                    <a:cubicBezTo>
                      <a:pt x="5" y="84"/>
                      <a:pt x="8" y="84"/>
                      <a:pt x="11" y="83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93"/>
                      <a:pt x="15" y="93"/>
                      <a:pt x="15" y="93"/>
                    </a:cubicBezTo>
                    <a:cubicBezTo>
                      <a:pt x="13" y="95"/>
                      <a:pt x="11" y="98"/>
                      <a:pt x="9" y="100"/>
                    </a:cubicBezTo>
                    <a:cubicBezTo>
                      <a:pt x="12" y="105"/>
                      <a:pt x="15" y="109"/>
                      <a:pt x="19" y="113"/>
                    </a:cubicBezTo>
                    <a:cubicBezTo>
                      <a:pt x="22" y="112"/>
                      <a:pt x="25" y="110"/>
                      <a:pt x="27" y="108"/>
                    </a:cubicBezTo>
                    <a:cubicBezTo>
                      <a:pt x="29" y="109"/>
                      <a:pt x="30" y="111"/>
                      <a:pt x="31" y="112"/>
                    </a:cubicBezTo>
                    <a:cubicBezTo>
                      <a:pt x="33" y="113"/>
                      <a:pt x="34" y="114"/>
                      <a:pt x="36" y="115"/>
                    </a:cubicBezTo>
                    <a:cubicBezTo>
                      <a:pt x="35" y="118"/>
                      <a:pt x="34" y="121"/>
                      <a:pt x="33" y="124"/>
                    </a:cubicBezTo>
                    <a:cubicBezTo>
                      <a:pt x="38" y="127"/>
                      <a:pt x="43" y="129"/>
                      <a:pt x="49" y="130"/>
                    </a:cubicBezTo>
                    <a:cubicBezTo>
                      <a:pt x="50" y="127"/>
                      <a:pt x="52" y="125"/>
                      <a:pt x="53" y="122"/>
                    </a:cubicBezTo>
                    <a:cubicBezTo>
                      <a:pt x="55" y="122"/>
                      <a:pt x="57" y="123"/>
                      <a:pt x="59" y="123"/>
                    </a:cubicBezTo>
                    <a:cubicBezTo>
                      <a:pt x="60" y="123"/>
                      <a:pt x="62" y="123"/>
                      <a:pt x="64" y="123"/>
                    </a:cubicBezTo>
                    <a:cubicBezTo>
                      <a:pt x="65" y="126"/>
                      <a:pt x="66" y="130"/>
                      <a:pt x="67" y="132"/>
                    </a:cubicBezTo>
                    <a:cubicBezTo>
                      <a:pt x="72" y="132"/>
                      <a:pt x="78" y="132"/>
                      <a:pt x="83" y="130"/>
                    </a:cubicBezTo>
                    <a:cubicBezTo>
                      <a:pt x="83" y="127"/>
                      <a:pt x="83" y="124"/>
                      <a:pt x="83" y="121"/>
                    </a:cubicBezTo>
                    <a:cubicBezTo>
                      <a:pt x="88" y="119"/>
                      <a:pt x="88" y="119"/>
                      <a:pt x="88" y="119"/>
                    </a:cubicBezTo>
                    <a:cubicBezTo>
                      <a:pt x="93" y="117"/>
                      <a:pt x="93" y="117"/>
                      <a:pt x="93" y="117"/>
                    </a:cubicBezTo>
                    <a:cubicBezTo>
                      <a:pt x="95" y="119"/>
                      <a:pt x="97" y="121"/>
                      <a:pt x="100" y="123"/>
                    </a:cubicBezTo>
                    <a:cubicBezTo>
                      <a:pt x="104" y="121"/>
                      <a:pt x="109" y="117"/>
                      <a:pt x="113" y="113"/>
                    </a:cubicBezTo>
                    <a:cubicBezTo>
                      <a:pt x="111" y="110"/>
                      <a:pt x="109" y="108"/>
                      <a:pt x="108" y="105"/>
                    </a:cubicBezTo>
                    <a:cubicBezTo>
                      <a:pt x="109" y="103"/>
                      <a:pt x="110" y="102"/>
                      <a:pt x="111" y="101"/>
                    </a:cubicBezTo>
                    <a:cubicBezTo>
                      <a:pt x="112" y="99"/>
                      <a:pt x="113" y="98"/>
                      <a:pt x="114" y="96"/>
                    </a:cubicBezTo>
                    <a:cubicBezTo>
                      <a:pt x="117" y="97"/>
                      <a:pt x="120" y="98"/>
                      <a:pt x="123" y="99"/>
                    </a:cubicBezTo>
                    <a:cubicBezTo>
                      <a:pt x="126" y="94"/>
                      <a:pt x="128" y="89"/>
                      <a:pt x="130" y="83"/>
                    </a:cubicBezTo>
                    <a:cubicBezTo>
                      <a:pt x="127" y="82"/>
                      <a:pt x="124" y="80"/>
                      <a:pt x="121" y="79"/>
                    </a:cubicBezTo>
                    <a:cubicBezTo>
                      <a:pt x="122" y="77"/>
                      <a:pt x="122" y="75"/>
                      <a:pt x="122" y="73"/>
                    </a:cubicBezTo>
                    <a:cubicBezTo>
                      <a:pt x="123" y="72"/>
                      <a:pt x="123" y="70"/>
                      <a:pt x="123" y="68"/>
                    </a:cubicBezTo>
                    <a:cubicBezTo>
                      <a:pt x="126" y="67"/>
                      <a:pt x="129" y="67"/>
                      <a:pt x="132" y="66"/>
                    </a:cubicBezTo>
                    <a:cubicBezTo>
                      <a:pt x="132" y="60"/>
                      <a:pt x="131" y="54"/>
                      <a:pt x="130" y="49"/>
                    </a:cubicBezTo>
                    <a:cubicBezTo>
                      <a:pt x="126" y="49"/>
                      <a:pt x="123" y="49"/>
                      <a:pt x="120" y="49"/>
                    </a:cubicBezTo>
                    <a:lnTo>
                      <a:pt x="118" y="44"/>
                    </a:lnTo>
                    <a:close/>
                    <a:moveTo>
                      <a:pt x="91" y="86"/>
                    </a:moveTo>
                    <a:cubicBezTo>
                      <a:pt x="88" y="90"/>
                      <a:pt x="83" y="94"/>
                      <a:pt x="78" y="96"/>
                    </a:cubicBezTo>
                    <a:cubicBezTo>
                      <a:pt x="73" y="98"/>
                      <a:pt x="67" y="99"/>
                      <a:pt x="62" y="98"/>
                    </a:cubicBezTo>
                    <a:cubicBezTo>
                      <a:pt x="56" y="97"/>
                      <a:pt x="51" y="95"/>
                      <a:pt x="46" y="92"/>
                    </a:cubicBezTo>
                    <a:cubicBezTo>
                      <a:pt x="42" y="89"/>
                      <a:pt x="38" y="84"/>
                      <a:pt x="36" y="79"/>
                    </a:cubicBezTo>
                    <a:cubicBezTo>
                      <a:pt x="34" y="74"/>
                      <a:pt x="33" y="68"/>
                      <a:pt x="34" y="62"/>
                    </a:cubicBezTo>
                    <a:cubicBezTo>
                      <a:pt x="35" y="57"/>
                      <a:pt x="37" y="51"/>
                      <a:pt x="40" y="47"/>
                    </a:cubicBezTo>
                    <a:cubicBezTo>
                      <a:pt x="44" y="42"/>
                      <a:pt x="48" y="39"/>
                      <a:pt x="53" y="37"/>
                    </a:cubicBezTo>
                    <a:cubicBezTo>
                      <a:pt x="59" y="35"/>
                      <a:pt x="64" y="34"/>
                      <a:pt x="70" y="34"/>
                    </a:cubicBezTo>
                    <a:cubicBezTo>
                      <a:pt x="75" y="35"/>
                      <a:pt x="81" y="37"/>
                      <a:pt x="85" y="41"/>
                    </a:cubicBezTo>
                    <a:cubicBezTo>
                      <a:pt x="90" y="44"/>
                      <a:pt x="93" y="49"/>
                      <a:pt x="95" y="54"/>
                    </a:cubicBezTo>
                    <a:cubicBezTo>
                      <a:pt x="97" y="59"/>
                      <a:pt x="98" y="65"/>
                      <a:pt x="98" y="70"/>
                    </a:cubicBezTo>
                    <a:cubicBezTo>
                      <a:pt x="97" y="76"/>
                      <a:pt x="95" y="81"/>
                      <a:pt x="91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8" name="Freeform 6">
                <a:extLst>
                  <a:ext uri="{FF2B5EF4-FFF2-40B4-BE49-F238E27FC236}">
                    <a16:creationId xmlns:a16="http://schemas.microsoft.com/office/drawing/2014/main" id="{6E7EC2B5-5A23-0DC5-0E4A-94395EBF28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94976" y="2798763"/>
                <a:ext cx="501650" cy="506412"/>
              </a:xfrm>
              <a:custGeom>
                <a:avLst/>
                <a:gdLst>
                  <a:gd name="T0" fmla="*/ 116 w 132"/>
                  <a:gd name="T1" fmla="*/ 39 h 132"/>
                  <a:gd name="T2" fmla="*/ 113 w 132"/>
                  <a:gd name="T3" fmla="*/ 20 h 132"/>
                  <a:gd name="T4" fmla="*/ 100 w 132"/>
                  <a:gd name="T5" fmla="*/ 21 h 132"/>
                  <a:gd name="T6" fmla="*/ 98 w 132"/>
                  <a:gd name="T7" fmla="*/ 9 h 132"/>
                  <a:gd name="T8" fmla="*/ 78 w 132"/>
                  <a:gd name="T9" fmla="*/ 11 h 132"/>
                  <a:gd name="T10" fmla="*/ 68 w 132"/>
                  <a:gd name="T11" fmla="*/ 9 h 132"/>
                  <a:gd name="T12" fmla="*/ 49 w 132"/>
                  <a:gd name="T13" fmla="*/ 2 h 132"/>
                  <a:gd name="T14" fmla="*/ 44 w 132"/>
                  <a:gd name="T15" fmla="*/ 14 h 132"/>
                  <a:gd name="T16" fmla="*/ 32 w 132"/>
                  <a:gd name="T17" fmla="*/ 9 h 132"/>
                  <a:gd name="T18" fmla="*/ 24 w 132"/>
                  <a:gd name="T19" fmla="*/ 28 h 132"/>
                  <a:gd name="T20" fmla="*/ 17 w 132"/>
                  <a:gd name="T21" fmla="*/ 36 h 132"/>
                  <a:gd name="T22" fmla="*/ 2 w 132"/>
                  <a:gd name="T23" fmla="*/ 49 h 132"/>
                  <a:gd name="T24" fmla="*/ 9 w 132"/>
                  <a:gd name="T25" fmla="*/ 59 h 132"/>
                  <a:gd name="T26" fmla="*/ 0 w 132"/>
                  <a:gd name="T27" fmla="*/ 67 h 132"/>
                  <a:gd name="T28" fmla="*/ 11 w 132"/>
                  <a:gd name="T29" fmla="*/ 83 h 132"/>
                  <a:gd name="T30" fmla="*/ 15 w 132"/>
                  <a:gd name="T31" fmla="*/ 93 h 132"/>
                  <a:gd name="T32" fmla="*/ 19 w 132"/>
                  <a:gd name="T33" fmla="*/ 113 h 132"/>
                  <a:gd name="T34" fmla="*/ 31 w 132"/>
                  <a:gd name="T35" fmla="*/ 112 h 132"/>
                  <a:gd name="T36" fmla="*/ 33 w 132"/>
                  <a:gd name="T37" fmla="*/ 124 h 132"/>
                  <a:gd name="T38" fmla="*/ 53 w 132"/>
                  <a:gd name="T39" fmla="*/ 122 h 132"/>
                  <a:gd name="T40" fmla="*/ 64 w 132"/>
                  <a:gd name="T41" fmla="*/ 123 h 132"/>
                  <a:gd name="T42" fmla="*/ 83 w 132"/>
                  <a:gd name="T43" fmla="*/ 130 h 132"/>
                  <a:gd name="T44" fmla="*/ 88 w 132"/>
                  <a:gd name="T45" fmla="*/ 119 h 132"/>
                  <a:gd name="T46" fmla="*/ 100 w 132"/>
                  <a:gd name="T47" fmla="*/ 123 h 132"/>
                  <a:gd name="T48" fmla="*/ 108 w 132"/>
                  <a:gd name="T49" fmla="*/ 105 h 132"/>
                  <a:gd name="T50" fmla="*/ 114 w 132"/>
                  <a:gd name="T51" fmla="*/ 96 h 132"/>
                  <a:gd name="T52" fmla="*/ 130 w 132"/>
                  <a:gd name="T53" fmla="*/ 83 h 132"/>
                  <a:gd name="T54" fmla="*/ 122 w 132"/>
                  <a:gd name="T55" fmla="*/ 73 h 132"/>
                  <a:gd name="T56" fmla="*/ 132 w 132"/>
                  <a:gd name="T57" fmla="*/ 66 h 132"/>
                  <a:gd name="T58" fmla="*/ 120 w 132"/>
                  <a:gd name="T59" fmla="*/ 49 h 132"/>
                  <a:gd name="T60" fmla="*/ 91 w 132"/>
                  <a:gd name="T61" fmla="*/ 86 h 132"/>
                  <a:gd name="T62" fmla="*/ 62 w 132"/>
                  <a:gd name="T63" fmla="*/ 98 h 132"/>
                  <a:gd name="T64" fmla="*/ 36 w 132"/>
                  <a:gd name="T65" fmla="*/ 79 h 132"/>
                  <a:gd name="T66" fmla="*/ 40 w 132"/>
                  <a:gd name="T67" fmla="*/ 47 h 132"/>
                  <a:gd name="T68" fmla="*/ 70 w 132"/>
                  <a:gd name="T69" fmla="*/ 34 h 132"/>
                  <a:gd name="T70" fmla="*/ 95 w 132"/>
                  <a:gd name="T71" fmla="*/ 54 h 132"/>
                  <a:gd name="T72" fmla="*/ 91 w 132"/>
                  <a:gd name="T73" fmla="*/ 8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2" h="132">
                    <a:moveTo>
                      <a:pt x="118" y="44"/>
                    </a:moveTo>
                    <a:cubicBezTo>
                      <a:pt x="116" y="39"/>
                      <a:pt x="116" y="39"/>
                      <a:pt x="116" y="39"/>
                    </a:cubicBezTo>
                    <a:cubicBezTo>
                      <a:pt x="118" y="37"/>
                      <a:pt x="121" y="35"/>
                      <a:pt x="123" y="33"/>
                    </a:cubicBezTo>
                    <a:cubicBezTo>
                      <a:pt x="120" y="28"/>
                      <a:pt x="116" y="23"/>
                      <a:pt x="113" y="20"/>
                    </a:cubicBezTo>
                    <a:cubicBezTo>
                      <a:pt x="110" y="21"/>
                      <a:pt x="107" y="23"/>
                      <a:pt x="104" y="24"/>
                    </a:cubicBezTo>
                    <a:cubicBezTo>
                      <a:pt x="103" y="23"/>
                      <a:pt x="102" y="22"/>
                      <a:pt x="100" y="21"/>
                    </a:cubicBezTo>
                    <a:cubicBezTo>
                      <a:pt x="99" y="20"/>
                      <a:pt x="97" y="19"/>
                      <a:pt x="96" y="18"/>
                    </a:cubicBezTo>
                    <a:cubicBezTo>
                      <a:pt x="97" y="15"/>
                      <a:pt x="98" y="12"/>
                      <a:pt x="98" y="9"/>
                    </a:cubicBezTo>
                    <a:cubicBezTo>
                      <a:pt x="93" y="6"/>
                      <a:pt x="88" y="4"/>
                      <a:pt x="83" y="2"/>
                    </a:cubicBezTo>
                    <a:cubicBezTo>
                      <a:pt x="81" y="5"/>
                      <a:pt x="80" y="8"/>
                      <a:pt x="78" y="11"/>
                    </a:cubicBezTo>
                    <a:cubicBezTo>
                      <a:pt x="76" y="10"/>
                      <a:pt x="75" y="10"/>
                      <a:pt x="73" y="10"/>
                    </a:cubicBezTo>
                    <a:cubicBezTo>
                      <a:pt x="71" y="9"/>
                      <a:pt x="69" y="9"/>
                      <a:pt x="68" y="9"/>
                    </a:cubicBezTo>
                    <a:cubicBezTo>
                      <a:pt x="67" y="6"/>
                      <a:pt x="66" y="3"/>
                      <a:pt x="65" y="0"/>
                    </a:cubicBezTo>
                    <a:cubicBezTo>
                      <a:pt x="60" y="0"/>
                      <a:pt x="54" y="1"/>
                      <a:pt x="49" y="2"/>
                    </a:cubicBezTo>
                    <a:cubicBezTo>
                      <a:pt x="49" y="6"/>
                      <a:pt x="48" y="9"/>
                      <a:pt x="49" y="1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7" y="14"/>
                      <a:pt x="34" y="12"/>
                      <a:pt x="32" y="9"/>
                    </a:cubicBezTo>
                    <a:cubicBezTo>
                      <a:pt x="27" y="12"/>
                      <a:pt x="23" y="16"/>
                      <a:pt x="19" y="19"/>
                    </a:cubicBezTo>
                    <a:cubicBezTo>
                      <a:pt x="20" y="22"/>
                      <a:pt x="22" y="25"/>
                      <a:pt x="24" y="28"/>
                    </a:cubicBezTo>
                    <a:cubicBezTo>
                      <a:pt x="23" y="29"/>
                      <a:pt x="21" y="30"/>
                      <a:pt x="20" y="32"/>
                    </a:cubicBezTo>
                    <a:cubicBezTo>
                      <a:pt x="19" y="33"/>
                      <a:pt x="18" y="35"/>
                      <a:pt x="17" y="36"/>
                    </a:cubicBezTo>
                    <a:cubicBezTo>
                      <a:pt x="14" y="35"/>
                      <a:pt x="11" y="35"/>
                      <a:pt x="8" y="34"/>
                    </a:cubicBezTo>
                    <a:cubicBezTo>
                      <a:pt x="5" y="39"/>
                      <a:pt x="3" y="44"/>
                      <a:pt x="2" y="49"/>
                    </a:cubicBezTo>
                    <a:cubicBezTo>
                      <a:pt x="5" y="51"/>
                      <a:pt x="7" y="52"/>
                      <a:pt x="10" y="54"/>
                    </a:cubicBezTo>
                    <a:cubicBezTo>
                      <a:pt x="10" y="56"/>
                      <a:pt x="10" y="57"/>
                      <a:pt x="9" y="59"/>
                    </a:cubicBezTo>
                    <a:cubicBezTo>
                      <a:pt x="9" y="61"/>
                      <a:pt x="9" y="63"/>
                      <a:pt x="9" y="64"/>
                    </a:cubicBezTo>
                    <a:cubicBezTo>
                      <a:pt x="6" y="65"/>
                      <a:pt x="3" y="66"/>
                      <a:pt x="0" y="67"/>
                    </a:cubicBezTo>
                    <a:cubicBezTo>
                      <a:pt x="0" y="73"/>
                      <a:pt x="0" y="78"/>
                      <a:pt x="2" y="83"/>
                    </a:cubicBezTo>
                    <a:cubicBezTo>
                      <a:pt x="5" y="84"/>
                      <a:pt x="8" y="84"/>
                      <a:pt x="11" y="83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93"/>
                      <a:pt x="15" y="93"/>
                      <a:pt x="15" y="93"/>
                    </a:cubicBezTo>
                    <a:cubicBezTo>
                      <a:pt x="13" y="95"/>
                      <a:pt x="11" y="98"/>
                      <a:pt x="9" y="100"/>
                    </a:cubicBezTo>
                    <a:cubicBezTo>
                      <a:pt x="12" y="105"/>
                      <a:pt x="15" y="109"/>
                      <a:pt x="19" y="113"/>
                    </a:cubicBezTo>
                    <a:cubicBezTo>
                      <a:pt x="22" y="112"/>
                      <a:pt x="25" y="110"/>
                      <a:pt x="27" y="108"/>
                    </a:cubicBezTo>
                    <a:cubicBezTo>
                      <a:pt x="29" y="109"/>
                      <a:pt x="30" y="111"/>
                      <a:pt x="31" y="112"/>
                    </a:cubicBezTo>
                    <a:cubicBezTo>
                      <a:pt x="33" y="113"/>
                      <a:pt x="34" y="114"/>
                      <a:pt x="36" y="115"/>
                    </a:cubicBezTo>
                    <a:cubicBezTo>
                      <a:pt x="35" y="118"/>
                      <a:pt x="34" y="121"/>
                      <a:pt x="33" y="124"/>
                    </a:cubicBezTo>
                    <a:cubicBezTo>
                      <a:pt x="38" y="127"/>
                      <a:pt x="43" y="129"/>
                      <a:pt x="49" y="130"/>
                    </a:cubicBezTo>
                    <a:cubicBezTo>
                      <a:pt x="50" y="127"/>
                      <a:pt x="52" y="125"/>
                      <a:pt x="53" y="122"/>
                    </a:cubicBezTo>
                    <a:cubicBezTo>
                      <a:pt x="55" y="122"/>
                      <a:pt x="57" y="123"/>
                      <a:pt x="59" y="123"/>
                    </a:cubicBezTo>
                    <a:cubicBezTo>
                      <a:pt x="60" y="123"/>
                      <a:pt x="62" y="123"/>
                      <a:pt x="64" y="123"/>
                    </a:cubicBezTo>
                    <a:cubicBezTo>
                      <a:pt x="65" y="126"/>
                      <a:pt x="66" y="130"/>
                      <a:pt x="67" y="132"/>
                    </a:cubicBezTo>
                    <a:cubicBezTo>
                      <a:pt x="72" y="132"/>
                      <a:pt x="78" y="132"/>
                      <a:pt x="83" y="130"/>
                    </a:cubicBezTo>
                    <a:cubicBezTo>
                      <a:pt x="83" y="127"/>
                      <a:pt x="83" y="124"/>
                      <a:pt x="83" y="121"/>
                    </a:cubicBezTo>
                    <a:cubicBezTo>
                      <a:pt x="88" y="119"/>
                      <a:pt x="88" y="119"/>
                      <a:pt x="88" y="119"/>
                    </a:cubicBezTo>
                    <a:cubicBezTo>
                      <a:pt x="93" y="117"/>
                      <a:pt x="93" y="117"/>
                      <a:pt x="93" y="117"/>
                    </a:cubicBezTo>
                    <a:cubicBezTo>
                      <a:pt x="95" y="119"/>
                      <a:pt x="97" y="121"/>
                      <a:pt x="100" y="123"/>
                    </a:cubicBezTo>
                    <a:cubicBezTo>
                      <a:pt x="104" y="121"/>
                      <a:pt x="109" y="117"/>
                      <a:pt x="113" y="113"/>
                    </a:cubicBezTo>
                    <a:cubicBezTo>
                      <a:pt x="111" y="110"/>
                      <a:pt x="109" y="108"/>
                      <a:pt x="108" y="105"/>
                    </a:cubicBezTo>
                    <a:cubicBezTo>
                      <a:pt x="109" y="103"/>
                      <a:pt x="110" y="102"/>
                      <a:pt x="111" y="101"/>
                    </a:cubicBezTo>
                    <a:cubicBezTo>
                      <a:pt x="112" y="99"/>
                      <a:pt x="113" y="98"/>
                      <a:pt x="114" y="96"/>
                    </a:cubicBezTo>
                    <a:cubicBezTo>
                      <a:pt x="117" y="97"/>
                      <a:pt x="120" y="98"/>
                      <a:pt x="123" y="99"/>
                    </a:cubicBezTo>
                    <a:cubicBezTo>
                      <a:pt x="126" y="94"/>
                      <a:pt x="128" y="89"/>
                      <a:pt x="130" y="83"/>
                    </a:cubicBezTo>
                    <a:cubicBezTo>
                      <a:pt x="127" y="82"/>
                      <a:pt x="124" y="80"/>
                      <a:pt x="121" y="79"/>
                    </a:cubicBezTo>
                    <a:cubicBezTo>
                      <a:pt x="122" y="77"/>
                      <a:pt x="122" y="75"/>
                      <a:pt x="122" y="73"/>
                    </a:cubicBezTo>
                    <a:cubicBezTo>
                      <a:pt x="123" y="72"/>
                      <a:pt x="123" y="70"/>
                      <a:pt x="123" y="68"/>
                    </a:cubicBezTo>
                    <a:cubicBezTo>
                      <a:pt x="126" y="67"/>
                      <a:pt x="129" y="67"/>
                      <a:pt x="132" y="66"/>
                    </a:cubicBezTo>
                    <a:cubicBezTo>
                      <a:pt x="132" y="60"/>
                      <a:pt x="131" y="54"/>
                      <a:pt x="130" y="49"/>
                    </a:cubicBezTo>
                    <a:cubicBezTo>
                      <a:pt x="126" y="49"/>
                      <a:pt x="123" y="49"/>
                      <a:pt x="120" y="49"/>
                    </a:cubicBezTo>
                    <a:lnTo>
                      <a:pt x="118" y="44"/>
                    </a:lnTo>
                    <a:close/>
                    <a:moveTo>
                      <a:pt x="91" y="86"/>
                    </a:moveTo>
                    <a:cubicBezTo>
                      <a:pt x="88" y="90"/>
                      <a:pt x="83" y="94"/>
                      <a:pt x="78" y="96"/>
                    </a:cubicBezTo>
                    <a:cubicBezTo>
                      <a:pt x="73" y="98"/>
                      <a:pt x="67" y="99"/>
                      <a:pt x="62" y="98"/>
                    </a:cubicBezTo>
                    <a:cubicBezTo>
                      <a:pt x="56" y="97"/>
                      <a:pt x="51" y="95"/>
                      <a:pt x="46" y="92"/>
                    </a:cubicBezTo>
                    <a:cubicBezTo>
                      <a:pt x="42" y="89"/>
                      <a:pt x="38" y="84"/>
                      <a:pt x="36" y="79"/>
                    </a:cubicBezTo>
                    <a:cubicBezTo>
                      <a:pt x="34" y="74"/>
                      <a:pt x="33" y="68"/>
                      <a:pt x="34" y="62"/>
                    </a:cubicBezTo>
                    <a:cubicBezTo>
                      <a:pt x="35" y="57"/>
                      <a:pt x="37" y="51"/>
                      <a:pt x="40" y="47"/>
                    </a:cubicBezTo>
                    <a:cubicBezTo>
                      <a:pt x="44" y="42"/>
                      <a:pt x="48" y="39"/>
                      <a:pt x="53" y="37"/>
                    </a:cubicBezTo>
                    <a:cubicBezTo>
                      <a:pt x="59" y="35"/>
                      <a:pt x="64" y="34"/>
                      <a:pt x="70" y="34"/>
                    </a:cubicBezTo>
                    <a:cubicBezTo>
                      <a:pt x="75" y="35"/>
                      <a:pt x="81" y="37"/>
                      <a:pt x="85" y="41"/>
                    </a:cubicBezTo>
                    <a:cubicBezTo>
                      <a:pt x="90" y="44"/>
                      <a:pt x="93" y="49"/>
                      <a:pt x="95" y="54"/>
                    </a:cubicBezTo>
                    <a:cubicBezTo>
                      <a:pt x="97" y="59"/>
                      <a:pt x="98" y="65"/>
                      <a:pt x="98" y="70"/>
                    </a:cubicBezTo>
                    <a:cubicBezTo>
                      <a:pt x="97" y="76"/>
                      <a:pt x="95" y="81"/>
                      <a:pt x="91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9" name="Freeform 7">
                <a:extLst>
                  <a:ext uri="{FF2B5EF4-FFF2-40B4-BE49-F238E27FC236}">
                    <a16:creationId xmlns:a16="http://schemas.microsoft.com/office/drawing/2014/main" id="{57E5FF28-5205-D962-2EF1-2EA52F74EA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07738" y="2982913"/>
                <a:ext cx="247650" cy="249237"/>
              </a:xfrm>
              <a:custGeom>
                <a:avLst/>
                <a:gdLst>
                  <a:gd name="T0" fmla="*/ 60 w 65"/>
                  <a:gd name="T1" fmla="*/ 30 h 65"/>
                  <a:gd name="T2" fmla="*/ 63 w 65"/>
                  <a:gd name="T3" fmla="*/ 20 h 65"/>
                  <a:gd name="T4" fmla="*/ 57 w 65"/>
                  <a:gd name="T5" fmla="*/ 18 h 65"/>
                  <a:gd name="T6" fmla="*/ 58 w 65"/>
                  <a:gd name="T7" fmla="*/ 12 h 65"/>
                  <a:gd name="T8" fmla="*/ 49 w 65"/>
                  <a:gd name="T9" fmla="*/ 9 h 65"/>
                  <a:gd name="T10" fmla="*/ 44 w 65"/>
                  <a:gd name="T11" fmla="*/ 6 h 65"/>
                  <a:gd name="T12" fmla="*/ 37 w 65"/>
                  <a:gd name="T13" fmla="*/ 0 h 65"/>
                  <a:gd name="T14" fmla="*/ 32 w 65"/>
                  <a:gd name="T15" fmla="*/ 4 h 65"/>
                  <a:gd name="T16" fmla="*/ 28 w 65"/>
                  <a:gd name="T17" fmla="*/ 0 h 65"/>
                  <a:gd name="T18" fmla="*/ 20 w 65"/>
                  <a:gd name="T19" fmla="*/ 6 h 65"/>
                  <a:gd name="T20" fmla="*/ 16 w 65"/>
                  <a:gd name="T21" fmla="*/ 9 h 65"/>
                  <a:gd name="T22" fmla="*/ 6 w 65"/>
                  <a:gd name="T23" fmla="*/ 12 h 65"/>
                  <a:gd name="T24" fmla="*/ 8 w 65"/>
                  <a:gd name="T25" fmla="*/ 18 h 65"/>
                  <a:gd name="T26" fmla="*/ 2 w 65"/>
                  <a:gd name="T27" fmla="*/ 20 h 65"/>
                  <a:gd name="T28" fmla="*/ 4 w 65"/>
                  <a:gd name="T29" fmla="*/ 30 h 65"/>
                  <a:gd name="T30" fmla="*/ 4 w 65"/>
                  <a:gd name="T31" fmla="*/ 35 h 65"/>
                  <a:gd name="T32" fmla="*/ 2 w 65"/>
                  <a:gd name="T33" fmla="*/ 45 h 65"/>
                  <a:gd name="T34" fmla="*/ 8 w 65"/>
                  <a:gd name="T35" fmla="*/ 46 h 65"/>
                  <a:gd name="T36" fmla="*/ 6 w 65"/>
                  <a:gd name="T37" fmla="*/ 52 h 65"/>
                  <a:gd name="T38" fmla="*/ 16 w 65"/>
                  <a:gd name="T39" fmla="*/ 55 h 65"/>
                  <a:gd name="T40" fmla="*/ 20 w 65"/>
                  <a:gd name="T41" fmla="*/ 58 h 65"/>
                  <a:gd name="T42" fmla="*/ 28 w 65"/>
                  <a:gd name="T43" fmla="*/ 65 h 65"/>
                  <a:gd name="T44" fmla="*/ 32 w 65"/>
                  <a:gd name="T45" fmla="*/ 61 h 65"/>
                  <a:gd name="T46" fmla="*/ 37 w 65"/>
                  <a:gd name="T47" fmla="*/ 65 h 65"/>
                  <a:gd name="T48" fmla="*/ 44 w 65"/>
                  <a:gd name="T49" fmla="*/ 58 h 65"/>
                  <a:gd name="T50" fmla="*/ 49 w 65"/>
                  <a:gd name="T51" fmla="*/ 55 h 65"/>
                  <a:gd name="T52" fmla="*/ 58 w 65"/>
                  <a:gd name="T53" fmla="*/ 52 h 65"/>
                  <a:gd name="T54" fmla="*/ 57 w 65"/>
                  <a:gd name="T55" fmla="*/ 46 h 65"/>
                  <a:gd name="T56" fmla="*/ 63 w 65"/>
                  <a:gd name="T57" fmla="*/ 45 h 65"/>
                  <a:gd name="T58" fmla="*/ 60 w 65"/>
                  <a:gd name="T59" fmla="*/ 35 h 65"/>
                  <a:gd name="T60" fmla="*/ 40 w 65"/>
                  <a:gd name="T61" fmla="*/ 46 h 65"/>
                  <a:gd name="T62" fmla="*/ 24 w 65"/>
                  <a:gd name="T63" fmla="*/ 46 h 65"/>
                  <a:gd name="T64" fmla="*/ 16 w 65"/>
                  <a:gd name="T65" fmla="*/ 32 h 65"/>
                  <a:gd name="T66" fmla="*/ 24 w 65"/>
                  <a:gd name="T67" fmla="*/ 18 h 65"/>
                  <a:gd name="T68" fmla="*/ 40 w 65"/>
                  <a:gd name="T69" fmla="*/ 18 h 65"/>
                  <a:gd name="T70" fmla="*/ 48 w 65"/>
                  <a:gd name="T71" fmla="*/ 32 h 65"/>
                  <a:gd name="T72" fmla="*/ 40 w 65"/>
                  <a:gd name="T7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" h="65">
                    <a:moveTo>
                      <a:pt x="61" y="32"/>
                    </a:moveTo>
                    <a:cubicBezTo>
                      <a:pt x="60" y="30"/>
                      <a:pt x="60" y="30"/>
                      <a:pt x="60" y="30"/>
                    </a:cubicBezTo>
                    <a:cubicBezTo>
                      <a:pt x="62" y="29"/>
                      <a:pt x="63" y="28"/>
                      <a:pt x="65" y="28"/>
                    </a:cubicBezTo>
                    <a:cubicBezTo>
                      <a:pt x="64" y="25"/>
                      <a:pt x="64" y="22"/>
                      <a:pt x="63" y="20"/>
                    </a:cubicBezTo>
                    <a:cubicBezTo>
                      <a:pt x="61" y="20"/>
                      <a:pt x="60" y="20"/>
                      <a:pt x="58" y="20"/>
                    </a:cubicBezTo>
                    <a:cubicBezTo>
                      <a:pt x="58" y="20"/>
                      <a:pt x="57" y="19"/>
                      <a:pt x="57" y="18"/>
                    </a:cubicBezTo>
                    <a:cubicBezTo>
                      <a:pt x="56" y="17"/>
                      <a:pt x="56" y="16"/>
                      <a:pt x="55" y="16"/>
                    </a:cubicBezTo>
                    <a:cubicBezTo>
                      <a:pt x="56" y="15"/>
                      <a:pt x="57" y="13"/>
                      <a:pt x="58" y="12"/>
                    </a:cubicBezTo>
                    <a:cubicBezTo>
                      <a:pt x="57" y="10"/>
                      <a:pt x="55" y="8"/>
                      <a:pt x="52" y="6"/>
                    </a:cubicBezTo>
                    <a:cubicBezTo>
                      <a:pt x="51" y="7"/>
                      <a:pt x="50" y="8"/>
                      <a:pt x="49" y="9"/>
                    </a:cubicBezTo>
                    <a:cubicBezTo>
                      <a:pt x="48" y="8"/>
                      <a:pt x="47" y="8"/>
                      <a:pt x="46" y="8"/>
                    </a:cubicBezTo>
                    <a:cubicBezTo>
                      <a:pt x="46" y="7"/>
                      <a:pt x="45" y="7"/>
                      <a:pt x="44" y="6"/>
                    </a:cubicBezTo>
                    <a:cubicBezTo>
                      <a:pt x="44" y="5"/>
                      <a:pt x="44" y="3"/>
                      <a:pt x="45" y="2"/>
                    </a:cubicBezTo>
                    <a:cubicBezTo>
                      <a:pt x="42" y="1"/>
                      <a:pt x="39" y="0"/>
                      <a:pt x="37" y="0"/>
                    </a:cubicBezTo>
                    <a:cubicBezTo>
                      <a:pt x="36" y="1"/>
                      <a:pt x="35" y="2"/>
                      <a:pt x="35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2"/>
                      <a:pt x="28" y="1"/>
                      <a:pt x="28" y="0"/>
                    </a:cubicBezTo>
                    <a:cubicBezTo>
                      <a:pt x="25" y="0"/>
                      <a:pt x="22" y="1"/>
                      <a:pt x="20" y="2"/>
                    </a:cubicBezTo>
                    <a:cubicBezTo>
                      <a:pt x="20" y="3"/>
                      <a:pt x="20" y="5"/>
                      <a:pt x="20" y="6"/>
                    </a:cubicBezTo>
                    <a:cubicBezTo>
                      <a:pt x="20" y="7"/>
                      <a:pt x="19" y="7"/>
                      <a:pt x="18" y="8"/>
                    </a:cubicBezTo>
                    <a:cubicBezTo>
                      <a:pt x="17" y="8"/>
                      <a:pt x="16" y="8"/>
                      <a:pt x="16" y="9"/>
                    </a:cubicBezTo>
                    <a:cubicBezTo>
                      <a:pt x="15" y="8"/>
                      <a:pt x="13" y="7"/>
                      <a:pt x="12" y="6"/>
                    </a:cubicBezTo>
                    <a:cubicBezTo>
                      <a:pt x="10" y="8"/>
                      <a:pt x="8" y="10"/>
                      <a:pt x="6" y="12"/>
                    </a:cubicBezTo>
                    <a:cubicBezTo>
                      <a:pt x="7" y="13"/>
                      <a:pt x="8" y="15"/>
                      <a:pt x="9" y="16"/>
                    </a:cubicBezTo>
                    <a:cubicBezTo>
                      <a:pt x="8" y="16"/>
                      <a:pt x="8" y="17"/>
                      <a:pt x="8" y="18"/>
                    </a:cubicBezTo>
                    <a:cubicBezTo>
                      <a:pt x="7" y="19"/>
                      <a:pt x="7" y="20"/>
                      <a:pt x="6" y="20"/>
                    </a:cubicBezTo>
                    <a:cubicBezTo>
                      <a:pt x="5" y="20"/>
                      <a:pt x="3" y="20"/>
                      <a:pt x="2" y="20"/>
                    </a:cubicBezTo>
                    <a:cubicBezTo>
                      <a:pt x="1" y="22"/>
                      <a:pt x="0" y="25"/>
                      <a:pt x="0" y="28"/>
                    </a:cubicBezTo>
                    <a:cubicBezTo>
                      <a:pt x="1" y="28"/>
                      <a:pt x="2" y="29"/>
                      <a:pt x="4" y="30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1" y="36"/>
                      <a:pt x="0" y="37"/>
                    </a:cubicBezTo>
                    <a:cubicBezTo>
                      <a:pt x="0" y="39"/>
                      <a:pt x="1" y="42"/>
                      <a:pt x="2" y="45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5"/>
                      <a:pt x="7" y="46"/>
                      <a:pt x="8" y="46"/>
                    </a:cubicBezTo>
                    <a:cubicBezTo>
                      <a:pt x="8" y="47"/>
                      <a:pt x="8" y="48"/>
                      <a:pt x="9" y="49"/>
                    </a:cubicBezTo>
                    <a:cubicBezTo>
                      <a:pt x="8" y="50"/>
                      <a:pt x="7" y="51"/>
                      <a:pt x="6" y="52"/>
                    </a:cubicBezTo>
                    <a:cubicBezTo>
                      <a:pt x="8" y="55"/>
                      <a:pt x="10" y="56"/>
                      <a:pt x="12" y="58"/>
                    </a:cubicBezTo>
                    <a:cubicBezTo>
                      <a:pt x="13" y="57"/>
                      <a:pt x="15" y="56"/>
                      <a:pt x="16" y="55"/>
                    </a:cubicBezTo>
                    <a:cubicBezTo>
                      <a:pt x="16" y="56"/>
                      <a:pt x="17" y="56"/>
                      <a:pt x="18" y="57"/>
                    </a:cubicBezTo>
                    <a:cubicBezTo>
                      <a:pt x="19" y="57"/>
                      <a:pt x="20" y="58"/>
                      <a:pt x="20" y="58"/>
                    </a:cubicBezTo>
                    <a:cubicBezTo>
                      <a:pt x="20" y="59"/>
                      <a:pt x="20" y="61"/>
                      <a:pt x="20" y="63"/>
                    </a:cubicBezTo>
                    <a:cubicBezTo>
                      <a:pt x="22" y="64"/>
                      <a:pt x="25" y="64"/>
                      <a:pt x="28" y="65"/>
                    </a:cubicBezTo>
                    <a:cubicBezTo>
                      <a:pt x="28" y="63"/>
                      <a:pt x="29" y="62"/>
                      <a:pt x="30" y="60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5" y="62"/>
                      <a:pt x="36" y="63"/>
                      <a:pt x="37" y="65"/>
                    </a:cubicBezTo>
                    <a:cubicBezTo>
                      <a:pt x="39" y="64"/>
                      <a:pt x="42" y="64"/>
                      <a:pt x="45" y="63"/>
                    </a:cubicBezTo>
                    <a:cubicBezTo>
                      <a:pt x="44" y="61"/>
                      <a:pt x="44" y="59"/>
                      <a:pt x="44" y="58"/>
                    </a:cubicBezTo>
                    <a:cubicBezTo>
                      <a:pt x="45" y="58"/>
                      <a:pt x="46" y="57"/>
                      <a:pt x="46" y="57"/>
                    </a:cubicBezTo>
                    <a:cubicBezTo>
                      <a:pt x="47" y="56"/>
                      <a:pt x="48" y="56"/>
                      <a:pt x="49" y="55"/>
                    </a:cubicBezTo>
                    <a:cubicBezTo>
                      <a:pt x="50" y="56"/>
                      <a:pt x="51" y="57"/>
                      <a:pt x="52" y="58"/>
                    </a:cubicBezTo>
                    <a:cubicBezTo>
                      <a:pt x="55" y="56"/>
                      <a:pt x="57" y="55"/>
                      <a:pt x="58" y="52"/>
                    </a:cubicBezTo>
                    <a:cubicBezTo>
                      <a:pt x="57" y="51"/>
                      <a:pt x="56" y="50"/>
                      <a:pt x="55" y="49"/>
                    </a:cubicBezTo>
                    <a:cubicBezTo>
                      <a:pt x="56" y="48"/>
                      <a:pt x="56" y="47"/>
                      <a:pt x="57" y="46"/>
                    </a:cubicBezTo>
                    <a:cubicBezTo>
                      <a:pt x="57" y="46"/>
                      <a:pt x="58" y="45"/>
                      <a:pt x="58" y="44"/>
                    </a:cubicBezTo>
                    <a:cubicBezTo>
                      <a:pt x="60" y="44"/>
                      <a:pt x="61" y="44"/>
                      <a:pt x="63" y="45"/>
                    </a:cubicBezTo>
                    <a:cubicBezTo>
                      <a:pt x="64" y="42"/>
                      <a:pt x="64" y="39"/>
                      <a:pt x="65" y="37"/>
                    </a:cubicBezTo>
                    <a:cubicBezTo>
                      <a:pt x="63" y="36"/>
                      <a:pt x="62" y="35"/>
                      <a:pt x="60" y="35"/>
                    </a:cubicBezTo>
                    <a:lnTo>
                      <a:pt x="61" y="32"/>
                    </a:lnTo>
                    <a:close/>
                    <a:moveTo>
                      <a:pt x="40" y="46"/>
                    </a:moveTo>
                    <a:cubicBezTo>
                      <a:pt x="38" y="47"/>
                      <a:pt x="35" y="48"/>
                      <a:pt x="32" y="48"/>
                    </a:cubicBezTo>
                    <a:cubicBezTo>
                      <a:pt x="29" y="48"/>
                      <a:pt x="27" y="47"/>
                      <a:pt x="24" y="46"/>
                    </a:cubicBezTo>
                    <a:cubicBezTo>
                      <a:pt x="22" y="45"/>
                      <a:pt x="20" y="43"/>
                      <a:pt x="18" y="40"/>
                    </a:cubicBezTo>
                    <a:cubicBezTo>
                      <a:pt x="17" y="38"/>
                      <a:pt x="16" y="35"/>
                      <a:pt x="16" y="32"/>
                    </a:cubicBezTo>
                    <a:cubicBezTo>
                      <a:pt x="16" y="29"/>
                      <a:pt x="17" y="27"/>
                      <a:pt x="18" y="24"/>
                    </a:cubicBezTo>
                    <a:cubicBezTo>
                      <a:pt x="20" y="22"/>
                      <a:pt x="22" y="20"/>
                      <a:pt x="24" y="18"/>
                    </a:cubicBezTo>
                    <a:cubicBezTo>
                      <a:pt x="27" y="17"/>
                      <a:pt x="29" y="16"/>
                      <a:pt x="32" y="16"/>
                    </a:cubicBezTo>
                    <a:cubicBezTo>
                      <a:pt x="35" y="16"/>
                      <a:pt x="38" y="17"/>
                      <a:pt x="40" y="18"/>
                    </a:cubicBezTo>
                    <a:cubicBezTo>
                      <a:pt x="43" y="20"/>
                      <a:pt x="45" y="22"/>
                      <a:pt x="46" y="24"/>
                    </a:cubicBezTo>
                    <a:cubicBezTo>
                      <a:pt x="47" y="27"/>
                      <a:pt x="48" y="29"/>
                      <a:pt x="48" y="32"/>
                    </a:cubicBezTo>
                    <a:cubicBezTo>
                      <a:pt x="48" y="35"/>
                      <a:pt x="47" y="38"/>
                      <a:pt x="46" y="40"/>
                    </a:cubicBezTo>
                    <a:cubicBezTo>
                      <a:pt x="45" y="43"/>
                      <a:pt x="43" y="45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920CD7-B1CE-5BFD-1181-A87FD626A096}"/>
                </a:ext>
              </a:extLst>
            </p:cNvPr>
            <p:cNvGrpSpPr/>
            <p:nvPr/>
          </p:nvGrpSpPr>
          <p:grpSpPr>
            <a:xfrm>
              <a:off x="8567520" y="2080004"/>
              <a:ext cx="470262" cy="410916"/>
              <a:chOff x="9575800" y="4168775"/>
              <a:chExt cx="830263" cy="725488"/>
            </a:xfrm>
            <a:grpFill/>
            <a:effectLst/>
          </p:grpSpPr>
          <p:sp>
            <p:nvSpPr>
              <p:cNvPr id="334" name="Freeform 19">
                <a:extLst>
                  <a:ext uri="{FF2B5EF4-FFF2-40B4-BE49-F238E27FC236}">
                    <a16:creationId xmlns:a16="http://schemas.microsoft.com/office/drawing/2014/main" id="{7F372D93-9ED0-A925-1B3B-5549C3F63F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75800" y="4168775"/>
                <a:ext cx="830263" cy="725488"/>
              </a:xfrm>
              <a:custGeom>
                <a:avLst/>
                <a:gdLst>
                  <a:gd name="T0" fmla="*/ 234 w 267"/>
                  <a:gd name="T1" fmla="*/ 42 h 233"/>
                  <a:gd name="T2" fmla="*/ 197 w 267"/>
                  <a:gd name="T3" fmla="*/ 42 h 233"/>
                  <a:gd name="T4" fmla="*/ 145 w 267"/>
                  <a:gd name="T5" fmla="*/ 12 h 233"/>
                  <a:gd name="T6" fmla="*/ 145 w 267"/>
                  <a:gd name="T7" fmla="*/ 11 h 233"/>
                  <a:gd name="T8" fmla="*/ 134 w 267"/>
                  <a:gd name="T9" fmla="*/ 0 h 233"/>
                  <a:gd name="T10" fmla="*/ 122 w 267"/>
                  <a:gd name="T11" fmla="*/ 11 h 233"/>
                  <a:gd name="T12" fmla="*/ 122 w 267"/>
                  <a:gd name="T13" fmla="*/ 11 h 233"/>
                  <a:gd name="T14" fmla="*/ 70 w 267"/>
                  <a:gd name="T15" fmla="*/ 42 h 233"/>
                  <a:gd name="T16" fmla="*/ 34 w 267"/>
                  <a:gd name="T17" fmla="*/ 42 h 233"/>
                  <a:gd name="T18" fmla="*/ 0 w 267"/>
                  <a:gd name="T19" fmla="*/ 76 h 233"/>
                  <a:gd name="T20" fmla="*/ 0 w 267"/>
                  <a:gd name="T21" fmla="*/ 200 h 233"/>
                  <a:gd name="T22" fmla="*/ 34 w 267"/>
                  <a:gd name="T23" fmla="*/ 233 h 233"/>
                  <a:gd name="T24" fmla="*/ 234 w 267"/>
                  <a:gd name="T25" fmla="*/ 233 h 233"/>
                  <a:gd name="T26" fmla="*/ 267 w 267"/>
                  <a:gd name="T27" fmla="*/ 200 h 233"/>
                  <a:gd name="T28" fmla="*/ 267 w 267"/>
                  <a:gd name="T29" fmla="*/ 76 h 233"/>
                  <a:gd name="T30" fmla="*/ 234 w 267"/>
                  <a:gd name="T31" fmla="*/ 42 h 233"/>
                  <a:gd name="T32" fmla="*/ 123 w 267"/>
                  <a:gd name="T33" fmla="*/ 16 h 233"/>
                  <a:gd name="T34" fmla="*/ 134 w 267"/>
                  <a:gd name="T35" fmla="*/ 23 h 233"/>
                  <a:gd name="T36" fmla="*/ 144 w 267"/>
                  <a:gd name="T37" fmla="*/ 16 h 233"/>
                  <a:gd name="T38" fmla="*/ 189 w 267"/>
                  <a:gd name="T39" fmla="*/ 42 h 233"/>
                  <a:gd name="T40" fmla="*/ 78 w 267"/>
                  <a:gd name="T41" fmla="*/ 42 h 233"/>
                  <a:gd name="T42" fmla="*/ 123 w 267"/>
                  <a:gd name="T43" fmla="*/ 16 h 233"/>
                  <a:gd name="T44" fmla="*/ 247 w 267"/>
                  <a:gd name="T45" fmla="*/ 200 h 233"/>
                  <a:gd name="T46" fmla="*/ 234 w 267"/>
                  <a:gd name="T47" fmla="*/ 213 h 233"/>
                  <a:gd name="T48" fmla="*/ 34 w 267"/>
                  <a:gd name="T49" fmla="*/ 213 h 233"/>
                  <a:gd name="T50" fmla="*/ 20 w 267"/>
                  <a:gd name="T51" fmla="*/ 200 h 233"/>
                  <a:gd name="T52" fmla="*/ 20 w 267"/>
                  <a:gd name="T53" fmla="*/ 76 h 233"/>
                  <a:gd name="T54" fmla="*/ 34 w 267"/>
                  <a:gd name="T55" fmla="*/ 62 h 233"/>
                  <a:gd name="T56" fmla="*/ 234 w 267"/>
                  <a:gd name="T57" fmla="*/ 62 h 233"/>
                  <a:gd name="T58" fmla="*/ 247 w 267"/>
                  <a:gd name="T59" fmla="*/ 76 h 233"/>
                  <a:gd name="T60" fmla="*/ 247 w 267"/>
                  <a:gd name="T61" fmla="*/ 20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33">
                    <a:moveTo>
                      <a:pt x="234" y="42"/>
                    </a:moveTo>
                    <a:cubicBezTo>
                      <a:pt x="197" y="42"/>
                      <a:pt x="197" y="42"/>
                      <a:pt x="197" y="42"/>
                    </a:cubicBezTo>
                    <a:cubicBezTo>
                      <a:pt x="145" y="12"/>
                      <a:pt x="145" y="12"/>
                      <a:pt x="145" y="12"/>
                    </a:cubicBezTo>
                    <a:cubicBezTo>
                      <a:pt x="145" y="11"/>
                      <a:pt x="145" y="11"/>
                      <a:pt x="145" y="11"/>
                    </a:cubicBezTo>
                    <a:cubicBezTo>
                      <a:pt x="145" y="5"/>
                      <a:pt x="140" y="0"/>
                      <a:pt x="134" y="0"/>
                    </a:cubicBezTo>
                    <a:cubicBezTo>
                      <a:pt x="127" y="0"/>
                      <a:pt x="122" y="5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15" y="42"/>
                      <a:pt x="0" y="57"/>
                      <a:pt x="0" y="76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18"/>
                      <a:pt x="15" y="233"/>
                      <a:pt x="34" y="233"/>
                    </a:cubicBezTo>
                    <a:cubicBezTo>
                      <a:pt x="234" y="233"/>
                      <a:pt x="234" y="233"/>
                      <a:pt x="234" y="233"/>
                    </a:cubicBezTo>
                    <a:cubicBezTo>
                      <a:pt x="252" y="233"/>
                      <a:pt x="267" y="218"/>
                      <a:pt x="267" y="200"/>
                    </a:cubicBezTo>
                    <a:cubicBezTo>
                      <a:pt x="267" y="76"/>
                      <a:pt x="267" y="76"/>
                      <a:pt x="267" y="76"/>
                    </a:cubicBezTo>
                    <a:cubicBezTo>
                      <a:pt x="267" y="57"/>
                      <a:pt x="252" y="42"/>
                      <a:pt x="234" y="42"/>
                    </a:cubicBezTo>
                    <a:close/>
                    <a:moveTo>
                      <a:pt x="123" y="16"/>
                    </a:moveTo>
                    <a:cubicBezTo>
                      <a:pt x="125" y="20"/>
                      <a:pt x="129" y="23"/>
                      <a:pt x="134" y="23"/>
                    </a:cubicBezTo>
                    <a:cubicBezTo>
                      <a:pt x="138" y="23"/>
                      <a:pt x="142" y="20"/>
                      <a:pt x="144" y="16"/>
                    </a:cubicBezTo>
                    <a:cubicBezTo>
                      <a:pt x="189" y="42"/>
                      <a:pt x="189" y="42"/>
                      <a:pt x="189" y="42"/>
                    </a:cubicBezTo>
                    <a:cubicBezTo>
                      <a:pt x="78" y="42"/>
                      <a:pt x="78" y="42"/>
                      <a:pt x="78" y="42"/>
                    </a:cubicBezTo>
                    <a:lnTo>
                      <a:pt x="123" y="16"/>
                    </a:lnTo>
                    <a:close/>
                    <a:moveTo>
                      <a:pt x="247" y="200"/>
                    </a:moveTo>
                    <a:cubicBezTo>
                      <a:pt x="247" y="207"/>
                      <a:pt x="241" y="213"/>
                      <a:pt x="234" y="213"/>
                    </a:cubicBezTo>
                    <a:cubicBezTo>
                      <a:pt x="34" y="213"/>
                      <a:pt x="34" y="213"/>
                      <a:pt x="34" y="213"/>
                    </a:cubicBezTo>
                    <a:cubicBezTo>
                      <a:pt x="26" y="213"/>
                      <a:pt x="20" y="207"/>
                      <a:pt x="20" y="200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8"/>
                      <a:pt x="26" y="62"/>
                      <a:pt x="34" y="62"/>
                    </a:cubicBezTo>
                    <a:cubicBezTo>
                      <a:pt x="234" y="62"/>
                      <a:pt x="234" y="62"/>
                      <a:pt x="234" y="62"/>
                    </a:cubicBezTo>
                    <a:cubicBezTo>
                      <a:pt x="241" y="62"/>
                      <a:pt x="247" y="68"/>
                      <a:pt x="247" y="76"/>
                    </a:cubicBezTo>
                    <a:lnTo>
                      <a:pt x="247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5" name="Freeform 20">
                <a:extLst>
                  <a:ext uri="{FF2B5EF4-FFF2-40B4-BE49-F238E27FC236}">
                    <a16:creationId xmlns:a16="http://schemas.microsoft.com/office/drawing/2014/main" id="{F0621CD1-040F-7388-5277-8AB6623F3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1563" y="4535488"/>
                <a:ext cx="317500" cy="242888"/>
              </a:xfrm>
              <a:custGeom>
                <a:avLst/>
                <a:gdLst>
                  <a:gd name="T0" fmla="*/ 200 w 200"/>
                  <a:gd name="T1" fmla="*/ 153 h 153"/>
                  <a:gd name="T2" fmla="*/ 200 w 200"/>
                  <a:gd name="T3" fmla="*/ 0 h 153"/>
                  <a:gd name="T4" fmla="*/ 0 w 200"/>
                  <a:gd name="T5" fmla="*/ 153 h 153"/>
                  <a:gd name="T6" fmla="*/ 200 w 200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153">
                    <a:moveTo>
                      <a:pt x="200" y="153"/>
                    </a:moveTo>
                    <a:lnTo>
                      <a:pt x="200" y="0"/>
                    </a:lnTo>
                    <a:lnTo>
                      <a:pt x="0" y="153"/>
                    </a:lnTo>
                    <a:lnTo>
                      <a:pt x="20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6" name="Freeform 21">
                <a:extLst>
                  <a:ext uri="{FF2B5EF4-FFF2-40B4-BE49-F238E27FC236}">
                    <a16:creationId xmlns:a16="http://schemas.microsoft.com/office/drawing/2014/main" id="{7D4EB335-6491-10ED-CB76-7E278020D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0600" y="4418013"/>
                <a:ext cx="438150" cy="346075"/>
              </a:xfrm>
              <a:custGeom>
                <a:avLst/>
                <a:gdLst>
                  <a:gd name="T0" fmla="*/ 114 w 141"/>
                  <a:gd name="T1" fmla="*/ 13 h 111"/>
                  <a:gd name="T2" fmla="*/ 4 w 141"/>
                  <a:gd name="T3" fmla="*/ 96 h 111"/>
                  <a:gd name="T4" fmla="*/ 3 w 141"/>
                  <a:gd name="T5" fmla="*/ 107 h 111"/>
                  <a:gd name="T6" fmla="*/ 10 w 141"/>
                  <a:gd name="T7" fmla="*/ 111 h 111"/>
                  <a:gd name="T8" fmla="*/ 15 w 141"/>
                  <a:gd name="T9" fmla="*/ 109 h 111"/>
                  <a:gd name="T10" fmla="*/ 124 w 141"/>
                  <a:gd name="T11" fmla="*/ 24 h 111"/>
                  <a:gd name="T12" fmla="*/ 129 w 141"/>
                  <a:gd name="T13" fmla="*/ 29 h 111"/>
                  <a:gd name="T14" fmla="*/ 141 w 141"/>
                  <a:gd name="T15" fmla="*/ 0 h 111"/>
                  <a:gd name="T16" fmla="*/ 109 w 141"/>
                  <a:gd name="T17" fmla="*/ 8 h 111"/>
                  <a:gd name="T18" fmla="*/ 114 w 141"/>
                  <a:gd name="T19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1" h="111">
                    <a:moveTo>
                      <a:pt x="114" y="13"/>
                    </a:moveTo>
                    <a:cubicBezTo>
                      <a:pt x="4" y="96"/>
                      <a:pt x="4" y="96"/>
                      <a:pt x="4" y="96"/>
                    </a:cubicBezTo>
                    <a:cubicBezTo>
                      <a:pt x="1" y="99"/>
                      <a:pt x="0" y="104"/>
                      <a:pt x="3" y="107"/>
                    </a:cubicBezTo>
                    <a:cubicBezTo>
                      <a:pt x="5" y="109"/>
                      <a:pt x="7" y="111"/>
                      <a:pt x="10" y="111"/>
                    </a:cubicBezTo>
                    <a:cubicBezTo>
                      <a:pt x="11" y="111"/>
                      <a:pt x="13" y="110"/>
                      <a:pt x="15" y="109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9" y="8"/>
                      <a:pt x="109" y="8"/>
                      <a:pt x="109" y="8"/>
                    </a:cubicBezTo>
                    <a:lnTo>
                      <a:pt x="11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EBF661-C571-6232-943E-0D2FB4C66D48}"/>
                </a:ext>
              </a:extLst>
            </p:cNvPr>
            <p:cNvGrpSpPr/>
            <p:nvPr/>
          </p:nvGrpSpPr>
          <p:grpSpPr>
            <a:xfrm>
              <a:off x="2378316" y="2106075"/>
              <a:ext cx="358775" cy="358775"/>
              <a:chOff x="1839913" y="1474788"/>
              <a:chExt cx="358775" cy="358775"/>
            </a:xfrm>
            <a:grpFill/>
          </p:grpSpPr>
          <p:sp>
            <p:nvSpPr>
              <p:cNvPr id="332" name="Freeform 12">
                <a:extLst>
                  <a:ext uri="{FF2B5EF4-FFF2-40B4-BE49-F238E27FC236}">
                    <a16:creationId xmlns:a16="http://schemas.microsoft.com/office/drawing/2014/main" id="{31CA777C-2D6D-F061-2468-A8A52E62D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0400" y="1565276"/>
                <a:ext cx="138112" cy="136525"/>
              </a:xfrm>
              <a:custGeom>
                <a:avLst/>
                <a:gdLst>
                  <a:gd name="T0" fmla="*/ 58 w 87"/>
                  <a:gd name="T1" fmla="*/ 0 h 86"/>
                  <a:gd name="T2" fmla="*/ 29 w 87"/>
                  <a:gd name="T3" fmla="*/ 0 h 86"/>
                  <a:gd name="T4" fmla="*/ 29 w 87"/>
                  <a:gd name="T5" fmla="*/ 29 h 86"/>
                  <a:gd name="T6" fmla="*/ 0 w 87"/>
                  <a:gd name="T7" fmla="*/ 29 h 86"/>
                  <a:gd name="T8" fmla="*/ 0 w 87"/>
                  <a:gd name="T9" fmla="*/ 58 h 86"/>
                  <a:gd name="T10" fmla="*/ 29 w 87"/>
                  <a:gd name="T11" fmla="*/ 58 h 86"/>
                  <a:gd name="T12" fmla="*/ 29 w 87"/>
                  <a:gd name="T13" fmla="*/ 86 h 86"/>
                  <a:gd name="T14" fmla="*/ 58 w 87"/>
                  <a:gd name="T15" fmla="*/ 86 h 86"/>
                  <a:gd name="T16" fmla="*/ 58 w 87"/>
                  <a:gd name="T17" fmla="*/ 58 h 86"/>
                  <a:gd name="T18" fmla="*/ 87 w 87"/>
                  <a:gd name="T19" fmla="*/ 58 h 86"/>
                  <a:gd name="T20" fmla="*/ 87 w 87"/>
                  <a:gd name="T21" fmla="*/ 29 h 86"/>
                  <a:gd name="T22" fmla="*/ 58 w 87"/>
                  <a:gd name="T23" fmla="*/ 29 h 86"/>
                  <a:gd name="T24" fmla="*/ 58 w 87"/>
                  <a:gd name="T2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86">
                    <a:moveTo>
                      <a:pt x="58" y="0"/>
                    </a:moveTo>
                    <a:lnTo>
                      <a:pt x="29" y="0"/>
                    </a:lnTo>
                    <a:lnTo>
                      <a:pt x="29" y="29"/>
                    </a:lnTo>
                    <a:lnTo>
                      <a:pt x="0" y="29"/>
                    </a:lnTo>
                    <a:lnTo>
                      <a:pt x="0" y="58"/>
                    </a:lnTo>
                    <a:lnTo>
                      <a:pt x="29" y="58"/>
                    </a:lnTo>
                    <a:lnTo>
                      <a:pt x="29" y="86"/>
                    </a:lnTo>
                    <a:lnTo>
                      <a:pt x="58" y="86"/>
                    </a:lnTo>
                    <a:lnTo>
                      <a:pt x="58" y="58"/>
                    </a:lnTo>
                    <a:lnTo>
                      <a:pt x="87" y="58"/>
                    </a:lnTo>
                    <a:lnTo>
                      <a:pt x="87" y="29"/>
                    </a:lnTo>
                    <a:lnTo>
                      <a:pt x="58" y="29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3" name="Freeform 13">
                <a:extLst>
                  <a:ext uri="{FF2B5EF4-FFF2-40B4-BE49-F238E27FC236}">
                    <a16:creationId xmlns:a16="http://schemas.microsoft.com/office/drawing/2014/main" id="{0CB94230-8AC9-E8EE-6CD8-C2EEA2341F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9913" y="1474788"/>
                <a:ext cx="358775" cy="358775"/>
              </a:xfrm>
              <a:custGeom>
                <a:avLst/>
                <a:gdLst>
                  <a:gd name="T0" fmla="*/ 62 w 63"/>
                  <a:gd name="T1" fmla="*/ 54 h 63"/>
                  <a:gd name="T2" fmla="*/ 51 w 63"/>
                  <a:gd name="T3" fmla="*/ 43 h 63"/>
                  <a:gd name="T4" fmla="*/ 56 w 63"/>
                  <a:gd name="T5" fmla="*/ 28 h 63"/>
                  <a:gd name="T6" fmla="*/ 28 w 63"/>
                  <a:gd name="T7" fmla="*/ 0 h 63"/>
                  <a:gd name="T8" fmla="*/ 0 w 63"/>
                  <a:gd name="T9" fmla="*/ 28 h 63"/>
                  <a:gd name="T10" fmla="*/ 28 w 63"/>
                  <a:gd name="T11" fmla="*/ 56 h 63"/>
                  <a:gd name="T12" fmla="*/ 43 w 63"/>
                  <a:gd name="T13" fmla="*/ 52 h 63"/>
                  <a:gd name="T14" fmla="*/ 54 w 63"/>
                  <a:gd name="T15" fmla="*/ 63 h 63"/>
                  <a:gd name="T16" fmla="*/ 57 w 63"/>
                  <a:gd name="T17" fmla="*/ 63 h 63"/>
                  <a:gd name="T18" fmla="*/ 62 w 63"/>
                  <a:gd name="T19" fmla="*/ 57 h 63"/>
                  <a:gd name="T20" fmla="*/ 62 w 63"/>
                  <a:gd name="T21" fmla="*/ 54 h 63"/>
                  <a:gd name="T22" fmla="*/ 28 w 63"/>
                  <a:gd name="T23" fmla="*/ 48 h 63"/>
                  <a:gd name="T24" fmla="*/ 8 w 63"/>
                  <a:gd name="T25" fmla="*/ 28 h 63"/>
                  <a:gd name="T26" fmla="*/ 28 w 63"/>
                  <a:gd name="T27" fmla="*/ 8 h 63"/>
                  <a:gd name="T28" fmla="*/ 48 w 63"/>
                  <a:gd name="T29" fmla="*/ 28 h 63"/>
                  <a:gd name="T30" fmla="*/ 28 w 63"/>
                  <a:gd name="T31" fmla="*/ 4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63">
                    <a:moveTo>
                      <a:pt x="62" y="54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4" y="39"/>
                      <a:pt x="56" y="34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6"/>
                      <a:pt x="28" y="56"/>
                    </a:cubicBezTo>
                    <a:cubicBezTo>
                      <a:pt x="33" y="56"/>
                      <a:pt x="39" y="54"/>
                      <a:pt x="43" y="52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5" y="63"/>
                      <a:pt x="56" y="63"/>
                      <a:pt x="57" y="63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63" y="56"/>
                      <a:pt x="63" y="55"/>
                      <a:pt x="62" y="54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39"/>
                      <a:pt x="8" y="28"/>
                    </a:cubicBezTo>
                    <a:cubicBezTo>
                      <a:pt x="8" y="17"/>
                      <a:pt x="17" y="8"/>
                      <a:pt x="28" y="8"/>
                    </a:cubicBezTo>
                    <a:cubicBezTo>
                      <a:pt x="39" y="8"/>
                      <a:pt x="48" y="17"/>
                      <a:pt x="48" y="28"/>
                    </a:cubicBezTo>
                    <a:cubicBezTo>
                      <a:pt x="48" y="39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970142-E1AC-A604-9879-FF82930503D9}"/>
                </a:ext>
              </a:extLst>
            </p:cNvPr>
            <p:cNvGrpSpPr/>
            <p:nvPr/>
          </p:nvGrpSpPr>
          <p:grpSpPr>
            <a:xfrm>
              <a:off x="11416696" y="2097343"/>
              <a:ext cx="376238" cy="376238"/>
              <a:chOff x="2522538" y="2108200"/>
              <a:chExt cx="376238" cy="376238"/>
            </a:xfrm>
            <a:grpFill/>
          </p:grpSpPr>
          <p:sp>
            <p:nvSpPr>
              <p:cNvPr id="328" name="Freeform 54">
                <a:extLst>
                  <a:ext uri="{FF2B5EF4-FFF2-40B4-BE49-F238E27FC236}">
                    <a16:creationId xmlns:a16="http://schemas.microsoft.com/office/drawing/2014/main" id="{58BC6019-AFB3-4DD3-D4B0-B11385A64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2319338"/>
                <a:ext cx="163513" cy="71438"/>
              </a:xfrm>
              <a:custGeom>
                <a:avLst/>
                <a:gdLst>
                  <a:gd name="T0" fmla="*/ 3 w 28"/>
                  <a:gd name="T1" fmla="*/ 10 h 12"/>
                  <a:gd name="T2" fmla="*/ 10 w 28"/>
                  <a:gd name="T3" fmla="*/ 12 h 12"/>
                  <a:gd name="T4" fmla="*/ 28 w 28"/>
                  <a:gd name="T5" fmla="*/ 8 h 12"/>
                  <a:gd name="T6" fmla="*/ 5 w 28"/>
                  <a:gd name="T7" fmla="*/ 1 h 12"/>
                  <a:gd name="T8" fmla="*/ 2 w 28"/>
                  <a:gd name="T9" fmla="*/ 1 h 12"/>
                  <a:gd name="T10" fmla="*/ 0 w 28"/>
                  <a:gd name="T11" fmla="*/ 5 h 12"/>
                  <a:gd name="T12" fmla="*/ 0 w 28"/>
                  <a:gd name="T13" fmla="*/ 6 h 12"/>
                  <a:gd name="T14" fmla="*/ 3 w 28"/>
                  <a:gd name="T1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2">
                    <a:moveTo>
                      <a:pt x="3" y="10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9" name="Freeform 55">
                <a:extLst>
                  <a:ext uri="{FF2B5EF4-FFF2-40B4-BE49-F238E27FC236}">
                    <a16:creationId xmlns:a16="http://schemas.microsoft.com/office/drawing/2014/main" id="{15392AE8-542F-C0FE-4BCB-25CB9DE8C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2425700"/>
                <a:ext cx="123825" cy="58738"/>
              </a:xfrm>
              <a:custGeom>
                <a:avLst/>
                <a:gdLst>
                  <a:gd name="T0" fmla="*/ 18 w 21"/>
                  <a:gd name="T1" fmla="*/ 0 h 10"/>
                  <a:gd name="T2" fmla="*/ 18 w 21"/>
                  <a:gd name="T3" fmla="*/ 0 h 10"/>
                  <a:gd name="T4" fmla="*/ 0 w 21"/>
                  <a:gd name="T5" fmla="*/ 5 h 10"/>
                  <a:gd name="T6" fmla="*/ 16 w 21"/>
                  <a:gd name="T7" fmla="*/ 10 h 10"/>
                  <a:gd name="T8" fmla="*/ 19 w 21"/>
                  <a:gd name="T9" fmla="*/ 9 h 10"/>
                  <a:gd name="T10" fmla="*/ 21 w 21"/>
                  <a:gd name="T11" fmla="*/ 6 h 10"/>
                  <a:gd name="T12" fmla="*/ 21 w 21"/>
                  <a:gd name="T13" fmla="*/ 4 h 10"/>
                  <a:gd name="T14" fmla="*/ 18 w 21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0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20" y="8"/>
                      <a:pt x="21" y="7"/>
                      <a:pt x="21" y="6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2"/>
                      <a:pt x="20" y="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0" name="Freeform 56">
                <a:extLst>
                  <a:ext uri="{FF2B5EF4-FFF2-40B4-BE49-F238E27FC236}">
                    <a16:creationId xmlns:a16="http://schemas.microsoft.com/office/drawing/2014/main" id="{CA9D105C-376C-7FE2-3A9B-CC1F4D5F6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2343150"/>
                <a:ext cx="376238" cy="141288"/>
              </a:xfrm>
              <a:custGeom>
                <a:avLst/>
                <a:gdLst>
                  <a:gd name="T0" fmla="*/ 62 w 64"/>
                  <a:gd name="T1" fmla="*/ 1 h 24"/>
                  <a:gd name="T2" fmla="*/ 60 w 64"/>
                  <a:gd name="T3" fmla="*/ 0 h 24"/>
                  <a:gd name="T4" fmla="*/ 59 w 64"/>
                  <a:gd name="T5" fmla="*/ 0 h 24"/>
                  <a:gd name="T6" fmla="*/ 3 w 64"/>
                  <a:gd name="T7" fmla="*/ 14 h 24"/>
                  <a:gd name="T8" fmla="*/ 0 w 64"/>
                  <a:gd name="T9" fmla="*/ 18 h 24"/>
                  <a:gd name="T10" fmla="*/ 0 w 64"/>
                  <a:gd name="T11" fmla="*/ 20 h 24"/>
                  <a:gd name="T12" fmla="*/ 2 w 64"/>
                  <a:gd name="T13" fmla="*/ 23 h 24"/>
                  <a:gd name="T14" fmla="*/ 4 w 64"/>
                  <a:gd name="T15" fmla="*/ 24 h 24"/>
                  <a:gd name="T16" fmla="*/ 5 w 64"/>
                  <a:gd name="T17" fmla="*/ 24 h 24"/>
                  <a:gd name="T18" fmla="*/ 61 w 64"/>
                  <a:gd name="T19" fmla="*/ 10 h 24"/>
                  <a:gd name="T20" fmla="*/ 64 w 64"/>
                  <a:gd name="T21" fmla="*/ 6 h 24"/>
                  <a:gd name="T22" fmla="*/ 64 w 64"/>
                  <a:gd name="T23" fmla="*/ 4 h 24"/>
                  <a:gd name="T24" fmla="*/ 62 w 64"/>
                  <a:gd name="T2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24">
                    <a:moveTo>
                      <a:pt x="62" y="1"/>
                    </a:moveTo>
                    <a:cubicBezTo>
                      <a:pt x="62" y="1"/>
                      <a:pt x="61" y="0"/>
                      <a:pt x="6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0" y="16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3" y="9"/>
                      <a:pt x="64" y="8"/>
                      <a:pt x="6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3" y="2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1" name="Freeform 57">
                <a:extLst>
                  <a:ext uri="{FF2B5EF4-FFF2-40B4-BE49-F238E27FC236}">
                    <a16:creationId xmlns:a16="http://schemas.microsoft.com/office/drawing/2014/main" id="{4AA9F75D-93EB-9023-ACFB-11E65DE0D5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05088" y="2108200"/>
                <a:ext cx="217488" cy="258763"/>
              </a:xfrm>
              <a:custGeom>
                <a:avLst/>
                <a:gdLst>
                  <a:gd name="T0" fmla="*/ 8 w 37"/>
                  <a:gd name="T1" fmla="*/ 32 h 44"/>
                  <a:gd name="T2" fmla="*/ 31 w 37"/>
                  <a:gd name="T3" fmla="*/ 35 h 44"/>
                  <a:gd name="T4" fmla="*/ 20 w 37"/>
                  <a:gd name="T5" fmla="*/ 0 h 44"/>
                  <a:gd name="T6" fmla="*/ 8 w 37"/>
                  <a:gd name="T7" fmla="*/ 32 h 44"/>
                  <a:gd name="T8" fmla="*/ 15 w 37"/>
                  <a:gd name="T9" fmla="*/ 28 h 44"/>
                  <a:gd name="T10" fmla="*/ 21 w 37"/>
                  <a:gd name="T11" fmla="*/ 16 h 44"/>
                  <a:gd name="T12" fmla="*/ 20 w 37"/>
                  <a:gd name="T13" fmla="*/ 36 h 44"/>
                  <a:gd name="T14" fmla="*/ 15 w 37"/>
                  <a:gd name="T15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4">
                    <a:moveTo>
                      <a:pt x="8" y="32"/>
                    </a:moveTo>
                    <a:cubicBezTo>
                      <a:pt x="11" y="40"/>
                      <a:pt x="24" y="44"/>
                      <a:pt x="31" y="35"/>
                    </a:cubicBezTo>
                    <a:cubicBezTo>
                      <a:pt x="37" y="25"/>
                      <a:pt x="31" y="10"/>
                      <a:pt x="20" y="0"/>
                    </a:cubicBezTo>
                    <a:cubicBezTo>
                      <a:pt x="22" y="11"/>
                      <a:pt x="0" y="15"/>
                      <a:pt x="8" y="32"/>
                    </a:cubicBezTo>
                    <a:close/>
                    <a:moveTo>
                      <a:pt x="15" y="28"/>
                    </a:moveTo>
                    <a:cubicBezTo>
                      <a:pt x="17" y="26"/>
                      <a:pt x="21" y="24"/>
                      <a:pt x="21" y="16"/>
                    </a:cubicBezTo>
                    <a:cubicBezTo>
                      <a:pt x="31" y="22"/>
                      <a:pt x="27" y="38"/>
                      <a:pt x="20" y="36"/>
                    </a:cubicBezTo>
                    <a:cubicBezTo>
                      <a:pt x="13" y="35"/>
                      <a:pt x="13" y="30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E25A46-DCEF-7C6C-1A9F-3BB53A8E42E4}"/>
                </a:ext>
              </a:extLst>
            </p:cNvPr>
            <p:cNvGrpSpPr/>
            <p:nvPr/>
          </p:nvGrpSpPr>
          <p:grpSpPr>
            <a:xfrm>
              <a:off x="9626472" y="2952422"/>
              <a:ext cx="338000" cy="401492"/>
              <a:chOff x="8326439" y="1546225"/>
              <a:chExt cx="287338" cy="341313"/>
            </a:xfrm>
            <a:grpFill/>
          </p:grpSpPr>
          <p:sp>
            <p:nvSpPr>
              <p:cNvPr id="326" name="Freeform 33">
                <a:extLst>
                  <a:ext uri="{FF2B5EF4-FFF2-40B4-BE49-F238E27FC236}">
                    <a16:creationId xmlns:a16="http://schemas.microsoft.com/office/drawing/2014/main" id="{EF4E807A-C7A5-7399-9FC6-0CA14C9EB5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6439" y="1546225"/>
                <a:ext cx="287338" cy="341313"/>
              </a:xfrm>
              <a:custGeom>
                <a:avLst/>
                <a:gdLst>
                  <a:gd name="T0" fmla="*/ 96 w 108"/>
                  <a:gd name="T1" fmla="*/ 0 h 128"/>
                  <a:gd name="T2" fmla="*/ 32 w 108"/>
                  <a:gd name="T3" fmla="*/ 0 h 128"/>
                  <a:gd name="T4" fmla="*/ 20 w 108"/>
                  <a:gd name="T5" fmla="*/ 12 h 128"/>
                  <a:gd name="T6" fmla="*/ 20 w 108"/>
                  <a:gd name="T7" fmla="*/ 20 h 128"/>
                  <a:gd name="T8" fmla="*/ 12 w 108"/>
                  <a:gd name="T9" fmla="*/ 20 h 128"/>
                  <a:gd name="T10" fmla="*/ 0 w 108"/>
                  <a:gd name="T11" fmla="*/ 31 h 128"/>
                  <a:gd name="T12" fmla="*/ 0 w 108"/>
                  <a:gd name="T13" fmla="*/ 116 h 128"/>
                  <a:gd name="T14" fmla="*/ 12 w 108"/>
                  <a:gd name="T15" fmla="*/ 128 h 128"/>
                  <a:gd name="T16" fmla="*/ 76 w 108"/>
                  <a:gd name="T17" fmla="*/ 128 h 128"/>
                  <a:gd name="T18" fmla="*/ 88 w 108"/>
                  <a:gd name="T19" fmla="*/ 116 h 128"/>
                  <a:gd name="T20" fmla="*/ 88 w 108"/>
                  <a:gd name="T21" fmla="*/ 108 h 128"/>
                  <a:gd name="T22" fmla="*/ 96 w 108"/>
                  <a:gd name="T23" fmla="*/ 108 h 128"/>
                  <a:gd name="T24" fmla="*/ 108 w 108"/>
                  <a:gd name="T25" fmla="*/ 96 h 128"/>
                  <a:gd name="T26" fmla="*/ 108 w 108"/>
                  <a:gd name="T27" fmla="*/ 12 h 128"/>
                  <a:gd name="T28" fmla="*/ 96 w 108"/>
                  <a:gd name="T29" fmla="*/ 0 h 128"/>
                  <a:gd name="T30" fmla="*/ 80 w 108"/>
                  <a:gd name="T31" fmla="*/ 116 h 128"/>
                  <a:gd name="T32" fmla="*/ 76 w 108"/>
                  <a:gd name="T33" fmla="*/ 120 h 128"/>
                  <a:gd name="T34" fmla="*/ 12 w 108"/>
                  <a:gd name="T35" fmla="*/ 120 h 128"/>
                  <a:gd name="T36" fmla="*/ 8 w 108"/>
                  <a:gd name="T37" fmla="*/ 116 h 128"/>
                  <a:gd name="T38" fmla="*/ 8 w 108"/>
                  <a:gd name="T39" fmla="*/ 31 h 128"/>
                  <a:gd name="T40" fmla="*/ 12 w 108"/>
                  <a:gd name="T41" fmla="*/ 28 h 128"/>
                  <a:gd name="T42" fmla="*/ 76 w 108"/>
                  <a:gd name="T43" fmla="*/ 28 h 128"/>
                  <a:gd name="T44" fmla="*/ 80 w 108"/>
                  <a:gd name="T45" fmla="*/ 31 h 128"/>
                  <a:gd name="T46" fmla="*/ 80 w 108"/>
                  <a:gd name="T47" fmla="*/ 116 h 128"/>
                  <a:gd name="T48" fmla="*/ 100 w 108"/>
                  <a:gd name="T49" fmla="*/ 96 h 128"/>
                  <a:gd name="T50" fmla="*/ 96 w 108"/>
                  <a:gd name="T51" fmla="*/ 100 h 128"/>
                  <a:gd name="T52" fmla="*/ 88 w 108"/>
                  <a:gd name="T53" fmla="*/ 100 h 128"/>
                  <a:gd name="T54" fmla="*/ 88 w 108"/>
                  <a:gd name="T55" fmla="*/ 31 h 128"/>
                  <a:gd name="T56" fmla="*/ 76 w 108"/>
                  <a:gd name="T57" fmla="*/ 20 h 128"/>
                  <a:gd name="T58" fmla="*/ 28 w 108"/>
                  <a:gd name="T59" fmla="*/ 20 h 128"/>
                  <a:gd name="T60" fmla="*/ 28 w 108"/>
                  <a:gd name="T61" fmla="*/ 12 h 128"/>
                  <a:gd name="T62" fmla="*/ 32 w 108"/>
                  <a:gd name="T63" fmla="*/ 8 h 128"/>
                  <a:gd name="T64" fmla="*/ 96 w 108"/>
                  <a:gd name="T65" fmla="*/ 8 h 128"/>
                  <a:gd name="T66" fmla="*/ 100 w 108"/>
                  <a:gd name="T67" fmla="*/ 12 h 128"/>
                  <a:gd name="T68" fmla="*/ 100 w 108"/>
                  <a:gd name="T69" fmla="*/ 9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28">
                    <a:moveTo>
                      <a:pt x="9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5" y="0"/>
                      <a:pt x="20" y="5"/>
                      <a:pt x="2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5" y="20"/>
                      <a:pt x="0" y="25"/>
                      <a:pt x="0" y="3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2"/>
                      <a:pt x="5" y="128"/>
                      <a:pt x="12" y="12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82" y="128"/>
                      <a:pt x="88" y="122"/>
                      <a:pt x="88" y="116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2" y="108"/>
                      <a:pt x="108" y="102"/>
                      <a:pt x="108" y="96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5"/>
                      <a:pt x="102" y="0"/>
                      <a:pt x="96" y="0"/>
                    </a:cubicBezTo>
                    <a:close/>
                    <a:moveTo>
                      <a:pt x="80" y="116"/>
                    </a:moveTo>
                    <a:cubicBezTo>
                      <a:pt x="80" y="118"/>
                      <a:pt x="78" y="120"/>
                      <a:pt x="76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9" y="120"/>
                      <a:pt x="8" y="118"/>
                      <a:pt x="8" y="11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29"/>
                      <a:pt x="9" y="28"/>
                      <a:pt x="12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8" y="28"/>
                      <a:pt x="80" y="29"/>
                      <a:pt x="80" y="31"/>
                    </a:cubicBezTo>
                    <a:lnTo>
                      <a:pt x="80" y="116"/>
                    </a:lnTo>
                    <a:close/>
                    <a:moveTo>
                      <a:pt x="100" y="96"/>
                    </a:moveTo>
                    <a:cubicBezTo>
                      <a:pt x="100" y="98"/>
                      <a:pt x="98" y="100"/>
                      <a:pt x="96" y="100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25"/>
                      <a:pt x="82" y="20"/>
                      <a:pt x="76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0"/>
                      <a:pt x="29" y="8"/>
                      <a:pt x="32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8" y="8"/>
                      <a:pt x="100" y="10"/>
                      <a:pt x="100" y="12"/>
                    </a:cubicBezTo>
                    <a:lnTo>
                      <a:pt x="100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7" name="Freeform 34">
                <a:extLst>
                  <a:ext uri="{FF2B5EF4-FFF2-40B4-BE49-F238E27FC236}">
                    <a16:creationId xmlns:a16="http://schemas.microsoft.com/office/drawing/2014/main" id="{9E62AE29-2049-1E26-BF3B-2B754B8AF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051" y="1695450"/>
                <a:ext cx="85725" cy="85725"/>
              </a:xfrm>
              <a:custGeom>
                <a:avLst/>
                <a:gdLst>
                  <a:gd name="T0" fmla="*/ 28 w 32"/>
                  <a:gd name="T1" fmla="*/ 12 h 32"/>
                  <a:gd name="T2" fmla="*/ 20 w 32"/>
                  <a:gd name="T3" fmla="*/ 12 h 32"/>
                  <a:gd name="T4" fmla="*/ 20 w 32"/>
                  <a:gd name="T5" fmla="*/ 4 h 32"/>
                  <a:gd name="T6" fmla="*/ 16 w 32"/>
                  <a:gd name="T7" fmla="*/ 0 h 32"/>
                  <a:gd name="T8" fmla="*/ 12 w 32"/>
                  <a:gd name="T9" fmla="*/ 4 h 32"/>
                  <a:gd name="T10" fmla="*/ 12 w 32"/>
                  <a:gd name="T11" fmla="*/ 12 h 32"/>
                  <a:gd name="T12" fmla="*/ 4 w 32"/>
                  <a:gd name="T13" fmla="*/ 12 h 32"/>
                  <a:gd name="T14" fmla="*/ 0 w 32"/>
                  <a:gd name="T15" fmla="*/ 16 h 32"/>
                  <a:gd name="T16" fmla="*/ 4 w 32"/>
                  <a:gd name="T17" fmla="*/ 20 h 32"/>
                  <a:gd name="T18" fmla="*/ 12 w 32"/>
                  <a:gd name="T19" fmla="*/ 20 h 32"/>
                  <a:gd name="T20" fmla="*/ 12 w 32"/>
                  <a:gd name="T21" fmla="*/ 28 h 32"/>
                  <a:gd name="T22" fmla="*/ 16 w 32"/>
                  <a:gd name="T23" fmla="*/ 32 h 32"/>
                  <a:gd name="T24" fmla="*/ 20 w 32"/>
                  <a:gd name="T25" fmla="*/ 28 h 32"/>
                  <a:gd name="T26" fmla="*/ 20 w 32"/>
                  <a:gd name="T27" fmla="*/ 20 h 32"/>
                  <a:gd name="T28" fmla="*/ 28 w 32"/>
                  <a:gd name="T29" fmla="*/ 20 h 32"/>
                  <a:gd name="T30" fmla="*/ 32 w 32"/>
                  <a:gd name="T31" fmla="*/ 16 h 32"/>
                  <a:gd name="T32" fmla="*/ 28 w 32"/>
                  <a:gd name="T33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32">
                    <a:moveTo>
                      <a:pt x="28" y="12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1"/>
                      <a:pt x="18" y="0"/>
                      <a:pt x="16" y="0"/>
                    </a:cubicBezTo>
                    <a:cubicBezTo>
                      <a:pt x="14" y="0"/>
                      <a:pt x="12" y="1"/>
                      <a:pt x="12" y="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3"/>
                      <a:pt x="0" y="16"/>
                    </a:cubicBezTo>
                    <a:cubicBezTo>
                      <a:pt x="0" y="18"/>
                      <a:pt x="2" y="20"/>
                      <a:pt x="4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30"/>
                      <a:pt x="14" y="32"/>
                      <a:pt x="16" y="32"/>
                    </a:cubicBezTo>
                    <a:cubicBezTo>
                      <a:pt x="18" y="32"/>
                      <a:pt x="20" y="30"/>
                      <a:pt x="20" y="2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0" y="20"/>
                      <a:pt x="32" y="18"/>
                      <a:pt x="32" y="16"/>
                    </a:cubicBezTo>
                    <a:cubicBezTo>
                      <a:pt x="32" y="13"/>
                      <a:pt x="30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4" name="Freeform 163">
              <a:extLst>
                <a:ext uri="{FF2B5EF4-FFF2-40B4-BE49-F238E27FC236}">
                  <a16:creationId xmlns:a16="http://schemas.microsoft.com/office/drawing/2014/main" id="{48B76881-C9E6-77FC-3919-422C92037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2386" y="2960360"/>
              <a:ext cx="255804" cy="385616"/>
            </a:xfrm>
            <a:custGeom>
              <a:avLst/>
              <a:gdLst>
                <a:gd name="T0" fmla="*/ 77 w 80"/>
                <a:gd name="T1" fmla="*/ 20 h 120"/>
                <a:gd name="T2" fmla="*/ 67 w 80"/>
                <a:gd name="T3" fmla="*/ 20 h 120"/>
                <a:gd name="T4" fmla="*/ 64 w 80"/>
                <a:gd name="T5" fmla="*/ 24 h 120"/>
                <a:gd name="T6" fmla="*/ 64 w 80"/>
                <a:gd name="T7" fmla="*/ 32 h 120"/>
                <a:gd name="T8" fmla="*/ 67 w 80"/>
                <a:gd name="T9" fmla="*/ 36 h 120"/>
                <a:gd name="T10" fmla="*/ 68 w 80"/>
                <a:gd name="T11" fmla="*/ 36 h 120"/>
                <a:gd name="T12" fmla="*/ 52 w 80"/>
                <a:gd name="T13" fmla="*/ 56 h 120"/>
                <a:gd name="T14" fmla="*/ 44 w 80"/>
                <a:gd name="T15" fmla="*/ 60 h 120"/>
                <a:gd name="T16" fmla="*/ 44 w 80"/>
                <a:gd name="T17" fmla="*/ 21 h 120"/>
                <a:gd name="T18" fmla="*/ 56 w 80"/>
                <a:gd name="T19" fmla="*/ 21 h 120"/>
                <a:gd name="T20" fmla="*/ 40 w 80"/>
                <a:gd name="T21" fmla="*/ 0 h 120"/>
                <a:gd name="T22" fmla="*/ 24 w 80"/>
                <a:gd name="T23" fmla="*/ 21 h 120"/>
                <a:gd name="T24" fmla="*/ 36 w 80"/>
                <a:gd name="T25" fmla="*/ 21 h 120"/>
                <a:gd name="T26" fmla="*/ 36 w 80"/>
                <a:gd name="T27" fmla="*/ 75 h 120"/>
                <a:gd name="T28" fmla="*/ 29 w 80"/>
                <a:gd name="T29" fmla="*/ 71 h 120"/>
                <a:gd name="T30" fmla="*/ 12 w 80"/>
                <a:gd name="T31" fmla="*/ 51 h 120"/>
                <a:gd name="T32" fmla="*/ 16 w 80"/>
                <a:gd name="T33" fmla="*/ 46 h 120"/>
                <a:gd name="T34" fmla="*/ 8 w 80"/>
                <a:gd name="T35" fmla="*/ 40 h 120"/>
                <a:gd name="T36" fmla="*/ 0 w 80"/>
                <a:gd name="T37" fmla="*/ 46 h 120"/>
                <a:gd name="T38" fmla="*/ 4 w 80"/>
                <a:gd name="T39" fmla="*/ 51 h 120"/>
                <a:gd name="T40" fmla="*/ 25 w 80"/>
                <a:gd name="T41" fmla="*/ 78 h 120"/>
                <a:gd name="T42" fmla="*/ 36 w 80"/>
                <a:gd name="T43" fmla="*/ 88 h 120"/>
                <a:gd name="T44" fmla="*/ 36 w 80"/>
                <a:gd name="T45" fmla="*/ 97 h 120"/>
                <a:gd name="T46" fmla="*/ 28 w 80"/>
                <a:gd name="T47" fmla="*/ 108 h 120"/>
                <a:gd name="T48" fmla="*/ 40 w 80"/>
                <a:gd name="T49" fmla="*/ 120 h 120"/>
                <a:gd name="T50" fmla="*/ 52 w 80"/>
                <a:gd name="T51" fmla="*/ 108 h 120"/>
                <a:gd name="T52" fmla="*/ 44 w 80"/>
                <a:gd name="T53" fmla="*/ 97 h 120"/>
                <a:gd name="T54" fmla="*/ 44 w 80"/>
                <a:gd name="T55" fmla="*/ 74 h 120"/>
                <a:gd name="T56" fmla="*/ 56 w 80"/>
                <a:gd name="T57" fmla="*/ 63 h 120"/>
                <a:gd name="T58" fmla="*/ 76 w 80"/>
                <a:gd name="T59" fmla="*/ 36 h 120"/>
                <a:gd name="T60" fmla="*/ 77 w 80"/>
                <a:gd name="T61" fmla="*/ 36 h 120"/>
                <a:gd name="T62" fmla="*/ 80 w 80"/>
                <a:gd name="T63" fmla="*/ 32 h 120"/>
                <a:gd name="T64" fmla="*/ 80 w 80"/>
                <a:gd name="T65" fmla="*/ 24 h 120"/>
                <a:gd name="T66" fmla="*/ 77 w 80"/>
                <a:gd name="T67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120">
                  <a:moveTo>
                    <a:pt x="7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5" y="20"/>
                    <a:pt x="64" y="22"/>
                    <a:pt x="64" y="24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4"/>
                    <a:pt x="65" y="36"/>
                    <a:pt x="67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47"/>
                    <a:pt x="60" y="51"/>
                    <a:pt x="52" y="56"/>
                  </a:cubicBezTo>
                  <a:cubicBezTo>
                    <a:pt x="49" y="57"/>
                    <a:pt x="46" y="59"/>
                    <a:pt x="44" y="60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4" y="73"/>
                    <a:pt x="31" y="72"/>
                    <a:pt x="29" y="71"/>
                  </a:cubicBezTo>
                  <a:cubicBezTo>
                    <a:pt x="21" y="66"/>
                    <a:pt x="13" y="62"/>
                    <a:pt x="12" y="51"/>
                  </a:cubicBezTo>
                  <a:cubicBezTo>
                    <a:pt x="14" y="50"/>
                    <a:pt x="16" y="48"/>
                    <a:pt x="16" y="46"/>
                  </a:cubicBezTo>
                  <a:cubicBezTo>
                    <a:pt x="16" y="43"/>
                    <a:pt x="12" y="40"/>
                    <a:pt x="8" y="40"/>
                  </a:cubicBezTo>
                  <a:cubicBezTo>
                    <a:pt x="4" y="40"/>
                    <a:pt x="0" y="43"/>
                    <a:pt x="0" y="46"/>
                  </a:cubicBezTo>
                  <a:cubicBezTo>
                    <a:pt x="0" y="48"/>
                    <a:pt x="2" y="50"/>
                    <a:pt x="4" y="51"/>
                  </a:cubicBezTo>
                  <a:cubicBezTo>
                    <a:pt x="6" y="67"/>
                    <a:pt x="17" y="73"/>
                    <a:pt x="25" y="78"/>
                  </a:cubicBezTo>
                  <a:cubicBezTo>
                    <a:pt x="32" y="81"/>
                    <a:pt x="36" y="84"/>
                    <a:pt x="36" y="8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1" y="98"/>
                    <a:pt x="28" y="103"/>
                    <a:pt x="28" y="108"/>
                  </a:cubicBezTo>
                  <a:cubicBezTo>
                    <a:pt x="28" y="115"/>
                    <a:pt x="33" y="120"/>
                    <a:pt x="40" y="120"/>
                  </a:cubicBezTo>
                  <a:cubicBezTo>
                    <a:pt x="47" y="120"/>
                    <a:pt x="52" y="115"/>
                    <a:pt x="52" y="108"/>
                  </a:cubicBezTo>
                  <a:cubicBezTo>
                    <a:pt x="52" y="103"/>
                    <a:pt x="49" y="98"/>
                    <a:pt x="44" y="97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69"/>
                    <a:pt x="48" y="67"/>
                    <a:pt x="56" y="63"/>
                  </a:cubicBezTo>
                  <a:cubicBezTo>
                    <a:pt x="65" y="58"/>
                    <a:pt x="76" y="52"/>
                    <a:pt x="76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9" y="36"/>
                    <a:pt x="80" y="34"/>
                    <a:pt x="80" y="3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2"/>
                    <a:pt x="79" y="20"/>
                    <a:pt x="77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D0BD9A-81EF-DE10-2E68-26247601DDAC}"/>
                </a:ext>
              </a:extLst>
            </p:cNvPr>
            <p:cNvGrpSpPr/>
            <p:nvPr/>
          </p:nvGrpSpPr>
          <p:grpSpPr>
            <a:xfrm>
              <a:off x="2369320" y="2934028"/>
              <a:ext cx="376767" cy="438280"/>
              <a:chOff x="9309100" y="825501"/>
              <a:chExt cx="700088" cy="814388"/>
            </a:xfrm>
            <a:grpFill/>
          </p:grpSpPr>
          <p:sp>
            <p:nvSpPr>
              <p:cNvPr id="323" name="Freeform 5">
                <a:extLst>
                  <a:ext uri="{FF2B5EF4-FFF2-40B4-BE49-F238E27FC236}">
                    <a16:creationId xmlns:a16="http://schemas.microsoft.com/office/drawing/2014/main" id="{98661334-97A9-7132-B8F3-3BA7B146F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3275" y="974726"/>
                <a:ext cx="309563" cy="409575"/>
              </a:xfrm>
              <a:custGeom>
                <a:avLst/>
                <a:gdLst>
                  <a:gd name="T0" fmla="*/ 0 w 254"/>
                  <a:gd name="T1" fmla="*/ 236 h 336"/>
                  <a:gd name="T2" fmla="*/ 236 w 254"/>
                  <a:gd name="T3" fmla="*/ 336 h 336"/>
                  <a:gd name="T4" fmla="*/ 254 w 254"/>
                  <a:gd name="T5" fmla="*/ 240 h 336"/>
                  <a:gd name="T6" fmla="*/ 102 w 254"/>
                  <a:gd name="T7" fmla="*/ 0 h 336"/>
                  <a:gd name="T8" fmla="*/ 0 w 254"/>
                  <a:gd name="T9" fmla="*/ 2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36">
                    <a:moveTo>
                      <a:pt x="0" y="236"/>
                    </a:moveTo>
                    <a:cubicBezTo>
                      <a:pt x="236" y="336"/>
                      <a:pt x="236" y="336"/>
                      <a:pt x="236" y="336"/>
                    </a:cubicBezTo>
                    <a:cubicBezTo>
                      <a:pt x="247" y="307"/>
                      <a:pt x="254" y="274"/>
                      <a:pt x="254" y="240"/>
                    </a:cubicBezTo>
                    <a:cubicBezTo>
                      <a:pt x="254" y="134"/>
                      <a:pt x="192" y="43"/>
                      <a:pt x="102" y="0"/>
                    </a:cubicBezTo>
                    <a:lnTo>
                      <a:pt x="0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4" name="Freeform 6">
                <a:extLst>
                  <a:ext uri="{FF2B5EF4-FFF2-40B4-BE49-F238E27FC236}">
                    <a16:creationId xmlns:a16="http://schemas.microsoft.com/office/drawing/2014/main" id="{17DF42FA-DE4B-1568-076F-08D3C910B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9100" y="920751"/>
                <a:ext cx="700088" cy="719138"/>
              </a:xfrm>
              <a:custGeom>
                <a:avLst/>
                <a:gdLst>
                  <a:gd name="T0" fmla="*/ 293 w 574"/>
                  <a:gd name="T1" fmla="*/ 296 h 590"/>
                  <a:gd name="T2" fmla="*/ 216 w 574"/>
                  <a:gd name="T3" fmla="*/ 0 h 590"/>
                  <a:gd name="T4" fmla="*/ 0 w 574"/>
                  <a:gd name="T5" fmla="*/ 289 h 590"/>
                  <a:gd name="T6" fmla="*/ 301 w 574"/>
                  <a:gd name="T7" fmla="*/ 590 h 590"/>
                  <a:gd name="T8" fmla="*/ 574 w 574"/>
                  <a:gd name="T9" fmla="*/ 416 h 590"/>
                  <a:gd name="T10" fmla="*/ 293 w 574"/>
                  <a:gd name="T11" fmla="*/ 296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4" h="590">
                    <a:moveTo>
                      <a:pt x="293" y="296"/>
                    </a:moveTo>
                    <a:cubicBezTo>
                      <a:pt x="216" y="0"/>
                      <a:pt x="216" y="0"/>
                      <a:pt x="216" y="0"/>
                    </a:cubicBezTo>
                    <a:cubicBezTo>
                      <a:pt x="91" y="37"/>
                      <a:pt x="0" y="152"/>
                      <a:pt x="0" y="289"/>
                    </a:cubicBezTo>
                    <a:cubicBezTo>
                      <a:pt x="0" y="455"/>
                      <a:pt x="135" y="590"/>
                      <a:pt x="301" y="590"/>
                    </a:cubicBezTo>
                    <a:cubicBezTo>
                      <a:pt x="422" y="590"/>
                      <a:pt x="527" y="519"/>
                      <a:pt x="574" y="416"/>
                    </a:cubicBezTo>
                    <a:lnTo>
                      <a:pt x="293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5" name="Freeform 7">
                <a:extLst>
                  <a:ext uri="{FF2B5EF4-FFF2-40B4-BE49-F238E27FC236}">
                    <a16:creationId xmlns:a16="http://schemas.microsoft.com/office/drawing/2014/main" id="{91E13EA0-5E91-2510-8603-B89C9B883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213" y="825501"/>
                <a:ext cx="268288" cy="409575"/>
              </a:xfrm>
              <a:custGeom>
                <a:avLst/>
                <a:gdLst>
                  <a:gd name="T0" fmla="*/ 85 w 219"/>
                  <a:gd name="T1" fmla="*/ 336 h 336"/>
                  <a:gd name="T2" fmla="*/ 219 w 219"/>
                  <a:gd name="T3" fmla="*/ 27 h 336"/>
                  <a:gd name="T4" fmla="*/ 82 w 219"/>
                  <a:gd name="T5" fmla="*/ 0 h 336"/>
                  <a:gd name="T6" fmla="*/ 0 w 219"/>
                  <a:gd name="T7" fmla="*/ 10 h 336"/>
                  <a:gd name="T8" fmla="*/ 85 w 219"/>
                  <a:gd name="T9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36">
                    <a:moveTo>
                      <a:pt x="85" y="336"/>
                    </a:moveTo>
                    <a:cubicBezTo>
                      <a:pt x="219" y="27"/>
                      <a:pt x="219" y="27"/>
                      <a:pt x="219" y="27"/>
                    </a:cubicBezTo>
                    <a:cubicBezTo>
                      <a:pt x="177" y="10"/>
                      <a:pt x="131" y="0"/>
                      <a:pt x="82" y="0"/>
                    </a:cubicBezTo>
                    <a:cubicBezTo>
                      <a:pt x="54" y="0"/>
                      <a:pt x="26" y="4"/>
                      <a:pt x="0" y="10"/>
                    </a:cubicBezTo>
                    <a:lnTo>
                      <a:pt x="85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553692-CFFF-6DB8-EA66-776A86683083}"/>
                </a:ext>
              </a:extLst>
            </p:cNvPr>
            <p:cNvGrpSpPr/>
            <p:nvPr/>
          </p:nvGrpSpPr>
          <p:grpSpPr>
            <a:xfrm>
              <a:off x="1319695" y="2963101"/>
              <a:ext cx="380133" cy="380134"/>
              <a:chOff x="8756835" y="3387391"/>
              <a:chExt cx="380133" cy="380134"/>
            </a:xfrm>
            <a:grpFill/>
          </p:grpSpPr>
          <p:sp>
            <p:nvSpPr>
              <p:cNvPr id="320" name="Freeform 11">
                <a:extLst>
                  <a:ext uri="{FF2B5EF4-FFF2-40B4-BE49-F238E27FC236}">
                    <a16:creationId xmlns:a16="http://schemas.microsoft.com/office/drawing/2014/main" id="{567FB746-1110-F76F-72AC-D8E5BF96D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7479" y="3387391"/>
                <a:ext cx="179489" cy="179490"/>
              </a:xfrm>
              <a:custGeom>
                <a:avLst/>
                <a:gdLst>
                  <a:gd name="T0" fmla="*/ 12 w 117"/>
                  <a:gd name="T1" fmla="*/ 98 h 117"/>
                  <a:gd name="T2" fmla="*/ 16 w 117"/>
                  <a:gd name="T3" fmla="*/ 94 h 117"/>
                  <a:gd name="T4" fmla="*/ 23 w 117"/>
                  <a:gd name="T5" fmla="*/ 94 h 117"/>
                  <a:gd name="T6" fmla="*/ 23 w 117"/>
                  <a:gd name="T7" fmla="*/ 101 h 117"/>
                  <a:gd name="T8" fmla="*/ 19 w 117"/>
                  <a:gd name="T9" fmla="*/ 105 h 117"/>
                  <a:gd name="T10" fmla="*/ 31 w 117"/>
                  <a:gd name="T11" fmla="*/ 117 h 117"/>
                  <a:gd name="T12" fmla="*/ 53 w 117"/>
                  <a:gd name="T13" fmla="*/ 95 h 117"/>
                  <a:gd name="T14" fmla="*/ 101 w 117"/>
                  <a:gd name="T15" fmla="*/ 83 h 117"/>
                  <a:gd name="T16" fmla="*/ 113 w 117"/>
                  <a:gd name="T17" fmla="*/ 39 h 117"/>
                  <a:gd name="T18" fmla="*/ 87 w 117"/>
                  <a:gd name="T19" fmla="*/ 65 h 117"/>
                  <a:gd name="T20" fmla="*/ 68 w 117"/>
                  <a:gd name="T21" fmla="*/ 65 h 117"/>
                  <a:gd name="T22" fmla="*/ 52 w 117"/>
                  <a:gd name="T23" fmla="*/ 49 h 117"/>
                  <a:gd name="T24" fmla="*/ 52 w 117"/>
                  <a:gd name="T25" fmla="*/ 30 h 117"/>
                  <a:gd name="T26" fmla="*/ 78 w 117"/>
                  <a:gd name="T27" fmla="*/ 4 h 117"/>
                  <a:gd name="T28" fmla="*/ 34 w 117"/>
                  <a:gd name="T29" fmla="*/ 17 h 117"/>
                  <a:gd name="T30" fmla="*/ 22 w 117"/>
                  <a:gd name="T31" fmla="*/ 64 h 117"/>
                  <a:gd name="T32" fmla="*/ 0 w 117"/>
                  <a:gd name="T33" fmla="*/ 86 h 117"/>
                  <a:gd name="T34" fmla="*/ 12 w 117"/>
                  <a:gd name="T35" fmla="*/ 9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7" h="117">
                    <a:moveTo>
                      <a:pt x="12" y="98"/>
                    </a:moveTo>
                    <a:cubicBezTo>
                      <a:pt x="16" y="94"/>
                      <a:pt x="16" y="94"/>
                      <a:pt x="16" y="94"/>
                    </a:cubicBezTo>
                    <a:cubicBezTo>
                      <a:pt x="18" y="92"/>
                      <a:pt x="21" y="92"/>
                      <a:pt x="23" y="94"/>
                    </a:cubicBezTo>
                    <a:cubicBezTo>
                      <a:pt x="25" y="96"/>
                      <a:pt x="25" y="99"/>
                      <a:pt x="23" y="101"/>
                    </a:cubicBezTo>
                    <a:cubicBezTo>
                      <a:pt x="19" y="105"/>
                      <a:pt x="19" y="105"/>
                      <a:pt x="19" y="105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69" y="100"/>
                      <a:pt x="88" y="96"/>
                      <a:pt x="101" y="83"/>
                    </a:cubicBezTo>
                    <a:cubicBezTo>
                      <a:pt x="113" y="71"/>
                      <a:pt x="117" y="54"/>
                      <a:pt x="113" y="39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2" y="70"/>
                      <a:pt x="74" y="70"/>
                      <a:pt x="68" y="65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47" y="44"/>
                      <a:pt x="47" y="35"/>
                      <a:pt x="52" y="30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63" y="0"/>
                      <a:pt x="46" y="5"/>
                      <a:pt x="34" y="17"/>
                    </a:cubicBezTo>
                    <a:cubicBezTo>
                      <a:pt x="21" y="29"/>
                      <a:pt x="17" y="48"/>
                      <a:pt x="22" y="64"/>
                    </a:cubicBezTo>
                    <a:cubicBezTo>
                      <a:pt x="0" y="86"/>
                      <a:pt x="0" y="86"/>
                      <a:pt x="0" y="86"/>
                    </a:cubicBezTo>
                    <a:lnTo>
                      <a:pt x="12" y="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1" name="Freeform 12">
                <a:extLst>
                  <a:ext uri="{FF2B5EF4-FFF2-40B4-BE49-F238E27FC236}">
                    <a16:creationId xmlns:a16="http://schemas.microsoft.com/office/drawing/2014/main" id="{40B6064B-F719-D39A-B762-9ABFEEBA2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6835" y="3589958"/>
                <a:ext cx="177566" cy="177567"/>
              </a:xfrm>
              <a:custGeom>
                <a:avLst/>
                <a:gdLst>
                  <a:gd name="T0" fmla="*/ 105 w 116"/>
                  <a:gd name="T1" fmla="*/ 19 h 116"/>
                  <a:gd name="T2" fmla="*/ 101 w 116"/>
                  <a:gd name="T3" fmla="*/ 23 h 116"/>
                  <a:gd name="T4" fmla="*/ 93 w 116"/>
                  <a:gd name="T5" fmla="*/ 23 h 116"/>
                  <a:gd name="T6" fmla="*/ 93 w 116"/>
                  <a:gd name="T7" fmla="*/ 15 h 116"/>
                  <a:gd name="T8" fmla="*/ 97 w 116"/>
                  <a:gd name="T9" fmla="*/ 11 h 116"/>
                  <a:gd name="T10" fmla="*/ 86 w 116"/>
                  <a:gd name="T11" fmla="*/ 0 h 116"/>
                  <a:gd name="T12" fmla="*/ 64 w 116"/>
                  <a:gd name="T13" fmla="*/ 22 h 116"/>
                  <a:gd name="T14" fmla="*/ 16 w 116"/>
                  <a:gd name="T15" fmla="*/ 34 h 116"/>
                  <a:gd name="T16" fmla="*/ 4 w 116"/>
                  <a:gd name="T17" fmla="*/ 78 h 116"/>
                  <a:gd name="T18" fmla="*/ 30 w 116"/>
                  <a:gd name="T19" fmla="*/ 52 h 116"/>
                  <a:gd name="T20" fmla="*/ 48 w 116"/>
                  <a:gd name="T21" fmla="*/ 52 h 116"/>
                  <a:gd name="T22" fmla="*/ 64 w 116"/>
                  <a:gd name="T23" fmla="*/ 68 h 116"/>
                  <a:gd name="T24" fmla="*/ 64 w 116"/>
                  <a:gd name="T25" fmla="*/ 86 h 116"/>
                  <a:gd name="T26" fmla="*/ 38 w 116"/>
                  <a:gd name="T27" fmla="*/ 113 h 116"/>
                  <a:gd name="T28" fmla="*/ 83 w 116"/>
                  <a:gd name="T29" fmla="*/ 100 h 116"/>
                  <a:gd name="T30" fmla="*/ 94 w 116"/>
                  <a:gd name="T31" fmla="*/ 52 h 116"/>
                  <a:gd name="T32" fmla="*/ 116 w 116"/>
                  <a:gd name="T33" fmla="*/ 30 h 116"/>
                  <a:gd name="T34" fmla="*/ 105 w 116"/>
                  <a:gd name="T35" fmla="*/ 1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6" h="116">
                    <a:moveTo>
                      <a:pt x="105" y="19"/>
                    </a:moveTo>
                    <a:cubicBezTo>
                      <a:pt x="101" y="23"/>
                      <a:pt x="101" y="23"/>
                      <a:pt x="101" y="23"/>
                    </a:cubicBezTo>
                    <a:cubicBezTo>
                      <a:pt x="99" y="25"/>
                      <a:pt x="95" y="25"/>
                      <a:pt x="93" y="23"/>
                    </a:cubicBezTo>
                    <a:cubicBezTo>
                      <a:pt x="91" y="21"/>
                      <a:pt x="91" y="17"/>
                      <a:pt x="93" y="15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47" y="17"/>
                      <a:pt x="29" y="21"/>
                      <a:pt x="16" y="34"/>
                    </a:cubicBezTo>
                    <a:cubicBezTo>
                      <a:pt x="4" y="46"/>
                      <a:pt x="0" y="63"/>
                      <a:pt x="4" y="78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5" y="47"/>
                      <a:pt x="43" y="47"/>
                      <a:pt x="48" y="52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9" y="73"/>
                      <a:pt x="69" y="81"/>
                      <a:pt x="64" y="86"/>
                    </a:cubicBezTo>
                    <a:cubicBezTo>
                      <a:pt x="38" y="113"/>
                      <a:pt x="38" y="113"/>
                      <a:pt x="38" y="113"/>
                    </a:cubicBezTo>
                    <a:cubicBezTo>
                      <a:pt x="53" y="116"/>
                      <a:pt x="71" y="112"/>
                      <a:pt x="83" y="100"/>
                    </a:cubicBezTo>
                    <a:cubicBezTo>
                      <a:pt x="95" y="87"/>
                      <a:pt x="99" y="69"/>
                      <a:pt x="94" y="52"/>
                    </a:cubicBezTo>
                    <a:cubicBezTo>
                      <a:pt x="116" y="30"/>
                      <a:pt x="116" y="30"/>
                      <a:pt x="116" y="30"/>
                    </a:cubicBezTo>
                    <a:lnTo>
                      <a:pt x="105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2" name="Freeform 13">
                <a:extLst>
                  <a:ext uri="{FF2B5EF4-FFF2-40B4-BE49-F238E27FC236}">
                    <a16:creationId xmlns:a16="http://schemas.microsoft.com/office/drawing/2014/main" id="{B0647D52-6AFA-09C4-75E0-E62BDF6BD7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6835" y="3387391"/>
                <a:ext cx="380133" cy="380134"/>
              </a:xfrm>
              <a:custGeom>
                <a:avLst/>
                <a:gdLst>
                  <a:gd name="T0" fmla="*/ 232 w 248"/>
                  <a:gd name="T1" fmla="*/ 166 h 248"/>
                  <a:gd name="T2" fmla="*/ 184 w 248"/>
                  <a:gd name="T3" fmla="*/ 154 h 248"/>
                  <a:gd name="T4" fmla="*/ 94 w 248"/>
                  <a:gd name="T5" fmla="*/ 64 h 248"/>
                  <a:gd name="T6" fmla="*/ 83 w 248"/>
                  <a:gd name="T7" fmla="*/ 17 h 248"/>
                  <a:gd name="T8" fmla="*/ 38 w 248"/>
                  <a:gd name="T9" fmla="*/ 4 h 248"/>
                  <a:gd name="T10" fmla="*/ 64 w 248"/>
                  <a:gd name="T11" fmla="*/ 30 h 248"/>
                  <a:gd name="T12" fmla="*/ 64 w 248"/>
                  <a:gd name="T13" fmla="*/ 49 h 248"/>
                  <a:gd name="T14" fmla="*/ 48 w 248"/>
                  <a:gd name="T15" fmla="*/ 65 h 248"/>
                  <a:gd name="T16" fmla="*/ 30 w 248"/>
                  <a:gd name="T17" fmla="*/ 65 h 248"/>
                  <a:gd name="T18" fmla="*/ 4 w 248"/>
                  <a:gd name="T19" fmla="*/ 39 h 248"/>
                  <a:gd name="T20" fmla="*/ 16 w 248"/>
                  <a:gd name="T21" fmla="*/ 83 h 248"/>
                  <a:gd name="T22" fmla="*/ 64 w 248"/>
                  <a:gd name="T23" fmla="*/ 95 h 248"/>
                  <a:gd name="T24" fmla="*/ 153 w 248"/>
                  <a:gd name="T25" fmla="*/ 184 h 248"/>
                  <a:gd name="T26" fmla="*/ 165 w 248"/>
                  <a:gd name="T27" fmla="*/ 232 h 248"/>
                  <a:gd name="T28" fmla="*/ 209 w 248"/>
                  <a:gd name="T29" fmla="*/ 245 h 248"/>
                  <a:gd name="T30" fmla="*/ 183 w 248"/>
                  <a:gd name="T31" fmla="*/ 218 h 248"/>
                  <a:gd name="T32" fmla="*/ 183 w 248"/>
                  <a:gd name="T33" fmla="*/ 200 h 248"/>
                  <a:gd name="T34" fmla="*/ 199 w 248"/>
                  <a:gd name="T35" fmla="*/ 184 h 248"/>
                  <a:gd name="T36" fmla="*/ 218 w 248"/>
                  <a:gd name="T37" fmla="*/ 184 h 248"/>
                  <a:gd name="T38" fmla="*/ 244 w 248"/>
                  <a:gd name="T39" fmla="*/ 210 h 248"/>
                  <a:gd name="T40" fmla="*/ 232 w 248"/>
                  <a:gd name="T41" fmla="*/ 166 h 248"/>
                  <a:gd name="T42" fmla="*/ 154 w 248"/>
                  <a:gd name="T43" fmla="*/ 155 h 248"/>
                  <a:gd name="T44" fmla="*/ 147 w 248"/>
                  <a:gd name="T45" fmla="*/ 155 h 248"/>
                  <a:gd name="T46" fmla="*/ 93 w 248"/>
                  <a:gd name="T47" fmla="*/ 101 h 248"/>
                  <a:gd name="T48" fmla="*/ 93 w 248"/>
                  <a:gd name="T49" fmla="*/ 94 h 248"/>
                  <a:gd name="T50" fmla="*/ 101 w 248"/>
                  <a:gd name="T51" fmla="*/ 94 h 248"/>
                  <a:gd name="T52" fmla="*/ 154 w 248"/>
                  <a:gd name="T53" fmla="*/ 147 h 248"/>
                  <a:gd name="T54" fmla="*/ 154 w 248"/>
                  <a:gd name="T55" fmla="*/ 155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48" h="248">
                    <a:moveTo>
                      <a:pt x="232" y="166"/>
                    </a:moveTo>
                    <a:cubicBezTo>
                      <a:pt x="219" y="153"/>
                      <a:pt x="200" y="149"/>
                      <a:pt x="184" y="15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9" y="48"/>
                      <a:pt x="95" y="29"/>
                      <a:pt x="83" y="17"/>
                    </a:cubicBezTo>
                    <a:cubicBezTo>
                      <a:pt x="71" y="5"/>
                      <a:pt x="53" y="0"/>
                      <a:pt x="38" y="4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69" y="35"/>
                      <a:pt x="69" y="44"/>
                      <a:pt x="64" y="49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3" y="70"/>
                      <a:pt x="35" y="70"/>
                      <a:pt x="30" y="6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0" y="54"/>
                      <a:pt x="4" y="71"/>
                      <a:pt x="16" y="83"/>
                    </a:cubicBezTo>
                    <a:cubicBezTo>
                      <a:pt x="29" y="96"/>
                      <a:pt x="47" y="100"/>
                      <a:pt x="64" y="95"/>
                    </a:cubicBezTo>
                    <a:cubicBezTo>
                      <a:pt x="153" y="184"/>
                      <a:pt x="153" y="184"/>
                      <a:pt x="153" y="184"/>
                    </a:cubicBezTo>
                    <a:cubicBezTo>
                      <a:pt x="148" y="201"/>
                      <a:pt x="152" y="219"/>
                      <a:pt x="165" y="232"/>
                    </a:cubicBezTo>
                    <a:cubicBezTo>
                      <a:pt x="177" y="244"/>
                      <a:pt x="194" y="248"/>
                      <a:pt x="209" y="245"/>
                    </a:cubicBezTo>
                    <a:cubicBezTo>
                      <a:pt x="183" y="218"/>
                      <a:pt x="183" y="218"/>
                      <a:pt x="183" y="218"/>
                    </a:cubicBezTo>
                    <a:cubicBezTo>
                      <a:pt x="178" y="213"/>
                      <a:pt x="178" y="205"/>
                      <a:pt x="183" y="200"/>
                    </a:cubicBezTo>
                    <a:cubicBezTo>
                      <a:pt x="199" y="184"/>
                      <a:pt x="199" y="184"/>
                      <a:pt x="199" y="184"/>
                    </a:cubicBezTo>
                    <a:cubicBezTo>
                      <a:pt x="205" y="179"/>
                      <a:pt x="213" y="179"/>
                      <a:pt x="218" y="184"/>
                    </a:cubicBezTo>
                    <a:cubicBezTo>
                      <a:pt x="244" y="210"/>
                      <a:pt x="244" y="210"/>
                      <a:pt x="244" y="210"/>
                    </a:cubicBezTo>
                    <a:cubicBezTo>
                      <a:pt x="248" y="195"/>
                      <a:pt x="244" y="178"/>
                      <a:pt x="232" y="166"/>
                    </a:cubicBezTo>
                    <a:close/>
                    <a:moveTo>
                      <a:pt x="154" y="155"/>
                    </a:moveTo>
                    <a:cubicBezTo>
                      <a:pt x="152" y="157"/>
                      <a:pt x="149" y="157"/>
                      <a:pt x="147" y="155"/>
                    </a:cubicBezTo>
                    <a:cubicBezTo>
                      <a:pt x="93" y="101"/>
                      <a:pt x="93" y="101"/>
                      <a:pt x="93" y="101"/>
                    </a:cubicBezTo>
                    <a:cubicBezTo>
                      <a:pt x="91" y="99"/>
                      <a:pt x="91" y="96"/>
                      <a:pt x="93" y="94"/>
                    </a:cubicBezTo>
                    <a:cubicBezTo>
                      <a:pt x="95" y="92"/>
                      <a:pt x="99" y="92"/>
                      <a:pt x="101" y="94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6" y="149"/>
                      <a:pt x="156" y="153"/>
                      <a:pt x="154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C670BCE-BEB7-EA45-1E68-C4028C4BB825}"/>
                </a:ext>
              </a:extLst>
            </p:cNvPr>
            <p:cNvGrpSpPr/>
            <p:nvPr/>
          </p:nvGrpSpPr>
          <p:grpSpPr>
            <a:xfrm>
              <a:off x="9617234" y="1289053"/>
              <a:ext cx="356477" cy="310253"/>
              <a:chOff x="6009735" y="4805391"/>
              <a:chExt cx="356477" cy="310253"/>
            </a:xfrm>
            <a:grpFill/>
          </p:grpSpPr>
          <p:sp>
            <p:nvSpPr>
              <p:cNvPr id="315" name="Freeform 98">
                <a:extLst>
                  <a:ext uri="{FF2B5EF4-FFF2-40B4-BE49-F238E27FC236}">
                    <a16:creationId xmlns:a16="http://schemas.microsoft.com/office/drawing/2014/main" id="{8A7787F1-9220-AB26-3328-5DC47DE31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9735" y="4980104"/>
                <a:ext cx="78347" cy="135540"/>
              </a:xfrm>
              <a:custGeom>
                <a:avLst/>
                <a:gdLst>
                  <a:gd name="T0" fmla="*/ 100 w 100"/>
                  <a:gd name="T1" fmla="*/ 173 h 173"/>
                  <a:gd name="T2" fmla="*/ 100 w 100"/>
                  <a:gd name="T3" fmla="*/ 0 h 173"/>
                  <a:gd name="T4" fmla="*/ 10 w 100"/>
                  <a:gd name="T5" fmla="*/ 92 h 173"/>
                  <a:gd name="T6" fmla="*/ 0 w 100"/>
                  <a:gd name="T7" fmla="*/ 83 h 173"/>
                  <a:gd name="T8" fmla="*/ 0 w 100"/>
                  <a:gd name="T9" fmla="*/ 173 h 173"/>
                  <a:gd name="T10" fmla="*/ 100 w 100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73">
                    <a:moveTo>
                      <a:pt x="100" y="173"/>
                    </a:moveTo>
                    <a:lnTo>
                      <a:pt x="100" y="0"/>
                    </a:lnTo>
                    <a:lnTo>
                      <a:pt x="10" y="92"/>
                    </a:lnTo>
                    <a:lnTo>
                      <a:pt x="0" y="83"/>
                    </a:lnTo>
                    <a:lnTo>
                      <a:pt x="0" y="173"/>
                    </a:lnTo>
                    <a:lnTo>
                      <a:pt x="100" y="1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6" name="Freeform 99">
                <a:extLst>
                  <a:ext uri="{FF2B5EF4-FFF2-40B4-BE49-F238E27FC236}">
                    <a16:creationId xmlns:a16="http://schemas.microsoft.com/office/drawing/2014/main" id="{E0588794-C906-BD8D-C540-86EB034B5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2967" y="4940931"/>
                <a:ext cx="77563" cy="174713"/>
              </a:xfrm>
              <a:custGeom>
                <a:avLst/>
                <a:gdLst>
                  <a:gd name="T0" fmla="*/ 99 w 99"/>
                  <a:gd name="T1" fmla="*/ 223 h 223"/>
                  <a:gd name="T2" fmla="*/ 99 w 99"/>
                  <a:gd name="T3" fmla="*/ 78 h 223"/>
                  <a:gd name="T4" fmla="*/ 28 w 99"/>
                  <a:gd name="T5" fmla="*/ 0 h 223"/>
                  <a:gd name="T6" fmla="*/ 0 w 99"/>
                  <a:gd name="T7" fmla="*/ 26 h 223"/>
                  <a:gd name="T8" fmla="*/ 0 w 99"/>
                  <a:gd name="T9" fmla="*/ 223 h 223"/>
                  <a:gd name="T10" fmla="*/ 99 w 99"/>
                  <a:gd name="T11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223">
                    <a:moveTo>
                      <a:pt x="99" y="223"/>
                    </a:moveTo>
                    <a:lnTo>
                      <a:pt x="99" y="78"/>
                    </a:lnTo>
                    <a:lnTo>
                      <a:pt x="28" y="0"/>
                    </a:lnTo>
                    <a:lnTo>
                      <a:pt x="0" y="26"/>
                    </a:lnTo>
                    <a:lnTo>
                      <a:pt x="0" y="223"/>
                    </a:lnTo>
                    <a:lnTo>
                      <a:pt x="99" y="2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7" name="Freeform 100">
                <a:extLst>
                  <a:ext uri="{FF2B5EF4-FFF2-40B4-BE49-F238E27FC236}">
                    <a16:creationId xmlns:a16="http://schemas.microsoft.com/office/drawing/2014/main" id="{BD27A26D-8A50-CEE3-6108-D01761F36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5416" y="4969136"/>
                <a:ext cx="77563" cy="146508"/>
              </a:xfrm>
              <a:custGeom>
                <a:avLst/>
                <a:gdLst>
                  <a:gd name="T0" fmla="*/ 99 w 99"/>
                  <a:gd name="T1" fmla="*/ 187 h 187"/>
                  <a:gd name="T2" fmla="*/ 99 w 99"/>
                  <a:gd name="T3" fmla="*/ 0 h 187"/>
                  <a:gd name="T4" fmla="*/ 14 w 99"/>
                  <a:gd name="T5" fmla="*/ 78 h 187"/>
                  <a:gd name="T6" fmla="*/ 0 w 99"/>
                  <a:gd name="T7" fmla="*/ 61 h 187"/>
                  <a:gd name="T8" fmla="*/ 0 w 99"/>
                  <a:gd name="T9" fmla="*/ 187 h 187"/>
                  <a:gd name="T10" fmla="*/ 99 w 99"/>
                  <a:gd name="T11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187">
                    <a:moveTo>
                      <a:pt x="99" y="187"/>
                    </a:moveTo>
                    <a:lnTo>
                      <a:pt x="99" y="0"/>
                    </a:lnTo>
                    <a:lnTo>
                      <a:pt x="14" y="78"/>
                    </a:lnTo>
                    <a:lnTo>
                      <a:pt x="0" y="61"/>
                    </a:lnTo>
                    <a:lnTo>
                      <a:pt x="0" y="187"/>
                    </a:lnTo>
                    <a:lnTo>
                      <a:pt x="99" y="1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8" name="Freeform 101">
                <a:extLst>
                  <a:ext uri="{FF2B5EF4-FFF2-40B4-BE49-F238E27FC236}">
                    <a16:creationId xmlns:a16="http://schemas.microsoft.com/office/drawing/2014/main" id="{66FFFB82-BDBF-C293-5B38-48B4616B0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7865" y="4883738"/>
                <a:ext cx="78347" cy="231906"/>
              </a:xfrm>
              <a:custGeom>
                <a:avLst/>
                <a:gdLst>
                  <a:gd name="T0" fmla="*/ 100 w 100"/>
                  <a:gd name="T1" fmla="*/ 296 h 296"/>
                  <a:gd name="T2" fmla="*/ 100 w 100"/>
                  <a:gd name="T3" fmla="*/ 0 h 296"/>
                  <a:gd name="T4" fmla="*/ 0 w 100"/>
                  <a:gd name="T5" fmla="*/ 92 h 296"/>
                  <a:gd name="T6" fmla="*/ 0 w 100"/>
                  <a:gd name="T7" fmla="*/ 296 h 296"/>
                  <a:gd name="T8" fmla="*/ 100 w 100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96">
                    <a:moveTo>
                      <a:pt x="100" y="296"/>
                    </a:moveTo>
                    <a:lnTo>
                      <a:pt x="100" y="0"/>
                    </a:lnTo>
                    <a:lnTo>
                      <a:pt x="0" y="92"/>
                    </a:lnTo>
                    <a:lnTo>
                      <a:pt x="0" y="296"/>
                    </a:lnTo>
                    <a:lnTo>
                      <a:pt x="100" y="2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9" name="Freeform 102">
                <a:extLst>
                  <a:ext uri="{FF2B5EF4-FFF2-40B4-BE49-F238E27FC236}">
                    <a16:creationId xmlns:a16="http://schemas.microsoft.com/office/drawing/2014/main" id="{517F9A45-25F5-A5E7-CD61-BF0315D31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9735" y="4805391"/>
                <a:ext cx="356477" cy="213103"/>
              </a:xfrm>
              <a:custGeom>
                <a:avLst/>
                <a:gdLst>
                  <a:gd name="T0" fmla="*/ 191 w 192"/>
                  <a:gd name="T1" fmla="*/ 0 h 115"/>
                  <a:gd name="T2" fmla="*/ 108 w 192"/>
                  <a:gd name="T3" fmla="*/ 76 h 115"/>
                  <a:gd name="T4" fmla="*/ 69 w 192"/>
                  <a:gd name="T5" fmla="*/ 36 h 115"/>
                  <a:gd name="T6" fmla="*/ 62 w 192"/>
                  <a:gd name="T7" fmla="*/ 33 h 115"/>
                  <a:gd name="T8" fmla="*/ 56 w 192"/>
                  <a:gd name="T9" fmla="*/ 36 h 115"/>
                  <a:gd name="T10" fmla="*/ 0 w 192"/>
                  <a:gd name="T11" fmla="*/ 92 h 115"/>
                  <a:gd name="T12" fmla="*/ 0 w 192"/>
                  <a:gd name="T13" fmla="*/ 112 h 115"/>
                  <a:gd name="T14" fmla="*/ 4 w 192"/>
                  <a:gd name="T15" fmla="*/ 115 h 115"/>
                  <a:gd name="T16" fmla="*/ 62 w 192"/>
                  <a:gd name="T17" fmla="*/ 56 h 115"/>
                  <a:gd name="T18" fmla="*/ 101 w 192"/>
                  <a:gd name="T19" fmla="*/ 95 h 115"/>
                  <a:gd name="T20" fmla="*/ 114 w 192"/>
                  <a:gd name="T21" fmla="*/ 96 h 115"/>
                  <a:gd name="T22" fmla="*/ 192 w 192"/>
                  <a:gd name="T23" fmla="*/ 24 h 115"/>
                  <a:gd name="T24" fmla="*/ 192 w 192"/>
                  <a:gd name="T25" fmla="*/ 1 h 115"/>
                  <a:gd name="T26" fmla="*/ 191 w 192"/>
                  <a:gd name="T2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115">
                    <a:moveTo>
                      <a:pt x="191" y="0"/>
                    </a:moveTo>
                    <a:cubicBezTo>
                      <a:pt x="108" y="76"/>
                      <a:pt x="108" y="76"/>
                      <a:pt x="108" y="7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7" y="34"/>
                      <a:pt x="65" y="33"/>
                      <a:pt x="62" y="33"/>
                    </a:cubicBezTo>
                    <a:cubicBezTo>
                      <a:pt x="60" y="33"/>
                      <a:pt x="57" y="34"/>
                      <a:pt x="56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101" y="95"/>
                      <a:pt x="101" y="95"/>
                      <a:pt x="101" y="95"/>
                    </a:cubicBezTo>
                    <a:cubicBezTo>
                      <a:pt x="104" y="99"/>
                      <a:pt x="110" y="99"/>
                      <a:pt x="114" y="96"/>
                    </a:cubicBezTo>
                    <a:cubicBezTo>
                      <a:pt x="192" y="24"/>
                      <a:pt x="192" y="24"/>
                      <a:pt x="192" y="24"/>
                    </a:cubicBezTo>
                    <a:cubicBezTo>
                      <a:pt x="192" y="1"/>
                      <a:pt x="192" y="1"/>
                      <a:pt x="192" y="1"/>
                    </a:cubicBezTo>
                    <a:lnTo>
                      <a:pt x="19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F3015BC-804C-E707-FE45-6787AD56C85B}"/>
                </a:ext>
              </a:extLst>
            </p:cNvPr>
            <p:cNvGrpSpPr/>
            <p:nvPr/>
          </p:nvGrpSpPr>
          <p:grpSpPr>
            <a:xfrm>
              <a:off x="10523525" y="1240662"/>
              <a:ext cx="407933" cy="407035"/>
              <a:chOff x="5698585" y="3432349"/>
              <a:chExt cx="720725" cy="719138"/>
            </a:xfrm>
            <a:grpFill/>
          </p:grpSpPr>
          <p:sp>
            <p:nvSpPr>
              <p:cNvPr id="312" name="Freeform 49">
                <a:extLst>
                  <a:ext uri="{FF2B5EF4-FFF2-40B4-BE49-F238E27FC236}">
                    <a16:creationId xmlns:a16="http://schemas.microsoft.com/office/drawing/2014/main" id="{32046469-BB59-6EAA-63D8-DCCBC81A1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8585" y="3526012"/>
                <a:ext cx="622300" cy="625475"/>
              </a:xfrm>
              <a:custGeom>
                <a:avLst/>
                <a:gdLst>
                  <a:gd name="T0" fmla="*/ 158 w 166"/>
                  <a:gd name="T1" fmla="*/ 51 h 166"/>
                  <a:gd name="T2" fmla="*/ 144 w 166"/>
                  <a:gd name="T3" fmla="*/ 45 h 166"/>
                  <a:gd name="T4" fmla="*/ 133 w 166"/>
                  <a:gd name="T5" fmla="*/ 55 h 166"/>
                  <a:gd name="T6" fmla="*/ 140 w 166"/>
                  <a:gd name="T7" fmla="*/ 83 h 166"/>
                  <a:gd name="T8" fmla="*/ 83 w 166"/>
                  <a:gd name="T9" fmla="*/ 140 h 166"/>
                  <a:gd name="T10" fmla="*/ 26 w 166"/>
                  <a:gd name="T11" fmla="*/ 83 h 166"/>
                  <a:gd name="T12" fmla="*/ 83 w 166"/>
                  <a:gd name="T13" fmla="*/ 26 h 166"/>
                  <a:gd name="T14" fmla="*/ 112 w 166"/>
                  <a:gd name="T15" fmla="*/ 34 h 166"/>
                  <a:gd name="T16" fmla="*/ 122 w 166"/>
                  <a:gd name="T17" fmla="*/ 24 h 166"/>
                  <a:gd name="T18" fmla="*/ 116 w 166"/>
                  <a:gd name="T19" fmla="*/ 9 h 166"/>
                  <a:gd name="T20" fmla="*/ 115 w 166"/>
                  <a:gd name="T21" fmla="*/ 6 h 166"/>
                  <a:gd name="T22" fmla="*/ 83 w 166"/>
                  <a:gd name="T23" fmla="*/ 0 h 166"/>
                  <a:gd name="T24" fmla="*/ 0 w 166"/>
                  <a:gd name="T25" fmla="*/ 83 h 166"/>
                  <a:gd name="T26" fmla="*/ 83 w 166"/>
                  <a:gd name="T27" fmla="*/ 166 h 166"/>
                  <a:gd name="T28" fmla="*/ 166 w 166"/>
                  <a:gd name="T29" fmla="*/ 83 h 166"/>
                  <a:gd name="T30" fmla="*/ 160 w 166"/>
                  <a:gd name="T31" fmla="*/ 52 h 166"/>
                  <a:gd name="T32" fmla="*/ 158 w 166"/>
                  <a:gd name="T33" fmla="*/ 5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" h="166">
                    <a:moveTo>
                      <a:pt x="158" y="51"/>
                    </a:moveTo>
                    <a:cubicBezTo>
                      <a:pt x="144" y="45"/>
                      <a:pt x="144" y="45"/>
                      <a:pt x="144" y="4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7" y="64"/>
                      <a:pt x="140" y="73"/>
                      <a:pt x="140" y="83"/>
                    </a:cubicBezTo>
                    <a:cubicBezTo>
                      <a:pt x="140" y="114"/>
                      <a:pt x="114" y="140"/>
                      <a:pt x="83" y="140"/>
                    </a:cubicBezTo>
                    <a:cubicBezTo>
                      <a:pt x="51" y="140"/>
                      <a:pt x="26" y="114"/>
                      <a:pt x="26" y="83"/>
                    </a:cubicBezTo>
                    <a:cubicBezTo>
                      <a:pt x="26" y="51"/>
                      <a:pt x="51" y="26"/>
                      <a:pt x="83" y="26"/>
                    </a:cubicBezTo>
                    <a:cubicBezTo>
                      <a:pt x="93" y="26"/>
                      <a:pt x="103" y="29"/>
                      <a:pt x="112" y="34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05" y="2"/>
                      <a:pt x="94" y="0"/>
                      <a:pt x="83" y="0"/>
                    </a:cubicBezTo>
                    <a:cubicBezTo>
                      <a:pt x="37" y="0"/>
                      <a:pt x="0" y="37"/>
                      <a:pt x="0" y="83"/>
                    </a:cubicBezTo>
                    <a:cubicBezTo>
                      <a:pt x="0" y="129"/>
                      <a:pt x="37" y="166"/>
                      <a:pt x="83" y="166"/>
                    </a:cubicBezTo>
                    <a:cubicBezTo>
                      <a:pt x="129" y="166"/>
                      <a:pt x="166" y="129"/>
                      <a:pt x="166" y="83"/>
                    </a:cubicBezTo>
                    <a:cubicBezTo>
                      <a:pt x="166" y="72"/>
                      <a:pt x="164" y="61"/>
                      <a:pt x="160" y="52"/>
                    </a:cubicBezTo>
                    <a:lnTo>
                      <a:pt x="158" y="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3" name="Freeform 50">
                <a:extLst>
                  <a:ext uri="{FF2B5EF4-FFF2-40B4-BE49-F238E27FC236}">
                    <a16:creationId xmlns:a16="http://schemas.microsoft.com/office/drawing/2014/main" id="{196D2327-CBB1-A29C-DF8C-FCB0E46CB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3860" y="3432349"/>
                <a:ext cx="425450" cy="425450"/>
              </a:xfrm>
              <a:custGeom>
                <a:avLst/>
                <a:gdLst>
                  <a:gd name="T0" fmla="*/ 97 w 113"/>
                  <a:gd name="T1" fmla="*/ 16 h 113"/>
                  <a:gd name="T2" fmla="*/ 88 w 113"/>
                  <a:gd name="T3" fmla="*/ 16 h 113"/>
                  <a:gd name="T4" fmla="*/ 84 w 113"/>
                  <a:gd name="T5" fmla="*/ 20 h 113"/>
                  <a:gd name="T6" fmla="*/ 75 w 113"/>
                  <a:gd name="T7" fmla="*/ 0 h 113"/>
                  <a:gd name="T8" fmla="*/ 45 w 113"/>
                  <a:gd name="T9" fmla="*/ 31 h 113"/>
                  <a:gd name="T10" fmla="*/ 53 w 113"/>
                  <a:gd name="T11" fmla="*/ 51 h 113"/>
                  <a:gd name="T12" fmla="*/ 2 w 113"/>
                  <a:gd name="T13" fmla="*/ 102 h 113"/>
                  <a:gd name="T14" fmla="*/ 2 w 113"/>
                  <a:gd name="T15" fmla="*/ 111 h 113"/>
                  <a:gd name="T16" fmla="*/ 11 w 113"/>
                  <a:gd name="T17" fmla="*/ 111 h 113"/>
                  <a:gd name="T18" fmla="*/ 63 w 113"/>
                  <a:gd name="T19" fmla="*/ 60 h 113"/>
                  <a:gd name="T20" fmla="*/ 82 w 113"/>
                  <a:gd name="T21" fmla="*/ 68 h 113"/>
                  <a:gd name="T22" fmla="*/ 113 w 113"/>
                  <a:gd name="T23" fmla="*/ 38 h 113"/>
                  <a:gd name="T24" fmla="*/ 93 w 113"/>
                  <a:gd name="T25" fmla="*/ 29 h 113"/>
                  <a:gd name="T26" fmla="*/ 97 w 113"/>
                  <a:gd name="T27" fmla="*/ 25 h 113"/>
                  <a:gd name="T28" fmla="*/ 97 w 113"/>
                  <a:gd name="T29" fmla="*/ 1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13">
                    <a:moveTo>
                      <a:pt x="97" y="16"/>
                    </a:moveTo>
                    <a:cubicBezTo>
                      <a:pt x="95" y="13"/>
                      <a:pt x="91" y="13"/>
                      <a:pt x="88" y="16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104"/>
                      <a:pt x="0" y="108"/>
                      <a:pt x="2" y="111"/>
                    </a:cubicBezTo>
                    <a:cubicBezTo>
                      <a:pt x="5" y="113"/>
                      <a:pt x="9" y="113"/>
                      <a:pt x="11" y="111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82" y="68"/>
                      <a:pt x="82" y="68"/>
                      <a:pt x="82" y="6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100" y="22"/>
                      <a:pt x="100" y="18"/>
                      <a:pt x="97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4" name="Freeform 51">
                <a:extLst>
                  <a:ext uri="{FF2B5EF4-FFF2-40B4-BE49-F238E27FC236}">
                    <a16:creationId xmlns:a16="http://schemas.microsoft.com/office/drawing/2014/main" id="{8A801609-0688-6B1E-EEDE-9A1113C20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5748" y="3684762"/>
                <a:ext cx="307975" cy="307975"/>
              </a:xfrm>
              <a:custGeom>
                <a:avLst/>
                <a:gdLst>
                  <a:gd name="T0" fmla="*/ 55 w 82"/>
                  <a:gd name="T1" fmla="*/ 50 h 82"/>
                  <a:gd name="T2" fmla="*/ 33 w 82"/>
                  <a:gd name="T3" fmla="*/ 50 h 82"/>
                  <a:gd name="T4" fmla="*/ 33 w 82"/>
                  <a:gd name="T5" fmla="*/ 28 h 82"/>
                  <a:gd name="T6" fmla="*/ 58 w 82"/>
                  <a:gd name="T7" fmla="*/ 4 h 82"/>
                  <a:gd name="T8" fmla="*/ 41 w 82"/>
                  <a:gd name="T9" fmla="*/ 0 h 82"/>
                  <a:gd name="T10" fmla="*/ 0 w 82"/>
                  <a:gd name="T11" fmla="*/ 41 h 82"/>
                  <a:gd name="T12" fmla="*/ 41 w 82"/>
                  <a:gd name="T13" fmla="*/ 82 h 82"/>
                  <a:gd name="T14" fmla="*/ 82 w 82"/>
                  <a:gd name="T15" fmla="*/ 41 h 82"/>
                  <a:gd name="T16" fmla="*/ 79 w 82"/>
                  <a:gd name="T17" fmla="*/ 26 h 82"/>
                  <a:gd name="T18" fmla="*/ 55 w 82"/>
                  <a:gd name="T19" fmla="*/ 5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82">
                    <a:moveTo>
                      <a:pt x="55" y="50"/>
                    </a:moveTo>
                    <a:cubicBezTo>
                      <a:pt x="49" y="56"/>
                      <a:pt x="39" y="56"/>
                      <a:pt x="33" y="50"/>
                    </a:cubicBezTo>
                    <a:cubicBezTo>
                      <a:pt x="27" y="44"/>
                      <a:pt x="27" y="34"/>
                      <a:pt x="33" y="28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3" y="1"/>
                      <a:pt x="47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63"/>
                      <a:pt x="18" y="82"/>
                      <a:pt x="41" y="82"/>
                    </a:cubicBezTo>
                    <a:cubicBezTo>
                      <a:pt x="63" y="82"/>
                      <a:pt x="82" y="63"/>
                      <a:pt x="82" y="41"/>
                    </a:cubicBezTo>
                    <a:cubicBezTo>
                      <a:pt x="82" y="35"/>
                      <a:pt x="81" y="30"/>
                      <a:pt x="79" y="26"/>
                    </a:cubicBezTo>
                    <a:lnTo>
                      <a:pt x="55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EB4CCF-B502-A4A0-49A3-A1737AC52456}"/>
                </a:ext>
              </a:extLst>
            </p:cNvPr>
            <p:cNvGrpSpPr/>
            <p:nvPr/>
          </p:nvGrpSpPr>
          <p:grpSpPr>
            <a:xfrm>
              <a:off x="3400592" y="2081003"/>
              <a:ext cx="366985" cy="408918"/>
              <a:chOff x="9264650" y="2270125"/>
              <a:chExt cx="2070101" cy="2306638"/>
            </a:xfrm>
            <a:grpFill/>
          </p:grpSpPr>
          <p:sp>
            <p:nvSpPr>
              <p:cNvPr id="309" name="Freeform 28">
                <a:extLst>
                  <a:ext uri="{FF2B5EF4-FFF2-40B4-BE49-F238E27FC236}">
                    <a16:creationId xmlns:a16="http://schemas.microsoft.com/office/drawing/2014/main" id="{3140380A-7627-07C9-567B-A0309C2CD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60038" y="2719388"/>
                <a:ext cx="874713" cy="1141413"/>
              </a:xfrm>
              <a:custGeom>
                <a:avLst/>
                <a:gdLst>
                  <a:gd name="T0" fmla="*/ 213 w 232"/>
                  <a:gd name="T1" fmla="*/ 303 h 303"/>
                  <a:gd name="T2" fmla="*/ 0 w 232"/>
                  <a:gd name="T3" fmla="*/ 212 h 303"/>
                  <a:gd name="T4" fmla="*/ 92 w 232"/>
                  <a:gd name="T5" fmla="*/ 0 h 303"/>
                  <a:gd name="T6" fmla="*/ 102 w 232"/>
                  <a:gd name="T7" fmla="*/ 5 h 303"/>
                  <a:gd name="T8" fmla="*/ 232 w 232"/>
                  <a:gd name="T9" fmla="*/ 211 h 303"/>
                  <a:gd name="T10" fmla="*/ 217 w 232"/>
                  <a:gd name="T11" fmla="*/ 293 h 303"/>
                  <a:gd name="T12" fmla="*/ 213 w 232"/>
                  <a:gd name="T13" fmla="*/ 303 h 303"/>
                  <a:gd name="T14" fmla="*/ 27 w 232"/>
                  <a:gd name="T15" fmla="*/ 202 h 303"/>
                  <a:gd name="T16" fmla="*/ 201 w 232"/>
                  <a:gd name="T17" fmla="*/ 276 h 303"/>
                  <a:gd name="T18" fmla="*/ 212 w 232"/>
                  <a:gd name="T19" fmla="*/ 211 h 303"/>
                  <a:gd name="T20" fmla="*/ 102 w 232"/>
                  <a:gd name="T21" fmla="*/ 27 h 303"/>
                  <a:gd name="T22" fmla="*/ 27 w 232"/>
                  <a:gd name="T23" fmla="*/ 20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2" h="303">
                    <a:moveTo>
                      <a:pt x="213" y="303"/>
                    </a:moveTo>
                    <a:cubicBezTo>
                      <a:pt x="0" y="212"/>
                      <a:pt x="0" y="212"/>
                      <a:pt x="0" y="212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81" y="42"/>
                      <a:pt x="232" y="123"/>
                      <a:pt x="232" y="211"/>
                    </a:cubicBezTo>
                    <a:cubicBezTo>
                      <a:pt x="232" y="239"/>
                      <a:pt x="227" y="267"/>
                      <a:pt x="217" y="293"/>
                    </a:cubicBezTo>
                    <a:lnTo>
                      <a:pt x="213" y="303"/>
                    </a:lnTo>
                    <a:close/>
                    <a:moveTo>
                      <a:pt x="27" y="202"/>
                    </a:moveTo>
                    <a:cubicBezTo>
                      <a:pt x="201" y="276"/>
                      <a:pt x="201" y="276"/>
                      <a:pt x="201" y="276"/>
                    </a:cubicBezTo>
                    <a:cubicBezTo>
                      <a:pt x="208" y="255"/>
                      <a:pt x="212" y="233"/>
                      <a:pt x="212" y="211"/>
                    </a:cubicBezTo>
                    <a:cubicBezTo>
                      <a:pt x="212" y="134"/>
                      <a:pt x="169" y="63"/>
                      <a:pt x="102" y="27"/>
                    </a:cubicBezTo>
                    <a:lnTo>
                      <a:pt x="27" y="2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0" name="Freeform 29">
                <a:extLst>
                  <a:ext uri="{FF2B5EF4-FFF2-40B4-BE49-F238E27FC236}">
                    <a16:creationId xmlns:a16="http://schemas.microsoft.com/office/drawing/2014/main" id="{B48A484A-5EF3-2C1E-93EE-FBBF767B26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64650" y="2568575"/>
                <a:ext cx="1963738" cy="2008188"/>
              </a:xfrm>
              <a:custGeom>
                <a:avLst/>
                <a:gdLst>
                  <a:gd name="T0" fmla="*/ 271 w 521"/>
                  <a:gd name="T1" fmla="*/ 533 h 533"/>
                  <a:gd name="T2" fmla="*/ 0 w 521"/>
                  <a:gd name="T3" fmla="*/ 263 h 533"/>
                  <a:gd name="T4" fmla="*/ 194 w 521"/>
                  <a:gd name="T5" fmla="*/ 3 h 533"/>
                  <a:gd name="T6" fmla="*/ 204 w 521"/>
                  <a:gd name="T7" fmla="*/ 0 h 533"/>
                  <a:gd name="T8" fmla="*/ 272 w 521"/>
                  <a:gd name="T9" fmla="*/ 262 h 533"/>
                  <a:gd name="T10" fmla="*/ 521 w 521"/>
                  <a:gd name="T11" fmla="*/ 368 h 533"/>
                  <a:gd name="T12" fmla="*/ 516 w 521"/>
                  <a:gd name="T13" fmla="*/ 377 h 533"/>
                  <a:gd name="T14" fmla="*/ 271 w 521"/>
                  <a:gd name="T15" fmla="*/ 533 h 533"/>
                  <a:gd name="T16" fmla="*/ 190 w 521"/>
                  <a:gd name="T17" fmla="*/ 26 h 533"/>
                  <a:gd name="T18" fmla="*/ 20 w 521"/>
                  <a:gd name="T19" fmla="*/ 263 h 533"/>
                  <a:gd name="T20" fmla="*/ 271 w 521"/>
                  <a:gd name="T21" fmla="*/ 513 h 533"/>
                  <a:gd name="T22" fmla="*/ 494 w 521"/>
                  <a:gd name="T23" fmla="*/ 378 h 533"/>
                  <a:gd name="T24" fmla="*/ 255 w 521"/>
                  <a:gd name="T25" fmla="*/ 276 h 533"/>
                  <a:gd name="T26" fmla="*/ 190 w 521"/>
                  <a:gd name="T27" fmla="*/ 26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1" h="533">
                    <a:moveTo>
                      <a:pt x="271" y="533"/>
                    </a:moveTo>
                    <a:cubicBezTo>
                      <a:pt x="122" y="533"/>
                      <a:pt x="0" y="412"/>
                      <a:pt x="0" y="263"/>
                    </a:cubicBezTo>
                    <a:cubicBezTo>
                      <a:pt x="0" y="144"/>
                      <a:pt x="80" y="37"/>
                      <a:pt x="194" y="3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272" y="262"/>
                      <a:pt x="272" y="262"/>
                      <a:pt x="272" y="262"/>
                    </a:cubicBezTo>
                    <a:cubicBezTo>
                      <a:pt x="521" y="368"/>
                      <a:pt x="521" y="368"/>
                      <a:pt x="521" y="368"/>
                    </a:cubicBezTo>
                    <a:cubicBezTo>
                      <a:pt x="516" y="377"/>
                      <a:pt x="516" y="377"/>
                      <a:pt x="516" y="377"/>
                    </a:cubicBezTo>
                    <a:cubicBezTo>
                      <a:pt x="472" y="472"/>
                      <a:pt x="376" y="533"/>
                      <a:pt x="271" y="533"/>
                    </a:cubicBezTo>
                    <a:close/>
                    <a:moveTo>
                      <a:pt x="190" y="26"/>
                    </a:moveTo>
                    <a:cubicBezTo>
                      <a:pt x="89" y="60"/>
                      <a:pt x="20" y="156"/>
                      <a:pt x="20" y="263"/>
                    </a:cubicBezTo>
                    <a:cubicBezTo>
                      <a:pt x="20" y="401"/>
                      <a:pt x="133" y="513"/>
                      <a:pt x="271" y="513"/>
                    </a:cubicBezTo>
                    <a:cubicBezTo>
                      <a:pt x="364" y="513"/>
                      <a:pt x="451" y="460"/>
                      <a:pt x="494" y="378"/>
                    </a:cubicBezTo>
                    <a:cubicBezTo>
                      <a:pt x="255" y="276"/>
                      <a:pt x="255" y="276"/>
                      <a:pt x="255" y="276"/>
                    </a:cubicBezTo>
                    <a:lnTo>
                      <a:pt x="19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1" name="Freeform 30">
                <a:extLst>
                  <a:ext uri="{FF2B5EF4-FFF2-40B4-BE49-F238E27FC236}">
                    <a16:creationId xmlns:a16="http://schemas.microsoft.com/office/drawing/2014/main" id="{C0F01D3D-0597-4F50-884F-EA72628EF0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55225" y="2270125"/>
                <a:ext cx="796925" cy="1222375"/>
              </a:xfrm>
              <a:custGeom>
                <a:avLst/>
                <a:gdLst>
                  <a:gd name="T0" fmla="*/ 82 w 211"/>
                  <a:gd name="T1" fmla="*/ 324 h 324"/>
                  <a:gd name="T2" fmla="*/ 0 w 211"/>
                  <a:gd name="T3" fmla="*/ 10 h 324"/>
                  <a:gd name="T4" fmla="*/ 10 w 211"/>
                  <a:gd name="T5" fmla="*/ 8 h 324"/>
                  <a:gd name="T6" fmla="*/ 81 w 211"/>
                  <a:gd name="T7" fmla="*/ 0 h 324"/>
                  <a:gd name="T8" fmla="*/ 201 w 211"/>
                  <a:gd name="T9" fmla="*/ 23 h 324"/>
                  <a:gd name="T10" fmla="*/ 211 w 211"/>
                  <a:gd name="T11" fmla="*/ 27 h 324"/>
                  <a:gd name="T12" fmla="*/ 82 w 211"/>
                  <a:gd name="T13" fmla="*/ 324 h 324"/>
                  <a:gd name="T14" fmla="*/ 25 w 211"/>
                  <a:gd name="T15" fmla="*/ 26 h 324"/>
                  <a:gd name="T16" fmla="*/ 86 w 211"/>
                  <a:gd name="T17" fmla="*/ 263 h 324"/>
                  <a:gd name="T18" fmla="*/ 184 w 211"/>
                  <a:gd name="T19" fmla="*/ 38 h 324"/>
                  <a:gd name="T20" fmla="*/ 81 w 211"/>
                  <a:gd name="T21" fmla="*/ 20 h 324"/>
                  <a:gd name="T22" fmla="*/ 25 w 211"/>
                  <a:gd name="T23" fmla="*/ 2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1" h="324">
                    <a:moveTo>
                      <a:pt x="82" y="324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34" y="3"/>
                      <a:pt x="58" y="0"/>
                      <a:pt x="81" y="0"/>
                    </a:cubicBezTo>
                    <a:cubicBezTo>
                      <a:pt x="123" y="0"/>
                      <a:pt x="163" y="8"/>
                      <a:pt x="201" y="23"/>
                    </a:cubicBezTo>
                    <a:cubicBezTo>
                      <a:pt x="211" y="27"/>
                      <a:pt x="211" y="27"/>
                      <a:pt x="211" y="27"/>
                    </a:cubicBezTo>
                    <a:lnTo>
                      <a:pt x="82" y="324"/>
                    </a:lnTo>
                    <a:close/>
                    <a:moveTo>
                      <a:pt x="25" y="26"/>
                    </a:moveTo>
                    <a:cubicBezTo>
                      <a:pt x="86" y="263"/>
                      <a:pt x="86" y="263"/>
                      <a:pt x="86" y="263"/>
                    </a:cubicBezTo>
                    <a:cubicBezTo>
                      <a:pt x="184" y="38"/>
                      <a:pt x="184" y="38"/>
                      <a:pt x="184" y="38"/>
                    </a:cubicBezTo>
                    <a:cubicBezTo>
                      <a:pt x="151" y="26"/>
                      <a:pt x="117" y="20"/>
                      <a:pt x="81" y="20"/>
                    </a:cubicBezTo>
                    <a:cubicBezTo>
                      <a:pt x="62" y="20"/>
                      <a:pt x="43" y="22"/>
                      <a:pt x="25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653D2AD-AD71-3FCA-C9AC-97F23DD7FC41}"/>
                </a:ext>
              </a:extLst>
            </p:cNvPr>
            <p:cNvGrpSpPr/>
            <p:nvPr/>
          </p:nvGrpSpPr>
          <p:grpSpPr>
            <a:xfrm>
              <a:off x="8575965" y="1217493"/>
              <a:ext cx="453373" cy="453372"/>
              <a:chOff x="9634538" y="2209800"/>
              <a:chExt cx="920751" cy="920750"/>
            </a:xfrm>
            <a:grpFill/>
          </p:grpSpPr>
          <p:sp>
            <p:nvSpPr>
              <p:cNvPr id="303" name="Freeform 34">
                <a:extLst>
                  <a:ext uri="{FF2B5EF4-FFF2-40B4-BE49-F238E27FC236}">
                    <a16:creationId xmlns:a16="http://schemas.microsoft.com/office/drawing/2014/main" id="{16CF49EE-99BE-F417-93EE-9ADEE6AD5B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40901" y="2968625"/>
                <a:ext cx="161925" cy="161925"/>
              </a:xfrm>
              <a:custGeom>
                <a:avLst/>
                <a:gdLst>
                  <a:gd name="T0" fmla="*/ 112 w 225"/>
                  <a:gd name="T1" fmla="*/ 225 h 225"/>
                  <a:gd name="T2" fmla="*/ 0 w 225"/>
                  <a:gd name="T3" fmla="*/ 113 h 225"/>
                  <a:gd name="T4" fmla="*/ 112 w 225"/>
                  <a:gd name="T5" fmla="*/ 0 h 225"/>
                  <a:gd name="T6" fmla="*/ 225 w 225"/>
                  <a:gd name="T7" fmla="*/ 113 h 225"/>
                  <a:gd name="T8" fmla="*/ 112 w 225"/>
                  <a:gd name="T9" fmla="*/ 225 h 225"/>
                  <a:gd name="T10" fmla="*/ 112 w 225"/>
                  <a:gd name="T11" fmla="*/ 56 h 225"/>
                  <a:gd name="T12" fmla="*/ 56 w 225"/>
                  <a:gd name="T13" fmla="*/ 113 h 225"/>
                  <a:gd name="T14" fmla="*/ 112 w 225"/>
                  <a:gd name="T15" fmla="*/ 169 h 225"/>
                  <a:gd name="T16" fmla="*/ 169 w 225"/>
                  <a:gd name="T17" fmla="*/ 113 h 225"/>
                  <a:gd name="T18" fmla="*/ 112 w 225"/>
                  <a:gd name="T19" fmla="*/ 5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5" h="225">
                    <a:moveTo>
                      <a:pt x="112" y="225"/>
                    </a:moveTo>
                    <a:cubicBezTo>
                      <a:pt x="50" y="225"/>
                      <a:pt x="0" y="175"/>
                      <a:pt x="0" y="113"/>
                    </a:cubicBezTo>
                    <a:cubicBezTo>
                      <a:pt x="0" y="51"/>
                      <a:pt x="50" y="0"/>
                      <a:pt x="112" y="0"/>
                    </a:cubicBezTo>
                    <a:cubicBezTo>
                      <a:pt x="174" y="0"/>
                      <a:pt x="225" y="51"/>
                      <a:pt x="225" y="113"/>
                    </a:cubicBezTo>
                    <a:cubicBezTo>
                      <a:pt x="225" y="175"/>
                      <a:pt x="174" y="225"/>
                      <a:pt x="112" y="225"/>
                    </a:cubicBezTo>
                    <a:close/>
                    <a:moveTo>
                      <a:pt x="112" y="56"/>
                    </a:moveTo>
                    <a:cubicBezTo>
                      <a:pt x="81" y="56"/>
                      <a:pt x="56" y="81"/>
                      <a:pt x="56" y="113"/>
                    </a:cubicBezTo>
                    <a:cubicBezTo>
                      <a:pt x="56" y="144"/>
                      <a:pt x="81" y="169"/>
                      <a:pt x="112" y="169"/>
                    </a:cubicBezTo>
                    <a:cubicBezTo>
                      <a:pt x="143" y="169"/>
                      <a:pt x="169" y="144"/>
                      <a:pt x="169" y="113"/>
                    </a:cubicBezTo>
                    <a:cubicBezTo>
                      <a:pt x="169" y="81"/>
                      <a:pt x="143" y="56"/>
                      <a:pt x="11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4A59A7D1-01EC-6582-470F-0474F35A11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6" y="2968625"/>
                <a:ext cx="161925" cy="161925"/>
              </a:xfrm>
              <a:custGeom>
                <a:avLst/>
                <a:gdLst>
                  <a:gd name="T0" fmla="*/ 112 w 224"/>
                  <a:gd name="T1" fmla="*/ 225 h 225"/>
                  <a:gd name="T2" fmla="*/ 0 w 224"/>
                  <a:gd name="T3" fmla="*/ 113 h 225"/>
                  <a:gd name="T4" fmla="*/ 112 w 224"/>
                  <a:gd name="T5" fmla="*/ 0 h 225"/>
                  <a:gd name="T6" fmla="*/ 224 w 224"/>
                  <a:gd name="T7" fmla="*/ 113 h 225"/>
                  <a:gd name="T8" fmla="*/ 112 w 224"/>
                  <a:gd name="T9" fmla="*/ 225 h 225"/>
                  <a:gd name="T10" fmla="*/ 112 w 224"/>
                  <a:gd name="T11" fmla="*/ 56 h 225"/>
                  <a:gd name="T12" fmla="*/ 56 w 224"/>
                  <a:gd name="T13" fmla="*/ 113 h 225"/>
                  <a:gd name="T14" fmla="*/ 112 w 224"/>
                  <a:gd name="T15" fmla="*/ 169 h 225"/>
                  <a:gd name="T16" fmla="*/ 168 w 224"/>
                  <a:gd name="T17" fmla="*/ 113 h 225"/>
                  <a:gd name="T18" fmla="*/ 112 w 224"/>
                  <a:gd name="T19" fmla="*/ 5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4" h="225">
                    <a:moveTo>
                      <a:pt x="112" y="225"/>
                    </a:moveTo>
                    <a:cubicBezTo>
                      <a:pt x="50" y="225"/>
                      <a:pt x="0" y="175"/>
                      <a:pt x="0" y="113"/>
                    </a:cubicBezTo>
                    <a:cubicBezTo>
                      <a:pt x="0" y="51"/>
                      <a:pt x="50" y="0"/>
                      <a:pt x="112" y="0"/>
                    </a:cubicBezTo>
                    <a:cubicBezTo>
                      <a:pt x="174" y="0"/>
                      <a:pt x="224" y="51"/>
                      <a:pt x="224" y="113"/>
                    </a:cubicBezTo>
                    <a:cubicBezTo>
                      <a:pt x="224" y="175"/>
                      <a:pt x="174" y="225"/>
                      <a:pt x="112" y="225"/>
                    </a:cubicBezTo>
                    <a:close/>
                    <a:moveTo>
                      <a:pt x="112" y="56"/>
                    </a:moveTo>
                    <a:cubicBezTo>
                      <a:pt x="81" y="56"/>
                      <a:pt x="56" y="81"/>
                      <a:pt x="56" y="113"/>
                    </a:cubicBezTo>
                    <a:cubicBezTo>
                      <a:pt x="56" y="144"/>
                      <a:pt x="81" y="169"/>
                      <a:pt x="112" y="169"/>
                    </a:cubicBezTo>
                    <a:cubicBezTo>
                      <a:pt x="143" y="169"/>
                      <a:pt x="168" y="144"/>
                      <a:pt x="168" y="113"/>
                    </a:cubicBezTo>
                    <a:cubicBezTo>
                      <a:pt x="168" y="81"/>
                      <a:pt x="143" y="56"/>
                      <a:pt x="11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836C9AF9-3F09-6D02-B717-822EA849B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1226" y="2330450"/>
                <a:ext cx="754063" cy="677863"/>
              </a:xfrm>
              <a:custGeom>
                <a:avLst/>
                <a:gdLst>
                  <a:gd name="T0" fmla="*/ 619 w 1048"/>
                  <a:gd name="T1" fmla="*/ 942 h 942"/>
                  <a:gd name="T2" fmla="*/ 28 w 1048"/>
                  <a:gd name="T3" fmla="*/ 942 h 942"/>
                  <a:gd name="T4" fmla="*/ 0 w 1048"/>
                  <a:gd name="T5" fmla="*/ 914 h 942"/>
                  <a:gd name="T6" fmla="*/ 28 w 1048"/>
                  <a:gd name="T7" fmla="*/ 886 h 942"/>
                  <a:gd name="T8" fmla="*/ 597 w 1048"/>
                  <a:gd name="T9" fmla="*/ 886 h 942"/>
                  <a:gd name="T10" fmla="*/ 807 w 1048"/>
                  <a:gd name="T11" fmla="*/ 21 h 942"/>
                  <a:gd name="T12" fmla="*/ 834 w 1048"/>
                  <a:gd name="T13" fmla="*/ 0 h 942"/>
                  <a:gd name="T14" fmla="*/ 1020 w 1048"/>
                  <a:gd name="T15" fmla="*/ 0 h 942"/>
                  <a:gd name="T16" fmla="*/ 1048 w 1048"/>
                  <a:gd name="T17" fmla="*/ 28 h 942"/>
                  <a:gd name="T18" fmla="*/ 1020 w 1048"/>
                  <a:gd name="T19" fmla="*/ 56 h 942"/>
                  <a:gd name="T20" fmla="*/ 856 w 1048"/>
                  <a:gd name="T21" fmla="*/ 56 h 942"/>
                  <a:gd name="T22" fmla="*/ 646 w 1048"/>
                  <a:gd name="T23" fmla="*/ 921 h 942"/>
                  <a:gd name="T24" fmla="*/ 619 w 1048"/>
                  <a:gd name="T25" fmla="*/ 942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8" h="942">
                    <a:moveTo>
                      <a:pt x="619" y="942"/>
                    </a:moveTo>
                    <a:cubicBezTo>
                      <a:pt x="28" y="942"/>
                      <a:pt x="28" y="942"/>
                      <a:pt x="28" y="942"/>
                    </a:cubicBezTo>
                    <a:cubicBezTo>
                      <a:pt x="13" y="942"/>
                      <a:pt x="0" y="930"/>
                      <a:pt x="0" y="914"/>
                    </a:cubicBezTo>
                    <a:cubicBezTo>
                      <a:pt x="0" y="899"/>
                      <a:pt x="13" y="886"/>
                      <a:pt x="28" y="886"/>
                    </a:cubicBezTo>
                    <a:cubicBezTo>
                      <a:pt x="597" y="886"/>
                      <a:pt x="597" y="886"/>
                      <a:pt x="597" y="886"/>
                    </a:cubicBezTo>
                    <a:cubicBezTo>
                      <a:pt x="807" y="21"/>
                      <a:pt x="807" y="21"/>
                      <a:pt x="807" y="21"/>
                    </a:cubicBezTo>
                    <a:cubicBezTo>
                      <a:pt x="810" y="9"/>
                      <a:pt x="821" y="0"/>
                      <a:pt x="834" y="0"/>
                    </a:cubicBezTo>
                    <a:cubicBezTo>
                      <a:pt x="1020" y="0"/>
                      <a:pt x="1020" y="0"/>
                      <a:pt x="1020" y="0"/>
                    </a:cubicBezTo>
                    <a:cubicBezTo>
                      <a:pt x="1035" y="0"/>
                      <a:pt x="1048" y="12"/>
                      <a:pt x="1048" y="28"/>
                    </a:cubicBezTo>
                    <a:cubicBezTo>
                      <a:pt x="1048" y="43"/>
                      <a:pt x="1035" y="56"/>
                      <a:pt x="1020" y="56"/>
                    </a:cubicBezTo>
                    <a:cubicBezTo>
                      <a:pt x="856" y="56"/>
                      <a:pt x="856" y="56"/>
                      <a:pt x="856" y="56"/>
                    </a:cubicBezTo>
                    <a:cubicBezTo>
                      <a:pt x="646" y="921"/>
                      <a:pt x="646" y="921"/>
                      <a:pt x="646" y="921"/>
                    </a:cubicBezTo>
                    <a:cubicBezTo>
                      <a:pt x="643" y="933"/>
                      <a:pt x="632" y="942"/>
                      <a:pt x="619" y="9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6" name="Freeform 37">
                <a:extLst>
                  <a:ext uri="{FF2B5EF4-FFF2-40B4-BE49-F238E27FC236}">
                    <a16:creationId xmlns:a16="http://schemas.microsoft.com/office/drawing/2014/main" id="{40BCA922-A716-6CC8-8578-C46AA5CE3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4538" y="2543175"/>
                <a:ext cx="735013" cy="404813"/>
              </a:xfrm>
              <a:custGeom>
                <a:avLst/>
                <a:gdLst>
                  <a:gd name="T0" fmla="*/ 873 w 1023"/>
                  <a:gd name="T1" fmla="*/ 563 h 563"/>
                  <a:gd name="T2" fmla="*/ 189 w 1023"/>
                  <a:gd name="T3" fmla="*/ 563 h 563"/>
                  <a:gd name="T4" fmla="*/ 162 w 1023"/>
                  <a:gd name="T5" fmla="*/ 543 h 563"/>
                  <a:gd name="T6" fmla="*/ 2 w 1023"/>
                  <a:gd name="T7" fmla="*/ 37 h 563"/>
                  <a:gd name="T8" fmla="*/ 6 w 1023"/>
                  <a:gd name="T9" fmla="*/ 12 h 563"/>
                  <a:gd name="T10" fmla="*/ 29 w 1023"/>
                  <a:gd name="T11" fmla="*/ 0 h 563"/>
                  <a:gd name="T12" fmla="*/ 995 w 1023"/>
                  <a:gd name="T13" fmla="*/ 0 h 563"/>
                  <a:gd name="T14" fmla="*/ 1023 w 1023"/>
                  <a:gd name="T15" fmla="*/ 28 h 563"/>
                  <a:gd name="T16" fmla="*/ 995 w 1023"/>
                  <a:gd name="T17" fmla="*/ 56 h 563"/>
                  <a:gd name="T18" fmla="*/ 67 w 1023"/>
                  <a:gd name="T19" fmla="*/ 56 h 563"/>
                  <a:gd name="T20" fmla="*/ 209 w 1023"/>
                  <a:gd name="T21" fmla="*/ 507 h 563"/>
                  <a:gd name="T22" fmla="*/ 873 w 1023"/>
                  <a:gd name="T23" fmla="*/ 507 h 563"/>
                  <a:gd name="T24" fmla="*/ 901 w 1023"/>
                  <a:gd name="T25" fmla="*/ 535 h 563"/>
                  <a:gd name="T26" fmla="*/ 873 w 1023"/>
                  <a:gd name="T27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3" h="563">
                    <a:moveTo>
                      <a:pt x="873" y="563"/>
                    </a:moveTo>
                    <a:cubicBezTo>
                      <a:pt x="189" y="563"/>
                      <a:pt x="189" y="563"/>
                      <a:pt x="189" y="563"/>
                    </a:cubicBezTo>
                    <a:cubicBezTo>
                      <a:pt x="176" y="563"/>
                      <a:pt x="166" y="555"/>
                      <a:pt x="162" y="543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0" y="28"/>
                      <a:pt x="1" y="19"/>
                      <a:pt x="6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995" y="0"/>
                      <a:pt x="995" y="0"/>
                      <a:pt x="995" y="0"/>
                    </a:cubicBezTo>
                    <a:cubicBezTo>
                      <a:pt x="1011" y="0"/>
                      <a:pt x="1023" y="13"/>
                      <a:pt x="1023" y="28"/>
                    </a:cubicBezTo>
                    <a:cubicBezTo>
                      <a:pt x="1023" y="44"/>
                      <a:pt x="1011" y="56"/>
                      <a:pt x="995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209" y="507"/>
                      <a:pt x="209" y="507"/>
                      <a:pt x="209" y="507"/>
                    </a:cubicBezTo>
                    <a:cubicBezTo>
                      <a:pt x="873" y="507"/>
                      <a:pt x="873" y="507"/>
                      <a:pt x="873" y="507"/>
                    </a:cubicBezTo>
                    <a:cubicBezTo>
                      <a:pt x="889" y="507"/>
                      <a:pt x="901" y="519"/>
                      <a:pt x="901" y="535"/>
                    </a:cubicBezTo>
                    <a:cubicBezTo>
                      <a:pt x="901" y="550"/>
                      <a:pt x="889" y="563"/>
                      <a:pt x="873" y="5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7" name="Freeform 38">
                <a:extLst>
                  <a:ext uri="{FF2B5EF4-FFF2-40B4-BE49-F238E27FC236}">
                    <a16:creationId xmlns:a16="http://schemas.microsoft.com/office/drawing/2014/main" id="{9BE1944D-D772-7E51-8AF6-D850252B1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8076" y="2209800"/>
                <a:ext cx="39688" cy="312738"/>
              </a:xfrm>
              <a:custGeom>
                <a:avLst/>
                <a:gdLst>
                  <a:gd name="T0" fmla="*/ 28 w 56"/>
                  <a:gd name="T1" fmla="*/ 436 h 436"/>
                  <a:gd name="T2" fmla="*/ 0 w 56"/>
                  <a:gd name="T3" fmla="*/ 408 h 436"/>
                  <a:gd name="T4" fmla="*/ 0 w 56"/>
                  <a:gd name="T5" fmla="*/ 28 h 436"/>
                  <a:gd name="T6" fmla="*/ 28 w 56"/>
                  <a:gd name="T7" fmla="*/ 0 h 436"/>
                  <a:gd name="T8" fmla="*/ 56 w 56"/>
                  <a:gd name="T9" fmla="*/ 28 h 436"/>
                  <a:gd name="T10" fmla="*/ 56 w 56"/>
                  <a:gd name="T11" fmla="*/ 408 h 436"/>
                  <a:gd name="T12" fmla="*/ 28 w 56"/>
                  <a:gd name="T13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6">
                    <a:moveTo>
                      <a:pt x="28" y="436"/>
                    </a:moveTo>
                    <a:cubicBezTo>
                      <a:pt x="13" y="436"/>
                      <a:pt x="0" y="423"/>
                      <a:pt x="0" y="40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ubicBezTo>
                      <a:pt x="56" y="408"/>
                      <a:pt x="56" y="408"/>
                      <a:pt x="56" y="408"/>
                    </a:cubicBezTo>
                    <a:cubicBezTo>
                      <a:pt x="56" y="423"/>
                      <a:pt x="44" y="436"/>
                      <a:pt x="28" y="4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8" name="Freeform 39">
                <a:extLst>
                  <a:ext uri="{FF2B5EF4-FFF2-40B4-BE49-F238E27FC236}">
                    <a16:creationId xmlns:a16="http://schemas.microsoft.com/office/drawing/2014/main" id="{E8B5AF3F-C43F-760D-1448-B255371DC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0126" y="2359025"/>
                <a:ext cx="257175" cy="163513"/>
              </a:xfrm>
              <a:custGeom>
                <a:avLst/>
                <a:gdLst>
                  <a:gd name="T0" fmla="*/ 178 w 357"/>
                  <a:gd name="T1" fmla="*/ 228 h 228"/>
                  <a:gd name="T2" fmla="*/ 157 w 357"/>
                  <a:gd name="T3" fmla="*/ 218 h 228"/>
                  <a:gd name="T4" fmla="*/ 10 w 357"/>
                  <a:gd name="T5" fmla="*/ 49 h 228"/>
                  <a:gd name="T6" fmla="*/ 12 w 357"/>
                  <a:gd name="T7" fmla="*/ 10 h 228"/>
                  <a:gd name="T8" fmla="*/ 52 w 357"/>
                  <a:gd name="T9" fmla="*/ 13 h 228"/>
                  <a:gd name="T10" fmla="*/ 178 w 357"/>
                  <a:gd name="T11" fmla="*/ 157 h 228"/>
                  <a:gd name="T12" fmla="*/ 305 w 357"/>
                  <a:gd name="T13" fmla="*/ 13 h 228"/>
                  <a:gd name="T14" fmla="*/ 345 w 357"/>
                  <a:gd name="T15" fmla="*/ 10 h 228"/>
                  <a:gd name="T16" fmla="*/ 347 w 357"/>
                  <a:gd name="T17" fmla="*/ 49 h 228"/>
                  <a:gd name="T18" fmla="*/ 200 w 357"/>
                  <a:gd name="T19" fmla="*/ 218 h 228"/>
                  <a:gd name="T20" fmla="*/ 178 w 357"/>
                  <a:gd name="T21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7" h="228">
                    <a:moveTo>
                      <a:pt x="178" y="228"/>
                    </a:moveTo>
                    <a:cubicBezTo>
                      <a:pt x="170" y="228"/>
                      <a:pt x="163" y="224"/>
                      <a:pt x="157" y="218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0" y="38"/>
                      <a:pt x="1" y="20"/>
                      <a:pt x="12" y="10"/>
                    </a:cubicBezTo>
                    <a:cubicBezTo>
                      <a:pt x="24" y="0"/>
                      <a:pt x="42" y="1"/>
                      <a:pt x="52" y="13"/>
                    </a:cubicBezTo>
                    <a:cubicBezTo>
                      <a:pt x="178" y="157"/>
                      <a:pt x="178" y="157"/>
                      <a:pt x="178" y="157"/>
                    </a:cubicBezTo>
                    <a:cubicBezTo>
                      <a:pt x="305" y="13"/>
                      <a:pt x="305" y="13"/>
                      <a:pt x="305" y="13"/>
                    </a:cubicBezTo>
                    <a:cubicBezTo>
                      <a:pt x="315" y="1"/>
                      <a:pt x="333" y="0"/>
                      <a:pt x="345" y="10"/>
                    </a:cubicBezTo>
                    <a:cubicBezTo>
                      <a:pt x="356" y="20"/>
                      <a:pt x="357" y="38"/>
                      <a:pt x="347" y="49"/>
                    </a:cubicBezTo>
                    <a:cubicBezTo>
                      <a:pt x="200" y="218"/>
                      <a:pt x="200" y="218"/>
                      <a:pt x="200" y="218"/>
                    </a:cubicBezTo>
                    <a:cubicBezTo>
                      <a:pt x="194" y="224"/>
                      <a:pt x="187" y="228"/>
                      <a:pt x="178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F1E8070-93A1-9F44-F6E4-DD40E3AC74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33886" y="456720"/>
              <a:ext cx="341859" cy="289837"/>
            </a:xfrm>
            <a:custGeom>
              <a:avLst/>
              <a:gdLst>
                <a:gd name="T0" fmla="*/ 105 w 114"/>
                <a:gd name="T1" fmla="*/ 96 h 96"/>
                <a:gd name="T2" fmla="*/ 83 w 114"/>
                <a:gd name="T3" fmla="*/ 96 h 96"/>
                <a:gd name="T4" fmla="*/ 79 w 114"/>
                <a:gd name="T5" fmla="*/ 92 h 96"/>
                <a:gd name="T6" fmla="*/ 83 w 114"/>
                <a:gd name="T7" fmla="*/ 88 h 96"/>
                <a:gd name="T8" fmla="*/ 105 w 114"/>
                <a:gd name="T9" fmla="*/ 88 h 96"/>
                <a:gd name="T10" fmla="*/ 106 w 114"/>
                <a:gd name="T11" fmla="*/ 88 h 96"/>
                <a:gd name="T12" fmla="*/ 106 w 114"/>
                <a:gd name="T13" fmla="*/ 61 h 96"/>
                <a:gd name="T14" fmla="*/ 110 w 114"/>
                <a:gd name="T15" fmla="*/ 57 h 96"/>
                <a:gd name="T16" fmla="*/ 114 w 114"/>
                <a:gd name="T17" fmla="*/ 61 h 96"/>
                <a:gd name="T18" fmla="*/ 114 w 114"/>
                <a:gd name="T19" fmla="*/ 88 h 96"/>
                <a:gd name="T20" fmla="*/ 105 w 114"/>
                <a:gd name="T21" fmla="*/ 96 h 96"/>
                <a:gd name="T22" fmla="*/ 35 w 114"/>
                <a:gd name="T23" fmla="*/ 96 h 96"/>
                <a:gd name="T24" fmla="*/ 9 w 114"/>
                <a:gd name="T25" fmla="*/ 96 h 96"/>
                <a:gd name="T26" fmla="*/ 0 w 114"/>
                <a:gd name="T27" fmla="*/ 88 h 96"/>
                <a:gd name="T28" fmla="*/ 0 w 114"/>
                <a:gd name="T29" fmla="*/ 61 h 96"/>
                <a:gd name="T30" fmla="*/ 4 w 114"/>
                <a:gd name="T31" fmla="*/ 57 h 96"/>
                <a:gd name="T32" fmla="*/ 8 w 114"/>
                <a:gd name="T33" fmla="*/ 61 h 96"/>
                <a:gd name="T34" fmla="*/ 8 w 114"/>
                <a:gd name="T35" fmla="*/ 88 h 96"/>
                <a:gd name="T36" fmla="*/ 9 w 114"/>
                <a:gd name="T37" fmla="*/ 88 h 96"/>
                <a:gd name="T38" fmla="*/ 35 w 114"/>
                <a:gd name="T39" fmla="*/ 88 h 96"/>
                <a:gd name="T40" fmla="*/ 39 w 114"/>
                <a:gd name="T41" fmla="*/ 92 h 96"/>
                <a:gd name="T42" fmla="*/ 35 w 114"/>
                <a:gd name="T43" fmla="*/ 96 h 96"/>
                <a:gd name="T44" fmla="*/ 110 w 114"/>
                <a:gd name="T45" fmla="*/ 34 h 96"/>
                <a:gd name="T46" fmla="*/ 106 w 114"/>
                <a:gd name="T47" fmla="*/ 30 h 96"/>
                <a:gd name="T48" fmla="*/ 106 w 114"/>
                <a:gd name="T49" fmla="*/ 8 h 96"/>
                <a:gd name="T50" fmla="*/ 105 w 114"/>
                <a:gd name="T51" fmla="*/ 8 h 96"/>
                <a:gd name="T52" fmla="*/ 83 w 114"/>
                <a:gd name="T53" fmla="*/ 8 h 96"/>
                <a:gd name="T54" fmla="*/ 79 w 114"/>
                <a:gd name="T55" fmla="*/ 4 h 96"/>
                <a:gd name="T56" fmla="*/ 83 w 114"/>
                <a:gd name="T57" fmla="*/ 0 h 96"/>
                <a:gd name="T58" fmla="*/ 105 w 114"/>
                <a:gd name="T59" fmla="*/ 0 h 96"/>
                <a:gd name="T60" fmla="*/ 114 w 114"/>
                <a:gd name="T61" fmla="*/ 8 h 96"/>
                <a:gd name="T62" fmla="*/ 114 w 114"/>
                <a:gd name="T63" fmla="*/ 30 h 96"/>
                <a:gd name="T64" fmla="*/ 110 w 114"/>
                <a:gd name="T65" fmla="*/ 34 h 96"/>
                <a:gd name="T66" fmla="*/ 4 w 114"/>
                <a:gd name="T67" fmla="*/ 34 h 96"/>
                <a:gd name="T68" fmla="*/ 0 w 114"/>
                <a:gd name="T69" fmla="*/ 30 h 96"/>
                <a:gd name="T70" fmla="*/ 0 w 114"/>
                <a:gd name="T71" fmla="*/ 8 h 96"/>
                <a:gd name="T72" fmla="*/ 9 w 114"/>
                <a:gd name="T73" fmla="*/ 0 h 96"/>
                <a:gd name="T74" fmla="*/ 35 w 114"/>
                <a:gd name="T75" fmla="*/ 0 h 96"/>
                <a:gd name="T76" fmla="*/ 39 w 114"/>
                <a:gd name="T77" fmla="*/ 4 h 96"/>
                <a:gd name="T78" fmla="*/ 35 w 114"/>
                <a:gd name="T79" fmla="*/ 8 h 96"/>
                <a:gd name="T80" fmla="*/ 9 w 114"/>
                <a:gd name="T81" fmla="*/ 8 h 96"/>
                <a:gd name="T82" fmla="*/ 8 w 114"/>
                <a:gd name="T83" fmla="*/ 8 h 96"/>
                <a:gd name="T84" fmla="*/ 8 w 114"/>
                <a:gd name="T85" fmla="*/ 30 h 96"/>
                <a:gd name="T86" fmla="*/ 4 w 114"/>
                <a:gd name="T87" fmla="*/ 3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96">
                  <a:moveTo>
                    <a:pt x="105" y="96"/>
                  </a:moveTo>
                  <a:cubicBezTo>
                    <a:pt x="83" y="96"/>
                    <a:pt x="83" y="96"/>
                    <a:pt x="83" y="96"/>
                  </a:cubicBezTo>
                  <a:cubicBezTo>
                    <a:pt x="81" y="96"/>
                    <a:pt x="79" y="94"/>
                    <a:pt x="79" y="92"/>
                  </a:cubicBezTo>
                  <a:cubicBezTo>
                    <a:pt x="79" y="90"/>
                    <a:pt x="81" y="88"/>
                    <a:pt x="83" y="88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9"/>
                    <a:pt x="108" y="57"/>
                    <a:pt x="110" y="57"/>
                  </a:cubicBezTo>
                  <a:cubicBezTo>
                    <a:pt x="112" y="57"/>
                    <a:pt x="114" y="59"/>
                    <a:pt x="114" y="61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4" y="92"/>
                    <a:pt x="110" y="96"/>
                    <a:pt x="105" y="96"/>
                  </a:cubicBezTo>
                  <a:close/>
                  <a:moveTo>
                    <a:pt x="35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4" y="96"/>
                    <a:pt x="0" y="92"/>
                    <a:pt x="0" y="8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59"/>
                    <a:pt x="2" y="57"/>
                    <a:pt x="4" y="57"/>
                  </a:cubicBezTo>
                  <a:cubicBezTo>
                    <a:pt x="6" y="57"/>
                    <a:pt x="8" y="59"/>
                    <a:pt x="8" y="6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8"/>
                    <a:pt x="8" y="88"/>
                    <a:pt x="9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7" y="88"/>
                    <a:pt x="39" y="90"/>
                    <a:pt x="39" y="92"/>
                  </a:cubicBezTo>
                  <a:cubicBezTo>
                    <a:pt x="39" y="94"/>
                    <a:pt x="37" y="96"/>
                    <a:pt x="35" y="96"/>
                  </a:cubicBezTo>
                  <a:close/>
                  <a:moveTo>
                    <a:pt x="110" y="34"/>
                  </a:moveTo>
                  <a:cubicBezTo>
                    <a:pt x="108" y="34"/>
                    <a:pt x="106" y="33"/>
                    <a:pt x="106" y="30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1" y="8"/>
                    <a:pt x="79" y="6"/>
                    <a:pt x="79" y="4"/>
                  </a:cubicBezTo>
                  <a:cubicBezTo>
                    <a:pt x="79" y="2"/>
                    <a:pt x="81" y="0"/>
                    <a:pt x="8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10" y="0"/>
                    <a:pt x="114" y="4"/>
                    <a:pt x="114" y="8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3"/>
                    <a:pt x="112" y="34"/>
                    <a:pt x="110" y="34"/>
                  </a:cubicBezTo>
                  <a:close/>
                  <a:moveTo>
                    <a:pt x="4" y="34"/>
                  </a:moveTo>
                  <a:cubicBezTo>
                    <a:pt x="2" y="34"/>
                    <a:pt x="0" y="33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9" y="2"/>
                    <a:pt x="39" y="4"/>
                  </a:cubicBezTo>
                  <a:cubicBezTo>
                    <a:pt x="39" y="6"/>
                    <a:pt x="37" y="8"/>
                    <a:pt x="35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3"/>
                    <a:pt x="6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B55A7D-2F91-00BB-5573-1FD8AB4CB5FE}"/>
                </a:ext>
              </a:extLst>
            </p:cNvPr>
            <p:cNvGrpSpPr/>
            <p:nvPr/>
          </p:nvGrpSpPr>
          <p:grpSpPr>
            <a:xfrm rot="5400000">
              <a:off x="5422051" y="2960346"/>
              <a:ext cx="386897" cy="385644"/>
              <a:chOff x="5853113" y="3184525"/>
              <a:chExt cx="490538" cy="488950"/>
            </a:xfrm>
            <a:grpFill/>
          </p:grpSpPr>
          <p:sp>
            <p:nvSpPr>
              <p:cNvPr id="300" name="Freeform 25">
                <a:extLst>
                  <a:ext uri="{FF2B5EF4-FFF2-40B4-BE49-F238E27FC236}">
                    <a16:creationId xmlns:a16="http://schemas.microsoft.com/office/drawing/2014/main" id="{92ED147C-D6C8-4A0D-CA25-18E320FCC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3113" y="3184525"/>
                <a:ext cx="152400" cy="48895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1" name="Freeform 26">
                <a:extLst>
                  <a:ext uri="{FF2B5EF4-FFF2-40B4-BE49-F238E27FC236}">
                    <a16:creationId xmlns:a16="http://schemas.microsoft.com/office/drawing/2014/main" id="{08154F6A-6558-E8A8-AA41-0594A75133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9663" y="3184525"/>
                <a:ext cx="153988" cy="48895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2" name="Freeform 27">
                <a:extLst>
                  <a:ext uri="{FF2B5EF4-FFF2-40B4-BE49-F238E27FC236}">
                    <a16:creationId xmlns:a16="http://schemas.microsoft.com/office/drawing/2014/main" id="{D4BFA2EF-57B5-2EFD-9C95-BA4F5BADD8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21388" y="3184525"/>
                <a:ext cx="153988" cy="488950"/>
              </a:xfrm>
              <a:custGeom>
                <a:avLst/>
                <a:gdLst>
                  <a:gd name="T0" fmla="*/ 32 w 40"/>
                  <a:gd name="T1" fmla="*/ 72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72 h 128"/>
                  <a:gd name="T10" fmla="*/ 0 w 40"/>
                  <a:gd name="T11" fmla="*/ 88 h 128"/>
                  <a:gd name="T12" fmla="*/ 8 w 40"/>
                  <a:gd name="T13" fmla="*/ 104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104 h 128"/>
                  <a:gd name="T22" fmla="*/ 40 w 40"/>
                  <a:gd name="T23" fmla="*/ 88 h 128"/>
                  <a:gd name="T24" fmla="*/ 32 w 40"/>
                  <a:gd name="T25" fmla="*/ 72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68 h 128"/>
                  <a:gd name="T34" fmla="*/ 20 w 40"/>
                  <a:gd name="T35" fmla="*/ 68 h 128"/>
                  <a:gd name="T36" fmla="*/ 16 w 40"/>
                  <a:gd name="T37" fmla="*/ 68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108 h 128"/>
                  <a:gd name="T48" fmla="*/ 20 w 40"/>
                  <a:gd name="T49" fmla="*/ 108 h 128"/>
                  <a:gd name="T50" fmla="*/ 24 w 40"/>
                  <a:gd name="T51" fmla="*/ 108 h 128"/>
                  <a:gd name="T52" fmla="*/ 24 w 40"/>
                  <a:gd name="T53" fmla="*/ 116 h 128"/>
                  <a:gd name="T54" fmla="*/ 31 w 40"/>
                  <a:gd name="T55" fmla="*/ 91 h 128"/>
                  <a:gd name="T56" fmla="*/ 31 w 40"/>
                  <a:gd name="T57" fmla="*/ 92 h 128"/>
                  <a:gd name="T58" fmla="*/ 30 w 40"/>
                  <a:gd name="T59" fmla="*/ 95 h 128"/>
                  <a:gd name="T60" fmla="*/ 30 w 40"/>
                  <a:gd name="T61" fmla="*/ 95 h 128"/>
                  <a:gd name="T62" fmla="*/ 27 w 40"/>
                  <a:gd name="T63" fmla="*/ 98 h 128"/>
                  <a:gd name="T64" fmla="*/ 27 w 40"/>
                  <a:gd name="T65" fmla="*/ 98 h 128"/>
                  <a:gd name="T66" fmla="*/ 24 w 40"/>
                  <a:gd name="T67" fmla="*/ 99 h 128"/>
                  <a:gd name="T68" fmla="*/ 20 w 40"/>
                  <a:gd name="T69" fmla="*/ 100 h 128"/>
                  <a:gd name="T70" fmla="*/ 16 w 40"/>
                  <a:gd name="T71" fmla="*/ 99 h 128"/>
                  <a:gd name="T72" fmla="*/ 13 w 40"/>
                  <a:gd name="T73" fmla="*/ 98 h 128"/>
                  <a:gd name="T74" fmla="*/ 13 w 40"/>
                  <a:gd name="T75" fmla="*/ 98 h 128"/>
                  <a:gd name="T76" fmla="*/ 10 w 40"/>
                  <a:gd name="T77" fmla="*/ 95 h 128"/>
                  <a:gd name="T78" fmla="*/ 10 w 40"/>
                  <a:gd name="T79" fmla="*/ 95 h 128"/>
                  <a:gd name="T80" fmla="*/ 9 w 40"/>
                  <a:gd name="T81" fmla="*/ 92 h 128"/>
                  <a:gd name="T82" fmla="*/ 9 w 40"/>
                  <a:gd name="T83" fmla="*/ 91 h 128"/>
                  <a:gd name="T84" fmla="*/ 8 w 40"/>
                  <a:gd name="T85" fmla="*/ 88 h 128"/>
                  <a:gd name="T86" fmla="*/ 9 w 40"/>
                  <a:gd name="T87" fmla="*/ 85 h 128"/>
                  <a:gd name="T88" fmla="*/ 9 w 40"/>
                  <a:gd name="T89" fmla="*/ 84 h 128"/>
                  <a:gd name="T90" fmla="*/ 10 w 40"/>
                  <a:gd name="T91" fmla="*/ 81 h 128"/>
                  <a:gd name="T92" fmla="*/ 10 w 40"/>
                  <a:gd name="T93" fmla="*/ 81 h 128"/>
                  <a:gd name="T94" fmla="*/ 13 w 40"/>
                  <a:gd name="T95" fmla="*/ 78 h 128"/>
                  <a:gd name="T96" fmla="*/ 13 w 40"/>
                  <a:gd name="T97" fmla="*/ 78 h 128"/>
                  <a:gd name="T98" fmla="*/ 16 w 40"/>
                  <a:gd name="T99" fmla="*/ 77 h 128"/>
                  <a:gd name="T100" fmla="*/ 20 w 40"/>
                  <a:gd name="T101" fmla="*/ 76 h 128"/>
                  <a:gd name="T102" fmla="*/ 24 w 40"/>
                  <a:gd name="T103" fmla="*/ 77 h 128"/>
                  <a:gd name="T104" fmla="*/ 27 w 40"/>
                  <a:gd name="T105" fmla="*/ 78 h 128"/>
                  <a:gd name="T106" fmla="*/ 27 w 40"/>
                  <a:gd name="T107" fmla="*/ 78 h 128"/>
                  <a:gd name="T108" fmla="*/ 30 w 40"/>
                  <a:gd name="T109" fmla="*/ 81 h 128"/>
                  <a:gd name="T110" fmla="*/ 30 w 40"/>
                  <a:gd name="T111" fmla="*/ 81 h 128"/>
                  <a:gd name="T112" fmla="*/ 31 w 40"/>
                  <a:gd name="T113" fmla="*/ 84 h 128"/>
                  <a:gd name="T114" fmla="*/ 31 w 40"/>
                  <a:gd name="T115" fmla="*/ 85 h 128"/>
                  <a:gd name="T116" fmla="*/ 32 w 40"/>
                  <a:gd name="T117" fmla="*/ 88 h 128"/>
                  <a:gd name="T118" fmla="*/ 31 w 40"/>
                  <a:gd name="T11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7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76"/>
                      <a:pt x="0" y="81"/>
                      <a:pt x="0" y="88"/>
                    </a:cubicBezTo>
                    <a:cubicBezTo>
                      <a:pt x="0" y="95"/>
                      <a:pt x="3" y="100"/>
                      <a:pt x="8" y="104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40" y="95"/>
                      <a:pt x="40" y="88"/>
                    </a:cubicBezTo>
                    <a:cubicBezTo>
                      <a:pt x="40" y="81"/>
                      <a:pt x="37" y="76"/>
                      <a:pt x="32" y="72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1" y="68"/>
                      <a:pt x="20" y="68"/>
                    </a:cubicBezTo>
                    <a:cubicBezTo>
                      <a:pt x="19" y="68"/>
                      <a:pt x="17" y="68"/>
                      <a:pt x="16" y="68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7" y="108"/>
                      <a:pt x="19" y="108"/>
                      <a:pt x="20" y="108"/>
                    </a:cubicBezTo>
                    <a:cubicBezTo>
                      <a:pt x="21" y="108"/>
                      <a:pt x="23" y="108"/>
                      <a:pt x="24" y="108"/>
                    </a:cubicBezTo>
                    <a:lnTo>
                      <a:pt x="24" y="116"/>
                    </a:ln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0" y="94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9" y="96"/>
                      <a:pt x="28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6" y="98"/>
                      <a:pt x="25" y="99"/>
                      <a:pt x="24" y="99"/>
                    </a:cubicBezTo>
                    <a:cubicBezTo>
                      <a:pt x="23" y="100"/>
                      <a:pt x="21" y="100"/>
                      <a:pt x="20" y="100"/>
                    </a:cubicBezTo>
                    <a:cubicBezTo>
                      <a:pt x="19" y="100"/>
                      <a:pt x="17" y="100"/>
                      <a:pt x="16" y="99"/>
                    </a:cubicBezTo>
                    <a:cubicBezTo>
                      <a:pt x="15" y="99"/>
                      <a:pt x="14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2" y="97"/>
                      <a:pt x="11" y="96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92"/>
                      <a:pt x="9" y="92"/>
                      <a:pt x="9" y="91"/>
                    </a:cubicBezTo>
                    <a:cubicBezTo>
                      <a:pt x="8" y="90"/>
                      <a:pt x="8" y="89"/>
                      <a:pt x="8" y="88"/>
                    </a:cubicBezTo>
                    <a:cubicBezTo>
                      <a:pt x="8" y="87"/>
                      <a:pt x="8" y="86"/>
                      <a:pt x="9" y="85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10" y="82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1" y="80"/>
                      <a:pt x="12" y="79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78"/>
                      <a:pt x="15" y="77"/>
                      <a:pt x="16" y="77"/>
                    </a:cubicBezTo>
                    <a:cubicBezTo>
                      <a:pt x="17" y="76"/>
                      <a:pt x="19" y="76"/>
                      <a:pt x="20" y="76"/>
                    </a:cubicBezTo>
                    <a:cubicBezTo>
                      <a:pt x="21" y="76"/>
                      <a:pt x="23" y="76"/>
                      <a:pt x="24" y="77"/>
                    </a:cubicBezTo>
                    <a:cubicBezTo>
                      <a:pt x="25" y="77"/>
                      <a:pt x="26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79"/>
                      <a:pt x="29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1" y="83"/>
                      <a:pt x="31" y="84"/>
                    </a:cubicBezTo>
                    <a:cubicBezTo>
                      <a:pt x="31" y="84"/>
                      <a:pt x="31" y="84"/>
                      <a:pt x="31" y="85"/>
                    </a:cubicBezTo>
                    <a:cubicBezTo>
                      <a:pt x="32" y="86"/>
                      <a:pt x="32" y="87"/>
                      <a:pt x="32" y="88"/>
                    </a:cubicBezTo>
                    <a:cubicBezTo>
                      <a:pt x="32" y="89"/>
                      <a:pt x="32" y="90"/>
                      <a:pt x="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5A8BE90-1275-3744-587F-D44699CEE099}"/>
                </a:ext>
              </a:extLst>
            </p:cNvPr>
            <p:cNvGrpSpPr/>
            <p:nvPr/>
          </p:nvGrpSpPr>
          <p:grpSpPr>
            <a:xfrm>
              <a:off x="8636578" y="435566"/>
              <a:ext cx="332146" cy="332144"/>
              <a:chOff x="6862762" y="4171951"/>
              <a:chExt cx="371476" cy="371474"/>
            </a:xfrm>
            <a:grpFill/>
          </p:grpSpPr>
          <p:sp>
            <p:nvSpPr>
              <p:cNvPr id="294" name="Freeform 35">
                <a:extLst>
                  <a:ext uri="{FF2B5EF4-FFF2-40B4-BE49-F238E27FC236}">
                    <a16:creationId xmlns:a16="http://schemas.microsoft.com/office/drawing/2014/main" id="{6D03CE9D-FDCA-ADE6-533E-C7F7FA26E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2762" y="4208463"/>
                <a:ext cx="165100" cy="334962"/>
              </a:xfrm>
              <a:custGeom>
                <a:avLst/>
                <a:gdLst>
                  <a:gd name="T0" fmla="*/ 102 w 108"/>
                  <a:gd name="T1" fmla="*/ 220 h 220"/>
                  <a:gd name="T2" fmla="*/ 27 w 108"/>
                  <a:gd name="T3" fmla="*/ 220 h 220"/>
                  <a:gd name="T4" fmla="*/ 0 w 108"/>
                  <a:gd name="T5" fmla="*/ 194 h 220"/>
                  <a:gd name="T6" fmla="*/ 0 w 108"/>
                  <a:gd name="T7" fmla="*/ 6 h 220"/>
                  <a:gd name="T8" fmla="*/ 6 w 108"/>
                  <a:gd name="T9" fmla="*/ 0 h 220"/>
                  <a:gd name="T10" fmla="*/ 12 w 108"/>
                  <a:gd name="T11" fmla="*/ 6 h 220"/>
                  <a:gd name="T12" fmla="*/ 12 w 108"/>
                  <a:gd name="T13" fmla="*/ 194 h 220"/>
                  <a:gd name="T14" fmla="*/ 27 w 108"/>
                  <a:gd name="T15" fmla="*/ 208 h 220"/>
                  <a:gd name="T16" fmla="*/ 102 w 108"/>
                  <a:gd name="T17" fmla="*/ 208 h 220"/>
                  <a:gd name="T18" fmla="*/ 108 w 108"/>
                  <a:gd name="T19" fmla="*/ 214 h 220"/>
                  <a:gd name="T20" fmla="*/ 102 w 108"/>
                  <a:gd name="T21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20">
                    <a:moveTo>
                      <a:pt x="102" y="220"/>
                    </a:moveTo>
                    <a:cubicBezTo>
                      <a:pt x="27" y="220"/>
                      <a:pt x="27" y="220"/>
                      <a:pt x="27" y="220"/>
                    </a:cubicBezTo>
                    <a:cubicBezTo>
                      <a:pt x="12" y="220"/>
                      <a:pt x="0" y="209"/>
                      <a:pt x="0" y="19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94"/>
                      <a:pt x="12" y="194"/>
                      <a:pt x="12" y="194"/>
                    </a:cubicBezTo>
                    <a:cubicBezTo>
                      <a:pt x="12" y="202"/>
                      <a:pt x="19" y="208"/>
                      <a:pt x="27" y="208"/>
                    </a:cubicBezTo>
                    <a:cubicBezTo>
                      <a:pt x="102" y="208"/>
                      <a:pt x="102" y="208"/>
                      <a:pt x="102" y="208"/>
                    </a:cubicBezTo>
                    <a:cubicBezTo>
                      <a:pt x="106" y="208"/>
                      <a:pt x="108" y="211"/>
                      <a:pt x="108" y="214"/>
                    </a:cubicBezTo>
                    <a:cubicBezTo>
                      <a:pt x="108" y="218"/>
                      <a:pt x="106" y="220"/>
                      <a:pt x="102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5" name="Freeform 36">
                <a:extLst>
                  <a:ext uri="{FF2B5EF4-FFF2-40B4-BE49-F238E27FC236}">
                    <a16:creationId xmlns:a16="http://schemas.microsoft.com/office/drawing/2014/main" id="{F6F31E90-D7EB-D84D-DF8F-ED78872ED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9275" y="4208463"/>
                <a:ext cx="261938" cy="19050"/>
              </a:xfrm>
              <a:custGeom>
                <a:avLst/>
                <a:gdLst>
                  <a:gd name="T0" fmla="*/ 166 w 172"/>
                  <a:gd name="T1" fmla="*/ 12 h 12"/>
                  <a:gd name="T2" fmla="*/ 6 w 172"/>
                  <a:gd name="T3" fmla="*/ 12 h 12"/>
                  <a:gd name="T4" fmla="*/ 0 w 172"/>
                  <a:gd name="T5" fmla="*/ 6 h 12"/>
                  <a:gd name="T6" fmla="*/ 6 w 172"/>
                  <a:gd name="T7" fmla="*/ 0 h 12"/>
                  <a:gd name="T8" fmla="*/ 166 w 172"/>
                  <a:gd name="T9" fmla="*/ 0 h 12"/>
                  <a:gd name="T10" fmla="*/ 172 w 172"/>
                  <a:gd name="T11" fmla="*/ 6 h 12"/>
                  <a:gd name="T12" fmla="*/ 166 w 172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2">
                    <a:moveTo>
                      <a:pt x="16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70" y="0"/>
                      <a:pt x="172" y="3"/>
                      <a:pt x="172" y="6"/>
                    </a:cubicBezTo>
                    <a:cubicBezTo>
                      <a:pt x="172" y="10"/>
                      <a:pt x="170" y="12"/>
                      <a:pt x="16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6" name="Freeform 37">
                <a:extLst>
                  <a:ext uri="{FF2B5EF4-FFF2-40B4-BE49-F238E27FC236}">
                    <a16:creationId xmlns:a16="http://schemas.microsoft.com/office/drawing/2014/main" id="{A3C614E0-BFA1-ACEA-2CF8-F31E29D8E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2762" y="4171951"/>
                <a:ext cx="311150" cy="139700"/>
              </a:xfrm>
              <a:custGeom>
                <a:avLst/>
                <a:gdLst>
                  <a:gd name="T0" fmla="*/ 198 w 204"/>
                  <a:gd name="T1" fmla="*/ 92 h 92"/>
                  <a:gd name="T2" fmla="*/ 192 w 204"/>
                  <a:gd name="T3" fmla="*/ 86 h 92"/>
                  <a:gd name="T4" fmla="*/ 192 w 204"/>
                  <a:gd name="T5" fmla="*/ 60 h 92"/>
                  <a:gd name="T6" fmla="*/ 30 w 204"/>
                  <a:gd name="T7" fmla="*/ 60 h 92"/>
                  <a:gd name="T8" fmla="*/ 0 w 204"/>
                  <a:gd name="T9" fmla="*/ 30 h 92"/>
                  <a:gd name="T10" fmla="*/ 30 w 204"/>
                  <a:gd name="T11" fmla="*/ 0 h 92"/>
                  <a:gd name="T12" fmla="*/ 198 w 204"/>
                  <a:gd name="T13" fmla="*/ 0 h 92"/>
                  <a:gd name="T14" fmla="*/ 204 w 204"/>
                  <a:gd name="T15" fmla="*/ 6 h 92"/>
                  <a:gd name="T16" fmla="*/ 198 w 204"/>
                  <a:gd name="T17" fmla="*/ 12 h 92"/>
                  <a:gd name="T18" fmla="*/ 30 w 204"/>
                  <a:gd name="T19" fmla="*/ 12 h 92"/>
                  <a:gd name="T20" fmla="*/ 12 w 204"/>
                  <a:gd name="T21" fmla="*/ 30 h 92"/>
                  <a:gd name="T22" fmla="*/ 30 w 204"/>
                  <a:gd name="T23" fmla="*/ 48 h 92"/>
                  <a:gd name="T24" fmla="*/ 198 w 204"/>
                  <a:gd name="T25" fmla="*/ 48 h 92"/>
                  <a:gd name="T26" fmla="*/ 204 w 204"/>
                  <a:gd name="T27" fmla="*/ 54 h 92"/>
                  <a:gd name="T28" fmla="*/ 204 w 204"/>
                  <a:gd name="T29" fmla="*/ 86 h 92"/>
                  <a:gd name="T30" fmla="*/ 198 w 204"/>
                  <a:gd name="T31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" h="92">
                    <a:moveTo>
                      <a:pt x="198" y="92"/>
                    </a:moveTo>
                    <a:cubicBezTo>
                      <a:pt x="195" y="92"/>
                      <a:pt x="192" y="90"/>
                      <a:pt x="192" y="86"/>
                    </a:cubicBezTo>
                    <a:cubicBezTo>
                      <a:pt x="192" y="60"/>
                      <a:pt x="192" y="60"/>
                      <a:pt x="19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14" y="60"/>
                      <a:pt x="0" y="47"/>
                      <a:pt x="0" y="30"/>
                    </a:cubicBezTo>
                    <a:cubicBezTo>
                      <a:pt x="0" y="14"/>
                      <a:pt x="14" y="0"/>
                      <a:pt x="30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2" y="0"/>
                      <a:pt x="204" y="3"/>
                      <a:pt x="204" y="6"/>
                    </a:cubicBezTo>
                    <a:cubicBezTo>
                      <a:pt x="204" y="10"/>
                      <a:pt x="202" y="12"/>
                      <a:pt x="198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0" y="12"/>
                      <a:pt x="12" y="20"/>
                      <a:pt x="12" y="30"/>
                    </a:cubicBezTo>
                    <a:cubicBezTo>
                      <a:pt x="12" y="40"/>
                      <a:pt x="20" y="48"/>
                      <a:pt x="30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202" y="48"/>
                      <a:pt x="204" y="51"/>
                      <a:pt x="204" y="54"/>
                    </a:cubicBezTo>
                    <a:cubicBezTo>
                      <a:pt x="204" y="86"/>
                      <a:pt x="204" y="86"/>
                      <a:pt x="204" y="86"/>
                    </a:cubicBezTo>
                    <a:cubicBezTo>
                      <a:pt x="204" y="90"/>
                      <a:pt x="202" y="92"/>
                      <a:pt x="198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7" name="Freeform 38">
                <a:extLst>
                  <a:ext uri="{FF2B5EF4-FFF2-40B4-BE49-F238E27FC236}">
                    <a16:creationId xmlns:a16="http://schemas.microsoft.com/office/drawing/2014/main" id="{DA414CE4-7C82-BBB3-962C-BDA8C0886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350" y="4384675"/>
                <a:ext cx="19050" cy="104775"/>
              </a:xfrm>
              <a:custGeom>
                <a:avLst/>
                <a:gdLst>
                  <a:gd name="T0" fmla="*/ 6 w 12"/>
                  <a:gd name="T1" fmla="*/ 68 h 68"/>
                  <a:gd name="T2" fmla="*/ 0 w 12"/>
                  <a:gd name="T3" fmla="*/ 62 h 68"/>
                  <a:gd name="T4" fmla="*/ 0 w 12"/>
                  <a:gd name="T5" fmla="*/ 6 h 68"/>
                  <a:gd name="T6" fmla="*/ 6 w 12"/>
                  <a:gd name="T7" fmla="*/ 0 h 68"/>
                  <a:gd name="T8" fmla="*/ 12 w 12"/>
                  <a:gd name="T9" fmla="*/ 6 h 68"/>
                  <a:gd name="T10" fmla="*/ 12 w 12"/>
                  <a:gd name="T11" fmla="*/ 62 h 68"/>
                  <a:gd name="T12" fmla="*/ 6 w 1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8">
                    <a:moveTo>
                      <a:pt x="6" y="68"/>
                    </a:moveTo>
                    <a:cubicBezTo>
                      <a:pt x="3" y="68"/>
                      <a:pt x="0" y="66"/>
                      <a:pt x="0" y="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6"/>
                      <a:pt x="10" y="68"/>
                      <a:pt x="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8" name="Freeform 39">
                <a:extLst>
                  <a:ext uri="{FF2B5EF4-FFF2-40B4-BE49-F238E27FC236}">
                    <a16:creationId xmlns:a16="http://schemas.microsoft.com/office/drawing/2014/main" id="{C1D2CA5D-52EC-24E4-BAD6-AC09097A7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1838" y="4433888"/>
                <a:ext cx="93663" cy="55562"/>
              </a:xfrm>
              <a:custGeom>
                <a:avLst/>
                <a:gdLst>
                  <a:gd name="T0" fmla="*/ 30 w 61"/>
                  <a:gd name="T1" fmla="*/ 36 h 36"/>
                  <a:gd name="T2" fmla="*/ 26 w 61"/>
                  <a:gd name="T3" fmla="*/ 35 h 36"/>
                  <a:gd name="T4" fmla="*/ 2 w 61"/>
                  <a:gd name="T5" fmla="*/ 11 h 36"/>
                  <a:gd name="T6" fmla="*/ 2 w 61"/>
                  <a:gd name="T7" fmla="*/ 2 h 36"/>
                  <a:gd name="T8" fmla="*/ 11 w 61"/>
                  <a:gd name="T9" fmla="*/ 2 h 36"/>
                  <a:gd name="T10" fmla="*/ 30 w 61"/>
                  <a:gd name="T11" fmla="*/ 22 h 36"/>
                  <a:gd name="T12" fmla="*/ 50 w 61"/>
                  <a:gd name="T13" fmla="*/ 2 h 36"/>
                  <a:gd name="T14" fmla="*/ 59 w 61"/>
                  <a:gd name="T15" fmla="*/ 2 h 36"/>
                  <a:gd name="T16" fmla="*/ 59 w 61"/>
                  <a:gd name="T17" fmla="*/ 11 h 36"/>
                  <a:gd name="T18" fmla="*/ 35 w 61"/>
                  <a:gd name="T19" fmla="*/ 35 h 36"/>
                  <a:gd name="T20" fmla="*/ 30 w 61"/>
                  <a:gd name="T21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36">
                    <a:moveTo>
                      <a:pt x="30" y="36"/>
                    </a:moveTo>
                    <a:cubicBezTo>
                      <a:pt x="29" y="36"/>
                      <a:pt x="27" y="36"/>
                      <a:pt x="26" y="35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8"/>
                      <a:pt x="0" y="4"/>
                      <a:pt x="2" y="2"/>
                    </a:cubicBezTo>
                    <a:cubicBezTo>
                      <a:pt x="4" y="0"/>
                      <a:pt x="8" y="0"/>
                      <a:pt x="11" y="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2" y="0"/>
                      <a:pt x="56" y="0"/>
                      <a:pt x="59" y="2"/>
                    </a:cubicBezTo>
                    <a:cubicBezTo>
                      <a:pt x="61" y="4"/>
                      <a:pt x="61" y="8"/>
                      <a:pt x="59" y="11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3" y="36"/>
                      <a:pt x="32" y="36"/>
                      <a:pt x="3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9" name="Freeform 40">
                <a:extLst>
                  <a:ext uri="{FF2B5EF4-FFF2-40B4-BE49-F238E27FC236}">
                    <a16:creationId xmlns:a16="http://schemas.microsoft.com/office/drawing/2014/main" id="{0C2DB92E-5D8E-5481-B788-C1926CC156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21513" y="4330700"/>
                <a:ext cx="212725" cy="212725"/>
              </a:xfrm>
              <a:custGeom>
                <a:avLst/>
                <a:gdLst>
                  <a:gd name="T0" fmla="*/ 70 w 140"/>
                  <a:gd name="T1" fmla="*/ 140 h 140"/>
                  <a:gd name="T2" fmla="*/ 0 w 140"/>
                  <a:gd name="T3" fmla="*/ 70 h 140"/>
                  <a:gd name="T4" fmla="*/ 70 w 140"/>
                  <a:gd name="T5" fmla="*/ 0 h 140"/>
                  <a:gd name="T6" fmla="*/ 140 w 140"/>
                  <a:gd name="T7" fmla="*/ 70 h 140"/>
                  <a:gd name="T8" fmla="*/ 70 w 140"/>
                  <a:gd name="T9" fmla="*/ 140 h 140"/>
                  <a:gd name="T10" fmla="*/ 70 w 140"/>
                  <a:gd name="T11" fmla="*/ 12 h 140"/>
                  <a:gd name="T12" fmla="*/ 12 w 140"/>
                  <a:gd name="T13" fmla="*/ 70 h 140"/>
                  <a:gd name="T14" fmla="*/ 70 w 140"/>
                  <a:gd name="T15" fmla="*/ 128 h 140"/>
                  <a:gd name="T16" fmla="*/ 128 w 140"/>
                  <a:gd name="T17" fmla="*/ 70 h 140"/>
                  <a:gd name="T18" fmla="*/ 70 w 140"/>
                  <a:gd name="T19" fmla="*/ 1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140"/>
                    </a:moveTo>
                    <a:cubicBezTo>
                      <a:pt x="32" y="140"/>
                      <a:pt x="0" y="109"/>
                      <a:pt x="0" y="70"/>
                    </a:cubicBezTo>
                    <a:cubicBezTo>
                      <a:pt x="0" y="32"/>
                      <a:pt x="32" y="0"/>
                      <a:pt x="70" y="0"/>
                    </a:cubicBezTo>
                    <a:cubicBezTo>
                      <a:pt x="109" y="0"/>
                      <a:pt x="140" y="32"/>
                      <a:pt x="140" y="70"/>
                    </a:cubicBezTo>
                    <a:cubicBezTo>
                      <a:pt x="140" y="109"/>
                      <a:pt x="109" y="140"/>
                      <a:pt x="70" y="140"/>
                    </a:cubicBezTo>
                    <a:close/>
                    <a:moveTo>
                      <a:pt x="70" y="12"/>
                    </a:moveTo>
                    <a:cubicBezTo>
                      <a:pt x="38" y="12"/>
                      <a:pt x="12" y="38"/>
                      <a:pt x="12" y="70"/>
                    </a:cubicBezTo>
                    <a:cubicBezTo>
                      <a:pt x="12" y="102"/>
                      <a:pt x="38" y="128"/>
                      <a:pt x="70" y="128"/>
                    </a:cubicBezTo>
                    <a:cubicBezTo>
                      <a:pt x="102" y="128"/>
                      <a:pt x="128" y="102"/>
                      <a:pt x="128" y="70"/>
                    </a:cubicBezTo>
                    <a:cubicBezTo>
                      <a:pt x="128" y="38"/>
                      <a:pt x="102" y="12"/>
                      <a:pt x="7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8B13D60-9CC0-2E69-C0BD-19EF62044F32}"/>
                </a:ext>
              </a:extLst>
            </p:cNvPr>
            <p:cNvGrpSpPr/>
            <p:nvPr/>
          </p:nvGrpSpPr>
          <p:grpSpPr>
            <a:xfrm>
              <a:off x="10531516" y="2089487"/>
              <a:ext cx="391950" cy="391951"/>
              <a:chOff x="6791325" y="4187825"/>
              <a:chExt cx="927100" cy="927101"/>
            </a:xfrm>
            <a:grpFill/>
          </p:grpSpPr>
          <p:sp>
            <p:nvSpPr>
              <p:cNvPr id="290" name="Freeform 44">
                <a:extLst>
                  <a:ext uri="{FF2B5EF4-FFF2-40B4-BE49-F238E27FC236}">
                    <a16:creationId xmlns:a16="http://schemas.microsoft.com/office/drawing/2014/main" id="{7497F203-3687-8D47-60A6-F78A0340E0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0088" y="4492625"/>
                <a:ext cx="379413" cy="439738"/>
              </a:xfrm>
              <a:custGeom>
                <a:avLst/>
                <a:gdLst>
                  <a:gd name="T0" fmla="*/ 66 w 100"/>
                  <a:gd name="T1" fmla="*/ 116 h 116"/>
                  <a:gd name="T2" fmla="*/ 34 w 100"/>
                  <a:gd name="T3" fmla="*/ 116 h 116"/>
                  <a:gd name="T4" fmla="*/ 28 w 100"/>
                  <a:gd name="T5" fmla="*/ 110 h 116"/>
                  <a:gd name="T6" fmla="*/ 28 w 100"/>
                  <a:gd name="T7" fmla="*/ 70 h 116"/>
                  <a:gd name="T8" fmla="*/ 0 w 100"/>
                  <a:gd name="T9" fmla="*/ 6 h 116"/>
                  <a:gd name="T10" fmla="*/ 6 w 100"/>
                  <a:gd name="T11" fmla="*/ 0 h 116"/>
                  <a:gd name="T12" fmla="*/ 94 w 100"/>
                  <a:gd name="T13" fmla="*/ 0 h 116"/>
                  <a:gd name="T14" fmla="*/ 100 w 100"/>
                  <a:gd name="T15" fmla="*/ 6 h 116"/>
                  <a:gd name="T16" fmla="*/ 72 w 100"/>
                  <a:gd name="T17" fmla="*/ 70 h 116"/>
                  <a:gd name="T18" fmla="*/ 72 w 100"/>
                  <a:gd name="T19" fmla="*/ 110 h 116"/>
                  <a:gd name="T20" fmla="*/ 66 w 100"/>
                  <a:gd name="T21" fmla="*/ 116 h 116"/>
                  <a:gd name="T22" fmla="*/ 40 w 100"/>
                  <a:gd name="T23" fmla="*/ 104 h 116"/>
                  <a:gd name="T24" fmla="*/ 60 w 100"/>
                  <a:gd name="T25" fmla="*/ 104 h 116"/>
                  <a:gd name="T26" fmla="*/ 60 w 100"/>
                  <a:gd name="T27" fmla="*/ 66 h 116"/>
                  <a:gd name="T28" fmla="*/ 64 w 100"/>
                  <a:gd name="T29" fmla="*/ 60 h 116"/>
                  <a:gd name="T30" fmla="*/ 88 w 100"/>
                  <a:gd name="T31" fmla="*/ 12 h 116"/>
                  <a:gd name="T32" fmla="*/ 12 w 100"/>
                  <a:gd name="T33" fmla="*/ 12 h 116"/>
                  <a:gd name="T34" fmla="*/ 36 w 100"/>
                  <a:gd name="T35" fmla="*/ 60 h 116"/>
                  <a:gd name="T36" fmla="*/ 40 w 100"/>
                  <a:gd name="T37" fmla="*/ 66 h 116"/>
                  <a:gd name="T38" fmla="*/ 40 w 100"/>
                  <a:gd name="T39" fmla="*/ 10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0" h="116">
                    <a:moveTo>
                      <a:pt x="66" y="116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1" y="116"/>
                      <a:pt x="28" y="113"/>
                      <a:pt x="28" y="11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0" y="57"/>
                      <a:pt x="0" y="24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7" y="0"/>
                      <a:pt x="100" y="3"/>
                      <a:pt x="100" y="6"/>
                    </a:cubicBezTo>
                    <a:cubicBezTo>
                      <a:pt x="100" y="24"/>
                      <a:pt x="100" y="57"/>
                      <a:pt x="72" y="70"/>
                    </a:cubicBezTo>
                    <a:cubicBezTo>
                      <a:pt x="72" y="110"/>
                      <a:pt x="72" y="110"/>
                      <a:pt x="72" y="110"/>
                    </a:cubicBezTo>
                    <a:cubicBezTo>
                      <a:pt x="72" y="113"/>
                      <a:pt x="69" y="116"/>
                      <a:pt x="66" y="116"/>
                    </a:cubicBezTo>
                    <a:close/>
                    <a:moveTo>
                      <a:pt x="40" y="104"/>
                    </a:move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3"/>
                      <a:pt x="62" y="61"/>
                      <a:pt x="64" y="60"/>
                    </a:cubicBezTo>
                    <a:cubicBezTo>
                      <a:pt x="84" y="53"/>
                      <a:pt x="88" y="33"/>
                      <a:pt x="88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33"/>
                      <a:pt x="16" y="53"/>
                      <a:pt x="36" y="60"/>
                    </a:cubicBezTo>
                    <a:cubicBezTo>
                      <a:pt x="38" y="61"/>
                      <a:pt x="40" y="63"/>
                      <a:pt x="40" y="66"/>
                    </a:cubicBezTo>
                    <a:lnTo>
                      <a:pt x="40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1" name="Freeform 45">
                <a:extLst>
                  <a:ext uri="{FF2B5EF4-FFF2-40B4-BE49-F238E27FC236}">
                    <a16:creationId xmlns:a16="http://schemas.microsoft.com/office/drawing/2014/main" id="{B6CA948C-ABF8-54C1-FCA5-801FB64D28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6125" y="4187825"/>
                <a:ext cx="287338" cy="288925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12 h 76"/>
                  <a:gd name="T12" fmla="*/ 12 w 76"/>
                  <a:gd name="T13" fmla="*/ 38 h 76"/>
                  <a:gd name="T14" fmla="*/ 38 w 76"/>
                  <a:gd name="T15" fmla="*/ 64 h 76"/>
                  <a:gd name="T16" fmla="*/ 64 w 76"/>
                  <a:gd name="T17" fmla="*/ 38 h 76"/>
                  <a:gd name="T18" fmla="*/ 38 w 76"/>
                  <a:gd name="T19" fmla="*/ 1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12"/>
                    </a:moveTo>
                    <a:cubicBezTo>
                      <a:pt x="24" y="12"/>
                      <a:pt x="12" y="24"/>
                      <a:pt x="12" y="38"/>
                    </a:cubicBezTo>
                    <a:cubicBezTo>
                      <a:pt x="12" y="52"/>
                      <a:pt x="24" y="64"/>
                      <a:pt x="38" y="64"/>
                    </a:cubicBezTo>
                    <a:cubicBezTo>
                      <a:pt x="52" y="64"/>
                      <a:pt x="64" y="52"/>
                      <a:pt x="64" y="38"/>
                    </a:cubicBezTo>
                    <a:cubicBezTo>
                      <a:pt x="64" y="24"/>
                      <a:pt x="52" y="12"/>
                      <a:pt x="3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2" name="Freeform 46">
                <a:extLst>
                  <a:ext uri="{FF2B5EF4-FFF2-40B4-BE49-F238E27FC236}">
                    <a16:creationId xmlns:a16="http://schemas.microsoft.com/office/drawing/2014/main" id="{BD6148CF-2CD4-8BF0-7CE2-92FF80651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325" y="4773613"/>
                <a:ext cx="927100" cy="341313"/>
              </a:xfrm>
              <a:custGeom>
                <a:avLst/>
                <a:gdLst>
                  <a:gd name="T0" fmla="*/ 122 w 244"/>
                  <a:gd name="T1" fmla="*/ 90 h 90"/>
                  <a:gd name="T2" fmla="*/ 0 w 244"/>
                  <a:gd name="T3" fmla="*/ 44 h 90"/>
                  <a:gd name="T4" fmla="*/ 85 w 244"/>
                  <a:gd name="T5" fmla="*/ 0 h 90"/>
                  <a:gd name="T6" fmla="*/ 92 w 244"/>
                  <a:gd name="T7" fmla="*/ 5 h 90"/>
                  <a:gd name="T8" fmla="*/ 87 w 244"/>
                  <a:gd name="T9" fmla="*/ 12 h 90"/>
                  <a:gd name="T10" fmla="*/ 12 w 244"/>
                  <a:gd name="T11" fmla="*/ 44 h 90"/>
                  <a:gd name="T12" fmla="*/ 122 w 244"/>
                  <a:gd name="T13" fmla="*/ 78 h 90"/>
                  <a:gd name="T14" fmla="*/ 232 w 244"/>
                  <a:gd name="T15" fmla="*/ 44 h 90"/>
                  <a:gd name="T16" fmla="*/ 157 w 244"/>
                  <a:gd name="T17" fmla="*/ 12 h 90"/>
                  <a:gd name="T18" fmla="*/ 152 w 244"/>
                  <a:gd name="T19" fmla="*/ 5 h 90"/>
                  <a:gd name="T20" fmla="*/ 159 w 244"/>
                  <a:gd name="T21" fmla="*/ 0 h 90"/>
                  <a:gd name="T22" fmla="*/ 244 w 244"/>
                  <a:gd name="T23" fmla="*/ 44 h 90"/>
                  <a:gd name="T24" fmla="*/ 122 w 244"/>
                  <a:gd name="T2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4" h="90">
                    <a:moveTo>
                      <a:pt x="122" y="90"/>
                    </a:moveTo>
                    <a:cubicBezTo>
                      <a:pt x="63" y="90"/>
                      <a:pt x="0" y="74"/>
                      <a:pt x="0" y="44"/>
                    </a:cubicBezTo>
                    <a:cubicBezTo>
                      <a:pt x="0" y="19"/>
                      <a:pt x="44" y="5"/>
                      <a:pt x="85" y="0"/>
                    </a:cubicBezTo>
                    <a:cubicBezTo>
                      <a:pt x="88" y="0"/>
                      <a:pt x="91" y="2"/>
                      <a:pt x="92" y="5"/>
                    </a:cubicBezTo>
                    <a:cubicBezTo>
                      <a:pt x="92" y="9"/>
                      <a:pt x="90" y="12"/>
                      <a:pt x="87" y="12"/>
                    </a:cubicBezTo>
                    <a:cubicBezTo>
                      <a:pt x="38" y="17"/>
                      <a:pt x="12" y="33"/>
                      <a:pt x="12" y="44"/>
                    </a:cubicBezTo>
                    <a:cubicBezTo>
                      <a:pt x="12" y="60"/>
                      <a:pt x="59" y="78"/>
                      <a:pt x="122" y="78"/>
                    </a:cubicBezTo>
                    <a:cubicBezTo>
                      <a:pt x="185" y="78"/>
                      <a:pt x="232" y="60"/>
                      <a:pt x="232" y="44"/>
                    </a:cubicBezTo>
                    <a:cubicBezTo>
                      <a:pt x="232" y="33"/>
                      <a:pt x="206" y="17"/>
                      <a:pt x="157" y="12"/>
                    </a:cubicBezTo>
                    <a:cubicBezTo>
                      <a:pt x="154" y="12"/>
                      <a:pt x="152" y="9"/>
                      <a:pt x="152" y="5"/>
                    </a:cubicBezTo>
                    <a:cubicBezTo>
                      <a:pt x="153" y="2"/>
                      <a:pt x="156" y="0"/>
                      <a:pt x="159" y="0"/>
                    </a:cubicBezTo>
                    <a:cubicBezTo>
                      <a:pt x="200" y="5"/>
                      <a:pt x="244" y="19"/>
                      <a:pt x="244" y="44"/>
                    </a:cubicBezTo>
                    <a:cubicBezTo>
                      <a:pt x="244" y="74"/>
                      <a:pt x="181" y="90"/>
                      <a:pt x="122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3" name="Freeform 47">
                <a:extLst>
                  <a:ext uri="{FF2B5EF4-FFF2-40B4-BE49-F238E27FC236}">
                    <a16:creationId xmlns:a16="http://schemas.microsoft.com/office/drawing/2014/main" id="{8473FD24-06D7-000D-5C4D-AD796F6C5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9600" y="4833938"/>
                <a:ext cx="592138" cy="188913"/>
              </a:xfrm>
              <a:custGeom>
                <a:avLst/>
                <a:gdLst>
                  <a:gd name="T0" fmla="*/ 78 w 156"/>
                  <a:gd name="T1" fmla="*/ 50 h 50"/>
                  <a:gd name="T2" fmla="*/ 0 w 156"/>
                  <a:gd name="T3" fmla="*/ 24 h 50"/>
                  <a:gd name="T4" fmla="*/ 41 w 156"/>
                  <a:gd name="T5" fmla="*/ 1 h 50"/>
                  <a:gd name="T6" fmla="*/ 48 w 156"/>
                  <a:gd name="T7" fmla="*/ 6 h 50"/>
                  <a:gd name="T8" fmla="*/ 43 w 156"/>
                  <a:gd name="T9" fmla="*/ 13 h 50"/>
                  <a:gd name="T10" fmla="*/ 12 w 156"/>
                  <a:gd name="T11" fmla="*/ 24 h 50"/>
                  <a:gd name="T12" fmla="*/ 78 w 156"/>
                  <a:gd name="T13" fmla="*/ 38 h 50"/>
                  <a:gd name="T14" fmla="*/ 144 w 156"/>
                  <a:gd name="T15" fmla="*/ 24 h 50"/>
                  <a:gd name="T16" fmla="*/ 113 w 156"/>
                  <a:gd name="T17" fmla="*/ 13 h 50"/>
                  <a:gd name="T18" fmla="*/ 108 w 156"/>
                  <a:gd name="T19" fmla="*/ 6 h 50"/>
                  <a:gd name="T20" fmla="*/ 115 w 156"/>
                  <a:gd name="T21" fmla="*/ 1 h 50"/>
                  <a:gd name="T22" fmla="*/ 156 w 156"/>
                  <a:gd name="T23" fmla="*/ 24 h 50"/>
                  <a:gd name="T24" fmla="*/ 78 w 156"/>
                  <a:gd name="T2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50">
                    <a:moveTo>
                      <a:pt x="78" y="50"/>
                    </a:moveTo>
                    <a:cubicBezTo>
                      <a:pt x="40" y="50"/>
                      <a:pt x="0" y="42"/>
                      <a:pt x="0" y="24"/>
                    </a:cubicBezTo>
                    <a:cubicBezTo>
                      <a:pt x="0" y="10"/>
                      <a:pt x="22" y="4"/>
                      <a:pt x="41" y="1"/>
                    </a:cubicBezTo>
                    <a:cubicBezTo>
                      <a:pt x="44" y="0"/>
                      <a:pt x="47" y="2"/>
                      <a:pt x="48" y="6"/>
                    </a:cubicBezTo>
                    <a:cubicBezTo>
                      <a:pt x="48" y="9"/>
                      <a:pt x="46" y="12"/>
                      <a:pt x="43" y="13"/>
                    </a:cubicBezTo>
                    <a:cubicBezTo>
                      <a:pt x="19" y="16"/>
                      <a:pt x="12" y="23"/>
                      <a:pt x="12" y="24"/>
                    </a:cubicBezTo>
                    <a:cubicBezTo>
                      <a:pt x="13" y="28"/>
                      <a:pt x="34" y="38"/>
                      <a:pt x="78" y="38"/>
                    </a:cubicBezTo>
                    <a:cubicBezTo>
                      <a:pt x="122" y="38"/>
                      <a:pt x="143" y="28"/>
                      <a:pt x="144" y="24"/>
                    </a:cubicBezTo>
                    <a:cubicBezTo>
                      <a:pt x="144" y="23"/>
                      <a:pt x="137" y="17"/>
                      <a:pt x="113" y="13"/>
                    </a:cubicBezTo>
                    <a:cubicBezTo>
                      <a:pt x="110" y="12"/>
                      <a:pt x="108" y="9"/>
                      <a:pt x="108" y="6"/>
                    </a:cubicBezTo>
                    <a:cubicBezTo>
                      <a:pt x="109" y="2"/>
                      <a:pt x="112" y="0"/>
                      <a:pt x="115" y="1"/>
                    </a:cubicBezTo>
                    <a:cubicBezTo>
                      <a:pt x="134" y="4"/>
                      <a:pt x="156" y="10"/>
                      <a:pt x="156" y="24"/>
                    </a:cubicBezTo>
                    <a:cubicBezTo>
                      <a:pt x="156" y="42"/>
                      <a:pt x="116" y="50"/>
                      <a:pt x="78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55723872-D22C-94D7-86FD-F4609A253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29" y="2100363"/>
              <a:ext cx="367765" cy="370199"/>
            </a:xfrm>
            <a:custGeom>
              <a:avLst/>
              <a:gdLst>
                <a:gd name="T0" fmla="*/ 151 w 151"/>
                <a:gd name="T1" fmla="*/ 123 h 152"/>
                <a:gd name="T2" fmla="*/ 104 w 151"/>
                <a:gd name="T3" fmla="*/ 76 h 152"/>
                <a:gd name="T4" fmla="*/ 132 w 151"/>
                <a:gd name="T5" fmla="*/ 76 h 152"/>
                <a:gd name="T6" fmla="*/ 94 w 151"/>
                <a:gd name="T7" fmla="*/ 38 h 152"/>
                <a:gd name="T8" fmla="*/ 113 w 151"/>
                <a:gd name="T9" fmla="*/ 38 h 152"/>
                <a:gd name="T10" fmla="*/ 75 w 151"/>
                <a:gd name="T11" fmla="*/ 0 h 152"/>
                <a:gd name="T12" fmla="*/ 37 w 151"/>
                <a:gd name="T13" fmla="*/ 38 h 152"/>
                <a:gd name="T14" fmla="*/ 56 w 151"/>
                <a:gd name="T15" fmla="*/ 38 h 152"/>
                <a:gd name="T16" fmla="*/ 18 w 151"/>
                <a:gd name="T17" fmla="*/ 76 h 152"/>
                <a:gd name="T18" fmla="*/ 47 w 151"/>
                <a:gd name="T19" fmla="*/ 76 h 152"/>
                <a:gd name="T20" fmla="*/ 0 w 151"/>
                <a:gd name="T21" fmla="*/ 123 h 152"/>
                <a:gd name="T22" fmla="*/ 56 w 151"/>
                <a:gd name="T23" fmla="*/ 123 h 152"/>
                <a:gd name="T24" fmla="*/ 56 w 151"/>
                <a:gd name="T25" fmla="*/ 152 h 152"/>
                <a:gd name="T26" fmla="*/ 94 w 151"/>
                <a:gd name="T27" fmla="*/ 152 h 152"/>
                <a:gd name="T28" fmla="*/ 94 w 151"/>
                <a:gd name="T29" fmla="*/ 123 h 152"/>
                <a:gd name="T30" fmla="*/ 151 w 151"/>
                <a:gd name="T31" fmla="*/ 1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" h="152">
                  <a:moveTo>
                    <a:pt x="151" y="123"/>
                  </a:moveTo>
                  <a:lnTo>
                    <a:pt x="104" y="76"/>
                  </a:lnTo>
                  <a:lnTo>
                    <a:pt x="132" y="76"/>
                  </a:lnTo>
                  <a:lnTo>
                    <a:pt x="94" y="38"/>
                  </a:lnTo>
                  <a:lnTo>
                    <a:pt x="113" y="38"/>
                  </a:lnTo>
                  <a:lnTo>
                    <a:pt x="75" y="0"/>
                  </a:lnTo>
                  <a:lnTo>
                    <a:pt x="37" y="38"/>
                  </a:lnTo>
                  <a:lnTo>
                    <a:pt x="56" y="38"/>
                  </a:lnTo>
                  <a:lnTo>
                    <a:pt x="18" y="76"/>
                  </a:lnTo>
                  <a:lnTo>
                    <a:pt x="47" y="76"/>
                  </a:lnTo>
                  <a:lnTo>
                    <a:pt x="0" y="123"/>
                  </a:lnTo>
                  <a:lnTo>
                    <a:pt x="56" y="123"/>
                  </a:lnTo>
                  <a:lnTo>
                    <a:pt x="56" y="152"/>
                  </a:lnTo>
                  <a:lnTo>
                    <a:pt x="94" y="152"/>
                  </a:lnTo>
                  <a:lnTo>
                    <a:pt x="94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71">
              <a:extLst>
                <a:ext uri="{FF2B5EF4-FFF2-40B4-BE49-F238E27FC236}">
                  <a16:creationId xmlns:a16="http://schemas.microsoft.com/office/drawing/2014/main" id="{8C201D13-3C0E-5C46-DD2A-91104E4D25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07098" y="427456"/>
              <a:ext cx="376749" cy="348365"/>
            </a:xfrm>
            <a:custGeom>
              <a:avLst/>
              <a:gdLst>
                <a:gd name="T0" fmla="*/ 120 w 146"/>
                <a:gd name="T1" fmla="*/ 35 h 135"/>
                <a:gd name="T2" fmla="*/ 120 w 146"/>
                <a:gd name="T3" fmla="*/ 2 h 135"/>
                <a:gd name="T4" fmla="*/ 102 w 146"/>
                <a:gd name="T5" fmla="*/ 2 h 135"/>
                <a:gd name="T6" fmla="*/ 102 w 146"/>
                <a:gd name="T7" fmla="*/ 21 h 135"/>
                <a:gd name="T8" fmla="*/ 73 w 146"/>
                <a:gd name="T9" fmla="*/ 0 h 135"/>
                <a:gd name="T10" fmla="*/ 0 w 146"/>
                <a:gd name="T11" fmla="*/ 56 h 135"/>
                <a:gd name="T12" fmla="*/ 12 w 146"/>
                <a:gd name="T13" fmla="*/ 71 h 135"/>
                <a:gd name="T14" fmla="*/ 19 w 146"/>
                <a:gd name="T15" fmla="*/ 66 h 135"/>
                <a:gd name="T16" fmla="*/ 19 w 146"/>
                <a:gd name="T17" fmla="*/ 135 h 135"/>
                <a:gd name="T18" fmla="*/ 128 w 146"/>
                <a:gd name="T19" fmla="*/ 135 h 135"/>
                <a:gd name="T20" fmla="*/ 128 w 146"/>
                <a:gd name="T21" fmla="*/ 66 h 135"/>
                <a:gd name="T22" fmla="*/ 135 w 146"/>
                <a:gd name="T23" fmla="*/ 71 h 135"/>
                <a:gd name="T24" fmla="*/ 146 w 146"/>
                <a:gd name="T25" fmla="*/ 56 h 135"/>
                <a:gd name="T26" fmla="*/ 120 w 146"/>
                <a:gd name="T27" fmla="*/ 35 h 135"/>
                <a:gd name="T28" fmla="*/ 116 w 146"/>
                <a:gd name="T29" fmla="*/ 125 h 135"/>
                <a:gd name="T30" fmla="*/ 92 w 146"/>
                <a:gd name="T31" fmla="*/ 125 h 135"/>
                <a:gd name="T32" fmla="*/ 92 w 146"/>
                <a:gd name="T33" fmla="*/ 85 h 135"/>
                <a:gd name="T34" fmla="*/ 54 w 146"/>
                <a:gd name="T35" fmla="*/ 85 h 135"/>
                <a:gd name="T36" fmla="*/ 54 w 146"/>
                <a:gd name="T37" fmla="*/ 125 h 135"/>
                <a:gd name="T38" fmla="*/ 31 w 146"/>
                <a:gd name="T39" fmla="*/ 125 h 135"/>
                <a:gd name="T40" fmla="*/ 31 w 146"/>
                <a:gd name="T41" fmla="*/ 59 h 135"/>
                <a:gd name="T42" fmla="*/ 73 w 146"/>
                <a:gd name="T43" fmla="*/ 26 h 135"/>
                <a:gd name="T44" fmla="*/ 116 w 146"/>
                <a:gd name="T45" fmla="*/ 59 h 135"/>
                <a:gd name="T46" fmla="*/ 116 w 146"/>
                <a:gd name="T47" fmla="*/ 1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6" h="135">
                  <a:moveTo>
                    <a:pt x="120" y="35"/>
                  </a:moveTo>
                  <a:lnTo>
                    <a:pt x="120" y="2"/>
                  </a:lnTo>
                  <a:lnTo>
                    <a:pt x="102" y="2"/>
                  </a:lnTo>
                  <a:lnTo>
                    <a:pt x="102" y="21"/>
                  </a:lnTo>
                  <a:lnTo>
                    <a:pt x="73" y="0"/>
                  </a:lnTo>
                  <a:lnTo>
                    <a:pt x="0" y="56"/>
                  </a:lnTo>
                  <a:lnTo>
                    <a:pt x="12" y="71"/>
                  </a:lnTo>
                  <a:lnTo>
                    <a:pt x="19" y="66"/>
                  </a:lnTo>
                  <a:lnTo>
                    <a:pt x="19" y="135"/>
                  </a:lnTo>
                  <a:lnTo>
                    <a:pt x="128" y="135"/>
                  </a:lnTo>
                  <a:lnTo>
                    <a:pt x="128" y="66"/>
                  </a:lnTo>
                  <a:lnTo>
                    <a:pt x="135" y="71"/>
                  </a:lnTo>
                  <a:lnTo>
                    <a:pt x="146" y="56"/>
                  </a:lnTo>
                  <a:lnTo>
                    <a:pt x="120" y="35"/>
                  </a:lnTo>
                  <a:close/>
                  <a:moveTo>
                    <a:pt x="116" y="125"/>
                  </a:moveTo>
                  <a:lnTo>
                    <a:pt x="92" y="125"/>
                  </a:lnTo>
                  <a:lnTo>
                    <a:pt x="92" y="85"/>
                  </a:lnTo>
                  <a:lnTo>
                    <a:pt x="54" y="85"/>
                  </a:lnTo>
                  <a:lnTo>
                    <a:pt x="54" y="125"/>
                  </a:lnTo>
                  <a:lnTo>
                    <a:pt x="31" y="125"/>
                  </a:lnTo>
                  <a:lnTo>
                    <a:pt x="31" y="59"/>
                  </a:lnTo>
                  <a:lnTo>
                    <a:pt x="73" y="26"/>
                  </a:lnTo>
                  <a:lnTo>
                    <a:pt x="116" y="59"/>
                  </a:lnTo>
                  <a:lnTo>
                    <a:pt x="116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A49D42-7F97-1712-15CF-42B0DDE98085}"/>
                </a:ext>
              </a:extLst>
            </p:cNvPr>
            <p:cNvGrpSpPr/>
            <p:nvPr/>
          </p:nvGrpSpPr>
          <p:grpSpPr>
            <a:xfrm>
              <a:off x="4455051" y="2999859"/>
              <a:ext cx="288344" cy="306619"/>
              <a:chOff x="6954838" y="184151"/>
              <a:chExt cx="225425" cy="239712"/>
            </a:xfrm>
            <a:grpFill/>
          </p:grpSpPr>
          <p:sp>
            <p:nvSpPr>
              <p:cNvPr id="288" name="Freeform 9">
                <a:extLst>
                  <a:ext uri="{FF2B5EF4-FFF2-40B4-BE49-F238E27FC236}">
                    <a16:creationId xmlns:a16="http://schemas.microsoft.com/office/drawing/2014/main" id="{8056027F-A855-99B7-C803-2E3D482AD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5001" y="274638"/>
                <a:ext cx="165100" cy="149225"/>
              </a:xfrm>
              <a:custGeom>
                <a:avLst/>
                <a:gdLst>
                  <a:gd name="T0" fmla="*/ 36 w 44"/>
                  <a:gd name="T1" fmla="*/ 32 h 40"/>
                  <a:gd name="T2" fmla="*/ 32 w 44"/>
                  <a:gd name="T3" fmla="*/ 32 h 40"/>
                  <a:gd name="T4" fmla="*/ 32 w 44"/>
                  <a:gd name="T5" fmla="*/ 0 h 40"/>
                  <a:gd name="T6" fmla="*/ 24 w 44"/>
                  <a:gd name="T7" fmla="*/ 0 h 40"/>
                  <a:gd name="T8" fmla="*/ 24 w 44"/>
                  <a:gd name="T9" fmla="*/ 32 h 40"/>
                  <a:gd name="T10" fmla="*/ 20 w 44"/>
                  <a:gd name="T11" fmla="*/ 32 h 40"/>
                  <a:gd name="T12" fmla="*/ 20 w 44"/>
                  <a:gd name="T13" fmla="*/ 0 h 40"/>
                  <a:gd name="T14" fmla="*/ 12 w 44"/>
                  <a:gd name="T15" fmla="*/ 0 h 40"/>
                  <a:gd name="T16" fmla="*/ 12 w 44"/>
                  <a:gd name="T17" fmla="*/ 32 h 40"/>
                  <a:gd name="T18" fmla="*/ 8 w 44"/>
                  <a:gd name="T19" fmla="*/ 32 h 40"/>
                  <a:gd name="T20" fmla="*/ 8 w 44"/>
                  <a:gd name="T21" fmla="*/ 0 h 40"/>
                  <a:gd name="T22" fmla="*/ 0 w 44"/>
                  <a:gd name="T23" fmla="*/ 0 h 40"/>
                  <a:gd name="T24" fmla="*/ 0 w 44"/>
                  <a:gd name="T25" fmla="*/ 38 h 40"/>
                  <a:gd name="T26" fmla="*/ 2 w 44"/>
                  <a:gd name="T27" fmla="*/ 40 h 40"/>
                  <a:gd name="T28" fmla="*/ 42 w 44"/>
                  <a:gd name="T29" fmla="*/ 40 h 40"/>
                  <a:gd name="T30" fmla="*/ 44 w 44"/>
                  <a:gd name="T31" fmla="*/ 38 h 40"/>
                  <a:gd name="T32" fmla="*/ 44 w 44"/>
                  <a:gd name="T33" fmla="*/ 0 h 40"/>
                  <a:gd name="T34" fmla="*/ 36 w 44"/>
                  <a:gd name="T35" fmla="*/ 0 h 40"/>
                  <a:gd name="T36" fmla="*/ 36 w 44"/>
                  <a:gd name="T37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0">
                    <a:moveTo>
                      <a:pt x="36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40"/>
                      <a:pt x="44" y="39"/>
                      <a:pt x="44" y="38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36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9" name="Freeform 10">
                <a:extLst>
                  <a:ext uri="{FF2B5EF4-FFF2-40B4-BE49-F238E27FC236}">
                    <a16:creationId xmlns:a16="http://schemas.microsoft.com/office/drawing/2014/main" id="{E27274DE-75AC-6315-0223-35236FD2AB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4838" y="184151"/>
                <a:ext cx="225425" cy="74613"/>
              </a:xfrm>
              <a:custGeom>
                <a:avLst/>
                <a:gdLst>
                  <a:gd name="T0" fmla="*/ 56 w 60"/>
                  <a:gd name="T1" fmla="*/ 8 h 20"/>
                  <a:gd name="T2" fmla="*/ 40 w 60"/>
                  <a:gd name="T3" fmla="*/ 8 h 20"/>
                  <a:gd name="T4" fmla="*/ 40 w 60"/>
                  <a:gd name="T5" fmla="*/ 2 h 20"/>
                  <a:gd name="T6" fmla="*/ 38 w 60"/>
                  <a:gd name="T7" fmla="*/ 0 h 20"/>
                  <a:gd name="T8" fmla="*/ 22 w 60"/>
                  <a:gd name="T9" fmla="*/ 0 h 20"/>
                  <a:gd name="T10" fmla="*/ 20 w 60"/>
                  <a:gd name="T11" fmla="*/ 2 h 20"/>
                  <a:gd name="T12" fmla="*/ 20 w 60"/>
                  <a:gd name="T13" fmla="*/ 8 h 20"/>
                  <a:gd name="T14" fmla="*/ 4 w 60"/>
                  <a:gd name="T15" fmla="*/ 8 h 20"/>
                  <a:gd name="T16" fmla="*/ 0 w 60"/>
                  <a:gd name="T17" fmla="*/ 12 h 20"/>
                  <a:gd name="T18" fmla="*/ 0 w 60"/>
                  <a:gd name="T19" fmla="*/ 16 h 20"/>
                  <a:gd name="T20" fmla="*/ 4 w 60"/>
                  <a:gd name="T21" fmla="*/ 20 h 20"/>
                  <a:gd name="T22" fmla="*/ 56 w 60"/>
                  <a:gd name="T23" fmla="*/ 20 h 20"/>
                  <a:gd name="T24" fmla="*/ 60 w 60"/>
                  <a:gd name="T25" fmla="*/ 16 h 20"/>
                  <a:gd name="T26" fmla="*/ 60 w 60"/>
                  <a:gd name="T27" fmla="*/ 12 h 20"/>
                  <a:gd name="T28" fmla="*/ 56 w 60"/>
                  <a:gd name="T29" fmla="*/ 8 h 20"/>
                  <a:gd name="T30" fmla="*/ 24 w 60"/>
                  <a:gd name="T31" fmla="*/ 8 h 20"/>
                  <a:gd name="T32" fmla="*/ 24 w 60"/>
                  <a:gd name="T33" fmla="*/ 4 h 20"/>
                  <a:gd name="T34" fmla="*/ 36 w 60"/>
                  <a:gd name="T35" fmla="*/ 4 h 20"/>
                  <a:gd name="T36" fmla="*/ 36 w 60"/>
                  <a:gd name="T37" fmla="*/ 8 h 20"/>
                  <a:gd name="T38" fmla="*/ 24 w 60"/>
                  <a:gd name="T3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0" h="20">
                    <a:moveTo>
                      <a:pt x="56" y="8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1"/>
                      <a:pt x="20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10"/>
                      <a:pt x="0" y="1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2" y="20"/>
                      <a:pt x="4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0"/>
                      <a:pt x="60" y="18"/>
                      <a:pt x="60" y="16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0"/>
                      <a:pt x="58" y="8"/>
                      <a:pt x="56" y="8"/>
                    </a:cubicBezTo>
                    <a:close/>
                    <a:moveTo>
                      <a:pt x="24" y="8"/>
                    </a:moveTo>
                    <a:cubicBezTo>
                      <a:pt x="24" y="4"/>
                      <a:pt x="24" y="4"/>
                      <a:pt x="24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8"/>
                      <a:pt x="36" y="8"/>
                      <a:pt x="36" y="8"/>
                    </a:cubicBezTo>
                    <a:lnTo>
                      <a:pt x="2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7070FE-2083-C69B-8C72-A10496CA0EF7}"/>
                </a:ext>
              </a:extLst>
            </p:cNvPr>
            <p:cNvGrpSpPr/>
            <p:nvPr/>
          </p:nvGrpSpPr>
          <p:grpSpPr>
            <a:xfrm>
              <a:off x="2361185" y="1248953"/>
              <a:ext cx="393037" cy="390452"/>
              <a:chOff x="3573463" y="5472113"/>
              <a:chExt cx="241300" cy="239713"/>
            </a:xfrm>
            <a:grpFill/>
          </p:grpSpPr>
          <p:sp>
            <p:nvSpPr>
              <p:cNvPr id="281" name="Freeform 273">
                <a:extLst>
                  <a:ext uri="{FF2B5EF4-FFF2-40B4-BE49-F238E27FC236}">
                    <a16:creationId xmlns:a16="http://schemas.microsoft.com/office/drawing/2014/main" id="{E8A1111F-4C6D-5999-5CD5-51A3A94D2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463" y="5546726"/>
                <a:ext cx="241300" cy="165100"/>
              </a:xfrm>
              <a:custGeom>
                <a:avLst/>
                <a:gdLst>
                  <a:gd name="T0" fmla="*/ 123 w 152"/>
                  <a:gd name="T1" fmla="*/ 0 h 104"/>
                  <a:gd name="T2" fmla="*/ 123 w 152"/>
                  <a:gd name="T3" fmla="*/ 10 h 104"/>
                  <a:gd name="T4" fmla="*/ 142 w 152"/>
                  <a:gd name="T5" fmla="*/ 10 h 104"/>
                  <a:gd name="T6" fmla="*/ 142 w 152"/>
                  <a:gd name="T7" fmla="*/ 95 h 104"/>
                  <a:gd name="T8" fmla="*/ 95 w 152"/>
                  <a:gd name="T9" fmla="*/ 95 h 104"/>
                  <a:gd name="T10" fmla="*/ 95 w 152"/>
                  <a:gd name="T11" fmla="*/ 67 h 104"/>
                  <a:gd name="T12" fmla="*/ 57 w 152"/>
                  <a:gd name="T13" fmla="*/ 67 h 104"/>
                  <a:gd name="T14" fmla="*/ 57 w 152"/>
                  <a:gd name="T15" fmla="*/ 95 h 104"/>
                  <a:gd name="T16" fmla="*/ 10 w 152"/>
                  <a:gd name="T17" fmla="*/ 95 h 104"/>
                  <a:gd name="T18" fmla="*/ 10 w 152"/>
                  <a:gd name="T19" fmla="*/ 10 h 104"/>
                  <a:gd name="T20" fmla="*/ 29 w 152"/>
                  <a:gd name="T21" fmla="*/ 10 h 104"/>
                  <a:gd name="T22" fmla="*/ 29 w 152"/>
                  <a:gd name="T23" fmla="*/ 0 h 104"/>
                  <a:gd name="T24" fmla="*/ 0 w 152"/>
                  <a:gd name="T25" fmla="*/ 0 h 104"/>
                  <a:gd name="T26" fmla="*/ 0 w 152"/>
                  <a:gd name="T27" fmla="*/ 104 h 104"/>
                  <a:gd name="T28" fmla="*/ 152 w 152"/>
                  <a:gd name="T29" fmla="*/ 104 h 104"/>
                  <a:gd name="T30" fmla="*/ 152 w 152"/>
                  <a:gd name="T31" fmla="*/ 0 h 104"/>
                  <a:gd name="T32" fmla="*/ 123 w 152"/>
                  <a:gd name="T3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04">
                    <a:moveTo>
                      <a:pt x="123" y="0"/>
                    </a:moveTo>
                    <a:lnTo>
                      <a:pt x="123" y="10"/>
                    </a:lnTo>
                    <a:lnTo>
                      <a:pt x="142" y="10"/>
                    </a:lnTo>
                    <a:lnTo>
                      <a:pt x="142" y="95"/>
                    </a:lnTo>
                    <a:lnTo>
                      <a:pt x="95" y="95"/>
                    </a:lnTo>
                    <a:lnTo>
                      <a:pt x="95" y="67"/>
                    </a:lnTo>
                    <a:lnTo>
                      <a:pt x="57" y="67"/>
                    </a:lnTo>
                    <a:lnTo>
                      <a:pt x="57" y="95"/>
                    </a:lnTo>
                    <a:lnTo>
                      <a:pt x="10" y="95"/>
                    </a:lnTo>
                    <a:lnTo>
                      <a:pt x="10" y="10"/>
                    </a:lnTo>
                    <a:lnTo>
                      <a:pt x="29" y="1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04"/>
                    </a:lnTo>
                    <a:lnTo>
                      <a:pt x="152" y="104"/>
                    </a:lnTo>
                    <a:lnTo>
                      <a:pt x="152" y="0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2" name="Freeform 274">
                <a:extLst>
                  <a:ext uri="{FF2B5EF4-FFF2-40B4-BE49-F238E27FC236}">
                    <a16:creationId xmlns:a16="http://schemas.microsoft.com/office/drawing/2014/main" id="{AF75C8FF-DEAE-C1F7-DC8A-357994FD57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3788" y="5472113"/>
                <a:ext cx="120650" cy="104775"/>
              </a:xfrm>
              <a:custGeom>
                <a:avLst/>
                <a:gdLst>
                  <a:gd name="T0" fmla="*/ 0 w 76"/>
                  <a:gd name="T1" fmla="*/ 57 h 66"/>
                  <a:gd name="T2" fmla="*/ 0 w 76"/>
                  <a:gd name="T3" fmla="*/ 66 h 66"/>
                  <a:gd name="T4" fmla="*/ 76 w 76"/>
                  <a:gd name="T5" fmla="*/ 66 h 66"/>
                  <a:gd name="T6" fmla="*/ 76 w 76"/>
                  <a:gd name="T7" fmla="*/ 57 h 66"/>
                  <a:gd name="T8" fmla="*/ 76 w 76"/>
                  <a:gd name="T9" fmla="*/ 38 h 66"/>
                  <a:gd name="T10" fmla="*/ 76 w 76"/>
                  <a:gd name="T11" fmla="*/ 0 h 66"/>
                  <a:gd name="T12" fmla="*/ 0 w 76"/>
                  <a:gd name="T13" fmla="*/ 0 h 66"/>
                  <a:gd name="T14" fmla="*/ 0 w 76"/>
                  <a:gd name="T15" fmla="*/ 38 h 66"/>
                  <a:gd name="T16" fmla="*/ 0 w 76"/>
                  <a:gd name="T17" fmla="*/ 57 h 66"/>
                  <a:gd name="T18" fmla="*/ 28 w 76"/>
                  <a:gd name="T19" fmla="*/ 9 h 66"/>
                  <a:gd name="T20" fmla="*/ 28 w 76"/>
                  <a:gd name="T21" fmla="*/ 28 h 66"/>
                  <a:gd name="T22" fmla="*/ 47 w 76"/>
                  <a:gd name="T23" fmla="*/ 28 h 66"/>
                  <a:gd name="T24" fmla="*/ 47 w 76"/>
                  <a:gd name="T25" fmla="*/ 9 h 66"/>
                  <a:gd name="T26" fmla="*/ 57 w 76"/>
                  <a:gd name="T27" fmla="*/ 9 h 66"/>
                  <a:gd name="T28" fmla="*/ 57 w 76"/>
                  <a:gd name="T29" fmla="*/ 57 h 66"/>
                  <a:gd name="T30" fmla="*/ 47 w 76"/>
                  <a:gd name="T31" fmla="*/ 57 h 66"/>
                  <a:gd name="T32" fmla="*/ 47 w 76"/>
                  <a:gd name="T33" fmla="*/ 38 h 66"/>
                  <a:gd name="T34" fmla="*/ 28 w 76"/>
                  <a:gd name="T35" fmla="*/ 38 h 66"/>
                  <a:gd name="T36" fmla="*/ 28 w 76"/>
                  <a:gd name="T37" fmla="*/ 57 h 66"/>
                  <a:gd name="T38" fmla="*/ 19 w 76"/>
                  <a:gd name="T39" fmla="*/ 57 h 66"/>
                  <a:gd name="T40" fmla="*/ 19 w 76"/>
                  <a:gd name="T41" fmla="*/ 9 h 66"/>
                  <a:gd name="T42" fmla="*/ 28 w 76"/>
                  <a:gd name="T43" fmla="*/ 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6">
                    <a:moveTo>
                      <a:pt x="0" y="57"/>
                    </a:moveTo>
                    <a:lnTo>
                      <a:pt x="0" y="66"/>
                    </a:lnTo>
                    <a:lnTo>
                      <a:pt x="76" y="66"/>
                    </a:lnTo>
                    <a:lnTo>
                      <a:pt x="76" y="57"/>
                    </a:lnTo>
                    <a:lnTo>
                      <a:pt x="76" y="38"/>
                    </a:lnTo>
                    <a:lnTo>
                      <a:pt x="76" y="0"/>
                    </a:lnTo>
                    <a:lnTo>
                      <a:pt x="0" y="0"/>
                    </a:lnTo>
                    <a:lnTo>
                      <a:pt x="0" y="38"/>
                    </a:lnTo>
                    <a:lnTo>
                      <a:pt x="0" y="57"/>
                    </a:lnTo>
                    <a:close/>
                    <a:moveTo>
                      <a:pt x="28" y="9"/>
                    </a:moveTo>
                    <a:lnTo>
                      <a:pt x="28" y="28"/>
                    </a:lnTo>
                    <a:lnTo>
                      <a:pt x="47" y="28"/>
                    </a:lnTo>
                    <a:lnTo>
                      <a:pt x="47" y="9"/>
                    </a:lnTo>
                    <a:lnTo>
                      <a:pt x="57" y="9"/>
                    </a:lnTo>
                    <a:lnTo>
                      <a:pt x="57" y="57"/>
                    </a:lnTo>
                    <a:lnTo>
                      <a:pt x="47" y="57"/>
                    </a:lnTo>
                    <a:lnTo>
                      <a:pt x="47" y="38"/>
                    </a:lnTo>
                    <a:lnTo>
                      <a:pt x="28" y="38"/>
                    </a:lnTo>
                    <a:lnTo>
                      <a:pt x="28" y="57"/>
                    </a:lnTo>
                    <a:lnTo>
                      <a:pt x="19" y="57"/>
                    </a:lnTo>
                    <a:lnTo>
                      <a:pt x="19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3" name="Rectangle 275">
                <a:extLst>
                  <a:ext uri="{FF2B5EF4-FFF2-40B4-BE49-F238E27FC236}">
                    <a16:creationId xmlns:a16="http://schemas.microsoft.com/office/drawing/2014/main" id="{6D243F95-B590-27EA-4495-87BBD3C78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626" y="5607051"/>
                <a:ext cx="4445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4" name="Rectangle 276">
                <a:extLst>
                  <a:ext uri="{FF2B5EF4-FFF2-40B4-BE49-F238E27FC236}">
                    <a16:creationId xmlns:a16="http://schemas.microsoft.com/office/drawing/2014/main" id="{2C019D2F-77E8-2C33-11B0-973DE339E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626" y="5653088"/>
                <a:ext cx="44450" cy="28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Rectangle 277">
                <a:extLst>
                  <a:ext uri="{FF2B5EF4-FFF2-40B4-BE49-F238E27FC236}">
                    <a16:creationId xmlns:a16="http://schemas.microsoft.com/office/drawing/2014/main" id="{D68776F2-A419-2781-439A-C153B0135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8563" y="5607051"/>
                <a:ext cx="460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6" name="Rectangle 278">
                <a:extLst>
                  <a:ext uri="{FF2B5EF4-FFF2-40B4-BE49-F238E27FC236}">
                    <a16:creationId xmlns:a16="http://schemas.microsoft.com/office/drawing/2014/main" id="{D4494972-1DD0-1F64-B754-BA6D9A981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8563" y="5653088"/>
                <a:ext cx="46038" cy="28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7" name="Rectangle 279">
                <a:extLst>
                  <a:ext uri="{FF2B5EF4-FFF2-40B4-BE49-F238E27FC236}">
                    <a16:creationId xmlns:a16="http://schemas.microsoft.com/office/drawing/2014/main" id="{DA4CE2BD-B0BC-5A80-7AB1-C8B29D08A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3951" y="5607051"/>
                <a:ext cx="6032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4E2CD12-FDF3-02D3-189C-4D5BFC3D145E}"/>
                </a:ext>
              </a:extLst>
            </p:cNvPr>
            <p:cNvGrpSpPr/>
            <p:nvPr/>
          </p:nvGrpSpPr>
          <p:grpSpPr>
            <a:xfrm>
              <a:off x="7529401" y="2081547"/>
              <a:ext cx="501775" cy="407830"/>
              <a:chOff x="5202238" y="4965701"/>
              <a:chExt cx="720725" cy="585787"/>
            </a:xfrm>
            <a:grpFill/>
          </p:grpSpPr>
          <p:sp>
            <p:nvSpPr>
              <p:cNvPr id="279" name="Freeform 39">
                <a:extLst>
                  <a:ext uri="{FF2B5EF4-FFF2-40B4-BE49-F238E27FC236}">
                    <a16:creationId xmlns:a16="http://schemas.microsoft.com/office/drawing/2014/main" id="{7C1476AF-958F-825A-08F2-AEE09F154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3" y="5268913"/>
                <a:ext cx="285750" cy="282575"/>
              </a:xfrm>
              <a:custGeom>
                <a:avLst/>
                <a:gdLst>
                  <a:gd name="T0" fmla="*/ 36 w 76"/>
                  <a:gd name="T1" fmla="*/ 59 h 75"/>
                  <a:gd name="T2" fmla="*/ 36 w 76"/>
                  <a:gd name="T3" fmla="*/ 59 h 75"/>
                  <a:gd name="T4" fmla="*/ 36 w 76"/>
                  <a:gd name="T5" fmla="*/ 60 h 75"/>
                  <a:gd name="T6" fmla="*/ 13 w 76"/>
                  <a:gd name="T7" fmla="*/ 31 h 75"/>
                  <a:gd name="T8" fmla="*/ 25 w 76"/>
                  <a:gd name="T9" fmla="*/ 21 h 75"/>
                  <a:gd name="T10" fmla="*/ 38 w 76"/>
                  <a:gd name="T11" fmla="*/ 38 h 75"/>
                  <a:gd name="T12" fmla="*/ 68 w 76"/>
                  <a:gd name="T13" fmla="*/ 14 h 75"/>
                  <a:gd name="T14" fmla="*/ 38 w 76"/>
                  <a:gd name="T15" fmla="*/ 0 h 75"/>
                  <a:gd name="T16" fmla="*/ 0 w 76"/>
                  <a:gd name="T17" fmla="*/ 38 h 75"/>
                  <a:gd name="T18" fmla="*/ 38 w 76"/>
                  <a:gd name="T19" fmla="*/ 75 h 75"/>
                  <a:gd name="T20" fmla="*/ 76 w 76"/>
                  <a:gd name="T21" fmla="*/ 38 h 75"/>
                  <a:gd name="T22" fmla="*/ 75 w 76"/>
                  <a:gd name="T23" fmla="*/ 28 h 75"/>
                  <a:gd name="T24" fmla="*/ 36 w 76"/>
                  <a:gd name="T25" fmla="*/ 5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75">
                    <a:moveTo>
                      <a:pt x="36" y="59"/>
                    </a:moveTo>
                    <a:cubicBezTo>
                      <a:pt x="36" y="59"/>
                      <a:pt x="36" y="59"/>
                      <a:pt x="36" y="59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1" y="5"/>
                      <a:pt x="50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8"/>
                      <a:pt x="17" y="75"/>
                      <a:pt x="38" y="75"/>
                    </a:cubicBezTo>
                    <a:cubicBezTo>
                      <a:pt x="59" y="75"/>
                      <a:pt x="76" y="58"/>
                      <a:pt x="76" y="38"/>
                    </a:cubicBezTo>
                    <a:cubicBezTo>
                      <a:pt x="76" y="34"/>
                      <a:pt x="76" y="31"/>
                      <a:pt x="75" y="28"/>
                    </a:cubicBezTo>
                    <a:lnTo>
                      <a:pt x="36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0" name="Freeform 40">
                <a:extLst>
                  <a:ext uri="{FF2B5EF4-FFF2-40B4-BE49-F238E27FC236}">
                    <a16:creationId xmlns:a16="http://schemas.microsoft.com/office/drawing/2014/main" id="{30C06F27-33F0-89F6-DB4E-CFDFC2EFD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2238" y="4965701"/>
                <a:ext cx="720725" cy="454025"/>
              </a:xfrm>
              <a:custGeom>
                <a:avLst/>
                <a:gdLst>
                  <a:gd name="T0" fmla="*/ 152 w 192"/>
                  <a:gd name="T1" fmla="*/ 40 h 121"/>
                  <a:gd name="T2" fmla="*/ 139 w 192"/>
                  <a:gd name="T3" fmla="*/ 42 h 121"/>
                  <a:gd name="T4" fmla="*/ 139 w 192"/>
                  <a:gd name="T5" fmla="*/ 40 h 121"/>
                  <a:gd name="T6" fmla="*/ 99 w 192"/>
                  <a:gd name="T7" fmla="*/ 0 h 121"/>
                  <a:gd name="T8" fmla="*/ 59 w 192"/>
                  <a:gd name="T9" fmla="*/ 40 h 121"/>
                  <a:gd name="T10" fmla="*/ 59 w 192"/>
                  <a:gd name="T11" fmla="*/ 45 h 121"/>
                  <a:gd name="T12" fmla="*/ 40 w 192"/>
                  <a:gd name="T13" fmla="*/ 40 h 121"/>
                  <a:gd name="T14" fmla="*/ 0 w 192"/>
                  <a:gd name="T15" fmla="*/ 80 h 121"/>
                  <a:gd name="T16" fmla="*/ 40 w 192"/>
                  <a:gd name="T17" fmla="*/ 121 h 121"/>
                  <a:gd name="T18" fmla="*/ 84 w 192"/>
                  <a:gd name="T19" fmla="*/ 121 h 121"/>
                  <a:gd name="T20" fmla="*/ 84 w 192"/>
                  <a:gd name="T21" fmla="*/ 117 h 121"/>
                  <a:gd name="T22" fmla="*/ 131 w 192"/>
                  <a:gd name="T23" fmla="*/ 70 h 121"/>
                  <a:gd name="T24" fmla="*/ 178 w 192"/>
                  <a:gd name="T25" fmla="*/ 111 h 121"/>
                  <a:gd name="T26" fmla="*/ 192 w 192"/>
                  <a:gd name="T27" fmla="*/ 80 h 121"/>
                  <a:gd name="T28" fmla="*/ 152 w 192"/>
                  <a:gd name="T29" fmla="*/ 4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121">
                    <a:moveTo>
                      <a:pt x="152" y="40"/>
                    </a:moveTo>
                    <a:cubicBezTo>
                      <a:pt x="147" y="40"/>
                      <a:pt x="143" y="41"/>
                      <a:pt x="139" y="42"/>
                    </a:cubicBezTo>
                    <a:cubicBezTo>
                      <a:pt x="139" y="42"/>
                      <a:pt x="139" y="41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ubicBezTo>
                      <a:pt x="77" y="0"/>
                      <a:pt x="59" y="18"/>
                      <a:pt x="59" y="40"/>
                    </a:cubicBezTo>
                    <a:cubicBezTo>
                      <a:pt x="59" y="42"/>
                      <a:pt x="59" y="43"/>
                      <a:pt x="59" y="45"/>
                    </a:cubicBezTo>
                    <a:cubicBezTo>
                      <a:pt x="53" y="42"/>
                      <a:pt x="47" y="40"/>
                      <a:pt x="40" y="40"/>
                    </a:cubicBezTo>
                    <a:cubicBezTo>
                      <a:pt x="18" y="40"/>
                      <a:pt x="0" y="58"/>
                      <a:pt x="0" y="80"/>
                    </a:cubicBezTo>
                    <a:cubicBezTo>
                      <a:pt x="0" y="103"/>
                      <a:pt x="18" y="121"/>
                      <a:pt x="40" y="121"/>
                    </a:cubicBezTo>
                    <a:cubicBezTo>
                      <a:pt x="41" y="121"/>
                      <a:pt x="61" y="121"/>
                      <a:pt x="84" y="121"/>
                    </a:cubicBezTo>
                    <a:cubicBezTo>
                      <a:pt x="84" y="119"/>
                      <a:pt x="84" y="118"/>
                      <a:pt x="84" y="117"/>
                    </a:cubicBezTo>
                    <a:cubicBezTo>
                      <a:pt x="84" y="91"/>
                      <a:pt x="105" y="70"/>
                      <a:pt x="131" y="70"/>
                    </a:cubicBezTo>
                    <a:cubicBezTo>
                      <a:pt x="155" y="70"/>
                      <a:pt x="175" y="88"/>
                      <a:pt x="178" y="111"/>
                    </a:cubicBezTo>
                    <a:cubicBezTo>
                      <a:pt x="187" y="104"/>
                      <a:pt x="192" y="93"/>
                      <a:pt x="192" y="80"/>
                    </a:cubicBezTo>
                    <a:cubicBezTo>
                      <a:pt x="192" y="58"/>
                      <a:pt x="174" y="40"/>
                      <a:pt x="15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FA8829A-CF1E-E99C-1DD4-8CECDAE79BF9}"/>
                </a:ext>
              </a:extLst>
            </p:cNvPr>
            <p:cNvGrpSpPr/>
            <p:nvPr/>
          </p:nvGrpSpPr>
          <p:grpSpPr>
            <a:xfrm>
              <a:off x="7551345" y="444755"/>
              <a:ext cx="457887" cy="313766"/>
              <a:chOff x="9734551" y="1985963"/>
              <a:chExt cx="484188" cy="331788"/>
            </a:xfrm>
            <a:grpFill/>
          </p:grpSpPr>
          <p:sp>
            <p:nvSpPr>
              <p:cNvPr id="276" name="Freeform 12">
                <a:extLst>
                  <a:ext uri="{FF2B5EF4-FFF2-40B4-BE49-F238E27FC236}">
                    <a16:creationId xmlns:a16="http://schemas.microsoft.com/office/drawing/2014/main" id="{AAC54200-71AD-2A30-8EA8-9B56A087B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4551" y="1985963"/>
                <a:ext cx="484188" cy="211138"/>
              </a:xfrm>
              <a:custGeom>
                <a:avLst/>
                <a:gdLst>
                  <a:gd name="T0" fmla="*/ 65 w 129"/>
                  <a:gd name="T1" fmla="*/ 8 h 56"/>
                  <a:gd name="T2" fmla="*/ 121 w 129"/>
                  <a:gd name="T3" fmla="*/ 30 h 56"/>
                  <a:gd name="T4" fmla="*/ 65 w 129"/>
                  <a:gd name="T5" fmla="*/ 48 h 56"/>
                  <a:gd name="T6" fmla="*/ 9 w 129"/>
                  <a:gd name="T7" fmla="*/ 30 h 56"/>
                  <a:gd name="T8" fmla="*/ 65 w 129"/>
                  <a:gd name="T9" fmla="*/ 8 h 56"/>
                  <a:gd name="T10" fmla="*/ 65 w 129"/>
                  <a:gd name="T11" fmla="*/ 0 h 56"/>
                  <a:gd name="T12" fmla="*/ 62 w 129"/>
                  <a:gd name="T13" fmla="*/ 0 h 56"/>
                  <a:gd name="T14" fmla="*/ 6 w 129"/>
                  <a:gd name="T15" fmla="*/ 22 h 56"/>
                  <a:gd name="T16" fmla="*/ 1 w 129"/>
                  <a:gd name="T17" fmla="*/ 30 h 56"/>
                  <a:gd name="T18" fmla="*/ 6 w 129"/>
                  <a:gd name="T19" fmla="*/ 38 h 56"/>
                  <a:gd name="T20" fmla="*/ 62 w 129"/>
                  <a:gd name="T21" fmla="*/ 56 h 56"/>
                  <a:gd name="T22" fmla="*/ 65 w 129"/>
                  <a:gd name="T23" fmla="*/ 56 h 56"/>
                  <a:gd name="T24" fmla="*/ 67 w 129"/>
                  <a:gd name="T25" fmla="*/ 56 h 56"/>
                  <a:gd name="T26" fmla="*/ 123 w 129"/>
                  <a:gd name="T27" fmla="*/ 38 h 56"/>
                  <a:gd name="T28" fmla="*/ 129 w 129"/>
                  <a:gd name="T29" fmla="*/ 30 h 56"/>
                  <a:gd name="T30" fmla="*/ 123 w 129"/>
                  <a:gd name="T31" fmla="*/ 22 h 56"/>
                  <a:gd name="T32" fmla="*/ 67 w 129"/>
                  <a:gd name="T33" fmla="*/ 0 h 56"/>
                  <a:gd name="T34" fmla="*/ 65 w 129"/>
                  <a:gd name="T3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" h="56">
                    <a:moveTo>
                      <a:pt x="65" y="8"/>
                    </a:moveTo>
                    <a:cubicBezTo>
                      <a:pt x="121" y="30"/>
                      <a:pt x="121" y="30"/>
                      <a:pt x="121" y="30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65" y="8"/>
                      <a:pt x="65" y="8"/>
                      <a:pt x="65" y="8"/>
                    </a:cubicBezTo>
                    <a:moveTo>
                      <a:pt x="65" y="0"/>
                    </a:moveTo>
                    <a:cubicBezTo>
                      <a:pt x="64" y="0"/>
                      <a:pt x="63" y="0"/>
                      <a:pt x="62" y="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2" y="24"/>
                      <a:pt x="0" y="27"/>
                      <a:pt x="1" y="30"/>
                    </a:cubicBezTo>
                    <a:cubicBezTo>
                      <a:pt x="1" y="34"/>
                      <a:pt x="3" y="36"/>
                      <a:pt x="6" y="38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4" y="56"/>
                      <a:pt x="65" y="56"/>
                    </a:cubicBezTo>
                    <a:cubicBezTo>
                      <a:pt x="65" y="56"/>
                      <a:pt x="66" y="56"/>
                      <a:pt x="67" y="56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6" y="36"/>
                      <a:pt x="128" y="34"/>
                      <a:pt x="129" y="30"/>
                    </a:cubicBezTo>
                    <a:cubicBezTo>
                      <a:pt x="129" y="27"/>
                      <a:pt x="127" y="24"/>
                      <a:pt x="123" y="2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7" name="Freeform 13">
                <a:extLst>
                  <a:ext uri="{FF2B5EF4-FFF2-40B4-BE49-F238E27FC236}">
                    <a16:creationId xmlns:a16="http://schemas.microsoft.com/office/drawing/2014/main" id="{DC0900B2-C01D-5C3C-C4D7-84467A789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4551" y="2147888"/>
                <a:ext cx="484188" cy="109538"/>
              </a:xfrm>
              <a:custGeom>
                <a:avLst/>
                <a:gdLst>
                  <a:gd name="T0" fmla="*/ 65 w 129"/>
                  <a:gd name="T1" fmla="*/ 29 h 29"/>
                  <a:gd name="T2" fmla="*/ 63 w 129"/>
                  <a:gd name="T3" fmla="*/ 29 h 29"/>
                  <a:gd name="T4" fmla="*/ 3 w 129"/>
                  <a:gd name="T5" fmla="*/ 9 h 29"/>
                  <a:gd name="T6" fmla="*/ 1 w 129"/>
                  <a:gd name="T7" fmla="*/ 4 h 29"/>
                  <a:gd name="T8" fmla="*/ 6 w 129"/>
                  <a:gd name="T9" fmla="*/ 1 h 29"/>
                  <a:gd name="T10" fmla="*/ 65 w 129"/>
                  <a:gd name="T11" fmla="*/ 21 h 29"/>
                  <a:gd name="T12" fmla="*/ 123 w 129"/>
                  <a:gd name="T13" fmla="*/ 1 h 29"/>
                  <a:gd name="T14" fmla="*/ 128 w 129"/>
                  <a:gd name="T15" fmla="*/ 4 h 29"/>
                  <a:gd name="T16" fmla="*/ 126 w 129"/>
                  <a:gd name="T17" fmla="*/ 9 h 29"/>
                  <a:gd name="T18" fmla="*/ 66 w 129"/>
                  <a:gd name="T19" fmla="*/ 29 h 29"/>
                  <a:gd name="T20" fmla="*/ 65 w 129"/>
                  <a:gd name="T2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29">
                    <a:moveTo>
                      <a:pt x="65" y="29"/>
                    </a:moveTo>
                    <a:cubicBezTo>
                      <a:pt x="64" y="29"/>
                      <a:pt x="64" y="29"/>
                      <a:pt x="63" y="2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1" y="4"/>
                    </a:cubicBezTo>
                    <a:cubicBezTo>
                      <a:pt x="1" y="2"/>
                      <a:pt x="4" y="0"/>
                      <a:pt x="6" y="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5" y="0"/>
                      <a:pt x="128" y="2"/>
                      <a:pt x="128" y="4"/>
                    </a:cubicBezTo>
                    <a:cubicBezTo>
                      <a:pt x="129" y="6"/>
                      <a:pt x="128" y="8"/>
                      <a:pt x="126" y="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8" name="Freeform 14">
                <a:extLst>
                  <a:ext uri="{FF2B5EF4-FFF2-40B4-BE49-F238E27FC236}">
                    <a16:creationId xmlns:a16="http://schemas.microsoft.com/office/drawing/2014/main" id="{0DDF57A1-472F-C14A-0944-D3841523B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4551" y="2208213"/>
                <a:ext cx="484188" cy="109538"/>
              </a:xfrm>
              <a:custGeom>
                <a:avLst/>
                <a:gdLst>
                  <a:gd name="T0" fmla="*/ 65 w 129"/>
                  <a:gd name="T1" fmla="*/ 29 h 29"/>
                  <a:gd name="T2" fmla="*/ 63 w 129"/>
                  <a:gd name="T3" fmla="*/ 29 h 29"/>
                  <a:gd name="T4" fmla="*/ 3 w 129"/>
                  <a:gd name="T5" fmla="*/ 9 h 29"/>
                  <a:gd name="T6" fmla="*/ 1 w 129"/>
                  <a:gd name="T7" fmla="*/ 4 h 29"/>
                  <a:gd name="T8" fmla="*/ 6 w 129"/>
                  <a:gd name="T9" fmla="*/ 1 h 29"/>
                  <a:gd name="T10" fmla="*/ 65 w 129"/>
                  <a:gd name="T11" fmla="*/ 21 h 29"/>
                  <a:gd name="T12" fmla="*/ 123 w 129"/>
                  <a:gd name="T13" fmla="*/ 1 h 29"/>
                  <a:gd name="T14" fmla="*/ 128 w 129"/>
                  <a:gd name="T15" fmla="*/ 4 h 29"/>
                  <a:gd name="T16" fmla="*/ 126 w 129"/>
                  <a:gd name="T17" fmla="*/ 9 h 29"/>
                  <a:gd name="T18" fmla="*/ 66 w 129"/>
                  <a:gd name="T19" fmla="*/ 29 h 29"/>
                  <a:gd name="T20" fmla="*/ 65 w 129"/>
                  <a:gd name="T2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29">
                    <a:moveTo>
                      <a:pt x="65" y="29"/>
                    </a:moveTo>
                    <a:cubicBezTo>
                      <a:pt x="64" y="29"/>
                      <a:pt x="64" y="29"/>
                      <a:pt x="63" y="2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1" y="4"/>
                    </a:cubicBezTo>
                    <a:cubicBezTo>
                      <a:pt x="1" y="2"/>
                      <a:pt x="4" y="0"/>
                      <a:pt x="6" y="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5" y="0"/>
                      <a:pt x="128" y="2"/>
                      <a:pt x="128" y="4"/>
                    </a:cubicBezTo>
                    <a:cubicBezTo>
                      <a:pt x="129" y="6"/>
                      <a:pt x="128" y="8"/>
                      <a:pt x="126" y="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5370205-E5B8-C311-5509-063310C3DE11}"/>
                </a:ext>
              </a:extLst>
            </p:cNvPr>
            <p:cNvGrpSpPr/>
            <p:nvPr/>
          </p:nvGrpSpPr>
          <p:grpSpPr>
            <a:xfrm>
              <a:off x="412532" y="1248506"/>
              <a:ext cx="351622" cy="391347"/>
              <a:chOff x="957263" y="2343150"/>
              <a:chExt cx="2459038" cy="2736850"/>
            </a:xfrm>
            <a:grpFill/>
          </p:grpSpPr>
          <p:sp>
            <p:nvSpPr>
              <p:cNvPr id="266" name="Freeform 9">
                <a:extLst>
                  <a:ext uri="{FF2B5EF4-FFF2-40B4-BE49-F238E27FC236}">
                    <a16:creationId xmlns:a16="http://schemas.microsoft.com/office/drawing/2014/main" id="{2DCA13EE-40C4-8D95-E2D5-60C84CA9B6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7263" y="2343150"/>
                <a:ext cx="976313" cy="2736850"/>
              </a:xfrm>
              <a:custGeom>
                <a:avLst/>
                <a:gdLst>
                  <a:gd name="T0" fmla="*/ 122 w 139"/>
                  <a:gd name="T1" fmla="*/ 0 h 390"/>
                  <a:gd name="T2" fmla="*/ 122 w 139"/>
                  <a:gd name="T3" fmla="*/ 22 h 390"/>
                  <a:gd name="T4" fmla="*/ 42 w 139"/>
                  <a:gd name="T5" fmla="*/ 50 h 390"/>
                  <a:gd name="T6" fmla="*/ 60 w 139"/>
                  <a:gd name="T7" fmla="*/ 192 h 390"/>
                  <a:gd name="T8" fmla="*/ 122 w 139"/>
                  <a:gd name="T9" fmla="*/ 213 h 390"/>
                  <a:gd name="T10" fmla="*/ 122 w 139"/>
                  <a:gd name="T11" fmla="*/ 290 h 390"/>
                  <a:gd name="T12" fmla="*/ 90 w 139"/>
                  <a:gd name="T13" fmla="*/ 242 h 390"/>
                  <a:gd name="T14" fmla="*/ 2 w 139"/>
                  <a:gd name="T15" fmla="*/ 252 h 390"/>
                  <a:gd name="T16" fmla="*/ 122 w 139"/>
                  <a:gd name="T17" fmla="*/ 349 h 390"/>
                  <a:gd name="T18" fmla="*/ 122 w 139"/>
                  <a:gd name="T19" fmla="*/ 390 h 390"/>
                  <a:gd name="T20" fmla="*/ 139 w 139"/>
                  <a:gd name="T21" fmla="*/ 390 h 390"/>
                  <a:gd name="T22" fmla="*/ 139 w 139"/>
                  <a:gd name="T23" fmla="*/ 0 h 390"/>
                  <a:gd name="T24" fmla="*/ 122 w 139"/>
                  <a:gd name="T25" fmla="*/ 0 h 390"/>
                  <a:gd name="T26" fmla="*/ 122 w 139"/>
                  <a:gd name="T27" fmla="*/ 134 h 390"/>
                  <a:gd name="T28" fmla="*/ 103 w 139"/>
                  <a:gd name="T29" fmla="*/ 122 h 390"/>
                  <a:gd name="T30" fmla="*/ 122 w 139"/>
                  <a:gd name="T31" fmla="*/ 78 h 390"/>
                  <a:gd name="T32" fmla="*/ 122 w 139"/>
                  <a:gd name="T33" fmla="*/ 13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" h="390">
                    <a:moveTo>
                      <a:pt x="122" y="0"/>
                    </a:moveTo>
                    <a:cubicBezTo>
                      <a:pt x="122" y="22"/>
                      <a:pt x="122" y="22"/>
                      <a:pt x="122" y="22"/>
                    </a:cubicBezTo>
                    <a:cubicBezTo>
                      <a:pt x="87" y="23"/>
                      <a:pt x="60" y="33"/>
                      <a:pt x="42" y="50"/>
                    </a:cubicBezTo>
                    <a:cubicBezTo>
                      <a:pt x="0" y="91"/>
                      <a:pt x="6" y="166"/>
                      <a:pt x="60" y="192"/>
                    </a:cubicBezTo>
                    <a:cubicBezTo>
                      <a:pt x="72" y="198"/>
                      <a:pt x="93" y="205"/>
                      <a:pt x="122" y="213"/>
                    </a:cubicBezTo>
                    <a:cubicBezTo>
                      <a:pt x="122" y="290"/>
                      <a:pt x="122" y="290"/>
                      <a:pt x="122" y="290"/>
                    </a:cubicBezTo>
                    <a:cubicBezTo>
                      <a:pt x="99" y="279"/>
                      <a:pt x="94" y="266"/>
                      <a:pt x="90" y="242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14" y="319"/>
                      <a:pt x="57" y="343"/>
                      <a:pt x="122" y="349"/>
                    </a:cubicBezTo>
                    <a:cubicBezTo>
                      <a:pt x="122" y="390"/>
                      <a:pt x="122" y="390"/>
                      <a:pt x="122" y="390"/>
                    </a:cubicBezTo>
                    <a:cubicBezTo>
                      <a:pt x="139" y="390"/>
                      <a:pt x="139" y="390"/>
                      <a:pt x="139" y="390"/>
                    </a:cubicBezTo>
                    <a:cubicBezTo>
                      <a:pt x="139" y="0"/>
                      <a:pt x="139" y="0"/>
                      <a:pt x="139" y="0"/>
                    </a:cubicBezTo>
                    <a:lnTo>
                      <a:pt x="122" y="0"/>
                    </a:lnTo>
                    <a:close/>
                    <a:moveTo>
                      <a:pt x="122" y="134"/>
                    </a:moveTo>
                    <a:cubicBezTo>
                      <a:pt x="113" y="130"/>
                      <a:pt x="107" y="127"/>
                      <a:pt x="103" y="122"/>
                    </a:cubicBezTo>
                    <a:cubicBezTo>
                      <a:pt x="88" y="103"/>
                      <a:pt x="102" y="84"/>
                      <a:pt x="122" y="78"/>
                    </a:cubicBezTo>
                    <a:lnTo>
                      <a:pt x="122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7" name="Freeform 10">
                <a:extLst>
                  <a:ext uri="{FF2B5EF4-FFF2-40B4-BE49-F238E27FC236}">
                    <a16:creationId xmlns:a16="http://schemas.microsoft.com/office/drawing/2014/main" id="{B3990081-7CED-530A-B7A4-DBF813C87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988" y="2778125"/>
                <a:ext cx="484188" cy="330200"/>
              </a:xfrm>
              <a:custGeom>
                <a:avLst/>
                <a:gdLst>
                  <a:gd name="T0" fmla="*/ 0 w 69"/>
                  <a:gd name="T1" fmla="*/ 0 h 47"/>
                  <a:gd name="T2" fmla="*/ 69 w 69"/>
                  <a:gd name="T3" fmla="*/ 47 h 47"/>
                  <a:gd name="T4" fmla="*/ 20 w 69"/>
                  <a:gd name="T5" fmla="*/ 47 h 47"/>
                  <a:gd name="T6" fmla="*/ 0 w 69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47">
                    <a:moveTo>
                      <a:pt x="0" y="0"/>
                    </a:moveTo>
                    <a:cubicBezTo>
                      <a:pt x="28" y="9"/>
                      <a:pt x="51" y="25"/>
                      <a:pt x="69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5" y="31"/>
                      <a:pt x="8" y="1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8" name="Freeform 11">
                <a:extLst>
                  <a:ext uri="{FF2B5EF4-FFF2-40B4-BE49-F238E27FC236}">
                    <a16:creationId xmlns:a16="http://schemas.microsoft.com/office/drawing/2014/main" id="{62CA2A0A-EF56-3054-75A8-0C79800E1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1" y="2735263"/>
                <a:ext cx="309563" cy="373063"/>
              </a:xfrm>
              <a:custGeom>
                <a:avLst/>
                <a:gdLst>
                  <a:gd name="T0" fmla="*/ 0 w 44"/>
                  <a:gd name="T1" fmla="*/ 0 h 53"/>
                  <a:gd name="T2" fmla="*/ 22 w 44"/>
                  <a:gd name="T3" fmla="*/ 2 h 53"/>
                  <a:gd name="T4" fmla="*/ 44 w 44"/>
                  <a:gd name="T5" fmla="*/ 53 h 53"/>
                  <a:gd name="T6" fmla="*/ 0 w 44"/>
                  <a:gd name="T7" fmla="*/ 53 h 53"/>
                  <a:gd name="T8" fmla="*/ 0 w 44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3">
                    <a:moveTo>
                      <a:pt x="0" y="0"/>
                    </a:moveTo>
                    <a:cubicBezTo>
                      <a:pt x="8" y="0"/>
                      <a:pt x="15" y="1"/>
                      <a:pt x="22" y="2"/>
                    </a:cubicBezTo>
                    <a:cubicBezTo>
                      <a:pt x="31" y="19"/>
                      <a:pt x="39" y="36"/>
                      <a:pt x="44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9" name="Freeform 12">
                <a:extLst>
                  <a:ext uri="{FF2B5EF4-FFF2-40B4-BE49-F238E27FC236}">
                    <a16:creationId xmlns:a16="http://schemas.microsoft.com/office/drawing/2014/main" id="{7372F922-6FCE-8EB7-6C33-38D5EE7A9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201" y="3233738"/>
                <a:ext cx="519113" cy="414338"/>
              </a:xfrm>
              <a:custGeom>
                <a:avLst/>
                <a:gdLst>
                  <a:gd name="T0" fmla="*/ 0 w 74"/>
                  <a:gd name="T1" fmla="*/ 0 h 59"/>
                  <a:gd name="T2" fmla="*/ 56 w 74"/>
                  <a:gd name="T3" fmla="*/ 0 h 59"/>
                  <a:gd name="T4" fmla="*/ 74 w 74"/>
                  <a:gd name="T5" fmla="*/ 59 h 59"/>
                  <a:gd name="T6" fmla="*/ 7 w 74"/>
                  <a:gd name="T7" fmla="*/ 59 h 59"/>
                  <a:gd name="T8" fmla="*/ 0 w 7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9">
                    <a:moveTo>
                      <a:pt x="0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66" y="17"/>
                      <a:pt x="72" y="38"/>
                      <a:pt x="74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39"/>
                      <a:pt x="5" y="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0" name="Freeform 13">
                <a:extLst>
                  <a:ext uri="{FF2B5EF4-FFF2-40B4-BE49-F238E27FC236}">
                    <a16:creationId xmlns:a16="http://schemas.microsoft.com/office/drawing/2014/main" id="{B172C181-5F64-EDC8-40D5-3316D69F2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1" y="3233738"/>
                <a:ext cx="400050" cy="414338"/>
              </a:xfrm>
              <a:custGeom>
                <a:avLst/>
                <a:gdLst>
                  <a:gd name="T0" fmla="*/ 0 w 57"/>
                  <a:gd name="T1" fmla="*/ 0 h 59"/>
                  <a:gd name="T2" fmla="*/ 49 w 57"/>
                  <a:gd name="T3" fmla="*/ 0 h 59"/>
                  <a:gd name="T4" fmla="*/ 57 w 57"/>
                  <a:gd name="T5" fmla="*/ 59 h 59"/>
                  <a:gd name="T6" fmla="*/ 0 w 57"/>
                  <a:gd name="T7" fmla="*/ 59 h 59"/>
                  <a:gd name="T8" fmla="*/ 0 w 5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0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4" y="19"/>
                      <a:pt x="57" y="39"/>
                      <a:pt x="57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1" name="Freeform 14">
                <a:extLst>
                  <a:ext uri="{FF2B5EF4-FFF2-40B4-BE49-F238E27FC236}">
                    <a16:creationId xmlns:a16="http://schemas.microsoft.com/office/drawing/2014/main" id="{E2285207-3F41-8940-6CDD-7272D484F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913" y="3775075"/>
                <a:ext cx="533400" cy="420688"/>
              </a:xfrm>
              <a:custGeom>
                <a:avLst/>
                <a:gdLst>
                  <a:gd name="T0" fmla="*/ 9 w 76"/>
                  <a:gd name="T1" fmla="*/ 0 h 60"/>
                  <a:gd name="T2" fmla="*/ 76 w 76"/>
                  <a:gd name="T3" fmla="*/ 0 h 60"/>
                  <a:gd name="T4" fmla="*/ 58 w 76"/>
                  <a:gd name="T5" fmla="*/ 60 h 60"/>
                  <a:gd name="T6" fmla="*/ 0 w 76"/>
                  <a:gd name="T7" fmla="*/ 60 h 60"/>
                  <a:gd name="T8" fmla="*/ 9 w 7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0">
                    <a:moveTo>
                      <a:pt x="9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4" y="22"/>
                      <a:pt x="68" y="42"/>
                      <a:pt x="5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5" y="40"/>
                      <a:pt x="8" y="2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2" name="Freeform 15">
                <a:extLst>
                  <a:ext uri="{FF2B5EF4-FFF2-40B4-BE49-F238E27FC236}">
                    <a16:creationId xmlns:a16="http://schemas.microsoft.com/office/drawing/2014/main" id="{92395AC1-0E3E-1A7D-83F7-4B6E4162C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1" y="3775075"/>
                <a:ext cx="393700" cy="420688"/>
              </a:xfrm>
              <a:custGeom>
                <a:avLst/>
                <a:gdLst>
                  <a:gd name="T0" fmla="*/ 0 w 56"/>
                  <a:gd name="T1" fmla="*/ 0 h 60"/>
                  <a:gd name="T2" fmla="*/ 56 w 56"/>
                  <a:gd name="T3" fmla="*/ 0 h 60"/>
                  <a:gd name="T4" fmla="*/ 45 w 56"/>
                  <a:gd name="T5" fmla="*/ 60 h 60"/>
                  <a:gd name="T6" fmla="*/ 0 w 56"/>
                  <a:gd name="T7" fmla="*/ 60 h 60"/>
                  <a:gd name="T8" fmla="*/ 0 w 5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0">
                    <a:moveTo>
                      <a:pt x="0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5" y="20"/>
                      <a:pt x="51" y="40"/>
                      <a:pt x="45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3" name="Freeform 16">
                <a:extLst>
                  <a:ext uri="{FF2B5EF4-FFF2-40B4-BE49-F238E27FC236}">
                    <a16:creationId xmlns:a16="http://schemas.microsoft.com/office/drawing/2014/main" id="{AB361061-6319-BCF8-7118-536B4CE98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051" y="4321175"/>
                <a:ext cx="492125" cy="330200"/>
              </a:xfrm>
              <a:custGeom>
                <a:avLst/>
                <a:gdLst>
                  <a:gd name="T0" fmla="*/ 19 w 70"/>
                  <a:gd name="T1" fmla="*/ 0 h 47"/>
                  <a:gd name="T2" fmla="*/ 70 w 70"/>
                  <a:gd name="T3" fmla="*/ 0 h 47"/>
                  <a:gd name="T4" fmla="*/ 0 w 70"/>
                  <a:gd name="T5" fmla="*/ 47 h 47"/>
                  <a:gd name="T6" fmla="*/ 19 w 70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47">
                    <a:moveTo>
                      <a:pt x="19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52" y="22"/>
                      <a:pt x="28" y="39"/>
                      <a:pt x="0" y="47"/>
                    </a:cubicBezTo>
                    <a:cubicBezTo>
                      <a:pt x="7" y="31"/>
                      <a:pt x="13" y="15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4" name="Freeform 17">
                <a:extLst>
                  <a:ext uri="{FF2B5EF4-FFF2-40B4-BE49-F238E27FC236}">
                    <a16:creationId xmlns:a16="http://schemas.microsoft.com/office/drawing/2014/main" id="{8A0BB94C-9ACA-BFA0-2B62-DC5B0DA65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1" y="2447925"/>
                <a:ext cx="1384300" cy="2527300"/>
              </a:xfrm>
              <a:custGeom>
                <a:avLst/>
                <a:gdLst>
                  <a:gd name="T0" fmla="*/ 0 w 197"/>
                  <a:gd name="T1" fmla="*/ 0 h 360"/>
                  <a:gd name="T2" fmla="*/ 127 w 197"/>
                  <a:gd name="T3" fmla="*/ 53 h 360"/>
                  <a:gd name="T4" fmla="*/ 127 w 197"/>
                  <a:gd name="T5" fmla="*/ 308 h 360"/>
                  <a:gd name="T6" fmla="*/ 0 w 197"/>
                  <a:gd name="T7" fmla="*/ 360 h 360"/>
                  <a:gd name="T8" fmla="*/ 0 w 197"/>
                  <a:gd name="T9" fmla="*/ 334 h 360"/>
                  <a:gd name="T10" fmla="*/ 109 w 197"/>
                  <a:gd name="T11" fmla="*/ 289 h 360"/>
                  <a:gd name="T12" fmla="*/ 109 w 197"/>
                  <a:gd name="T13" fmla="*/ 71 h 360"/>
                  <a:gd name="T14" fmla="*/ 0 w 197"/>
                  <a:gd name="T15" fmla="*/ 27 h 360"/>
                  <a:gd name="T16" fmla="*/ 0 w 197"/>
                  <a:gd name="T1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360">
                    <a:moveTo>
                      <a:pt x="0" y="0"/>
                    </a:moveTo>
                    <a:cubicBezTo>
                      <a:pt x="46" y="0"/>
                      <a:pt x="92" y="18"/>
                      <a:pt x="127" y="53"/>
                    </a:cubicBezTo>
                    <a:cubicBezTo>
                      <a:pt x="197" y="123"/>
                      <a:pt x="197" y="238"/>
                      <a:pt x="127" y="308"/>
                    </a:cubicBezTo>
                    <a:cubicBezTo>
                      <a:pt x="92" y="342"/>
                      <a:pt x="46" y="360"/>
                      <a:pt x="0" y="360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40" y="334"/>
                      <a:pt x="79" y="319"/>
                      <a:pt x="109" y="289"/>
                    </a:cubicBezTo>
                    <a:cubicBezTo>
                      <a:pt x="169" y="229"/>
                      <a:pt x="169" y="131"/>
                      <a:pt x="109" y="71"/>
                    </a:cubicBezTo>
                    <a:cubicBezTo>
                      <a:pt x="79" y="42"/>
                      <a:pt x="4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5" name="Freeform 18">
                <a:extLst>
                  <a:ext uri="{FF2B5EF4-FFF2-40B4-BE49-F238E27FC236}">
                    <a16:creationId xmlns:a16="http://schemas.microsoft.com/office/drawing/2014/main" id="{76B4FDDF-9E95-DAD9-590E-0980117D3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1" y="4321175"/>
                <a:ext cx="280988" cy="365125"/>
              </a:xfrm>
              <a:custGeom>
                <a:avLst/>
                <a:gdLst>
                  <a:gd name="T0" fmla="*/ 0 w 40"/>
                  <a:gd name="T1" fmla="*/ 0 h 52"/>
                  <a:gd name="T2" fmla="*/ 40 w 40"/>
                  <a:gd name="T3" fmla="*/ 0 h 52"/>
                  <a:gd name="T4" fmla="*/ 18 w 40"/>
                  <a:gd name="T5" fmla="*/ 51 h 52"/>
                  <a:gd name="T6" fmla="*/ 0 w 40"/>
                  <a:gd name="T7" fmla="*/ 52 h 52"/>
                  <a:gd name="T8" fmla="*/ 0 w 40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2">
                    <a:moveTo>
                      <a:pt x="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4" y="17"/>
                      <a:pt x="27" y="34"/>
                      <a:pt x="18" y="51"/>
                    </a:cubicBezTo>
                    <a:cubicBezTo>
                      <a:pt x="12" y="52"/>
                      <a:pt x="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9518462-88A3-9364-ACBF-7715ABDF92D9}"/>
                </a:ext>
              </a:extLst>
            </p:cNvPr>
            <p:cNvGrpSpPr/>
            <p:nvPr/>
          </p:nvGrpSpPr>
          <p:grpSpPr>
            <a:xfrm>
              <a:off x="374744" y="2951660"/>
              <a:ext cx="427198" cy="403017"/>
              <a:chOff x="3498850" y="1541463"/>
              <a:chExt cx="504825" cy="476250"/>
            </a:xfrm>
            <a:grpFill/>
          </p:grpSpPr>
          <p:sp>
            <p:nvSpPr>
              <p:cNvPr id="264" name="Oval 5">
                <a:extLst>
                  <a:ext uri="{FF2B5EF4-FFF2-40B4-BE49-F238E27FC236}">
                    <a16:creationId xmlns:a16="http://schemas.microsoft.com/office/drawing/2014/main" id="{2A2C7C38-E3F1-D9AB-ADC7-E834967A0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325" y="1801813"/>
                <a:ext cx="61913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5" name="Freeform 6">
                <a:extLst>
                  <a:ext uri="{FF2B5EF4-FFF2-40B4-BE49-F238E27FC236}">
                    <a16:creationId xmlns:a16="http://schemas.microsoft.com/office/drawing/2014/main" id="{4153813A-8E19-6473-DB9F-DB2AAB863B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8850" y="1541463"/>
                <a:ext cx="504825" cy="476250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7991DD1-C962-A914-16AD-A388B386FFE6}"/>
                </a:ext>
              </a:extLst>
            </p:cNvPr>
            <p:cNvGrpSpPr/>
            <p:nvPr/>
          </p:nvGrpSpPr>
          <p:grpSpPr>
            <a:xfrm>
              <a:off x="5383318" y="1203144"/>
              <a:ext cx="464363" cy="482071"/>
              <a:chOff x="5719763" y="3041650"/>
              <a:chExt cx="749300" cy="777875"/>
            </a:xfrm>
            <a:grpFill/>
          </p:grpSpPr>
          <p:sp>
            <p:nvSpPr>
              <p:cNvPr id="259" name="Oval 5">
                <a:extLst>
                  <a:ext uri="{FF2B5EF4-FFF2-40B4-BE49-F238E27FC236}">
                    <a16:creationId xmlns:a16="http://schemas.microsoft.com/office/drawing/2014/main" id="{E9846B0F-1FD0-3B1C-7D10-06B3FD3E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5675" y="3368675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0" name="Oval 6">
                <a:extLst>
                  <a:ext uri="{FF2B5EF4-FFF2-40B4-BE49-F238E27FC236}">
                    <a16:creationId xmlns:a16="http://schemas.microsoft.com/office/drawing/2014/main" id="{C31B2D63-A3E8-672A-89AB-2D59A89B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1738" y="3186113"/>
                <a:ext cx="84138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1" name="Oval 7">
                <a:extLst>
                  <a:ext uri="{FF2B5EF4-FFF2-40B4-BE49-F238E27FC236}">
                    <a16:creationId xmlns:a16="http://schemas.microsoft.com/office/drawing/2014/main" id="{262417A8-A4BA-71A6-5D74-AE8B3D5E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0875" y="3319463"/>
                <a:ext cx="84138" cy="82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2" name="Freeform 8">
                <a:extLst>
                  <a:ext uri="{FF2B5EF4-FFF2-40B4-BE49-F238E27FC236}">
                    <a16:creationId xmlns:a16="http://schemas.microsoft.com/office/drawing/2014/main" id="{42B1DEB4-91B2-1AE6-2DB3-E939AF4521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041650"/>
                <a:ext cx="749300" cy="777875"/>
              </a:xfrm>
              <a:custGeom>
                <a:avLst/>
                <a:gdLst>
                  <a:gd name="T0" fmla="*/ 176 w 197"/>
                  <a:gd name="T1" fmla="*/ 101 h 205"/>
                  <a:gd name="T2" fmla="*/ 174 w 197"/>
                  <a:gd name="T3" fmla="*/ 46 h 205"/>
                  <a:gd name="T4" fmla="*/ 172 w 197"/>
                  <a:gd name="T5" fmla="*/ 56 h 205"/>
                  <a:gd name="T6" fmla="*/ 169 w 197"/>
                  <a:gd name="T7" fmla="*/ 94 h 205"/>
                  <a:gd name="T8" fmla="*/ 140 w 197"/>
                  <a:gd name="T9" fmla="*/ 76 h 205"/>
                  <a:gd name="T10" fmla="*/ 146 w 197"/>
                  <a:gd name="T11" fmla="*/ 54 h 205"/>
                  <a:gd name="T12" fmla="*/ 145 w 197"/>
                  <a:gd name="T13" fmla="*/ 44 h 205"/>
                  <a:gd name="T14" fmla="*/ 130 w 197"/>
                  <a:gd name="T15" fmla="*/ 31 h 205"/>
                  <a:gd name="T16" fmla="*/ 67 w 197"/>
                  <a:gd name="T17" fmla="*/ 31 h 205"/>
                  <a:gd name="T18" fmla="*/ 41 w 197"/>
                  <a:gd name="T19" fmla="*/ 44 h 205"/>
                  <a:gd name="T20" fmla="*/ 4 w 197"/>
                  <a:gd name="T21" fmla="*/ 73 h 205"/>
                  <a:gd name="T22" fmla="*/ 15 w 197"/>
                  <a:gd name="T23" fmla="*/ 63 h 205"/>
                  <a:gd name="T24" fmla="*/ 61 w 197"/>
                  <a:gd name="T25" fmla="*/ 56 h 205"/>
                  <a:gd name="T26" fmla="*/ 30 w 197"/>
                  <a:gd name="T27" fmla="*/ 95 h 205"/>
                  <a:gd name="T28" fmla="*/ 27 w 197"/>
                  <a:gd name="T29" fmla="*/ 92 h 205"/>
                  <a:gd name="T30" fmla="*/ 21 w 197"/>
                  <a:gd name="T31" fmla="*/ 101 h 205"/>
                  <a:gd name="T32" fmla="*/ 21 w 197"/>
                  <a:gd name="T33" fmla="*/ 104 h 205"/>
                  <a:gd name="T34" fmla="*/ 41 w 197"/>
                  <a:gd name="T35" fmla="*/ 161 h 205"/>
                  <a:gd name="T36" fmla="*/ 67 w 197"/>
                  <a:gd name="T37" fmla="*/ 173 h 205"/>
                  <a:gd name="T38" fmla="*/ 118 w 197"/>
                  <a:gd name="T39" fmla="*/ 194 h 205"/>
                  <a:gd name="T40" fmla="*/ 99 w 197"/>
                  <a:gd name="T41" fmla="*/ 195 h 205"/>
                  <a:gd name="T42" fmla="*/ 99 w 197"/>
                  <a:gd name="T43" fmla="*/ 148 h 205"/>
                  <a:gd name="T44" fmla="*/ 122 w 197"/>
                  <a:gd name="T45" fmla="*/ 165 h 205"/>
                  <a:gd name="T46" fmla="*/ 135 w 197"/>
                  <a:gd name="T47" fmla="*/ 158 h 205"/>
                  <a:gd name="T48" fmla="*/ 157 w 197"/>
                  <a:gd name="T49" fmla="*/ 161 h 205"/>
                  <a:gd name="T50" fmla="*/ 176 w 197"/>
                  <a:gd name="T51" fmla="*/ 104 h 205"/>
                  <a:gd name="T52" fmla="*/ 56 w 197"/>
                  <a:gd name="T53" fmla="*/ 88 h 205"/>
                  <a:gd name="T54" fmla="*/ 56 w 197"/>
                  <a:gd name="T55" fmla="*/ 116 h 205"/>
                  <a:gd name="T56" fmla="*/ 56 w 197"/>
                  <a:gd name="T57" fmla="*/ 88 h 205"/>
                  <a:gd name="T58" fmla="*/ 15 w 197"/>
                  <a:gd name="T59" fmla="*/ 141 h 205"/>
                  <a:gd name="T60" fmla="*/ 57 w 197"/>
                  <a:gd name="T61" fmla="*/ 129 h 205"/>
                  <a:gd name="T62" fmla="*/ 41 w 197"/>
                  <a:gd name="T63" fmla="*/ 151 h 205"/>
                  <a:gd name="T64" fmla="*/ 117 w 197"/>
                  <a:gd name="T65" fmla="*/ 63 h 205"/>
                  <a:gd name="T66" fmla="*/ 127 w 197"/>
                  <a:gd name="T67" fmla="*/ 58 h 205"/>
                  <a:gd name="T68" fmla="*/ 99 w 197"/>
                  <a:gd name="T69" fmla="*/ 10 h 205"/>
                  <a:gd name="T70" fmla="*/ 99 w 197"/>
                  <a:gd name="T71" fmla="*/ 56 h 205"/>
                  <a:gd name="T72" fmla="*/ 99 w 197"/>
                  <a:gd name="T73" fmla="*/ 10 h 205"/>
                  <a:gd name="T74" fmla="*/ 85 w 197"/>
                  <a:gd name="T75" fmla="*/ 62 h 205"/>
                  <a:gd name="T76" fmla="*/ 68 w 197"/>
                  <a:gd name="T77" fmla="*/ 70 h 205"/>
                  <a:gd name="T78" fmla="*/ 70 w 197"/>
                  <a:gd name="T79" fmla="*/ 147 h 205"/>
                  <a:gd name="T80" fmla="*/ 81 w 197"/>
                  <a:gd name="T81" fmla="*/ 141 h 205"/>
                  <a:gd name="T82" fmla="*/ 70 w 197"/>
                  <a:gd name="T83" fmla="*/ 147 h 205"/>
                  <a:gd name="T84" fmla="*/ 113 w 197"/>
                  <a:gd name="T85" fmla="*/ 143 h 205"/>
                  <a:gd name="T86" fmla="*/ 129 w 197"/>
                  <a:gd name="T87" fmla="*/ 135 h 205"/>
                  <a:gd name="T88" fmla="*/ 131 w 197"/>
                  <a:gd name="T89" fmla="*/ 123 h 205"/>
                  <a:gd name="T90" fmla="*/ 99 w 197"/>
                  <a:gd name="T91" fmla="*/ 138 h 205"/>
                  <a:gd name="T92" fmla="*/ 67 w 197"/>
                  <a:gd name="T93" fmla="*/ 123 h 205"/>
                  <a:gd name="T94" fmla="*/ 67 w 197"/>
                  <a:gd name="T95" fmla="*/ 82 h 205"/>
                  <a:gd name="T96" fmla="*/ 99 w 197"/>
                  <a:gd name="T97" fmla="*/ 67 h 205"/>
                  <a:gd name="T98" fmla="*/ 131 w 197"/>
                  <a:gd name="T99" fmla="*/ 82 h 205"/>
                  <a:gd name="T100" fmla="*/ 131 w 197"/>
                  <a:gd name="T101" fmla="*/ 123 h 205"/>
                  <a:gd name="T102" fmla="*/ 160 w 197"/>
                  <a:gd name="T103" fmla="*/ 102 h 205"/>
                  <a:gd name="T104" fmla="*/ 141 w 197"/>
                  <a:gd name="T105" fmla="*/ 102 h 205"/>
                  <a:gd name="T106" fmla="*/ 183 w 197"/>
                  <a:gd name="T107" fmla="*/ 141 h 205"/>
                  <a:gd name="T108" fmla="*/ 157 w 197"/>
                  <a:gd name="T109" fmla="*/ 151 h 205"/>
                  <a:gd name="T110" fmla="*/ 140 w 197"/>
                  <a:gd name="T111" fmla="*/ 129 h 205"/>
                  <a:gd name="T112" fmla="*/ 183 w 197"/>
                  <a:gd name="T113" fmla="*/ 14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7" h="205">
                    <a:moveTo>
                      <a:pt x="175" y="102"/>
                    </a:moveTo>
                    <a:cubicBezTo>
                      <a:pt x="175" y="102"/>
                      <a:pt x="176" y="101"/>
                      <a:pt x="176" y="101"/>
                    </a:cubicBezTo>
                    <a:cubicBezTo>
                      <a:pt x="192" y="85"/>
                      <a:pt x="197" y="70"/>
                      <a:pt x="192" y="59"/>
                    </a:cubicBezTo>
                    <a:cubicBezTo>
                      <a:pt x="190" y="54"/>
                      <a:pt x="185" y="49"/>
                      <a:pt x="174" y="46"/>
                    </a:cubicBezTo>
                    <a:cubicBezTo>
                      <a:pt x="174" y="47"/>
                      <a:pt x="174" y="48"/>
                      <a:pt x="174" y="49"/>
                    </a:cubicBezTo>
                    <a:cubicBezTo>
                      <a:pt x="174" y="51"/>
                      <a:pt x="173" y="54"/>
                      <a:pt x="172" y="56"/>
                    </a:cubicBezTo>
                    <a:cubicBezTo>
                      <a:pt x="178" y="57"/>
                      <a:pt x="181" y="60"/>
                      <a:pt x="183" y="63"/>
                    </a:cubicBezTo>
                    <a:cubicBezTo>
                      <a:pt x="186" y="70"/>
                      <a:pt x="181" y="82"/>
                      <a:pt x="169" y="94"/>
                    </a:cubicBezTo>
                    <a:cubicBezTo>
                      <a:pt x="169" y="94"/>
                      <a:pt x="168" y="95"/>
                      <a:pt x="168" y="95"/>
                    </a:cubicBezTo>
                    <a:cubicBezTo>
                      <a:pt x="160" y="89"/>
                      <a:pt x="150" y="82"/>
                      <a:pt x="140" y="76"/>
                    </a:cubicBezTo>
                    <a:cubicBezTo>
                      <a:pt x="139" y="69"/>
                      <a:pt x="138" y="62"/>
                      <a:pt x="137" y="56"/>
                    </a:cubicBezTo>
                    <a:cubicBezTo>
                      <a:pt x="140" y="55"/>
                      <a:pt x="143" y="55"/>
                      <a:pt x="146" y="54"/>
                    </a:cubicBezTo>
                    <a:cubicBezTo>
                      <a:pt x="145" y="53"/>
                      <a:pt x="145" y="51"/>
                      <a:pt x="145" y="49"/>
                    </a:cubicBezTo>
                    <a:cubicBezTo>
                      <a:pt x="145" y="47"/>
                      <a:pt x="145" y="46"/>
                      <a:pt x="145" y="44"/>
                    </a:cubicBezTo>
                    <a:cubicBezTo>
                      <a:pt x="142" y="45"/>
                      <a:pt x="138" y="45"/>
                      <a:pt x="135" y="46"/>
                    </a:cubicBezTo>
                    <a:cubicBezTo>
                      <a:pt x="133" y="41"/>
                      <a:pt x="132" y="36"/>
                      <a:pt x="130" y="31"/>
                    </a:cubicBezTo>
                    <a:cubicBezTo>
                      <a:pt x="122" y="11"/>
                      <a:pt x="111" y="0"/>
                      <a:pt x="99" y="0"/>
                    </a:cubicBezTo>
                    <a:cubicBezTo>
                      <a:pt x="86" y="0"/>
                      <a:pt x="75" y="11"/>
                      <a:pt x="67" y="31"/>
                    </a:cubicBezTo>
                    <a:cubicBezTo>
                      <a:pt x="66" y="36"/>
                      <a:pt x="64" y="41"/>
                      <a:pt x="63" y="46"/>
                    </a:cubicBezTo>
                    <a:cubicBezTo>
                      <a:pt x="55" y="45"/>
                      <a:pt x="48" y="44"/>
                      <a:pt x="41" y="44"/>
                    </a:cubicBezTo>
                    <a:cubicBezTo>
                      <a:pt x="18" y="44"/>
                      <a:pt x="9" y="52"/>
                      <a:pt x="6" y="59"/>
                    </a:cubicBezTo>
                    <a:cubicBezTo>
                      <a:pt x="4" y="63"/>
                      <a:pt x="3" y="68"/>
                      <a:pt x="4" y="73"/>
                    </a:cubicBezTo>
                    <a:cubicBezTo>
                      <a:pt x="7" y="71"/>
                      <a:pt x="10" y="69"/>
                      <a:pt x="14" y="69"/>
                    </a:cubicBezTo>
                    <a:cubicBezTo>
                      <a:pt x="14" y="67"/>
                      <a:pt x="14" y="65"/>
                      <a:pt x="15" y="63"/>
                    </a:cubicBezTo>
                    <a:cubicBezTo>
                      <a:pt x="17" y="57"/>
                      <a:pt x="27" y="54"/>
                      <a:pt x="41" y="54"/>
                    </a:cubicBezTo>
                    <a:cubicBezTo>
                      <a:pt x="47" y="54"/>
                      <a:pt x="53" y="54"/>
                      <a:pt x="61" y="56"/>
                    </a:cubicBezTo>
                    <a:cubicBezTo>
                      <a:pt x="59" y="62"/>
                      <a:pt x="58" y="69"/>
                      <a:pt x="57" y="76"/>
                    </a:cubicBezTo>
                    <a:cubicBezTo>
                      <a:pt x="47" y="82"/>
                      <a:pt x="38" y="89"/>
                      <a:pt x="30" y="95"/>
                    </a:cubicBezTo>
                    <a:cubicBezTo>
                      <a:pt x="29" y="95"/>
                      <a:pt x="29" y="94"/>
                      <a:pt x="29" y="94"/>
                    </a:cubicBezTo>
                    <a:cubicBezTo>
                      <a:pt x="28" y="93"/>
                      <a:pt x="27" y="93"/>
                      <a:pt x="27" y="92"/>
                    </a:cubicBezTo>
                    <a:cubicBezTo>
                      <a:pt x="25" y="95"/>
                      <a:pt x="22" y="97"/>
                      <a:pt x="19" y="98"/>
                    </a:cubicBezTo>
                    <a:cubicBezTo>
                      <a:pt x="19" y="99"/>
                      <a:pt x="20" y="100"/>
                      <a:pt x="21" y="101"/>
                    </a:cubicBezTo>
                    <a:cubicBezTo>
                      <a:pt x="22" y="101"/>
                      <a:pt x="22" y="102"/>
                      <a:pt x="23" y="102"/>
                    </a:cubicBezTo>
                    <a:cubicBezTo>
                      <a:pt x="22" y="103"/>
                      <a:pt x="22" y="103"/>
                      <a:pt x="21" y="104"/>
                    </a:cubicBezTo>
                    <a:cubicBezTo>
                      <a:pt x="6" y="119"/>
                      <a:pt x="0" y="134"/>
                      <a:pt x="6" y="145"/>
                    </a:cubicBezTo>
                    <a:cubicBezTo>
                      <a:pt x="9" y="152"/>
                      <a:pt x="18" y="161"/>
                      <a:pt x="41" y="161"/>
                    </a:cubicBezTo>
                    <a:cubicBezTo>
                      <a:pt x="48" y="161"/>
                      <a:pt x="55" y="160"/>
                      <a:pt x="63" y="158"/>
                    </a:cubicBezTo>
                    <a:cubicBezTo>
                      <a:pt x="64" y="164"/>
                      <a:pt x="66" y="169"/>
                      <a:pt x="67" y="173"/>
                    </a:cubicBezTo>
                    <a:cubicBezTo>
                      <a:pt x="75" y="194"/>
                      <a:pt x="86" y="205"/>
                      <a:pt x="99" y="205"/>
                    </a:cubicBezTo>
                    <a:cubicBezTo>
                      <a:pt x="106" y="205"/>
                      <a:pt x="112" y="201"/>
                      <a:pt x="118" y="194"/>
                    </a:cubicBezTo>
                    <a:cubicBezTo>
                      <a:pt x="115" y="193"/>
                      <a:pt x="112" y="191"/>
                      <a:pt x="110" y="188"/>
                    </a:cubicBezTo>
                    <a:cubicBezTo>
                      <a:pt x="106" y="193"/>
                      <a:pt x="103" y="195"/>
                      <a:pt x="99" y="195"/>
                    </a:cubicBezTo>
                    <a:cubicBezTo>
                      <a:pt x="89" y="195"/>
                      <a:pt x="79" y="180"/>
                      <a:pt x="73" y="156"/>
                    </a:cubicBezTo>
                    <a:cubicBezTo>
                      <a:pt x="81" y="154"/>
                      <a:pt x="90" y="152"/>
                      <a:pt x="99" y="148"/>
                    </a:cubicBezTo>
                    <a:cubicBezTo>
                      <a:pt x="108" y="152"/>
                      <a:pt x="116" y="154"/>
                      <a:pt x="125" y="156"/>
                    </a:cubicBezTo>
                    <a:cubicBezTo>
                      <a:pt x="124" y="160"/>
                      <a:pt x="123" y="162"/>
                      <a:pt x="122" y="165"/>
                    </a:cubicBezTo>
                    <a:cubicBezTo>
                      <a:pt x="126" y="165"/>
                      <a:pt x="129" y="167"/>
                      <a:pt x="132" y="169"/>
                    </a:cubicBezTo>
                    <a:cubicBezTo>
                      <a:pt x="133" y="165"/>
                      <a:pt x="134" y="162"/>
                      <a:pt x="135" y="158"/>
                    </a:cubicBezTo>
                    <a:cubicBezTo>
                      <a:pt x="143" y="160"/>
                      <a:pt x="150" y="161"/>
                      <a:pt x="157" y="161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80" y="161"/>
                      <a:pt x="189" y="152"/>
                      <a:pt x="192" y="145"/>
                    </a:cubicBezTo>
                    <a:cubicBezTo>
                      <a:pt x="197" y="134"/>
                      <a:pt x="192" y="119"/>
                      <a:pt x="176" y="104"/>
                    </a:cubicBezTo>
                    <a:cubicBezTo>
                      <a:pt x="176" y="103"/>
                      <a:pt x="175" y="103"/>
                      <a:pt x="175" y="102"/>
                    </a:cubicBezTo>
                    <a:close/>
                    <a:moveTo>
                      <a:pt x="56" y="88"/>
                    </a:moveTo>
                    <a:cubicBezTo>
                      <a:pt x="56" y="93"/>
                      <a:pt x="56" y="97"/>
                      <a:pt x="56" y="102"/>
                    </a:cubicBezTo>
                    <a:cubicBezTo>
                      <a:pt x="56" y="107"/>
                      <a:pt x="56" y="112"/>
                      <a:pt x="56" y="116"/>
                    </a:cubicBezTo>
                    <a:cubicBezTo>
                      <a:pt x="49" y="112"/>
                      <a:pt x="43" y="107"/>
                      <a:pt x="37" y="102"/>
                    </a:cubicBezTo>
                    <a:cubicBezTo>
                      <a:pt x="43" y="98"/>
                      <a:pt x="49" y="93"/>
                      <a:pt x="56" y="88"/>
                    </a:cubicBezTo>
                    <a:close/>
                    <a:moveTo>
                      <a:pt x="41" y="151"/>
                    </a:moveTo>
                    <a:cubicBezTo>
                      <a:pt x="27" y="151"/>
                      <a:pt x="17" y="147"/>
                      <a:pt x="15" y="141"/>
                    </a:cubicBezTo>
                    <a:cubicBezTo>
                      <a:pt x="11" y="134"/>
                      <a:pt x="17" y="122"/>
                      <a:pt x="30" y="109"/>
                    </a:cubicBezTo>
                    <a:cubicBezTo>
                      <a:pt x="38" y="116"/>
                      <a:pt x="47" y="122"/>
                      <a:pt x="57" y="129"/>
                    </a:cubicBezTo>
                    <a:cubicBezTo>
                      <a:pt x="58" y="136"/>
                      <a:pt x="59" y="142"/>
                      <a:pt x="61" y="149"/>
                    </a:cubicBezTo>
                    <a:cubicBezTo>
                      <a:pt x="53" y="150"/>
                      <a:pt x="47" y="151"/>
                      <a:pt x="41" y="151"/>
                    </a:cubicBezTo>
                    <a:close/>
                    <a:moveTo>
                      <a:pt x="129" y="70"/>
                    </a:moveTo>
                    <a:cubicBezTo>
                      <a:pt x="125" y="68"/>
                      <a:pt x="121" y="65"/>
                      <a:pt x="117" y="63"/>
                    </a:cubicBezTo>
                    <a:cubicBezTo>
                      <a:pt x="115" y="63"/>
                      <a:pt x="114" y="62"/>
                      <a:pt x="113" y="62"/>
                    </a:cubicBezTo>
                    <a:cubicBezTo>
                      <a:pt x="118" y="60"/>
                      <a:pt x="123" y="59"/>
                      <a:pt x="127" y="58"/>
                    </a:cubicBezTo>
                    <a:cubicBezTo>
                      <a:pt x="128" y="62"/>
                      <a:pt x="129" y="66"/>
                      <a:pt x="129" y="70"/>
                    </a:cubicBezTo>
                    <a:close/>
                    <a:moveTo>
                      <a:pt x="99" y="10"/>
                    </a:moveTo>
                    <a:cubicBezTo>
                      <a:pt x="108" y="10"/>
                      <a:pt x="119" y="24"/>
                      <a:pt x="125" y="48"/>
                    </a:cubicBezTo>
                    <a:cubicBezTo>
                      <a:pt x="116" y="50"/>
                      <a:pt x="108" y="53"/>
                      <a:pt x="99" y="56"/>
                    </a:cubicBezTo>
                    <a:cubicBezTo>
                      <a:pt x="90" y="53"/>
                      <a:pt x="81" y="50"/>
                      <a:pt x="73" y="48"/>
                    </a:cubicBezTo>
                    <a:cubicBezTo>
                      <a:pt x="79" y="24"/>
                      <a:pt x="89" y="10"/>
                      <a:pt x="99" y="10"/>
                    </a:cubicBezTo>
                    <a:close/>
                    <a:moveTo>
                      <a:pt x="70" y="58"/>
                    </a:moveTo>
                    <a:cubicBezTo>
                      <a:pt x="75" y="59"/>
                      <a:pt x="80" y="60"/>
                      <a:pt x="85" y="62"/>
                    </a:cubicBezTo>
                    <a:cubicBezTo>
                      <a:pt x="83" y="62"/>
                      <a:pt x="82" y="63"/>
                      <a:pt x="81" y="63"/>
                    </a:cubicBezTo>
                    <a:cubicBezTo>
                      <a:pt x="77" y="65"/>
                      <a:pt x="72" y="68"/>
                      <a:pt x="68" y="70"/>
                    </a:cubicBezTo>
                    <a:cubicBezTo>
                      <a:pt x="69" y="66"/>
                      <a:pt x="70" y="62"/>
                      <a:pt x="70" y="58"/>
                    </a:cubicBezTo>
                    <a:close/>
                    <a:moveTo>
                      <a:pt x="70" y="147"/>
                    </a:moveTo>
                    <a:cubicBezTo>
                      <a:pt x="70" y="143"/>
                      <a:pt x="69" y="139"/>
                      <a:pt x="68" y="135"/>
                    </a:cubicBezTo>
                    <a:cubicBezTo>
                      <a:pt x="72" y="137"/>
                      <a:pt x="77" y="139"/>
                      <a:pt x="81" y="141"/>
                    </a:cubicBezTo>
                    <a:cubicBezTo>
                      <a:pt x="82" y="142"/>
                      <a:pt x="83" y="142"/>
                      <a:pt x="85" y="143"/>
                    </a:cubicBezTo>
                    <a:cubicBezTo>
                      <a:pt x="80" y="144"/>
                      <a:pt x="75" y="146"/>
                      <a:pt x="70" y="147"/>
                    </a:cubicBezTo>
                    <a:close/>
                    <a:moveTo>
                      <a:pt x="127" y="147"/>
                    </a:moveTo>
                    <a:cubicBezTo>
                      <a:pt x="123" y="146"/>
                      <a:pt x="118" y="144"/>
                      <a:pt x="113" y="143"/>
                    </a:cubicBezTo>
                    <a:cubicBezTo>
                      <a:pt x="114" y="142"/>
                      <a:pt x="115" y="142"/>
                      <a:pt x="117" y="141"/>
                    </a:cubicBezTo>
                    <a:cubicBezTo>
                      <a:pt x="121" y="139"/>
                      <a:pt x="125" y="137"/>
                      <a:pt x="129" y="135"/>
                    </a:cubicBezTo>
                    <a:cubicBezTo>
                      <a:pt x="129" y="139"/>
                      <a:pt x="128" y="143"/>
                      <a:pt x="127" y="147"/>
                    </a:cubicBezTo>
                    <a:close/>
                    <a:moveTo>
                      <a:pt x="131" y="123"/>
                    </a:moveTo>
                    <a:cubicBezTo>
                      <a:pt x="125" y="126"/>
                      <a:pt x="119" y="129"/>
                      <a:pt x="113" y="132"/>
                    </a:cubicBezTo>
                    <a:cubicBezTo>
                      <a:pt x="108" y="134"/>
                      <a:pt x="103" y="136"/>
                      <a:pt x="99" y="138"/>
                    </a:cubicBezTo>
                    <a:cubicBezTo>
                      <a:pt x="94" y="136"/>
                      <a:pt x="90" y="134"/>
                      <a:pt x="85" y="132"/>
                    </a:cubicBezTo>
                    <a:cubicBezTo>
                      <a:pt x="79" y="129"/>
                      <a:pt x="73" y="126"/>
                      <a:pt x="67" y="123"/>
                    </a:cubicBezTo>
                    <a:cubicBezTo>
                      <a:pt x="66" y="116"/>
                      <a:pt x="66" y="109"/>
                      <a:pt x="66" y="102"/>
                    </a:cubicBezTo>
                    <a:cubicBezTo>
                      <a:pt x="66" y="95"/>
                      <a:pt x="66" y="88"/>
                      <a:pt x="67" y="82"/>
                    </a:cubicBezTo>
                    <a:cubicBezTo>
                      <a:pt x="73" y="79"/>
                      <a:pt x="79" y="76"/>
                      <a:pt x="85" y="73"/>
                    </a:cubicBezTo>
                    <a:cubicBezTo>
                      <a:pt x="90" y="70"/>
                      <a:pt x="94" y="68"/>
                      <a:pt x="99" y="67"/>
                    </a:cubicBezTo>
                    <a:cubicBezTo>
                      <a:pt x="103" y="68"/>
                      <a:pt x="108" y="70"/>
                      <a:pt x="113" y="73"/>
                    </a:cubicBezTo>
                    <a:cubicBezTo>
                      <a:pt x="119" y="76"/>
                      <a:pt x="125" y="79"/>
                      <a:pt x="131" y="82"/>
                    </a:cubicBezTo>
                    <a:cubicBezTo>
                      <a:pt x="131" y="88"/>
                      <a:pt x="131" y="95"/>
                      <a:pt x="131" y="102"/>
                    </a:cubicBezTo>
                    <a:cubicBezTo>
                      <a:pt x="131" y="109"/>
                      <a:pt x="131" y="116"/>
                      <a:pt x="131" y="123"/>
                    </a:cubicBezTo>
                    <a:close/>
                    <a:moveTo>
                      <a:pt x="141" y="88"/>
                    </a:moveTo>
                    <a:cubicBezTo>
                      <a:pt x="148" y="93"/>
                      <a:pt x="155" y="98"/>
                      <a:pt x="160" y="102"/>
                    </a:cubicBezTo>
                    <a:cubicBezTo>
                      <a:pt x="154" y="107"/>
                      <a:pt x="148" y="112"/>
                      <a:pt x="141" y="116"/>
                    </a:cubicBezTo>
                    <a:cubicBezTo>
                      <a:pt x="141" y="112"/>
                      <a:pt x="141" y="107"/>
                      <a:pt x="141" y="102"/>
                    </a:cubicBezTo>
                    <a:cubicBezTo>
                      <a:pt x="141" y="97"/>
                      <a:pt x="141" y="93"/>
                      <a:pt x="141" y="88"/>
                    </a:cubicBezTo>
                    <a:close/>
                    <a:moveTo>
                      <a:pt x="183" y="141"/>
                    </a:moveTo>
                    <a:cubicBezTo>
                      <a:pt x="180" y="147"/>
                      <a:pt x="171" y="151"/>
                      <a:pt x="157" y="151"/>
                    </a:cubicBezTo>
                    <a:cubicBezTo>
                      <a:pt x="157" y="151"/>
                      <a:pt x="157" y="151"/>
                      <a:pt x="157" y="151"/>
                    </a:cubicBezTo>
                    <a:cubicBezTo>
                      <a:pt x="151" y="151"/>
                      <a:pt x="144" y="150"/>
                      <a:pt x="137" y="149"/>
                    </a:cubicBezTo>
                    <a:cubicBezTo>
                      <a:pt x="138" y="142"/>
                      <a:pt x="139" y="136"/>
                      <a:pt x="140" y="129"/>
                    </a:cubicBezTo>
                    <a:cubicBezTo>
                      <a:pt x="150" y="122"/>
                      <a:pt x="160" y="116"/>
                      <a:pt x="168" y="109"/>
                    </a:cubicBezTo>
                    <a:cubicBezTo>
                      <a:pt x="181" y="122"/>
                      <a:pt x="186" y="134"/>
                      <a:pt x="183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3" name="Oval 9">
                <a:extLst>
                  <a:ext uri="{FF2B5EF4-FFF2-40B4-BE49-F238E27FC236}">
                    <a16:creationId xmlns:a16="http://schemas.microsoft.com/office/drawing/2014/main" id="{BF986A05-4927-877D-FF6B-41F589B42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2038" y="3683000"/>
                <a:ext cx="84138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0B2114AC-CA7C-457B-027F-C935E7E92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0739" y="2080187"/>
              <a:ext cx="329521" cy="410551"/>
            </a:xfrm>
            <a:custGeom>
              <a:avLst/>
              <a:gdLst>
                <a:gd name="T0" fmla="*/ 40 w 44"/>
                <a:gd name="T1" fmla="*/ 24 h 56"/>
                <a:gd name="T2" fmla="*/ 36 w 44"/>
                <a:gd name="T3" fmla="*/ 28 h 56"/>
                <a:gd name="T4" fmla="*/ 36 w 44"/>
                <a:gd name="T5" fmla="*/ 28 h 56"/>
                <a:gd name="T6" fmla="*/ 36 w 44"/>
                <a:gd name="T7" fmla="*/ 24 h 56"/>
                <a:gd name="T8" fmla="*/ 32 w 44"/>
                <a:gd name="T9" fmla="*/ 20 h 56"/>
                <a:gd name="T10" fmla="*/ 28 w 44"/>
                <a:gd name="T11" fmla="*/ 24 h 56"/>
                <a:gd name="T12" fmla="*/ 28 w 44"/>
                <a:gd name="T13" fmla="*/ 20 h 56"/>
                <a:gd name="T14" fmla="*/ 24 w 44"/>
                <a:gd name="T15" fmla="*/ 16 h 56"/>
                <a:gd name="T16" fmla="*/ 20 w 44"/>
                <a:gd name="T17" fmla="*/ 20 h 56"/>
                <a:gd name="T18" fmla="*/ 20 w 44"/>
                <a:gd name="T19" fmla="*/ 4 h 56"/>
                <a:gd name="T20" fmla="*/ 16 w 44"/>
                <a:gd name="T21" fmla="*/ 0 h 56"/>
                <a:gd name="T22" fmla="*/ 12 w 44"/>
                <a:gd name="T23" fmla="*/ 4 h 56"/>
                <a:gd name="T24" fmla="*/ 12 w 44"/>
                <a:gd name="T25" fmla="*/ 7 h 56"/>
                <a:gd name="T26" fmla="*/ 12 w 44"/>
                <a:gd name="T27" fmla="*/ 28 h 56"/>
                <a:gd name="T28" fmla="*/ 12 w 44"/>
                <a:gd name="T29" fmla="*/ 31 h 56"/>
                <a:gd name="T30" fmla="*/ 11 w 44"/>
                <a:gd name="T31" fmla="*/ 32 h 56"/>
                <a:gd name="T32" fmla="*/ 10 w 44"/>
                <a:gd name="T33" fmla="*/ 32 h 56"/>
                <a:gd name="T34" fmla="*/ 3 w 44"/>
                <a:gd name="T35" fmla="*/ 24 h 56"/>
                <a:gd name="T36" fmla="*/ 0 w 44"/>
                <a:gd name="T37" fmla="*/ 25 h 56"/>
                <a:gd name="T38" fmla="*/ 0 w 44"/>
                <a:gd name="T39" fmla="*/ 28 h 56"/>
                <a:gd name="T40" fmla="*/ 13 w 44"/>
                <a:gd name="T41" fmla="*/ 55 h 56"/>
                <a:gd name="T42" fmla="*/ 15 w 44"/>
                <a:gd name="T43" fmla="*/ 56 h 56"/>
                <a:gd name="T44" fmla="*/ 38 w 44"/>
                <a:gd name="T45" fmla="*/ 56 h 56"/>
                <a:gd name="T46" fmla="*/ 44 w 44"/>
                <a:gd name="T47" fmla="*/ 50 h 56"/>
                <a:gd name="T48" fmla="*/ 44 w 44"/>
                <a:gd name="T49" fmla="*/ 28 h 56"/>
                <a:gd name="T50" fmla="*/ 40 w 44"/>
                <a:gd name="T51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56">
                  <a:moveTo>
                    <a:pt x="40" y="24"/>
                  </a:moveTo>
                  <a:cubicBezTo>
                    <a:pt x="38" y="24"/>
                    <a:pt x="36" y="26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2"/>
                    <a:pt x="34" y="20"/>
                    <a:pt x="32" y="20"/>
                  </a:cubicBezTo>
                  <a:cubicBezTo>
                    <a:pt x="30" y="20"/>
                    <a:pt x="28" y="22"/>
                    <a:pt x="28" y="24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18"/>
                    <a:pt x="26" y="16"/>
                    <a:pt x="24" y="16"/>
                  </a:cubicBezTo>
                  <a:cubicBezTo>
                    <a:pt x="22" y="16"/>
                    <a:pt x="20" y="18"/>
                    <a:pt x="20" y="2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4" y="0"/>
                    <a:pt x="12" y="2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cubicBezTo>
                    <a:pt x="11" y="32"/>
                    <a:pt x="10" y="32"/>
                    <a:pt x="10" y="32"/>
                  </a:cubicBezTo>
                  <a:cubicBezTo>
                    <a:pt x="7" y="28"/>
                    <a:pt x="7" y="24"/>
                    <a:pt x="3" y="24"/>
                  </a:cubicBezTo>
                  <a:cubicBezTo>
                    <a:pt x="2" y="24"/>
                    <a:pt x="1" y="24"/>
                    <a:pt x="0" y="25"/>
                  </a:cubicBezTo>
                  <a:cubicBezTo>
                    <a:pt x="0" y="26"/>
                    <a:pt x="0" y="27"/>
                    <a:pt x="0" y="2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4" y="56"/>
                    <a:pt x="15" y="56"/>
                  </a:cubicBezTo>
                  <a:cubicBezTo>
                    <a:pt x="18" y="56"/>
                    <a:pt x="30" y="56"/>
                    <a:pt x="38" y="56"/>
                  </a:cubicBezTo>
                  <a:cubicBezTo>
                    <a:pt x="41" y="56"/>
                    <a:pt x="44" y="53"/>
                    <a:pt x="44" y="50"/>
                  </a:cubicBezTo>
                  <a:cubicBezTo>
                    <a:pt x="44" y="39"/>
                    <a:pt x="44" y="28"/>
                    <a:pt x="44" y="28"/>
                  </a:cubicBezTo>
                  <a:cubicBezTo>
                    <a:pt x="44" y="26"/>
                    <a:pt x="42" y="24"/>
                    <a:pt x="4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313916C-B048-141F-7921-7FED5A6373C2}"/>
                </a:ext>
              </a:extLst>
            </p:cNvPr>
            <p:cNvGrpSpPr/>
            <p:nvPr/>
          </p:nvGrpSpPr>
          <p:grpSpPr>
            <a:xfrm>
              <a:off x="3357682" y="1230355"/>
              <a:ext cx="452805" cy="427649"/>
              <a:chOff x="10261600" y="2471738"/>
              <a:chExt cx="514350" cy="485775"/>
            </a:xfrm>
            <a:grpFill/>
          </p:grpSpPr>
          <p:sp>
            <p:nvSpPr>
              <p:cNvPr id="257" name="Freeform 16">
                <a:extLst>
                  <a:ext uri="{FF2B5EF4-FFF2-40B4-BE49-F238E27FC236}">
                    <a16:creationId xmlns:a16="http://schemas.microsoft.com/office/drawing/2014/main" id="{4477A762-C795-4968-DE1D-721B5324F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1600" y="2722563"/>
                <a:ext cx="476250" cy="234950"/>
              </a:xfrm>
              <a:custGeom>
                <a:avLst/>
                <a:gdLst>
                  <a:gd name="T0" fmla="*/ 121 w 124"/>
                  <a:gd name="T1" fmla="*/ 19 h 61"/>
                  <a:gd name="T2" fmla="*/ 116 w 124"/>
                  <a:gd name="T3" fmla="*/ 21 h 61"/>
                  <a:gd name="T4" fmla="*/ 66 w 124"/>
                  <a:gd name="T5" fmla="*/ 53 h 61"/>
                  <a:gd name="T6" fmla="*/ 19 w 124"/>
                  <a:gd name="T7" fmla="*/ 25 h 61"/>
                  <a:gd name="T8" fmla="*/ 29 w 124"/>
                  <a:gd name="T9" fmla="*/ 19 h 61"/>
                  <a:gd name="T10" fmla="*/ 29 w 124"/>
                  <a:gd name="T11" fmla="*/ 16 h 61"/>
                  <a:gd name="T12" fmla="*/ 3 w 124"/>
                  <a:gd name="T13" fmla="*/ 1 h 61"/>
                  <a:gd name="T14" fmla="*/ 0 w 124"/>
                  <a:gd name="T15" fmla="*/ 2 h 61"/>
                  <a:gd name="T16" fmla="*/ 0 w 124"/>
                  <a:gd name="T17" fmla="*/ 32 h 61"/>
                  <a:gd name="T18" fmla="*/ 3 w 124"/>
                  <a:gd name="T19" fmla="*/ 34 h 61"/>
                  <a:gd name="T20" fmla="*/ 12 w 124"/>
                  <a:gd name="T21" fmla="*/ 29 h 61"/>
                  <a:gd name="T22" fmla="*/ 66 w 124"/>
                  <a:gd name="T23" fmla="*/ 61 h 61"/>
                  <a:gd name="T24" fmla="*/ 123 w 124"/>
                  <a:gd name="T25" fmla="*/ 24 h 61"/>
                  <a:gd name="T26" fmla="*/ 121 w 124"/>
                  <a:gd name="T27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" h="61">
                    <a:moveTo>
                      <a:pt x="121" y="19"/>
                    </a:moveTo>
                    <a:cubicBezTo>
                      <a:pt x="119" y="18"/>
                      <a:pt x="117" y="19"/>
                      <a:pt x="116" y="21"/>
                    </a:cubicBezTo>
                    <a:cubicBezTo>
                      <a:pt x="108" y="41"/>
                      <a:pt x="88" y="53"/>
                      <a:pt x="66" y="53"/>
                    </a:cubicBezTo>
                    <a:cubicBezTo>
                      <a:pt x="46" y="53"/>
                      <a:pt x="28" y="42"/>
                      <a:pt x="19" y="25"/>
                    </a:cubicBezTo>
                    <a:cubicBezTo>
                      <a:pt x="24" y="22"/>
                      <a:pt x="29" y="20"/>
                      <a:pt x="29" y="19"/>
                    </a:cubicBezTo>
                    <a:cubicBezTo>
                      <a:pt x="31" y="18"/>
                      <a:pt x="31" y="17"/>
                      <a:pt x="29" y="16"/>
                    </a:cubicBezTo>
                    <a:cubicBezTo>
                      <a:pt x="28" y="15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0" y="30"/>
                      <a:pt x="0" y="32"/>
                    </a:cubicBezTo>
                    <a:cubicBezTo>
                      <a:pt x="0" y="34"/>
                      <a:pt x="1" y="35"/>
                      <a:pt x="3" y="34"/>
                    </a:cubicBezTo>
                    <a:cubicBezTo>
                      <a:pt x="3" y="34"/>
                      <a:pt x="7" y="32"/>
                      <a:pt x="12" y="29"/>
                    </a:cubicBezTo>
                    <a:cubicBezTo>
                      <a:pt x="23" y="49"/>
                      <a:pt x="43" y="61"/>
                      <a:pt x="66" y="61"/>
                    </a:cubicBezTo>
                    <a:cubicBezTo>
                      <a:pt x="91" y="61"/>
                      <a:pt x="114" y="47"/>
                      <a:pt x="123" y="24"/>
                    </a:cubicBezTo>
                    <a:cubicBezTo>
                      <a:pt x="124" y="22"/>
                      <a:pt x="123" y="20"/>
                      <a:pt x="12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8" name="Freeform 17">
                <a:extLst>
                  <a:ext uri="{FF2B5EF4-FFF2-40B4-BE49-F238E27FC236}">
                    <a16:creationId xmlns:a16="http://schemas.microsoft.com/office/drawing/2014/main" id="{3824086A-8335-7A93-047F-72C9E8E7C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6525" y="2471738"/>
                <a:ext cx="479425" cy="239712"/>
              </a:xfrm>
              <a:custGeom>
                <a:avLst/>
                <a:gdLst>
                  <a:gd name="T0" fmla="*/ 125 w 125"/>
                  <a:gd name="T1" fmla="*/ 29 h 62"/>
                  <a:gd name="T2" fmla="*/ 122 w 125"/>
                  <a:gd name="T3" fmla="*/ 28 h 62"/>
                  <a:gd name="T4" fmla="*/ 112 w 125"/>
                  <a:gd name="T5" fmla="*/ 33 h 62"/>
                  <a:gd name="T6" fmla="*/ 57 w 125"/>
                  <a:gd name="T7" fmla="*/ 0 h 62"/>
                  <a:gd name="T8" fmla="*/ 0 w 125"/>
                  <a:gd name="T9" fmla="*/ 38 h 62"/>
                  <a:gd name="T10" fmla="*/ 2 w 125"/>
                  <a:gd name="T11" fmla="*/ 43 h 62"/>
                  <a:gd name="T12" fmla="*/ 8 w 125"/>
                  <a:gd name="T13" fmla="*/ 41 h 62"/>
                  <a:gd name="T14" fmla="*/ 57 w 125"/>
                  <a:gd name="T15" fmla="*/ 8 h 62"/>
                  <a:gd name="T16" fmla="*/ 106 w 125"/>
                  <a:gd name="T17" fmla="*/ 37 h 62"/>
                  <a:gd name="T18" fmla="*/ 96 w 125"/>
                  <a:gd name="T19" fmla="*/ 43 h 62"/>
                  <a:gd name="T20" fmla="*/ 96 w 125"/>
                  <a:gd name="T21" fmla="*/ 46 h 62"/>
                  <a:gd name="T22" fmla="*/ 122 w 125"/>
                  <a:gd name="T23" fmla="*/ 61 h 62"/>
                  <a:gd name="T24" fmla="*/ 125 w 125"/>
                  <a:gd name="T25" fmla="*/ 60 h 62"/>
                  <a:gd name="T26" fmla="*/ 125 w 125"/>
                  <a:gd name="T27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62">
                    <a:moveTo>
                      <a:pt x="125" y="29"/>
                    </a:moveTo>
                    <a:cubicBezTo>
                      <a:pt x="125" y="28"/>
                      <a:pt x="124" y="27"/>
                      <a:pt x="122" y="28"/>
                    </a:cubicBezTo>
                    <a:cubicBezTo>
                      <a:pt x="122" y="28"/>
                      <a:pt x="118" y="30"/>
                      <a:pt x="112" y="33"/>
                    </a:cubicBezTo>
                    <a:cubicBezTo>
                      <a:pt x="103" y="13"/>
                      <a:pt x="82" y="0"/>
                      <a:pt x="57" y="0"/>
                    </a:cubicBezTo>
                    <a:cubicBezTo>
                      <a:pt x="32" y="0"/>
                      <a:pt x="10" y="15"/>
                      <a:pt x="0" y="38"/>
                    </a:cubicBezTo>
                    <a:cubicBezTo>
                      <a:pt x="0" y="40"/>
                      <a:pt x="0" y="42"/>
                      <a:pt x="2" y="43"/>
                    </a:cubicBezTo>
                    <a:cubicBezTo>
                      <a:pt x="5" y="44"/>
                      <a:pt x="7" y="43"/>
                      <a:pt x="8" y="41"/>
                    </a:cubicBezTo>
                    <a:cubicBezTo>
                      <a:pt x="16" y="21"/>
                      <a:pt x="36" y="8"/>
                      <a:pt x="57" y="8"/>
                    </a:cubicBezTo>
                    <a:cubicBezTo>
                      <a:pt x="79" y="8"/>
                      <a:pt x="97" y="19"/>
                      <a:pt x="106" y="37"/>
                    </a:cubicBezTo>
                    <a:cubicBezTo>
                      <a:pt x="101" y="40"/>
                      <a:pt x="96" y="43"/>
                      <a:pt x="96" y="43"/>
                    </a:cubicBezTo>
                    <a:cubicBezTo>
                      <a:pt x="94" y="44"/>
                      <a:pt x="94" y="46"/>
                      <a:pt x="96" y="46"/>
                    </a:cubicBezTo>
                    <a:cubicBezTo>
                      <a:pt x="97" y="47"/>
                      <a:pt x="121" y="60"/>
                      <a:pt x="122" y="61"/>
                    </a:cubicBezTo>
                    <a:cubicBezTo>
                      <a:pt x="124" y="62"/>
                      <a:pt x="125" y="61"/>
                      <a:pt x="125" y="60"/>
                    </a:cubicBezTo>
                    <a:cubicBezTo>
                      <a:pt x="125" y="57"/>
                      <a:pt x="125" y="31"/>
                      <a:pt x="12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3C7F40-DE16-3ADE-E05E-444DF00A1392}"/>
                </a:ext>
              </a:extLst>
            </p:cNvPr>
            <p:cNvGrpSpPr/>
            <p:nvPr/>
          </p:nvGrpSpPr>
          <p:grpSpPr>
            <a:xfrm>
              <a:off x="6504454" y="1263504"/>
              <a:ext cx="363714" cy="361351"/>
              <a:chOff x="5016501" y="4030663"/>
              <a:chExt cx="244475" cy="242887"/>
            </a:xfrm>
            <a:grpFill/>
          </p:grpSpPr>
          <p:sp>
            <p:nvSpPr>
              <p:cNvPr id="255" name="Freeform 434">
                <a:extLst>
                  <a:ext uri="{FF2B5EF4-FFF2-40B4-BE49-F238E27FC236}">
                    <a16:creationId xmlns:a16="http://schemas.microsoft.com/office/drawing/2014/main" id="{D2FB8B48-F16D-737A-C779-8F0B18DE6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1" y="4030663"/>
                <a:ext cx="203200" cy="201613"/>
              </a:xfrm>
              <a:custGeom>
                <a:avLst/>
                <a:gdLst>
                  <a:gd name="T0" fmla="*/ 37 w 54"/>
                  <a:gd name="T1" fmla="*/ 23 h 54"/>
                  <a:gd name="T2" fmla="*/ 31 w 54"/>
                  <a:gd name="T3" fmla="*/ 23 h 54"/>
                  <a:gd name="T4" fmla="*/ 28 w 54"/>
                  <a:gd name="T5" fmla="*/ 8 h 54"/>
                  <a:gd name="T6" fmla="*/ 20 w 54"/>
                  <a:gd name="T7" fmla="*/ 0 h 54"/>
                  <a:gd name="T8" fmla="*/ 17 w 54"/>
                  <a:gd name="T9" fmla="*/ 14 h 54"/>
                  <a:gd name="T10" fmla="*/ 26 w 54"/>
                  <a:gd name="T11" fmla="*/ 23 h 54"/>
                  <a:gd name="T12" fmla="*/ 23 w 54"/>
                  <a:gd name="T13" fmla="*/ 25 h 54"/>
                  <a:gd name="T14" fmla="*/ 14 w 54"/>
                  <a:gd name="T15" fmla="*/ 17 h 54"/>
                  <a:gd name="T16" fmla="*/ 0 w 54"/>
                  <a:gd name="T17" fmla="*/ 20 h 54"/>
                  <a:gd name="T18" fmla="*/ 9 w 54"/>
                  <a:gd name="T19" fmla="*/ 28 h 54"/>
                  <a:gd name="T20" fmla="*/ 23 w 54"/>
                  <a:gd name="T21" fmla="*/ 31 h 54"/>
                  <a:gd name="T22" fmla="*/ 23 w 54"/>
                  <a:gd name="T23" fmla="*/ 37 h 54"/>
                  <a:gd name="T24" fmla="*/ 40 w 54"/>
                  <a:gd name="T25" fmla="*/ 54 h 54"/>
                  <a:gd name="T26" fmla="*/ 54 w 54"/>
                  <a:gd name="T27" fmla="*/ 40 h 54"/>
                  <a:gd name="T28" fmla="*/ 37 w 54"/>
                  <a:gd name="T29" fmla="*/ 2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54">
                    <a:moveTo>
                      <a:pt x="37" y="23"/>
                    </a:moveTo>
                    <a:cubicBezTo>
                      <a:pt x="35" y="21"/>
                      <a:pt x="33" y="21"/>
                      <a:pt x="31" y="23"/>
                    </a:cubicBezTo>
                    <a:cubicBezTo>
                      <a:pt x="31" y="23"/>
                      <a:pt x="37" y="17"/>
                      <a:pt x="28" y="8"/>
                    </a:cubicBezTo>
                    <a:cubicBezTo>
                      <a:pt x="26" y="6"/>
                      <a:pt x="20" y="0"/>
                      <a:pt x="20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6" y="25"/>
                      <a:pt x="9" y="28"/>
                    </a:cubicBezTo>
                    <a:cubicBezTo>
                      <a:pt x="17" y="37"/>
                      <a:pt x="23" y="31"/>
                      <a:pt x="23" y="31"/>
                    </a:cubicBezTo>
                    <a:cubicBezTo>
                      <a:pt x="21" y="33"/>
                      <a:pt x="21" y="35"/>
                      <a:pt x="23" y="37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54" y="40"/>
                      <a:pt x="54" y="40"/>
                      <a:pt x="54" y="40"/>
                    </a:cubicBezTo>
                    <a:lnTo>
                      <a:pt x="3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6" name="Freeform 435">
                <a:extLst>
                  <a:ext uri="{FF2B5EF4-FFF2-40B4-BE49-F238E27FC236}">
                    <a16:creationId xmlns:a16="http://schemas.microsoft.com/office/drawing/2014/main" id="{2E0A45D3-DD30-FAC7-D7FA-22D3DD80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426" y="4187825"/>
                <a:ext cx="82550" cy="85725"/>
              </a:xfrm>
              <a:custGeom>
                <a:avLst/>
                <a:gdLst>
                  <a:gd name="T0" fmla="*/ 17 w 22"/>
                  <a:gd name="T1" fmla="*/ 3 h 23"/>
                  <a:gd name="T2" fmla="*/ 14 w 22"/>
                  <a:gd name="T3" fmla="*/ 0 h 23"/>
                  <a:gd name="T4" fmla="*/ 0 w 22"/>
                  <a:gd name="T5" fmla="*/ 15 h 23"/>
                  <a:gd name="T6" fmla="*/ 2 w 22"/>
                  <a:gd name="T7" fmla="*/ 17 h 23"/>
                  <a:gd name="T8" fmla="*/ 21 w 22"/>
                  <a:gd name="T9" fmla="*/ 22 h 23"/>
                  <a:gd name="T10" fmla="*/ 17 w 22"/>
                  <a:gd name="T11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3">
                    <a:moveTo>
                      <a:pt x="17" y="3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2" y="17"/>
                    </a:cubicBezTo>
                    <a:cubicBezTo>
                      <a:pt x="8" y="23"/>
                      <a:pt x="21" y="22"/>
                      <a:pt x="21" y="22"/>
                    </a:cubicBezTo>
                    <a:cubicBezTo>
                      <a:pt x="21" y="22"/>
                      <a:pt x="22" y="9"/>
                      <a:pt x="1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FF73932-D4EE-2497-3A26-B5F4BD5870DC}"/>
                </a:ext>
              </a:extLst>
            </p:cNvPr>
            <p:cNvGrpSpPr/>
            <p:nvPr/>
          </p:nvGrpSpPr>
          <p:grpSpPr>
            <a:xfrm>
              <a:off x="4426766" y="2113005"/>
              <a:ext cx="344914" cy="344914"/>
              <a:chOff x="5497513" y="3068638"/>
              <a:chExt cx="239713" cy="239713"/>
            </a:xfrm>
            <a:grpFill/>
          </p:grpSpPr>
          <p:sp>
            <p:nvSpPr>
              <p:cNvPr id="253" name="Freeform 367">
                <a:extLst>
                  <a:ext uri="{FF2B5EF4-FFF2-40B4-BE49-F238E27FC236}">
                    <a16:creationId xmlns:a16="http://schemas.microsoft.com/office/drawing/2014/main" id="{CF273A24-5EF0-99D6-1C58-D80EDCBC8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126" y="3162301"/>
                <a:ext cx="96838" cy="98425"/>
              </a:xfrm>
              <a:custGeom>
                <a:avLst/>
                <a:gdLst>
                  <a:gd name="T0" fmla="*/ 4 w 26"/>
                  <a:gd name="T1" fmla="*/ 25 h 26"/>
                  <a:gd name="T2" fmla="*/ 24 w 26"/>
                  <a:gd name="T3" fmla="*/ 15 h 26"/>
                  <a:gd name="T4" fmla="*/ 24 w 26"/>
                  <a:gd name="T5" fmla="*/ 11 h 26"/>
                  <a:gd name="T6" fmla="*/ 4 w 26"/>
                  <a:gd name="T7" fmla="*/ 1 h 26"/>
                  <a:gd name="T8" fmla="*/ 0 w 26"/>
                  <a:gd name="T9" fmla="*/ 3 h 26"/>
                  <a:gd name="T10" fmla="*/ 0 w 26"/>
                  <a:gd name="T11" fmla="*/ 23 h 26"/>
                  <a:gd name="T12" fmla="*/ 4 w 26"/>
                  <a:gd name="T1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4" y="25"/>
                    </a:moveTo>
                    <a:cubicBezTo>
                      <a:pt x="24" y="15"/>
                      <a:pt x="24" y="15"/>
                      <a:pt x="24" y="15"/>
                    </a:cubicBezTo>
                    <a:cubicBezTo>
                      <a:pt x="26" y="14"/>
                      <a:pt x="26" y="12"/>
                      <a:pt x="24" y="1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6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4" name="Freeform 368">
                <a:extLst>
                  <a:ext uri="{FF2B5EF4-FFF2-40B4-BE49-F238E27FC236}">
                    <a16:creationId xmlns:a16="http://schemas.microsoft.com/office/drawing/2014/main" id="{DB09773A-FA51-0E77-8EA5-8EDC09DF40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7513" y="3068638"/>
                <a:ext cx="239713" cy="239713"/>
              </a:xfrm>
              <a:custGeom>
                <a:avLst/>
                <a:gdLst>
                  <a:gd name="T0" fmla="*/ 58 w 64"/>
                  <a:gd name="T1" fmla="*/ 0 h 64"/>
                  <a:gd name="T2" fmla="*/ 6 w 64"/>
                  <a:gd name="T3" fmla="*/ 0 h 64"/>
                  <a:gd name="T4" fmla="*/ 0 w 64"/>
                  <a:gd name="T5" fmla="*/ 6 h 64"/>
                  <a:gd name="T6" fmla="*/ 0 w 64"/>
                  <a:gd name="T7" fmla="*/ 58 h 64"/>
                  <a:gd name="T8" fmla="*/ 6 w 64"/>
                  <a:gd name="T9" fmla="*/ 64 h 64"/>
                  <a:gd name="T10" fmla="*/ 58 w 64"/>
                  <a:gd name="T11" fmla="*/ 64 h 64"/>
                  <a:gd name="T12" fmla="*/ 64 w 64"/>
                  <a:gd name="T13" fmla="*/ 58 h 64"/>
                  <a:gd name="T14" fmla="*/ 64 w 64"/>
                  <a:gd name="T15" fmla="*/ 6 h 64"/>
                  <a:gd name="T16" fmla="*/ 58 w 64"/>
                  <a:gd name="T17" fmla="*/ 0 h 64"/>
                  <a:gd name="T18" fmla="*/ 40 w 64"/>
                  <a:gd name="T19" fmla="*/ 4 h 64"/>
                  <a:gd name="T20" fmla="*/ 44 w 64"/>
                  <a:gd name="T21" fmla="*/ 12 h 64"/>
                  <a:gd name="T22" fmla="*/ 36 w 64"/>
                  <a:gd name="T23" fmla="*/ 12 h 64"/>
                  <a:gd name="T24" fmla="*/ 32 w 64"/>
                  <a:gd name="T25" fmla="*/ 4 h 64"/>
                  <a:gd name="T26" fmla="*/ 40 w 64"/>
                  <a:gd name="T27" fmla="*/ 4 h 64"/>
                  <a:gd name="T28" fmla="*/ 24 w 64"/>
                  <a:gd name="T29" fmla="*/ 4 h 64"/>
                  <a:gd name="T30" fmla="*/ 28 w 64"/>
                  <a:gd name="T31" fmla="*/ 12 h 64"/>
                  <a:gd name="T32" fmla="*/ 20 w 64"/>
                  <a:gd name="T33" fmla="*/ 12 h 64"/>
                  <a:gd name="T34" fmla="*/ 16 w 64"/>
                  <a:gd name="T35" fmla="*/ 4 h 64"/>
                  <a:gd name="T36" fmla="*/ 24 w 64"/>
                  <a:gd name="T37" fmla="*/ 4 h 64"/>
                  <a:gd name="T38" fmla="*/ 4 w 64"/>
                  <a:gd name="T39" fmla="*/ 6 h 64"/>
                  <a:gd name="T40" fmla="*/ 6 w 64"/>
                  <a:gd name="T41" fmla="*/ 4 h 64"/>
                  <a:gd name="T42" fmla="*/ 8 w 64"/>
                  <a:gd name="T43" fmla="*/ 4 h 64"/>
                  <a:gd name="T44" fmla="*/ 12 w 64"/>
                  <a:gd name="T45" fmla="*/ 12 h 64"/>
                  <a:gd name="T46" fmla="*/ 4 w 64"/>
                  <a:gd name="T47" fmla="*/ 12 h 64"/>
                  <a:gd name="T48" fmla="*/ 4 w 64"/>
                  <a:gd name="T49" fmla="*/ 6 h 64"/>
                  <a:gd name="T50" fmla="*/ 60 w 64"/>
                  <a:gd name="T51" fmla="*/ 58 h 64"/>
                  <a:gd name="T52" fmla="*/ 58 w 64"/>
                  <a:gd name="T53" fmla="*/ 60 h 64"/>
                  <a:gd name="T54" fmla="*/ 6 w 64"/>
                  <a:gd name="T55" fmla="*/ 60 h 64"/>
                  <a:gd name="T56" fmla="*/ 4 w 64"/>
                  <a:gd name="T57" fmla="*/ 58 h 64"/>
                  <a:gd name="T58" fmla="*/ 4 w 64"/>
                  <a:gd name="T59" fmla="*/ 16 h 64"/>
                  <a:gd name="T60" fmla="*/ 60 w 64"/>
                  <a:gd name="T61" fmla="*/ 16 h 64"/>
                  <a:gd name="T62" fmla="*/ 60 w 64"/>
                  <a:gd name="T63" fmla="*/ 58 h 64"/>
                  <a:gd name="T64" fmla="*/ 52 w 64"/>
                  <a:gd name="T65" fmla="*/ 12 h 64"/>
                  <a:gd name="T66" fmla="*/ 48 w 64"/>
                  <a:gd name="T67" fmla="*/ 4 h 64"/>
                  <a:gd name="T68" fmla="*/ 56 w 64"/>
                  <a:gd name="T69" fmla="*/ 4 h 64"/>
                  <a:gd name="T70" fmla="*/ 60 w 64"/>
                  <a:gd name="T71" fmla="*/ 12 h 64"/>
                  <a:gd name="T72" fmla="*/ 52 w 64"/>
                  <a:gd name="T73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4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4"/>
                      <a:pt x="6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1" y="64"/>
                      <a:pt x="64" y="61"/>
                      <a:pt x="64" y="58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  <a:moveTo>
                      <a:pt x="40" y="4"/>
                    </a:moveTo>
                    <a:cubicBezTo>
                      <a:pt x="44" y="12"/>
                      <a:pt x="44" y="12"/>
                      <a:pt x="44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2" y="4"/>
                      <a:pt x="32" y="4"/>
                      <a:pt x="32" y="4"/>
                    </a:cubicBezTo>
                    <a:lnTo>
                      <a:pt x="40" y="4"/>
                    </a:lnTo>
                    <a:close/>
                    <a:moveTo>
                      <a:pt x="24" y="4"/>
                    </a:moveTo>
                    <a:cubicBezTo>
                      <a:pt x="28" y="12"/>
                      <a:pt x="28" y="12"/>
                      <a:pt x="2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4"/>
                      <a:pt x="16" y="4"/>
                      <a:pt x="16" y="4"/>
                    </a:cubicBezTo>
                    <a:lnTo>
                      <a:pt x="24" y="4"/>
                    </a:lnTo>
                    <a:close/>
                    <a:moveTo>
                      <a:pt x="4" y="6"/>
                    </a:move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6"/>
                    </a:lnTo>
                    <a:close/>
                    <a:moveTo>
                      <a:pt x="60" y="58"/>
                    </a:moveTo>
                    <a:cubicBezTo>
                      <a:pt x="60" y="59"/>
                      <a:pt x="59" y="60"/>
                      <a:pt x="58" y="60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60"/>
                      <a:pt x="4" y="59"/>
                      <a:pt x="4" y="5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60" y="16"/>
                      <a:pt x="60" y="16"/>
                      <a:pt x="60" y="16"/>
                    </a:cubicBezTo>
                    <a:lnTo>
                      <a:pt x="60" y="58"/>
                    </a:lnTo>
                    <a:close/>
                    <a:moveTo>
                      <a:pt x="52" y="12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60" y="12"/>
                      <a:pt x="60" y="12"/>
                      <a:pt x="60" y="12"/>
                    </a:cubicBez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C338FC8-3F11-FE84-6A1E-D03E2B81AFB0}"/>
                </a:ext>
              </a:extLst>
            </p:cNvPr>
            <p:cNvGrpSpPr/>
            <p:nvPr/>
          </p:nvGrpSpPr>
          <p:grpSpPr>
            <a:xfrm>
              <a:off x="11421427" y="1306942"/>
              <a:ext cx="366777" cy="274475"/>
              <a:chOff x="9344026" y="3128963"/>
              <a:chExt cx="239713" cy="179388"/>
            </a:xfrm>
            <a:grpFill/>
          </p:grpSpPr>
          <p:sp>
            <p:nvSpPr>
              <p:cNvPr id="251" name="Freeform 375">
                <a:extLst>
                  <a:ext uri="{FF2B5EF4-FFF2-40B4-BE49-F238E27FC236}">
                    <a16:creationId xmlns:a16="http://schemas.microsoft.com/office/drawing/2014/main" id="{684B6D8A-4F8A-6274-EC0D-1BF3539C41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44026" y="3128963"/>
                <a:ext cx="239713" cy="179388"/>
              </a:xfrm>
              <a:custGeom>
                <a:avLst/>
                <a:gdLst>
                  <a:gd name="T0" fmla="*/ 123 w 151"/>
                  <a:gd name="T1" fmla="*/ 0 h 113"/>
                  <a:gd name="T2" fmla="*/ 28 w 151"/>
                  <a:gd name="T3" fmla="*/ 0 h 113"/>
                  <a:gd name="T4" fmla="*/ 0 w 151"/>
                  <a:gd name="T5" fmla="*/ 66 h 113"/>
                  <a:gd name="T6" fmla="*/ 0 w 151"/>
                  <a:gd name="T7" fmla="*/ 113 h 113"/>
                  <a:gd name="T8" fmla="*/ 151 w 151"/>
                  <a:gd name="T9" fmla="*/ 113 h 113"/>
                  <a:gd name="T10" fmla="*/ 151 w 151"/>
                  <a:gd name="T11" fmla="*/ 66 h 113"/>
                  <a:gd name="T12" fmla="*/ 123 w 151"/>
                  <a:gd name="T13" fmla="*/ 0 h 113"/>
                  <a:gd name="T14" fmla="*/ 142 w 151"/>
                  <a:gd name="T15" fmla="*/ 104 h 113"/>
                  <a:gd name="T16" fmla="*/ 9 w 151"/>
                  <a:gd name="T17" fmla="*/ 104 h 113"/>
                  <a:gd name="T18" fmla="*/ 9 w 151"/>
                  <a:gd name="T19" fmla="*/ 75 h 113"/>
                  <a:gd name="T20" fmla="*/ 142 w 151"/>
                  <a:gd name="T21" fmla="*/ 75 h 113"/>
                  <a:gd name="T22" fmla="*/ 142 w 151"/>
                  <a:gd name="T23" fmla="*/ 10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113">
                    <a:moveTo>
                      <a:pt x="123" y="0"/>
                    </a:moveTo>
                    <a:lnTo>
                      <a:pt x="28" y="0"/>
                    </a:lnTo>
                    <a:lnTo>
                      <a:pt x="0" y="66"/>
                    </a:lnTo>
                    <a:lnTo>
                      <a:pt x="0" y="113"/>
                    </a:lnTo>
                    <a:lnTo>
                      <a:pt x="151" y="113"/>
                    </a:lnTo>
                    <a:lnTo>
                      <a:pt x="151" y="66"/>
                    </a:lnTo>
                    <a:lnTo>
                      <a:pt x="123" y="0"/>
                    </a:lnTo>
                    <a:close/>
                    <a:moveTo>
                      <a:pt x="142" y="104"/>
                    </a:moveTo>
                    <a:lnTo>
                      <a:pt x="9" y="104"/>
                    </a:lnTo>
                    <a:lnTo>
                      <a:pt x="9" y="75"/>
                    </a:lnTo>
                    <a:lnTo>
                      <a:pt x="142" y="75"/>
                    </a:lnTo>
                    <a:lnTo>
                      <a:pt x="142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2" name="Rectangle 376">
                <a:extLst>
                  <a:ext uri="{FF2B5EF4-FFF2-40B4-BE49-F238E27FC236}">
                    <a16:creationId xmlns:a16="http://schemas.microsoft.com/office/drawing/2014/main" id="{BC6740C8-3617-1916-1086-6E3DD7CF3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39288" y="3263901"/>
                <a:ext cx="14288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AAF0908D-C4D3-A666-0BFC-48796A6ACA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0360" y="2123226"/>
              <a:ext cx="450225" cy="324473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6CF3953-6DAF-0558-EB2E-242373C5C835}"/>
                </a:ext>
              </a:extLst>
            </p:cNvPr>
            <p:cNvGrpSpPr/>
            <p:nvPr/>
          </p:nvGrpSpPr>
          <p:grpSpPr>
            <a:xfrm>
              <a:off x="3387764" y="2957391"/>
              <a:ext cx="392640" cy="391555"/>
              <a:chOff x="8521700" y="4130676"/>
              <a:chExt cx="574675" cy="573087"/>
            </a:xfrm>
            <a:grpFill/>
          </p:grpSpPr>
          <p:sp>
            <p:nvSpPr>
              <p:cNvPr id="249" name="Freeform 32">
                <a:extLst>
                  <a:ext uri="{FF2B5EF4-FFF2-40B4-BE49-F238E27FC236}">
                    <a16:creationId xmlns:a16="http://schemas.microsoft.com/office/drawing/2014/main" id="{35AB6B8E-4198-3F3F-C1AF-99BC5C612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1700" y="4322763"/>
                <a:ext cx="360363" cy="381000"/>
              </a:xfrm>
              <a:custGeom>
                <a:avLst/>
                <a:gdLst>
                  <a:gd name="T0" fmla="*/ 47 w 121"/>
                  <a:gd name="T1" fmla="*/ 128 h 128"/>
                  <a:gd name="T2" fmla="*/ 22 w 121"/>
                  <a:gd name="T3" fmla="*/ 118 h 128"/>
                  <a:gd name="T4" fmla="*/ 14 w 121"/>
                  <a:gd name="T5" fmla="*/ 110 h 128"/>
                  <a:gd name="T6" fmla="*/ 14 w 121"/>
                  <a:gd name="T7" fmla="*/ 58 h 128"/>
                  <a:gd name="T8" fmla="*/ 58 w 121"/>
                  <a:gd name="T9" fmla="*/ 14 h 128"/>
                  <a:gd name="T10" fmla="*/ 89 w 121"/>
                  <a:gd name="T11" fmla="*/ 0 h 128"/>
                  <a:gd name="T12" fmla="*/ 119 w 121"/>
                  <a:gd name="T13" fmla="*/ 18 h 128"/>
                  <a:gd name="T14" fmla="*/ 118 w 121"/>
                  <a:gd name="T15" fmla="*/ 27 h 128"/>
                  <a:gd name="T16" fmla="*/ 109 w 121"/>
                  <a:gd name="T17" fmla="*/ 26 h 128"/>
                  <a:gd name="T18" fmla="*/ 88 w 121"/>
                  <a:gd name="T19" fmla="*/ 12 h 128"/>
                  <a:gd name="T20" fmla="*/ 66 w 121"/>
                  <a:gd name="T21" fmla="*/ 22 h 128"/>
                  <a:gd name="T22" fmla="*/ 22 w 121"/>
                  <a:gd name="T23" fmla="*/ 66 h 128"/>
                  <a:gd name="T24" fmla="*/ 22 w 121"/>
                  <a:gd name="T25" fmla="*/ 102 h 128"/>
                  <a:gd name="T26" fmla="*/ 30 w 121"/>
                  <a:gd name="T27" fmla="*/ 110 h 128"/>
                  <a:gd name="T28" fmla="*/ 48 w 121"/>
                  <a:gd name="T29" fmla="*/ 116 h 128"/>
                  <a:gd name="T30" fmla="*/ 70 w 121"/>
                  <a:gd name="T31" fmla="*/ 106 h 128"/>
                  <a:gd name="T32" fmla="*/ 102 w 121"/>
                  <a:gd name="T33" fmla="*/ 74 h 128"/>
                  <a:gd name="T34" fmla="*/ 110 w 121"/>
                  <a:gd name="T35" fmla="*/ 74 h 128"/>
                  <a:gd name="T36" fmla="*/ 110 w 121"/>
                  <a:gd name="T37" fmla="*/ 82 h 128"/>
                  <a:gd name="T38" fmla="*/ 78 w 121"/>
                  <a:gd name="T39" fmla="*/ 114 h 128"/>
                  <a:gd name="T40" fmla="*/ 49 w 121"/>
                  <a:gd name="T41" fmla="*/ 128 h 128"/>
                  <a:gd name="T42" fmla="*/ 47 w 121"/>
                  <a:gd name="T43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1" h="128">
                    <a:moveTo>
                      <a:pt x="47" y="128"/>
                    </a:moveTo>
                    <a:cubicBezTo>
                      <a:pt x="37" y="128"/>
                      <a:pt x="28" y="125"/>
                      <a:pt x="22" y="118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0" y="96"/>
                      <a:pt x="0" y="72"/>
                      <a:pt x="14" y="5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70" y="2"/>
                      <a:pt x="81" y="0"/>
                      <a:pt x="89" y="0"/>
                    </a:cubicBezTo>
                    <a:cubicBezTo>
                      <a:pt x="100" y="1"/>
                      <a:pt x="111" y="7"/>
                      <a:pt x="119" y="18"/>
                    </a:cubicBezTo>
                    <a:cubicBezTo>
                      <a:pt x="121" y="21"/>
                      <a:pt x="120" y="25"/>
                      <a:pt x="118" y="27"/>
                    </a:cubicBezTo>
                    <a:cubicBezTo>
                      <a:pt x="115" y="29"/>
                      <a:pt x="111" y="28"/>
                      <a:pt x="109" y="26"/>
                    </a:cubicBezTo>
                    <a:cubicBezTo>
                      <a:pt x="103" y="17"/>
                      <a:pt x="96" y="13"/>
                      <a:pt x="88" y="12"/>
                    </a:cubicBezTo>
                    <a:cubicBezTo>
                      <a:pt x="81" y="12"/>
                      <a:pt x="73" y="15"/>
                      <a:pt x="66" y="22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13" y="76"/>
                      <a:pt x="13" y="92"/>
                      <a:pt x="22" y="102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5" y="114"/>
                      <a:pt x="41" y="117"/>
                      <a:pt x="48" y="116"/>
                    </a:cubicBezTo>
                    <a:cubicBezTo>
                      <a:pt x="56" y="116"/>
                      <a:pt x="63" y="112"/>
                      <a:pt x="70" y="106"/>
                    </a:cubicBezTo>
                    <a:cubicBezTo>
                      <a:pt x="102" y="74"/>
                      <a:pt x="102" y="74"/>
                      <a:pt x="102" y="74"/>
                    </a:cubicBezTo>
                    <a:cubicBezTo>
                      <a:pt x="104" y="71"/>
                      <a:pt x="108" y="71"/>
                      <a:pt x="110" y="74"/>
                    </a:cubicBezTo>
                    <a:cubicBezTo>
                      <a:pt x="113" y="76"/>
                      <a:pt x="113" y="80"/>
                      <a:pt x="110" y="82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70" y="123"/>
                      <a:pt x="59" y="128"/>
                      <a:pt x="49" y="128"/>
                    </a:cubicBezTo>
                    <a:cubicBezTo>
                      <a:pt x="48" y="128"/>
                      <a:pt x="47" y="128"/>
                      <a:pt x="47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0" name="Freeform 33">
                <a:extLst>
                  <a:ext uri="{FF2B5EF4-FFF2-40B4-BE49-F238E27FC236}">
                    <a16:creationId xmlns:a16="http://schemas.microsoft.com/office/drawing/2014/main" id="{52B75D4D-9186-362D-0DF6-2FBC97BA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9350" y="4130676"/>
                <a:ext cx="327025" cy="392113"/>
              </a:xfrm>
              <a:custGeom>
                <a:avLst/>
                <a:gdLst>
                  <a:gd name="T0" fmla="*/ 29 w 110"/>
                  <a:gd name="T1" fmla="*/ 132 h 132"/>
                  <a:gd name="T2" fmla="*/ 26 w 110"/>
                  <a:gd name="T3" fmla="*/ 132 h 132"/>
                  <a:gd name="T4" fmla="*/ 2 w 110"/>
                  <a:gd name="T5" fmla="*/ 118 h 132"/>
                  <a:gd name="T6" fmla="*/ 4 w 110"/>
                  <a:gd name="T7" fmla="*/ 110 h 132"/>
                  <a:gd name="T8" fmla="*/ 12 w 110"/>
                  <a:gd name="T9" fmla="*/ 112 h 132"/>
                  <a:gd name="T10" fmla="*/ 27 w 110"/>
                  <a:gd name="T11" fmla="*/ 120 h 132"/>
                  <a:gd name="T12" fmla="*/ 43 w 110"/>
                  <a:gd name="T13" fmla="*/ 115 h 132"/>
                  <a:gd name="T14" fmla="*/ 91 w 110"/>
                  <a:gd name="T15" fmla="*/ 67 h 132"/>
                  <a:gd name="T16" fmla="*/ 98 w 110"/>
                  <a:gd name="T17" fmla="*/ 51 h 132"/>
                  <a:gd name="T18" fmla="*/ 91 w 110"/>
                  <a:gd name="T19" fmla="*/ 35 h 132"/>
                  <a:gd name="T20" fmla="*/ 83 w 110"/>
                  <a:gd name="T21" fmla="*/ 27 h 132"/>
                  <a:gd name="T22" fmla="*/ 47 w 110"/>
                  <a:gd name="T23" fmla="*/ 23 h 132"/>
                  <a:gd name="T24" fmla="*/ 11 w 110"/>
                  <a:gd name="T25" fmla="*/ 59 h 132"/>
                  <a:gd name="T26" fmla="*/ 3 w 110"/>
                  <a:gd name="T27" fmla="*/ 59 h 132"/>
                  <a:gd name="T28" fmla="*/ 3 w 110"/>
                  <a:gd name="T29" fmla="*/ 51 h 132"/>
                  <a:gd name="T30" fmla="*/ 39 w 110"/>
                  <a:gd name="T31" fmla="*/ 15 h 132"/>
                  <a:gd name="T32" fmla="*/ 91 w 110"/>
                  <a:gd name="T33" fmla="*/ 19 h 132"/>
                  <a:gd name="T34" fmla="*/ 99 w 110"/>
                  <a:gd name="T35" fmla="*/ 27 h 132"/>
                  <a:gd name="T36" fmla="*/ 110 w 110"/>
                  <a:gd name="T37" fmla="*/ 51 h 132"/>
                  <a:gd name="T38" fmla="*/ 99 w 110"/>
                  <a:gd name="T39" fmla="*/ 75 h 132"/>
                  <a:gd name="T40" fmla="*/ 51 w 110"/>
                  <a:gd name="T41" fmla="*/ 123 h 132"/>
                  <a:gd name="T42" fmla="*/ 29 w 110"/>
                  <a:gd name="T4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" h="132">
                    <a:moveTo>
                      <a:pt x="29" y="132"/>
                    </a:moveTo>
                    <a:cubicBezTo>
                      <a:pt x="28" y="132"/>
                      <a:pt x="27" y="132"/>
                      <a:pt x="26" y="132"/>
                    </a:cubicBezTo>
                    <a:cubicBezTo>
                      <a:pt x="16" y="131"/>
                      <a:pt x="7" y="126"/>
                      <a:pt x="2" y="118"/>
                    </a:cubicBezTo>
                    <a:cubicBezTo>
                      <a:pt x="0" y="116"/>
                      <a:pt x="1" y="112"/>
                      <a:pt x="4" y="110"/>
                    </a:cubicBezTo>
                    <a:cubicBezTo>
                      <a:pt x="6" y="108"/>
                      <a:pt x="10" y="109"/>
                      <a:pt x="12" y="112"/>
                    </a:cubicBezTo>
                    <a:cubicBezTo>
                      <a:pt x="15" y="116"/>
                      <a:pt x="21" y="120"/>
                      <a:pt x="27" y="120"/>
                    </a:cubicBezTo>
                    <a:cubicBezTo>
                      <a:pt x="33" y="121"/>
                      <a:pt x="39" y="119"/>
                      <a:pt x="43" y="115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5" y="62"/>
                      <a:pt x="98" y="57"/>
                      <a:pt x="98" y="51"/>
                    </a:cubicBezTo>
                    <a:cubicBezTo>
                      <a:pt x="98" y="45"/>
                      <a:pt x="95" y="40"/>
                      <a:pt x="91" y="35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73" y="18"/>
                      <a:pt x="57" y="14"/>
                      <a:pt x="47" y="23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9" y="62"/>
                      <a:pt x="5" y="62"/>
                      <a:pt x="3" y="59"/>
                    </a:cubicBezTo>
                    <a:cubicBezTo>
                      <a:pt x="0" y="57"/>
                      <a:pt x="0" y="53"/>
                      <a:pt x="3" y="51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53" y="0"/>
                      <a:pt x="78" y="5"/>
                      <a:pt x="91" y="19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106" y="34"/>
                      <a:pt x="110" y="42"/>
                      <a:pt x="110" y="51"/>
                    </a:cubicBezTo>
                    <a:cubicBezTo>
                      <a:pt x="110" y="60"/>
                      <a:pt x="106" y="68"/>
                      <a:pt x="99" y="75"/>
                    </a:cubicBezTo>
                    <a:cubicBezTo>
                      <a:pt x="51" y="123"/>
                      <a:pt x="51" y="123"/>
                      <a:pt x="51" y="123"/>
                    </a:cubicBezTo>
                    <a:cubicBezTo>
                      <a:pt x="45" y="129"/>
                      <a:pt x="38" y="132"/>
                      <a:pt x="29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10C6D85-7753-636D-B744-F15D53C07C00}"/>
                </a:ext>
              </a:extLst>
            </p:cNvPr>
            <p:cNvGrpSpPr/>
            <p:nvPr/>
          </p:nvGrpSpPr>
          <p:grpSpPr>
            <a:xfrm>
              <a:off x="1354747" y="397420"/>
              <a:ext cx="310028" cy="408437"/>
              <a:chOff x="4157663" y="1930400"/>
              <a:chExt cx="565150" cy="744538"/>
            </a:xfrm>
            <a:grpFill/>
          </p:grpSpPr>
          <p:sp>
            <p:nvSpPr>
              <p:cNvPr id="247" name="Freeform 5">
                <a:extLst>
                  <a:ext uri="{FF2B5EF4-FFF2-40B4-BE49-F238E27FC236}">
                    <a16:creationId xmlns:a16="http://schemas.microsoft.com/office/drawing/2014/main" id="{620E1B7B-E881-B69C-62BC-61196DA012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8" name="Freeform 6">
                <a:extLst>
                  <a:ext uri="{FF2B5EF4-FFF2-40B4-BE49-F238E27FC236}">
                    <a16:creationId xmlns:a16="http://schemas.microsoft.com/office/drawing/2014/main" id="{E7E6B27E-9441-5F3E-21D9-514F6743F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FA41C00-52D1-2EEE-EFB9-04FA54841532}"/>
                </a:ext>
              </a:extLst>
            </p:cNvPr>
            <p:cNvGrpSpPr/>
            <p:nvPr/>
          </p:nvGrpSpPr>
          <p:grpSpPr>
            <a:xfrm>
              <a:off x="10523686" y="2952609"/>
              <a:ext cx="407611" cy="401119"/>
              <a:chOff x="6297613" y="1392238"/>
              <a:chExt cx="498475" cy="490537"/>
            </a:xfrm>
            <a:grpFill/>
          </p:grpSpPr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D75DBBDB-A7FC-DDEA-4760-BD5D5DA69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663" y="1454150"/>
                <a:ext cx="160338" cy="160337"/>
              </a:xfrm>
              <a:custGeom>
                <a:avLst/>
                <a:gdLst>
                  <a:gd name="T0" fmla="*/ 38 w 42"/>
                  <a:gd name="T1" fmla="*/ 40 h 42"/>
                  <a:gd name="T2" fmla="*/ 38 w 42"/>
                  <a:gd name="T3" fmla="*/ 40 h 42"/>
                  <a:gd name="T4" fmla="*/ 40 w 42"/>
                  <a:gd name="T5" fmla="*/ 42 h 42"/>
                  <a:gd name="T6" fmla="*/ 42 w 42"/>
                  <a:gd name="T7" fmla="*/ 40 h 42"/>
                  <a:gd name="T8" fmla="*/ 42 w 42"/>
                  <a:gd name="T9" fmla="*/ 40 h 42"/>
                  <a:gd name="T10" fmla="*/ 2 w 42"/>
                  <a:gd name="T11" fmla="*/ 0 h 42"/>
                  <a:gd name="T12" fmla="*/ 2 w 42"/>
                  <a:gd name="T13" fmla="*/ 0 h 42"/>
                  <a:gd name="T14" fmla="*/ 0 w 42"/>
                  <a:gd name="T15" fmla="*/ 2 h 42"/>
                  <a:gd name="T16" fmla="*/ 2 w 42"/>
                  <a:gd name="T17" fmla="*/ 4 h 42"/>
                  <a:gd name="T18" fmla="*/ 2 w 42"/>
                  <a:gd name="T19" fmla="*/ 4 h 42"/>
                  <a:gd name="T20" fmla="*/ 38 w 42"/>
                  <a:gd name="T21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2">
                    <a:moveTo>
                      <a:pt x="38" y="40"/>
                    </a:move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1"/>
                      <a:pt x="39" y="42"/>
                      <a:pt x="40" y="42"/>
                    </a:cubicBezTo>
                    <a:cubicBezTo>
                      <a:pt x="41" y="42"/>
                      <a:pt x="42" y="41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18"/>
                      <a:pt x="24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2" y="4"/>
                      <a:pt x="38" y="20"/>
                      <a:pt x="3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E85E478A-F3B9-9788-2674-6BB68297C9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7613" y="1392238"/>
                <a:ext cx="498475" cy="490537"/>
              </a:xfrm>
              <a:custGeom>
                <a:avLst/>
                <a:gdLst>
                  <a:gd name="T0" fmla="*/ 37 w 130"/>
                  <a:gd name="T1" fmla="*/ 4 h 128"/>
                  <a:gd name="T2" fmla="*/ 29 w 130"/>
                  <a:gd name="T3" fmla="*/ 0 h 128"/>
                  <a:gd name="T4" fmla="*/ 24 w 130"/>
                  <a:gd name="T5" fmla="*/ 1 h 128"/>
                  <a:gd name="T6" fmla="*/ 17 w 130"/>
                  <a:gd name="T7" fmla="*/ 12 h 128"/>
                  <a:gd name="T8" fmla="*/ 17 w 130"/>
                  <a:gd name="T9" fmla="*/ 67 h 128"/>
                  <a:gd name="T10" fmla="*/ 5 w 130"/>
                  <a:gd name="T11" fmla="*/ 80 h 128"/>
                  <a:gd name="T12" fmla="*/ 5 w 130"/>
                  <a:gd name="T13" fmla="*/ 96 h 128"/>
                  <a:gd name="T14" fmla="*/ 33 w 130"/>
                  <a:gd name="T15" fmla="*/ 124 h 128"/>
                  <a:gd name="T16" fmla="*/ 41 w 130"/>
                  <a:gd name="T17" fmla="*/ 128 h 128"/>
                  <a:gd name="T18" fmla="*/ 49 w 130"/>
                  <a:gd name="T19" fmla="*/ 124 h 128"/>
                  <a:gd name="T20" fmla="*/ 62 w 130"/>
                  <a:gd name="T21" fmla="*/ 112 h 128"/>
                  <a:gd name="T22" fmla="*/ 117 w 130"/>
                  <a:gd name="T23" fmla="*/ 112 h 128"/>
                  <a:gd name="T24" fmla="*/ 128 w 130"/>
                  <a:gd name="T25" fmla="*/ 105 h 128"/>
                  <a:gd name="T26" fmla="*/ 125 w 130"/>
                  <a:gd name="T27" fmla="*/ 92 h 128"/>
                  <a:gd name="T28" fmla="*/ 37 w 130"/>
                  <a:gd name="T29" fmla="*/ 4 h 128"/>
                  <a:gd name="T30" fmla="*/ 56 w 130"/>
                  <a:gd name="T31" fmla="*/ 106 h 128"/>
                  <a:gd name="T32" fmla="*/ 44 w 130"/>
                  <a:gd name="T33" fmla="*/ 119 h 128"/>
                  <a:gd name="T34" fmla="*/ 41 w 130"/>
                  <a:gd name="T35" fmla="*/ 120 h 128"/>
                  <a:gd name="T36" fmla="*/ 38 w 130"/>
                  <a:gd name="T37" fmla="*/ 119 h 128"/>
                  <a:gd name="T38" fmla="*/ 10 w 130"/>
                  <a:gd name="T39" fmla="*/ 91 h 128"/>
                  <a:gd name="T40" fmla="*/ 9 w 130"/>
                  <a:gd name="T41" fmla="*/ 88 h 128"/>
                  <a:gd name="T42" fmla="*/ 10 w 130"/>
                  <a:gd name="T43" fmla="*/ 85 h 128"/>
                  <a:gd name="T44" fmla="*/ 23 w 130"/>
                  <a:gd name="T45" fmla="*/ 73 h 128"/>
                  <a:gd name="T46" fmla="*/ 23 w 130"/>
                  <a:gd name="T47" fmla="*/ 73 h 128"/>
                  <a:gd name="T48" fmla="*/ 56 w 130"/>
                  <a:gd name="T49" fmla="*/ 106 h 128"/>
                  <a:gd name="T50" fmla="*/ 56 w 130"/>
                  <a:gd name="T51" fmla="*/ 106 h 128"/>
                  <a:gd name="T52" fmla="*/ 62 w 130"/>
                  <a:gd name="T53" fmla="*/ 104 h 128"/>
                  <a:gd name="T54" fmla="*/ 60 w 130"/>
                  <a:gd name="T55" fmla="*/ 104 h 128"/>
                  <a:gd name="T56" fmla="*/ 25 w 130"/>
                  <a:gd name="T57" fmla="*/ 69 h 128"/>
                  <a:gd name="T58" fmla="*/ 25 w 130"/>
                  <a:gd name="T59" fmla="*/ 67 h 128"/>
                  <a:gd name="T60" fmla="*/ 25 w 130"/>
                  <a:gd name="T61" fmla="*/ 19 h 128"/>
                  <a:gd name="T62" fmla="*/ 110 w 130"/>
                  <a:gd name="T63" fmla="*/ 104 h 128"/>
                  <a:gd name="T64" fmla="*/ 62 w 130"/>
                  <a:gd name="T65" fmla="*/ 104 h 128"/>
                  <a:gd name="T66" fmla="*/ 121 w 130"/>
                  <a:gd name="T67" fmla="*/ 102 h 128"/>
                  <a:gd name="T68" fmla="*/ 117 w 130"/>
                  <a:gd name="T69" fmla="*/ 104 h 128"/>
                  <a:gd name="T70" fmla="*/ 116 w 130"/>
                  <a:gd name="T71" fmla="*/ 104 h 128"/>
                  <a:gd name="T72" fmla="*/ 25 w 130"/>
                  <a:gd name="T73" fmla="*/ 13 h 128"/>
                  <a:gd name="T74" fmla="*/ 25 w 130"/>
                  <a:gd name="T75" fmla="*/ 12 h 128"/>
                  <a:gd name="T76" fmla="*/ 27 w 130"/>
                  <a:gd name="T77" fmla="*/ 8 h 128"/>
                  <a:gd name="T78" fmla="*/ 29 w 130"/>
                  <a:gd name="T79" fmla="*/ 8 h 128"/>
                  <a:gd name="T80" fmla="*/ 32 w 130"/>
                  <a:gd name="T81" fmla="*/ 9 h 128"/>
                  <a:gd name="T82" fmla="*/ 120 w 130"/>
                  <a:gd name="T83" fmla="*/ 97 h 128"/>
                  <a:gd name="T84" fmla="*/ 121 w 130"/>
                  <a:gd name="T85" fmla="*/ 10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128">
                    <a:moveTo>
                      <a:pt x="37" y="4"/>
                    </a:moveTo>
                    <a:cubicBezTo>
                      <a:pt x="35" y="1"/>
                      <a:pt x="32" y="0"/>
                      <a:pt x="29" y="0"/>
                    </a:cubicBezTo>
                    <a:cubicBezTo>
                      <a:pt x="27" y="0"/>
                      <a:pt x="26" y="0"/>
                      <a:pt x="24" y="1"/>
                    </a:cubicBezTo>
                    <a:cubicBezTo>
                      <a:pt x="20" y="3"/>
                      <a:pt x="17" y="7"/>
                      <a:pt x="17" y="12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0" y="84"/>
                      <a:pt x="0" y="92"/>
                      <a:pt x="5" y="96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5" y="127"/>
                      <a:pt x="38" y="128"/>
                      <a:pt x="41" y="128"/>
                    </a:cubicBezTo>
                    <a:cubicBezTo>
                      <a:pt x="44" y="128"/>
                      <a:pt x="47" y="127"/>
                      <a:pt x="49" y="124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117" y="112"/>
                      <a:pt x="117" y="112"/>
                      <a:pt x="117" y="112"/>
                    </a:cubicBezTo>
                    <a:cubicBezTo>
                      <a:pt x="122" y="112"/>
                      <a:pt x="126" y="109"/>
                      <a:pt x="128" y="105"/>
                    </a:cubicBezTo>
                    <a:cubicBezTo>
                      <a:pt x="130" y="100"/>
                      <a:pt x="129" y="95"/>
                      <a:pt x="125" y="92"/>
                    </a:cubicBezTo>
                    <a:lnTo>
                      <a:pt x="37" y="4"/>
                    </a:lnTo>
                    <a:close/>
                    <a:moveTo>
                      <a:pt x="56" y="106"/>
                    </a:moveTo>
                    <a:cubicBezTo>
                      <a:pt x="44" y="119"/>
                      <a:pt x="44" y="119"/>
                      <a:pt x="44" y="119"/>
                    </a:cubicBezTo>
                    <a:cubicBezTo>
                      <a:pt x="43" y="120"/>
                      <a:pt x="42" y="120"/>
                      <a:pt x="41" y="120"/>
                    </a:cubicBezTo>
                    <a:cubicBezTo>
                      <a:pt x="40" y="120"/>
                      <a:pt x="39" y="120"/>
                      <a:pt x="38" y="119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0"/>
                      <a:pt x="9" y="89"/>
                      <a:pt x="9" y="88"/>
                    </a:cubicBezTo>
                    <a:cubicBezTo>
                      <a:pt x="9" y="87"/>
                      <a:pt x="9" y="86"/>
                      <a:pt x="10" y="85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lose/>
                    <a:moveTo>
                      <a:pt x="62" y="104"/>
                    </a:moveTo>
                    <a:cubicBezTo>
                      <a:pt x="61" y="104"/>
                      <a:pt x="61" y="104"/>
                      <a:pt x="60" y="104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8"/>
                      <a:pt x="25" y="68"/>
                      <a:pt x="25" y="6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110" y="104"/>
                      <a:pt x="110" y="104"/>
                      <a:pt x="110" y="104"/>
                    </a:cubicBezTo>
                    <a:lnTo>
                      <a:pt x="62" y="104"/>
                    </a:lnTo>
                    <a:close/>
                    <a:moveTo>
                      <a:pt x="121" y="102"/>
                    </a:moveTo>
                    <a:cubicBezTo>
                      <a:pt x="120" y="103"/>
                      <a:pt x="119" y="104"/>
                      <a:pt x="117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0"/>
                      <a:pt x="26" y="9"/>
                      <a:pt x="27" y="8"/>
                    </a:cubicBezTo>
                    <a:cubicBezTo>
                      <a:pt x="28" y="8"/>
                      <a:pt x="28" y="8"/>
                      <a:pt x="29" y="8"/>
                    </a:cubicBezTo>
                    <a:cubicBezTo>
                      <a:pt x="30" y="8"/>
                      <a:pt x="31" y="8"/>
                      <a:pt x="32" y="9"/>
                    </a:cubicBezTo>
                    <a:cubicBezTo>
                      <a:pt x="120" y="97"/>
                      <a:pt x="120" y="97"/>
                      <a:pt x="120" y="97"/>
                    </a:cubicBezTo>
                    <a:cubicBezTo>
                      <a:pt x="121" y="98"/>
                      <a:pt x="121" y="100"/>
                      <a:pt x="121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530676C-8DDC-669B-4D64-9E604636E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2726" y="1392238"/>
                <a:ext cx="230188" cy="230187"/>
              </a:xfrm>
              <a:custGeom>
                <a:avLst/>
                <a:gdLst>
                  <a:gd name="T0" fmla="*/ 4 w 60"/>
                  <a:gd name="T1" fmla="*/ 8 h 60"/>
                  <a:gd name="T2" fmla="*/ 4 w 60"/>
                  <a:gd name="T3" fmla="*/ 8 h 60"/>
                  <a:gd name="T4" fmla="*/ 52 w 60"/>
                  <a:gd name="T5" fmla="*/ 56 h 60"/>
                  <a:gd name="T6" fmla="*/ 52 w 60"/>
                  <a:gd name="T7" fmla="*/ 56 h 60"/>
                  <a:gd name="T8" fmla="*/ 56 w 60"/>
                  <a:gd name="T9" fmla="*/ 60 h 60"/>
                  <a:gd name="T10" fmla="*/ 60 w 60"/>
                  <a:gd name="T11" fmla="*/ 56 h 60"/>
                  <a:gd name="T12" fmla="*/ 60 w 60"/>
                  <a:gd name="T13" fmla="*/ 56 h 60"/>
                  <a:gd name="T14" fmla="*/ 4 w 60"/>
                  <a:gd name="T15" fmla="*/ 0 h 60"/>
                  <a:gd name="T16" fmla="*/ 4 w 60"/>
                  <a:gd name="T17" fmla="*/ 0 h 60"/>
                  <a:gd name="T18" fmla="*/ 0 w 60"/>
                  <a:gd name="T19" fmla="*/ 4 h 60"/>
                  <a:gd name="T20" fmla="*/ 4 w 60"/>
                  <a:gd name="T21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0" y="8"/>
                      <a:pt x="52" y="30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8"/>
                      <a:pt x="54" y="60"/>
                      <a:pt x="56" y="60"/>
                    </a:cubicBezTo>
                    <a:cubicBezTo>
                      <a:pt x="58" y="60"/>
                      <a:pt x="60" y="58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25"/>
                      <a:pt x="3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186D14F9-A852-B20D-D084-B5DE5454E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7978" y="2996330"/>
              <a:ext cx="313675" cy="313676"/>
            </a:xfrm>
            <a:custGeom>
              <a:avLst/>
              <a:gdLst>
                <a:gd name="T0" fmla="*/ 144 w 201"/>
                <a:gd name="T1" fmla="*/ 57 h 201"/>
                <a:gd name="T2" fmla="*/ 144 w 201"/>
                <a:gd name="T3" fmla="*/ 0 h 201"/>
                <a:gd name="T4" fmla="*/ 0 w 201"/>
                <a:gd name="T5" fmla="*/ 0 h 201"/>
                <a:gd name="T6" fmla="*/ 0 w 201"/>
                <a:gd name="T7" fmla="*/ 143 h 201"/>
                <a:gd name="T8" fmla="*/ 58 w 201"/>
                <a:gd name="T9" fmla="*/ 143 h 201"/>
                <a:gd name="T10" fmla="*/ 58 w 201"/>
                <a:gd name="T11" fmla="*/ 201 h 201"/>
                <a:gd name="T12" fmla="*/ 201 w 201"/>
                <a:gd name="T13" fmla="*/ 201 h 201"/>
                <a:gd name="T14" fmla="*/ 201 w 201"/>
                <a:gd name="T15" fmla="*/ 57 h 201"/>
                <a:gd name="T16" fmla="*/ 144 w 201"/>
                <a:gd name="T17" fmla="*/ 57 h 201"/>
                <a:gd name="T18" fmla="*/ 187 w 201"/>
                <a:gd name="T19" fmla="*/ 187 h 201"/>
                <a:gd name="T20" fmla="*/ 72 w 201"/>
                <a:gd name="T21" fmla="*/ 187 h 201"/>
                <a:gd name="T22" fmla="*/ 72 w 201"/>
                <a:gd name="T23" fmla="*/ 72 h 201"/>
                <a:gd name="T24" fmla="*/ 187 w 201"/>
                <a:gd name="T25" fmla="*/ 72 h 201"/>
                <a:gd name="T26" fmla="*/ 187 w 201"/>
                <a:gd name="T27" fmla="*/ 18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01">
                  <a:moveTo>
                    <a:pt x="144" y="57"/>
                  </a:moveTo>
                  <a:lnTo>
                    <a:pt x="144" y="0"/>
                  </a:lnTo>
                  <a:lnTo>
                    <a:pt x="0" y="0"/>
                  </a:lnTo>
                  <a:lnTo>
                    <a:pt x="0" y="143"/>
                  </a:lnTo>
                  <a:lnTo>
                    <a:pt x="58" y="143"/>
                  </a:lnTo>
                  <a:lnTo>
                    <a:pt x="58" y="201"/>
                  </a:lnTo>
                  <a:lnTo>
                    <a:pt x="201" y="201"/>
                  </a:lnTo>
                  <a:lnTo>
                    <a:pt x="201" y="57"/>
                  </a:lnTo>
                  <a:lnTo>
                    <a:pt x="144" y="57"/>
                  </a:lnTo>
                  <a:close/>
                  <a:moveTo>
                    <a:pt x="187" y="187"/>
                  </a:moveTo>
                  <a:lnTo>
                    <a:pt x="72" y="187"/>
                  </a:lnTo>
                  <a:lnTo>
                    <a:pt x="72" y="72"/>
                  </a:lnTo>
                  <a:lnTo>
                    <a:pt x="187" y="72"/>
                  </a:lnTo>
                  <a:lnTo>
                    <a:pt x="187" y="18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98">
              <a:extLst>
                <a:ext uri="{FF2B5EF4-FFF2-40B4-BE49-F238E27FC236}">
                  <a16:creationId xmlns:a16="http://schemas.microsoft.com/office/drawing/2014/main" id="{96456B3C-7D2C-2D81-46AB-DC37CB322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348" y="3809739"/>
              <a:ext cx="323990" cy="323990"/>
            </a:xfrm>
            <a:custGeom>
              <a:avLst/>
              <a:gdLst>
                <a:gd name="T0" fmla="*/ 21 w 66"/>
                <a:gd name="T1" fmla="*/ 66 h 66"/>
                <a:gd name="T2" fmla="*/ 49 w 66"/>
                <a:gd name="T3" fmla="*/ 66 h 66"/>
                <a:gd name="T4" fmla="*/ 63 w 66"/>
                <a:gd name="T5" fmla="*/ 29 h 66"/>
                <a:gd name="T6" fmla="*/ 55 w 66"/>
                <a:gd name="T7" fmla="*/ 26 h 66"/>
                <a:gd name="T8" fmla="*/ 51 w 66"/>
                <a:gd name="T9" fmla="*/ 33 h 66"/>
                <a:gd name="T10" fmla="*/ 49 w 66"/>
                <a:gd name="T11" fmla="*/ 30 h 66"/>
                <a:gd name="T12" fmla="*/ 52 w 66"/>
                <a:gd name="T13" fmla="*/ 10 h 66"/>
                <a:gd name="T14" fmla="*/ 43 w 66"/>
                <a:gd name="T15" fmla="*/ 9 h 66"/>
                <a:gd name="T16" fmla="*/ 40 w 66"/>
                <a:gd name="T17" fmla="*/ 28 h 66"/>
                <a:gd name="T18" fmla="*/ 36 w 66"/>
                <a:gd name="T19" fmla="*/ 26 h 66"/>
                <a:gd name="T20" fmla="*/ 36 w 66"/>
                <a:gd name="T21" fmla="*/ 6 h 66"/>
                <a:gd name="T22" fmla="*/ 26 w 66"/>
                <a:gd name="T23" fmla="*/ 6 h 66"/>
                <a:gd name="T24" fmla="*/ 27 w 66"/>
                <a:gd name="T25" fmla="*/ 29 h 66"/>
                <a:gd name="T26" fmla="*/ 23 w 66"/>
                <a:gd name="T27" fmla="*/ 29 h 66"/>
                <a:gd name="T28" fmla="*/ 17 w 66"/>
                <a:gd name="T29" fmla="*/ 14 h 66"/>
                <a:gd name="T30" fmla="*/ 9 w 66"/>
                <a:gd name="T31" fmla="*/ 17 h 66"/>
                <a:gd name="T32" fmla="*/ 17 w 66"/>
                <a:gd name="T33" fmla="*/ 36 h 66"/>
                <a:gd name="T34" fmla="*/ 16 w 66"/>
                <a:gd name="T35" fmla="*/ 43 h 66"/>
                <a:gd name="T36" fmla="*/ 7 w 66"/>
                <a:gd name="T37" fmla="*/ 36 h 66"/>
                <a:gd name="T38" fmla="*/ 1 w 66"/>
                <a:gd name="T39" fmla="*/ 40 h 66"/>
                <a:gd name="T40" fmla="*/ 14 w 66"/>
                <a:gd name="T41" fmla="*/ 57 h 66"/>
                <a:gd name="T42" fmla="*/ 21 w 66"/>
                <a:gd name="T4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66">
                  <a:moveTo>
                    <a:pt x="21" y="66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60" y="38"/>
                    <a:pt x="63" y="29"/>
                  </a:cubicBezTo>
                  <a:cubicBezTo>
                    <a:pt x="66" y="20"/>
                    <a:pt x="58" y="18"/>
                    <a:pt x="55" y="26"/>
                  </a:cubicBezTo>
                  <a:cubicBezTo>
                    <a:pt x="53" y="32"/>
                    <a:pt x="51" y="33"/>
                    <a:pt x="51" y="33"/>
                  </a:cubicBezTo>
                  <a:cubicBezTo>
                    <a:pt x="51" y="33"/>
                    <a:pt x="48" y="33"/>
                    <a:pt x="49" y="30"/>
                  </a:cubicBezTo>
                  <a:cubicBezTo>
                    <a:pt x="49" y="25"/>
                    <a:pt x="50" y="19"/>
                    <a:pt x="52" y="10"/>
                  </a:cubicBezTo>
                  <a:cubicBezTo>
                    <a:pt x="53" y="5"/>
                    <a:pt x="44" y="4"/>
                    <a:pt x="43" y="9"/>
                  </a:cubicBezTo>
                  <a:cubicBezTo>
                    <a:pt x="43" y="13"/>
                    <a:pt x="41" y="25"/>
                    <a:pt x="40" y="28"/>
                  </a:cubicBezTo>
                  <a:cubicBezTo>
                    <a:pt x="40" y="31"/>
                    <a:pt x="37" y="33"/>
                    <a:pt x="36" y="26"/>
                  </a:cubicBezTo>
                  <a:cubicBezTo>
                    <a:pt x="36" y="22"/>
                    <a:pt x="36" y="15"/>
                    <a:pt x="36" y="6"/>
                  </a:cubicBezTo>
                  <a:cubicBezTo>
                    <a:pt x="36" y="0"/>
                    <a:pt x="26" y="1"/>
                    <a:pt x="26" y="6"/>
                  </a:cubicBezTo>
                  <a:cubicBezTo>
                    <a:pt x="26" y="10"/>
                    <a:pt x="27" y="26"/>
                    <a:pt x="27" y="29"/>
                  </a:cubicBezTo>
                  <a:cubicBezTo>
                    <a:pt x="27" y="32"/>
                    <a:pt x="25" y="33"/>
                    <a:pt x="23" y="29"/>
                  </a:cubicBezTo>
                  <a:cubicBezTo>
                    <a:pt x="21" y="24"/>
                    <a:pt x="19" y="19"/>
                    <a:pt x="17" y="14"/>
                  </a:cubicBezTo>
                  <a:cubicBezTo>
                    <a:pt x="15" y="8"/>
                    <a:pt x="7" y="12"/>
                    <a:pt x="9" y="17"/>
                  </a:cubicBezTo>
                  <a:cubicBezTo>
                    <a:pt x="10" y="21"/>
                    <a:pt x="14" y="30"/>
                    <a:pt x="17" y="36"/>
                  </a:cubicBezTo>
                  <a:cubicBezTo>
                    <a:pt x="18" y="40"/>
                    <a:pt x="20" y="47"/>
                    <a:pt x="16" y="43"/>
                  </a:cubicBezTo>
                  <a:cubicBezTo>
                    <a:pt x="12" y="41"/>
                    <a:pt x="11" y="38"/>
                    <a:pt x="7" y="36"/>
                  </a:cubicBezTo>
                  <a:cubicBezTo>
                    <a:pt x="4" y="33"/>
                    <a:pt x="0" y="39"/>
                    <a:pt x="1" y="40"/>
                  </a:cubicBezTo>
                  <a:cubicBezTo>
                    <a:pt x="5" y="44"/>
                    <a:pt x="10" y="51"/>
                    <a:pt x="14" y="57"/>
                  </a:cubicBezTo>
                  <a:cubicBezTo>
                    <a:pt x="17" y="61"/>
                    <a:pt x="21" y="66"/>
                    <a:pt x="21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505B02C-D292-0BAC-8C68-E52EF7099878}"/>
                </a:ext>
              </a:extLst>
            </p:cNvPr>
            <p:cNvGrpSpPr/>
            <p:nvPr/>
          </p:nvGrpSpPr>
          <p:grpSpPr>
            <a:xfrm>
              <a:off x="1251832" y="3794548"/>
              <a:ext cx="515858" cy="354372"/>
              <a:chOff x="9902825" y="4503738"/>
              <a:chExt cx="365125" cy="250825"/>
            </a:xfrm>
            <a:grpFill/>
            <a:effectLst/>
          </p:grpSpPr>
          <p:sp>
            <p:nvSpPr>
              <p:cNvPr id="239" name="Freeform 119">
                <a:extLst>
                  <a:ext uri="{FF2B5EF4-FFF2-40B4-BE49-F238E27FC236}">
                    <a16:creationId xmlns:a16="http://schemas.microsoft.com/office/drawing/2014/main" id="{7E641182-D422-BA57-16B7-14311A7BC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8863" y="4549776"/>
                <a:ext cx="107950" cy="95250"/>
              </a:xfrm>
              <a:custGeom>
                <a:avLst/>
                <a:gdLst>
                  <a:gd name="T0" fmla="*/ 18 w 19"/>
                  <a:gd name="T1" fmla="*/ 17 h 17"/>
                  <a:gd name="T2" fmla="*/ 18 w 19"/>
                  <a:gd name="T3" fmla="*/ 14 h 17"/>
                  <a:gd name="T4" fmla="*/ 14 w 19"/>
                  <a:gd name="T5" fmla="*/ 12 h 17"/>
                  <a:gd name="T6" fmla="*/ 12 w 19"/>
                  <a:gd name="T7" fmla="*/ 11 h 17"/>
                  <a:gd name="T8" fmla="*/ 12 w 19"/>
                  <a:gd name="T9" fmla="*/ 9 h 17"/>
                  <a:gd name="T10" fmla="*/ 12 w 19"/>
                  <a:gd name="T11" fmla="*/ 7 h 17"/>
                  <a:gd name="T12" fmla="*/ 13 w 19"/>
                  <a:gd name="T13" fmla="*/ 6 h 17"/>
                  <a:gd name="T14" fmla="*/ 13 w 19"/>
                  <a:gd name="T15" fmla="*/ 5 h 17"/>
                  <a:gd name="T16" fmla="*/ 13 w 19"/>
                  <a:gd name="T17" fmla="*/ 3 h 17"/>
                  <a:gd name="T18" fmla="*/ 9 w 19"/>
                  <a:gd name="T19" fmla="*/ 0 h 17"/>
                  <a:gd name="T20" fmla="*/ 6 w 19"/>
                  <a:gd name="T21" fmla="*/ 3 h 17"/>
                  <a:gd name="T22" fmla="*/ 6 w 19"/>
                  <a:gd name="T23" fmla="*/ 5 h 17"/>
                  <a:gd name="T24" fmla="*/ 5 w 19"/>
                  <a:gd name="T25" fmla="*/ 6 h 17"/>
                  <a:gd name="T26" fmla="*/ 6 w 19"/>
                  <a:gd name="T27" fmla="*/ 7 h 17"/>
                  <a:gd name="T28" fmla="*/ 7 w 19"/>
                  <a:gd name="T29" fmla="*/ 9 h 17"/>
                  <a:gd name="T30" fmla="*/ 7 w 19"/>
                  <a:gd name="T31" fmla="*/ 11 h 17"/>
                  <a:gd name="T32" fmla="*/ 5 w 19"/>
                  <a:gd name="T33" fmla="*/ 12 h 17"/>
                  <a:gd name="T34" fmla="*/ 0 w 19"/>
                  <a:gd name="T35" fmla="*/ 14 h 17"/>
                  <a:gd name="T36" fmla="*/ 0 w 19"/>
                  <a:gd name="T37" fmla="*/ 17 h 17"/>
                  <a:gd name="T38" fmla="*/ 18 w 19"/>
                  <a:gd name="T3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17">
                    <a:moveTo>
                      <a:pt x="18" y="17"/>
                    </a:moveTo>
                    <a:cubicBezTo>
                      <a:pt x="18" y="17"/>
                      <a:pt x="19" y="15"/>
                      <a:pt x="18" y="14"/>
                    </a:cubicBezTo>
                    <a:cubicBezTo>
                      <a:pt x="18" y="14"/>
                      <a:pt x="16" y="13"/>
                      <a:pt x="14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7"/>
                    </a:cubicBezTo>
                    <a:cubicBezTo>
                      <a:pt x="13" y="7"/>
                      <a:pt x="13" y="7"/>
                      <a:pt x="13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1"/>
                      <a:pt x="11" y="0"/>
                      <a:pt x="9" y="0"/>
                    </a:cubicBezTo>
                    <a:cubicBezTo>
                      <a:pt x="7" y="0"/>
                      <a:pt x="6" y="1"/>
                      <a:pt x="6" y="3"/>
                    </a:cubicBezTo>
                    <a:cubicBezTo>
                      <a:pt x="6" y="3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1"/>
                      <a:pt x="5" y="12"/>
                    </a:cubicBezTo>
                    <a:cubicBezTo>
                      <a:pt x="3" y="13"/>
                      <a:pt x="1" y="14"/>
                      <a:pt x="0" y="14"/>
                    </a:cubicBezTo>
                    <a:cubicBezTo>
                      <a:pt x="0" y="15"/>
                      <a:pt x="0" y="17"/>
                      <a:pt x="0" y="17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0" name="Rectangle 120">
                <a:extLst>
                  <a:ext uri="{FF2B5EF4-FFF2-40B4-BE49-F238E27FC236}">
                    <a16:creationId xmlns:a16="http://schemas.microsoft.com/office/drawing/2014/main" id="{E50C5202-C0A2-39FF-7899-21102CB2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5388" y="4549776"/>
                <a:ext cx="9048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1" name="Rectangle 121">
                <a:extLst>
                  <a:ext uri="{FF2B5EF4-FFF2-40B4-BE49-F238E27FC236}">
                    <a16:creationId xmlns:a16="http://schemas.microsoft.com/office/drawing/2014/main" id="{C4C68244-1F1E-C7A3-E272-E51E39BBD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5388" y="4594226"/>
                <a:ext cx="13652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2" name="Rectangle 122">
                <a:extLst>
                  <a:ext uri="{FF2B5EF4-FFF2-40B4-BE49-F238E27FC236}">
                    <a16:creationId xmlns:a16="http://schemas.microsoft.com/office/drawing/2014/main" id="{8C5492A4-7480-5C5C-134B-B0B7F155D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5388" y="4640263"/>
                <a:ext cx="11430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3" name="Freeform 123">
                <a:extLst>
                  <a:ext uri="{FF2B5EF4-FFF2-40B4-BE49-F238E27FC236}">
                    <a16:creationId xmlns:a16="http://schemas.microsoft.com/office/drawing/2014/main" id="{A6295AEB-923B-1AC3-F592-B4F628F15B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02825" y="4503738"/>
                <a:ext cx="365125" cy="250825"/>
              </a:xfrm>
              <a:custGeom>
                <a:avLst/>
                <a:gdLst>
                  <a:gd name="T0" fmla="*/ 0 w 64"/>
                  <a:gd name="T1" fmla="*/ 0 h 44"/>
                  <a:gd name="T2" fmla="*/ 0 w 64"/>
                  <a:gd name="T3" fmla="*/ 44 h 44"/>
                  <a:gd name="T4" fmla="*/ 64 w 64"/>
                  <a:gd name="T5" fmla="*/ 44 h 44"/>
                  <a:gd name="T6" fmla="*/ 64 w 64"/>
                  <a:gd name="T7" fmla="*/ 0 h 44"/>
                  <a:gd name="T8" fmla="*/ 0 w 64"/>
                  <a:gd name="T9" fmla="*/ 0 h 44"/>
                  <a:gd name="T10" fmla="*/ 60 w 64"/>
                  <a:gd name="T11" fmla="*/ 40 h 44"/>
                  <a:gd name="T12" fmla="*/ 52 w 64"/>
                  <a:gd name="T13" fmla="*/ 40 h 44"/>
                  <a:gd name="T14" fmla="*/ 52 w 64"/>
                  <a:gd name="T15" fmla="*/ 38 h 44"/>
                  <a:gd name="T16" fmla="*/ 46 w 64"/>
                  <a:gd name="T17" fmla="*/ 32 h 44"/>
                  <a:gd name="T18" fmla="*/ 40 w 64"/>
                  <a:gd name="T19" fmla="*/ 38 h 44"/>
                  <a:gd name="T20" fmla="*/ 40 w 64"/>
                  <a:gd name="T21" fmla="*/ 40 h 44"/>
                  <a:gd name="T22" fmla="*/ 24 w 64"/>
                  <a:gd name="T23" fmla="*/ 40 h 44"/>
                  <a:gd name="T24" fmla="*/ 24 w 64"/>
                  <a:gd name="T25" fmla="*/ 38 h 44"/>
                  <a:gd name="T26" fmla="*/ 18 w 64"/>
                  <a:gd name="T27" fmla="*/ 32 h 44"/>
                  <a:gd name="T28" fmla="*/ 12 w 64"/>
                  <a:gd name="T29" fmla="*/ 38 h 44"/>
                  <a:gd name="T30" fmla="*/ 12 w 64"/>
                  <a:gd name="T31" fmla="*/ 40 h 44"/>
                  <a:gd name="T32" fmla="*/ 4 w 64"/>
                  <a:gd name="T33" fmla="*/ 40 h 44"/>
                  <a:gd name="T34" fmla="*/ 4 w 64"/>
                  <a:gd name="T35" fmla="*/ 4 h 44"/>
                  <a:gd name="T36" fmla="*/ 60 w 64"/>
                  <a:gd name="T37" fmla="*/ 4 h 44"/>
                  <a:gd name="T38" fmla="*/ 60 w 64"/>
                  <a:gd name="T39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44">
                    <a:moveTo>
                      <a:pt x="0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0" y="0"/>
                    </a:lnTo>
                    <a:close/>
                    <a:moveTo>
                      <a:pt x="60" y="40"/>
                    </a:move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9"/>
                      <a:pt x="52" y="39"/>
                      <a:pt x="52" y="38"/>
                    </a:cubicBezTo>
                    <a:cubicBezTo>
                      <a:pt x="52" y="35"/>
                      <a:pt x="49" y="32"/>
                      <a:pt x="46" y="32"/>
                    </a:cubicBezTo>
                    <a:cubicBezTo>
                      <a:pt x="43" y="32"/>
                      <a:pt x="40" y="35"/>
                      <a:pt x="40" y="38"/>
                    </a:cubicBezTo>
                    <a:cubicBezTo>
                      <a:pt x="40" y="39"/>
                      <a:pt x="40" y="39"/>
                      <a:pt x="40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39"/>
                      <a:pt x="24" y="39"/>
                      <a:pt x="24" y="38"/>
                    </a:cubicBezTo>
                    <a:cubicBezTo>
                      <a:pt x="24" y="35"/>
                      <a:pt x="21" y="32"/>
                      <a:pt x="18" y="32"/>
                    </a:cubicBezTo>
                    <a:cubicBezTo>
                      <a:pt x="15" y="32"/>
                      <a:pt x="12" y="35"/>
                      <a:pt x="12" y="38"/>
                    </a:cubicBezTo>
                    <a:cubicBezTo>
                      <a:pt x="12" y="39"/>
                      <a:pt x="12" y="39"/>
                      <a:pt x="12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0" y="4"/>
                      <a:pt x="60" y="4"/>
                      <a:pt x="60" y="4"/>
                    </a:cubicBezTo>
                    <a:lnTo>
                      <a:pt x="6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E339ED4-358F-12B7-71E5-7AC15AE973BE}"/>
                </a:ext>
              </a:extLst>
            </p:cNvPr>
            <p:cNvGrpSpPr/>
            <p:nvPr/>
          </p:nvGrpSpPr>
          <p:grpSpPr>
            <a:xfrm>
              <a:off x="5489594" y="3804937"/>
              <a:ext cx="251810" cy="333594"/>
              <a:chOff x="6351" y="0"/>
              <a:chExt cx="371475" cy="492125"/>
            </a:xfrm>
            <a:grpFill/>
          </p:grpSpPr>
          <p:sp>
            <p:nvSpPr>
              <p:cNvPr id="237" name="Freeform 23">
                <a:extLst>
                  <a:ext uri="{FF2B5EF4-FFF2-40B4-BE49-F238E27FC236}">
                    <a16:creationId xmlns:a16="http://schemas.microsoft.com/office/drawing/2014/main" id="{378044EC-297D-2472-B723-EA5A72E90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426" y="88900"/>
                <a:ext cx="185738" cy="184150"/>
              </a:xfrm>
              <a:custGeom>
                <a:avLst/>
                <a:gdLst>
                  <a:gd name="T0" fmla="*/ 24 w 48"/>
                  <a:gd name="T1" fmla="*/ 48 h 48"/>
                  <a:gd name="T2" fmla="*/ 48 w 48"/>
                  <a:gd name="T3" fmla="*/ 24 h 48"/>
                  <a:gd name="T4" fmla="*/ 24 w 48"/>
                  <a:gd name="T5" fmla="*/ 0 h 48"/>
                  <a:gd name="T6" fmla="*/ 0 w 48"/>
                  <a:gd name="T7" fmla="*/ 24 h 48"/>
                  <a:gd name="T8" fmla="*/ 24 w 48"/>
                  <a:gd name="T9" fmla="*/ 48 h 48"/>
                  <a:gd name="T10" fmla="*/ 24 w 48"/>
                  <a:gd name="T11" fmla="*/ 4 h 48"/>
                  <a:gd name="T12" fmla="*/ 44 w 48"/>
                  <a:gd name="T13" fmla="*/ 24 h 48"/>
                  <a:gd name="T14" fmla="*/ 24 w 48"/>
                  <a:gd name="T15" fmla="*/ 44 h 48"/>
                  <a:gd name="T16" fmla="*/ 4 w 48"/>
                  <a:gd name="T17" fmla="*/ 24 h 48"/>
                  <a:gd name="T18" fmla="*/ 24 w 48"/>
                  <a:gd name="T1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37" y="48"/>
                      <a:pt x="48" y="37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"/>
                    </a:moveTo>
                    <a:cubicBezTo>
                      <a:pt x="35" y="4"/>
                      <a:pt x="44" y="13"/>
                      <a:pt x="44" y="24"/>
                    </a:cubicBezTo>
                    <a:cubicBezTo>
                      <a:pt x="44" y="35"/>
                      <a:pt x="35" y="44"/>
                      <a:pt x="24" y="44"/>
                    </a:cubicBezTo>
                    <a:cubicBezTo>
                      <a:pt x="13" y="44"/>
                      <a:pt x="4" y="3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8" name="Freeform 24">
                <a:extLst>
                  <a:ext uri="{FF2B5EF4-FFF2-40B4-BE49-F238E27FC236}">
                    <a16:creationId xmlns:a16="http://schemas.microsoft.com/office/drawing/2014/main" id="{15C27B4E-FB34-E84F-4E13-062EAB336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1" y="0"/>
                <a:ext cx="371475" cy="492125"/>
              </a:xfrm>
              <a:custGeom>
                <a:avLst/>
                <a:gdLst>
                  <a:gd name="T0" fmla="*/ 48 w 96"/>
                  <a:gd name="T1" fmla="*/ 0 h 128"/>
                  <a:gd name="T2" fmla="*/ 0 w 96"/>
                  <a:gd name="T3" fmla="*/ 48 h 128"/>
                  <a:gd name="T4" fmla="*/ 41 w 96"/>
                  <a:gd name="T5" fmla="*/ 125 h 128"/>
                  <a:gd name="T6" fmla="*/ 48 w 96"/>
                  <a:gd name="T7" fmla="*/ 128 h 128"/>
                  <a:gd name="T8" fmla="*/ 48 w 96"/>
                  <a:gd name="T9" fmla="*/ 128 h 128"/>
                  <a:gd name="T10" fmla="*/ 54 w 96"/>
                  <a:gd name="T11" fmla="*/ 125 h 128"/>
                  <a:gd name="T12" fmla="*/ 96 w 96"/>
                  <a:gd name="T13" fmla="*/ 48 h 128"/>
                  <a:gd name="T14" fmla="*/ 48 w 96"/>
                  <a:gd name="T15" fmla="*/ 0 h 128"/>
                  <a:gd name="T16" fmla="*/ 48 w 96"/>
                  <a:gd name="T17" fmla="*/ 120 h 128"/>
                  <a:gd name="T18" fmla="*/ 48 w 96"/>
                  <a:gd name="T19" fmla="*/ 120 h 128"/>
                  <a:gd name="T20" fmla="*/ 47 w 96"/>
                  <a:gd name="T21" fmla="*/ 119 h 128"/>
                  <a:gd name="T22" fmla="*/ 8 w 96"/>
                  <a:gd name="T23" fmla="*/ 48 h 128"/>
                  <a:gd name="T24" fmla="*/ 48 w 96"/>
                  <a:gd name="T25" fmla="*/ 8 h 128"/>
                  <a:gd name="T26" fmla="*/ 88 w 96"/>
                  <a:gd name="T27" fmla="*/ 48 h 128"/>
                  <a:gd name="T28" fmla="*/ 48 w 96"/>
                  <a:gd name="T29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6" h="128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6"/>
                      <a:pt x="24" y="105"/>
                      <a:pt x="41" y="125"/>
                    </a:cubicBezTo>
                    <a:cubicBezTo>
                      <a:pt x="42" y="125"/>
                      <a:pt x="44" y="128"/>
                      <a:pt x="48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4" y="125"/>
                      <a:pt x="54" y="125"/>
                    </a:cubicBezTo>
                    <a:cubicBezTo>
                      <a:pt x="72" y="105"/>
                      <a:pt x="96" y="76"/>
                      <a:pt x="96" y="48"/>
                    </a:cubicBezTo>
                    <a:cubicBezTo>
                      <a:pt x="96" y="21"/>
                      <a:pt x="74" y="0"/>
                      <a:pt x="48" y="0"/>
                    </a:cubicBezTo>
                    <a:close/>
                    <a:moveTo>
                      <a:pt x="4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48" y="120"/>
                      <a:pt x="48" y="120"/>
                      <a:pt x="47" y="119"/>
                    </a:cubicBezTo>
                    <a:cubicBezTo>
                      <a:pt x="33" y="103"/>
                      <a:pt x="8" y="74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74"/>
                      <a:pt x="63" y="103"/>
                      <a:pt x="4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5E0685BB-078D-B8F4-8BF8-834A19F769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32860" y="3801576"/>
              <a:ext cx="343910" cy="340316"/>
            </a:xfrm>
            <a:custGeom>
              <a:avLst/>
              <a:gdLst>
                <a:gd name="T0" fmla="*/ 1291 w 1334"/>
                <a:gd name="T1" fmla="*/ 1169 h 1320"/>
                <a:gd name="T2" fmla="*/ 908 w 1334"/>
                <a:gd name="T3" fmla="*/ 1017 h 1320"/>
                <a:gd name="T4" fmla="*/ 1065 w 1334"/>
                <a:gd name="T5" fmla="*/ 679 h 1320"/>
                <a:gd name="T6" fmla="*/ 960 w 1334"/>
                <a:gd name="T7" fmla="*/ 141 h 1320"/>
                <a:gd name="T8" fmla="*/ 667 w 1334"/>
                <a:gd name="T9" fmla="*/ 0 h 1320"/>
                <a:gd name="T10" fmla="*/ 374 w 1334"/>
                <a:gd name="T11" fmla="*/ 141 h 1320"/>
                <a:gd name="T12" fmla="*/ 269 w 1334"/>
                <a:gd name="T13" fmla="*/ 679 h 1320"/>
                <a:gd name="T14" fmla="*/ 426 w 1334"/>
                <a:gd name="T15" fmla="*/ 1017 h 1320"/>
                <a:gd name="T16" fmla="*/ 44 w 1334"/>
                <a:gd name="T17" fmla="*/ 1169 h 1320"/>
                <a:gd name="T18" fmla="*/ 11 w 1334"/>
                <a:gd name="T19" fmla="*/ 1262 h 1320"/>
                <a:gd name="T20" fmla="*/ 90 w 1334"/>
                <a:gd name="T21" fmla="*/ 1320 h 1320"/>
                <a:gd name="T22" fmla="*/ 1245 w 1334"/>
                <a:gd name="T23" fmla="*/ 1320 h 1320"/>
                <a:gd name="T24" fmla="*/ 1324 w 1334"/>
                <a:gd name="T25" fmla="*/ 1262 h 1320"/>
                <a:gd name="T26" fmla="*/ 1291 w 1334"/>
                <a:gd name="T27" fmla="*/ 1169 h 1320"/>
                <a:gd name="T28" fmla="*/ 843 w 1334"/>
                <a:gd name="T29" fmla="*/ 965 h 1320"/>
                <a:gd name="T30" fmla="*/ 830 w 1334"/>
                <a:gd name="T31" fmla="*/ 983 h 1320"/>
                <a:gd name="T32" fmla="*/ 505 w 1334"/>
                <a:gd name="T33" fmla="*/ 983 h 1320"/>
                <a:gd name="T34" fmla="*/ 491 w 1334"/>
                <a:gd name="T35" fmla="*/ 965 h 1320"/>
                <a:gd name="T36" fmla="*/ 344 w 1334"/>
                <a:gd name="T37" fmla="*/ 444 h 1320"/>
                <a:gd name="T38" fmla="*/ 667 w 1334"/>
                <a:gd name="T39" fmla="*/ 83 h 1320"/>
                <a:gd name="T40" fmla="*/ 991 w 1334"/>
                <a:gd name="T41" fmla="*/ 444 h 1320"/>
                <a:gd name="T42" fmla="*/ 843 w 1334"/>
                <a:gd name="T43" fmla="*/ 965 h 1320"/>
                <a:gd name="T44" fmla="*/ 90 w 1334"/>
                <a:gd name="T45" fmla="*/ 1238 h 1320"/>
                <a:gd name="T46" fmla="*/ 444 w 1334"/>
                <a:gd name="T47" fmla="*/ 1097 h 1320"/>
                <a:gd name="T48" fmla="*/ 546 w 1334"/>
                <a:gd name="T49" fmla="*/ 1075 h 1320"/>
                <a:gd name="T50" fmla="*/ 667 w 1334"/>
                <a:gd name="T51" fmla="*/ 1114 h 1320"/>
                <a:gd name="T52" fmla="*/ 788 w 1334"/>
                <a:gd name="T53" fmla="*/ 1075 h 1320"/>
                <a:gd name="T54" fmla="*/ 891 w 1334"/>
                <a:gd name="T55" fmla="*/ 1097 h 1320"/>
                <a:gd name="T56" fmla="*/ 1245 w 1334"/>
                <a:gd name="T57" fmla="*/ 1238 h 1320"/>
                <a:gd name="T58" fmla="*/ 90 w 1334"/>
                <a:gd name="T59" fmla="*/ 1238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4" h="1320">
                  <a:moveTo>
                    <a:pt x="1291" y="1169"/>
                  </a:moveTo>
                  <a:cubicBezTo>
                    <a:pt x="1282" y="1164"/>
                    <a:pt x="1132" y="1065"/>
                    <a:pt x="908" y="1017"/>
                  </a:cubicBezTo>
                  <a:cubicBezTo>
                    <a:pt x="990" y="912"/>
                    <a:pt x="1043" y="773"/>
                    <a:pt x="1065" y="679"/>
                  </a:cubicBezTo>
                  <a:cubicBezTo>
                    <a:pt x="1096" y="550"/>
                    <a:pt x="1084" y="298"/>
                    <a:pt x="960" y="141"/>
                  </a:cubicBezTo>
                  <a:cubicBezTo>
                    <a:pt x="888" y="49"/>
                    <a:pt x="786" y="0"/>
                    <a:pt x="667" y="0"/>
                  </a:cubicBezTo>
                  <a:cubicBezTo>
                    <a:pt x="548" y="0"/>
                    <a:pt x="446" y="49"/>
                    <a:pt x="374" y="141"/>
                  </a:cubicBezTo>
                  <a:cubicBezTo>
                    <a:pt x="250" y="298"/>
                    <a:pt x="238" y="550"/>
                    <a:pt x="269" y="679"/>
                  </a:cubicBezTo>
                  <a:cubicBezTo>
                    <a:pt x="292" y="773"/>
                    <a:pt x="344" y="912"/>
                    <a:pt x="426" y="1017"/>
                  </a:cubicBezTo>
                  <a:cubicBezTo>
                    <a:pt x="203" y="1065"/>
                    <a:pt x="52" y="1164"/>
                    <a:pt x="44" y="1169"/>
                  </a:cubicBezTo>
                  <a:cubicBezTo>
                    <a:pt x="13" y="1189"/>
                    <a:pt x="0" y="1227"/>
                    <a:pt x="11" y="1262"/>
                  </a:cubicBezTo>
                  <a:cubicBezTo>
                    <a:pt x="21" y="1297"/>
                    <a:pt x="53" y="1320"/>
                    <a:pt x="90" y="1320"/>
                  </a:cubicBezTo>
                  <a:cubicBezTo>
                    <a:pt x="1245" y="1320"/>
                    <a:pt x="1245" y="1320"/>
                    <a:pt x="1245" y="1320"/>
                  </a:cubicBezTo>
                  <a:cubicBezTo>
                    <a:pt x="1281" y="1320"/>
                    <a:pt x="1313" y="1297"/>
                    <a:pt x="1324" y="1262"/>
                  </a:cubicBezTo>
                  <a:cubicBezTo>
                    <a:pt x="1334" y="1227"/>
                    <a:pt x="1321" y="1189"/>
                    <a:pt x="1291" y="1169"/>
                  </a:cubicBezTo>
                  <a:close/>
                  <a:moveTo>
                    <a:pt x="843" y="965"/>
                  </a:moveTo>
                  <a:cubicBezTo>
                    <a:pt x="830" y="983"/>
                    <a:pt x="830" y="983"/>
                    <a:pt x="830" y="983"/>
                  </a:cubicBezTo>
                  <a:cubicBezTo>
                    <a:pt x="731" y="1096"/>
                    <a:pt x="603" y="1096"/>
                    <a:pt x="505" y="983"/>
                  </a:cubicBezTo>
                  <a:cubicBezTo>
                    <a:pt x="491" y="965"/>
                    <a:pt x="491" y="965"/>
                    <a:pt x="491" y="965"/>
                  </a:cubicBezTo>
                  <a:cubicBezTo>
                    <a:pt x="376" y="820"/>
                    <a:pt x="319" y="627"/>
                    <a:pt x="344" y="444"/>
                  </a:cubicBezTo>
                  <a:cubicBezTo>
                    <a:pt x="366" y="267"/>
                    <a:pt x="467" y="83"/>
                    <a:pt x="667" y="83"/>
                  </a:cubicBezTo>
                  <a:cubicBezTo>
                    <a:pt x="867" y="83"/>
                    <a:pt x="968" y="267"/>
                    <a:pt x="991" y="444"/>
                  </a:cubicBezTo>
                  <a:cubicBezTo>
                    <a:pt x="1015" y="627"/>
                    <a:pt x="958" y="820"/>
                    <a:pt x="843" y="965"/>
                  </a:cubicBezTo>
                  <a:close/>
                  <a:moveTo>
                    <a:pt x="90" y="1238"/>
                  </a:moveTo>
                  <a:cubicBezTo>
                    <a:pt x="95" y="1234"/>
                    <a:pt x="235" y="1142"/>
                    <a:pt x="444" y="1097"/>
                  </a:cubicBezTo>
                  <a:cubicBezTo>
                    <a:pt x="546" y="1075"/>
                    <a:pt x="546" y="1075"/>
                    <a:pt x="546" y="1075"/>
                  </a:cubicBezTo>
                  <a:cubicBezTo>
                    <a:pt x="583" y="1099"/>
                    <a:pt x="623" y="1114"/>
                    <a:pt x="667" y="1114"/>
                  </a:cubicBezTo>
                  <a:cubicBezTo>
                    <a:pt x="711" y="1114"/>
                    <a:pt x="752" y="1099"/>
                    <a:pt x="788" y="1075"/>
                  </a:cubicBezTo>
                  <a:cubicBezTo>
                    <a:pt x="891" y="1097"/>
                    <a:pt x="891" y="1097"/>
                    <a:pt x="891" y="1097"/>
                  </a:cubicBezTo>
                  <a:cubicBezTo>
                    <a:pt x="1098" y="1142"/>
                    <a:pt x="1237" y="1233"/>
                    <a:pt x="1245" y="1238"/>
                  </a:cubicBezTo>
                  <a:lnTo>
                    <a:pt x="90" y="12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A90055-11F7-B224-32BE-DC496DDDB41A}"/>
                </a:ext>
              </a:extLst>
            </p:cNvPr>
            <p:cNvGrpSpPr/>
            <p:nvPr/>
          </p:nvGrpSpPr>
          <p:grpSpPr>
            <a:xfrm>
              <a:off x="7573119" y="3783615"/>
              <a:ext cx="414338" cy="376238"/>
              <a:chOff x="10598151" y="1660526"/>
              <a:chExt cx="414338" cy="376238"/>
            </a:xfrm>
            <a:grpFill/>
          </p:grpSpPr>
          <p:sp>
            <p:nvSpPr>
              <p:cNvPr id="233" name="Freeform 6">
                <a:extLst>
                  <a:ext uri="{FF2B5EF4-FFF2-40B4-BE49-F238E27FC236}">
                    <a16:creationId xmlns:a16="http://schemas.microsoft.com/office/drawing/2014/main" id="{B853B07B-3CB3-6070-9FF1-BEB6831F2A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98151" y="1660526"/>
                <a:ext cx="414338" cy="376238"/>
              </a:xfrm>
              <a:custGeom>
                <a:avLst/>
                <a:gdLst>
                  <a:gd name="T0" fmla="*/ 86 w 110"/>
                  <a:gd name="T1" fmla="*/ 98 h 98"/>
                  <a:gd name="T2" fmla="*/ 84 w 110"/>
                  <a:gd name="T3" fmla="*/ 98 h 98"/>
                  <a:gd name="T4" fmla="*/ 71 w 110"/>
                  <a:gd name="T5" fmla="*/ 90 h 98"/>
                  <a:gd name="T6" fmla="*/ 52 w 110"/>
                  <a:gd name="T7" fmla="*/ 92 h 98"/>
                  <a:gd name="T8" fmla="*/ 0 w 110"/>
                  <a:gd name="T9" fmla="*/ 46 h 98"/>
                  <a:gd name="T10" fmla="*/ 52 w 110"/>
                  <a:gd name="T11" fmla="*/ 0 h 98"/>
                  <a:gd name="T12" fmla="*/ 110 w 110"/>
                  <a:gd name="T13" fmla="*/ 46 h 98"/>
                  <a:gd name="T14" fmla="*/ 90 w 110"/>
                  <a:gd name="T15" fmla="*/ 81 h 98"/>
                  <a:gd name="T16" fmla="*/ 90 w 110"/>
                  <a:gd name="T17" fmla="*/ 93 h 98"/>
                  <a:gd name="T18" fmla="*/ 90 w 110"/>
                  <a:gd name="T19" fmla="*/ 94 h 98"/>
                  <a:gd name="T20" fmla="*/ 86 w 110"/>
                  <a:gd name="T21" fmla="*/ 98 h 98"/>
                  <a:gd name="T22" fmla="*/ 86 w 110"/>
                  <a:gd name="T23" fmla="*/ 98 h 98"/>
                  <a:gd name="T24" fmla="*/ 71 w 110"/>
                  <a:gd name="T25" fmla="*/ 81 h 98"/>
                  <a:gd name="T26" fmla="*/ 73 w 110"/>
                  <a:gd name="T27" fmla="*/ 82 h 98"/>
                  <a:gd name="T28" fmla="*/ 82 w 110"/>
                  <a:gd name="T29" fmla="*/ 87 h 98"/>
                  <a:gd name="T30" fmla="*/ 82 w 110"/>
                  <a:gd name="T31" fmla="*/ 79 h 98"/>
                  <a:gd name="T32" fmla="*/ 84 w 110"/>
                  <a:gd name="T33" fmla="*/ 76 h 98"/>
                  <a:gd name="T34" fmla="*/ 102 w 110"/>
                  <a:gd name="T35" fmla="*/ 46 h 98"/>
                  <a:gd name="T36" fmla="*/ 52 w 110"/>
                  <a:gd name="T37" fmla="*/ 8 h 98"/>
                  <a:gd name="T38" fmla="*/ 8 w 110"/>
                  <a:gd name="T39" fmla="*/ 46 h 98"/>
                  <a:gd name="T40" fmla="*/ 52 w 110"/>
                  <a:gd name="T41" fmla="*/ 84 h 98"/>
                  <a:gd name="T42" fmla="*/ 70 w 110"/>
                  <a:gd name="T43" fmla="*/ 82 h 98"/>
                  <a:gd name="T44" fmla="*/ 71 w 110"/>
                  <a:gd name="T45" fmla="*/ 8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98">
                    <a:moveTo>
                      <a:pt x="86" y="98"/>
                    </a:moveTo>
                    <a:cubicBezTo>
                      <a:pt x="85" y="98"/>
                      <a:pt x="85" y="98"/>
                      <a:pt x="84" y="98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65" y="91"/>
                      <a:pt x="59" y="92"/>
                      <a:pt x="52" y="92"/>
                    </a:cubicBezTo>
                    <a:cubicBezTo>
                      <a:pt x="21" y="92"/>
                      <a:pt x="0" y="73"/>
                      <a:pt x="0" y="46"/>
                    </a:cubicBezTo>
                    <a:cubicBezTo>
                      <a:pt x="0" y="19"/>
                      <a:pt x="22" y="0"/>
                      <a:pt x="52" y="0"/>
                    </a:cubicBezTo>
                    <a:cubicBezTo>
                      <a:pt x="85" y="0"/>
                      <a:pt x="110" y="20"/>
                      <a:pt x="110" y="46"/>
                    </a:cubicBezTo>
                    <a:cubicBezTo>
                      <a:pt x="110" y="60"/>
                      <a:pt x="103" y="72"/>
                      <a:pt x="90" y="81"/>
                    </a:cubicBezTo>
                    <a:cubicBezTo>
                      <a:pt x="90" y="93"/>
                      <a:pt x="90" y="93"/>
                      <a:pt x="90" y="93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90" y="96"/>
                      <a:pt x="88" y="98"/>
                      <a:pt x="86" y="98"/>
                    </a:cubicBezTo>
                    <a:cubicBezTo>
                      <a:pt x="86" y="98"/>
                      <a:pt x="86" y="98"/>
                      <a:pt x="86" y="98"/>
                    </a:cubicBezTo>
                    <a:close/>
                    <a:moveTo>
                      <a:pt x="71" y="81"/>
                    </a:moveTo>
                    <a:cubicBezTo>
                      <a:pt x="72" y="81"/>
                      <a:pt x="73" y="82"/>
                      <a:pt x="73" y="82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3" y="76"/>
                      <a:pt x="84" y="76"/>
                    </a:cubicBezTo>
                    <a:cubicBezTo>
                      <a:pt x="96" y="68"/>
                      <a:pt x="102" y="58"/>
                      <a:pt x="102" y="46"/>
                    </a:cubicBezTo>
                    <a:cubicBezTo>
                      <a:pt x="102" y="25"/>
                      <a:pt x="80" y="8"/>
                      <a:pt x="52" y="8"/>
                    </a:cubicBezTo>
                    <a:cubicBezTo>
                      <a:pt x="26" y="8"/>
                      <a:pt x="8" y="24"/>
                      <a:pt x="8" y="46"/>
                    </a:cubicBezTo>
                    <a:cubicBezTo>
                      <a:pt x="8" y="68"/>
                      <a:pt x="26" y="84"/>
                      <a:pt x="52" y="84"/>
                    </a:cubicBezTo>
                    <a:cubicBezTo>
                      <a:pt x="58" y="84"/>
                      <a:pt x="64" y="83"/>
                      <a:pt x="70" y="82"/>
                    </a:cubicBezTo>
                    <a:cubicBezTo>
                      <a:pt x="70" y="82"/>
                      <a:pt x="71" y="81"/>
                      <a:pt x="71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4" name="Freeform 7">
                <a:extLst>
                  <a:ext uri="{FF2B5EF4-FFF2-40B4-BE49-F238E27FC236}">
                    <a16:creationId xmlns:a16="http://schemas.microsoft.com/office/drawing/2014/main" id="{CFBFCDCC-0E8D-852A-B2FD-EB748541A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80701" y="1806576"/>
                <a:ext cx="65088" cy="68263"/>
              </a:xfrm>
              <a:custGeom>
                <a:avLst/>
                <a:gdLst>
                  <a:gd name="T0" fmla="*/ 9 w 17"/>
                  <a:gd name="T1" fmla="*/ 18 h 18"/>
                  <a:gd name="T2" fmla="*/ 0 w 17"/>
                  <a:gd name="T3" fmla="*/ 9 h 18"/>
                  <a:gd name="T4" fmla="*/ 9 w 17"/>
                  <a:gd name="T5" fmla="*/ 0 h 18"/>
                  <a:gd name="T6" fmla="*/ 17 w 17"/>
                  <a:gd name="T7" fmla="*/ 9 h 18"/>
                  <a:gd name="T8" fmla="*/ 9 w 17"/>
                  <a:gd name="T9" fmla="*/ 18 h 18"/>
                  <a:gd name="T10" fmla="*/ 9 w 17"/>
                  <a:gd name="T11" fmla="*/ 4 h 18"/>
                  <a:gd name="T12" fmla="*/ 4 w 17"/>
                  <a:gd name="T13" fmla="*/ 9 h 18"/>
                  <a:gd name="T14" fmla="*/ 9 w 17"/>
                  <a:gd name="T15" fmla="*/ 14 h 18"/>
                  <a:gd name="T16" fmla="*/ 13 w 17"/>
                  <a:gd name="T17" fmla="*/ 9 h 18"/>
                  <a:gd name="T18" fmla="*/ 9 w 17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" y="0"/>
                      <a:pt x="17" y="4"/>
                      <a:pt x="17" y="9"/>
                    </a:cubicBezTo>
                    <a:cubicBezTo>
                      <a:pt x="17" y="14"/>
                      <a:pt x="13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3" y="12"/>
                      <a:pt x="13" y="9"/>
                    </a:cubicBezTo>
                    <a:cubicBezTo>
                      <a:pt x="13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5" name="Freeform 8">
                <a:extLst>
                  <a:ext uri="{FF2B5EF4-FFF2-40B4-BE49-F238E27FC236}">
                    <a16:creationId xmlns:a16="http://schemas.microsoft.com/office/drawing/2014/main" id="{14885544-4CCE-8FDE-561E-D68CD73B8C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8013" y="1806576"/>
                <a:ext cx="68263" cy="68263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4 h 18"/>
                  <a:gd name="T12" fmla="*/ 4 w 18"/>
                  <a:gd name="T13" fmla="*/ 9 h 18"/>
                  <a:gd name="T14" fmla="*/ 9 w 18"/>
                  <a:gd name="T15" fmla="*/ 14 h 18"/>
                  <a:gd name="T16" fmla="*/ 14 w 18"/>
                  <a:gd name="T17" fmla="*/ 9 h 18"/>
                  <a:gd name="T18" fmla="*/ 9 w 18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4" y="12"/>
                      <a:pt x="14" y="9"/>
                    </a:cubicBezTo>
                    <a:cubicBezTo>
                      <a:pt x="14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6" name="Freeform 9">
                <a:extLst>
                  <a:ext uri="{FF2B5EF4-FFF2-40B4-BE49-F238E27FC236}">
                    <a16:creationId xmlns:a16="http://schemas.microsoft.com/office/drawing/2014/main" id="{4DE9318F-11AE-1A69-5F28-5C4D12DEDE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5326" y="1806576"/>
                <a:ext cx="66675" cy="68263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4 h 18"/>
                  <a:gd name="T12" fmla="*/ 4 w 18"/>
                  <a:gd name="T13" fmla="*/ 9 h 18"/>
                  <a:gd name="T14" fmla="*/ 9 w 18"/>
                  <a:gd name="T15" fmla="*/ 14 h 18"/>
                  <a:gd name="T16" fmla="*/ 14 w 18"/>
                  <a:gd name="T17" fmla="*/ 9 h 18"/>
                  <a:gd name="T18" fmla="*/ 9 w 18"/>
                  <a:gd name="T1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cubicBezTo>
                      <a:pt x="11" y="14"/>
                      <a:pt x="14" y="12"/>
                      <a:pt x="14" y="9"/>
                    </a:cubicBezTo>
                    <a:cubicBezTo>
                      <a:pt x="14" y="6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D58E04D-70B6-9074-9B29-173ACDF47680}"/>
                </a:ext>
              </a:extLst>
            </p:cNvPr>
            <p:cNvGrpSpPr/>
            <p:nvPr/>
          </p:nvGrpSpPr>
          <p:grpSpPr>
            <a:xfrm>
              <a:off x="3414819" y="6122092"/>
              <a:ext cx="338531" cy="406515"/>
              <a:chOff x="5711825" y="2962275"/>
              <a:chExt cx="774700" cy="930275"/>
            </a:xfrm>
            <a:grpFill/>
          </p:grpSpPr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61375338-992E-A7B7-8C8A-26416F0C17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1825" y="2962275"/>
                <a:ext cx="774700" cy="930275"/>
              </a:xfrm>
              <a:custGeom>
                <a:avLst/>
                <a:gdLst>
                  <a:gd name="T0" fmla="*/ 102 w 204"/>
                  <a:gd name="T1" fmla="*/ 245 h 245"/>
                  <a:gd name="T2" fmla="*/ 100 w 204"/>
                  <a:gd name="T3" fmla="*/ 245 h 245"/>
                  <a:gd name="T4" fmla="*/ 0 w 204"/>
                  <a:gd name="T5" fmla="*/ 160 h 245"/>
                  <a:gd name="T6" fmla="*/ 0 w 204"/>
                  <a:gd name="T7" fmla="*/ 159 h 245"/>
                  <a:gd name="T8" fmla="*/ 0 w 204"/>
                  <a:gd name="T9" fmla="*/ 15 h 245"/>
                  <a:gd name="T10" fmla="*/ 4 w 204"/>
                  <a:gd name="T11" fmla="*/ 9 h 245"/>
                  <a:gd name="T12" fmla="*/ 10 w 204"/>
                  <a:gd name="T13" fmla="*/ 11 h 245"/>
                  <a:gd name="T14" fmla="*/ 46 w 204"/>
                  <a:gd name="T15" fmla="*/ 25 h 245"/>
                  <a:gd name="T16" fmla="*/ 97 w 204"/>
                  <a:gd name="T17" fmla="*/ 3 h 245"/>
                  <a:gd name="T18" fmla="*/ 107 w 204"/>
                  <a:gd name="T19" fmla="*/ 3 h 245"/>
                  <a:gd name="T20" fmla="*/ 158 w 204"/>
                  <a:gd name="T21" fmla="*/ 25 h 245"/>
                  <a:gd name="T22" fmla="*/ 194 w 204"/>
                  <a:gd name="T23" fmla="*/ 11 h 245"/>
                  <a:gd name="T24" fmla="*/ 200 w 204"/>
                  <a:gd name="T25" fmla="*/ 9 h 245"/>
                  <a:gd name="T26" fmla="*/ 204 w 204"/>
                  <a:gd name="T27" fmla="*/ 15 h 245"/>
                  <a:gd name="T28" fmla="*/ 204 w 204"/>
                  <a:gd name="T29" fmla="*/ 159 h 245"/>
                  <a:gd name="T30" fmla="*/ 204 w 204"/>
                  <a:gd name="T31" fmla="*/ 160 h 245"/>
                  <a:gd name="T32" fmla="*/ 104 w 204"/>
                  <a:gd name="T33" fmla="*/ 245 h 245"/>
                  <a:gd name="T34" fmla="*/ 102 w 204"/>
                  <a:gd name="T35" fmla="*/ 245 h 245"/>
                  <a:gd name="T36" fmla="*/ 12 w 204"/>
                  <a:gd name="T37" fmla="*/ 158 h 245"/>
                  <a:gd name="T38" fmla="*/ 102 w 204"/>
                  <a:gd name="T39" fmla="*/ 233 h 245"/>
                  <a:gd name="T40" fmla="*/ 192 w 204"/>
                  <a:gd name="T41" fmla="*/ 158 h 245"/>
                  <a:gd name="T42" fmla="*/ 192 w 204"/>
                  <a:gd name="T43" fmla="*/ 28 h 245"/>
                  <a:gd name="T44" fmla="*/ 158 w 204"/>
                  <a:gd name="T45" fmla="*/ 37 h 245"/>
                  <a:gd name="T46" fmla="*/ 102 w 204"/>
                  <a:gd name="T47" fmla="*/ 16 h 245"/>
                  <a:gd name="T48" fmla="*/ 46 w 204"/>
                  <a:gd name="T49" fmla="*/ 37 h 245"/>
                  <a:gd name="T50" fmla="*/ 12 w 204"/>
                  <a:gd name="T51" fmla="*/ 28 h 245"/>
                  <a:gd name="T52" fmla="*/ 12 w 204"/>
                  <a:gd name="T53" fmla="*/ 15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245">
                    <a:moveTo>
                      <a:pt x="102" y="245"/>
                    </a:moveTo>
                    <a:cubicBezTo>
                      <a:pt x="101" y="245"/>
                      <a:pt x="101" y="245"/>
                      <a:pt x="100" y="245"/>
                    </a:cubicBezTo>
                    <a:cubicBezTo>
                      <a:pt x="12" y="220"/>
                      <a:pt x="1" y="162"/>
                      <a:pt x="0" y="160"/>
                    </a:cubicBezTo>
                    <a:cubicBezTo>
                      <a:pt x="0" y="160"/>
                      <a:pt x="0" y="159"/>
                      <a:pt x="0" y="15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3"/>
                      <a:pt x="1" y="10"/>
                      <a:pt x="4" y="9"/>
                    </a:cubicBezTo>
                    <a:cubicBezTo>
                      <a:pt x="6" y="9"/>
                      <a:pt x="9" y="9"/>
                      <a:pt x="10" y="11"/>
                    </a:cubicBezTo>
                    <a:cubicBezTo>
                      <a:pt x="21" y="21"/>
                      <a:pt x="30" y="25"/>
                      <a:pt x="46" y="25"/>
                    </a:cubicBezTo>
                    <a:cubicBezTo>
                      <a:pt x="66" y="25"/>
                      <a:pt x="87" y="16"/>
                      <a:pt x="97" y="3"/>
                    </a:cubicBezTo>
                    <a:cubicBezTo>
                      <a:pt x="99" y="0"/>
                      <a:pt x="104" y="0"/>
                      <a:pt x="107" y="3"/>
                    </a:cubicBezTo>
                    <a:cubicBezTo>
                      <a:pt x="117" y="16"/>
                      <a:pt x="138" y="25"/>
                      <a:pt x="158" y="25"/>
                    </a:cubicBezTo>
                    <a:cubicBezTo>
                      <a:pt x="174" y="25"/>
                      <a:pt x="183" y="21"/>
                      <a:pt x="194" y="11"/>
                    </a:cubicBezTo>
                    <a:cubicBezTo>
                      <a:pt x="195" y="9"/>
                      <a:pt x="198" y="9"/>
                      <a:pt x="200" y="9"/>
                    </a:cubicBezTo>
                    <a:cubicBezTo>
                      <a:pt x="203" y="10"/>
                      <a:pt x="204" y="13"/>
                      <a:pt x="204" y="15"/>
                    </a:cubicBezTo>
                    <a:cubicBezTo>
                      <a:pt x="204" y="159"/>
                      <a:pt x="204" y="159"/>
                      <a:pt x="204" y="159"/>
                    </a:cubicBezTo>
                    <a:cubicBezTo>
                      <a:pt x="204" y="159"/>
                      <a:pt x="204" y="160"/>
                      <a:pt x="204" y="160"/>
                    </a:cubicBezTo>
                    <a:cubicBezTo>
                      <a:pt x="203" y="162"/>
                      <a:pt x="192" y="220"/>
                      <a:pt x="104" y="245"/>
                    </a:cubicBezTo>
                    <a:cubicBezTo>
                      <a:pt x="103" y="245"/>
                      <a:pt x="103" y="245"/>
                      <a:pt x="102" y="245"/>
                    </a:cubicBezTo>
                    <a:close/>
                    <a:moveTo>
                      <a:pt x="12" y="158"/>
                    </a:moveTo>
                    <a:cubicBezTo>
                      <a:pt x="13" y="164"/>
                      <a:pt x="25" y="211"/>
                      <a:pt x="102" y="233"/>
                    </a:cubicBezTo>
                    <a:cubicBezTo>
                      <a:pt x="179" y="211"/>
                      <a:pt x="191" y="164"/>
                      <a:pt x="192" y="158"/>
                    </a:cubicBezTo>
                    <a:cubicBezTo>
                      <a:pt x="192" y="28"/>
                      <a:pt x="192" y="28"/>
                      <a:pt x="192" y="28"/>
                    </a:cubicBezTo>
                    <a:cubicBezTo>
                      <a:pt x="182" y="34"/>
                      <a:pt x="172" y="37"/>
                      <a:pt x="158" y="37"/>
                    </a:cubicBezTo>
                    <a:cubicBezTo>
                      <a:pt x="137" y="37"/>
                      <a:pt x="115" y="28"/>
                      <a:pt x="102" y="16"/>
                    </a:cubicBezTo>
                    <a:cubicBezTo>
                      <a:pt x="89" y="28"/>
                      <a:pt x="67" y="37"/>
                      <a:pt x="46" y="37"/>
                    </a:cubicBezTo>
                    <a:cubicBezTo>
                      <a:pt x="32" y="37"/>
                      <a:pt x="22" y="34"/>
                      <a:pt x="12" y="28"/>
                    </a:cubicBezTo>
                    <a:lnTo>
                      <a:pt x="12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E883B069-C3CF-3833-C673-1052CBF77E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4225" y="3178175"/>
                <a:ext cx="471488" cy="471488"/>
              </a:xfrm>
              <a:custGeom>
                <a:avLst/>
                <a:gdLst>
                  <a:gd name="T0" fmla="*/ 78 w 124"/>
                  <a:gd name="T1" fmla="*/ 124 h 124"/>
                  <a:gd name="T2" fmla="*/ 46 w 124"/>
                  <a:gd name="T3" fmla="*/ 124 h 124"/>
                  <a:gd name="T4" fmla="*/ 40 w 124"/>
                  <a:gd name="T5" fmla="*/ 118 h 124"/>
                  <a:gd name="T6" fmla="*/ 40 w 124"/>
                  <a:gd name="T7" fmla="*/ 84 h 124"/>
                  <a:gd name="T8" fmla="*/ 6 w 124"/>
                  <a:gd name="T9" fmla="*/ 84 h 124"/>
                  <a:gd name="T10" fmla="*/ 0 w 124"/>
                  <a:gd name="T11" fmla="*/ 78 h 124"/>
                  <a:gd name="T12" fmla="*/ 0 w 124"/>
                  <a:gd name="T13" fmla="*/ 46 h 124"/>
                  <a:gd name="T14" fmla="*/ 6 w 124"/>
                  <a:gd name="T15" fmla="*/ 40 h 124"/>
                  <a:gd name="T16" fmla="*/ 40 w 124"/>
                  <a:gd name="T17" fmla="*/ 40 h 124"/>
                  <a:gd name="T18" fmla="*/ 40 w 124"/>
                  <a:gd name="T19" fmla="*/ 6 h 124"/>
                  <a:gd name="T20" fmla="*/ 46 w 124"/>
                  <a:gd name="T21" fmla="*/ 0 h 124"/>
                  <a:gd name="T22" fmla="*/ 78 w 124"/>
                  <a:gd name="T23" fmla="*/ 0 h 124"/>
                  <a:gd name="T24" fmla="*/ 84 w 124"/>
                  <a:gd name="T25" fmla="*/ 6 h 124"/>
                  <a:gd name="T26" fmla="*/ 84 w 124"/>
                  <a:gd name="T27" fmla="*/ 40 h 124"/>
                  <a:gd name="T28" fmla="*/ 118 w 124"/>
                  <a:gd name="T29" fmla="*/ 40 h 124"/>
                  <a:gd name="T30" fmla="*/ 124 w 124"/>
                  <a:gd name="T31" fmla="*/ 46 h 124"/>
                  <a:gd name="T32" fmla="*/ 124 w 124"/>
                  <a:gd name="T33" fmla="*/ 78 h 124"/>
                  <a:gd name="T34" fmla="*/ 118 w 124"/>
                  <a:gd name="T35" fmla="*/ 84 h 124"/>
                  <a:gd name="T36" fmla="*/ 84 w 124"/>
                  <a:gd name="T37" fmla="*/ 84 h 124"/>
                  <a:gd name="T38" fmla="*/ 84 w 124"/>
                  <a:gd name="T39" fmla="*/ 118 h 124"/>
                  <a:gd name="T40" fmla="*/ 78 w 124"/>
                  <a:gd name="T41" fmla="*/ 124 h 124"/>
                  <a:gd name="T42" fmla="*/ 52 w 124"/>
                  <a:gd name="T43" fmla="*/ 112 h 124"/>
                  <a:gd name="T44" fmla="*/ 72 w 124"/>
                  <a:gd name="T45" fmla="*/ 112 h 124"/>
                  <a:gd name="T46" fmla="*/ 72 w 124"/>
                  <a:gd name="T47" fmla="*/ 78 h 124"/>
                  <a:gd name="T48" fmla="*/ 78 w 124"/>
                  <a:gd name="T49" fmla="*/ 72 h 124"/>
                  <a:gd name="T50" fmla="*/ 112 w 124"/>
                  <a:gd name="T51" fmla="*/ 72 h 124"/>
                  <a:gd name="T52" fmla="*/ 112 w 124"/>
                  <a:gd name="T53" fmla="*/ 52 h 124"/>
                  <a:gd name="T54" fmla="*/ 78 w 124"/>
                  <a:gd name="T55" fmla="*/ 52 h 124"/>
                  <a:gd name="T56" fmla="*/ 72 w 124"/>
                  <a:gd name="T57" fmla="*/ 46 h 124"/>
                  <a:gd name="T58" fmla="*/ 72 w 124"/>
                  <a:gd name="T59" fmla="*/ 12 h 124"/>
                  <a:gd name="T60" fmla="*/ 52 w 124"/>
                  <a:gd name="T61" fmla="*/ 12 h 124"/>
                  <a:gd name="T62" fmla="*/ 52 w 124"/>
                  <a:gd name="T63" fmla="*/ 46 h 124"/>
                  <a:gd name="T64" fmla="*/ 46 w 124"/>
                  <a:gd name="T65" fmla="*/ 52 h 124"/>
                  <a:gd name="T66" fmla="*/ 12 w 124"/>
                  <a:gd name="T67" fmla="*/ 52 h 124"/>
                  <a:gd name="T68" fmla="*/ 12 w 124"/>
                  <a:gd name="T69" fmla="*/ 72 h 124"/>
                  <a:gd name="T70" fmla="*/ 46 w 124"/>
                  <a:gd name="T71" fmla="*/ 72 h 124"/>
                  <a:gd name="T72" fmla="*/ 52 w 124"/>
                  <a:gd name="T73" fmla="*/ 78 h 124"/>
                  <a:gd name="T74" fmla="*/ 52 w 124"/>
                  <a:gd name="T75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24">
                    <a:moveTo>
                      <a:pt x="78" y="124"/>
                    </a:moveTo>
                    <a:cubicBezTo>
                      <a:pt x="46" y="124"/>
                      <a:pt x="46" y="124"/>
                      <a:pt x="46" y="124"/>
                    </a:cubicBezTo>
                    <a:cubicBezTo>
                      <a:pt x="43" y="124"/>
                      <a:pt x="40" y="121"/>
                      <a:pt x="40" y="118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3" y="84"/>
                      <a:pt x="0" y="81"/>
                      <a:pt x="0" y="7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3"/>
                      <a:pt x="3" y="40"/>
                      <a:pt x="6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3"/>
                      <a:pt x="43" y="0"/>
                      <a:pt x="4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3"/>
                      <a:pt x="84" y="6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118" y="40"/>
                      <a:pt x="118" y="40"/>
                      <a:pt x="118" y="40"/>
                    </a:cubicBezTo>
                    <a:cubicBezTo>
                      <a:pt x="121" y="40"/>
                      <a:pt x="124" y="43"/>
                      <a:pt x="124" y="46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81"/>
                      <a:pt x="121" y="84"/>
                      <a:pt x="118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4" y="118"/>
                      <a:pt x="84" y="118"/>
                      <a:pt x="84" y="118"/>
                    </a:cubicBezTo>
                    <a:cubicBezTo>
                      <a:pt x="84" y="121"/>
                      <a:pt x="81" y="124"/>
                      <a:pt x="78" y="124"/>
                    </a:cubicBezTo>
                    <a:close/>
                    <a:moveTo>
                      <a:pt x="52" y="112"/>
                    </a:moveTo>
                    <a:cubicBezTo>
                      <a:pt x="72" y="112"/>
                      <a:pt x="72" y="112"/>
                      <a:pt x="72" y="112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72" y="75"/>
                      <a:pt x="75" y="72"/>
                      <a:pt x="78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5" y="52"/>
                      <a:pt x="72" y="49"/>
                      <a:pt x="72" y="46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9"/>
                      <a:pt x="49" y="52"/>
                      <a:pt x="46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9" y="72"/>
                      <a:pt x="52" y="75"/>
                      <a:pt x="52" y="78"/>
                    </a:cubicBezTo>
                    <a:lnTo>
                      <a:pt x="52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5C0BCB50-A6E9-50C8-A047-6971C07E1895}"/>
                </a:ext>
              </a:extLst>
            </p:cNvPr>
            <p:cNvSpPr>
              <a:spLocks noEditPoints="1"/>
            </p:cNvSpPr>
            <p:nvPr/>
          </p:nvSpPr>
          <p:spPr bwMode="auto">
            <a:xfrm rot="21545399">
              <a:off x="8599459" y="3781774"/>
              <a:ext cx="406385" cy="379920"/>
            </a:xfrm>
            <a:custGeom>
              <a:avLst/>
              <a:gdLst>
                <a:gd name="T0" fmla="*/ 159 w 282"/>
                <a:gd name="T1" fmla="*/ 0 h 264"/>
                <a:gd name="T2" fmla="*/ 0 w 282"/>
                <a:gd name="T3" fmla="*/ 176 h 264"/>
                <a:gd name="T4" fmla="*/ 53 w 282"/>
                <a:gd name="T5" fmla="*/ 176 h 264"/>
                <a:gd name="T6" fmla="*/ 106 w 282"/>
                <a:gd name="T7" fmla="*/ 194 h 264"/>
                <a:gd name="T8" fmla="*/ 159 w 282"/>
                <a:gd name="T9" fmla="*/ 264 h 264"/>
                <a:gd name="T10" fmla="*/ 282 w 282"/>
                <a:gd name="T11" fmla="*/ 124 h 264"/>
                <a:gd name="T12" fmla="*/ 159 w 282"/>
                <a:gd name="T13" fmla="*/ 0 h 264"/>
                <a:gd name="T14" fmla="*/ 71 w 282"/>
                <a:gd name="T15" fmla="*/ 128 h 264"/>
                <a:gd name="T16" fmla="*/ 49 w 282"/>
                <a:gd name="T17" fmla="*/ 106 h 264"/>
                <a:gd name="T18" fmla="*/ 71 w 282"/>
                <a:gd name="T19" fmla="*/ 84 h 264"/>
                <a:gd name="T20" fmla="*/ 93 w 282"/>
                <a:gd name="T21" fmla="*/ 106 h 264"/>
                <a:gd name="T22" fmla="*/ 71 w 282"/>
                <a:gd name="T23" fmla="*/ 128 h 264"/>
                <a:gd name="T24" fmla="*/ 110 w 282"/>
                <a:gd name="T25" fmla="*/ 62 h 264"/>
                <a:gd name="T26" fmla="*/ 132 w 282"/>
                <a:gd name="T27" fmla="*/ 40 h 264"/>
                <a:gd name="T28" fmla="*/ 154 w 282"/>
                <a:gd name="T29" fmla="*/ 62 h 264"/>
                <a:gd name="T30" fmla="*/ 132 w 282"/>
                <a:gd name="T31" fmla="*/ 84 h 264"/>
                <a:gd name="T32" fmla="*/ 110 w 282"/>
                <a:gd name="T33" fmla="*/ 62 h 264"/>
                <a:gd name="T34" fmla="*/ 167 w 282"/>
                <a:gd name="T35" fmla="*/ 216 h 264"/>
                <a:gd name="T36" fmla="*/ 137 w 282"/>
                <a:gd name="T37" fmla="*/ 185 h 264"/>
                <a:gd name="T38" fmla="*/ 167 w 282"/>
                <a:gd name="T39" fmla="*/ 154 h 264"/>
                <a:gd name="T40" fmla="*/ 198 w 282"/>
                <a:gd name="T41" fmla="*/ 185 h 264"/>
                <a:gd name="T42" fmla="*/ 167 w 282"/>
                <a:gd name="T43" fmla="*/ 216 h 264"/>
                <a:gd name="T44" fmla="*/ 220 w 282"/>
                <a:gd name="T45" fmla="*/ 163 h 264"/>
                <a:gd name="T46" fmla="*/ 207 w 282"/>
                <a:gd name="T47" fmla="*/ 150 h 264"/>
                <a:gd name="T48" fmla="*/ 220 w 282"/>
                <a:gd name="T49" fmla="*/ 137 h 264"/>
                <a:gd name="T50" fmla="*/ 233 w 282"/>
                <a:gd name="T51" fmla="*/ 150 h 264"/>
                <a:gd name="T52" fmla="*/ 220 w 282"/>
                <a:gd name="T53" fmla="*/ 163 h 264"/>
                <a:gd name="T54" fmla="*/ 203 w 282"/>
                <a:gd name="T55" fmla="*/ 110 h 264"/>
                <a:gd name="T56" fmla="*/ 172 w 282"/>
                <a:gd name="T57" fmla="*/ 80 h 264"/>
                <a:gd name="T58" fmla="*/ 203 w 282"/>
                <a:gd name="T59" fmla="*/ 49 h 264"/>
                <a:gd name="T60" fmla="*/ 233 w 282"/>
                <a:gd name="T61" fmla="*/ 80 h 264"/>
                <a:gd name="T62" fmla="*/ 203 w 282"/>
                <a:gd name="T63" fmla="*/ 1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64">
                  <a:moveTo>
                    <a:pt x="159" y="0"/>
                  </a:moveTo>
                  <a:cubicBezTo>
                    <a:pt x="53" y="0"/>
                    <a:pt x="0" y="106"/>
                    <a:pt x="0" y="176"/>
                  </a:cubicBezTo>
                  <a:cubicBezTo>
                    <a:pt x="0" y="194"/>
                    <a:pt x="35" y="229"/>
                    <a:pt x="53" y="176"/>
                  </a:cubicBezTo>
                  <a:cubicBezTo>
                    <a:pt x="61" y="153"/>
                    <a:pt x="106" y="159"/>
                    <a:pt x="106" y="194"/>
                  </a:cubicBezTo>
                  <a:cubicBezTo>
                    <a:pt x="106" y="233"/>
                    <a:pt x="123" y="264"/>
                    <a:pt x="159" y="264"/>
                  </a:cubicBezTo>
                  <a:cubicBezTo>
                    <a:pt x="264" y="264"/>
                    <a:pt x="282" y="176"/>
                    <a:pt x="282" y="124"/>
                  </a:cubicBezTo>
                  <a:cubicBezTo>
                    <a:pt x="282" y="71"/>
                    <a:pt x="264" y="0"/>
                    <a:pt x="159" y="0"/>
                  </a:cubicBezTo>
                  <a:close/>
                  <a:moveTo>
                    <a:pt x="71" y="128"/>
                  </a:moveTo>
                  <a:cubicBezTo>
                    <a:pt x="58" y="128"/>
                    <a:pt x="49" y="118"/>
                    <a:pt x="49" y="106"/>
                  </a:cubicBezTo>
                  <a:cubicBezTo>
                    <a:pt x="49" y="94"/>
                    <a:pt x="58" y="84"/>
                    <a:pt x="71" y="84"/>
                  </a:cubicBezTo>
                  <a:cubicBezTo>
                    <a:pt x="83" y="84"/>
                    <a:pt x="93" y="94"/>
                    <a:pt x="93" y="106"/>
                  </a:cubicBezTo>
                  <a:cubicBezTo>
                    <a:pt x="93" y="118"/>
                    <a:pt x="83" y="128"/>
                    <a:pt x="71" y="128"/>
                  </a:cubicBezTo>
                  <a:close/>
                  <a:moveTo>
                    <a:pt x="110" y="62"/>
                  </a:moveTo>
                  <a:cubicBezTo>
                    <a:pt x="110" y="50"/>
                    <a:pt x="120" y="40"/>
                    <a:pt x="132" y="40"/>
                  </a:cubicBezTo>
                  <a:cubicBezTo>
                    <a:pt x="144" y="40"/>
                    <a:pt x="154" y="50"/>
                    <a:pt x="154" y="62"/>
                  </a:cubicBezTo>
                  <a:cubicBezTo>
                    <a:pt x="154" y="74"/>
                    <a:pt x="144" y="84"/>
                    <a:pt x="132" y="84"/>
                  </a:cubicBezTo>
                  <a:cubicBezTo>
                    <a:pt x="120" y="84"/>
                    <a:pt x="110" y="74"/>
                    <a:pt x="110" y="62"/>
                  </a:cubicBezTo>
                  <a:close/>
                  <a:moveTo>
                    <a:pt x="167" y="216"/>
                  </a:moveTo>
                  <a:cubicBezTo>
                    <a:pt x="150" y="216"/>
                    <a:pt x="137" y="202"/>
                    <a:pt x="137" y="185"/>
                  </a:cubicBezTo>
                  <a:cubicBezTo>
                    <a:pt x="137" y="168"/>
                    <a:pt x="150" y="154"/>
                    <a:pt x="167" y="154"/>
                  </a:cubicBezTo>
                  <a:cubicBezTo>
                    <a:pt x="184" y="154"/>
                    <a:pt x="198" y="168"/>
                    <a:pt x="198" y="185"/>
                  </a:cubicBezTo>
                  <a:cubicBezTo>
                    <a:pt x="198" y="202"/>
                    <a:pt x="184" y="216"/>
                    <a:pt x="167" y="216"/>
                  </a:cubicBezTo>
                  <a:close/>
                  <a:moveTo>
                    <a:pt x="220" y="163"/>
                  </a:moveTo>
                  <a:cubicBezTo>
                    <a:pt x="213" y="163"/>
                    <a:pt x="207" y="157"/>
                    <a:pt x="207" y="150"/>
                  </a:cubicBezTo>
                  <a:cubicBezTo>
                    <a:pt x="207" y="143"/>
                    <a:pt x="213" y="137"/>
                    <a:pt x="220" y="137"/>
                  </a:cubicBezTo>
                  <a:cubicBezTo>
                    <a:pt x="227" y="137"/>
                    <a:pt x="233" y="143"/>
                    <a:pt x="233" y="150"/>
                  </a:cubicBezTo>
                  <a:cubicBezTo>
                    <a:pt x="233" y="157"/>
                    <a:pt x="227" y="163"/>
                    <a:pt x="220" y="163"/>
                  </a:cubicBezTo>
                  <a:close/>
                  <a:moveTo>
                    <a:pt x="203" y="110"/>
                  </a:moveTo>
                  <a:cubicBezTo>
                    <a:pt x="186" y="110"/>
                    <a:pt x="172" y="97"/>
                    <a:pt x="172" y="80"/>
                  </a:cubicBezTo>
                  <a:cubicBezTo>
                    <a:pt x="172" y="63"/>
                    <a:pt x="186" y="49"/>
                    <a:pt x="203" y="49"/>
                  </a:cubicBezTo>
                  <a:cubicBezTo>
                    <a:pt x="220" y="49"/>
                    <a:pt x="233" y="63"/>
                    <a:pt x="233" y="80"/>
                  </a:cubicBezTo>
                  <a:cubicBezTo>
                    <a:pt x="233" y="97"/>
                    <a:pt x="220" y="110"/>
                    <a:pt x="203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C42520A-951C-8A9F-A085-2E51E5C159C2}"/>
                </a:ext>
              </a:extLst>
            </p:cNvPr>
            <p:cNvGrpSpPr/>
            <p:nvPr/>
          </p:nvGrpSpPr>
          <p:grpSpPr>
            <a:xfrm rot="21545399">
              <a:off x="4382171" y="4626721"/>
              <a:ext cx="434104" cy="294703"/>
              <a:chOff x="3221038" y="1938338"/>
              <a:chExt cx="563562" cy="382588"/>
            </a:xfrm>
            <a:grpFill/>
          </p:grpSpPr>
          <p:sp>
            <p:nvSpPr>
              <p:cNvPr id="229" name="Freeform 5">
                <a:extLst>
                  <a:ext uri="{FF2B5EF4-FFF2-40B4-BE49-F238E27FC236}">
                    <a16:creationId xmlns:a16="http://schemas.microsoft.com/office/drawing/2014/main" id="{16524133-BA32-E6DA-8EC6-24308C357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1038" y="2011363"/>
                <a:ext cx="306387" cy="263525"/>
              </a:xfrm>
              <a:custGeom>
                <a:avLst/>
                <a:gdLst>
                  <a:gd name="T0" fmla="*/ 0 w 114"/>
                  <a:gd name="T1" fmla="*/ 43 h 99"/>
                  <a:gd name="T2" fmla="*/ 57 w 114"/>
                  <a:gd name="T3" fmla="*/ 0 h 99"/>
                  <a:gd name="T4" fmla="*/ 114 w 114"/>
                  <a:gd name="T5" fmla="*/ 43 h 99"/>
                  <a:gd name="T6" fmla="*/ 57 w 114"/>
                  <a:gd name="T7" fmla="*/ 86 h 99"/>
                  <a:gd name="T8" fmla="*/ 33 w 114"/>
                  <a:gd name="T9" fmla="*/ 82 h 99"/>
                  <a:gd name="T10" fmla="*/ 7 w 114"/>
                  <a:gd name="T11" fmla="*/ 99 h 99"/>
                  <a:gd name="T12" fmla="*/ 5 w 114"/>
                  <a:gd name="T13" fmla="*/ 98 h 99"/>
                  <a:gd name="T14" fmla="*/ 18 w 114"/>
                  <a:gd name="T15" fmla="*/ 74 h 99"/>
                  <a:gd name="T16" fmla="*/ 0 w 114"/>
                  <a:gd name="T17" fmla="*/ 4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99">
                    <a:moveTo>
                      <a:pt x="0" y="43"/>
                    </a:moveTo>
                    <a:cubicBezTo>
                      <a:pt x="0" y="19"/>
                      <a:pt x="25" y="0"/>
                      <a:pt x="57" y="0"/>
                    </a:cubicBezTo>
                    <a:cubicBezTo>
                      <a:pt x="88" y="0"/>
                      <a:pt x="114" y="19"/>
                      <a:pt x="114" y="43"/>
                    </a:cubicBezTo>
                    <a:cubicBezTo>
                      <a:pt x="114" y="66"/>
                      <a:pt x="88" y="86"/>
                      <a:pt x="57" y="86"/>
                    </a:cubicBezTo>
                    <a:cubicBezTo>
                      <a:pt x="49" y="86"/>
                      <a:pt x="41" y="84"/>
                      <a:pt x="33" y="82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6" y="66"/>
                      <a:pt x="0" y="55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0" name="Freeform 6">
                <a:extLst>
                  <a:ext uri="{FF2B5EF4-FFF2-40B4-BE49-F238E27FC236}">
                    <a16:creationId xmlns:a16="http://schemas.microsoft.com/office/drawing/2014/main" id="{87AA5208-B1CD-A001-28CE-32497DD63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1938338"/>
                <a:ext cx="385762" cy="382588"/>
              </a:xfrm>
              <a:custGeom>
                <a:avLst/>
                <a:gdLst>
                  <a:gd name="T0" fmla="*/ 63 w 144"/>
                  <a:gd name="T1" fmla="*/ 113 h 143"/>
                  <a:gd name="T2" fmla="*/ 93 w 144"/>
                  <a:gd name="T3" fmla="*/ 108 h 143"/>
                  <a:gd name="T4" fmla="*/ 96 w 144"/>
                  <a:gd name="T5" fmla="*/ 107 h 143"/>
                  <a:gd name="T6" fmla="*/ 114 w 144"/>
                  <a:gd name="T7" fmla="*/ 119 h 143"/>
                  <a:gd name="T8" fmla="*/ 105 w 144"/>
                  <a:gd name="T9" fmla="*/ 102 h 143"/>
                  <a:gd name="T10" fmla="*/ 110 w 144"/>
                  <a:gd name="T11" fmla="*/ 99 h 143"/>
                  <a:gd name="T12" fmla="*/ 132 w 144"/>
                  <a:gd name="T13" fmla="*/ 62 h 143"/>
                  <a:gd name="T14" fmla="*/ 63 w 144"/>
                  <a:gd name="T15" fmla="*/ 12 h 143"/>
                  <a:gd name="T16" fmla="*/ 16 w 144"/>
                  <a:gd name="T17" fmla="*/ 26 h 143"/>
                  <a:gd name="T18" fmla="*/ 0 w 144"/>
                  <a:gd name="T19" fmla="*/ 22 h 143"/>
                  <a:gd name="T20" fmla="*/ 63 w 144"/>
                  <a:gd name="T21" fmla="*/ 0 h 143"/>
                  <a:gd name="T22" fmla="*/ 144 w 144"/>
                  <a:gd name="T23" fmla="*/ 62 h 143"/>
                  <a:gd name="T24" fmla="*/ 121 w 144"/>
                  <a:gd name="T25" fmla="*/ 106 h 143"/>
                  <a:gd name="T26" fmla="*/ 137 w 144"/>
                  <a:gd name="T27" fmla="*/ 143 h 143"/>
                  <a:gd name="T28" fmla="*/ 94 w 144"/>
                  <a:gd name="T29" fmla="*/ 120 h 143"/>
                  <a:gd name="T30" fmla="*/ 63 w 144"/>
                  <a:gd name="T31" fmla="*/ 125 h 143"/>
                  <a:gd name="T32" fmla="*/ 16 w 144"/>
                  <a:gd name="T33" fmla="*/ 114 h 143"/>
                  <a:gd name="T34" fmla="*/ 30 w 144"/>
                  <a:gd name="T35" fmla="*/ 107 h 143"/>
                  <a:gd name="T36" fmla="*/ 63 w 144"/>
                  <a:gd name="T37" fmla="*/ 11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43">
                    <a:moveTo>
                      <a:pt x="63" y="113"/>
                    </a:moveTo>
                    <a:cubicBezTo>
                      <a:pt x="74" y="113"/>
                      <a:pt x="84" y="111"/>
                      <a:pt x="93" y="108"/>
                    </a:cubicBezTo>
                    <a:cubicBezTo>
                      <a:pt x="96" y="107"/>
                      <a:pt x="96" y="107"/>
                      <a:pt x="96" y="107"/>
                    </a:cubicBezTo>
                    <a:cubicBezTo>
                      <a:pt x="114" y="119"/>
                      <a:pt x="114" y="119"/>
                      <a:pt x="114" y="119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10" y="99"/>
                      <a:pt x="110" y="99"/>
                      <a:pt x="110" y="99"/>
                    </a:cubicBezTo>
                    <a:cubicBezTo>
                      <a:pt x="124" y="90"/>
                      <a:pt x="132" y="76"/>
                      <a:pt x="132" y="62"/>
                    </a:cubicBezTo>
                    <a:cubicBezTo>
                      <a:pt x="132" y="35"/>
                      <a:pt x="101" y="12"/>
                      <a:pt x="63" y="12"/>
                    </a:cubicBezTo>
                    <a:cubicBezTo>
                      <a:pt x="45" y="12"/>
                      <a:pt x="28" y="17"/>
                      <a:pt x="16" y="26"/>
                    </a:cubicBezTo>
                    <a:cubicBezTo>
                      <a:pt x="11" y="24"/>
                      <a:pt x="6" y="23"/>
                      <a:pt x="0" y="22"/>
                    </a:cubicBezTo>
                    <a:cubicBezTo>
                      <a:pt x="15" y="9"/>
                      <a:pt x="38" y="0"/>
                      <a:pt x="63" y="0"/>
                    </a:cubicBezTo>
                    <a:cubicBezTo>
                      <a:pt x="108" y="0"/>
                      <a:pt x="144" y="28"/>
                      <a:pt x="144" y="62"/>
                    </a:cubicBezTo>
                    <a:cubicBezTo>
                      <a:pt x="144" y="79"/>
                      <a:pt x="136" y="95"/>
                      <a:pt x="121" y="106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84" y="123"/>
                      <a:pt x="74" y="125"/>
                      <a:pt x="63" y="125"/>
                    </a:cubicBezTo>
                    <a:cubicBezTo>
                      <a:pt x="45" y="125"/>
                      <a:pt x="29" y="121"/>
                      <a:pt x="16" y="114"/>
                    </a:cubicBezTo>
                    <a:cubicBezTo>
                      <a:pt x="21" y="112"/>
                      <a:pt x="26" y="109"/>
                      <a:pt x="30" y="107"/>
                    </a:cubicBezTo>
                    <a:cubicBezTo>
                      <a:pt x="40" y="111"/>
                      <a:pt x="51" y="113"/>
                      <a:pt x="6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24A1BE74-E3F4-9578-4A1E-74769BC6F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7918" y="4617965"/>
              <a:ext cx="392333" cy="312214"/>
            </a:xfrm>
            <a:custGeom>
              <a:avLst/>
              <a:gdLst>
                <a:gd name="T0" fmla="*/ 2178 w 2402"/>
                <a:gd name="T1" fmla="*/ 192 h 1914"/>
                <a:gd name="T2" fmla="*/ 1040 w 2402"/>
                <a:gd name="T3" fmla="*/ 192 h 1914"/>
                <a:gd name="T4" fmla="*/ 818 w 2402"/>
                <a:gd name="T5" fmla="*/ 0 h 1914"/>
                <a:gd name="T6" fmla="*/ 224 w 2402"/>
                <a:gd name="T7" fmla="*/ 0 h 1914"/>
                <a:gd name="T8" fmla="*/ 0 w 2402"/>
                <a:gd name="T9" fmla="*/ 224 h 1914"/>
                <a:gd name="T10" fmla="*/ 0 w 2402"/>
                <a:gd name="T11" fmla="*/ 290 h 1914"/>
                <a:gd name="T12" fmla="*/ 0 w 2402"/>
                <a:gd name="T13" fmla="*/ 567 h 1914"/>
                <a:gd name="T14" fmla="*/ 0 w 2402"/>
                <a:gd name="T15" fmla="*/ 1663 h 1914"/>
                <a:gd name="T16" fmla="*/ 251 w 2402"/>
                <a:gd name="T17" fmla="*/ 1914 h 1914"/>
                <a:gd name="T18" fmla="*/ 944 w 2402"/>
                <a:gd name="T19" fmla="*/ 1914 h 1914"/>
                <a:gd name="T20" fmla="*/ 2151 w 2402"/>
                <a:gd name="T21" fmla="*/ 1914 h 1914"/>
                <a:gd name="T22" fmla="*/ 2402 w 2402"/>
                <a:gd name="T23" fmla="*/ 1663 h 1914"/>
                <a:gd name="T24" fmla="*/ 2402 w 2402"/>
                <a:gd name="T25" fmla="*/ 1445 h 1914"/>
                <a:gd name="T26" fmla="*/ 2402 w 2402"/>
                <a:gd name="T27" fmla="*/ 1045 h 1914"/>
                <a:gd name="T28" fmla="*/ 2402 w 2402"/>
                <a:gd name="T29" fmla="*/ 415 h 1914"/>
                <a:gd name="T30" fmla="*/ 2178 w 2402"/>
                <a:gd name="T31" fmla="*/ 192 h 1914"/>
                <a:gd name="T32" fmla="*/ 2151 w 2402"/>
                <a:gd name="T33" fmla="*/ 1780 h 1914"/>
                <a:gd name="T34" fmla="*/ 251 w 2402"/>
                <a:gd name="T35" fmla="*/ 1780 h 1914"/>
                <a:gd name="T36" fmla="*/ 134 w 2402"/>
                <a:gd name="T37" fmla="*/ 1663 h 1914"/>
                <a:gd name="T38" fmla="*/ 134 w 2402"/>
                <a:gd name="T39" fmla="*/ 602 h 1914"/>
                <a:gd name="T40" fmla="*/ 1789 w 2402"/>
                <a:gd name="T41" fmla="*/ 602 h 1914"/>
                <a:gd name="T42" fmla="*/ 1789 w 2402"/>
                <a:gd name="T43" fmla="*/ 1081 h 1914"/>
                <a:gd name="T44" fmla="*/ 2268 w 2402"/>
                <a:gd name="T45" fmla="*/ 1081 h 1914"/>
                <a:gd name="T46" fmla="*/ 2268 w 2402"/>
                <a:gd name="T47" fmla="*/ 1445 h 1914"/>
                <a:gd name="T48" fmla="*/ 2268 w 2402"/>
                <a:gd name="T49" fmla="*/ 1663 h 1914"/>
                <a:gd name="T50" fmla="*/ 2151 w 2402"/>
                <a:gd name="T51" fmla="*/ 1780 h 1914"/>
                <a:gd name="T52" fmla="*/ 224 w 2402"/>
                <a:gd name="T53" fmla="*/ 134 h 1914"/>
                <a:gd name="T54" fmla="*/ 818 w 2402"/>
                <a:gd name="T55" fmla="*/ 134 h 1914"/>
                <a:gd name="T56" fmla="*/ 908 w 2402"/>
                <a:gd name="T57" fmla="*/ 224 h 1914"/>
                <a:gd name="T58" fmla="*/ 908 w 2402"/>
                <a:gd name="T59" fmla="*/ 325 h 1914"/>
                <a:gd name="T60" fmla="*/ 2178 w 2402"/>
                <a:gd name="T61" fmla="*/ 325 h 1914"/>
                <a:gd name="T62" fmla="*/ 2268 w 2402"/>
                <a:gd name="T63" fmla="*/ 415 h 1914"/>
                <a:gd name="T64" fmla="*/ 2268 w 2402"/>
                <a:gd name="T65" fmla="*/ 965 h 1914"/>
                <a:gd name="T66" fmla="*/ 2195 w 2402"/>
                <a:gd name="T67" fmla="*/ 891 h 1914"/>
                <a:gd name="T68" fmla="*/ 2195 w 2402"/>
                <a:gd name="T69" fmla="*/ 402 h 1914"/>
                <a:gd name="T70" fmla="*/ 207 w 2402"/>
                <a:gd name="T71" fmla="*/ 402 h 1914"/>
                <a:gd name="T72" fmla="*/ 207 w 2402"/>
                <a:gd name="T73" fmla="*/ 531 h 1914"/>
                <a:gd name="T74" fmla="*/ 134 w 2402"/>
                <a:gd name="T75" fmla="*/ 531 h 1914"/>
                <a:gd name="T76" fmla="*/ 134 w 2402"/>
                <a:gd name="T77" fmla="*/ 224 h 1914"/>
                <a:gd name="T78" fmla="*/ 224 w 2402"/>
                <a:gd name="T79" fmla="*/ 134 h 1914"/>
                <a:gd name="T80" fmla="*/ 2125 w 2402"/>
                <a:gd name="T81" fmla="*/ 820 h 1914"/>
                <a:gd name="T82" fmla="*/ 1839 w 2402"/>
                <a:gd name="T83" fmla="*/ 531 h 1914"/>
                <a:gd name="T84" fmla="*/ 277 w 2402"/>
                <a:gd name="T85" fmla="*/ 531 h 1914"/>
                <a:gd name="T86" fmla="*/ 277 w 2402"/>
                <a:gd name="T87" fmla="*/ 472 h 1914"/>
                <a:gd name="T88" fmla="*/ 2125 w 2402"/>
                <a:gd name="T89" fmla="*/ 472 h 1914"/>
                <a:gd name="T90" fmla="*/ 2125 w 2402"/>
                <a:gd name="T91" fmla="*/ 820 h 1914"/>
                <a:gd name="T92" fmla="*/ 1860 w 2402"/>
                <a:gd name="T93" fmla="*/ 652 h 1914"/>
                <a:gd name="T94" fmla="*/ 2214 w 2402"/>
                <a:gd name="T95" fmla="*/ 1010 h 1914"/>
                <a:gd name="T96" fmla="*/ 1860 w 2402"/>
                <a:gd name="T97" fmla="*/ 1010 h 1914"/>
                <a:gd name="T98" fmla="*/ 1860 w 2402"/>
                <a:gd name="T99" fmla="*/ 652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2" h="1914">
                  <a:moveTo>
                    <a:pt x="2178" y="192"/>
                  </a:moveTo>
                  <a:cubicBezTo>
                    <a:pt x="1040" y="192"/>
                    <a:pt x="1040" y="192"/>
                    <a:pt x="1040" y="192"/>
                  </a:cubicBezTo>
                  <a:cubicBezTo>
                    <a:pt x="1024" y="84"/>
                    <a:pt x="931" y="0"/>
                    <a:pt x="81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567"/>
                    <a:pt x="0" y="567"/>
                    <a:pt x="0" y="567"/>
                  </a:cubicBezTo>
                  <a:cubicBezTo>
                    <a:pt x="0" y="1663"/>
                    <a:pt x="0" y="1663"/>
                    <a:pt x="0" y="1663"/>
                  </a:cubicBezTo>
                  <a:cubicBezTo>
                    <a:pt x="0" y="1801"/>
                    <a:pt x="113" y="1914"/>
                    <a:pt x="251" y="1914"/>
                  </a:cubicBezTo>
                  <a:cubicBezTo>
                    <a:pt x="944" y="1914"/>
                    <a:pt x="944" y="1914"/>
                    <a:pt x="944" y="1914"/>
                  </a:cubicBezTo>
                  <a:cubicBezTo>
                    <a:pt x="2151" y="1914"/>
                    <a:pt x="2151" y="1914"/>
                    <a:pt x="2151" y="1914"/>
                  </a:cubicBezTo>
                  <a:cubicBezTo>
                    <a:pt x="2289" y="1914"/>
                    <a:pt x="2402" y="1801"/>
                    <a:pt x="2402" y="1663"/>
                  </a:cubicBezTo>
                  <a:cubicBezTo>
                    <a:pt x="2402" y="1445"/>
                    <a:pt x="2402" y="1445"/>
                    <a:pt x="2402" y="1445"/>
                  </a:cubicBezTo>
                  <a:cubicBezTo>
                    <a:pt x="2402" y="1045"/>
                    <a:pt x="2402" y="1045"/>
                    <a:pt x="2402" y="1045"/>
                  </a:cubicBezTo>
                  <a:cubicBezTo>
                    <a:pt x="2402" y="415"/>
                    <a:pt x="2402" y="415"/>
                    <a:pt x="2402" y="415"/>
                  </a:cubicBezTo>
                  <a:cubicBezTo>
                    <a:pt x="2402" y="292"/>
                    <a:pt x="2301" y="192"/>
                    <a:pt x="2178" y="192"/>
                  </a:cubicBezTo>
                  <a:close/>
                  <a:moveTo>
                    <a:pt x="2151" y="1780"/>
                  </a:moveTo>
                  <a:cubicBezTo>
                    <a:pt x="251" y="1780"/>
                    <a:pt x="251" y="1780"/>
                    <a:pt x="251" y="1780"/>
                  </a:cubicBezTo>
                  <a:cubicBezTo>
                    <a:pt x="186" y="1780"/>
                    <a:pt x="134" y="1727"/>
                    <a:pt x="134" y="1663"/>
                  </a:cubicBezTo>
                  <a:cubicBezTo>
                    <a:pt x="134" y="602"/>
                    <a:pt x="134" y="602"/>
                    <a:pt x="134" y="602"/>
                  </a:cubicBezTo>
                  <a:cubicBezTo>
                    <a:pt x="1789" y="602"/>
                    <a:pt x="1789" y="602"/>
                    <a:pt x="1789" y="602"/>
                  </a:cubicBezTo>
                  <a:cubicBezTo>
                    <a:pt x="1789" y="1081"/>
                    <a:pt x="1789" y="1081"/>
                    <a:pt x="1789" y="1081"/>
                  </a:cubicBezTo>
                  <a:cubicBezTo>
                    <a:pt x="2268" y="1081"/>
                    <a:pt x="2268" y="1081"/>
                    <a:pt x="2268" y="1081"/>
                  </a:cubicBezTo>
                  <a:cubicBezTo>
                    <a:pt x="2268" y="1445"/>
                    <a:pt x="2268" y="1445"/>
                    <a:pt x="2268" y="1445"/>
                  </a:cubicBezTo>
                  <a:cubicBezTo>
                    <a:pt x="2268" y="1663"/>
                    <a:pt x="2268" y="1663"/>
                    <a:pt x="2268" y="1663"/>
                  </a:cubicBezTo>
                  <a:cubicBezTo>
                    <a:pt x="2268" y="1727"/>
                    <a:pt x="2216" y="1780"/>
                    <a:pt x="2151" y="1780"/>
                  </a:cubicBezTo>
                  <a:close/>
                  <a:moveTo>
                    <a:pt x="224" y="134"/>
                  </a:moveTo>
                  <a:cubicBezTo>
                    <a:pt x="818" y="134"/>
                    <a:pt x="818" y="134"/>
                    <a:pt x="818" y="134"/>
                  </a:cubicBezTo>
                  <a:cubicBezTo>
                    <a:pt x="868" y="134"/>
                    <a:pt x="908" y="174"/>
                    <a:pt x="908" y="224"/>
                  </a:cubicBezTo>
                  <a:cubicBezTo>
                    <a:pt x="908" y="325"/>
                    <a:pt x="908" y="325"/>
                    <a:pt x="908" y="325"/>
                  </a:cubicBezTo>
                  <a:cubicBezTo>
                    <a:pt x="2178" y="325"/>
                    <a:pt x="2178" y="325"/>
                    <a:pt x="2178" y="325"/>
                  </a:cubicBezTo>
                  <a:cubicBezTo>
                    <a:pt x="2228" y="325"/>
                    <a:pt x="2268" y="366"/>
                    <a:pt x="2268" y="415"/>
                  </a:cubicBezTo>
                  <a:cubicBezTo>
                    <a:pt x="2268" y="965"/>
                    <a:pt x="2268" y="965"/>
                    <a:pt x="2268" y="965"/>
                  </a:cubicBezTo>
                  <a:cubicBezTo>
                    <a:pt x="2195" y="891"/>
                    <a:pt x="2195" y="891"/>
                    <a:pt x="2195" y="891"/>
                  </a:cubicBezTo>
                  <a:cubicBezTo>
                    <a:pt x="2195" y="402"/>
                    <a:pt x="2195" y="402"/>
                    <a:pt x="2195" y="402"/>
                  </a:cubicBezTo>
                  <a:cubicBezTo>
                    <a:pt x="207" y="402"/>
                    <a:pt x="207" y="402"/>
                    <a:pt x="207" y="402"/>
                  </a:cubicBezTo>
                  <a:cubicBezTo>
                    <a:pt x="207" y="531"/>
                    <a:pt x="207" y="531"/>
                    <a:pt x="207" y="531"/>
                  </a:cubicBezTo>
                  <a:cubicBezTo>
                    <a:pt x="134" y="531"/>
                    <a:pt x="134" y="531"/>
                    <a:pt x="134" y="531"/>
                  </a:cubicBezTo>
                  <a:cubicBezTo>
                    <a:pt x="134" y="224"/>
                    <a:pt x="134" y="224"/>
                    <a:pt x="134" y="224"/>
                  </a:cubicBezTo>
                  <a:cubicBezTo>
                    <a:pt x="134" y="174"/>
                    <a:pt x="174" y="134"/>
                    <a:pt x="224" y="134"/>
                  </a:cubicBezTo>
                  <a:close/>
                  <a:moveTo>
                    <a:pt x="2125" y="820"/>
                  </a:moveTo>
                  <a:cubicBezTo>
                    <a:pt x="1839" y="531"/>
                    <a:pt x="1839" y="531"/>
                    <a:pt x="1839" y="531"/>
                  </a:cubicBezTo>
                  <a:cubicBezTo>
                    <a:pt x="277" y="531"/>
                    <a:pt x="277" y="531"/>
                    <a:pt x="277" y="531"/>
                  </a:cubicBezTo>
                  <a:cubicBezTo>
                    <a:pt x="277" y="472"/>
                    <a:pt x="277" y="472"/>
                    <a:pt x="277" y="472"/>
                  </a:cubicBezTo>
                  <a:cubicBezTo>
                    <a:pt x="2125" y="472"/>
                    <a:pt x="2125" y="472"/>
                    <a:pt x="2125" y="472"/>
                  </a:cubicBezTo>
                  <a:lnTo>
                    <a:pt x="2125" y="820"/>
                  </a:lnTo>
                  <a:close/>
                  <a:moveTo>
                    <a:pt x="1860" y="652"/>
                  </a:moveTo>
                  <a:cubicBezTo>
                    <a:pt x="2214" y="1010"/>
                    <a:pt x="2214" y="1010"/>
                    <a:pt x="2214" y="1010"/>
                  </a:cubicBezTo>
                  <a:cubicBezTo>
                    <a:pt x="1860" y="1010"/>
                    <a:pt x="1860" y="1010"/>
                    <a:pt x="1860" y="1010"/>
                  </a:cubicBezTo>
                  <a:lnTo>
                    <a:pt x="1860" y="6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D17C237-1A44-31D0-F904-9DCD40F72FF3}"/>
                </a:ext>
              </a:extLst>
            </p:cNvPr>
            <p:cNvGrpSpPr/>
            <p:nvPr/>
          </p:nvGrpSpPr>
          <p:grpSpPr>
            <a:xfrm>
              <a:off x="346580" y="6131365"/>
              <a:ext cx="483526" cy="387968"/>
              <a:chOff x="7770813" y="766763"/>
              <a:chExt cx="803275" cy="644525"/>
            </a:xfrm>
            <a:grpFill/>
          </p:grpSpPr>
          <p:sp>
            <p:nvSpPr>
              <p:cNvPr id="226" name="Freeform 9">
                <a:extLst>
                  <a:ext uri="{FF2B5EF4-FFF2-40B4-BE49-F238E27FC236}">
                    <a16:creationId xmlns:a16="http://schemas.microsoft.com/office/drawing/2014/main" id="{6DE03A2C-4215-2A83-7216-CE15B17B9D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0813" y="766763"/>
                <a:ext cx="803275" cy="644525"/>
              </a:xfrm>
              <a:custGeom>
                <a:avLst/>
                <a:gdLst>
                  <a:gd name="T0" fmla="*/ 128 w 128"/>
                  <a:gd name="T1" fmla="*/ 12 h 102"/>
                  <a:gd name="T2" fmla="*/ 2 w 128"/>
                  <a:gd name="T3" fmla="*/ 0 h 102"/>
                  <a:gd name="T4" fmla="*/ 2 w 128"/>
                  <a:gd name="T5" fmla="*/ 14 h 102"/>
                  <a:gd name="T6" fmla="*/ 16 w 128"/>
                  <a:gd name="T7" fmla="*/ 86 h 102"/>
                  <a:gd name="T8" fmla="*/ 0 w 128"/>
                  <a:gd name="T9" fmla="*/ 90 h 102"/>
                  <a:gd name="T10" fmla="*/ 126 w 128"/>
                  <a:gd name="T11" fmla="*/ 102 h 102"/>
                  <a:gd name="T12" fmla="*/ 126 w 128"/>
                  <a:gd name="T13" fmla="*/ 88 h 102"/>
                  <a:gd name="T14" fmla="*/ 111 w 128"/>
                  <a:gd name="T15" fmla="*/ 16 h 102"/>
                  <a:gd name="T16" fmla="*/ 115 w 128"/>
                  <a:gd name="T17" fmla="*/ 3 h 102"/>
                  <a:gd name="T18" fmla="*/ 122 w 128"/>
                  <a:gd name="T19" fmla="*/ 10 h 102"/>
                  <a:gd name="T20" fmla="*/ 114 w 128"/>
                  <a:gd name="T21" fmla="*/ 10 h 102"/>
                  <a:gd name="T22" fmla="*/ 12 w 128"/>
                  <a:gd name="T23" fmla="*/ 11 h 102"/>
                  <a:gd name="T24" fmla="*/ 6 w 128"/>
                  <a:gd name="T25" fmla="*/ 5 h 102"/>
                  <a:gd name="T26" fmla="*/ 14 w 128"/>
                  <a:gd name="T27" fmla="*/ 5 h 102"/>
                  <a:gd name="T28" fmla="*/ 12 w 128"/>
                  <a:gd name="T29" fmla="*/ 99 h 102"/>
                  <a:gd name="T30" fmla="*/ 6 w 128"/>
                  <a:gd name="T31" fmla="*/ 93 h 102"/>
                  <a:gd name="T32" fmla="*/ 14 w 128"/>
                  <a:gd name="T33" fmla="*/ 93 h 102"/>
                  <a:gd name="T34" fmla="*/ 115 w 128"/>
                  <a:gd name="T35" fmla="*/ 91 h 102"/>
                  <a:gd name="T36" fmla="*/ 122 w 128"/>
                  <a:gd name="T37" fmla="*/ 98 h 102"/>
                  <a:gd name="T38" fmla="*/ 114 w 128"/>
                  <a:gd name="T39" fmla="*/ 98 h 102"/>
                  <a:gd name="T40" fmla="*/ 91 w 128"/>
                  <a:gd name="T41" fmla="*/ 3 h 102"/>
                  <a:gd name="T42" fmla="*/ 98 w 128"/>
                  <a:gd name="T43" fmla="*/ 10 h 102"/>
                  <a:gd name="T44" fmla="*/ 90 w 128"/>
                  <a:gd name="T45" fmla="*/ 10 h 102"/>
                  <a:gd name="T46" fmla="*/ 71 w 128"/>
                  <a:gd name="T47" fmla="*/ 3 h 102"/>
                  <a:gd name="T48" fmla="*/ 78 w 128"/>
                  <a:gd name="T49" fmla="*/ 10 h 102"/>
                  <a:gd name="T50" fmla="*/ 70 w 128"/>
                  <a:gd name="T51" fmla="*/ 10 h 102"/>
                  <a:gd name="T52" fmla="*/ 51 w 128"/>
                  <a:gd name="T53" fmla="*/ 3 h 102"/>
                  <a:gd name="T54" fmla="*/ 58 w 128"/>
                  <a:gd name="T55" fmla="*/ 10 h 102"/>
                  <a:gd name="T56" fmla="*/ 50 w 128"/>
                  <a:gd name="T57" fmla="*/ 10 h 102"/>
                  <a:gd name="T58" fmla="*/ 31 w 128"/>
                  <a:gd name="T59" fmla="*/ 3 h 102"/>
                  <a:gd name="T60" fmla="*/ 38 w 128"/>
                  <a:gd name="T61" fmla="*/ 10 h 102"/>
                  <a:gd name="T62" fmla="*/ 30 w 128"/>
                  <a:gd name="T63" fmla="*/ 10 h 102"/>
                  <a:gd name="T64" fmla="*/ 36 w 128"/>
                  <a:gd name="T65" fmla="*/ 99 h 102"/>
                  <a:gd name="T66" fmla="*/ 30 w 128"/>
                  <a:gd name="T67" fmla="*/ 93 h 102"/>
                  <a:gd name="T68" fmla="*/ 38 w 128"/>
                  <a:gd name="T69" fmla="*/ 93 h 102"/>
                  <a:gd name="T70" fmla="*/ 56 w 128"/>
                  <a:gd name="T71" fmla="*/ 99 h 102"/>
                  <a:gd name="T72" fmla="*/ 50 w 128"/>
                  <a:gd name="T73" fmla="*/ 93 h 102"/>
                  <a:gd name="T74" fmla="*/ 58 w 128"/>
                  <a:gd name="T75" fmla="*/ 93 h 102"/>
                  <a:gd name="T76" fmla="*/ 76 w 128"/>
                  <a:gd name="T77" fmla="*/ 99 h 102"/>
                  <a:gd name="T78" fmla="*/ 70 w 128"/>
                  <a:gd name="T79" fmla="*/ 93 h 102"/>
                  <a:gd name="T80" fmla="*/ 78 w 128"/>
                  <a:gd name="T81" fmla="*/ 93 h 102"/>
                  <a:gd name="T82" fmla="*/ 96 w 128"/>
                  <a:gd name="T83" fmla="*/ 99 h 102"/>
                  <a:gd name="T84" fmla="*/ 90 w 128"/>
                  <a:gd name="T85" fmla="*/ 93 h 102"/>
                  <a:gd name="T86" fmla="*/ 98 w 128"/>
                  <a:gd name="T87" fmla="*/ 93 h 102"/>
                  <a:gd name="T88" fmla="*/ 97 w 128"/>
                  <a:gd name="T89" fmla="*/ 88 h 102"/>
                  <a:gd name="T90" fmla="*/ 28 w 128"/>
                  <a:gd name="T91" fmla="*/ 16 h 102"/>
                  <a:gd name="T92" fmla="*/ 99 w 128"/>
                  <a:gd name="T93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8" h="102">
                    <a:moveTo>
                      <a:pt x="113" y="14"/>
                    </a:moveTo>
                    <a:cubicBezTo>
                      <a:pt x="126" y="14"/>
                      <a:pt x="126" y="14"/>
                      <a:pt x="126" y="14"/>
                    </a:cubicBezTo>
                    <a:cubicBezTo>
                      <a:pt x="127" y="14"/>
                      <a:pt x="128" y="14"/>
                      <a:pt x="128" y="12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8" y="1"/>
                      <a:pt x="127" y="0"/>
                      <a:pt x="1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4"/>
                      <a:pt x="2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4"/>
                      <a:pt x="16" y="15"/>
                      <a:pt x="16" y="1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7"/>
                      <a:pt x="15" y="88"/>
                      <a:pt x="14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1" y="88"/>
                      <a:pt x="0" y="89"/>
                      <a:pt x="0" y="9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1"/>
                      <a:pt x="1" y="102"/>
                      <a:pt x="2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7" y="102"/>
                      <a:pt x="128" y="101"/>
                      <a:pt x="128" y="100"/>
                    </a:cubicBezTo>
                    <a:cubicBezTo>
                      <a:pt x="128" y="90"/>
                      <a:pt x="128" y="90"/>
                      <a:pt x="128" y="90"/>
                    </a:cubicBezTo>
                    <a:cubicBezTo>
                      <a:pt x="128" y="89"/>
                      <a:pt x="127" y="88"/>
                      <a:pt x="126" y="88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12" y="88"/>
                      <a:pt x="111" y="87"/>
                      <a:pt x="111" y="8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11" y="15"/>
                      <a:pt x="112" y="14"/>
                      <a:pt x="113" y="14"/>
                    </a:cubicBezTo>
                    <a:close/>
                    <a:moveTo>
                      <a:pt x="114" y="5"/>
                    </a:moveTo>
                    <a:cubicBezTo>
                      <a:pt x="114" y="4"/>
                      <a:pt x="114" y="3"/>
                      <a:pt x="115" y="3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1" y="3"/>
                      <a:pt x="122" y="4"/>
                      <a:pt x="122" y="5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1"/>
                      <a:pt x="121" y="11"/>
                      <a:pt x="120" y="11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4" y="11"/>
                      <a:pt x="114" y="11"/>
                      <a:pt x="114" y="10"/>
                    </a:cubicBezTo>
                    <a:lnTo>
                      <a:pt x="114" y="5"/>
                    </a:lnTo>
                    <a:close/>
                    <a:moveTo>
                      <a:pt x="14" y="10"/>
                    </a:moveTo>
                    <a:cubicBezTo>
                      <a:pt x="14" y="11"/>
                      <a:pt x="13" y="11"/>
                      <a:pt x="12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3"/>
                      <a:pt x="7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4" y="5"/>
                    </a:cubicBezTo>
                    <a:lnTo>
                      <a:pt x="14" y="10"/>
                    </a:lnTo>
                    <a:close/>
                    <a:moveTo>
                      <a:pt x="14" y="98"/>
                    </a:moveTo>
                    <a:cubicBezTo>
                      <a:pt x="14" y="99"/>
                      <a:pt x="13" y="99"/>
                      <a:pt x="12" y="99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6" y="99"/>
                      <a:pt x="6" y="99"/>
                      <a:pt x="6" y="98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2"/>
                      <a:pt x="6" y="91"/>
                      <a:pt x="7" y="91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3" y="91"/>
                      <a:pt x="14" y="92"/>
                      <a:pt x="14" y="93"/>
                    </a:cubicBezTo>
                    <a:lnTo>
                      <a:pt x="14" y="98"/>
                    </a:lnTo>
                    <a:close/>
                    <a:moveTo>
                      <a:pt x="114" y="93"/>
                    </a:moveTo>
                    <a:cubicBezTo>
                      <a:pt x="114" y="92"/>
                      <a:pt x="114" y="91"/>
                      <a:pt x="115" y="91"/>
                    </a:cubicBezTo>
                    <a:cubicBezTo>
                      <a:pt x="120" y="91"/>
                      <a:pt x="120" y="91"/>
                      <a:pt x="120" y="91"/>
                    </a:cubicBezTo>
                    <a:cubicBezTo>
                      <a:pt x="121" y="91"/>
                      <a:pt x="122" y="92"/>
                      <a:pt x="122" y="93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122" y="99"/>
                      <a:pt x="121" y="99"/>
                      <a:pt x="120" y="99"/>
                    </a:cubicBezTo>
                    <a:cubicBezTo>
                      <a:pt x="115" y="99"/>
                      <a:pt x="115" y="99"/>
                      <a:pt x="115" y="99"/>
                    </a:cubicBezTo>
                    <a:cubicBezTo>
                      <a:pt x="114" y="99"/>
                      <a:pt x="114" y="99"/>
                      <a:pt x="114" y="98"/>
                    </a:cubicBezTo>
                    <a:lnTo>
                      <a:pt x="114" y="93"/>
                    </a:lnTo>
                    <a:close/>
                    <a:moveTo>
                      <a:pt x="90" y="5"/>
                    </a:moveTo>
                    <a:cubicBezTo>
                      <a:pt x="90" y="4"/>
                      <a:pt x="90" y="3"/>
                      <a:pt x="91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7" y="3"/>
                      <a:pt x="98" y="4"/>
                      <a:pt x="98" y="5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1"/>
                      <a:pt x="97" y="11"/>
                      <a:pt x="96" y="11"/>
                    </a:cubicBezTo>
                    <a:cubicBezTo>
                      <a:pt x="91" y="11"/>
                      <a:pt x="91" y="11"/>
                      <a:pt x="91" y="11"/>
                    </a:cubicBezTo>
                    <a:cubicBezTo>
                      <a:pt x="90" y="11"/>
                      <a:pt x="90" y="11"/>
                      <a:pt x="90" y="10"/>
                    </a:cubicBezTo>
                    <a:lnTo>
                      <a:pt x="90" y="5"/>
                    </a:lnTo>
                    <a:close/>
                    <a:moveTo>
                      <a:pt x="70" y="5"/>
                    </a:moveTo>
                    <a:cubicBezTo>
                      <a:pt x="70" y="4"/>
                      <a:pt x="70" y="3"/>
                      <a:pt x="71" y="3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7" y="3"/>
                      <a:pt x="78" y="4"/>
                      <a:pt x="78" y="5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8" y="11"/>
                      <a:pt x="77" y="11"/>
                      <a:pt x="76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11"/>
                      <a:pt x="70" y="11"/>
                      <a:pt x="70" y="10"/>
                    </a:cubicBezTo>
                    <a:lnTo>
                      <a:pt x="70" y="5"/>
                    </a:lnTo>
                    <a:close/>
                    <a:moveTo>
                      <a:pt x="50" y="5"/>
                    </a:moveTo>
                    <a:cubicBezTo>
                      <a:pt x="50" y="4"/>
                      <a:pt x="50" y="3"/>
                      <a:pt x="51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7" y="3"/>
                      <a:pt x="58" y="4"/>
                      <a:pt x="58" y="5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8" y="11"/>
                      <a:pt x="57" y="11"/>
                      <a:pt x="56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50" y="11"/>
                      <a:pt x="50" y="10"/>
                    </a:cubicBezTo>
                    <a:lnTo>
                      <a:pt x="50" y="5"/>
                    </a:lnTo>
                    <a:close/>
                    <a:moveTo>
                      <a:pt x="30" y="5"/>
                    </a:moveTo>
                    <a:cubicBezTo>
                      <a:pt x="30" y="4"/>
                      <a:pt x="30" y="3"/>
                      <a:pt x="31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7" y="3"/>
                      <a:pt x="38" y="4"/>
                      <a:pt x="38" y="5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7" y="11"/>
                      <a:pt x="36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1"/>
                      <a:pt x="30" y="11"/>
                      <a:pt x="30" y="10"/>
                    </a:cubicBezTo>
                    <a:lnTo>
                      <a:pt x="30" y="5"/>
                    </a:lnTo>
                    <a:close/>
                    <a:moveTo>
                      <a:pt x="38" y="98"/>
                    </a:moveTo>
                    <a:cubicBezTo>
                      <a:pt x="38" y="99"/>
                      <a:pt x="37" y="99"/>
                      <a:pt x="36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30" y="99"/>
                      <a:pt x="30" y="99"/>
                      <a:pt x="30" y="98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0" y="92"/>
                      <a:pt x="30" y="91"/>
                      <a:pt x="31" y="91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37" y="91"/>
                      <a:pt x="38" y="92"/>
                      <a:pt x="38" y="93"/>
                    </a:cubicBezTo>
                    <a:lnTo>
                      <a:pt x="38" y="98"/>
                    </a:lnTo>
                    <a:close/>
                    <a:moveTo>
                      <a:pt x="58" y="98"/>
                    </a:moveTo>
                    <a:cubicBezTo>
                      <a:pt x="58" y="99"/>
                      <a:pt x="57" y="99"/>
                      <a:pt x="56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0" y="99"/>
                      <a:pt x="50" y="99"/>
                      <a:pt x="50" y="98"/>
                    </a:cubicBezTo>
                    <a:cubicBezTo>
                      <a:pt x="50" y="93"/>
                      <a:pt x="50" y="93"/>
                      <a:pt x="50" y="93"/>
                    </a:cubicBezTo>
                    <a:cubicBezTo>
                      <a:pt x="50" y="92"/>
                      <a:pt x="50" y="91"/>
                      <a:pt x="51" y="91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7" y="91"/>
                      <a:pt x="58" y="92"/>
                      <a:pt x="58" y="93"/>
                    </a:cubicBezTo>
                    <a:lnTo>
                      <a:pt x="58" y="98"/>
                    </a:lnTo>
                    <a:close/>
                    <a:moveTo>
                      <a:pt x="78" y="98"/>
                    </a:moveTo>
                    <a:cubicBezTo>
                      <a:pt x="78" y="99"/>
                      <a:pt x="77" y="99"/>
                      <a:pt x="76" y="99"/>
                    </a:cubicBezTo>
                    <a:cubicBezTo>
                      <a:pt x="71" y="99"/>
                      <a:pt x="71" y="99"/>
                      <a:pt x="71" y="99"/>
                    </a:cubicBezTo>
                    <a:cubicBezTo>
                      <a:pt x="70" y="99"/>
                      <a:pt x="70" y="99"/>
                      <a:pt x="70" y="98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70" y="92"/>
                      <a:pt x="70" y="91"/>
                      <a:pt x="71" y="91"/>
                    </a:cubicBezTo>
                    <a:cubicBezTo>
                      <a:pt x="76" y="91"/>
                      <a:pt x="76" y="91"/>
                      <a:pt x="76" y="91"/>
                    </a:cubicBezTo>
                    <a:cubicBezTo>
                      <a:pt x="77" y="91"/>
                      <a:pt x="78" y="92"/>
                      <a:pt x="78" y="93"/>
                    </a:cubicBezTo>
                    <a:lnTo>
                      <a:pt x="78" y="98"/>
                    </a:lnTo>
                    <a:close/>
                    <a:moveTo>
                      <a:pt x="98" y="98"/>
                    </a:moveTo>
                    <a:cubicBezTo>
                      <a:pt x="98" y="99"/>
                      <a:pt x="97" y="99"/>
                      <a:pt x="96" y="99"/>
                    </a:cubicBezTo>
                    <a:cubicBezTo>
                      <a:pt x="91" y="99"/>
                      <a:pt x="91" y="99"/>
                      <a:pt x="91" y="99"/>
                    </a:cubicBezTo>
                    <a:cubicBezTo>
                      <a:pt x="90" y="99"/>
                      <a:pt x="90" y="99"/>
                      <a:pt x="90" y="98"/>
                    </a:cubicBezTo>
                    <a:cubicBezTo>
                      <a:pt x="90" y="93"/>
                      <a:pt x="90" y="93"/>
                      <a:pt x="90" y="93"/>
                    </a:cubicBezTo>
                    <a:cubicBezTo>
                      <a:pt x="90" y="92"/>
                      <a:pt x="90" y="91"/>
                      <a:pt x="91" y="91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8" y="92"/>
                      <a:pt x="98" y="93"/>
                    </a:cubicBezTo>
                    <a:lnTo>
                      <a:pt x="98" y="98"/>
                    </a:lnTo>
                    <a:close/>
                    <a:moveTo>
                      <a:pt x="99" y="86"/>
                    </a:moveTo>
                    <a:cubicBezTo>
                      <a:pt x="99" y="87"/>
                      <a:pt x="98" y="88"/>
                      <a:pt x="97" y="88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9" y="88"/>
                      <a:pt x="28" y="87"/>
                      <a:pt x="28" y="8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5"/>
                      <a:pt x="29" y="14"/>
                      <a:pt x="30" y="14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8" y="14"/>
                      <a:pt x="99" y="15"/>
                      <a:pt x="99" y="16"/>
                    </a:cubicBezTo>
                    <a:lnTo>
                      <a:pt x="99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7" name="Freeform 10">
                <a:extLst>
                  <a:ext uri="{FF2B5EF4-FFF2-40B4-BE49-F238E27FC236}">
                    <a16:creationId xmlns:a16="http://schemas.microsoft.com/office/drawing/2014/main" id="{2292593A-716D-257F-ADDC-83D65334E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4351" y="1025526"/>
                <a:ext cx="106363" cy="127000"/>
              </a:xfrm>
              <a:custGeom>
                <a:avLst/>
                <a:gdLst>
                  <a:gd name="T0" fmla="*/ 0 w 17"/>
                  <a:gd name="T1" fmla="*/ 3 h 20"/>
                  <a:gd name="T2" fmla="*/ 3 w 17"/>
                  <a:gd name="T3" fmla="*/ 1 h 20"/>
                  <a:gd name="T4" fmla="*/ 15 w 17"/>
                  <a:gd name="T5" fmla="*/ 8 h 20"/>
                  <a:gd name="T6" fmla="*/ 15 w 17"/>
                  <a:gd name="T7" fmla="*/ 12 h 20"/>
                  <a:gd name="T8" fmla="*/ 3 w 17"/>
                  <a:gd name="T9" fmla="*/ 19 h 20"/>
                  <a:gd name="T10" fmla="*/ 0 w 17"/>
                  <a:gd name="T11" fmla="*/ 17 h 20"/>
                  <a:gd name="T12" fmla="*/ 0 w 17"/>
                  <a:gd name="T1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0">
                    <a:moveTo>
                      <a:pt x="0" y="3"/>
                    </a:moveTo>
                    <a:cubicBezTo>
                      <a:pt x="0" y="1"/>
                      <a:pt x="1" y="0"/>
                      <a:pt x="3" y="1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9"/>
                      <a:pt x="17" y="11"/>
                      <a:pt x="15" y="12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0"/>
                      <a:pt x="0" y="20"/>
                      <a:pt x="0" y="17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8" name="Freeform 11">
                <a:extLst>
                  <a:ext uri="{FF2B5EF4-FFF2-40B4-BE49-F238E27FC236}">
                    <a16:creationId xmlns:a16="http://schemas.microsoft.com/office/drawing/2014/main" id="{76643A97-7DB2-0067-9FB5-48F4E239A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4338" y="949326"/>
                <a:ext cx="276225" cy="277813"/>
              </a:xfrm>
              <a:custGeom>
                <a:avLst/>
                <a:gdLst>
                  <a:gd name="T0" fmla="*/ 22 w 44"/>
                  <a:gd name="T1" fmla="*/ 44 h 44"/>
                  <a:gd name="T2" fmla="*/ 0 w 44"/>
                  <a:gd name="T3" fmla="*/ 22 h 44"/>
                  <a:gd name="T4" fmla="*/ 22 w 44"/>
                  <a:gd name="T5" fmla="*/ 0 h 44"/>
                  <a:gd name="T6" fmla="*/ 44 w 44"/>
                  <a:gd name="T7" fmla="*/ 22 h 44"/>
                  <a:gd name="T8" fmla="*/ 22 w 44"/>
                  <a:gd name="T9" fmla="*/ 44 h 44"/>
                  <a:gd name="T10" fmla="*/ 22 w 44"/>
                  <a:gd name="T11" fmla="*/ 4 h 44"/>
                  <a:gd name="T12" fmla="*/ 3 w 44"/>
                  <a:gd name="T13" fmla="*/ 22 h 44"/>
                  <a:gd name="T14" fmla="*/ 22 w 44"/>
                  <a:gd name="T15" fmla="*/ 41 h 44"/>
                  <a:gd name="T16" fmla="*/ 40 w 44"/>
                  <a:gd name="T17" fmla="*/ 22 h 44"/>
                  <a:gd name="T18" fmla="*/ 22 w 44"/>
                  <a:gd name="T1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44"/>
                    </a:moveTo>
                    <a:cubicBezTo>
                      <a:pt x="10" y="44"/>
                      <a:pt x="0" y="35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5"/>
                      <a:pt x="34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12" y="4"/>
                      <a:pt x="3" y="12"/>
                      <a:pt x="3" y="22"/>
                    </a:cubicBezTo>
                    <a:cubicBezTo>
                      <a:pt x="3" y="33"/>
                      <a:pt x="12" y="41"/>
                      <a:pt x="22" y="41"/>
                    </a:cubicBezTo>
                    <a:cubicBezTo>
                      <a:pt x="32" y="41"/>
                      <a:pt x="40" y="33"/>
                      <a:pt x="40" y="22"/>
                    </a:cubicBezTo>
                    <a:cubicBezTo>
                      <a:pt x="40" y="12"/>
                      <a:pt x="32" y="4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E68EEAC-DB12-117D-7C1C-913AE864F013}"/>
                </a:ext>
              </a:extLst>
            </p:cNvPr>
            <p:cNvGrpSpPr/>
            <p:nvPr/>
          </p:nvGrpSpPr>
          <p:grpSpPr>
            <a:xfrm>
              <a:off x="8577347" y="5423444"/>
              <a:ext cx="450609" cy="310494"/>
              <a:chOff x="2032581" y="791116"/>
              <a:chExt cx="809287" cy="557643"/>
            </a:xfrm>
            <a:grpFill/>
          </p:grpSpPr>
          <p:sp>
            <p:nvSpPr>
              <p:cNvPr id="223" name="Freeform 15">
                <a:extLst>
                  <a:ext uri="{FF2B5EF4-FFF2-40B4-BE49-F238E27FC236}">
                    <a16:creationId xmlns:a16="http://schemas.microsoft.com/office/drawing/2014/main" id="{269439F4-DABE-31B9-E678-FB13C9A3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515" y="933044"/>
                <a:ext cx="466044" cy="303986"/>
              </a:xfrm>
              <a:custGeom>
                <a:avLst/>
                <a:gdLst>
                  <a:gd name="T0" fmla="*/ 154 w 463"/>
                  <a:gd name="T1" fmla="*/ 233 h 302"/>
                  <a:gd name="T2" fmla="*/ 97 w 463"/>
                  <a:gd name="T3" fmla="*/ 134 h 302"/>
                  <a:gd name="T4" fmla="*/ 0 w 463"/>
                  <a:gd name="T5" fmla="*/ 302 h 302"/>
                  <a:gd name="T6" fmla="*/ 114 w 463"/>
                  <a:gd name="T7" fmla="*/ 302 h 302"/>
                  <a:gd name="T8" fmla="*/ 194 w 463"/>
                  <a:gd name="T9" fmla="*/ 302 h 302"/>
                  <a:gd name="T10" fmla="*/ 463 w 463"/>
                  <a:gd name="T11" fmla="*/ 302 h 302"/>
                  <a:gd name="T12" fmla="*/ 289 w 463"/>
                  <a:gd name="T13" fmla="*/ 0 h 302"/>
                  <a:gd name="T14" fmla="*/ 154 w 463"/>
                  <a:gd name="T15" fmla="*/ 233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3" h="302">
                    <a:moveTo>
                      <a:pt x="154" y="233"/>
                    </a:moveTo>
                    <a:lnTo>
                      <a:pt x="97" y="134"/>
                    </a:lnTo>
                    <a:lnTo>
                      <a:pt x="0" y="302"/>
                    </a:lnTo>
                    <a:lnTo>
                      <a:pt x="114" y="302"/>
                    </a:lnTo>
                    <a:lnTo>
                      <a:pt x="194" y="302"/>
                    </a:lnTo>
                    <a:lnTo>
                      <a:pt x="463" y="302"/>
                    </a:lnTo>
                    <a:lnTo>
                      <a:pt x="289" y="0"/>
                    </a:lnTo>
                    <a:lnTo>
                      <a:pt x="154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24" name="Oval 16">
                <a:extLst>
                  <a:ext uri="{FF2B5EF4-FFF2-40B4-BE49-F238E27FC236}">
                    <a16:creationId xmlns:a16="http://schemas.microsoft.com/office/drawing/2014/main" id="{29AF08A7-B74C-F02E-5E1C-1777DA8F6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073" y="903853"/>
                <a:ext cx="123809" cy="1248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25" name="Freeform 17">
                <a:extLst>
                  <a:ext uri="{FF2B5EF4-FFF2-40B4-BE49-F238E27FC236}">
                    <a16:creationId xmlns:a16="http://schemas.microsoft.com/office/drawing/2014/main" id="{48F03FCB-1F1F-D7C0-1D42-4EBDB36F07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2581" y="791116"/>
                <a:ext cx="809287" cy="557643"/>
              </a:xfrm>
              <a:custGeom>
                <a:avLst/>
                <a:gdLst>
                  <a:gd name="T0" fmla="*/ 948 w 988"/>
                  <a:gd name="T1" fmla="*/ 0 h 680"/>
                  <a:gd name="T2" fmla="*/ 848 w 988"/>
                  <a:gd name="T3" fmla="*/ 0 h 680"/>
                  <a:gd name="T4" fmla="*/ 140 w 988"/>
                  <a:gd name="T5" fmla="*/ 0 h 680"/>
                  <a:gd name="T6" fmla="*/ 40 w 988"/>
                  <a:gd name="T7" fmla="*/ 0 h 680"/>
                  <a:gd name="T8" fmla="*/ 0 w 988"/>
                  <a:gd name="T9" fmla="*/ 41 h 680"/>
                  <a:gd name="T10" fmla="*/ 0 w 988"/>
                  <a:gd name="T11" fmla="*/ 641 h 680"/>
                  <a:gd name="T12" fmla="*/ 40 w 988"/>
                  <a:gd name="T13" fmla="*/ 680 h 680"/>
                  <a:gd name="T14" fmla="*/ 140 w 988"/>
                  <a:gd name="T15" fmla="*/ 680 h 680"/>
                  <a:gd name="T16" fmla="*/ 848 w 988"/>
                  <a:gd name="T17" fmla="*/ 680 h 680"/>
                  <a:gd name="T18" fmla="*/ 948 w 988"/>
                  <a:gd name="T19" fmla="*/ 680 h 680"/>
                  <a:gd name="T20" fmla="*/ 988 w 988"/>
                  <a:gd name="T21" fmla="*/ 641 h 680"/>
                  <a:gd name="T22" fmla="*/ 988 w 988"/>
                  <a:gd name="T23" fmla="*/ 41 h 680"/>
                  <a:gd name="T24" fmla="*/ 948 w 988"/>
                  <a:gd name="T25" fmla="*/ 0 h 680"/>
                  <a:gd name="T26" fmla="*/ 900 w 988"/>
                  <a:gd name="T27" fmla="*/ 552 h 680"/>
                  <a:gd name="T28" fmla="*/ 860 w 988"/>
                  <a:gd name="T29" fmla="*/ 592 h 680"/>
                  <a:gd name="T30" fmla="*/ 128 w 988"/>
                  <a:gd name="T31" fmla="*/ 592 h 680"/>
                  <a:gd name="T32" fmla="*/ 88 w 988"/>
                  <a:gd name="T33" fmla="*/ 552 h 680"/>
                  <a:gd name="T34" fmla="*/ 88 w 988"/>
                  <a:gd name="T35" fmla="*/ 128 h 680"/>
                  <a:gd name="T36" fmla="*/ 128 w 988"/>
                  <a:gd name="T37" fmla="*/ 88 h 680"/>
                  <a:gd name="T38" fmla="*/ 860 w 988"/>
                  <a:gd name="T39" fmla="*/ 88 h 680"/>
                  <a:gd name="T40" fmla="*/ 900 w 988"/>
                  <a:gd name="T41" fmla="*/ 128 h 680"/>
                  <a:gd name="T42" fmla="*/ 900 w 988"/>
                  <a:gd name="T43" fmla="*/ 552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88" h="680">
                    <a:moveTo>
                      <a:pt x="948" y="0"/>
                    </a:moveTo>
                    <a:cubicBezTo>
                      <a:pt x="848" y="0"/>
                      <a:pt x="848" y="0"/>
                      <a:pt x="848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9"/>
                      <a:pt x="0" y="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63"/>
                      <a:pt x="18" y="680"/>
                      <a:pt x="40" y="680"/>
                    </a:cubicBezTo>
                    <a:cubicBezTo>
                      <a:pt x="140" y="680"/>
                      <a:pt x="140" y="680"/>
                      <a:pt x="140" y="680"/>
                    </a:cubicBezTo>
                    <a:cubicBezTo>
                      <a:pt x="848" y="680"/>
                      <a:pt x="848" y="680"/>
                      <a:pt x="848" y="680"/>
                    </a:cubicBezTo>
                    <a:cubicBezTo>
                      <a:pt x="948" y="680"/>
                      <a:pt x="948" y="680"/>
                      <a:pt x="948" y="680"/>
                    </a:cubicBezTo>
                    <a:cubicBezTo>
                      <a:pt x="970" y="680"/>
                      <a:pt x="988" y="663"/>
                      <a:pt x="988" y="641"/>
                    </a:cubicBezTo>
                    <a:cubicBezTo>
                      <a:pt x="988" y="41"/>
                      <a:pt x="988" y="41"/>
                      <a:pt x="988" y="41"/>
                    </a:cubicBezTo>
                    <a:cubicBezTo>
                      <a:pt x="988" y="19"/>
                      <a:pt x="970" y="0"/>
                      <a:pt x="948" y="0"/>
                    </a:cubicBezTo>
                    <a:close/>
                    <a:moveTo>
                      <a:pt x="900" y="552"/>
                    </a:moveTo>
                    <a:cubicBezTo>
                      <a:pt x="900" y="574"/>
                      <a:pt x="882" y="592"/>
                      <a:pt x="860" y="592"/>
                    </a:cubicBezTo>
                    <a:cubicBezTo>
                      <a:pt x="128" y="592"/>
                      <a:pt x="128" y="592"/>
                      <a:pt x="128" y="592"/>
                    </a:cubicBezTo>
                    <a:cubicBezTo>
                      <a:pt x="106" y="592"/>
                      <a:pt x="88" y="574"/>
                      <a:pt x="88" y="552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88" y="106"/>
                      <a:pt x="106" y="88"/>
                      <a:pt x="128" y="88"/>
                    </a:cubicBezTo>
                    <a:cubicBezTo>
                      <a:pt x="860" y="88"/>
                      <a:pt x="860" y="88"/>
                      <a:pt x="860" y="88"/>
                    </a:cubicBezTo>
                    <a:cubicBezTo>
                      <a:pt x="882" y="88"/>
                      <a:pt x="900" y="106"/>
                      <a:pt x="900" y="128"/>
                    </a:cubicBezTo>
                    <a:lnTo>
                      <a:pt x="900" y="5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3B8555B-9C41-4FB8-3D78-1A1A4E64F004}"/>
                </a:ext>
              </a:extLst>
            </p:cNvPr>
            <p:cNvGrpSpPr/>
            <p:nvPr/>
          </p:nvGrpSpPr>
          <p:grpSpPr>
            <a:xfrm>
              <a:off x="10554480" y="3854715"/>
              <a:ext cx="346022" cy="234039"/>
              <a:chOff x="10460038" y="1689100"/>
              <a:chExt cx="927100" cy="627063"/>
            </a:xfrm>
            <a:grpFill/>
          </p:grpSpPr>
          <p:sp>
            <p:nvSpPr>
              <p:cNvPr id="219" name="Freeform 19">
                <a:extLst>
                  <a:ext uri="{FF2B5EF4-FFF2-40B4-BE49-F238E27FC236}">
                    <a16:creationId xmlns:a16="http://schemas.microsoft.com/office/drawing/2014/main" id="{492A0483-0197-FF69-440F-51BA40CEDB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60038" y="1689100"/>
                <a:ext cx="927100" cy="627063"/>
              </a:xfrm>
              <a:custGeom>
                <a:avLst/>
                <a:gdLst>
                  <a:gd name="T0" fmla="*/ 222 w 244"/>
                  <a:gd name="T1" fmla="*/ 164 h 164"/>
                  <a:gd name="T2" fmla="*/ 22 w 244"/>
                  <a:gd name="T3" fmla="*/ 164 h 164"/>
                  <a:gd name="T4" fmla="*/ 0 w 244"/>
                  <a:gd name="T5" fmla="*/ 142 h 164"/>
                  <a:gd name="T6" fmla="*/ 0 w 244"/>
                  <a:gd name="T7" fmla="*/ 22 h 164"/>
                  <a:gd name="T8" fmla="*/ 22 w 244"/>
                  <a:gd name="T9" fmla="*/ 0 h 164"/>
                  <a:gd name="T10" fmla="*/ 222 w 244"/>
                  <a:gd name="T11" fmla="*/ 0 h 164"/>
                  <a:gd name="T12" fmla="*/ 244 w 244"/>
                  <a:gd name="T13" fmla="*/ 22 h 164"/>
                  <a:gd name="T14" fmla="*/ 244 w 244"/>
                  <a:gd name="T15" fmla="*/ 142 h 164"/>
                  <a:gd name="T16" fmla="*/ 222 w 244"/>
                  <a:gd name="T17" fmla="*/ 164 h 164"/>
                  <a:gd name="T18" fmla="*/ 22 w 244"/>
                  <a:gd name="T19" fmla="*/ 12 h 164"/>
                  <a:gd name="T20" fmla="*/ 12 w 244"/>
                  <a:gd name="T21" fmla="*/ 22 h 164"/>
                  <a:gd name="T22" fmla="*/ 12 w 244"/>
                  <a:gd name="T23" fmla="*/ 142 h 164"/>
                  <a:gd name="T24" fmla="*/ 22 w 244"/>
                  <a:gd name="T25" fmla="*/ 152 h 164"/>
                  <a:gd name="T26" fmla="*/ 222 w 244"/>
                  <a:gd name="T27" fmla="*/ 152 h 164"/>
                  <a:gd name="T28" fmla="*/ 232 w 244"/>
                  <a:gd name="T29" fmla="*/ 142 h 164"/>
                  <a:gd name="T30" fmla="*/ 232 w 244"/>
                  <a:gd name="T31" fmla="*/ 22 h 164"/>
                  <a:gd name="T32" fmla="*/ 222 w 244"/>
                  <a:gd name="T33" fmla="*/ 12 h 164"/>
                  <a:gd name="T34" fmla="*/ 22 w 244"/>
                  <a:gd name="T35" fmla="*/ 1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4" h="164">
                    <a:moveTo>
                      <a:pt x="222" y="164"/>
                    </a:moveTo>
                    <a:cubicBezTo>
                      <a:pt x="22" y="164"/>
                      <a:pt x="22" y="164"/>
                      <a:pt x="22" y="164"/>
                    </a:cubicBezTo>
                    <a:cubicBezTo>
                      <a:pt x="10" y="164"/>
                      <a:pt x="0" y="154"/>
                      <a:pt x="0" y="14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34" y="0"/>
                      <a:pt x="244" y="10"/>
                      <a:pt x="244" y="22"/>
                    </a:cubicBezTo>
                    <a:cubicBezTo>
                      <a:pt x="244" y="142"/>
                      <a:pt x="244" y="142"/>
                      <a:pt x="244" y="142"/>
                    </a:cubicBezTo>
                    <a:cubicBezTo>
                      <a:pt x="244" y="154"/>
                      <a:pt x="234" y="164"/>
                      <a:pt x="222" y="164"/>
                    </a:cubicBezTo>
                    <a:close/>
                    <a:moveTo>
                      <a:pt x="22" y="12"/>
                    </a:moveTo>
                    <a:cubicBezTo>
                      <a:pt x="17" y="12"/>
                      <a:pt x="12" y="17"/>
                      <a:pt x="12" y="22"/>
                    </a:cubicBezTo>
                    <a:cubicBezTo>
                      <a:pt x="12" y="142"/>
                      <a:pt x="12" y="142"/>
                      <a:pt x="12" y="142"/>
                    </a:cubicBezTo>
                    <a:cubicBezTo>
                      <a:pt x="12" y="147"/>
                      <a:pt x="17" y="152"/>
                      <a:pt x="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7" y="152"/>
                      <a:pt x="232" y="147"/>
                      <a:pt x="232" y="142"/>
                    </a:cubicBezTo>
                    <a:cubicBezTo>
                      <a:pt x="232" y="22"/>
                      <a:pt x="232" y="22"/>
                      <a:pt x="232" y="22"/>
                    </a:cubicBezTo>
                    <a:cubicBezTo>
                      <a:pt x="232" y="17"/>
                      <a:pt x="227" y="12"/>
                      <a:pt x="222" y="12"/>
                    </a:cubicBezTo>
                    <a:lnTo>
                      <a:pt x="2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0" name="Freeform 20">
                <a:extLst>
                  <a:ext uri="{FF2B5EF4-FFF2-40B4-BE49-F238E27FC236}">
                    <a16:creationId xmlns:a16="http://schemas.microsoft.com/office/drawing/2014/main" id="{1B293EEA-1550-AE7C-7E4F-29C24FB27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7513" y="1838325"/>
                <a:ext cx="692150" cy="263525"/>
              </a:xfrm>
              <a:custGeom>
                <a:avLst/>
                <a:gdLst>
                  <a:gd name="T0" fmla="*/ 91 w 182"/>
                  <a:gd name="T1" fmla="*/ 69 h 69"/>
                  <a:gd name="T2" fmla="*/ 88 w 182"/>
                  <a:gd name="T3" fmla="*/ 68 h 69"/>
                  <a:gd name="T4" fmla="*/ 4 w 182"/>
                  <a:gd name="T5" fmla="*/ 12 h 69"/>
                  <a:gd name="T6" fmla="*/ 2 w 182"/>
                  <a:gd name="T7" fmla="*/ 4 h 69"/>
                  <a:gd name="T8" fmla="*/ 10 w 182"/>
                  <a:gd name="T9" fmla="*/ 2 h 69"/>
                  <a:gd name="T10" fmla="*/ 91 w 182"/>
                  <a:gd name="T11" fmla="*/ 56 h 69"/>
                  <a:gd name="T12" fmla="*/ 172 w 182"/>
                  <a:gd name="T13" fmla="*/ 2 h 69"/>
                  <a:gd name="T14" fmla="*/ 180 w 182"/>
                  <a:gd name="T15" fmla="*/ 4 h 69"/>
                  <a:gd name="T16" fmla="*/ 178 w 182"/>
                  <a:gd name="T17" fmla="*/ 12 h 69"/>
                  <a:gd name="T18" fmla="*/ 94 w 182"/>
                  <a:gd name="T19" fmla="*/ 68 h 69"/>
                  <a:gd name="T20" fmla="*/ 91 w 182"/>
                  <a:gd name="T21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69">
                    <a:moveTo>
                      <a:pt x="91" y="69"/>
                    </a:moveTo>
                    <a:cubicBezTo>
                      <a:pt x="90" y="69"/>
                      <a:pt x="89" y="69"/>
                      <a:pt x="88" y="6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0" y="2"/>
                    </a:cubicBezTo>
                    <a:cubicBezTo>
                      <a:pt x="91" y="56"/>
                      <a:pt x="91" y="56"/>
                      <a:pt x="91" y="56"/>
                    </a:cubicBezTo>
                    <a:cubicBezTo>
                      <a:pt x="172" y="2"/>
                      <a:pt x="172" y="2"/>
                      <a:pt x="172" y="2"/>
                    </a:cubicBezTo>
                    <a:cubicBezTo>
                      <a:pt x="174" y="0"/>
                      <a:pt x="178" y="1"/>
                      <a:pt x="180" y="4"/>
                    </a:cubicBezTo>
                    <a:cubicBezTo>
                      <a:pt x="182" y="6"/>
                      <a:pt x="181" y="10"/>
                      <a:pt x="178" y="12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3" y="69"/>
                      <a:pt x="92" y="69"/>
                      <a:pt x="91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1" name="Freeform 21">
                <a:extLst>
                  <a:ext uri="{FF2B5EF4-FFF2-40B4-BE49-F238E27FC236}">
                    <a16:creationId xmlns:a16="http://schemas.microsoft.com/office/drawing/2014/main" id="{E3E20503-82E9-5E68-3BCE-418B7C170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7513" y="2036763"/>
                <a:ext cx="190500" cy="141288"/>
              </a:xfrm>
              <a:custGeom>
                <a:avLst/>
                <a:gdLst>
                  <a:gd name="T0" fmla="*/ 7 w 50"/>
                  <a:gd name="T1" fmla="*/ 37 h 37"/>
                  <a:gd name="T2" fmla="*/ 2 w 50"/>
                  <a:gd name="T3" fmla="*/ 34 h 37"/>
                  <a:gd name="T4" fmla="*/ 4 w 50"/>
                  <a:gd name="T5" fmla="*/ 26 h 37"/>
                  <a:gd name="T6" fmla="*/ 40 w 50"/>
                  <a:gd name="T7" fmla="*/ 2 h 37"/>
                  <a:gd name="T8" fmla="*/ 48 w 50"/>
                  <a:gd name="T9" fmla="*/ 4 h 37"/>
                  <a:gd name="T10" fmla="*/ 46 w 50"/>
                  <a:gd name="T11" fmla="*/ 12 h 37"/>
                  <a:gd name="T12" fmla="*/ 10 w 50"/>
                  <a:gd name="T13" fmla="*/ 36 h 37"/>
                  <a:gd name="T14" fmla="*/ 7 w 50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7" y="37"/>
                    </a:moveTo>
                    <a:cubicBezTo>
                      <a:pt x="5" y="37"/>
                      <a:pt x="3" y="36"/>
                      <a:pt x="2" y="34"/>
                    </a:cubicBezTo>
                    <a:cubicBezTo>
                      <a:pt x="0" y="32"/>
                      <a:pt x="1" y="28"/>
                      <a:pt x="4" y="26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2" y="0"/>
                      <a:pt x="46" y="1"/>
                      <a:pt x="48" y="4"/>
                    </a:cubicBezTo>
                    <a:cubicBezTo>
                      <a:pt x="50" y="6"/>
                      <a:pt x="49" y="10"/>
                      <a:pt x="46" y="12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9" y="37"/>
                      <a:pt x="8" y="37"/>
                      <a:pt x="7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2" name="Freeform 22">
                <a:extLst>
                  <a:ext uri="{FF2B5EF4-FFF2-40B4-BE49-F238E27FC236}">
                    <a16:creationId xmlns:a16="http://schemas.microsoft.com/office/drawing/2014/main" id="{20EA92C7-70F7-0F9B-660C-3979BB58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163" y="2036763"/>
                <a:ext cx="190500" cy="141288"/>
              </a:xfrm>
              <a:custGeom>
                <a:avLst/>
                <a:gdLst>
                  <a:gd name="T0" fmla="*/ 43 w 50"/>
                  <a:gd name="T1" fmla="*/ 37 h 37"/>
                  <a:gd name="T2" fmla="*/ 40 w 50"/>
                  <a:gd name="T3" fmla="*/ 36 h 37"/>
                  <a:gd name="T4" fmla="*/ 4 w 50"/>
                  <a:gd name="T5" fmla="*/ 12 h 37"/>
                  <a:gd name="T6" fmla="*/ 2 w 50"/>
                  <a:gd name="T7" fmla="*/ 4 h 37"/>
                  <a:gd name="T8" fmla="*/ 10 w 50"/>
                  <a:gd name="T9" fmla="*/ 2 h 37"/>
                  <a:gd name="T10" fmla="*/ 46 w 50"/>
                  <a:gd name="T11" fmla="*/ 26 h 37"/>
                  <a:gd name="T12" fmla="*/ 48 w 50"/>
                  <a:gd name="T13" fmla="*/ 34 h 37"/>
                  <a:gd name="T14" fmla="*/ 43 w 50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43" y="37"/>
                    </a:moveTo>
                    <a:cubicBezTo>
                      <a:pt x="42" y="37"/>
                      <a:pt x="41" y="37"/>
                      <a:pt x="40" y="36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0" y="2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9" y="28"/>
                      <a:pt x="50" y="32"/>
                      <a:pt x="48" y="34"/>
                    </a:cubicBezTo>
                    <a:cubicBezTo>
                      <a:pt x="47" y="36"/>
                      <a:pt x="45" y="37"/>
                      <a:pt x="43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94DFA01-AC5B-9BF2-705A-25491EA089C8}"/>
                </a:ext>
              </a:extLst>
            </p:cNvPr>
            <p:cNvGrpSpPr/>
            <p:nvPr/>
          </p:nvGrpSpPr>
          <p:grpSpPr>
            <a:xfrm>
              <a:off x="9580060" y="5363641"/>
              <a:ext cx="430825" cy="430100"/>
              <a:chOff x="5622925" y="2955925"/>
              <a:chExt cx="942975" cy="941388"/>
            </a:xfrm>
            <a:grpFill/>
          </p:grpSpPr>
          <p:sp>
            <p:nvSpPr>
              <p:cNvPr id="215" name="Freeform 5">
                <a:extLst>
                  <a:ext uri="{FF2B5EF4-FFF2-40B4-BE49-F238E27FC236}">
                    <a16:creationId xmlns:a16="http://schemas.microsoft.com/office/drawing/2014/main" id="{09DD12B8-058F-62F7-3D8C-E113FD308D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2925" y="2955925"/>
                <a:ext cx="942975" cy="941388"/>
              </a:xfrm>
              <a:custGeom>
                <a:avLst/>
                <a:gdLst>
                  <a:gd name="T0" fmla="*/ 124 w 248"/>
                  <a:gd name="T1" fmla="*/ 248 h 248"/>
                  <a:gd name="T2" fmla="*/ 0 w 248"/>
                  <a:gd name="T3" fmla="*/ 124 h 248"/>
                  <a:gd name="T4" fmla="*/ 124 w 248"/>
                  <a:gd name="T5" fmla="*/ 0 h 248"/>
                  <a:gd name="T6" fmla="*/ 248 w 248"/>
                  <a:gd name="T7" fmla="*/ 124 h 248"/>
                  <a:gd name="T8" fmla="*/ 124 w 248"/>
                  <a:gd name="T9" fmla="*/ 248 h 248"/>
                  <a:gd name="T10" fmla="*/ 124 w 248"/>
                  <a:gd name="T11" fmla="*/ 16 h 248"/>
                  <a:gd name="T12" fmla="*/ 16 w 248"/>
                  <a:gd name="T13" fmla="*/ 124 h 248"/>
                  <a:gd name="T14" fmla="*/ 124 w 248"/>
                  <a:gd name="T15" fmla="*/ 232 h 248"/>
                  <a:gd name="T16" fmla="*/ 232 w 248"/>
                  <a:gd name="T17" fmla="*/ 124 h 248"/>
                  <a:gd name="T18" fmla="*/ 124 w 248"/>
                  <a:gd name="T19" fmla="*/ 16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8">
                    <a:moveTo>
                      <a:pt x="124" y="248"/>
                    </a:move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2" y="0"/>
                      <a:pt x="248" y="55"/>
                      <a:pt x="248" y="124"/>
                    </a:cubicBezTo>
                    <a:cubicBezTo>
                      <a:pt x="248" y="192"/>
                      <a:pt x="192" y="248"/>
                      <a:pt x="124" y="248"/>
                    </a:cubicBezTo>
                    <a:close/>
                    <a:moveTo>
                      <a:pt x="124" y="16"/>
                    </a:moveTo>
                    <a:cubicBezTo>
                      <a:pt x="64" y="16"/>
                      <a:pt x="16" y="64"/>
                      <a:pt x="16" y="124"/>
                    </a:cubicBezTo>
                    <a:cubicBezTo>
                      <a:pt x="16" y="183"/>
                      <a:pt x="64" y="232"/>
                      <a:pt x="124" y="232"/>
                    </a:cubicBezTo>
                    <a:cubicBezTo>
                      <a:pt x="184" y="232"/>
                      <a:pt x="232" y="183"/>
                      <a:pt x="232" y="124"/>
                    </a:cubicBezTo>
                    <a:cubicBezTo>
                      <a:pt x="232" y="64"/>
                      <a:pt x="184" y="16"/>
                      <a:pt x="12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6" name="Freeform 6">
                <a:extLst>
                  <a:ext uri="{FF2B5EF4-FFF2-40B4-BE49-F238E27FC236}">
                    <a16:creationId xmlns:a16="http://schemas.microsoft.com/office/drawing/2014/main" id="{FEA87DC2-2C92-5B82-75DA-F027D9B7F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3427413"/>
                <a:ext cx="638175" cy="352425"/>
              </a:xfrm>
              <a:custGeom>
                <a:avLst/>
                <a:gdLst>
                  <a:gd name="T0" fmla="*/ 84 w 168"/>
                  <a:gd name="T1" fmla="*/ 93 h 93"/>
                  <a:gd name="T2" fmla="*/ 0 w 168"/>
                  <a:gd name="T3" fmla="*/ 8 h 93"/>
                  <a:gd name="T4" fmla="*/ 8 w 168"/>
                  <a:gd name="T5" fmla="*/ 0 h 93"/>
                  <a:gd name="T6" fmla="*/ 16 w 168"/>
                  <a:gd name="T7" fmla="*/ 8 h 93"/>
                  <a:gd name="T8" fmla="*/ 84 w 168"/>
                  <a:gd name="T9" fmla="*/ 77 h 93"/>
                  <a:gd name="T10" fmla="*/ 152 w 168"/>
                  <a:gd name="T11" fmla="*/ 8 h 93"/>
                  <a:gd name="T12" fmla="*/ 160 w 168"/>
                  <a:gd name="T13" fmla="*/ 0 h 93"/>
                  <a:gd name="T14" fmla="*/ 168 w 168"/>
                  <a:gd name="T15" fmla="*/ 8 h 93"/>
                  <a:gd name="T16" fmla="*/ 84 w 168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93">
                    <a:moveTo>
                      <a:pt x="84" y="93"/>
                    </a:moveTo>
                    <a:cubicBezTo>
                      <a:pt x="38" y="93"/>
                      <a:pt x="0" y="54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6" y="3"/>
                      <a:pt x="16" y="8"/>
                    </a:cubicBezTo>
                    <a:cubicBezTo>
                      <a:pt x="16" y="45"/>
                      <a:pt x="47" y="77"/>
                      <a:pt x="84" y="77"/>
                    </a:cubicBezTo>
                    <a:cubicBezTo>
                      <a:pt x="121" y="77"/>
                      <a:pt x="152" y="45"/>
                      <a:pt x="152" y="8"/>
                    </a:cubicBezTo>
                    <a:cubicBezTo>
                      <a:pt x="152" y="3"/>
                      <a:pt x="156" y="0"/>
                      <a:pt x="160" y="0"/>
                    </a:cubicBezTo>
                    <a:cubicBezTo>
                      <a:pt x="164" y="0"/>
                      <a:pt x="168" y="3"/>
                      <a:pt x="168" y="8"/>
                    </a:cubicBezTo>
                    <a:cubicBezTo>
                      <a:pt x="168" y="54"/>
                      <a:pt x="129" y="93"/>
                      <a:pt x="84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7" name="Freeform 7">
                <a:extLst>
                  <a:ext uri="{FF2B5EF4-FFF2-40B4-BE49-F238E27FC236}">
                    <a16:creationId xmlns:a16="http://schemas.microsoft.com/office/drawing/2014/main" id="{A406472F-DB76-82C0-AD7D-FD55AE51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5488" y="3240088"/>
                <a:ext cx="227013" cy="141288"/>
              </a:xfrm>
              <a:custGeom>
                <a:avLst/>
                <a:gdLst>
                  <a:gd name="T0" fmla="*/ 52 w 60"/>
                  <a:gd name="T1" fmla="*/ 37 h 37"/>
                  <a:gd name="T2" fmla="*/ 44 w 60"/>
                  <a:gd name="T3" fmla="*/ 29 h 37"/>
                  <a:gd name="T4" fmla="*/ 31 w 60"/>
                  <a:gd name="T5" fmla="*/ 16 h 37"/>
                  <a:gd name="T6" fmla="*/ 16 w 60"/>
                  <a:gd name="T7" fmla="*/ 29 h 37"/>
                  <a:gd name="T8" fmla="*/ 8 w 60"/>
                  <a:gd name="T9" fmla="*/ 37 h 37"/>
                  <a:gd name="T10" fmla="*/ 0 w 60"/>
                  <a:gd name="T11" fmla="*/ 29 h 37"/>
                  <a:gd name="T12" fmla="*/ 31 w 60"/>
                  <a:gd name="T13" fmla="*/ 0 h 37"/>
                  <a:gd name="T14" fmla="*/ 60 w 60"/>
                  <a:gd name="T15" fmla="*/ 29 h 37"/>
                  <a:gd name="T16" fmla="*/ 52 w 60"/>
                  <a:gd name="T1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7">
                    <a:moveTo>
                      <a:pt x="52" y="37"/>
                    </a:moveTo>
                    <a:cubicBezTo>
                      <a:pt x="48" y="37"/>
                      <a:pt x="44" y="33"/>
                      <a:pt x="44" y="29"/>
                    </a:cubicBezTo>
                    <a:cubicBezTo>
                      <a:pt x="44" y="22"/>
                      <a:pt x="38" y="16"/>
                      <a:pt x="31" y="16"/>
                    </a:cubicBezTo>
                    <a:cubicBezTo>
                      <a:pt x="23" y="16"/>
                      <a:pt x="16" y="23"/>
                      <a:pt x="16" y="29"/>
                    </a:cubicBezTo>
                    <a:cubicBezTo>
                      <a:pt x="16" y="33"/>
                      <a:pt x="12" y="37"/>
                      <a:pt x="8" y="37"/>
                    </a:cubicBezTo>
                    <a:cubicBezTo>
                      <a:pt x="4" y="37"/>
                      <a:pt x="0" y="33"/>
                      <a:pt x="0" y="29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7" y="0"/>
                      <a:pt x="60" y="13"/>
                      <a:pt x="60" y="29"/>
                    </a:cubicBezTo>
                    <a:cubicBezTo>
                      <a:pt x="60" y="33"/>
                      <a:pt x="56" y="37"/>
                      <a:pt x="52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8" name="Freeform 8">
                <a:extLst>
                  <a:ext uri="{FF2B5EF4-FFF2-40B4-BE49-F238E27FC236}">
                    <a16:creationId xmlns:a16="http://schemas.microsoft.com/office/drawing/2014/main" id="{9E993E8A-383F-0C75-25AB-A896C6301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738" y="3240088"/>
                <a:ext cx="228600" cy="141288"/>
              </a:xfrm>
              <a:custGeom>
                <a:avLst/>
                <a:gdLst>
                  <a:gd name="T0" fmla="*/ 52 w 60"/>
                  <a:gd name="T1" fmla="*/ 37 h 37"/>
                  <a:gd name="T2" fmla="*/ 44 w 60"/>
                  <a:gd name="T3" fmla="*/ 29 h 37"/>
                  <a:gd name="T4" fmla="*/ 29 w 60"/>
                  <a:gd name="T5" fmla="*/ 16 h 37"/>
                  <a:gd name="T6" fmla="*/ 16 w 60"/>
                  <a:gd name="T7" fmla="*/ 29 h 37"/>
                  <a:gd name="T8" fmla="*/ 8 w 60"/>
                  <a:gd name="T9" fmla="*/ 37 h 37"/>
                  <a:gd name="T10" fmla="*/ 0 w 60"/>
                  <a:gd name="T11" fmla="*/ 29 h 37"/>
                  <a:gd name="T12" fmla="*/ 29 w 60"/>
                  <a:gd name="T13" fmla="*/ 0 h 37"/>
                  <a:gd name="T14" fmla="*/ 60 w 60"/>
                  <a:gd name="T15" fmla="*/ 29 h 37"/>
                  <a:gd name="T16" fmla="*/ 52 w 60"/>
                  <a:gd name="T1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7">
                    <a:moveTo>
                      <a:pt x="52" y="37"/>
                    </a:moveTo>
                    <a:cubicBezTo>
                      <a:pt x="48" y="37"/>
                      <a:pt x="44" y="33"/>
                      <a:pt x="44" y="29"/>
                    </a:cubicBezTo>
                    <a:cubicBezTo>
                      <a:pt x="44" y="23"/>
                      <a:pt x="37" y="16"/>
                      <a:pt x="29" y="16"/>
                    </a:cubicBezTo>
                    <a:cubicBezTo>
                      <a:pt x="22" y="16"/>
                      <a:pt x="16" y="22"/>
                      <a:pt x="16" y="29"/>
                    </a:cubicBezTo>
                    <a:cubicBezTo>
                      <a:pt x="16" y="33"/>
                      <a:pt x="12" y="37"/>
                      <a:pt x="8" y="37"/>
                    </a:cubicBezTo>
                    <a:cubicBezTo>
                      <a:pt x="4" y="37"/>
                      <a:pt x="0" y="33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60" y="14"/>
                      <a:pt x="60" y="29"/>
                    </a:cubicBezTo>
                    <a:cubicBezTo>
                      <a:pt x="60" y="33"/>
                      <a:pt x="56" y="37"/>
                      <a:pt x="52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A116631-5FB8-6E97-C4D6-44A8B48CFEDD}"/>
                </a:ext>
              </a:extLst>
            </p:cNvPr>
            <p:cNvGrpSpPr/>
            <p:nvPr/>
          </p:nvGrpSpPr>
          <p:grpSpPr>
            <a:xfrm>
              <a:off x="6515133" y="3800555"/>
              <a:ext cx="342357" cy="342358"/>
              <a:chOff x="5618163" y="3438525"/>
              <a:chExt cx="927099" cy="927101"/>
            </a:xfrm>
            <a:grpFill/>
          </p:grpSpPr>
          <p:sp>
            <p:nvSpPr>
              <p:cNvPr id="212" name="Freeform 18">
                <a:extLst>
                  <a:ext uri="{FF2B5EF4-FFF2-40B4-BE49-F238E27FC236}">
                    <a16:creationId xmlns:a16="http://schemas.microsoft.com/office/drawing/2014/main" id="{B661BE77-2536-715B-4A34-C8FD34836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8163" y="3770313"/>
                <a:ext cx="600075" cy="595313"/>
              </a:xfrm>
              <a:custGeom>
                <a:avLst/>
                <a:gdLst>
                  <a:gd name="T0" fmla="*/ 7 w 143"/>
                  <a:gd name="T1" fmla="*/ 142 h 142"/>
                  <a:gd name="T2" fmla="*/ 3 w 143"/>
                  <a:gd name="T3" fmla="*/ 140 h 142"/>
                  <a:gd name="T4" fmla="*/ 3 w 143"/>
                  <a:gd name="T5" fmla="*/ 132 h 142"/>
                  <a:gd name="T6" fmla="*/ 132 w 143"/>
                  <a:gd name="T7" fmla="*/ 2 h 142"/>
                  <a:gd name="T8" fmla="*/ 141 w 143"/>
                  <a:gd name="T9" fmla="*/ 2 h 142"/>
                  <a:gd name="T10" fmla="*/ 141 w 143"/>
                  <a:gd name="T11" fmla="*/ 11 h 142"/>
                  <a:gd name="T12" fmla="*/ 11 w 143"/>
                  <a:gd name="T13" fmla="*/ 140 h 142"/>
                  <a:gd name="T14" fmla="*/ 7 w 143"/>
                  <a:gd name="T15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3" h="142">
                    <a:moveTo>
                      <a:pt x="7" y="142"/>
                    </a:moveTo>
                    <a:cubicBezTo>
                      <a:pt x="5" y="142"/>
                      <a:pt x="4" y="141"/>
                      <a:pt x="3" y="140"/>
                    </a:cubicBezTo>
                    <a:cubicBezTo>
                      <a:pt x="0" y="138"/>
                      <a:pt x="0" y="134"/>
                      <a:pt x="3" y="132"/>
                    </a:cubicBezTo>
                    <a:cubicBezTo>
                      <a:pt x="132" y="2"/>
                      <a:pt x="132" y="2"/>
                      <a:pt x="132" y="2"/>
                    </a:cubicBezTo>
                    <a:cubicBezTo>
                      <a:pt x="135" y="0"/>
                      <a:pt x="138" y="0"/>
                      <a:pt x="141" y="2"/>
                    </a:cubicBezTo>
                    <a:cubicBezTo>
                      <a:pt x="143" y="5"/>
                      <a:pt x="143" y="8"/>
                      <a:pt x="141" y="11"/>
                    </a:cubicBezTo>
                    <a:cubicBezTo>
                      <a:pt x="11" y="140"/>
                      <a:pt x="11" y="140"/>
                      <a:pt x="11" y="140"/>
                    </a:cubicBezTo>
                    <a:cubicBezTo>
                      <a:pt x="10" y="141"/>
                      <a:pt x="9" y="142"/>
                      <a:pt x="7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3" name="Freeform 19">
                <a:extLst>
                  <a:ext uri="{FF2B5EF4-FFF2-40B4-BE49-F238E27FC236}">
                    <a16:creationId xmlns:a16="http://schemas.microsoft.com/office/drawing/2014/main" id="{2F05FA52-7797-785A-ACFF-C4998E95EE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1225" y="3438525"/>
                <a:ext cx="554037" cy="558800"/>
              </a:xfrm>
              <a:custGeom>
                <a:avLst/>
                <a:gdLst>
                  <a:gd name="T0" fmla="*/ 66 w 132"/>
                  <a:gd name="T1" fmla="*/ 133 h 133"/>
                  <a:gd name="T2" fmla="*/ 65 w 132"/>
                  <a:gd name="T3" fmla="*/ 133 h 133"/>
                  <a:gd name="T4" fmla="*/ 60 w 132"/>
                  <a:gd name="T5" fmla="*/ 128 h 133"/>
                  <a:gd name="T6" fmla="*/ 53 w 132"/>
                  <a:gd name="T7" fmla="*/ 80 h 133"/>
                  <a:gd name="T8" fmla="*/ 5 w 132"/>
                  <a:gd name="T9" fmla="*/ 73 h 133"/>
                  <a:gd name="T10" fmla="*/ 0 w 132"/>
                  <a:gd name="T11" fmla="*/ 68 h 133"/>
                  <a:gd name="T12" fmla="*/ 4 w 132"/>
                  <a:gd name="T13" fmla="*/ 61 h 133"/>
                  <a:gd name="T14" fmla="*/ 47 w 132"/>
                  <a:gd name="T15" fmla="*/ 43 h 133"/>
                  <a:gd name="T16" fmla="*/ 40 w 132"/>
                  <a:gd name="T17" fmla="*/ 8 h 133"/>
                  <a:gd name="T18" fmla="*/ 43 w 132"/>
                  <a:gd name="T19" fmla="*/ 2 h 133"/>
                  <a:gd name="T20" fmla="*/ 50 w 132"/>
                  <a:gd name="T21" fmla="*/ 3 h 133"/>
                  <a:gd name="T22" fmla="*/ 75 w 132"/>
                  <a:gd name="T23" fmla="*/ 28 h 133"/>
                  <a:gd name="T24" fmla="*/ 116 w 132"/>
                  <a:gd name="T25" fmla="*/ 10 h 133"/>
                  <a:gd name="T26" fmla="*/ 122 w 132"/>
                  <a:gd name="T27" fmla="*/ 11 h 133"/>
                  <a:gd name="T28" fmla="*/ 123 w 132"/>
                  <a:gd name="T29" fmla="*/ 17 h 133"/>
                  <a:gd name="T30" fmla="*/ 105 w 132"/>
                  <a:gd name="T31" fmla="*/ 58 h 133"/>
                  <a:gd name="T32" fmla="*/ 130 w 132"/>
                  <a:gd name="T33" fmla="*/ 82 h 133"/>
                  <a:gd name="T34" fmla="*/ 132 w 132"/>
                  <a:gd name="T35" fmla="*/ 87 h 133"/>
                  <a:gd name="T36" fmla="*/ 126 w 132"/>
                  <a:gd name="T37" fmla="*/ 93 h 133"/>
                  <a:gd name="T38" fmla="*/ 126 w 132"/>
                  <a:gd name="T39" fmla="*/ 93 h 133"/>
                  <a:gd name="T40" fmla="*/ 125 w 132"/>
                  <a:gd name="T41" fmla="*/ 93 h 133"/>
                  <a:gd name="T42" fmla="*/ 90 w 132"/>
                  <a:gd name="T43" fmla="*/ 89 h 133"/>
                  <a:gd name="T44" fmla="*/ 71 w 132"/>
                  <a:gd name="T45" fmla="*/ 129 h 133"/>
                  <a:gd name="T46" fmla="*/ 66 w 132"/>
                  <a:gd name="T47" fmla="*/ 133 h 133"/>
                  <a:gd name="T48" fmla="*/ 28 w 132"/>
                  <a:gd name="T49" fmla="*/ 64 h 133"/>
                  <a:gd name="T50" fmla="*/ 59 w 132"/>
                  <a:gd name="T51" fmla="*/ 69 h 133"/>
                  <a:gd name="T52" fmla="*/ 64 w 132"/>
                  <a:gd name="T53" fmla="*/ 74 h 133"/>
                  <a:gd name="T54" fmla="*/ 69 w 132"/>
                  <a:gd name="T55" fmla="*/ 106 h 133"/>
                  <a:gd name="T56" fmla="*/ 81 w 132"/>
                  <a:gd name="T57" fmla="*/ 81 h 133"/>
                  <a:gd name="T58" fmla="*/ 87 w 132"/>
                  <a:gd name="T59" fmla="*/ 77 h 133"/>
                  <a:gd name="T60" fmla="*/ 110 w 132"/>
                  <a:gd name="T61" fmla="*/ 79 h 133"/>
                  <a:gd name="T62" fmla="*/ 94 w 132"/>
                  <a:gd name="T63" fmla="*/ 63 h 133"/>
                  <a:gd name="T64" fmla="*/ 93 w 132"/>
                  <a:gd name="T65" fmla="*/ 57 h 133"/>
                  <a:gd name="T66" fmla="*/ 106 w 132"/>
                  <a:gd name="T67" fmla="*/ 27 h 133"/>
                  <a:gd name="T68" fmla="*/ 76 w 132"/>
                  <a:gd name="T69" fmla="*/ 40 h 133"/>
                  <a:gd name="T70" fmla="*/ 70 w 132"/>
                  <a:gd name="T71" fmla="*/ 39 h 133"/>
                  <a:gd name="T72" fmla="*/ 56 w 132"/>
                  <a:gd name="T73" fmla="*/ 25 h 133"/>
                  <a:gd name="T74" fmla="*/ 60 w 132"/>
                  <a:gd name="T75" fmla="*/ 46 h 133"/>
                  <a:gd name="T76" fmla="*/ 56 w 132"/>
                  <a:gd name="T77" fmla="*/ 53 h 133"/>
                  <a:gd name="T78" fmla="*/ 28 w 132"/>
                  <a:gd name="T79" fmla="*/ 6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2" h="133">
                    <a:moveTo>
                      <a:pt x="66" y="133"/>
                    </a:moveTo>
                    <a:cubicBezTo>
                      <a:pt x="66" y="133"/>
                      <a:pt x="65" y="133"/>
                      <a:pt x="65" y="133"/>
                    </a:cubicBezTo>
                    <a:cubicBezTo>
                      <a:pt x="63" y="133"/>
                      <a:pt x="60" y="131"/>
                      <a:pt x="60" y="128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2" y="73"/>
                      <a:pt x="0" y="70"/>
                      <a:pt x="0" y="68"/>
                    </a:cubicBezTo>
                    <a:cubicBezTo>
                      <a:pt x="0" y="65"/>
                      <a:pt x="1" y="62"/>
                      <a:pt x="4" y="61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6"/>
                      <a:pt x="41" y="3"/>
                      <a:pt x="43" y="2"/>
                    </a:cubicBezTo>
                    <a:cubicBezTo>
                      <a:pt x="46" y="0"/>
                      <a:pt x="48" y="1"/>
                      <a:pt x="50" y="3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116" y="10"/>
                      <a:pt x="116" y="10"/>
                      <a:pt x="116" y="10"/>
                    </a:cubicBezTo>
                    <a:cubicBezTo>
                      <a:pt x="118" y="9"/>
                      <a:pt x="120" y="9"/>
                      <a:pt x="122" y="11"/>
                    </a:cubicBezTo>
                    <a:cubicBezTo>
                      <a:pt x="124" y="13"/>
                      <a:pt x="124" y="15"/>
                      <a:pt x="123" y="17"/>
                    </a:cubicBezTo>
                    <a:cubicBezTo>
                      <a:pt x="105" y="58"/>
                      <a:pt x="105" y="58"/>
                      <a:pt x="105" y="58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1" y="83"/>
                      <a:pt x="132" y="85"/>
                      <a:pt x="132" y="87"/>
                    </a:cubicBezTo>
                    <a:cubicBezTo>
                      <a:pt x="132" y="90"/>
                      <a:pt x="129" y="93"/>
                      <a:pt x="126" y="93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3"/>
                      <a:pt x="126" y="93"/>
                      <a:pt x="125" y="93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71" y="129"/>
                      <a:pt x="71" y="129"/>
                      <a:pt x="71" y="129"/>
                    </a:cubicBezTo>
                    <a:cubicBezTo>
                      <a:pt x="70" y="132"/>
                      <a:pt x="68" y="133"/>
                      <a:pt x="66" y="133"/>
                    </a:cubicBezTo>
                    <a:close/>
                    <a:moveTo>
                      <a:pt x="28" y="64"/>
                    </a:moveTo>
                    <a:cubicBezTo>
                      <a:pt x="59" y="69"/>
                      <a:pt x="59" y="69"/>
                      <a:pt x="59" y="69"/>
                    </a:cubicBezTo>
                    <a:cubicBezTo>
                      <a:pt x="62" y="69"/>
                      <a:pt x="64" y="72"/>
                      <a:pt x="64" y="74"/>
                    </a:cubicBezTo>
                    <a:cubicBezTo>
                      <a:pt x="69" y="106"/>
                      <a:pt x="69" y="106"/>
                      <a:pt x="69" y="106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78"/>
                      <a:pt x="84" y="77"/>
                      <a:pt x="87" y="77"/>
                    </a:cubicBezTo>
                    <a:cubicBezTo>
                      <a:pt x="110" y="79"/>
                      <a:pt x="110" y="79"/>
                      <a:pt x="110" y="79"/>
                    </a:cubicBezTo>
                    <a:cubicBezTo>
                      <a:pt x="94" y="63"/>
                      <a:pt x="94" y="63"/>
                      <a:pt x="94" y="63"/>
                    </a:cubicBezTo>
                    <a:cubicBezTo>
                      <a:pt x="92" y="61"/>
                      <a:pt x="92" y="59"/>
                      <a:pt x="93" y="57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4" y="41"/>
                      <a:pt x="72" y="41"/>
                      <a:pt x="70" y="39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9"/>
                      <a:pt x="59" y="51"/>
                      <a:pt x="56" y="53"/>
                    </a:cubicBezTo>
                    <a:lnTo>
                      <a:pt x="2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4" name="Freeform 20">
                <a:extLst>
                  <a:ext uri="{FF2B5EF4-FFF2-40B4-BE49-F238E27FC236}">
                    <a16:creationId xmlns:a16="http://schemas.microsoft.com/office/drawing/2014/main" id="{B785C709-F0E1-EC8F-AA0C-BD23124D6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4263" y="3724275"/>
                <a:ext cx="100012" cy="100013"/>
              </a:xfrm>
              <a:custGeom>
                <a:avLst/>
                <a:gdLst>
                  <a:gd name="T0" fmla="*/ 6 w 24"/>
                  <a:gd name="T1" fmla="*/ 24 h 24"/>
                  <a:gd name="T2" fmla="*/ 2 w 24"/>
                  <a:gd name="T3" fmla="*/ 22 h 24"/>
                  <a:gd name="T4" fmla="*/ 2 w 24"/>
                  <a:gd name="T5" fmla="*/ 13 h 24"/>
                  <a:gd name="T6" fmla="*/ 13 w 24"/>
                  <a:gd name="T7" fmla="*/ 3 h 24"/>
                  <a:gd name="T8" fmla="*/ 21 w 24"/>
                  <a:gd name="T9" fmla="*/ 3 h 24"/>
                  <a:gd name="T10" fmla="*/ 21 w 24"/>
                  <a:gd name="T11" fmla="*/ 11 h 24"/>
                  <a:gd name="T12" fmla="*/ 11 w 24"/>
                  <a:gd name="T13" fmla="*/ 22 h 24"/>
                  <a:gd name="T14" fmla="*/ 6 w 24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24">
                    <a:moveTo>
                      <a:pt x="6" y="24"/>
                    </a:moveTo>
                    <a:cubicBezTo>
                      <a:pt x="5" y="24"/>
                      <a:pt x="3" y="23"/>
                      <a:pt x="2" y="22"/>
                    </a:cubicBezTo>
                    <a:cubicBezTo>
                      <a:pt x="0" y="19"/>
                      <a:pt x="0" y="16"/>
                      <a:pt x="2" y="1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0"/>
                      <a:pt x="19" y="0"/>
                      <a:pt x="21" y="3"/>
                    </a:cubicBezTo>
                    <a:cubicBezTo>
                      <a:pt x="24" y="5"/>
                      <a:pt x="24" y="9"/>
                      <a:pt x="21" y="1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3"/>
                      <a:pt x="8" y="24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9E759A2-F048-15F6-4C0C-C47866911F6C}"/>
                </a:ext>
              </a:extLst>
            </p:cNvPr>
            <p:cNvGrpSpPr/>
            <p:nvPr/>
          </p:nvGrpSpPr>
          <p:grpSpPr>
            <a:xfrm>
              <a:off x="6471758" y="4559518"/>
              <a:ext cx="429107" cy="429108"/>
              <a:chOff x="1827213" y="333375"/>
              <a:chExt cx="490537" cy="490538"/>
            </a:xfrm>
            <a:grpFill/>
          </p:grpSpPr>
          <p:sp>
            <p:nvSpPr>
              <p:cNvPr id="208" name="Freeform 5">
                <a:extLst>
                  <a:ext uri="{FF2B5EF4-FFF2-40B4-BE49-F238E27FC236}">
                    <a16:creationId xmlns:a16="http://schemas.microsoft.com/office/drawing/2014/main" id="{7F613B92-E1D9-4EB6-A442-55969D1853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7213" y="333375"/>
                <a:ext cx="490537" cy="490538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70 w 128"/>
                  <a:gd name="T11" fmla="*/ 120 h 128"/>
                  <a:gd name="T12" fmla="*/ 70 w 128"/>
                  <a:gd name="T13" fmla="*/ 107 h 128"/>
                  <a:gd name="T14" fmla="*/ 67 w 128"/>
                  <a:gd name="T15" fmla="*/ 107 h 128"/>
                  <a:gd name="T16" fmla="*/ 67 w 128"/>
                  <a:gd name="T17" fmla="*/ 94 h 128"/>
                  <a:gd name="T18" fmla="*/ 64 w 128"/>
                  <a:gd name="T19" fmla="*/ 95 h 128"/>
                  <a:gd name="T20" fmla="*/ 62 w 128"/>
                  <a:gd name="T21" fmla="*/ 94 h 128"/>
                  <a:gd name="T22" fmla="*/ 62 w 128"/>
                  <a:gd name="T23" fmla="*/ 107 h 128"/>
                  <a:gd name="T24" fmla="*/ 59 w 128"/>
                  <a:gd name="T25" fmla="*/ 107 h 128"/>
                  <a:gd name="T26" fmla="*/ 59 w 128"/>
                  <a:gd name="T27" fmla="*/ 120 h 128"/>
                  <a:gd name="T28" fmla="*/ 8 w 128"/>
                  <a:gd name="T29" fmla="*/ 70 h 128"/>
                  <a:gd name="T30" fmla="*/ 22 w 128"/>
                  <a:gd name="T31" fmla="*/ 70 h 128"/>
                  <a:gd name="T32" fmla="*/ 22 w 128"/>
                  <a:gd name="T33" fmla="*/ 66 h 128"/>
                  <a:gd name="T34" fmla="*/ 34 w 128"/>
                  <a:gd name="T35" fmla="*/ 66 h 128"/>
                  <a:gd name="T36" fmla="*/ 34 w 128"/>
                  <a:gd name="T37" fmla="*/ 64 h 128"/>
                  <a:gd name="T38" fmla="*/ 34 w 128"/>
                  <a:gd name="T39" fmla="*/ 62 h 128"/>
                  <a:gd name="T40" fmla="*/ 22 w 128"/>
                  <a:gd name="T41" fmla="*/ 62 h 128"/>
                  <a:gd name="T42" fmla="*/ 22 w 128"/>
                  <a:gd name="T43" fmla="*/ 58 h 128"/>
                  <a:gd name="T44" fmla="*/ 8 w 128"/>
                  <a:gd name="T45" fmla="*/ 58 h 128"/>
                  <a:gd name="T46" fmla="*/ 59 w 128"/>
                  <a:gd name="T47" fmla="*/ 8 h 128"/>
                  <a:gd name="T48" fmla="*/ 59 w 128"/>
                  <a:gd name="T49" fmla="*/ 22 h 128"/>
                  <a:gd name="T50" fmla="*/ 62 w 128"/>
                  <a:gd name="T51" fmla="*/ 21 h 128"/>
                  <a:gd name="T52" fmla="*/ 62 w 128"/>
                  <a:gd name="T53" fmla="*/ 34 h 128"/>
                  <a:gd name="T54" fmla="*/ 64 w 128"/>
                  <a:gd name="T55" fmla="*/ 34 h 128"/>
                  <a:gd name="T56" fmla="*/ 67 w 128"/>
                  <a:gd name="T57" fmla="*/ 34 h 128"/>
                  <a:gd name="T58" fmla="*/ 67 w 128"/>
                  <a:gd name="T59" fmla="*/ 21 h 128"/>
                  <a:gd name="T60" fmla="*/ 70 w 128"/>
                  <a:gd name="T61" fmla="*/ 22 h 128"/>
                  <a:gd name="T62" fmla="*/ 70 w 128"/>
                  <a:gd name="T63" fmla="*/ 8 h 128"/>
                  <a:gd name="T64" fmla="*/ 121 w 128"/>
                  <a:gd name="T65" fmla="*/ 58 h 128"/>
                  <a:gd name="T66" fmla="*/ 107 w 128"/>
                  <a:gd name="T67" fmla="*/ 58 h 128"/>
                  <a:gd name="T68" fmla="*/ 107 w 128"/>
                  <a:gd name="T69" fmla="*/ 62 h 128"/>
                  <a:gd name="T70" fmla="*/ 95 w 128"/>
                  <a:gd name="T71" fmla="*/ 62 h 128"/>
                  <a:gd name="T72" fmla="*/ 95 w 128"/>
                  <a:gd name="T73" fmla="*/ 64 h 128"/>
                  <a:gd name="T74" fmla="*/ 95 w 128"/>
                  <a:gd name="T75" fmla="*/ 66 h 128"/>
                  <a:gd name="T76" fmla="*/ 107 w 128"/>
                  <a:gd name="T77" fmla="*/ 66 h 128"/>
                  <a:gd name="T78" fmla="*/ 107 w 128"/>
                  <a:gd name="T79" fmla="*/ 70 h 128"/>
                  <a:gd name="T80" fmla="*/ 121 w 128"/>
                  <a:gd name="T81" fmla="*/ 70 h 128"/>
                  <a:gd name="T82" fmla="*/ 70 w 128"/>
                  <a:gd name="T83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100" y="128"/>
                      <a:pt x="128" y="99"/>
                      <a:pt x="128" y="64"/>
                    </a:cubicBezTo>
                    <a:cubicBezTo>
                      <a:pt x="128" y="29"/>
                      <a:pt x="100" y="0"/>
                      <a:pt x="64" y="0"/>
                    </a:cubicBezTo>
                    <a:close/>
                    <a:moveTo>
                      <a:pt x="70" y="120"/>
                    </a:moveTo>
                    <a:cubicBezTo>
                      <a:pt x="70" y="107"/>
                      <a:pt x="70" y="107"/>
                      <a:pt x="70" y="107"/>
                    </a:cubicBezTo>
                    <a:cubicBezTo>
                      <a:pt x="69" y="107"/>
                      <a:pt x="68" y="107"/>
                      <a:pt x="67" y="107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6" y="94"/>
                      <a:pt x="65" y="95"/>
                      <a:pt x="64" y="95"/>
                    </a:cubicBezTo>
                    <a:cubicBezTo>
                      <a:pt x="64" y="95"/>
                      <a:pt x="63" y="94"/>
                      <a:pt x="62" y="94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61" y="107"/>
                      <a:pt x="60" y="107"/>
                      <a:pt x="59" y="107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32" y="118"/>
                      <a:pt x="11" y="96"/>
                      <a:pt x="8" y="70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22" y="69"/>
                      <a:pt x="22" y="67"/>
                      <a:pt x="22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4" y="66"/>
                      <a:pt x="34" y="65"/>
                      <a:pt x="34" y="64"/>
                    </a:cubicBezTo>
                    <a:cubicBezTo>
                      <a:pt x="34" y="63"/>
                      <a:pt x="34" y="63"/>
                      <a:pt x="34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61"/>
                      <a:pt x="22" y="60"/>
                      <a:pt x="22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1" y="32"/>
                      <a:pt x="32" y="11"/>
                      <a:pt x="59" y="8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0" y="21"/>
                      <a:pt x="61" y="21"/>
                      <a:pt x="62" y="21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3" y="34"/>
                      <a:pt x="64" y="34"/>
                      <a:pt x="64" y="34"/>
                    </a:cubicBezTo>
                    <a:cubicBezTo>
                      <a:pt x="65" y="34"/>
                      <a:pt x="66" y="34"/>
                      <a:pt x="67" y="34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8" y="21"/>
                      <a:pt x="69" y="21"/>
                      <a:pt x="70" y="22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97" y="11"/>
                      <a:pt x="118" y="32"/>
                      <a:pt x="121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60"/>
                      <a:pt x="107" y="61"/>
                      <a:pt x="107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3"/>
                      <a:pt x="95" y="63"/>
                      <a:pt x="95" y="64"/>
                    </a:cubicBezTo>
                    <a:cubicBezTo>
                      <a:pt x="95" y="65"/>
                      <a:pt x="95" y="66"/>
                      <a:pt x="95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67"/>
                      <a:pt x="107" y="69"/>
                      <a:pt x="107" y="70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18" y="96"/>
                      <a:pt x="97" y="118"/>
                      <a:pt x="70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9" name="Freeform 6">
                <a:extLst>
                  <a:ext uri="{FF2B5EF4-FFF2-40B4-BE49-F238E27FC236}">
                    <a16:creationId xmlns:a16="http://schemas.microsoft.com/office/drawing/2014/main" id="{85549587-1A84-AA0E-AD8D-1435A6061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200" y="509588"/>
                <a:ext cx="187325" cy="169863"/>
              </a:xfrm>
              <a:custGeom>
                <a:avLst/>
                <a:gdLst>
                  <a:gd name="T0" fmla="*/ 28 w 49"/>
                  <a:gd name="T1" fmla="*/ 28 h 44"/>
                  <a:gd name="T2" fmla="*/ 28 w 49"/>
                  <a:gd name="T3" fmla="*/ 26 h 44"/>
                  <a:gd name="T4" fmla="*/ 35 w 49"/>
                  <a:gd name="T5" fmla="*/ 11 h 44"/>
                  <a:gd name="T6" fmla="*/ 24 w 49"/>
                  <a:gd name="T7" fmla="*/ 0 h 44"/>
                  <a:gd name="T8" fmla="*/ 14 w 49"/>
                  <a:gd name="T9" fmla="*/ 11 h 44"/>
                  <a:gd name="T10" fmla="*/ 21 w 49"/>
                  <a:gd name="T11" fmla="*/ 26 h 44"/>
                  <a:gd name="T12" fmla="*/ 21 w 49"/>
                  <a:gd name="T13" fmla="*/ 28 h 44"/>
                  <a:gd name="T14" fmla="*/ 0 w 49"/>
                  <a:gd name="T15" fmla="*/ 39 h 44"/>
                  <a:gd name="T16" fmla="*/ 24 w 49"/>
                  <a:gd name="T17" fmla="*/ 44 h 44"/>
                  <a:gd name="T18" fmla="*/ 49 w 49"/>
                  <a:gd name="T19" fmla="*/ 39 h 44"/>
                  <a:gd name="T20" fmla="*/ 28 w 49"/>
                  <a:gd name="T21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44">
                    <a:moveTo>
                      <a:pt x="28" y="28"/>
                    </a:moveTo>
                    <a:cubicBezTo>
                      <a:pt x="28" y="26"/>
                      <a:pt x="28" y="26"/>
                      <a:pt x="28" y="26"/>
                    </a:cubicBezTo>
                    <a:cubicBezTo>
                      <a:pt x="32" y="23"/>
                      <a:pt x="35" y="16"/>
                      <a:pt x="35" y="11"/>
                    </a:cubicBezTo>
                    <a:cubicBezTo>
                      <a:pt x="35" y="3"/>
                      <a:pt x="29" y="0"/>
                      <a:pt x="24" y="0"/>
                    </a:cubicBezTo>
                    <a:cubicBezTo>
                      <a:pt x="21" y="0"/>
                      <a:pt x="14" y="3"/>
                      <a:pt x="14" y="11"/>
                    </a:cubicBezTo>
                    <a:cubicBezTo>
                      <a:pt x="14" y="16"/>
                      <a:pt x="17" y="23"/>
                      <a:pt x="21" y="26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1" y="28"/>
                      <a:pt x="3" y="33"/>
                      <a:pt x="0" y="39"/>
                    </a:cubicBezTo>
                    <a:cubicBezTo>
                      <a:pt x="7" y="42"/>
                      <a:pt x="15" y="44"/>
                      <a:pt x="24" y="44"/>
                    </a:cubicBezTo>
                    <a:cubicBezTo>
                      <a:pt x="34" y="44"/>
                      <a:pt x="42" y="42"/>
                      <a:pt x="49" y="39"/>
                    </a:cubicBezTo>
                    <a:cubicBezTo>
                      <a:pt x="46" y="33"/>
                      <a:pt x="38" y="28"/>
                      <a:pt x="2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0" name="Freeform 7">
                <a:extLst>
                  <a:ext uri="{FF2B5EF4-FFF2-40B4-BE49-F238E27FC236}">
                    <a16:creationId xmlns:a16="http://schemas.microsoft.com/office/drawing/2014/main" id="{D1DCF555-009E-EC90-4D76-3F10B4B10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438" y="506413"/>
                <a:ext cx="114300" cy="141288"/>
              </a:xfrm>
              <a:custGeom>
                <a:avLst/>
                <a:gdLst>
                  <a:gd name="T0" fmla="*/ 13 w 30"/>
                  <a:gd name="T1" fmla="*/ 23 h 37"/>
                  <a:gd name="T2" fmla="*/ 13 w 30"/>
                  <a:gd name="T3" fmla="*/ 22 h 37"/>
                  <a:gd name="T4" fmla="*/ 19 w 30"/>
                  <a:gd name="T5" fmla="*/ 9 h 37"/>
                  <a:gd name="T6" fmla="*/ 10 w 30"/>
                  <a:gd name="T7" fmla="*/ 0 h 37"/>
                  <a:gd name="T8" fmla="*/ 3 w 30"/>
                  <a:gd name="T9" fmla="*/ 4 h 37"/>
                  <a:gd name="T10" fmla="*/ 6 w 30"/>
                  <a:gd name="T11" fmla="*/ 12 h 37"/>
                  <a:gd name="T12" fmla="*/ 4 w 30"/>
                  <a:gd name="T13" fmla="*/ 19 h 37"/>
                  <a:gd name="T14" fmla="*/ 7 w 30"/>
                  <a:gd name="T15" fmla="*/ 22 h 37"/>
                  <a:gd name="T16" fmla="*/ 7 w 30"/>
                  <a:gd name="T17" fmla="*/ 23 h 37"/>
                  <a:gd name="T18" fmla="*/ 2 w 30"/>
                  <a:gd name="T19" fmla="*/ 24 h 37"/>
                  <a:gd name="T20" fmla="*/ 0 w 30"/>
                  <a:gd name="T21" fmla="*/ 27 h 37"/>
                  <a:gd name="T22" fmla="*/ 17 w 30"/>
                  <a:gd name="T23" fmla="*/ 37 h 37"/>
                  <a:gd name="T24" fmla="*/ 30 w 30"/>
                  <a:gd name="T25" fmla="*/ 33 h 37"/>
                  <a:gd name="T26" fmla="*/ 13 w 30"/>
                  <a:gd name="T27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7">
                    <a:moveTo>
                      <a:pt x="13" y="23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20"/>
                      <a:pt x="19" y="14"/>
                      <a:pt x="19" y="9"/>
                    </a:cubicBezTo>
                    <a:cubicBezTo>
                      <a:pt x="19" y="3"/>
                      <a:pt x="14" y="0"/>
                      <a:pt x="10" y="0"/>
                    </a:cubicBezTo>
                    <a:cubicBezTo>
                      <a:pt x="8" y="0"/>
                      <a:pt x="5" y="1"/>
                      <a:pt x="3" y="4"/>
                    </a:cubicBezTo>
                    <a:cubicBezTo>
                      <a:pt x="5" y="6"/>
                      <a:pt x="6" y="8"/>
                      <a:pt x="6" y="12"/>
                    </a:cubicBezTo>
                    <a:cubicBezTo>
                      <a:pt x="6" y="14"/>
                      <a:pt x="5" y="16"/>
                      <a:pt x="4" y="19"/>
                    </a:cubicBezTo>
                    <a:cubicBezTo>
                      <a:pt x="5" y="20"/>
                      <a:pt x="6" y="21"/>
                      <a:pt x="7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5" y="23"/>
                      <a:pt x="3" y="24"/>
                      <a:pt x="2" y="24"/>
                    </a:cubicBezTo>
                    <a:cubicBezTo>
                      <a:pt x="1" y="25"/>
                      <a:pt x="0" y="26"/>
                      <a:pt x="0" y="27"/>
                    </a:cubicBezTo>
                    <a:cubicBezTo>
                      <a:pt x="8" y="28"/>
                      <a:pt x="14" y="32"/>
                      <a:pt x="17" y="37"/>
                    </a:cubicBezTo>
                    <a:cubicBezTo>
                      <a:pt x="22" y="36"/>
                      <a:pt x="27" y="35"/>
                      <a:pt x="30" y="33"/>
                    </a:cubicBezTo>
                    <a:cubicBezTo>
                      <a:pt x="28" y="28"/>
                      <a:pt x="22" y="24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1" name="Freeform 8">
                <a:extLst>
                  <a:ext uri="{FF2B5EF4-FFF2-40B4-BE49-F238E27FC236}">
                    <a16:creationId xmlns:a16="http://schemas.microsoft.com/office/drawing/2014/main" id="{B4A44EC0-9724-C41A-173D-DDC6C7EAA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8" y="506413"/>
                <a:ext cx="114300" cy="141288"/>
              </a:xfrm>
              <a:custGeom>
                <a:avLst/>
                <a:gdLst>
                  <a:gd name="T0" fmla="*/ 30 w 30"/>
                  <a:gd name="T1" fmla="*/ 27 h 37"/>
                  <a:gd name="T2" fmla="*/ 28 w 30"/>
                  <a:gd name="T3" fmla="*/ 24 h 37"/>
                  <a:gd name="T4" fmla="*/ 23 w 30"/>
                  <a:gd name="T5" fmla="*/ 23 h 37"/>
                  <a:gd name="T6" fmla="*/ 23 w 30"/>
                  <a:gd name="T7" fmla="*/ 22 h 37"/>
                  <a:gd name="T8" fmla="*/ 26 w 30"/>
                  <a:gd name="T9" fmla="*/ 19 h 37"/>
                  <a:gd name="T10" fmla="*/ 24 w 30"/>
                  <a:gd name="T11" fmla="*/ 12 h 37"/>
                  <a:gd name="T12" fmla="*/ 27 w 30"/>
                  <a:gd name="T13" fmla="*/ 4 h 37"/>
                  <a:gd name="T14" fmla="*/ 20 w 30"/>
                  <a:gd name="T15" fmla="*/ 0 h 37"/>
                  <a:gd name="T16" fmla="*/ 11 w 30"/>
                  <a:gd name="T17" fmla="*/ 9 h 37"/>
                  <a:gd name="T18" fmla="*/ 17 w 30"/>
                  <a:gd name="T19" fmla="*/ 22 h 37"/>
                  <a:gd name="T20" fmla="*/ 17 w 30"/>
                  <a:gd name="T21" fmla="*/ 23 h 37"/>
                  <a:gd name="T22" fmla="*/ 0 w 30"/>
                  <a:gd name="T23" fmla="*/ 33 h 37"/>
                  <a:gd name="T24" fmla="*/ 13 w 30"/>
                  <a:gd name="T25" fmla="*/ 37 h 37"/>
                  <a:gd name="T26" fmla="*/ 30 w 30"/>
                  <a:gd name="T27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7">
                    <a:moveTo>
                      <a:pt x="30" y="27"/>
                    </a:moveTo>
                    <a:cubicBezTo>
                      <a:pt x="30" y="26"/>
                      <a:pt x="29" y="25"/>
                      <a:pt x="28" y="24"/>
                    </a:cubicBezTo>
                    <a:cubicBezTo>
                      <a:pt x="27" y="24"/>
                      <a:pt x="25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4" y="21"/>
                      <a:pt x="25" y="20"/>
                      <a:pt x="26" y="19"/>
                    </a:cubicBezTo>
                    <a:cubicBezTo>
                      <a:pt x="25" y="16"/>
                      <a:pt x="24" y="14"/>
                      <a:pt x="24" y="12"/>
                    </a:cubicBezTo>
                    <a:cubicBezTo>
                      <a:pt x="24" y="8"/>
                      <a:pt x="25" y="6"/>
                      <a:pt x="27" y="4"/>
                    </a:cubicBezTo>
                    <a:cubicBezTo>
                      <a:pt x="25" y="1"/>
                      <a:pt x="22" y="0"/>
                      <a:pt x="20" y="0"/>
                    </a:cubicBezTo>
                    <a:cubicBezTo>
                      <a:pt x="16" y="0"/>
                      <a:pt x="11" y="3"/>
                      <a:pt x="11" y="9"/>
                    </a:cubicBezTo>
                    <a:cubicBezTo>
                      <a:pt x="11" y="14"/>
                      <a:pt x="13" y="20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8" y="24"/>
                      <a:pt x="2" y="28"/>
                      <a:pt x="0" y="33"/>
                    </a:cubicBezTo>
                    <a:cubicBezTo>
                      <a:pt x="3" y="35"/>
                      <a:pt x="8" y="36"/>
                      <a:pt x="13" y="37"/>
                    </a:cubicBezTo>
                    <a:cubicBezTo>
                      <a:pt x="16" y="32"/>
                      <a:pt x="22" y="28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EDBD92A-52DB-E106-AD73-DEB823DC7DB0}"/>
                </a:ext>
              </a:extLst>
            </p:cNvPr>
            <p:cNvGrpSpPr/>
            <p:nvPr/>
          </p:nvGrpSpPr>
          <p:grpSpPr>
            <a:xfrm>
              <a:off x="9658868" y="4564639"/>
              <a:ext cx="273208" cy="418866"/>
              <a:chOff x="5438775" y="339726"/>
              <a:chExt cx="550863" cy="844549"/>
            </a:xfrm>
            <a:grpFill/>
          </p:grpSpPr>
          <p:sp>
            <p:nvSpPr>
              <p:cNvPr id="204" name="Freeform 5">
                <a:extLst>
                  <a:ext uri="{FF2B5EF4-FFF2-40B4-BE49-F238E27FC236}">
                    <a16:creationId xmlns:a16="http://schemas.microsoft.com/office/drawing/2014/main" id="{B8EEF967-60FA-0DBF-EF2B-1BB6C919B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775" y="339726"/>
                <a:ext cx="550863" cy="623887"/>
              </a:xfrm>
              <a:custGeom>
                <a:avLst/>
                <a:gdLst>
                  <a:gd name="T0" fmla="*/ 72 w 144"/>
                  <a:gd name="T1" fmla="*/ 0 h 164"/>
                  <a:gd name="T2" fmla="*/ 0 w 144"/>
                  <a:gd name="T3" fmla="*/ 71 h 164"/>
                  <a:gd name="T4" fmla="*/ 13 w 144"/>
                  <a:gd name="T5" fmla="*/ 112 h 164"/>
                  <a:gd name="T6" fmla="*/ 19 w 144"/>
                  <a:gd name="T7" fmla="*/ 125 h 164"/>
                  <a:gd name="T8" fmla="*/ 25 w 144"/>
                  <a:gd name="T9" fmla="*/ 137 h 164"/>
                  <a:gd name="T10" fmla="*/ 33 w 144"/>
                  <a:gd name="T11" fmla="*/ 163 h 164"/>
                  <a:gd name="T12" fmla="*/ 33 w 144"/>
                  <a:gd name="T13" fmla="*/ 164 h 164"/>
                  <a:gd name="T14" fmla="*/ 47 w 144"/>
                  <a:gd name="T15" fmla="*/ 164 h 164"/>
                  <a:gd name="T16" fmla="*/ 46 w 144"/>
                  <a:gd name="T17" fmla="*/ 159 h 164"/>
                  <a:gd name="T18" fmla="*/ 37 w 144"/>
                  <a:gd name="T19" fmla="*/ 133 h 164"/>
                  <a:gd name="T20" fmla="*/ 31 w 144"/>
                  <a:gd name="T21" fmla="*/ 119 h 164"/>
                  <a:gd name="T22" fmla="*/ 25 w 144"/>
                  <a:gd name="T23" fmla="*/ 106 h 164"/>
                  <a:gd name="T24" fmla="*/ 25 w 144"/>
                  <a:gd name="T25" fmla="*/ 106 h 164"/>
                  <a:gd name="T26" fmla="*/ 14 w 144"/>
                  <a:gd name="T27" fmla="*/ 71 h 164"/>
                  <a:gd name="T28" fmla="*/ 72 w 144"/>
                  <a:gd name="T29" fmla="*/ 13 h 164"/>
                  <a:gd name="T30" fmla="*/ 131 w 144"/>
                  <a:gd name="T31" fmla="*/ 71 h 164"/>
                  <a:gd name="T32" fmla="*/ 120 w 144"/>
                  <a:gd name="T33" fmla="*/ 107 h 164"/>
                  <a:gd name="T34" fmla="*/ 113 w 144"/>
                  <a:gd name="T35" fmla="*/ 119 h 164"/>
                  <a:gd name="T36" fmla="*/ 107 w 144"/>
                  <a:gd name="T37" fmla="*/ 133 h 164"/>
                  <a:gd name="T38" fmla="*/ 99 w 144"/>
                  <a:gd name="T39" fmla="*/ 159 h 164"/>
                  <a:gd name="T40" fmla="*/ 97 w 144"/>
                  <a:gd name="T41" fmla="*/ 164 h 164"/>
                  <a:gd name="T42" fmla="*/ 111 w 144"/>
                  <a:gd name="T43" fmla="*/ 164 h 164"/>
                  <a:gd name="T44" fmla="*/ 112 w 144"/>
                  <a:gd name="T45" fmla="*/ 163 h 164"/>
                  <a:gd name="T46" fmla="*/ 120 w 144"/>
                  <a:gd name="T47" fmla="*/ 137 h 164"/>
                  <a:gd name="T48" fmla="*/ 125 w 144"/>
                  <a:gd name="T49" fmla="*/ 125 h 164"/>
                  <a:gd name="T50" fmla="*/ 131 w 144"/>
                  <a:gd name="T51" fmla="*/ 113 h 164"/>
                  <a:gd name="T52" fmla="*/ 144 w 144"/>
                  <a:gd name="T53" fmla="*/ 71 h 164"/>
                  <a:gd name="T54" fmla="*/ 72 w 144"/>
                  <a:gd name="T5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4" h="164">
                    <a:moveTo>
                      <a:pt x="72" y="0"/>
                    </a:moveTo>
                    <a:cubicBezTo>
                      <a:pt x="33" y="0"/>
                      <a:pt x="0" y="32"/>
                      <a:pt x="0" y="71"/>
                    </a:cubicBezTo>
                    <a:cubicBezTo>
                      <a:pt x="0" y="87"/>
                      <a:pt x="7" y="101"/>
                      <a:pt x="13" y="112"/>
                    </a:cubicBezTo>
                    <a:cubicBezTo>
                      <a:pt x="13" y="113"/>
                      <a:pt x="17" y="121"/>
                      <a:pt x="19" y="125"/>
                    </a:cubicBezTo>
                    <a:cubicBezTo>
                      <a:pt x="21" y="129"/>
                      <a:pt x="23" y="133"/>
                      <a:pt x="25" y="137"/>
                    </a:cubicBezTo>
                    <a:cubicBezTo>
                      <a:pt x="28" y="145"/>
                      <a:pt x="30" y="154"/>
                      <a:pt x="33" y="163"/>
                    </a:cubicBezTo>
                    <a:cubicBezTo>
                      <a:pt x="33" y="163"/>
                      <a:pt x="33" y="164"/>
                      <a:pt x="33" y="164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3"/>
                      <a:pt x="46" y="161"/>
                      <a:pt x="46" y="159"/>
                    </a:cubicBezTo>
                    <a:cubicBezTo>
                      <a:pt x="43" y="150"/>
                      <a:pt x="40" y="141"/>
                      <a:pt x="37" y="133"/>
                    </a:cubicBezTo>
                    <a:cubicBezTo>
                      <a:pt x="35" y="128"/>
                      <a:pt x="33" y="123"/>
                      <a:pt x="31" y="119"/>
                    </a:cubicBezTo>
                    <a:cubicBezTo>
                      <a:pt x="29" y="115"/>
                      <a:pt x="25" y="106"/>
                      <a:pt x="25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18" y="93"/>
                      <a:pt x="14" y="83"/>
                      <a:pt x="14" y="71"/>
                    </a:cubicBezTo>
                    <a:cubicBezTo>
                      <a:pt x="14" y="39"/>
                      <a:pt x="40" y="13"/>
                      <a:pt x="72" y="13"/>
                    </a:cubicBezTo>
                    <a:cubicBezTo>
                      <a:pt x="104" y="13"/>
                      <a:pt x="131" y="39"/>
                      <a:pt x="131" y="71"/>
                    </a:cubicBezTo>
                    <a:cubicBezTo>
                      <a:pt x="131" y="84"/>
                      <a:pt x="126" y="94"/>
                      <a:pt x="120" y="107"/>
                    </a:cubicBezTo>
                    <a:cubicBezTo>
                      <a:pt x="119" y="107"/>
                      <a:pt x="115" y="115"/>
                      <a:pt x="113" y="119"/>
                    </a:cubicBezTo>
                    <a:cubicBezTo>
                      <a:pt x="111" y="123"/>
                      <a:pt x="109" y="127"/>
                      <a:pt x="107" y="133"/>
                    </a:cubicBezTo>
                    <a:cubicBezTo>
                      <a:pt x="104" y="141"/>
                      <a:pt x="101" y="150"/>
                      <a:pt x="99" y="159"/>
                    </a:cubicBezTo>
                    <a:cubicBezTo>
                      <a:pt x="98" y="161"/>
                      <a:pt x="98" y="163"/>
                      <a:pt x="97" y="164"/>
                    </a:cubicBezTo>
                    <a:cubicBezTo>
                      <a:pt x="111" y="164"/>
                      <a:pt x="111" y="164"/>
                      <a:pt x="111" y="164"/>
                    </a:cubicBezTo>
                    <a:cubicBezTo>
                      <a:pt x="111" y="164"/>
                      <a:pt x="111" y="163"/>
                      <a:pt x="112" y="163"/>
                    </a:cubicBezTo>
                    <a:cubicBezTo>
                      <a:pt x="114" y="154"/>
                      <a:pt x="117" y="146"/>
                      <a:pt x="120" y="137"/>
                    </a:cubicBezTo>
                    <a:cubicBezTo>
                      <a:pt x="122" y="133"/>
                      <a:pt x="123" y="129"/>
                      <a:pt x="125" y="125"/>
                    </a:cubicBezTo>
                    <a:cubicBezTo>
                      <a:pt x="127" y="121"/>
                      <a:pt x="131" y="113"/>
                      <a:pt x="131" y="113"/>
                    </a:cubicBezTo>
                    <a:cubicBezTo>
                      <a:pt x="139" y="99"/>
                      <a:pt x="144" y="86"/>
                      <a:pt x="144" y="71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" name="Freeform 6">
                <a:extLst>
                  <a:ext uri="{FF2B5EF4-FFF2-40B4-BE49-F238E27FC236}">
                    <a16:creationId xmlns:a16="http://schemas.microsoft.com/office/drawing/2014/main" id="{EC00D62F-B648-D788-CEE1-68697CD44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4188" y="1050925"/>
                <a:ext cx="298450" cy="133350"/>
              </a:xfrm>
              <a:custGeom>
                <a:avLst/>
                <a:gdLst>
                  <a:gd name="T0" fmla="*/ 0 w 78"/>
                  <a:gd name="T1" fmla="*/ 6 h 35"/>
                  <a:gd name="T2" fmla="*/ 15 w 78"/>
                  <a:gd name="T3" fmla="*/ 20 h 35"/>
                  <a:gd name="T4" fmla="*/ 19 w 78"/>
                  <a:gd name="T5" fmla="*/ 20 h 35"/>
                  <a:gd name="T6" fmla="*/ 19 w 78"/>
                  <a:gd name="T7" fmla="*/ 21 h 35"/>
                  <a:gd name="T8" fmla="*/ 33 w 78"/>
                  <a:gd name="T9" fmla="*/ 35 h 35"/>
                  <a:gd name="T10" fmla="*/ 46 w 78"/>
                  <a:gd name="T11" fmla="*/ 35 h 35"/>
                  <a:gd name="T12" fmla="*/ 60 w 78"/>
                  <a:gd name="T13" fmla="*/ 21 h 35"/>
                  <a:gd name="T14" fmla="*/ 60 w 78"/>
                  <a:gd name="T15" fmla="*/ 20 h 35"/>
                  <a:gd name="T16" fmla="*/ 64 w 78"/>
                  <a:gd name="T17" fmla="*/ 20 h 35"/>
                  <a:gd name="T18" fmla="*/ 78 w 78"/>
                  <a:gd name="T19" fmla="*/ 6 h 35"/>
                  <a:gd name="T20" fmla="*/ 78 w 78"/>
                  <a:gd name="T21" fmla="*/ 0 h 35"/>
                  <a:gd name="T22" fmla="*/ 0 w 78"/>
                  <a:gd name="T23" fmla="*/ 0 h 35"/>
                  <a:gd name="T24" fmla="*/ 0 w 78"/>
                  <a:gd name="T25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" h="35">
                    <a:moveTo>
                      <a:pt x="0" y="6"/>
                    </a:moveTo>
                    <a:cubicBezTo>
                      <a:pt x="0" y="14"/>
                      <a:pt x="7" y="20"/>
                      <a:pt x="15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9"/>
                      <a:pt x="25" y="35"/>
                      <a:pt x="33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53" y="35"/>
                      <a:pt x="60" y="29"/>
                      <a:pt x="60" y="21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72" y="20"/>
                      <a:pt x="78" y="14"/>
                      <a:pt x="78" y="6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6" name="Rectangle 7">
                <a:extLst>
                  <a:ext uri="{FF2B5EF4-FFF2-40B4-BE49-F238E27FC236}">
                    <a16:creationId xmlns:a16="http://schemas.microsoft.com/office/drawing/2014/main" id="{A9C0A04A-43A5-D4B0-B88A-B35C8A750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4188" y="993775"/>
                <a:ext cx="298450" cy="301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7" name="Freeform 8">
                <a:extLst>
                  <a:ext uri="{FF2B5EF4-FFF2-40B4-BE49-F238E27FC236}">
                    <a16:creationId xmlns:a16="http://schemas.microsoft.com/office/drawing/2014/main" id="{F4536C7D-2A88-0894-07C2-01732466B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5" y="658813"/>
                <a:ext cx="325438" cy="304800"/>
              </a:xfrm>
              <a:custGeom>
                <a:avLst/>
                <a:gdLst>
                  <a:gd name="T0" fmla="*/ 57 w 85"/>
                  <a:gd name="T1" fmla="*/ 80 h 80"/>
                  <a:gd name="T2" fmla="*/ 83 w 85"/>
                  <a:gd name="T3" fmla="*/ 9 h 80"/>
                  <a:gd name="T4" fmla="*/ 85 w 85"/>
                  <a:gd name="T5" fmla="*/ 3 h 80"/>
                  <a:gd name="T6" fmla="*/ 80 w 85"/>
                  <a:gd name="T7" fmla="*/ 0 h 80"/>
                  <a:gd name="T8" fmla="*/ 80 w 85"/>
                  <a:gd name="T9" fmla="*/ 0 h 80"/>
                  <a:gd name="T10" fmla="*/ 71 w 85"/>
                  <a:gd name="T11" fmla="*/ 8 h 80"/>
                  <a:gd name="T12" fmla="*/ 67 w 85"/>
                  <a:gd name="T13" fmla="*/ 12 h 80"/>
                  <a:gd name="T14" fmla="*/ 64 w 85"/>
                  <a:gd name="T15" fmla="*/ 8 h 80"/>
                  <a:gd name="T16" fmla="*/ 55 w 85"/>
                  <a:gd name="T17" fmla="*/ 0 h 80"/>
                  <a:gd name="T18" fmla="*/ 46 w 85"/>
                  <a:gd name="T19" fmla="*/ 8 h 80"/>
                  <a:gd name="T20" fmla="*/ 42 w 85"/>
                  <a:gd name="T21" fmla="*/ 12 h 80"/>
                  <a:gd name="T22" fmla="*/ 39 w 85"/>
                  <a:gd name="T23" fmla="*/ 8 h 80"/>
                  <a:gd name="T24" fmla="*/ 30 w 85"/>
                  <a:gd name="T25" fmla="*/ 0 h 80"/>
                  <a:gd name="T26" fmla="*/ 21 w 85"/>
                  <a:gd name="T27" fmla="*/ 8 h 80"/>
                  <a:gd name="T28" fmla="*/ 17 w 85"/>
                  <a:gd name="T29" fmla="*/ 12 h 80"/>
                  <a:gd name="T30" fmla="*/ 14 w 85"/>
                  <a:gd name="T31" fmla="*/ 8 h 80"/>
                  <a:gd name="T32" fmla="*/ 5 w 85"/>
                  <a:gd name="T33" fmla="*/ 0 h 80"/>
                  <a:gd name="T34" fmla="*/ 4 w 85"/>
                  <a:gd name="T35" fmla="*/ 0 h 80"/>
                  <a:gd name="T36" fmla="*/ 0 w 85"/>
                  <a:gd name="T37" fmla="*/ 3 h 80"/>
                  <a:gd name="T38" fmla="*/ 2 w 85"/>
                  <a:gd name="T39" fmla="*/ 10 h 80"/>
                  <a:gd name="T40" fmla="*/ 29 w 85"/>
                  <a:gd name="T41" fmla="*/ 80 h 80"/>
                  <a:gd name="T42" fmla="*/ 35 w 85"/>
                  <a:gd name="T43" fmla="*/ 80 h 80"/>
                  <a:gd name="T44" fmla="*/ 10 w 85"/>
                  <a:gd name="T45" fmla="*/ 13 h 80"/>
                  <a:gd name="T46" fmla="*/ 17 w 85"/>
                  <a:gd name="T47" fmla="*/ 18 h 80"/>
                  <a:gd name="T48" fmla="*/ 26 w 85"/>
                  <a:gd name="T49" fmla="*/ 11 h 80"/>
                  <a:gd name="T50" fmla="*/ 30 w 85"/>
                  <a:gd name="T51" fmla="*/ 6 h 80"/>
                  <a:gd name="T52" fmla="*/ 33 w 85"/>
                  <a:gd name="T53" fmla="*/ 11 h 80"/>
                  <a:gd name="T54" fmla="*/ 42 w 85"/>
                  <a:gd name="T55" fmla="*/ 18 h 80"/>
                  <a:gd name="T56" fmla="*/ 51 w 85"/>
                  <a:gd name="T57" fmla="*/ 11 h 80"/>
                  <a:gd name="T58" fmla="*/ 55 w 85"/>
                  <a:gd name="T59" fmla="*/ 6 h 80"/>
                  <a:gd name="T60" fmla="*/ 58 w 85"/>
                  <a:gd name="T61" fmla="*/ 11 h 80"/>
                  <a:gd name="T62" fmla="*/ 67 w 85"/>
                  <a:gd name="T63" fmla="*/ 18 h 80"/>
                  <a:gd name="T64" fmla="*/ 75 w 85"/>
                  <a:gd name="T65" fmla="*/ 13 h 80"/>
                  <a:gd name="T66" fmla="*/ 50 w 85"/>
                  <a:gd name="T67" fmla="*/ 80 h 80"/>
                  <a:gd name="T68" fmla="*/ 57 w 85"/>
                  <a:gd name="T6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" h="80">
                    <a:moveTo>
                      <a:pt x="57" y="80"/>
                    </a:moveTo>
                    <a:cubicBezTo>
                      <a:pt x="83" y="9"/>
                      <a:pt x="83" y="9"/>
                      <a:pt x="83" y="9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4" y="1"/>
                      <a:pt x="82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2" y="5"/>
                      <a:pt x="71" y="8"/>
                    </a:cubicBezTo>
                    <a:cubicBezTo>
                      <a:pt x="69" y="11"/>
                      <a:pt x="68" y="12"/>
                      <a:pt x="67" y="12"/>
                    </a:cubicBezTo>
                    <a:cubicBezTo>
                      <a:pt x="66" y="12"/>
                      <a:pt x="65" y="11"/>
                      <a:pt x="64" y="8"/>
                    </a:cubicBezTo>
                    <a:cubicBezTo>
                      <a:pt x="62" y="5"/>
                      <a:pt x="60" y="0"/>
                      <a:pt x="55" y="0"/>
                    </a:cubicBezTo>
                    <a:cubicBezTo>
                      <a:pt x="50" y="0"/>
                      <a:pt x="47" y="5"/>
                      <a:pt x="46" y="8"/>
                    </a:cubicBezTo>
                    <a:cubicBezTo>
                      <a:pt x="44" y="11"/>
                      <a:pt x="43" y="12"/>
                      <a:pt x="42" y="12"/>
                    </a:cubicBezTo>
                    <a:cubicBezTo>
                      <a:pt x="41" y="12"/>
                      <a:pt x="40" y="11"/>
                      <a:pt x="39" y="8"/>
                    </a:cubicBezTo>
                    <a:cubicBezTo>
                      <a:pt x="37" y="5"/>
                      <a:pt x="35" y="0"/>
                      <a:pt x="30" y="0"/>
                    </a:cubicBezTo>
                    <a:cubicBezTo>
                      <a:pt x="25" y="0"/>
                      <a:pt x="22" y="5"/>
                      <a:pt x="21" y="8"/>
                    </a:cubicBezTo>
                    <a:cubicBezTo>
                      <a:pt x="19" y="11"/>
                      <a:pt x="18" y="12"/>
                      <a:pt x="17" y="12"/>
                    </a:cubicBezTo>
                    <a:cubicBezTo>
                      <a:pt x="16" y="12"/>
                      <a:pt x="15" y="11"/>
                      <a:pt x="14" y="8"/>
                    </a:cubicBezTo>
                    <a:cubicBezTo>
                      <a:pt x="12" y="5"/>
                      <a:pt x="10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6"/>
                      <a:pt x="14" y="18"/>
                      <a:pt x="17" y="18"/>
                    </a:cubicBezTo>
                    <a:cubicBezTo>
                      <a:pt x="22" y="18"/>
                      <a:pt x="25" y="14"/>
                      <a:pt x="26" y="11"/>
                    </a:cubicBezTo>
                    <a:cubicBezTo>
                      <a:pt x="28" y="8"/>
                      <a:pt x="29" y="6"/>
                      <a:pt x="30" y="6"/>
                    </a:cubicBezTo>
                    <a:cubicBezTo>
                      <a:pt x="31" y="6"/>
                      <a:pt x="32" y="8"/>
                      <a:pt x="33" y="11"/>
                    </a:cubicBezTo>
                    <a:cubicBezTo>
                      <a:pt x="35" y="14"/>
                      <a:pt x="37" y="18"/>
                      <a:pt x="42" y="18"/>
                    </a:cubicBezTo>
                    <a:cubicBezTo>
                      <a:pt x="47" y="18"/>
                      <a:pt x="49" y="14"/>
                      <a:pt x="51" y="11"/>
                    </a:cubicBezTo>
                    <a:cubicBezTo>
                      <a:pt x="53" y="8"/>
                      <a:pt x="53" y="6"/>
                      <a:pt x="55" y="6"/>
                    </a:cubicBezTo>
                    <a:cubicBezTo>
                      <a:pt x="56" y="6"/>
                      <a:pt x="57" y="8"/>
                      <a:pt x="58" y="11"/>
                    </a:cubicBezTo>
                    <a:cubicBezTo>
                      <a:pt x="60" y="14"/>
                      <a:pt x="62" y="18"/>
                      <a:pt x="67" y="18"/>
                    </a:cubicBezTo>
                    <a:cubicBezTo>
                      <a:pt x="71" y="18"/>
                      <a:pt x="73" y="15"/>
                      <a:pt x="75" y="13"/>
                    </a:cubicBezTo>
                    <a:cubicBezTo>
                      <a:pt x="50" y="80"/>
                      <a:pt x="50" y="80"/>
                      <a:pt x="50" y="80"/>
                    </a:cubicBezTo>
                    <a:lnTo>
                      <a:pt x="57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D2ABCC7-CF3B-3D34-E6FB-878322493A7A}"/>
                </a:ext>
              </a:extLst>
            </p:cNvPr>
            <p:cNvGrpSpPr/>
            <p:nvPr/>
          </p:nvGrpSpPr>
          <p:grpSpPr>
            <a:xfrm>
              <a:off x="2358722" y="5323313"/>
              <a:ext cx="397962" cy="510756"/>
              <a:chOff x="3175" y="3175"/>
              <a:chExt cx="1389063" cy="1782763"/>
            </a:xfrm>
            <a:grpFill/>
          </p:grpSpPr>
          <p:sp>
            <p:nvSpPr>
              <p:cNvPr id="196" name="Freeform 5">
                <a:extLst>
                  <a:ext uri="{FF2B5EF4-FFF2-40B4-BE49-F238E27FC236}">
                    <a16:creationId xmlns:a16="http://schemas.microsoft.com/office/drawing/2014/main" id="{696D375B-08E4-640F-99B0-B3CB0B2264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813" y="276225"/>
                <a:ext cx="1241425" cy="1181100"/>
              </a:xfrm>
              <a:custGeom>
                <a:avLst/>
                <a:gdLst>
                  <a:gd name="T0" fmla="*/ 284 w 328"/>
                  <a:gd name="T1" fmla="*/ 106 h 313"/>
                  <a:gd name="T2" fmla="*/ 184 w 328"/>
                  <a:gd name="T3" fmla="*/ 44 h 313"/>
                  <a:gd name="T4" fmla="*/ 178 w 328"/>
                  <a:gd name="T5" fmla="*/ 44 h 313"/>
                  <a:gd name="T6" fmla="*/ 109 w 328"/>
                  <a:gd name="T7" fmla="*/ 0 h 313"/>
                  <a:gd name="T8" fmla="*/ 33 w 328"/>
                  <a:gd name="T9" fmla="*/ 76 h 313"/>
                  <a:gd name="T10" fmla="*/ 36 w 328"/>
                  <a:gd name="T11" fmla="*/ 97 h 313"/>
                  <a:gd name="T12" fmla="*/ 0 w 328"/>
                  <a:gd name="T13" fmla="*/ 171 h 313"/>
                  <a:gd name="T14" fmla="*/ 77 w 328"/>
                  <a:gd name="T15" fmla="*/ 261 h 313"/>
                  <a:gd name="T16" fmla="*/ 77 w 328"/>
                  <a:gd name="T17" fmla="*/ 265 h 313"/>
                  <a:gd name="T18" fmla="*/ 93 w 328"/>
                  <a:gd name="T19" fmla="*/ 281 h 313"/>
                  <a:gd name="T20" fmla="*/ 109 w 328"/>
                  <a:gd name="T21" fmla="*/ 265 h 313"/>
                  <a:gd name="T22" fmla="*/ 109 w 328"/>
                  <a:gd name="T23" fmla="*/ 261 h 313"/>
                  <a:gd name="T24" fmla="*/ 130 w 328"/>
                  <a:gd name="T25" fmla="*/ 254 h 313"/>
                  <a:gd name="T26" fmla="*/ 149 w 328"/>
                  <a:gd name="T27" fmla="*/ 262 h 313"/>
                  <a:gd name="T28" fmla="*/ 149 w 328"/>
                  <a:gd name="T29" fmla="*/ 265 h 313"/>
                  <a:gd name="T30" fmla="*/ 149 w 328"/>
                  <a:gd name="T31" fmla="*/ 297 h 313"/>
                  <a:gd name="T32" fmla="*/ 165 w 328"/>
                  <a:gd name="T33" fmla="*/ 313 h 313"/>
                  <a:gd name="T34" fmla="*/ 181 w 328"/>
                  <a:gd name="T35" fmla="*/ 297 h 313"/>
                  <a:gd name="T36" fmla="*/ 181 w 328"/>
                  <a:gd name="T37" fmla="*/ 268 h 313"/>
                  <a:gd name="T38" fmla="*/ 184 w 328"/>
                  <a:gd name="T39" fmla="*/ 268 h 313"/>
                  <a:gd name="T40" fmla="*/ 221 w 328"/>
                  <a:gd name="T41" fmla="*/ 262 h 313"/>
                  <a:gd name="T42" fmla="*/ 221 w 328"/>
                  <a:gd name="T43" fmla="*/ 265 h 313"/>
                  <a:gd name="T44" fmla="*/ 237 w 328"/>
                  <a:gd name="T45" fmla="*/ 281 h 313"/>
                  <a:gd name="T46" fmla="*/ 253 w 328"/>
                  <a:gd name="T47" fmla="*/ 265 h 313"/>
                  <a:gd name="T48" fmla="*/ 253 w 328"/>
                  <a:gd name="T49" fmla="*/ 244 h 313"/>
                  <a:gd name="T50" fmla="*/ 253 w 328"/>
                  <a:gd name="T51" fmla="*/ 244 h 313"/>
                  <a:gd name="T52" fmla="*/ 256 w 328"/>
                  <a:gd name="T53" fmla="*/ 244 h 313"/>
                  <a:gd name="T54" fmla="*/ 328 w 328"/>
                  <a:gd name="T55" fmla="*/ 172 h 313"/>
                  <a:gd name="T56" fmla="*/ 284 w 328"/>
                  <a:gd name="T57" fmla="*/ 106 h 313"/>
                  <a:gd name="T58" fmla="*/ 256 w 328"/>
                  <a:gd name="T59" fmla="*/ 212 h 313"/>
                  <a:gd name="T60" fmla="*/ 250 w 328"/>
                  <a:gd name="T61" fmla="*/ 211 h 313"/>
                  <a:gd name="T62" fmla="*/ 243 w 328"/>
                  <a:gd name="T63" fmla="*/ 211 h 313"/>
                  <a:gd name="T64" fmla="*/ 238 w 328"/>
                  <a:gd name="T65" fmla="*/ 215 h 313"/>
                  <a:gd name="T66" fmla="*/ 184 w 328"/>
                  <a:gd name="T67" fmla="*/ 236 h 313"/>
                  <a:gd name="T68" fmla="*/ 140 w 328"/>
                  <a:gd name="T69" fmla="*/ 222 h 313"/>
                  <a:gd name="T70" fmla="*/ 131 w 328"/>
                  <a:gd name="T71" fmla="*/ 217 h 313"/>
                  <a:gd name="T72" fmla="*/ 122 w 328"/>
                  <a:gd name="T73" fmla="*/ 222 h 313"/>
                  <a:gd name="T74" fmla="*/ 92 w 328"/>
                  <a:gd name="T75" fmla="*/ 231 h 313"/>
                  <a:gd name="T76" fmla="*/ 32 w 328"/>
                  <a:gd name="T77" fmla="*/ 171 h 313"/>
                  <a:gd name="T78" fmla="*/ 92 w 328"/>
                  <a:gd name="T79" fmla="*/ 111 h 313"/>
                  <a:gd name="T80" fmla="*/ 105 w 328"/>
                  <a:gd name="T81" fmla="*/ 112 h 313"/>
                  <a:gd name="T82" fmla="*/ 115 w 328"/>
                  <a:gd name="T83" fmla="*/ 114 h 313"/>
                  <a:gd name="T84" fmla="*/ 121 w 328"/>
                  <a:gd name="T85" fmla="*/ 106 h 313"/>
                  <a:gd name="T86" fmla="*/ 184 w 328"/>
                  <a:gd name="T87" fmla="*/ 76 h 313"/>
                  <a:gd name="T88" fmla="*/ 258 w 328"/>
                  <a:gd name="T89" fmla="*/ 125 h 313"/>
                  <a:gd name="T90" fmla="*/ 261 w 328"/>
                  <a:gd name="T91" fmla="*/ 131 h 313"/>
                  <a:gd name="T92" fmla="*/ 268 w 328"/>
                  <a:gd name="T93" fmla="*/ 134 h 313"/>
                  <a:gd name="T94" fmla="*/ 296 w 328"/>
                  <a:gd name="T95" fmla="*/ 172 h 313"/>
                  <a:gd name="T96" fmla="*/ 256 w 328"/>
                  <a:gd name="T97" fmla="*/ 21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8" h="313">
                    <a:moveTo>
                      <a:pt x="284" y="106"/>
                    </a:moveTo>
                    <a:cubicBezTo>
                      <a:pt x="265" y="68"/>
                      <a:pt x="227" y="44"/>
                      <a:pt x="184" y="44"/>
                    </a:cubicBezTo>
                    <a:cubicBezTo>
                      <a:pt x="182" y="44"/>
                      <a:pt x="180" y="44"/>
                      <a:pt x="178" y="44"/>
                    </a:cubicBezTo>
                    <a:cubicBezTo>
                      <a:pt x="166" y="18"/>
                      <a:pt x="139" y="0"/>
                      <a:pt x="109" y="0"/>
                    </a:cubicBezTo>
                    <a:cubicBezTo>
                      <a:pt x="67" y="0"/>
                      <a:pt x="33" y="34"/>
                      <a:pt x="33" y="76"/>
                    </a:cubicBezTo>
                    <a:cubicBezTo>
                      <a:pt x="33" y="83"/>
                      <a:pt x="34" y="91"/>
                      <a:pt x="36" y="97"/>
                    </a:cubicBezTo>
                    <a:cubicBezTo>
                      <a:pt x="14" y="114"/>
                      <a:pt x="0" y="141"/>
                      <a:pt x="0" y="171"/>
                    </a:cubicBezTo>
                    <a:cubicBezTo>
                      <a:pt x="0" y="216"/>
                      <a:pt x="33" y="254"/>
                      <a:pt x="77" y="261"/>
                    </a:cubicBezTo>
                    <a:cubicBezTo>
                      <a:pt x="77" y="265"/>
                      <a:pt x="77" y="265"/>
                      <a:pt x="77" y="265"/>
                    </a:cubicBezTo>
                    <a:cubicBezTo>
                      <a:pt x="77" y="274"/>
                      <a:pt x="84" y="281"/>
                      <a:pt x="93" y="281"/>
                    </a:cubicBezTo>
                    <a:cubicBezTo>
                      <a:pt x="102" y="281"/>
                      <a:pt x="109" y="274"/>
                      <a:pt x="109" y="265"/>
                    </a:cubicBezTo>
                    <a:cubicBezTo>
                      <a:pt x="109" y="261"/>
                      <a:pt x="109" y="261"/>
                      <a:pt x="109" y="261"/>
                    </a:cubicBezTo>
                    <a:cubicBezTo>
                      <a:pt x="116" y="259"/>
                      <a:pt x="123" y="257"/>
                      <a:pt x="130" y="254"/>
                    </a:cubicBezTo>
                    <a:cubicBezTo>
                      <a:pt x="136" y="257"/>
                      <a:pt x="143" y="260"/>
                      <a:pt x="149" y="262"/>
                    </a:cubicBezTo>
                    <a:cubicBezTo>
                      <a:pt x="149" y="263"/>
                      <a:pt x="149" y="264"/>
                      <a:pt x="149" y="265"/>
                    </a:cubicBezTo>
                    <a:cubicBezTo>
                      <a:pt x="149" y="297"/>
                      <a:pt x="149" y="297"/>
                      <a:pt x="149" y="297"/>
                    </a:cubicBezTo>
                    <a:cubicBezTo>
                      <a:pt x="149" y="306"/>
                      <a:pt x="156" y="313"/>
                      <a:pt x="165" y="313"/>
                    </a:cubicBezTo>
                    <a:cubicBezTo>
                      <a:pt x="174" y="313"/>
                      <a:pt x="181" y="306"/>
                      <a:pt x="181" y="297"/>
                    </a:cubicBezTo>
                    <a:cubicBezTo>
                      <a:pt x="181" y="268"/>
                      <a:pt x="181" y="268"/>
                      <a:pt x="181" y="268"/>
                    </a:cubicBezTo>
                    <a:cubicBezTo>
                      <a:pt x="182" y="268"/>
                      <a:pt x="183" y="268"/>
                      <a:pt x="184" y="268"/>
                    </a:cubicBezTo>
                    <a:cubicBezTo>
                      <a:pt x="197" y="268"/>
                      <a:pt x="209" y="266"/>
                      <a:pt x="221" y="262"/>
                    </a:cubicBezTo>
                    <a:cubicBezTo>
                      <a:pt x="221" y="265"/>
                      <a:pt x="221" y="265"/>
                      <a:pt x="221" y="265"/>
                    </a:cubicBezTo>
                    <a:cubicBezTo>
                      <a:pt x="221" y="274"/>
                      <a:pt x="228" y="281"/>
                      <a:pt x="237" y="281"/>
                    </a:cubicBezTo>
                    <a:cubicBezTo>
                      <a:pt x="246" y="281"/>
                      <a:pt x="253" y="274"/>
                      <a:pt x="253" y="265"/>
                    </a:cubicBezTo>
                    <a:cubicBezTo>
                      <a:pt x="253" y="244"/>
                      <a:pt x="253" y="244"/>
                      <a:pt x="253" y="244"/>
                    </a:cubicBezTo>
                    <a:cubicBezTo>
                      <a:pt x="253" y="244"/>
                      <a:pt x="253" y="244"/>
                      <a:pt x="253" y="244"/>
                    </a:cubicBezTo>
                    <a:cubicBezTo>
                      <a:pt x="254" y="244"/>
                      <a:pt x="255" y="244"/>
                      <a:pt x="256" y="244"/>
                    </a:cubicBezTo>
                    <a:cubicBezTo>
                      <a:pt x="295" y="244"/>
                      <a:pt x="328" y="212"/>
                      <a:pt x="328" y="172"/>
                    </a:cubicBezTo>
                    <a:cubicBezTo>
                      <a:pt x="328" y="143"/>
                      <a:pt x="311" y="117"/>
                      <a:pt x="284" y="106"/>
                    </a:cubicBezTo>
                    <a:close/>
                    <a:moveTo>
                      <a:pt x="256" y="212"/>
                    </a:moveTo>
                    <a:cubicBezTo>
                      <a:pt x="254" y="212"/>
                      <a:pt x="253" y="212"/>
                      <a:pt x="250" y="211"/>
                    </a:cubicBezTo>
                    <a:cubicBezTo>
                      <a:pt x="243" y="211"/>
                      <a:pt x="243" y="211"/>
                      <a:pt x="243" y="211"/>
                    </a:cubicBezTo>
                    <a:cubicBezTo>
                      <a:pt x="238" y="215"/>
                      <a:pt x="238" y="215"/>
                      <a:pt x="238" y="215"/>
                    </a:cubicBezTo>
                    <a:cubicBezTo>
                      <a:pt x="223" y="229"/>
                      <a:pt x="204" y="236"/>
                      <a:pt x="184" y="236"/>
                    </a:cubicBezTo>
                    <a:cubicBezTo>
                      <a:pt x="168" y="236"/>
                      <a:pt x="153" y="231"/>
                      <a:pt x="140" y="222"/>
                    </a:cubicBezTo>
                    <a:cubicBezTo>
                      <a:pt x="131" y="217"/>
                      <a:pt x="131" y="217"/>
                      <a:pt x="131" y="217"/>
                    </a:cubicBezTo>
                    <a:cubicBezTo>
                      <a:pt x="122" y="222"/>
                      <a:pt x="122" y="222"/>
                      <a:pt x="122" y="222"/>
                    </a:cubicBezTo>
                    <a:cubicBezTo>
                      <a:pt x="113" y="228"/>
                      <a:pt x="102" y="231"/>
                      <a:pt x="92" y="231"/>
                    </a:cubicBezTo>
                    <a:cubicBezTo>
                      <a:pt x="59" y="231"/>
                      <a:pt x="32" y="204"/>
                      <a:pt x="32" y="171"/>
                    </a:cubicBezTo>
                    <a:cubicBezTo>
                      <a:pt x="32" y="137"/>
                      <a:pt x="59" y="111"/>
                      <a:pt x="92" y="111"/>
                    </a:cubicBezTo>
                    <a:cubicBezTo>
                      <a:pt x="96" y="111"/>
                      <a:pt x="101" y="111"/>
                      <a:pt x="105" y="112"/>
                    </a:cubicBez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21" y="106"/>
                      <a:pt x="121" y="106"/>
                      <a:pt x="121" y="106"/>
                    </a:cubicBezTo>
                    <a:cubicBezTo>
                      <a:pt x="136" y="87"/>
                      <a:pt x="159" y="76"/>
                      <a:pt x="184" y="76"/>
                    </a:cubicBezTo>
                    <a:cubicBezTo>
                      <a:pt x="216" y="76"/>
                      <a:pt x="245" y="95"/>
                      <a:pt x="258" y="125"/>
                    </a:cubicBezTo>
                    <a:cubicBezTo>
                      <a:pt x="261" y="131"/>
                      <a:pt x="261" y="131"/>
                      <a:pt x="261" y="131"/>
                    </a:cubicBezTo>
                    <a:cubicBezTo>
                      <a:pt x="268" y="134"/>
                      <a:pt x="268" y="134"/>
                      <a:pt x="268" y="134"/>
                    </a:cubicBezTo>
                    <a:cubicBezTo>
                      <a:pt x="285" y="139"/>
                      <a:pt x="296" y="154"/>
                      <a:pt x="296" y="172"/>
                    </a:cubicBezTo>
                    <a:cubicBezTo>
                      <a:pt x="296" y="194"/>
                      <a:pt x="278" y="212"/>
                      <a:pt x="256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6">
                <a:extLst>
                  <a:ext uri="{FF2B5EF4-FFF2-40B4-BE49-F238E27FC236}">
                    <a16:creationId xmlns:a16="http://schemas.microsoft.com/office/drawing/2014/main" id="{6013B384-A4A8-4641-00AE-80F9D0FBC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8" y="3175"/>
                <a:ext cx="120650" cy="180975"/>
              </a:xfrm>
              <a:custGeom>
                <a:avLst/>
                <a:gdLst>
                  <a:gd name="T0" fmla="*/ 16 w 32"/>
                  <a:gd name="T1" fmla="*/ 48 h 48"/>
                  <a:gd name="T2" fmla="*/ 16 w 32"/>
                  <a:gd name="T3" fmla="*/ 48 h 48"/>
                  <a:gd name="T4" fmla="*/ 16 w 32"/>
                  <a:gd name="T5" fmla="*/ 48 h 48"/>
                  <a:gd name="T6" fmla="*/ 16 w 32"/>
                  <a:gd name="T7" fmla="*/ 48 h 48"/>
                  <a:gd name="T8" fmla="*/ 16 w 32"/>
                  <a:gd name="T9" fmla="*/ 48 h 48"/>
                  <a:gd name="T10" fmla="*/ 32 w 32"/>
                  <a:gd name="T11" fmla="*/ 32 h 48"/>
                  <a:gd name="T12" fmla="*/ 16 w 32"/>
                  <a:gd name="T13" fmla="*/ 0 h 48"/>
                  <a:gd name="T14" fmla="*/ 16 w 32"/>
                  <a:gd name="T15" fmla="*/ 0 h 48"/>
                  <a:gd name="T16" fmla="*/ 16 w 32"/>
                  <a:gd name="T17" fmla="*/ 0 h 48"/>
                  <a:gd name="T18" fmla="*/ 16 w 32"/>
                  <a:gd name="T19" fmla="*/ 0 h 48"/>
                  <a:gd name="T20" fmla="*/ 16 w 32"/>
                  <a:gd name="T21" fmla="*/ 0 h 48"/>
                  <a:gd name="T22" fmla="*/ 0 w 32"/>
                  <a:gd name="T23" fmla="*/ 32 h 48"/>
                  <a:gd name="T24" fmla="*/ 16 w 32"/>
                  <a:gd name="T2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16" y="48"/>
                    </a:move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3" y="48"/>
                      <a:pt x="32" y="43"/>
                      <a:pt x="32" y="32"/>
                    </a:cubicBezTo>
                    <a:cubicBezTo>
                      <a:pt x="32" y="15"/>
                      <a:pt x="17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43"/>
                      <a:pt x="9" y="48"/>
                      <a:pt x="16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8" name="Freeform 7">
                <a:extLst>
                  <a:ext uri="{FF2B5EF4-FFF2-40B4-BE49-F238E27FC236}">
                    <a16:creationId xmlns:a16="http://schemas.microsoft.com/office/drawing/2014/main" id="{582CE6FE-7DF3-1D6B-ABC6-E478EEA0E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501650"/>
                <a:ext cx="182563" cy="120650"/>
              </a:xfrm>
              <a:custGeom>
                <a:avLst/>
                <a:gdLst>
                  <a:gd name="T0" fmla="*/ 48 w 48"/>
                  <a:gd name="T1" fmla="*/ 16 h 32"/>
                  <a:gd name="T2" fmla="*/ 48 w 48"/>
                  <a:gd name="T3" fmla="*/ 16 h 32"/>
                  <a:gd name="T4" fmla="*/ 48 w 48"/>
                  <a:gd name="T5" fmla="*/ 16 h 32"/>
                  <a:gd name="T6" fmla="*/ 48 w 48"/>
                  <a:gd name="T7" fmla="*/ 16 h 32"/>
                  <a:gd name="T8" fmla="*/ 48 w 48"/>
                  <a:gd name="T9" fmla="*/ 16 h 32"/>
                  <a:gd name="T10" fmla="*/ 32 w 48"/>
                  <a:gd name="T11" fmla="*/ 0 h 32"/>
                  <a:gd name="T12" fmla="*/ 0 w 48"/>
                  <a:gd name="T13" fmla="*/ 16 h 32"/>
                  <a:gd name="T14" fmla="*/ 0 w 48"/>
                  <a:gd name="T15" fmla="*/ 16 h 32"/>
                  <a:gd name="T16" fmla="*/ 0 w 48"/>
                  <a:gd name="T17" fmla="*/ 16 h 32"/>
                  <a:gd name="T18" fmla="*/ 0 w 48"/>
                  <a:gd name="T19" fmla="*/ 16 h 32"/>
                  <a:gd name="T20" fmla="*/ 0 w 48"/>
                  <a:gd name="T21" fmla="*/ 16 h 32"/>
                  <a:gd name="T22" fmla="*/ 32 w 48"/>
                  <a:gd name="T23" fmla="*/ 32 h 32"/>
                  <a:gd name="T24" fmla="*/ 48 w 48"/>
                  <a:gd name="T2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48" y="16"/>
                    </a:move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9"/>
                      <a:pt x="43" y="0"/>
                      <a:pt x="32" y="0"/>
                    </a:cubicBezTo>
                    <a:cubicBezTo>
                      <a:pt x="15" y="0"/>
                      <a:pt x="0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5" y="32"/>
                      <a:pt x="32" y="32"/>
                    </a:cubicBezTo>
                    <a:cubicBezTo>
                      <a:pt x="43" y="32"/>
                      <a:pt x="48" y="23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9" name="Freeform 8">
                <a:extLst>
                  <a:ext uri="{FF2B5EF4-FFF2-40B4-BE49-F238E27FC236}">
                    <a16:creationId xmlns:a16="http://schemas.microsoft.com/office/drawing/2014/main" id="{B2726FD6-C028-D48B-B787-4DC00E806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513" y="161925"/>
                <a:ext cx="161925" cy="161925"/>
              </a:xfrm>
              <a:custGeom>
                <a:avLst/>
                <a:gdLst>
                  <a:gd name="T0" fmla="*/ 9 w 43"/>
                  <a:gd name="T1" fmla="*/ 35 h 43"/>
                  <a:gd name="T2" fmla="*/ 9 w 43"/>
                  <a:gd name="T3" fmla="*/ 35 h 43"/>
                  <a:gd name="T4" fmla="*/ 9 w 43"/>
                  <a:gd name="T5" fmla="*/ 35 h 43"/>
                  <a:gd name="T6" fmla="*/ 9 w 43"/>
                  <a:gd name="T7" fmla="*/ 35 h 43"/>
                  <a:gd name="T8" fmla="*/ 31 w 43"/>
                  <a:gd name="T9" fmla="*/ 35 h 43"/>
                  <a:gd name="T10" fmla="*/ 42 w 43"/>
                  <a:gd name="T11" fmla="*/ 1 h 43"/>
                  <a:gd name="T12" fmla="*/ 42 w 43"/>
                  <a:gd name="T13" fmla="*/ 1 h 43"/>
                  <a:gd name="T14" fmla="*/ 42 w 43"/>
                  <a:gd name="T15" fmla="*/ 1 h 43"/>
                  <a:gd name="T16" fmla="*/ 42 w 43"/>
                  <a:gd name="T17" fmla="*/ 1 h 43"/>
                  <a:gd name="T18" fmla="*/ 42 w 43"/>
                  <a:gd name="T19" fmla="*/ 1 h 43"/>
                  <a:gd name="T20" fmla="*/ 9 w 43"/>
                  <a:gd name="T21" fmla="*/ 12 h 43"/>
                  <a:gd name="T22" fmla="*/ 8 w 43"/>
                  <a:gd name="T23" fmla="*/ 35 h 43"/>
                  <a:gd name="T24" fmla="*/ 9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9" y="35"/>
                    </a:move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3" y="40"/>
                      <a:pt x="23" y="43"/>
                      <a:pt x="31" y="35"/>
                    </a:cubicBezTo>
                    <a:cubicBezTo>
                      <a:pt x="43" y="23"/>
                      <a:pt x="43" y="3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21" y="0"/>
                      <a:pt x="9" y="12"/>
                    </a:cubicBezTo>
                    <a:cubicBezTo>
                      <a:pt x="0" y="21"/>
                      <a:pt x="4" y="30"/>
                      <a:pt x="8" y="35"/>
                    </a:cubicBezTo>
                    <a:cubicBezTo>
                      <a:pt x="8" y="35"/>
                      <a:pt x="9" y="35"/>
                      <a:pt x="9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0" name="Freeform 9">
                <a:extLst>
                  <a:ext uri="{FF2B5EF4-FFF2-40B4-BE49-F238E27FC236}">
                    <a16:creationId xmlns:a16="http://schemas.microsoft.com/office/drawing/2014/main" id="{F869A4D7-5CA7-77F2-386F-5B2D4F97D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925" y="161925"/>
                <a:ext cx="163513" cy="161925"/>
              </a:xfrm>
              <a:custGeom>
                <a:avLst/>
                <a:gdLst>
                  <a:gd name="T0" fmla="*/ 35 w 43"/>
                  <a:gd name="T1" fmla="*/ 35 h 43"/>
                  <a:gd name="T2" fmla="*/ 35 w 43"/>
                  <a:gd name="T3" fmla="*/ 35 h 43"/>
                  <a:gd name="T4" fmla="*/ 35 w 43"/>
                  <a:gd name="T5" fmla="*/ 35 h 43"/>
                  <a:gd name="T6" fmla="*/ 35 w 43"/>
                  <a:gd name="T7" fmla="*/ 35 h 43"/>
                  <a:gd name="T8" fmla="*/ 35 w 43"/>
                  <a:gd name="T9" fmla="*/ 35 h 43"/>
                  <a:gd name="T10" fmla="*/ 35 w 43"/>
                  <a:gd name="T11" fmla="*/ 12 h 43"/>
                  <a:gd name="T12" fmla="*/ 1 w 43"/>
                  <a:gd name="T13" fmla="*/ 1 h 43"/>
                  <a:gd name="T14" fmla="*/ 1 w 43"/>
                  <a:gd name="T15" fmla="*/ 1 h 43"/>
                  <a:gd name="T16" fmla="*/ 1 w 43"/>
                  <a:gd name="T17" fmla="*/ 1 h 43"/>
                  <a:gd name="T18" fmla="*/ 1 w 43"/>
                  <a:gd name="T19" fmla="*/ 1 h 43"/>
                  <a:gd name="T20" fmla="*/ 1 w 43"/>
                  <a:gd name="T21" fmla="*/ 1 h 43"/>
                  <a:gd name="T22" fmla="*/ 12 w 43"/>
                  <a:gd name="T23" fmla="*/ 35 h 43"/>
                  <a:gd name="T24" fmla="*/ 35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5" y="35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0" y="30"/>
                      <a:pt x="43" y="21"/>
                      <a:pt x="35" y="12"/>
                    </a:cubicBezTo>
                    <a:cubicBezTo>
                      <a:pt x="23" y="0"/>
                      <a:pt x="3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23"/>
                      <a:pt x="12" y="35"/>
                    </a:cubicBezTo>
                    <a:cubicBezTo>
                      <a:pt x="21" y="43"/>
                      <a:pt x="30" y="40"/>
                      <a:pt x="3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1" name="Freeform 10">
                <a:extLst>
                  <a:ext uri="{FF2B5EF4-FFF2-40B4-BE49-F238E27FC236}">
                    <a16:creationId xmlns:a16="http://schemas.microsoft.com/office/drawing/2014/main" id="{330F1C68-8E2B-8DDA-5418-B24BA32AF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375" y="1547813"/>
                <a:ext cx="120650" cy="238125"/>
              </a:xfrm>
              <a:custGeom>
                <a:avLst/>
                <a:gdLst>
                  <a:gd name="T0" fmla="*/ 16 w 32"/>
                  <a:gd name="T1" fmla="*/ 0 h 63"/>
                  <a:gd name="T2" fmla="*/ 0 w 32"/>
                  <a:gd name="T3" fmla="*/ 16 h 63"/>
                  <a:gd name="T4" fmla="*/ 0 w 32"/>
                  <a:gd name="T5" fmla="*/ 47 h 63"/>
                  <a:gd name="T6" fmla="*/ 16 w 32"/>
                  <a:gd name="T7" fmla="*/ 63 h 63"/>
                  <a:gd name="T8" fmla="*/ 32 w 32"/>
                  <a:gd name="T9" fmla="*/ 47 h 63"/>
                  <a:gd name="T10" fmla="*/ 32 w 32"/>
                  <a:gd name="T11" fmla="*/ 16 h 63"/>
                  <a:gd name="T12" fmla="*/ 16 w 32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6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6"/>
                      <a:pt x="7" y="63"/>
                      <a:pt x="16" y="63"/>
                    </a:cubicBezTo>
                    <a:cubicBezTo>
                      <a:pt x="25" y="63"/>
                      <a:pt x="32" y="56"/>
                      <a:pt x="32" y="4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2" name="Freeform 11">
                <a:extLst>
                  <a:ext uri="{FF2B5EF4-FFF2-40B4-BE49-F238E27FC236}">
                    <a16:creationId xmlns:a16="http://schemas.microsoft.com/office/drawing/2014/main" id="{5B85F3DB-0A4D-B09A-B971-2D057EB05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1427163"/>
                <a:ext cx="120650" cy="241300"/>
              </a:xfrm>
              <a:custGeom>
                <a:avLst/>
                <a:gdLst>
                  <a:gd name="T0" fmla="*/ 16 w 32"/>
                  <a:gd name="T1" fmla="*/ 0 h 64"/>
                  <a:gd name="T2" fmla="*/ 0 w 32"/>
                  <a:gd name="T3" fmla="*/ 16 h 64"/>
                  <a:gd name="T4" fmla="*/ 0 w 32"/>
                  <a:gd name="T5" fmla="*/ 48 h 64"/>
                  <a:gd name="T6" fmla="*/ 16 w 32"/>
                  <a:gd name="T7" fmla="*/ 64 h 64"/>
                  <a:gd name="T8" fmla="*/ 32 w 32"/>
                  <a:gd name="T9" fmla="*/ 48 h 64"/>
                  <a:gd name="T10" fmla="*/ 32 w 32"/>
                  <a:gd name="T11" fmla="*/ 16 h 64"/>
                  <a:gd name="T12" fmla="*/ 16 w 32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64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7"/>
                      <a:pt x="7" y="64"/>
                      <a:pt x="16" y="64"/>
                    </a:cubicBezTo>
                    <a:cubicBezTo>
                      <a:pt x="25" y="64"/>
                      <a:pt x="32" y="57"/>
                      <a:pt x="32" y="4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3" name="Freeform 12">
                <a:extLst>
                  <a:ext uri="{FF2B5EF4-FFF2-40B4-BE49-F238E27FC236}">
                    <a16:creationId xmlns:a16="http://schemas.microsoft.com/office/drawing/2014/main" id="{2A95551B-5BF1-BAF6-15C6-7435BD49A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25" y="1427163"/>
                <a:ext cx="120650" cy="241300"/>
              </a:xfrm>
              <a:custGeom>
                <a:avLst/>
                <a:gdLst>
                  <a:gd name="T0" fmla="*/ 16 w 32"/>
                  <a:gd name="T1" fmla="*/ 0 h 64"/>
                  <a:gd name="T2" fmla="*/ 0 w 32"/>
                  <a:gd name="T3" fmla="*/ 16 h 64"/>
                  <a:gd name="T4" fmla="*/ 0 w 32"/>
                  <a:gd name="T5" fmla="*/ 48 h 64"/>
                  <a:gd name="T6" fmla="*/ 16 w 32"/>
                  <a:gd name="T7" fmla="*/ 64 h 64"/>
                  <a:gd name="T8" fmla="*/ 32 w 32"/>
                  <a:gd name="T9" fmla="*/ 48 h 64"/>
                  <a:gd name="T10" fmla="*/ 32 w 32"/>
                  <a:gd name="T11" fmla="*/ 16 h 64"/>
                  <a:gd name="T12" fmla="*/ 16 w 32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64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7"/>
                      <a:pt x="7" y="64"/>
                      <a:pt x="16" y="64"/>
                    </a:cubicBezTo>
                    <a:cubicBezTo>
                      <a:pt x="25" y="64"/>
                      <a:pt x="32" y="57"/>
                      <a:pt x="32" y="4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124F387-B110-F64A-37CE-6FB6A7AF589E}"/>
                </a:ext>
              </a:extLst>
            </p:cNvPr>
            <p:cNvGrpSpPr/>
            <p:nvPr/>
          </p:nvGrpSpPr>
          <p:grpSpPr>
            <a:xfrm>
              <a:off x="4362353" y="5312045"/>
              <a:ext cx="473740" cy="533293"/>
              <a:chOff x="-1587" y="0"/>
              <a:chExt cx="1401762" cy="1577975"/>
            </a:xfrm>
            <a:grpFill/>
          </p:grpSpPr>
          <p:sp>
            <p:nvSpPr>
              <p:cNvPr id="190" name="Freeform 16">
                <a:extLst>
                  <a:ext uri="{FF2B5EF4-FFF2-40B4-BE49-F238E27FC236}">
                    <a16:creationId xmlns:a16="http://schemas.microsoft.com/office/drawing/2014/main" id="{1A006F13-C1DA-854D-89A5-DF7C3F748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88" y="0"/>
                <a:ext cx="120650" cy="180975"/>
              </a:xfrm>
              <a:custGeom>
                <a:avLst/>
                <a:gdLst>
                  <a:gd name="T0" fmla="*/ 16 w 32"/>
                  <a:gd name="T1" fmla="*/ 48 h 48"/>
                  <a:gd name="T2" fmla="*/ 16 w 32"/>
                  <a:gd name="T3" fmla="*/ 48 h 48"/>
                  <a:gd name="T4" fmla="*/ 16 w 32"/>
                  <a:gd name="T5" fmla="*/ 48 h 48"/>
                  <a:gd name="T6" fmla="*/ 16 w 32"/>
                  <a:gd name="T7" fmla="*/ 48 h 48"/>
                  <a:gd name="T8" fmla="*/ 16 w 32"/>
                  <a:gd name="T9" fmla="*/ 48 h 48"/>
                  <a:gd name="T10" fmla="*/ 32 w 32"/>
                  <a:gd name="T11" fmla="*/ 32 h 48"/>
                  <a:gd name="T12" fmla="*/ 16 w 32"/>
                  <a:gd name="T13" fmla="*/ 0 h 48"/>
                  <a:gd name="T14" fmla="*/ 16 w 32"/>
                  <a:gd name="T15" fmla="*/ 0 h 48"/>
                  <a:gd name="T16" fmla="*/ 16 w 32"/>
                  <a:gd name="T17" fmla="*/ 0 h 48"/>
                  <a:gd name="T18" fmla="*/ 16 w 32"/>
                  <a:gd name="T19" fmla="*/ 0 h 48"/>
                  <a:gd name="T20" fmla="*/ 16 w 32"/>
                  <a:gd name="T21" fmla="*/ 0 h 48"/>
                  <a:gd name="T22" fmla="*/ 0 w 32"/>
                  <a:gd name="T23" fmla="*/ 32 h 48"/>
                  <a:gd name="T24" fmla="*/ 16 w 32"/>
                  <a:gd name="T2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16" y="48"/>
                    </a:move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3" y="48"/>
                      <a:pt x="32" y="44"/>
                      <a:pt x="32" y="32"/>
                    </a:cubicBezTo>
                    <a:cubicBezTo>
                      <a:pt x="32" y="15"/>
                      <a:pt x="18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0" y="15"/>
                      <a:pt x="0" y="32"/>
                    </a:cubicBezTo>
                    <a:cubicBezTo>
                      <a:pt x="0" y="44"/>
                      <a:pt x="9" y="48"/>
                      <a:pt x="16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17">
                <a:extLst>
                  <a:ext uri="{FF2B5EF4-FFF2-40B4-BE49-F238E27FC236}">
                    <a16:creationId xmlns:a16="http://schemas.microsoft.com/office/drawing/2014/main" id="{29C79FF4-23AD-C831-8E33-8B21EDDCF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87" y="498475"/>
                <a:ext cx="180975" cy="120650"/>
              </a:xfrm>
              <a:custGeom>
                <a:avLst/>
                <a:gdLst>
                  <a:gd name="T0" fmla="*/ 48 w 48"/>
                  <a:gd name="T1" fmla="*/ 16 h 32"/>
                  <a:gd name="T2" fmla="*/ 48 w 48"/>
                  <a:gd name="T3" fmla="*/ 16 h 32"/>
                  <a:gd name="T4" fmla="*/ 48 w 48"/>
                  <a:gd name="T5" fmla="*/ 16 h 32"/>
                  <a:gd name="T6" fmla="*/ 48 w 48"/>
                  <a:gd name="T7" fmla="*/ 16 h 32"/>
                  <a:gd name="T8" fmla="*/ 48 w 48"/>
                  <a:gd name="T9" fmla="*/ 16 h 32"/>
                  <a:gd name="T10" fmla="*/ 32 w 48"/>
                  <a:gd name="T11" fmla="*/ 0 h 32"/>
                  <a:gd name="T12" fmla="*/ 0 w 48"/>
                  <a:gd name="T13" fmla="*/ 16 h 32"/>
                  <a:gd name="T14" fmla="*/ 0 w 48"/>
                  <a:gd name="T15" fmla="*/ 16 h 32"/>
                  <a:gd name="T16" fmla="*/ 0 w 48"/>
                  <a:gd name="T17" fmla="*/ 16 h 32"/>
                  <a:gd name="T18" fmla="*/ 0 w 48"/>
                  <a:gd name="T19" fmla="*/ 16 h 32"/>
                  <a:gd name="T20" fmla="*/ 0 w 48"/>
                  <a:gd name="T21" fmla="*/ 16 h 32"/>
                  <a:gd name="T22" fmla="*/ 32 w 48"/>
                  <a:gd name="T23" fmla="*/ 32 h 32"/>
                  <a:gd name="T24" fmla="*/ 48 w 48"/>
                  <a:gd name="T2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48" y="16"/>
                    </a:move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9"/>
                      <a:pt x="44" y="0"/>
                      <a:pt x="32" y="0"/>
                    </a:cubicBezTo>
                    <a:cubicBezTo>
                      <a:pt x="15" y="0"/>
                      <a:pt x="1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8"/>
                      <a:pt x="15" y="32"/>
                      <a:pt x="32" y="32"/>
                    </a:cubicBezTo>
                    <a:cubicBezTo>
                      <a:pt x="44" y="32"/>
                      <a:pt x="48" y="23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Freeform 18">
                <a:extLst>
                  <a:ext uri="{FF2B5EF4-FFF2-40B4-BE49-F238E27FC236}">
                    <a16:creationId xmlns:a16="http://schemas.microsoft.com/office/drawing/2014/main" id="{E24BAA8C-3FD2-DBE9-F2A2-A760CDFB8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163" y="161925"/>
                <a:ext cx="161925" cy="163513"/>
              </a:xfrm>
              <a:custGeom>
                <a:avLst/>
                <a:gdLst>
                  <a:gd name="T0" fmla="*/ 9 w 43"/>
                  <a:gd name="T1" fmla="*/ 34 h 43"/>
                  <a:gd name="T2" fmla="*/ 9 w 43"/>
                  <a:gd name="T3" fmla="*/ 34 h 43"/>
                  <a:gd name="T4" fmla="*/ 9 w 43"/>
                  <a:gd name="T5" fmla="*/ 34 h 43"/>
                  <a:gd name="T6" fmla="*/ 9 w 43"/>
                  <a:gd name="T7" fmla="*/ 34 h 43"/>
                  <a:gd name="T8" fmla="*/ 31 w 43"/>
                  <a:gd name="T9" fmla="*/ 34 h 43"/>
                  <a:gd name="T10" fmla="*/ 43 w 43"/>
                  <a:gd name="T11" fmla="*/ 0 h 43"/>
                  <a:gd name="T12" fmla="*/ 43 w 43"/>
                  <a:gd name="T13" fmla="*/ 0 h 43"/>
                  <a:gd name="T14" fmla="*/ 43 w 43"/>
                  <a:gd name="T15" fmla="*/ 0 h 43"/>
                  <a:gd name="T16" fmla="*/ 43 w 43"/>
                  <a:gd name="T17" fmla="*/ 0 h 43"/>
                  <a:gd name="T18" fmla="*/ 43 w 43"/>
                  <a:gd name="T19" fmla="*/ 0 h 43"/>
                  <a:gd name="T20" fmla="*/ 9 w 43"/>
                  <a:gd name="T21" fmla="*/ 12 h 43"/>
                  <a:gd name="T22" fmla="*/ 9 w 43"/>
                  <a:gd name="T23" fmla="*/ 34 h 43"/>
                  <a:gd name="T24" fmla="*/ 9 w 43"/>
                  <a:gd name="T25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9" y="34"/>
                    </a:move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4" y="39"/>
                      <a:pt x="23" y="43"/>
                      <a:pt x="31" y="34"/>
                    </a:cubicBezTo>
                    <a:cubicBezTo>
                      <a:pt x="43" y="22"/>
                      <a:pt x="43" y="2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21" y="0"/>
                      <a:pt x="9" y="12"/>
                    </a:cubicBezTo>
                    <a:cubicBezTo>
                      <a:pt x="0" y="20"/>
                      <a:pt x="4" y="29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Freeform 19">
                <a:extLst>
                  <a:ext uri="{FF2B5EF4-FFF2-40B4-BE49-F238E27FC236}">
                    <a16:creationId xmlns:a16="http://schemas.microsoft.com/office/drawing/2014/main" id="{57CDA063-D206-3488-0D8B-C14B3AAC5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38" y="161925"/>
                <a:ext cx="161925" cy="163513"/>
              </a:xfrm>
              <a:custGeom>
                <a:avLst/>
                <a:gdLst>
                  <a:gd name="T0" fmla="*/ 34 w 43"/>
                  <a:gd name="T1" fmla="*/ 34 h 43"/>
                  <a:gd name="T2" fmla="*/ 34 w 43"/>
                  <a:gd name="T3" fmla="*/ 34 h 43"/>
                  <a:gd name="T4" fmla="*/ 34 w 43"/>
                  <a:gd name="T5" fmla="*/ 34 h 43"/>
                  <a:gd name="T6" fmla="*/ 34 w 43"/>
                  <a:gd name="T7" fmla="*/ 34 h 43"/>
                  <a:gd name="T8" fmla="*/ 34 w 43"/>
                  <a:gd name="T9" fmla="*/ 34 h 43"/>
                  <a:gd name="T10" fmla="*/ 34 w 43"/>
                  <a:gd name="T11" fmla="*/ 12 h 43"/>
                  <a:gd name="T12" fmla="*/ 0 w 43"/>
                  <a:gd name="T13" fmla="*/ 0 h 43"/>
                  <a:gd name="T14" fmla="*/ 0 w 43"/>
                  <a:gd name="T15" fmla="*/ 0 h 43"/>
                  <a:gd name="T16" fmla="*/ 0 w 43"/>
                  <a:gd name="T17" fmla="*/ 0 h 43"/>
                  <a:gd name="T18" fmla="*/ 0 w 43"/>
                  <a:gd name="T19" fmla="*/ 0 h 43"/>
                  <a:gd name="T20" fmla="*/ 0 w 43"/>
                  <a:gd name="T21" fmla="*/ 0 h 43"/>
                  <a:gd name="T22" fmla="*/ 12 w 43"/>
                  <a:gd name="T23" fmla="*/ 34 h 43"/>
                  <a:gd name="T24" fmla="*/ 34 w 43"/>
                  <a:gd name="T25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4" y="34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29"/>
                      <a:pt x="43" y="20"/>
                      <a:pt x="34" y="12"/>
                    </a:cubicBezTo>
                    <a:cubicBezTo>
                      <a:pt x="22" y="0"/>
                      <a:pt x="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2"/>
                      <a:pt x="12" y="34"/>
                    </a:cubicBezTo>
                    <a:cubicBezTo>
                      <a:pt x="20" y="43"/>
                      <a:pt x="29" y="39"/>
                      <a:pt x="3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Freeform 20">
                <a:extLst>
                  <a:ext uri="{FF2B5EF4-FFF2-40B4-BE49-F238E27FC236}">
                    <a16:creationId xmlns:a16="http://schemas.microsoft.com/office/drawing/2014/main" id="{D2D5E42F-8075-80E1-9B6E-DE9804CB7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400" y="271463"/>
                <a:ext cx="1247775" cy="1119188"/>
              </a:xfrm>
              <a:custGeom>
                <a:avLst/>
                <a:gdLst>
                  <a:gd name="T0" fmla="*/ 305 w 330"/>
                  <a:gd name="T1" fmla="*/ 253 h 296"/>
                  <a:gd name="T2" fmla="*/ 189 w 330"/>
                  <a:gd name="T3" fmla="*/ 240 h 296"/>
                  <a:gd name="T4" fmla="*/ 117 w 330"/>
                  <a:gd name="T5" fmla="*/ 222 h 296"/>
                  <a:gd name="T6" fmla="*/ 117 w 330"/>
                  <a:gd name="T7" fmla="*/ 222 h 296"/>
                  <a:gd name="T8" fmla="*/ 117 w 330"/>
                  <a:gd name="T9" fmla="*/ 222 h 296"/>
                  <a:gd name="T10" fmla="*/ 92 w 330"/>
                  <a:gd name="T11" fmla="*/ 227 h 296"/>
                  <a:gd name="T12" fmla="*/ 32 w 330"/>
                  <a:gd name="T13" fmla="*/ 167 h 296"/>
                  <a:gd name="T14" fmla="*/ 92 w 330"/>
                  <a:gd name="T15" fmla="*/ 108 h 296"/>
                  <a:gd name="T16" fmla="*/ 105 w 330"/>
                  <a:gd name="T17" fmla="*/ 109 h 296"/>
                  <a:gd name="T18" fmla="*/ 115 w 330"/>
                  <a:gd name="T19" fmla="*/ 111 h 296"/>
                  <a:gd name="T20" fmla="*/ 121 w 330"/>
                  <a:gd name="T21" fmla="*/ 103 h 296"/>
                  <a:gd name="T22" fmla="*/ 184 w 330"/>
                  <a:gd name="T23" fmla="*/ 73 h 296"/>
                  <a:gd name="T24" fmla="*/ 258 w 330"/>
                  <a:gd name="T25" fmla="*/ 122 h 296"/>
                  <a:gd name="T26" fmla="*/ 261 w 330"/>
                  <a:gd name="T27" fmla="*/ 128 h 296"/>
                  <a:gd name="T28" fmla="*/ 268 w 330"/>
                  <a:gd name="T29" fmla="*/ 131 h 296"/>
                  <a:gd name="T30" fmla="*/ 296 w 330"/>
                  <a:gd name="T31" fmla="*/ 169 h 296"/>
                  <a:gd name="T32" fmla="*/ 261 w 330"/>
                  <a:gd name="T33" fmla="*/ 208 h 296"/>
                  <a:gd name="T34" fmla="*/ 260 w 330"/>
                  <a:gd name="T35" fmla="*/ 208 h 296"/>
                  <a:gd name="T36" fmla="*/ 209 w 330"/>
                  <a:gd name="T37" fmla="*/ 188 h 296"/>
                  <a:gd name="T38" fmla="*/ 139 w 330"/>
                  <a:gd name="T39" fmla="*/ 163 h 296"/>
                  <a:gd name="T40" fmla="*/ 123 w 330"/>
                  <a:gd name="T41" fmla="*/ 179 h 296"/>
                  <a:gd name="T42" fmla="*/ 139 w 330"/>
                  <a:gd name="T43" fmla="*/ 195 h 296"/>
                  <a:gd name="T44" fmla="*/ 192 w 330"/>
                  <a:gd name="T45" fmla="*/ 216 h 296"/>
                  <a:gd name="T46" fmla="*/ 260 w 330"/>
                  <a:gd name="T47" fmla="*/ 240 h 296"/>
                  <a:gd name="T48" fmla="*/ 261 w 330"/>
                  <a:gd name="T49" fmla="*/ 240 h 296"/>
                  <a:gd name="T50" fmla="*/ 261 w 330"/>
                  <a:gd name="T51" fmla="*/ 241 h 296"/>
                  <a:gd name="T52" fmla="*/ 328 w 330"/>
                  <a:gd name="T53" fmla="*/ 169 h 296"/>
                  <a:gd name="T54" fmla="*/ 285 w 330"/>
                  <a:gd name="T55" fmla="*/ 103 h 296"/>
                  <a:gd name="T56" fmla="*/ 184 w 330"/>
                  <a:gd name="T57" fmla="*/ 41 h 296"/>
                  <a:gd name="T58" fmla="*/ 174 w 330"/>
                  <a:gd name="T59" fmla="*/ 41 h 296"/>
                  <a:gd name="T60" fmla="*/ 107 w 330"/>
                  <a:gd name="T61" fmla="*/ 0 h 296"/>
                  <a:gd name="T62" fmla="*/ 31 w 330"/>
                  <a:gd name="T63" fmla="*/ 76 h 296"/>
                  <a:gd name="T64" fmla="*/ 34 w 330"/>
                  <a:gd name="T65" fmla="*/ 96 h 296"/>
                  <a:gd name="T66" fmla="*/ 0 w 330"/>
                  <a:gd name="T67" fmla="*/ 167 h 296"/>
                  <a:gd name="T68" fmla="*/ 92 w 330"/>
                  <a:gd name="T69" fmla="*/ 259 h 296"/>
                  <a:gd name="T70" fmla="*/ 127 w 330"/>
                  <a:gd name="T71" fmla="*/ 253 h 296"/>
                  <a:gd name="T72" fmla="*/ 126 w 330"/>
                  <a:gd name="T73" fmla="*/ 253 h 296"/>
                  <a:gd name="T74" fmla="*/ 128 w 330"/>
                  <a:gd name="T75" fmla="*/ 252 h 296"/>
                  <a:gd name="T76" fmla="*/ 173 w 330"/>
                  <a:gd name="T77" fmla="*/ 267 h 296"/>
                  <a:gd name="T78" fmla="*/ 260 w 330"/>
                  <a:gd name="T79" fmla="*/ 296 h 296"/>
                  <a:gd name="T80" fmla="*/ 319 w 330"/>
                  <a:gd name="T81" fmla="*/ 282 h 296"/>
                  <a:gd name="T82" fmla="*/ 327 w 330"/>
                  <a:gd name="T83" fmla="*/ 261 h 296"/>
                  <a:gd name="T84" fmla="*/ 305 w 330"/>
                  <a:gd name="T85" fmla="*/ 25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0" h="296">
                    <a:moveTo>
                      <a:pt x="305" y="253"/>
                    </a:moveTo>
                    <a:cubicBezTo>
                      <a:pt x="255" y="277"/>
                      <a:pt x="221" y="258"/>
                      <a:pt x="189" y="240"/>
                    </a:cubicBezTo>
                    <a:cubicBezTo>
                      <a:pt x="166" y="226"/>
                      <a:pt x="143" y="213"/>
                      <a:pt x="117" y="222"/>
                    </a:cubicBezTo>
                    <a:cubicBezTo>
                      <a:pt x="117" y="222"/>
                      <a:pt x="117" y="222"/>
                      <a:pt x="117" y="222"/>
                    </a:cubicBezTo>
                    <a:cubicBezTo>
                      <a:pt x="117" y="222"/>
                      <a:pt x="117" y="222"/>
                      <a:pt x="117" y="222"/>
                    </a:cubicBezTo>
                    <a:cubicBezTo>
                      <a:pt x="109" y="226"/>
                      <a:pt x="101" y="227"/>
                      <a:pt x="92" y="227"/>
                    </a:cubicBezTo>
                    <a:cubicBezTo>
                      <a:pt x="59" y="227"/>
                      <a:pt x="32" y="201"/>
                      <a:pt x="32" y="167"/>
                    </a:cubicBezTo>
                    <a:cubicBezTo>
                      <a:pt x="32" y="134"/>
                      <a:pt x="59" y="108"/>
                      <a:pt x="92" y="108"/>
                    </a:cubicBezTo>
                    <a:cubicBezTo>
                      <a:pt x="96" y="108"/>
                      <a:pt x="101" y="108"/>
                      <a:pt x="105" y="109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7" y="84"/>
                      <a:pt x="160" y="73"/>
                      <a:pt x="184" y="73"/>
                    </a:cubicBezTo>
                    <a:cubicBezTo>
                      <a:pt x="217" y="73"/>
                      <a:pt x="246" y="92"/>
                      <a:pt x="258" y="122"/>
                    </a:cubicBezTo>
                    <a:cubicBezTo>
                      <a:pt x="261" y="128"/>
                      <a:pt x="261" y="128"/>
                      <a:pt x="261" y="128"/>
                    </a:cubicBezTo>
                    <a:cubicBezTo>
                      <a:pt x="268" y="131"/>
                      <a:pt x="268" y="131"/>
                      <a:pt x="268" y="131"/>
                    </a:cubicBezTo>
                    <a:cubicBezTo>
                      <a:pt x="285" y="136"/>
                      <a:pt x="296" y="151"/>
                      <a:pt x="296" y="169"/>
                    </a:cubicBezTo>
                    <a:cubicBezTo>
                      <a:pt x="296" y="189"/>
                      <a:pt x="281" y="206"/>
                      <a:pt x="261" y="208"/>
                    </a:cubicBezTo>
                    <a:cubicBezTo>
                      <a:pt x="261" y="208"/>
                      <a:pt x="260" y="208"/>
                      <a:pt x="260" y="208"/>
                    </a:cubicBezTo>
                    <a:cubicBezTo>
                      <a:pt x="243" y="208"/>
                      <a:pt x="226" y="199"/>
                      <a:pt x="209" y="188"/>
                    </a:cubicBezTo>
                    <a:cubicBezTo>
                      <a:pt x="189" y="176"/>
                      <a:pt x="166" y="163"/>
                      <a:pt x="139" y="163"/>
                    </a:cubicBezTo>
                    <a:cubicBezTo>
                      <a:pt x="130" y="163"/>
                      <a:pt x="123" y="170"/>
                      <a:pt x="123" y="179"/>
                    </a:cubicBezTo>
                    <a:cubicBezTo>
                      <a:pt x="123" y="188"/>
                      <a:pt x="130" y="195"/>
                      <a:pt x="139" y="195"/>
                    </a:cubicBezTo>
                    <a:cubicBezTo>
                      <a:pt x="157" y="195"/>
                      <a:pt x="174" y="205"/>
                      <a:pt x="192" y="216"/>
                    </a:cubicBezTo>
                    <a:cubicBezTo>
                      <a:pt x="213" y="228"/>
                      <a:pt x="234" y="240"/>
                      <a:pt x="260" y="240"/>
                    </a:cubicBezTo>
                    <a:cubicBezTo>
                      <a:pt x="260" y="240"/>
                      <a:pt x="260" y="240"/>
                      <a:pt x="261" y="240"/>
                    </a:cubicBezTo>
                    <a:cubicBezTo>
                      <a:pt x="261" y="241"/>
                      <a:pt x="261" y="241"/>
                      <a:pt x="261" y="241"/>
                    </a:cubicBezTo>
                    <a:cubicBezTo>
                      <a:pt x="298" y="238"/>
                      <a:pt x="328" y="207"/>
                      <a:pt x="328" y="169"/>
                    </a:cubicBezTo>
                    <a:cubicBezTo>
                      <a:pt x="328" y="140"/>
                      <a:pt x="311" y="114"/>
                      <a:pt x="285" y="103"/>
                    </a:cubicBezTo>
                    <a:cubicBezTo>
                      <a:pt x="266" y="65"/>
                      <a:pt x="227" y="41"/>
                      <a:pt x="184" y="41"/>
                    </a:cubicBezTo>
                    <a:cubicBezTo>
                      <a:pt x="181" y="41"/>
                      <a:pt x="178" y="41"/>
                      <a:pt x="174" y="41"/>
                    </a:cubicBezTo>
                    <a:cubicBezTo>
                      <a:pt x="162" y="17"/>
                      <a:pt x="136" y="0"/>
                      <a:pt x="107" y="0"/>
                    </a:cubicBezTo>
                    <a:cubicBezTo>
                      <a:pt x="65" y="0"/>
                      <a:pt x="31" y="34"/>
                      <a:pt x="31" y="76"/>
                    </a:cubicBezTo>
                    <a:cubicBezTo>
                      <a:pt x="31" y="83"/>
                      <a:pt x="32" y="90"/>
                      <a:pt x="34" y="96"/>
                    </a:cubicBezTo>
                    <a:cubicBezTo>
                      <a:pt x="13" y="113"/>
                      <a:pt x="0" y="139"/>
                      <a:pt x="0" y="167"/>
                    </a:cubicBezTo>
                    <a:cubicBezTo>
                      <a:pt x="0" y="218"/>
                      <a:pt x="41" y="259"/>
                      <a:pt x="92" y="259"/>
                    </a:cubicBezTo>
                    <a:cubicBezTo>
                      <a:pt x="104" y="259"/>
                      <a:pt x="116" y="257"/>
                      <a:pt x="127" y="253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7" y="252"/>
                      <a:pt x="128" y="252"/>
                      <a:pt x="128" y="252"/>
                    </a:cubicBezTo>
                    <a:cubicBezTo>
                      <a:pt x="139" y="248"/>
                      <a:pt x="152" y="255"/>
                      <a:pt x="173" y="267"/>
                    </a:cubicBezTo>
                    <a:cubicBezTo>
                      <a:pt x="196" y="280"/>
                      <a:pt x="224" y="296"/>
                      <a:pt x="260" y="296"/>
                    </a:cubicBezTo>
                    <a:cubicBezTo>
                      <a:pt x="277" y="296"/>
                      <a:pt x="297" y="292"/>
                      <a:pt x="319" y="282"/>
                    </a:cubicBezTo>
                    <a:cubicBezTo>
                      <a:pt x="327" y="278"/>
                      <a:pt x="330" y="269"/>
                      <a:pt x="327" y="261"/>
                    </a:cubicBezTo>
                    <a:cubicBezTo>
                      <a:pt x="323" y="253"/>
                      <a:pt x="313" y="249"/>
                      <a:pt x="305" y="2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Freeform 21">
                <a:extLst>
                  <a:ext uri="{FF2B5EF4-FFF2-40B4-BE49-F238E27FC236}">
                    <a16:creationId xmlns:a16="http://schemas.microsoft.com/office/drawing/2014/main" id="{118A965C-7D3D-2774-C78A-A8DFB7400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3" y="1292225"/>
                <a:ext cx="517525" cy="285750"/>
              </a:xfrm>
              <a:custGeom>
                <a:avLst/>
                <a:gdLst>
                  <a:gd name="T0" fmla="*/ 128 w 137"/>
                  <a:gd name="T1" fmla="*/ 47 h 76"/>
                  <a:gd name="T2" fmla="*/ 116 w 137"/>
                  <a:gd name="T3" fmla="*/ 38 h 76"/>
                  <a:gd name="T4" fmla="*/ 15 w 137"/>
                  <a:gd name="T5" fmla="*/ 6 h 76"/>
                  <a:gd name="T6" fmla="*/ 1 w 137"/>
                  <a:gd name="T7" fmla="*/ 24 h 76"/>
                  <a:gd name="T8" fmla="*/ 19 w 137"/>
                  <a:gd name="T9" fmla="*/ 38 h 76"/>
                  <a:gd name="T10" fmla="*/ 97 w 137"/>
                  <a:gd name="T11" fmla="*/ 64 h 76"/>
                  <a:gd name="T12" fmla="*/ 110 w 137"/>
                  <a:gd name="T13" fmla="*/ 73 h 76"/>
                  <a:gd name="T14" fmla="*/ 119 w 137"/>
                  <a:gd name="T15" fmla="*/ 76 h 76"/>
                  <a:gd name="T16" fmla="*/ 132 w 137"/>
                  <a:gd name="T17" fmla="*/ 69 h 76"/>
                  <a:gd name="T18" fmla="*/ 128 w 137"/>
                  <a:gd name="T19" fmla="*/ 4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" h="76">
                    <a:moveTo>
                      <a:pt x="128" y="47"/>
                    </a:moveTo>
                    <a:cubicBezTo>
                      <a:pt x="124" y="44"/>
                      <a:pt x="120" y="41"/>
                      <a:pt x="116" y="38"/>
                    </a:cubicBezTo>
                    <a:cubicBezTo>
                      <a:pt x="85" y="17"/>
                      <a:pt x="61" y="0"/>
                      <a:pt x="15" y="6"/>
                    </a:cubicBezTo>
                    <a:cubicBezTo>
                      <a:pt x="6" y="7"/>
                      <a:pt x="0" y="15"/>
                      <a:pt x="1" y="24"/>
                    </a:cubicBezTo>
                    <a:cubicBezTo>
                      <a:pt x="2" y="33"/>
                      <a:pt x="10" y="39"/>
                      <a:pt x="19" y="38"/>
                    </a:cubicBezTo>
                    <a:cubicBezTo>
                      <a:pt x="53" y="33"/>
                      <a:pt x="69" y="44"/>
                      <a:pt x="97" y="64"/>
                    </a:cubicBezTo>
                    <a:cubicBezTo>
                      <a:pt x="101" y="67"/>
                      <a:pt x="105" y="70"/>
                      <a:pt x="110" y="73"/>
                    </a:cubicBezTo>
                    <a:cubicBezTo>
                      <a:pt x="113" y="75"/>
                      <a:pt x="116" y="76"/>
                      <a:pt x="119" y="76"/>
                    </a:cubicBezTo>
                    <a:cubicBezTo>
                      <a:pt x="124" y="76"/>
                      <a:pt x="129" y="74"/>
                      <a:pt x="132" y="69"/>
                    </a:cubicBezTo>
                    <a:cubicBezTo>
                      <a:pt x="137" y="62"/>
                      <a:pt x="135" y="52"/>
                      <a:pt x="128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702BA52-60E5-350B-59F3-EC9359E91430}"/>
                </a:ext>
              </a:extLst>
            </p:cNvPr>
            <p:cNvGrpSpPr/>
            <p:nvPr/>
          </p:nvGrpSpPr>
          <p:grpSpPr>
            <a:xfrm>
              <a:off x="1281535" y="5367158"/>
              <a:ext cx="456453" cy="423066"/>
              <a:chOff x="4763" y="3175"/>
              <a:chExt cx="1389062" cy="1287463"/>
            </a:xfrm>
            <a:grpFill/>
          </p:grpSpPr>
          <p:sp>
            <p:nvSpPr>
              <p:cNvPr id="185" name="Freeform 25">
                <a:extLst>
                  <a:ext uri="{FF2B5EF4-FFF2-40B4-BE49-F238E27FC236}">
                    <a16:creationId xmlns:a16="http://schemas.microsoft.com/office/drawing/2014/main" id="{220B3F82-AEE3-13CB-C13B-72F77C1CCD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400" y="276225"/>
                <a:ext cx="1241425" cy="1014413"/>
              </a:xfrm>
              <a:custGeom>
                <a:avLst/>
                <a:gdLst>
                  <a:gd name="T0" fmla="*/ 285 w 328"/>
                  <a:gd name="T1" fmla="*/ 106 h 268"/>
                  <a:gd name="T2" fmla="*/ 184 w 328"/>
                  <a:gd name="T3" fmla="*/ 44 h 268"/>
                  <a:gd name="T4" fmla="*/ 178 w 328"/>
                  <a:gd name="T5" fmla="*/ 44 h 268"/>
                  <a:gd name="T6" fmla="*/ 109 w 328"/>
                  <a:gd name="T7" fmla="*/ 0 h 268"/>
                  <a:gd name="T8" fmla="*/ 33 w 328"/>
                  <a:gd name="T9" fmla="*/ 76 h 268"/>
                  <a:gd name="T10" fmla="*/ 36 w 328"/>
                  <a:gd name="T11" fmla="*/ 98 h 268"/>
                  <a:gd name="T12" fmla="*/ 0 w 328"/>
                  <a:gd name="T13" fmla="*/ 171 h 268"/>
                  <a:gd name="T14" fmla="*/ 92 w 328"/>
                  <a:gd name="T15" fmla="*/ 263 h 268"/>
                  <a:gd name="T16" fmla="*/ 130 w 328"/>
                  <a:gd name="T17" fmla="*/ 254 h 268"/>
                  <a:gd name="T18" fmla="*/ 184 w 328"/>
                  <a:gd name="T19" fmla="*/ 268 h 268"/>
                  <a:gd name="T20" fmla="*/ 254 w 328"/>
                  <a:gd name="T21" fmla="*/ 244 h 268"/>
                  <a:gd name="T22" fmla="*/ 256 w 328"/>
                  <a:gd name="T23" fmla="*/ 244 h 268"/>
                  <a:gd name="T24" fmla="*/ 328 w 328"/>
                  <a:gd name="T25" fmla="*/ 172 h 268"/>
                  <a:gd name="T26" fmla="*/ 285 w 328"/>
                  <a:gd name="T27" fmla="*/ 106 h 268"/>
                  <a:gd name="T28" fmla="*/ 256 w 328"/>
                  <a:gd name="T29" fmla="*/ 212 h 268"/>
                  <a:gd name="T30" fmla="*/ 251 w 328"/>
                  <a:gd name="T31" fmla="*/ 212 h 268"/>
                  <a:gd name="T32" fmla="*/ 243 w 328"/>
                  <a:gd name="T33" fmla="*/ 211 h 268"/>
                  <a:gd name="T34" fmla="*/ 238 w 328"/>
                  <a:gd name="T35" fmla="*/ 216 h 268"/>
                  <a:gd name="T36" fmla="*/ 184 w 328"/>
                  <a:gd name="T37" fmla="*/ 236 h 268"/>
                  <a:gd name="T38" fmla="*/ 140 w 328"/>
                  <a:gd name="T39" fmla="*/ 223 h 268"/>
                  <a:gd name="T40" fmla="*/ 131 w 328"/>
                  <a:gd name="T41" fmla="*/ 217 h 268"/>
                  <a:gd name="T42" fmla="*/ 123 w 328"/>
                  <a:gd name="T43" fmla="*/ 222 h 268"/>
                  <a:gd name="T44" fmla="*/ 92 w 328"/>
                  <a:gd name="T45" fmla="*/ 231 h 268"/>
                  <a:gd name="T46" fmla="*/ 32 w 328"/>
                  <a:gd name="T47" fmla="*/ 171 h 268"/>
                  <a:gd name="T48" fmla="*/ 92 w 328"/>
                  <a:gd name="T49" fmla="*/ 111 h 268"/>
                  <a:gd name="T50" fmla="*/ 105 w 328"/>
                  <a:gd name="T51" fmla="*/ 112 h 268"/>
                  <a:gd name="T52" fmla="*/ 115 w 328"/>
                  <a:gd name="T53" fmla="*/ 114 h 268"/>
                  <a:gd name="T54" fmla="*/ 121 w 328"/>
                  <a:gd name="T55" fmla="*/ 107 h 268"/>
                  <a:gd name="T56" fmla="*/ 184 w 328"/>
                  <a:gd name="T57" fmla="*/ 76 h 268"/>
                  <a:gd name="T58" fmla="*/ 258 w 328"/>
                  <a:gd name="T59" fmla="*/ 125 h 268"/>
                  <a:gd name="T60" fmla="*/ 261 w 328"/>
                  <a:gd name="T61" fmla="*/ 132 h 268"/>
                  <a:gd name="T62" fmla="*/ 268 w 328"/>
                  <a:gd name="T63" fmla="*/ 134 h 268"/>
                  <a:gd name="T64" fmla="*/ 296 w 328"/>
                  <a:gd name="T65" fmla="*/ 172 h 268"/>
                  <a:gd name="T66" fmla="*/ 256 w 328"/>
                  <a:gd name="T67" fmla="*/ 212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8" h="268">
                    <a:moveTo>
                      <a:pt x="285" y="106"/>
                    </a:moveTo>
                    <a:cubicBezTo>
                      <a:pt x="266" y="68"/>
                      <a:pt x="227" y="44"/>
                      <a:pt x="184" y="44"/>
                    </a:cubicBezTo>
                    <a:cubicBezTo>
                      <a:pt x="182" y="44"/>
                      <a:pt x="180" y="44"/>
                      <a:pt x="178" y="44"/>
                    </a:cubicBezTo>
                    <a:cubicBezTo>
                      <a:pt x="166" y="18"/>
                      <a:pt x="140" y="0"/>
                      <a:pt x="109" y="0"/>
                    </a:cubicBezTo>
                    <a:cubicBezTo>
                      <a:pt x="67" y="0"/>
                      <a:pt x="33" y="34"/>
                      <a:pt x="33" y="76"/>
                    </a:cubicBezTo>
                    <a:cubicBezTo>
                      <a:pt x="33" y="83"/>
                      <a:pt x="34" y="91"/>
                      <a:pt x="36" y="98"/>
                    </a:cubicBezTo>
                    <a:cubicBezTo>
                      <a:pt x="14" y="114"/>
                      <a:pt x="0" y="141"/>
                      <a:pt x="0" y="171"/>
                    </a:cubicBezTo>
                    <a:cubicBezTo>
                      <a:pt x="0" y="221"/>
                      <a:pt x="41" y="263"/>
                      <a:pt x="92" y="263"/>
                    </a:cubicBezTo>
                    <a:cubicBezTo>
                      <a:pt x="105" y="263"/>
                      <a:pt x="118" y="260"/>
                      <a:pt x="130" y="254"/>
                    </a:cubicBezTo>
                    <a:cubicBezTo>
                      <a:pt x="147" y="263"/>
                      <a:pt x="165" y="268"/>
                      <a:pt x="184" y="268"/>
                    </a:cubicBezTo>
                    <a:cubicBezTo>
                      <a:pt x="210" y="268"/>
                      <a:pt x="234" y="260"/>
                      <a:pt x="254" y="244"/>
                    </a:cubicBezTo>
                    <a:cubicBezTo>
                      <a:pt x="255" y="244"/>
                      <a:pt x="255" y="244"/>
                      <a:pt x="256" y="244"/>
                    </a:cubicBezTo>
                    <a:cubicBezTo>
                      <a:pt x="296" y="244"/>
                      <a:pt x="328" y="212"/>
                      <a:pt x="328" y="172"/>
                    </a:cubicBezTo>
                    <a:cubicBezTo>
                      <a:pt x="328" y="143"/>
                      <a:pt x="311" y="117"/>
                      <a:pt x="285" y="106"/>
                    </a:cubicBezTo>
                    <a:close/>
                    <a:moveTo>
                      <a:pt x="256" y="212"/>
                    </a:moveTo>
                    <a:cubicBezTo>
                      <a:pt x="254" y="212"/>
                      <a:pt x="253" y="212"/>
                      <a:pt x="251" y="212"/>
                    </a:cubicBezTo>
                    <a:cubicBezTo>
                      <a:pt x="243" y="211"/>
                      <a:pt x="243" y="211"/>
                      <a:pt x="243" y="211"/>
                    </a:cubicBezTo>
                    <a:cubicBezTo>
                      <a:pt x="238" y="216"/>
                      <a:pt x="238" y="216"/>
                      <a:pt x="238" y="216"/>
                    </a:cubicBezTo>
                    <a:cubicBezTo>
                      <a:pt x="223" y="229"/>
                      <a:pt x="204" y="236"/>
                      <a:pt x="184" y="236"/>
                    </a:cubicBezTo>
                    <a:cubicBezTo>
                      <a:pt x="168" y="236"/>
                      <a:pt x="153" y="231"/>
                      <a:pt x="140" y="223"/>
                    </a:cubicBezTo>
                    <a:cubicBezTo>
                      <a:pt x="131" y="217"/>
                      <a:pt x="131" y="217"/>
                      <a:pt x="131" y="217"/>
                    </a:cubicBez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13" y="228"/>
                      <a:pt x="103" y="231"/>
                      <a:pt x="92" y="231"/>
                    </a:cubicBezTo>
                    <a:cubicBezTo>
                      <a:pt x="59" y="231"/>
                      <a:pt x="32" y="204"/>
                      <a:pt x="32" y="171"/>
                    </a:cubicBezTo>
                    <a:cubicBezTo>
                      <a:pt x="32" y="138"/>
                      <a:pt x="59" y="111"/>
                      <a:pt x="92" y="111"/>
                    </a:cubicBezTo>
                    <a:cubicBezTo>
                      <a:pt x="96" y="111"/>
                      <a:pt x="101" y="111"/>
                      <a:pt x="105" y="112"/>
                    </a:cubicBez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21" y="107"/>
                      <a:pt x="121" y="107"/>
                      <a:pt x="121" y="107"/>
                    </a:cubicBezTo>
                    <a:cubicBezTo>
                      <a:pt x="137" y="87"/>
                      <a:pt x="160" y="76"/>
                      <a:pt x="184" y="76"/>
                    </a:cubicBezTo>
                    <a:cubicBezTo>
                      <a:pt x="217" y="76"/>
                      <a:pt x="246" y="95"/>
                      <a:pt x="258" y="125"/>
                    </a:cubicBezTo>
                    <a:cubicBezTo>
                      <a:pt x="261" y="132"/>
                      <a:pt x="261" y="132"/>
                      <a:pt x="261" y="132"/>
                    </a:cubicBezTo>
                    <a:cubicBezTo>
                      <a:pt x="268" y="134"/>
                      <a:pt x="268" y="134"/>
                      <a:pt x="268" y="134"/>
                    </a:cubicBezTo>
                    <a:cubicBezTo>
                      <a:pt x="285" y="139"/>
                      <a:pt x="296" y="154"/>
                      <a:pt x="296" y="172"/>
                    </a:cubicBezTo>
                    <a:cubicBezTo>
                      <a:pt x="296" y="194"/>
                      <a:pt x="278" y="212"/>
                      <a:pt x="256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Freeform 26">
                <a:extLst>
                  <a:ext uri="{FF2B5EF4-FFF2-40B4-BE49-F238E27FC236}">
                    <a16:creationId xmlns:a16="http://schemas.microsoft.com/office/drawing/2014/main" id="{FFB8739A-E1C9-20B2-EB9E-F4DB75BE6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" y="3175"/>
                <a:ext cx="120650" cy="182563"/>
              </a:xfrm>
              <a:custGeom>
                <a:avLst/>
                <a:gdLst>
                  <a:gd name="T0" fmla="*/ 16 w 32"/>
                  <a:gd name="T1" fmla="*/ 48 h 48"/>
                  <a:gd name="T2" fmla="*/ 16 w 32"/>
                  <a:gd name="T3" fmla="*/ 48 h 48"/>
                  <a:gd name="T4" fmla="*/ 16 w 32"/>
                  <a:gd name="T5" fmla="*/ 48 h 48"/>
                  <a:gd name="T6" fmla="*/ 16 w 32"/>
                  <a:gd name="T7" fmla="*/ 48 h 48"/>
                  <a:gd name="T8" fmla="*/ 16 w 32"/>
                  <a:gd name="T9" fmla="*/ 48 h 48"/>
                  <a:gd name="T10" fmla="*/ 32 w 32"/>
                  <a:gd name="T11" fmla="*/ 32 h 48"/>
                  <a:gd name="T12" fmla="*/ 16 w 32"/>
                  <a:gd name="T13" fmla="*/ 0 h 48"/>
                  <a:gd name="T14" fmla="*/ 16 w 32"/>
                  <a:gd name="T15" fmla="*/ 0 h 48"/>
                  <a:gd name="T16" fmla="*/ 16 w 32"/>
                  <a:gd name="T17" fmla="*/ 0 h 48"/>
                  <a:gd name="T18" fmla="*/ 16 w 32"/>
                  <a:gd name="T19" fmla="*/ 0 h 48"/>
                  <a:gd name="T20" fmla="*/ 16 w 32"/>
                  <a:gd name="T21" fmla="*/ 0 h 48"/>
                  <a:gd name="T22" fmla="*/ 0 w 32"/>
                  <a:gd name="T23" fmla="*/ 32 h 48"/>
                  <a:gd name="T24" fmla="*/ 16 w 32"/>
                  <a:gd name="T2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16" y="48"/>
                    </a:move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3" y="48"/>
                      <a:pt x="32" y="43"/>
                      <a:pt x="32" y="32"/>
                    </a:cubicBezTo>
                    <a:cubicBezTo>
                      <a:pt x="32" y="15"/>
                      <a:pt x="18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43"/>
                      <a:pt x="9" y="48"/>
                      <a:pt x="16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27">
                <a:extLst>
                  <a:ext uri="{FF2B5EF4-FFF2-40B4-BE49-F238E27FC236}">
                    <a16:creationId xmlns:a16="http://schemas.microsoft.com/office/drawing/2014/main" id="{2E7BD243-FDB2-89A7-BEBC-D9D370384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503238"/>
                <a:ext cx="182562" cy="120650"/>
              </a:xfrm>
              <a:custGeom>
                <a:avLst/>
                <a:gdLst>
                  <a:gd name="T0" fmla="*/ 48 w 48"/>
                  <a:gd name="T1" fmla="*/ 16 h 32"/>
                  <a:gd name="T2" fmla="*/ 48 w 48"/>
                  <a:gd name="T3" fmla="*/ 16 h 32"/>
                  <a:gd name="T4" fmla="*/ 48 w 48"/>
                  <a:gd name="T5" fmla="*/ 16 h 32"/>
                  <a:gd name="T6" fmla="*/ 48 w 48"/>
                  <a:gd name="T7" fmla="*/ 16 h 32"/>
                  <a:gd name="T8" fmla="*/ 48 w 48"/>
                  <a:gd name="T9" fmla="*/ 16 h 32"/>
                  <a:gd name="T10" fmla="*/ 32 w 48"/>
                  <a:gd name="T11" fmla="*/ 0 h 32"/>
                  <a:gd name="T12" fmla="*/ 0 w 48"/>
                  <a:gd name="T13" fmla="*/ 16 h 32"/>
                  <a:gd name="T14" fmla="*/ 0 w 48"/>
                  <a:gd name="T15" fmla="*/ 16 h 32"/>
                  <a:gd name="T16" fmla="*/ 0 w 48"/>
                  <a:gd name="T17" fmla="*/ 16 h 32"/>
                  <a:gd name="T18" fmla="*/ 0 w 48"/>
                  <a:gd name="T19" fmla="*/ 16 h 32"/>
                  <a:gd name="T20" fmla="*/ 0 w 48"/>
                  <a:gd name="T21" fmla="*/ 16 h 32"/>
                  <a:gd name="T22" fmla="*/ 32 w 48"/>
                  <a:gd name="T23" fmla="*/ 32 h 32"/>
                  <a:gd name="T24" fmla="*/ 48 w 48"/>
                  <a:gd name="T2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48" y="16"/>
                    </a:move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9"/>
                      <a:pt x="44" y="0"/>
                      <a:pt x="32" y="0"/>
                    </a:cubicBezTo>
                    <a:cubicBezTo>
                      <a:pt x="15" y="0"/>
                      <a:pt x="1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5" y="32"/>
                      <a:pt x="32" y="32"/>
                    </a:cubicBezTo>
                    <a:cubicBezTo>
                      <a:pt x="44" y="32"/>
                      <a:pt x="48" y="23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8" name="Freeform 28">
                <a:extLst>
                  <a:ext uri="{FF2B5EF4-FFF2-40B4-BE49-F238E27FC236}">
                    <a16:creationId xmlns:a16="http://schemas.microsoft.com/office/drawing/2014/main" id="{9E63959B-83F8-55FA-EF2E-3DB36AFE3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275" y="161925"/>
                <a:ext cx="161925" cy="163513"/>
              </a:xfrm>
              <a:custGeom>
                <a:avLst/>
                <a:gdLst>
                  <a:gd name="T0" fmla="*/ 8 w 43"/>
                  <a:gd name="T1" fmla="*/ 35 h 43"/>
                  <a:gd name="T2" fmla="*/ 8 w 43"/>
                  <a:gd name="T3" fmla="*/ 35 h 43"/>
                  <a:gd name="T4" fmla="*/ 8 w 43"/>
                  <a:gd name="T5" fmla="*/ 35 h 43"/>
                  <a:gd name="T6" fmla="*/ 8 w 43"/>
                  <a:gd name="T7" fmla="*/ 35 h 43"/>
                  <a:gd name="T8" fmla="*/ 30 w 43"/>
                  <a:gd name="T9" fmla="*/ 35 h 43"/>
                  <a:gd name="T10" fmla="*/ 42 w 43"/>
                  <a:gd name="T11" fmla="*/ 1 h 43"/>
                  <a:gd name="T12" fmla="*/ 42 w 43"/>
                  <a:gd name="T13" fmla="*/ 1 h 43"/>
                  <a:gd name="T14" fmla="*/ 42 w 43"/>
                  <a:gd name="T15" fmla="*/ 1 h 43"/>
                  <a:gd name="T16" fmla="*/ 42 w 43"/>
                  <a:gd name="T17" fmla="*/ 1 h 43"/>
                  <a:gd name="T18" fmla="*/ 42 w 43"/>
                  <a:gd name="T19" fmla="*/ 1 h 43"/>
                  <a:gd name="T20" fmla="*/ 8 w 43"/>
                  <a:gd name="T21" fmla="*/ 12 h 43"/>
                  <a:gd name="T22" fmla="*/ 8 w 43"/>
                  <a:gd name="T23" fmla="*/ 35 h 43"/>
                  <a:gd name="T24" fmla="*/ 8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8" y="35"/>
                    </a:move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3" y="40"/>
                      <a:pt x="22" y="43"/>
                      <a:pt x="30" y="35"/>
                    </a:cubicBezTo>
                    <a:cubicBezTo>
                      <a:pt x="42" y="23"/>
                      <a:pt x="43" y="3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0"/>
                      <a:pt x="20" y="0"/>
                      <a:pt x="8" y="12"/>
                    </a:cubicBezTo>
                    <a:cubicBezTo>
                      <a:pt x="0" y="21"/>
                      <a:pt x="3" y="30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C8DDBE58-F076-0F3C-DA2E-AAA2F83C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75" y="161925"/>
                <a:ext cx="161925" cy="163513"/>
              </a:xfrm>
              <a:custGeom>
                <a:avLst/>
                <a:gdLst>
                  <a:gd name="T0" fmla="*/ 34 w 43"/>
                  <a:gd name="T1" fmla="*/ 35 h 43"/>
                  <a:gd name="T2" fmla="*/ 34 w 43"/>
                  <a:gd name="T3" fmla="*/ 35 h 43"/>
                  <a:gd name="T4" fmla="*/ 34 w 43"/>
                  <a:gd name="T5" fmla="*/ 35 h 43"/>
                  <a:gd name="T6" fmla="*/ 34 w 43"/>
                  <a:gd name="T7" fmla="*/ 35 h 43"/>
                  <a:gd name="T8" fmla="*/ 34 w 43"/>
                  <a:gd name="T9" fmla="*/ 35 h 43"/>
                  <a:gd name="T10" fmla="*/ 34 w 43"/>
                  <a:gd name="T11" fmla="*/ 12 h 43"/>
                  <a:gd name="T12" fmla="*/ 0 w 43"/>
                  <a:gd name="T13" fmla="*/ 1 h 43"/>
                  <a:gd name="T14" fmla="*/ 0 w 43"/>
                  <a:gd name="T15" fmla="*/ 1 h 43"/>
                  <a:gd name="T16" fmla="*/ 0 w 43"/>
                  <a:gd name="T17" fmla="*/ 1 h 43"/>
                  <a:gd name="T18" fmla="*/ 0 w 43"/>
                  <a:gd name="T19" fmla="*/ 1 h 43"/>
                  <a:gd name="T20" fmla="*/ 0 w 43"/>
                  <a:gd name="T21" fmla="*/ 1 h 43"/>
                  <a:gd name="T22" fmla="*/ 12 w 43"/>
                  <a:gd name="T23" fmla="*/ 35 h 43"/>
                  <a:gd name="T24" fmla="*/ 34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4" y="35"/>
                    </a:move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9" y="30"/>
                      <a:pt x="43" y="21"/>
                      <a:pt x="34" y="12"/>
                    </a:cubicBezTo>
                    <a:cubicBezTo>
                      <a:pt x="22" y="0"/>
                      <a:pt x="2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23"/>
                      <a:pt x="12" y="35"/>
                    </a:cubicBezTo>
                    <a:cubicBezTo>
                      <a:pt x="20" y="43"/>
                      <a:pt x="29" y="40"/>
                      <a:pt x="3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78A79B22-EB49-760F-CF9D-2946C484F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4985" y="5421661"/>
              <a:ext cx="458199" cy="314060"/>
            </a:xfrm>
            <a:custGeom>
              <a:avLst/>
              <a:gdLst>
                <a:gd name="T0" fmla="*/ 184 w 328"/>
                <a:gd name="T1" fmla="*/ 224 h 224"/>
                <a:gd name="T2" fmla="*/ 130 w 328"/>
                <a:gd name="T3" fmla="*/ 211 h 224"/>
                <a:gd name="T4" fmla="*/ 92 w 328"/>
                <a:gd name="T5" fmla="*/ 219 h 224"/>
                <a:gd name="T6" fmla="*/ 0 w 328"/>
                <a:gd name="T7" fmla="*/ 127 h 224"/>
                <a:gd name="T8" fmla="*/ 92 w 328"/>
                <a:gd name="T9" fmla="*/ 35 h 224"/>
                <a:gd name="T10" fmla="*/ 102 w 328"/>
                <a:gd name="T11" fmla="*/ 36 h 224"/>
                <a:gd name="T12" fmla="*/ 184 w 328"/>
                <a:gd name="T13" fmla="*/ 0 h 224"/>
                <a:gd name="T14" fmla="*/ 284 w 328"/>
                <a:gd name="T15" fmla="*/ 62 h 224"/>
                <a:gd name="T16" fmla="*/ 328 w 328"/>
                <a:gd name="T17" fmla="*/ 128 h 224"/>
                <a:gd name="T18" fmla="*/ 256 w 328"/>
                <a:gd name="T19" fmla="*/ 200 h 224"/>
                <a:gd name="T20" fmla="*/ 254 w 328"/>
                <a:gd name="T21" fmla="*/ 200 h 224"/>
                <a:gd name="T22" fmla="*/ 184 w 328"/>
                <a:gd name="T23" fmla="*/ 224 h 224"/>
                <a:gd name="T24" fmla="*/ 131 w 328"/>
                <a:gd name="T25" fmla="*/ 173 h 224"/>
                <a:gd name="T26" fmla="*/ 140 w 328"/>
                <a:gd name="T27" fmla="*/ 179 h 224"/>
                <a:gd name="T28" fmla="*/ 184 w 328"/>
                <a:gd name="T29" fmla="*/ 192 h 224"/>
                <a:gd name="T30" fmla="*/ 238 w 328"/>
                <a:gd name="T31" fmla="*/ 172 h 224"/>
                <a:gd name="T32" fmla="*/ 243 w 328"/>
                <a:gd name="T33" fmla="*/ 167 h 224"/>
                <a:gd name="T34" fmla="*/ 250 w 328"/>
                <a:gd name="T35" fmla="*/ 168 h 224"/>
                <a:gd name="T36" fmla="*/ 256 w 328"/>
                <a:gd name="T37" fmla="*/ 168 h 224"/>
                <a:gd name="T38" fmla="*/ 296 w 328"/>
                <a:gd name="T39" fmla="*/ 128 h 224"/>
                <a:gd name="T40" fmla="*/ 268 w 328"/>
                <a:gd name="T41" fmla="*/ 90 h 224"/>
                <a:gd name="T42" fmla="*/ 261 w 328"/>
                <a:gd name="T43" fmla="*/ 88 h 224"/>
                <a:gd name="T44" fmla="*/ 258 w 328"/>
                <a:gd name="T45" fmla="*/ 81 h 224"/>
                <a:gd name="T46" fmla="*/ 184 w 328"/>
                <a:gd name="T47" fmla="*/ 32 h 224"/>
                <a:gd name="T48" fmla="*/ 121 w 328"/>
                <a:gd name="T49" fmla="*/ 63 h 224"/>
                <a:gd name="T50" fmla="*/ 115 w 328"/>
                <a:gd name="T51" fmla="*/ 71 h 224"/>
                <a:gd name="T52" fmla="*/ 105 w 328"/>
                <a:gd name="T53" fmla="*/ 69 h 224"/>
                <a:gd name="T54" fmla="*/ 92 w 328"/>
                <a:gd name="T55" fmla="*/ 67 h 224"/>
                <a:gd name="T56" fmla="*/ 32 w 328"/>
                <a:gd name="T57" fmla="*/ 127 h 224"/>
                <a:gd name="T58" fmla="*/ 92 w 328"/>
                <a:gd name="T59" fmla="*/ 187 h 224"/>
                <a:gd name="T60" fmla="*/ 123 w 328"/>
                <a:gd name="T61" fmla="*/ 179 h 224"/>
                <a:gd name="T62" fmla="*/ 131 w 328"/>
                <a:gd name="T63" fmla="*/ 17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224">
                  <a:moveTo>
                    <a:pt x="184" y="224"/>
                  </a:moveTo>
                  <a:cubicBezTo>
                    <a:pt x="165" y="224"/>
                    <a:pt x="147" y="220"/>
                    <a:pt x="130" y="211"/>
                  </a:cubicBezTo>
                  <a:cubicBezTo>
                    <a:pt x="118" y="216"/>
                    <a:pt x="105" y="219"/>
                    <a:pt x="92" y="219"/>
                  </a:cubicBezTo>
                  <a:cubicBezTo>
                    <a:pt x="41" y="219"/>
                    <a:pt x="0" y="178"/>
                    <a:pt x="0" y="127"/>
                  </a:cubicBezTo>
                  <a:cubicBezTo>
                    <a:pt x="0" y="76"/>
                    <a:pt x="41" y="35"/>
                    <a:pt x="92" y="35"/>
                  </a:cubicBezTo>
                  <a:cubicBezTo>
                    <a:pt x="95" y="35"/>
                    <a:pt x="99" y="35"/>
                    <a:pt x="102" y="36"/>
                  </a:cubicBezTo>
                  <a:cubicBezTo>
                    <a:pt x="124" y="13"/>
                    <a:pt x="153" y="0"/>
                    <a:pt x="184" y="0"/>
                  </a:cubicBezTo>
                  <a:cubicBezTo>
                    <a:pt x="227" y="0"/>
                    <a:pt x="266" y="24"/>
                    <a:pt x="284" y="62"/>
                  </a:cubicBezTo>
                  <a:cubicBezTo>
                    <a:pt x="311" y="74"/>
                    <a:pt x="328" y="99"/>
                    <a:pt x="328" y="128"/>
                  </a:cubicBezTo>
                  <a:cubicBezTo>
                    <a:pt x="328" y="168"/>
                    <a:pt x="296" y="200"/>
                    <a:pt x="256" y="200"/>
                  </a:cubicBezTo>
                  <a:cubicBezTo>
                    <a:pt x="255" y="200"/>
                    <a:pt x="254" y="200"/>
                    <a:pt x="254" y="200"/>
                  </a:cubicBezTo>
                  <a:cubicBezTo>
                    <a:pt x="234" y="216"/>
                    <a:pt x="209" y="224"/>
                    <a:pt x="184" y="224"/>
                  </a:cubicBezTo>
                  <a:close/>
                  <a:moveTo>
                    <a:pt x="131" y="173"/>
                  </a:moveTo>
                  <a:cubicBezTo>
                    <a:pt x="140" y="179"/>
                    <a:pt x="140" y="179"/>
                    <a:pt x="140" y="179"/>
                  </a:cubicBezTo>
                  <a:cubicBezTo>
                    <a:pt x="153" y="188"/>
                    <a:pt x="168" y="192"/>
                    <a:pt x="184" y="192"/>
                  </a:cubicBezTo>
                  <a:cubicBezTo>
                    <a:pt x="204" y="192"/>
                    <a:pt x="223" y="185"/>
                    <a:pt x="238" y="172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3" y="168"/>
                    <a:pt x="254" y="168"/>
                    <a:pt x="256" y="168"/>
                  </a:cubicBezTo>
                  <a:cubicBezTo>
                    <a:pt x="278" y="168"/>
                    <a:pt x="296" y="150"/>
                    <a:pt x="296" y="128"/>
                  </a:cubicBezTo>
                  <a:cubicBezTo>
                    <a:pt x="296" y="111"/>
                    <a:pt x="285" y="95"/>
                    <a:pt x="268" y="90"/>
                  </a:cubicBezTo>
                  <a:cubicBezTo>
                    <a:pt x="261" y="88"/>
                    <a:pt x="261" y="88"/>
                    <a:pt x="261" y="88"/>
                  </a:cubicBezTo>
                  <a:cubicBezTo>
                    <a:pt x="258" y="81"/>
                    <a:pt x="258" y="81"/>
                    <a:pt x="258" y="81"/>
                  </a:cubicBezTo>
                  <a:cubicBezTo>
                    <a:pt x="245" y="51"/>
                    <a:pt x="216" y="32"/>
                    <a:pt x="184" y="32"/>
                  </a:cubicBezTo>
                  <a:cubicBezTo>
                    <a:pt x="159" y="32"/>
                    <a:pt x="137" y="43"/>
                    <a:pt x="121" y="63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1" y="68"/>
                    <a:pt x="96" y="67"/>
                    <a:pt x="92" y="67"/>
                  </a:cubicBezTo>
                  <a:cubicBezTo>
                    <a:pt x="59" y="67"/>
                    <a:pt x="32" y="94"/>
                    <a:pt x="32" y="127"/>
                  </a:cubicBezTo>
                  <a:cubicBezTo>
                    <a:pt x="32" y="160"/>
                    <a:pt x="59" y="187"/>
                    <a:pt x="92" y="187"/>
                  </a:cubicBezTo>
                  <a:cubicBezTo>
                    <a:pt x="103" y="187"/>
                    <a:pt x="113" y="184"/>
                    <a:pt x="123" y="179"/>
                  </a:cubicBezTo>
                  <a:lnTo>
                    <a:pt x="131" y="1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753DB7-3308-4B64-2D36-47CA741C5F9E}"/>
                </a:ext>
              </a:extLst>
            </p:cNvPr>
            <p:cNvGrpSpPr/>
            <p:nvPr/>
          </p:nvGrpSpPr>
          <p:grpSpPr>
            <a:xfrm>
              <a:off x="354122" y="5344470"/>
              <a:ext cx="468442" cy="468442"/>
              <a:chOff x="1631950" y="-66675"/>
              <a:chExt cx="1120775" cy="1120775"/>
            </a:xfrm>
            <a:grpFill/>
          </p:grpSpPr>
          <p:sp>
            <p:nvSpPr>
              <p:cNvPr id="176" name="Oval 37">
                <a:extLst>
                  <a:ext uri="{FF2B5EF4-FFF2-40B4-BE49-F238E27FC236}">
                    <a16:creationId xmlns:a16="http://schemas.microsoft.com/office/drawing/2014/main" id="{8BE1A4FD-192A-AA0F-03F8-28C58EBC3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000" y="206375"/>
                <a:ext cx="576263" cy="5746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Freeform 38">
                <a:extLst>
                  <a:ext uri="{FF2B5EF4-FFF2-40B4-BE49-F238E27FC236}">
                    <a16:creationId xmlns:a16="http://schemas.microsoft.com/office/drawing/2014/main" id="{7DEE69F1-E402-6E1A-FB0F-B192D77D5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-66675"/>
                <a:ext cx="120650" cy="182563"/>
              </a:xfrm>
              <a:custGeom>
                <a:avLst/>
                <a:gdLst>
                  <a:gd name="T0" fmla="*/ 32 w 32"/>
                  <a:gd name="T1" fmla="*/ 32 h 48"/>
                  <a:gd name="T2" fmla="*/ 16 w 32"/>
                  <a:gd name="T3" fmla="*/ 0 h 48"/>
                  <a:gd name="T4" fmla="*/ 16 w 32"/>
                  <a:gd name="T5" fmla="*/ 0 h 48"/>
                  <a:gd name="T6" fmla="*/ 16 w 32"/>
                  <a:gd name="T7" fmla="*/ 0 h 48"/>
                  <a:gd name="T8" fmla="*/ 16 w 32"/>
                  <a:gd name="T9" fmla="*/ 0 h 48"/>
                  <a:gd name="T10" fmla="*/ 16 w 32"/>
                  <a:gd name="T11" fmla="*/ 0 h 48"/>
                  <a:gd name="T12" fmla="*/ 0 w 32"/>
                  <a:gd name="T13" fmla="*/ 32 h 48"/>
                  <a:gd name="T14" fmla="*/ 16 w 32"/>
                  <a:gd name="T15" fmla="*/ 48 h 48"/>
                  <a:gd name="T16" fmla="*/ 16 w 32"/>
                  <a:gd name="T17" fmla="*/ 48 h 48"/>
                  <a:gd name="T18" fmla="*/ 16 w 32"/>
                  <a:gd name="T19" fmla="*/ 48 h 48"/>
                  <a:gd name="T20" fmla="*/ 16 w 32"/>
                  <a:gd name="T21" fmla="*/ 48 h 48"/>
                  <a:gd name="T22" fmla="*/ 16 w 32"/>
                  <a:gd name="T23" fmla="*/ 48 h 48"/>
                  <a:gd name="T24" fmla="*/ 32 w 32"/>
                  <a:gd name="T25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32" y="32"/>
                    </a:moveTo>
                    <a:cubicBezTo>
                      <a:pt x="32" y="15"/>
                      <a:pt x="18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43"/>
                      <a:pt x="9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3" y="48"/>
                      <a:pt x="32" y="43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39">
                <a:extLst>
                  <a:ext uri="{FF2B5EF4-FFF2-40B4-BE49-F238E27FC236}">
                    <a16:creationId xmlns:a16="http://schemas.microsoft.com/office/drawing/2014/main" id="{14930A7A-6BDE-EC7C-497D-0AC5E0A70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873125"/>
                <a:ext cx="120650" cy="180975"/>
              </a:xfrm>
              <a:custGeom>
                <a:avLst/>
                <a:gdLst>
                  <a:gd name="T0" fmla="*/ 0 w 32"/>
                  <a:gd name="T1" fmla="*/ 16 h 48"/>
                  <a:gd name="T2" fmla="*/ 16 w 32"/>
                  <a:gd name="T3" fmla="*/ 48 h 48"/>
                  <a:gd name="T4" fmla="*/ 16 w 32"/>
                  <a:gd name="T5" fmla="*/ 48 h 48"/>
                  <a:gd name="T6" fmla="*/ 16 w 32"/>
                  <a:gd name="T7" fmla="*/ 48 h 48"/>
                  <a:gd name="T8" fmla="*/ 16 w 32"/>
                  <a:gd name="T9" fmla="*/ 48 h 48"/>
                  <a:gd name="T10" fmla="*/ 16 w 32"/>
                  <a:gd name="T11" fmla="*/ 48 h 48"/>
                  <a:gd name="T12" fmla="*/ 32 w 32"/>
                  <a:gd name="T13" fmla="*/ 16 h 48"/>
                  <a:gd name="T14" fmla="*/ 16 w 32"/>
                  <a:gd name="T15" fmla="*/ 0 h 48"/>
                  <a:gd name="T16" fmla="*/ 16 w 32"/>
                  <a:gd name="T17" fmla="*/ 0 h 48"/>
                  <a:gd name="T18" fmla="*/ 16 w 32"/>
                  <a:gd name="T19" fmla="*/ 0 h 48"/>
                  <a:gd name="T20" fmla="*/ 16 w 32"/>
                  <a:gd name="T21" fmla="*/ 0 h 48"/>
                  <a:gd name="T22" fmla="*/ 16 w 32"/>
                  <a:gd name="T23" fmla="*/ 0 h 48"/>
                  <a:gd name="T24" fmla="*/ 0 w 32"/>
                  <a:gd name="T25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cubicBezTo>
                      <a:pt x="0" y="33"/>
                      <a:pt x="15" y="47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8" y="47"/>
                      <a:pt x="32" y="33"/>
                      <a:pt x="32" y="16"/>
                    </a:cubicBezTo>
                    <a:cubicBezTo>
                      <a:pt x="32" y="4"/>
                      <a:pt x="23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0" y="4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40">
                <a:extLst>
                  <a:ext uri="{FF2B5EF4-FFF2-40B4-BE49-F238E27FC236}">
                    <a16:creationId xmlns:a16="http://schemas.microsoft.com/office/drawing/2014/main" id="{2A565B75-86B0-8617-A8B7-0ADD4D0C2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0" y="433388"/>
                <a:ext cx="180975" cy="120650"/>
              </a:xfrm>
              <a:custGeom>
                <a:avLst/>
                <a:gdLst>
                  <a:gd name="T0" fmla="*/ 16 w 48"/>
                  <a:gd name="T1" fmla="*/ 32 h 32"/>
                  <a:gd name="T2" fmla="*/ 48 w 48"/>
                  <a:gd name="T3" fmla="*/ 16 h 32"/>
                  <a:gd name="T4" fmla="*/ 48 w 48"/>
                  <a:gd name="T5" fmla="*/ 16 h 32"/>
                  <a:gd name="T6" fmla="*/ 48 w 48"/>
                  <a:gd name="T7" fmla="*/ 16 h 32"/>
                  <a:gd name="T8" fmla="*/ 48 w 48"/>
                  <a:gd name="T9" fmla="*/ 16 h 32"/>
                  <a:gd name="T10" fmla="*/ 48 w 48"/>
                  <a:gd name="T11" fmla="*/ 16 h 32"/>
                  <a:gd name="T12" fmla="*/ 16 w 48"/>
                  <a:gd name="T13" fmla="*/ 0 h 32"/>
                  <a:gd name="T14" fmla="*/ 0 w 48"/>
                  <a:gd name="T15" fmla="*/ 16 h 32"/>
                  <a:gd name="T16" fmla="*/ 0 w 48"/>
                  <a:gd name="T17" fmla="*/ 16 h 32"/>
                  <a:gd name="T18" fmla="*/ 0 w 48"/>
                  <a:gd name="T19" fmla="*/ 16 h 32"/>
                  <a:gd name="T20" fmla="*/ 0 w 48"/>
                  <a:gd name="T21" fmla="*/ 16 h 32"/>
                  <a:gd name="T22" fmla="*/ 0 w 48"/>
                  <a:gd name="T23" fmla="*/ 16 h 32"/>
                  <a:gd name="T24" fmla="*/ 16 w 48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16" y="32"/>
                    </a:moveTo>
                    <a:cubicBezTo>
                      <a:pt x="33" y="32"/>
                      <a:pt x="48" y="17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33" y="0"/>
                      <a:pt x="16" y="0"/>
                    </a:cubicBezTo>
                    <a:cubicBezTo>
                      <a:pt x="5" y="0"/>
                      <a:pt x="0" y="9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3"/>
                      <a:pt x="5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41">
                <a:extLst>
                  <a:ext uri="{FF2B5EF4-FFF2-40B4-BE49-F238E27FC236}">
                    <a16:creationId xmlns:a16="http://schemas.microsoft.com/office/drawing/2014/main" id="{C8AB09A5-4768-C15C-4278-EBC12C5E9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950" y="433388"/>
                <a:ext cx="182563" cy="120650"/>
              </a:xfrm>
              <a:custGeom>
                <a:avLst/>
                <a:gdLst>
                  <a:gd name="T0" fmla="*/ 32 w 48"/>
                  <a:gd name="T1" fmla="*/ 0 h 32"/>
                  <a:gd name="T2" fmla="*/ 0 w 48"/>
                  <a:gd name="T3" fmla="*/ 16 h 32"/>
                  <a:gd name="T4" fmla="*/ 0 w 48"/>
                  <a:gd name="T5" fmla="*/ 16 h 32"/>
                  <a:gd name="T6" fmla="*/ 0 w 48"/>
                  <a:gd name="T7" fmla="*/ 16 h 32"/>
                  <a:gd name="T8" fmla="*/ 0 w 48"/>
                  <a:gd name="T9" fmla="*/ 16 h 32"/>
                  <a:gd name="T10" fmla="*/ 0 w 48"/>
                  <a:gd name="T11" fmla="*/ 16 h 32"/>
                  <a:gd name="T12" fmla="*/ 32 w 48"/>
                  <a:gd name="T13" fmla="*/ 32 h 32"/>
                  <a:gd name="T14" fmla="*/ 48 w 48"/>
                  <a:gd name="T15" fmla="*/ 16 h 32"/>
                  <a:gd name="T16" fmla="*/ 48 w 48"/>
                  <a:gd name="T17" fmla="*/ 16 h 32"/>
                  <a:gd name="T18" fmla="*/ 48 w 48"/>
                  <a:gd name="T19" fmla="*/ 16 h 32"/>
                  <a:gd name="T20" fmla="*/ 48 w 48"/>
                  <a:gd name="T21" fmla="*/ 16 h 32"/>
                  <a:gd name="T22" fmla="*/ 48 w 48"/>
                  <a:gd name="T23" fmla="*/ 16 h 32"/>
                  <a:gd name="T24" fmla="*/ 32 w 4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32" y="0"/>
                    </a:moveTo>
                    <a:cubicBezTo>
                      <a:pt x="15" y="0"/>
                      <a:pt x="1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5" y="32"/>
                      <a:pt x="32" y="32"/>
                    </a:cubicBezTo>
                    <a:cubicBezTo>
                      <a:pt x="44" y="32"/>
                      <a:pt x="48" y="23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9"/>
                      <a:pt x="4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42">
                <a:extLst>
                  <a:ext uri="{FF2B5EF4-FFF2-40B4-BE49-F238E27FC236}">
                    <a16:creationId xmlns:a16="http://schemas.microsoft.com/office/drawing/2014/main" id="{05B75C1C-B9F8-9651-DD0F-F3A48552D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93663"/>
                <a:ext cx="161925" cy="161925"/>
              </a:xfrm>
              <a:custGeom>
                <a:avLst/>
                <a:gdLst>
                  <a:gd name="T0" fmla="*/ 31 w 43"/>
                  <a:gd name="T1" fmla="*/ 35 h 43"/>
                  <a:gd name="T2" fmla="*/ 42 w 43"/>
                  <a:gd name="T3" fmla="*/ 1 h 43"/>
                  <a:gd name="T4" fmla="*/ 42 w 43"/>
                  <a:gd name="T5" fmla="*/ 1 h 43"/>
                  <a:gd name="T6" fmla="*/ 42 w 43"/>
                  <a:gd name="T7" fmla="*/ 1 h 43"/>
                  <a:gd name="T8" fmla="*/ 42 w 43"/>
                  <a:gd name="T9" fmla="*/ 1 h 43"/>
                  <a:gd name="T10" fmla="*/ 42 w 43"/>
                  <a:gd name="T11" fmla="*/ 1 h 43"/>
                  <a:gd name="T12" fmla="*/ 8 w 43"/>
                  <a:gd name="T13" fmla="*/ 12 h 43"/>
                  <a:gd name="T14" fmla="*/ 8 w 43"/>
                  <a:gd name="T15" fmla="*/ 35 h 43"/>
                  <a:gd name="T16" fmla="*/ 8 w 43"/>
                  <a:gd name="T17" fmla="*/ 35 h 43"/>
                  <a:gd name="T18" fmla="*/ 8 w 43"/>
                  <a:gd name="T19" fmla="*/ 35 h 43"/>
                  <a:gd name="T20" fmla="*/ 8 w 43"/>
                  <a:gd name="T21" fmla="*/ 35 h 43"/>
                  <a:gd name="T22" fmla="*/ 8 w 43"/>
                  <a:gd name="T23" fmla="*/ 35 h 43"/>
                  <a:gd name="T24" fmla="*/ 31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1" y="35"/>
                    </a:moveTo>
                    <a:cubicBezTo>
                      <a:pt x="43" y="23"/>
                      <a:pt x="43" y="3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20" y="0"/>
                      <a:pt x="8" y="12"/>
                    </a:cubicBezTo>
                    <a:cubicBezTo>
                      <a:pt x="0" y="21"/>
                      <a:pt x="3" y="30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3" y="40"/>
                      <a:pt x="22" y="43"/>
                      <a:pt x="3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43">
                <a:extLst>
                  <a:ext uri="{FF2B5EF4-FFF2-40B4-BE49-F238E27FC236}">
                    <a16:creationId xmlns:a16="http://schemas.microsoft.com/office/drawing/2014/main" id="{D96702ED-9455-ED3E-A240-E5390E90B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728663"/>
                <a:ext cx="161925" cy="161925"/>
              </a:xfrm>
              <a:custGeom>
                <a:avLst/>
                <a:gdLst>
                  <a:gd name="T0" fmla="*/ 12 w 43"/>
                  <a:gd name="T1" fmla="*/ 8 h 43"/>
                  <a:gd name="T2" fmla="*/ 1 w 43"/>
                  <a:gd name="T3" fmla="*/ 42 h 43"/>
                  <a:gd name="T4" fmla="*/ 1 w 43"/>
                  <a:gd name="T5" fmla="*/ 42 h 43"/>
                  <a:gd name="T6" fmla="*/ 1 w 43"/>
                  <a:gd name="T7" fmla="*/ 42 h 43"/>
                  <a:gd name="T8" fmla="*/ 1 w 43"/>
                  <a:gd name="T9" fmla="*/ 42 h 43"/>
                  <a:gd name="T10" fmla="*/ 1 w 43"/>
                  <a:gd name="T11" fmla="*/ 42 h 43"/>
                  <a:gd name="T12" fmla="*/ 35 w 43"/>
                  <a:gd name="T13" fmla="*/ 31 h 43"/>
                  <a:gd name="T14" fmla="*/ 35 w 43"/>
                  <a:gd name="T15" fmla="*/ 8 h 43"/>
                  <a:gd name="T16" fmla="*/ 35 w 43"/>
                  <a:gd name="T17" fmla="*/ 8 h 43"/>
                  <a:gd name="T18" fmla="*/ 35 w 43"/>
                  <a:gd name="T19" fmla="*/ 8 h 43"/>
                  <a:gd name="T20" fmla="*/ 35 w 43"/>
                  <a:gd name="T21" fmla="*/ 8 h 43"/>
                  <a:gd name="T22" fmla="*/ 35 w 43"/>
                  <a:gd name="T23" fmla="*/ 8 h 43"/>
                  <a:gd name="T24" fmla="*/ 12 w 43"/>
                  <a:gd name="T25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12" y="8"/>
                    </a:moveTo>
                    <a:cubicBezTo>
                      <a:pt x="0" y="20"/>
                      <a:pt x="0" y="41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3" y="43"/>
                      <a:pt x="35" y="31"/>
                    </a:cubicBezTo>
                    <a:cubicBezTo>
                      <a:pt x="43" y="23"/>
                      <a:pt x="40" y="13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0" y="4"/>
                      <a:pt x="20" y="0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Freeform 44">
                <a:extLst>
                  <a:ext uri="{FF2B5EF4-FFF2-40B4-BE49-F238E27FC236}">
                    <a16:creationId xmlns:a16="http://schemas.microsoft.com/office/drawing/2014/main" id="{72629988-8233-0433-8445-7FB4662A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728663"/>
                <a:ext cx="161925" cy="161925"/>
              </a:xfrm>
              <a:custGeom>
                <a:avLst/>
                <a:gdLst>
                  <a:gd name="T0" fmla="*/ 8 w 43"/>
                  <a:gd name="T1" fmla="*/ 31 h 43"/>
                  <a:gd name="T2" fmla="*/ 42 w 43"/>
                  <a:gd name="T3" fmla="*/ 42 h 43"/>
                  <a:gd name="T4" fmla="*/ 42 w 43"/>
                  <a:gd name="T5" fmla="*/ 42 h 43"/>
                  <a:gd name="T6" fmla="*/ 42 w 43"/>
                  <a:gd name="T7" fmla="*/ 42 h 43"/>
                  <a:gd name="T8" fmla="*/ 42 w 43"/>
                  <a:gd name="T9" fmla="*/ 42 h 43"/>
                  <a:gd name="T10" fmla="*/ 42 w 43"/>
                  <a:gd name="T11" fmla="*/ 42 h 43"/>
                  <a:gd name="T12" fmla="*/ 31 w 43"/>
                  <a:gd name="T13" fmla="*/ 8 h 43"/>
                  <a:gd name="T14" fmla="*/ 8 w 43"/>
                  <a:gd name="T15" fmla="*/ 8 h 43"/>
                  <a:gd name="T16" fmla="*/ 8 w 43"/>
                  <a:gd name="T17" fmla="*/ 8 h 43"/>
                  <a:gd name="T18" fmla="*/ 8 w 43"/>
                  <a:gd name="T19" fmla="*/ 8 h 43"/>
                  <a:gd name="T20" fmla="*/ 8 w 43"/>
                  <a:gd name="T21" fmla="*/ 8 h 43"/>
                  <a:gd name="T22" fmla="*/ 8 w 43"/>
                  <a:gd name="T23" fmla="*/ 8 h 43"/>
                  <a:gd name="T24" fmla="*/ 8 w 43"/>
                  <a:gd name="T2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8" y="31"/>
                    </a:moveTo>
                    <a:cubicBezTo>
                      <a:pt x="20" y="43"/>
                      <a:pt x="41" y="43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1"/>
                      <a:pt x="43" y="20"/>
                      <a:pt x="31" y="8"/>
                    </a:cubicBezTo>
                    <a:cubicBezTo>
                      <a:pt x="22" y="0"/>
                      <a:pt x="13" y="4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" y="13"/>
                      <a:pt x="0" y="23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45">
                <a:extLst>
                  <a:ext uri="{FF2B5EF4-FFF2-40B4-BE49-F238E27FC236}">
                    <a16:creationId xmlns:a16="http://schemas.microsoft.com/office/drawing/2014/main" id="{5DC175D0-9BC3-7226-D818-00148AA29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93663"/>
                <a:ext cx="161925" cy="161925"/>
              </a:xfrm>
              <a:custGeom>
                <a:avLst/>
                <a:gdLst>
                  <a:gd name="T0" fmla="*/ 35 w 43"/>
                  <a:gd name="T1" fmla="*/ 12 h 43"/>
                  <a:gd name="T2" fmla="*/ 1 w 43"/>
                  <a:gd name="T3" fmla="*/ 1 h 43"/>
                  <a:gd name="T4" fmla="*/ 1 w 43"/>
                  <a:gd name="T5" fmla="*/ 1 h 43"/>
                  <a:gd name="T6" fmla="*/ 1 w 43"/>
                  <a:gd name="T7" fmla="*/ 1 h 43"/>
                  <a:gd name="T8" fmla="*/ 1 w 43"/>
                  <a:gd name="T9" fmla="*/ 1 h 43"/>
                  <a:gd name="T10" fmla="*/ 1 w 43"/>
                  <a:gd name="T11" fmla="*/ 1 h 43"/>
                  <a:gd name="T12" fmla="*/ 12 w 43"/>
                  <a:gd name="T13" fmla="*/ 35 h 43"/>
                  <a:gd name="T14" fmla="*/ 35 w 43"/>
                  <a:gd name="T15" fmla="*/ 35 h 43"/>
                  <a:gd name="T16" fmla="*/ 35 w 43"/>
                  <a:gd name="T17" fmla="*/ 35 h 43"/>
                  <a:gd name="T18" fmla="*/ 35 w 43"/>
                  <a:gd name="T19" fmla="*/ 35 h 43"/>
                  <a:gd name="T20" fmla="*/ 35 w 43"/>
                  <a:gd name="T21" fmla="*/ 35 h 43"/>
                  <a:gd name="T22" fmla="*/ 35 w 43"/>
                  <a:gd name="T23" fmla="*/ 35 h 43"/>
                  <a:gd name="T24" fmla="*/ 35 w 43"/>
                  <a:gd name="T25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5" y="12"/>
                    </a:moveTo>
                    <a:cubicBezTo>
                      <a:pt x="23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23"/>
                      <a:pt x="12" y="35"/>
                    </a:cubicBezTo>
                    <a:cubicBezTo>
                      <a:pt x="20" y="43"/>
                      <a:pt x="30" y="40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0" y="30"/>
                      <a:pt x="43" y="21"/>
                      <a:pt x="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5" name="Freeform 120">
              <a:extLst>
                <a:ext uri="{FF2B5EF4-FFF2-40B4-BE49-F238E27FC236}">
                  <a16:creationId xmlns:a16="http://schemas.microsoft.com/office/drawing/2014/main" id="{D0BBB541-BB5A-FE23-B38C-92A4D6965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385" y="4608734"/>
              <a:ext cx="377916" cy="330677"/>
            </a:xfrm>
            <a:custGeom>
              <a:avLst/>
              <a:gdLst>
                <a:gd name="T0" fmla="*/ 52 w 64"/>
                <a:gd name="T1" fmla="*/ 4 h 56"/>
                <a:gd name="T2" fmla="*/ 52 w 64"/>
                <a:gd name="T3" fmla="*/ 8 h 56"/>
                <a:gd name="T4" fmla="*/ 8 w 64"/>
                <a:gd name="T5" fmla="*/ 20 h 56"/>
                <a:gd name="T6" fmla="*/ 0 w 64"/>
                <a:gd name="T7" fmla="*/ 16 h 56"/>
                <a:gd name="T8" fmla="*/ 0 w 64"/>
                <a:gd name="T9" fmla="*/ 40 h 56"/>
                <a:gd name="T10" fmla="*/ 8 w 64"/>
                <a:gd name="T11" fmla="*/ 36 h 56"/>
                <a:gd name="T12" fmla="*/ 13 w 64"/>
                <a:gd name="T13" fmla="*/ 37 h 56"/>
                <a:gd name="T14" fmla="*/ 11 w 64"/>
                <a:gd name="T15" fmla="*/ 42 h 56"/>
                <a:gd name="T16" fmla="*/ 16 w 64"/>
                <a:gd name="T17" fmla="*/ 50 h 56"/>
                <a:gd name="T18" fmla="*/ 28 w 64"/>
                <a:gd name="T19" fmla="*/ 53 h 56"/>
                <a:gd name="T20" fmla="*/ 29 w 64"/>
                <a:gd name="T21" fmla="*/ 53 h 56"/>
                <a:gd name="T22" fmla="*/ 35 w 64"/>
                <a:gd name="T23" fmla="*/ 48 h 56"/>
                <a:gd name="T24" fmla="*/ 36 w 64"/>
                <a:gd name="T25" fmla="*/ 44 h 56"/>
                <a:gd name="T26" fmla="*/ 52 w 64"/>
                <a:gd name="T27" fmla="*/ 48 h 56"/>
                <a:gd name="T28" fmla="*/ 52 w 64"/>
                <a:gd name="T29" fmla="*/ 52 h 56"/>
                <a:gd name="T30" fmla="*/ 64 w 64"/>
                <a:gd name="T31" fmla="*/ 56 h 56"/>
                <a:gd name="T32" fmla="*/ 64 w 64"/>
                <a:gd name="T33" fmla="*/ 0 h 56"/>
                <a:gd name="T34" fmla="*/ 52 w 64"/>
                <a:gd name="T35" fmla="*/ 4 h 56"/>
                <a:gd name="T36" fmla="*/ 31 w 64"/>
                <a:gd name="T37" fmla="*/ 47 h 56"/>
                <a:gd name="T38" fmla="*/ 29 w 64"/>
                <a:gd name="T39" fmla="*/ 49 h 56"/>
                <a:gd name="T40" fmla="*/ 17 w 64"/>
                <a:gd name="T41" fmla="*/ 46 h 56"/>
                <a:gd name="T42" fmla="*/ 15 w 64"/>
                <a:gd name="T43" fmla="*/ 43 h 56"/>
                <a:gd name="T44" fmla="*/ 17 w 64"/>
                <a:gd name="T45" fmla="*/ 38 h 56"/>
                <a:gd name="T46" fmla="*/ 32 w 64"/>
                <a:gd name="T47" fmla="*/ 43 h 56"/>
                <a:gd name="T48" fmla="*/ 31 w 64"/>
                <a:gd name="T49" fmla="*/ 47 h 56"/>
                <a:gd name="T50" fmla="*/ 52 w 64"/>
                <a:gd name="T51" fmla="*/ 28 h 56"/>
                <a:gd name="T52" fmla="*/ 8 w 64"/>
                <a:gd name="T53" fmla="*/ 28 h 56"/>
                <a:gd name="T54" fmla="*/ 8 w 64"/>
                <a:gd name="T55" fmla="*/ 24 h 56"/>
                <a:gd name="T56" fmla="*/ 52 w 64"/>
                <a:gd name="T57" fmla="*/ 12 h 56"/>
                <a:gd name="T58" fmla="*/ 52 w 64"/>
                <a:gd name="T59" fmla="*/ 28 h 56"/>
                <a:gd name="T60" fmla="*/ 60 w 64"/>
                <a:gd name="T61" fmla="*/ 28 h 56"/>
                <a:gd name="T62" fmla="*/ 56 w 64"/>
                <a:gd name="T63" fmla="*/ 28 h 56"/>
                <a:gd name="T64" fmla="*/ 56 w 64"/>
                <a:gd name="T65" fmla="*/ 8 h 56"/>
                <a:gd name="T66" fmla="*/ 60 w 64"/>
                <a:gd name="T67" fmla="*/ 8 h 56"/>
                <a:gd name="T68" fmla="*/ 60 w 64"/>
                <a:gd name="T6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56">
                  <a:moveTo>
                    <a:pt x="52" y="4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6"/>
                    <a:pt x="13" y="49"/>
                    <a:pt x="16" y="50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9" y="53"/>
                    <a:pt x="29" y="53"/>
                  </a:cubicBezTo>
                  <a:cubicBezTo>
                    <a:pt x="32" y="53"/>
                    <a:pt x="34" y="51"/>
                    <a:pt x="35" y="48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2" y="4"/>
                  </a:lnTo>
                  <a:close/>
                  <a:moveTo>
                    <a:pt x="31" y="47"/>
                  </a:moveTo>
                  <a:cubicBezTo>
                    <a:pt x="31" y="48"/>
                    <a:pt x="30" y="49"/>
                    <a:pt x="29" y="4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5"/>
                    <a:pt x="15" y="44"/>
                    <a:pt x="15" y="43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32" y="43"/>
                    <a:pt x="32" y="43"/>
                    <a:pt x="32" y="43"/>
                  </a:cubicBezTo>
                  <a:lnTo>
                    <a:pt x="31" y="47"/>
                  </a:lnTo>
                  <a:close/>
                  <a:moveTo>
                    <a:pt x="52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52" y="12"/>
                    <a:pt x="52" y="12"/>
                    <a:pt x="52" y="12"/>
                  </a:cubicBezTo>
                  <a:lnTo>
                    <a:pt x="52" y="28"/>
                  </a:lnTo>
                  <a:close/>
                  <a:moveTo>
                    <a:pt x="60" y="28"/>
                  </a:moveTo>
                  <a:cubicBezTo>
                    <a:pt x="56" y="28"/>
                    <a:pt x="56" y="28"/>
                    <a:pt x="56" y="2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60" y="8"/>
                    <a:pt x="60" y="8"/>
                    <a:pt x="60" y="8"/>
                  </a:cubicBezTo>
                  <a:lnTo>
                    <a:pt x="6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153">
              <a:extLst>
                <a:ext uri="{FF2B5EF4-FFF2-40B4-BE49-F238E27FC236}">
                  <a16:creationId xmlns:a16="http://schemas.microsoft.com/office/drawing/2014/main" id="{BC3C3F41-4BE2-A1A3-71CB-6495972B8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667" y="3801317"/>
              <a:ext cx="340835" cy="340835"/>
            </a:xfrm>
            <a:custGeom>
              <a:avLst/>
              <a:gdLst>
                <a:gd name="T0" fmla="*/ 50 w 62"/>
                <a:gd name="T1" fmla="*/ 49 h 62"/>
                <a:gd name="T2" fmla="*/ 44 w 62"/>
                <a:gd name="T3" fmla="*/ 54 h 62"/>
                <a:gd name="T4" fmla="*/ 24 w 62"/>
                <a:gd name="T5" fmla="*/ 54 h 62"/>
                <a:gd name="T6" fmla="*/ 21 w 62"/>
                <a:gd name="T7" fmla="*/ 50 h 62"/>
                <a:gd name="T8" fmla="*/ 24 w 62"/>
                <a:gd name="T9" fmla="*/ 42 h 62"/>
                <a:gd name="T10" fmla="*/ 56 w 62"/>
                <a:gd name="T11" fmla="*/ 42 h 62"/>
                <a:gd name="T12" fmla="*/ 62 w 62"/>
                <a:gd name="T13" fmla="*/ 14 h 62"/>
                <a:gd name="T14" fmla="*/ 11 w 62"/>
                <a:gd name="T15" fmla="*/ 7 h 62"/>
                <a:gd name="T16" fmla="*/ 7 w 62"/>
                <a:gd name="T17" fmla="*/ 5 h 62"/>
                <a:gd name="T18" fmla="*/ 7 w 62"/>
                <a:gd name="T19" fmla="*/ 4 h 62"/>
                <a:gd name="T20" fmla="*/ 4 w 62"/>
                <a:gd name="T21" fmla="*/ 0 h 62"/>
                <a:gd name="T22" fmla="*/ 0 w 62"/>
                <a:gd name="T23" fmla="*/ 4 h 62"/>
                <a:gd name="T24" fmla="*/ 4 w 62"/>
                <a:gd name="T25" fmla="*/ 8 h 62"/>
                <a:gd name="T26" fmla="*/ 4 w 62"/>
                <a:gd name="T27" fmla="*/ 8 h 62"/>
                <a:gd name="T28" fmla="*/ 9 w 62"/>
                <a:gd name="T29" fmla="*/ 11 h 62"/>
                <a:gd name="T30" fmla="*/ 17 w 62"/>
                <a:gd name="T31" fmla="*/ 42 h 62"/>
                <a:gd name="T32" fmla="*/ 19 w 62"/>
                <a:gd name="T33" fmla="*/ 42 h 62"/>
                <a:gd name="T34" fmla="*/ 17 w 62"/>
                <a:gd name="T35" fmla="*/ 49 h 62"/>
                <a:gd name="T36" fmla="*/ 17 w 62"/>
                <a:gd name="T37" fmla="*/ 49 h 62"/>
                <a:gd name="T38" fmla="*/ 10 w 62"/>
                <a:gd name="T39" fmla="*/ 55 h 62"/>
                <a:gd name="T40" fmla="*/ 17 w 62"/>
                <a:gd name="T41" fmla="*/ 62 h 62"/>
                <a:gd name="T42" fmla="*/ 23 w 62"/>
                <a:gd name="T43" fmla="*/ 58 h 62"/>
                <a:gd name="T44" fmla="*/ 44 w 62"/>
                <a:gd name="T45" fmla="*/ 58 h 62"/>
                <a:gd name="T46" fmla="*/ 50 w 62"/>
                <a:gd name="T47" fmla="*/ 62 h 62"/>
                <a:gd name="T48" fmla="*/ 57 w 62"/>
                <a:gd name="T49" fmla="*/ 55 h 62"/>
                <a:gd name="T50" fmla="*/ 50 w 62"/>
                <a:gd name="T51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2">
                  <a:moveTo>
                    <a:pt x="50" y="49"/>
                  </a:moveTo>
                  <a:cubicBezTo>
                    <a:pt x="47" y="49"/>
                    <a:pt x="45" y="51"/>
                    <a:pt x="4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2"/>
                    <a:pt x="22" y="51"/>
                    <a:pt x="21" y="50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3" y="49"/>
                    <a:pt x="10" y="52"/>
                    <a:pt x="10" y="55"/>
                  </a:cubicBezTo>
                  <a:cubicBezTo>
                    <a:pt x="10" y="59"/>
                    <a:pt x="13" y="62"/>
                    <a:pt x="17" y="62"/>
                  </a:cubicBezTo>
                  <a:cubicBezTo>
                    <a:pt x="20" y="62"/>
                    <a:pt x="22" y="60"/>
                    <a:pt x="23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5" y="60"/>
                    <a:pt x="47" y="62"/>
                    <a:pt x="50" y="62"/>
                  </a:cubicBezTo>
                  <a:cubicBezTo>
                    <a:pt x="54" y="62"/>
                    <a:pt x="57" y="59"/>
                    <a:pt x="57" y="55"/>
                  </a:cubicBezTo>
                  <a:cubicBezTo>
                    <a:pt x="57" y="52"/>
                    <a:pt x="54" y="49"/>
                    <a:pt x="5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386">
              <a:extLst>
                <a:ext uri="{FF2B5EF4-FFF2-40B4-BE49-F238E27FC236}">
                  <a16:creationId xmlns:a16="http://schemas.microsoft.com/office/drawing/2014/main" id="{C4C39A93-68E9-306D-70D1-78C229A89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025" y="3801325"/>
              <a:ext cx="318396" cy="340818"/>
            </a:xfrm>
            <a:custGeom>
              <a:avLst/>
              <a:gdLst>
                <a:gd name="T0" fmla="*/ 56 w 60"/>
                <a:gd name="T1" fmla="*/ 0 h 64"/>
                <a:gd name="T2" fmla="*/ 8 w 60"/>
                <a:gd name="T3" fmla="*/ 0 h 64"/>
                <a:gd name="T4" fmla="*/ 4 w 60"/>
                <a:gd name="T5" fmla="*/ 4 h 64"/>
                <a:gd name="T6" fmla="*/ 4 w 60"/>
                <a:gd name="T7" fmla="*/ 12 h 64"/>
                <a:gd name="T8" fmla="*/ 10 w 60"/>
                <a:gd name="T9" fmla="*/ 12 h 64"/>
                <a:gd name="T10" fmla="*/ 12 w 60"/>
                <a:gd name="T11" fmla="*/ 14 h 64"/>
                <a:gd name="T12" fmla="*/ 10 w 60"/>
                <a:gd name="T13" fmla="*/ 16 h 64"/>
                <a:gd name="T14" fmla="*/ 2 w 60"/>
                <a:gd name="T15" fmla="*/ 16 h 64"/>
                <a:gd name="T16" fmla="*/ 0 w 60"/>
                <a:gd name="T17" fmla="*/ 18 h 64"/>
                <a:gd name="T18" fmla="*/ 2 w 60"/>
                <a:gd name="T19" fmla="*/ 20 h 64"/>
                <a:gd name="T20" fmla="*/ 4 w 60"/>
                <a:gd name="T21" fmla="*/ 20 h 64"/>
                <a:gd name="T22" fmla="*/ 4 w 60"/>
                <a:gd name="T23" fmla="*/ 28 h 64"/>
                <a:gd name="T24" fmla="*/ 10 w 60"/>
                <a:gd name="T25" fmla="*/ 28 h 64"/>
                <a:gd name="T26" fmla="*/ 12 w 60"/>
                <a:gd name="T27" fmla="*/ 30 h 64"/>
                <a:gd name="T28" fmla="*/ 10 w 60"/>
                <a:gd name="T29" fmla="*/ 32 h 64"/>
                <a:gd name="T30" fmla="*/ 2 w 60"/>
                <a:gd name="T31" fmla="*/ 32 h 64"/>
                <a:gd name="T32" fmla="*/ 0 w 60"/>
                <a:gd name="T33" fmla="*/ 34 h 64"/>
                <a:gd name="T34" fmla="*/ 2 w 60"/>
                <a:gd name="T35" fmla="*/ 36 h 64"/>
                <a:gd name="T36" fmla="*/ 4 w 60"/>
                <a:gd name="T37" fmla="*/ 36 h 64"/>
                <a:gd name="T38" fmla="*/ 4 w 60"/>
                <a:gd name="T39" fmla="*/ 44 h 64"/>
                <a:gd name="T40" fmla="*/ 10 w 60"/>
                <a:gd name="T41" fmla="*/ 44 h 64"/>
                <a:gd name="T42" fmla="*/ 12 w 60"/>
                <a:gd name="T43" fmla="*/ 46 h 64"/>
                <a:gd name="T44" fmla="*/ 10 w 60"/>
                <a:gd name="T45" fmla="*/ 48 h 64"/>
                <a:gd name="T46" fmla="*/ 2 w 60"/>
                <a:gd name="T47" fmla="*/ 48 h 64"/>
                <a:gd name="T48" fmla="*/ 0 w 60"/>
                <a:gd name="T49" fmla="*/ 50 h 64"/>
                <a:gd name="T50" fmla="*/ 2 w 60"/>
                <a:gd name="T51" fmla="*/ 52 h 64"/>
                <a:gd name="T52" fmla="*/ 4 w 60"/>
                <a:gd name="T53" fmla="*/ 52 h 64"/>
                <a:gd name="T54" fmla="*/ 4 w 60"/>
                <a:gd name="T55" fmla="*/ 60 h 64"/>
                <a:gd name="T56" fmla="*/ 8 w 60"/>
                <a:gd name="T57" fmla="*/ 64 h 64"/>
                <a:gd name="T58" fmla="*/ 56 w 60"/>
                <a:gd name="T59" fmla="*/ 64 h 64"/>
                <a:gd name="T60" fmla="*/ 60 w 60"/>
                <a:gd name="T61" fmla="*/ 60 h 64"/>
                <a:gd name="T62" fmla="*/ 60 w 60"/>
                <a:gd name="T63" fmla="*/ 4 h 64"/>
                <a:gd name="T64" fmla="*/ 56 w 60"/>
                <a:gd name="T65" fmla="*/ 0 h 64"/>
                <a:gd name="T66" fmla="*/ 48 w 60"/>
                <a:gd name="T67" fmla="*/ 28 h 64"/>
                <a:gd name="T68" fmla="*/ 24 w 60"/>
                <a:gd name="T69" fmla="*/ 28 h 64"/>
                <a:gd name="T70" fmla="*/ 24 w 60"/>
                <a:gd name="T71" fmla="*/ 12 h 64"/>
                <a:gd name="T72" fmla="*/ 48 w 60"/>
                <a:gd name="T73" fmla="*/ 12 h 64"/>
                <a:gd name="T74" fmla="*/ 48 w 60"/>
                <a:gd name="T75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64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2"/>
                    <a:pt x="4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2" y="13"/>
                    <a:pt x="12" y="14"/>
                  </a:cubicBezTo>
                  <a:cubicBezTo>
                    <a:pt x="12" y="15"/>
                    <a:pt x="11" y="16"/>
                    <a:pt x="10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9"/>
                    <a:pt x="12" y="30"/>
                  </a:cubicBezTo>
                  <a:cubicBezTo>
                    <a:pt x="12" y="31"/>
                    <a:pt x="11" y="32"/>
                    <a:pt x="10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2" y="45"/>
                    <a:pt x="12" y="46"/>
                  </a:cubicBezTo>
                  <a:cubicBezTo>
                    <a:pt x="12" y="47"/>
                    <a:pt x="11" y="48"/>
                    <a:pt x="10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0" y="51"/>
                    <a:pt x="1" y="52"/>
                    <a:pt x="2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2"/>
                    <a:pt x="6" y="64"/>
                    <a:pt x="8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8" y="64"/>
                    <a:pt x="60" y="62"/>
                    <a:pt x="60" y="60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58" y="0"/>
                    <a:pt x="56" y="0"/>
                  </a:cubicBezTo>
                  <a:close/>
                  <a:moveTo>
                    <a:pt x="48" y="28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48" y="12"/>
                    <a:pt x="48" y="12"/>
                    <a:pt x="48" y="12"/>
                  </a:cubicBezTo>
                  <a:lnTo>
                    <a:pt x="48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02ECC48-4D90-8EC3-8DA9-631111417C6A}"/>
                </a:ext>
              </a:extLst>
            </p:cNvPr>
            <p:cNvGrpSpPr/>
            <p:nvPr/>
          </p:nvGrpSpPr>
          <p:grpSpPr>
            <a:xfrm>
              <a:off x="8625149" y="4585320"/>
              <a:ext cx="355004" cy="377505"/>
              <a:chOff x="4535488" y="4030663"/>
              <a:chExt cx="225425" cy="239713"/>
            </a:xfrm>
            <a:grpFill/>
          </p:grpSpPr>
          <p:sp>
            <p:nvSpPr>
              <p:cNvPr id="173" name="Rectangle 431">
                <a:extLst>
                  <a:ext uri="{FF2B5EF4-FFF2-40B4-BE49-F238E27FC236}">
                    <a16:creationId xmlns:a16="http://schemas.microsoft.com/office/drawing/2014/main" id="{A412C436-777C-DD8D-7798-3B07FABFA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9776" y="4179888"/>
                <a:ext cx="90488" cy="90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Rectangle 432">
                <a:extLst>
                  <a:ext uri="{FF2B5EF4-FFF2-40B4-BE49-F238E27FC236}">
                    <a16:creationId xmlns:a16="http://schemas.microsoft.com/office/drawing/2014/main" id="{E03EAA0B-18AB-4D8F-4288-65D2D36A0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138" y="4179888"/>
                <a:ext cx="88900" cy="90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Freeform 433">
                <a:extLst>
                  <a:ext uri="{FF2B5EF4-FFF2-40B4-BE49-F238E27FC236}">
                    <a16:creationId xmlns:a16="http://schemas.microsoft.com/office/drawing/2014/main" id="{2C3F9D84-6026-AFE0-0157-9B38619933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5488" y="4030663"/>
                <a:ext cx="225425" cy="134938"/>
              </a:xfrm>
              <a:custGeom>
                <a:avLst/>
                <a:gdLst>
                  <a:gd name="T0" fmla="*/ 36 w 60"/>
                  <a:gd name="T1" fmla="*/ 20 h 36"/>
                  <a:gd name="T2" fmla="*/ 36 w 60"/>
                  <a:gd name="T3" fmla="*/ 20 h 36"/>
                  <a:gd name="T4" fmla="*/ 52 w 60"/>
                  <a:gd name="T5" fmla="*/ 10 h 36"/>
                  <a:gd name="T6" fmla="*/ 42 w 60"/>
                  <a:gd name="T7" fmla="*/ 0 h 36"/>
                  <a:gd name="T8" fmla="*/ 32 w 60"/>
                  <a:gd name="T9" fmla="*/ 16 h 36"/>
                  <a:gd name="T10" fmla="*/ 32 w 60"/>
                  <a:gd name="T11" fmla="*/ 16 h 36"/>
                  <a:gd name="T12" fmla="*/ 28 w 60"/>
                  <a:gd name="T13" fmla="*/ 16 h 36"/>
                  <a:gd name="T14" fmla="*/ 28 w 60"/>
                  <a:gd name="T15" fmla="*/ 16 h 36"/>
                  <a:gd name="T16" fmla="*/ 18 w 60"/>
                  <a:gd name="T17" fmla="*/ 0 h 36"/>
                  <a:gd name="T18" fmla="*/ 8 w 60"/>
                  <a:gd name="T19" fmla="*/ 10 h 36"/>
                  <a:gd name="T20" fmla="*/ 24 w 60"/>
                  <a:gd name="T21" fmla="*/ 20 h 36"/>
                  <a:gd name="T22" fmla="*/ 24 w 60"/>
                  <a:gd name="T23" fmla="*/ 20 h 36"/>
                  <a:gd name="T24" fmla="*/ 0 w 60"/>
                  <a:gd name="T25" fmla="*/ 20 h 36"/>
                  <a:gd name="T26" fmla="*/ 0 w 60"/>
                  <a:gd name="T27" fmla="*/ 36 h 36"/>
                  <a:gd name="T28" fmla="*/ 28 w 60"/>
                  <a:gd name="T29" fmla="*/ 36 h 36"/>
                  <a:gd name="T30" fmla="*/ 28 w 60"/>
                  <a:gd name="T31" fmla="*/ 20 h 36"/>
                  <a:gd name="T32" fmla="*/ 32 w 60"/>
                  <a:gd name="T33" fmla="*/ 20 h 36"/>
                  <a:gd name="T34" fmla="*/ 32 w 60"/>
                  <a:gd name="T35" fmla="*/ 36 h 36"/>
                  <a:gd name="T36" fmla="*/ 60 w 60"/>
                  <a:gd name="T37" fmla="*/ 36 h 36"/>
                  <a:gd name="T38" fmla="*/ 60 w 60"/>
                  <a:gd name="T39" fmla="*/ 20 h 36"/>
                  <a:gd name="T40" fmla="*/ 36 w 60"/>
                  <a:gd name="T41" fmla="*/ 20 h 36"/>
                  <a:gd name="T42" fmla="*/ 12 w 60"/>
                  <a:gd name="T43" fmla="*/ 10 h 36"/>
                  <a:gd name="T44" fmla="*/ 18 w 60"/>
                  <a:gd name="T45" fmla="*/ 4 h 36"/>
                  <a:gd name="T46" fmla="*/ 24 w 60"/>
                  <a:gd name="T47" fmla="*/ 16 h 36"/>
                  <a:gd name="T48" fmla="*/ 12 w 60"/>
                  <a:gd name="T49" fmla="*/ 10 h 36"/>
                  <a:gd name="T50" fmla="*/ 42 w 60"/>
                  <a:gd name="T51" fmla="*/ 4 h 36"/>
                  <a:gd name="T52" fmla="*/ 48 w 60"/>
                  <a:gd name="T53" fmla="*/ 10 h 36"/>
                  <a:gd name="T54" fmla="*/ 36 w 60"/>
                  <a:gd name="T55" fmla="*/ 16 h 36"/>
                  <a:gd name="T56" fmla="*/ 42 w 60"/>
                  <a:gd name="T57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36">
                    <a:moveTo>
                      <a:pt x="36" y="20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2" y="19"/>
                      <a:pt x="52" y="17"/>
                      <a:pt x="52" y="10"/>
                    </a:cubicBezTo>
                    <a:cubicBezTo>
                      <a:pt x="52" y="5"/>
                      <a:pt x="47" y="0"/>
                      <a:pt x="42" y="0"/>
                    </a:cubicBezTo>
                    <a:cubicBezTo>
                      <a:pt x="37" y="0"/>
                      <a:pt x="33" y="4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4"/>
                      <a:pt x="23" y="0"/>
                      <a:pt x="18" y="0"/>
                    </a:cubicBezTo>
                    <a:cubicBezTo>
                      <a:pt x="13" y="0"/>
                      <a:pt x="8" y="5"/>
                      <a:pt x="8" y="10"/>
                    </a:cubicBezTo>
                    <a:cubicBezTo>
                      <a:pt x="8" y="17"/>
                      <a:pt x="18" y="19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20"/>
                      <a:pt x="60" y="20"/>
                      <a:pt x="60" y="20"/>
                    </a:cubicBezTo>
                    <a:lnTo>
                      <a:pt x="36" y="20"/>
                    </a:lnTo>
                    <a:close/>
                    <a:moveTo>
                      <a:pt x="12" y="10"/>
                    </a:moveTo>
                    <a:cubicBezTo>
                      <a:pt x="12" y="7"/>
                      <a:pt x="15" y="4"/>
                      <a:pt x="18" y="4"/>
                    </a:cubicBezTo>
                    <a:cubicBezTo>
                      <a:pt x="21" y="4"/>
                      <a:pt x="23" y="8"/>
                      <a:pt x="24" y="16"/>
                    </a:cubicBezTo>
                    <a:cubicBezTo>
                      <a:pt x="18" y="15"/>
                      <a:pt x="12" y="13"/>
                      <a:pt x="12" y="10"/>
                    </a:cubicBezTo>
                    <a:close/>
                    <a:moveTo>
                      <a:pt x="42" y="4"/>
                    </a:moveTo>
                    <a:cubicBezTo>
                      <a:pt x="45" y="4"/>
                      <a:pt x="48" y="7"/>
                      <a:pt x="48" y="10"/>
                    </a:cubicBezTo>
                    <a:cubicBezTo>
                      <a:pt x="48" y="13"/>
                      <a:pt x="42" y="15"/>
                      <a:pt x="36" y="16"/>
                    </a:cubicBezTo>
                    <a:cubicBezTo>
                      <a:pt x="37" y="8"/>
                      <a:pt x="39" y="4"/>
                      <a:pt x="4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9" name="Freeform 51">
              <a:extLst>
                <a:ext uri="{FF2B5EF4-FFF2-40B4-BE49-F238E27FC236}">
                  <a16:creationId xmlns:a16="http://schemas.microsoft.com/office/drawing/2014/main" id="{2F5604DA-D405-B23D-8274-96AD8B268D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6783" y="6109015"/>
              <a:ext cx="365957" cy="432668"/>
            </a:xfrm>
            <a:custGeom>
              <a:avLst/>
              <a:gdLst>
                <a:gd name="T0" fmla="*/ 576 w 576"/>
                <a:gd name="T1" fmla="*/ 493 h 681"/>
                <a:gd name="T2" fmla="*/ 576 w 576"/>
                <a:gd name="T3" fmla="*/ 186 h 681"/>
                <a:gd name="T4" fmla="*/ 288 w 576"/>
                <a:gd name="T5" fmla="*/ 0 h 681"/>
                <a:gd name="T6" fmla="*/ 0 w 576"/>
                <a:gd name="T7" fmla="*/ 186 h 681"/>
                <a:gd name="T8" fmla="*/ 0 w 576"/>
                <a:gd name="T9" fmla="*/ 493 h 681"/>
                <a:gd name="T10" fmla="*/ 288 w 576"/>
                <a:gd name="T11" fmla="*/ 681 h 681"/>
                <a:gd name="T12" fmla="*/ 576 w 576"/>
                <a:gd name="T13" fmla="*/ 493 h 681"/>
                <a:gd name="T14" fmla="*/ 532 w 576"/>
                <a:gd name="T15" fmla="*/ 203 h 681"/>
                <a:gd name="T16" fmla="*/ 290 w 576"/>
                <a:gd name="T17" fmla="*/ 362 h 681"/>
                <a:gd name="T18" fmla="*/ 191 w 576"/>
                <a:gd name="T19" fmla="*/ 297 h 681"/>
                <a:gd name="T20" fmla="*/ 432 w 576"/>
                <a:gd name="T21" fmla="*/ 138 h 681"/>
                <a:gd name="T22" fmla="*/ 532 w 576"/>
                <a:gd name="T23" fmla="*/ 203 h 681"/>
                <a:gd name="T24" fmla="*/ 138 w 576"/>
                <a:gd name="T25" fmla="*/ 260 h 681"/>
                <a:gd name="T26" fmla="*/ 47 w 576"/>
                <a:gd name="T27" fmla="*/ 201 h 681"/>
                <a:gd name="T28" fmla="*/ 288 w 576"/>
                <a:gd name="T29" fmla="*/ 44 h 681"/>
                <a:gd name="T30" fmla="*/ 378 w 576"/>
                <a:gd name="T31" fmla="*/ 103 h 681"/>
                <a:gd name="T32" fmla="*/ 138 w 576"/>
                <a:gd name="T33" fmla="*/ 260 h 681"/>
                <a:gd name="T34" fmla="*/ 38 w 576"/>
                <a:gd name="T35" fmla="*/ 472 h 681"/>
                <a:gd name="T36" fmla="*/ 38 w 576"/>
                <a:gd name="T37" fmla="*/ 223 h 681"/>
                <a:gd name="T38" fmla="*/ 128 w 576"/>
                <a:gd name="T39" fmla="*/ 281 h 681"/>
                <a:gd name="T40" fmla="*/ 128 w 576"/>
                <a:gd name="T41" fmla="*/ 389 h 681"/>
                <a:gd name="T42" fmla="*/ 182 w 576"/>
                <a:gd name="T43" fmla="*/ 419 h 681"/>
                <a:gd name="T44" fmla="*/ 182 w 576"/>
                <a:gd name="T45" fmla="*/ 317 h 681"/>
                <a:gd name="T46" fmla="*/ 277 w 576"/>
                <a:gd name="T47" fmla="*/ 379 h 681"/>
                <a:gd name="T48" fmla="*/ 277 w 576"/>
                <a:gd name="T49" fmla="*/ 628 h 681"/>
                <a:gd name="T50" fmla="*/ 38 w 576"/>
                <a:gd name="T51" fmla="*/ 472 h 681"/>
                <a:gd name="T52" fmla="*/ 297 w 576"/>
                <a:gd name="T53" fmla="*/ 380 h 681"/>
                <a:gd name="T54" fmla="*/ 539 w 576"/>
                <a:gd name="T55" fmla="*/ 223 h 681"/>
                <a:gd name="T56" fmla="*/ 539 w 576"/>
                <a:gd name="T57" fmla="*/ 472 h 681"/>
                <a:gd name="T58" fmla="*/ 297 w 576"/>
                <a:gd name="T59" fmla="*/ 631 h 681"/>
                <a:gd name="T60" fmla="*/ 297 w 576"/>
                <a:gd name="T61" fmla="*/ 38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6" h="681">
                  <a:moveTo>
                    <a:pt x="576" y="493"/>
                  </a:moveTo>
                  <a:lnTo>
                    <a:pt x="576" y="186"/>
                  </a:lnTo>
                  <a:lnTo>
                    <a:pt x="288" y="0"/>
                  </a:lnTo>
                  <a:lnTo>
                    <a:pt x="0" y="186"/>
                  </a:lnTo>
                  <a:lnTo>
                    <a:pt x="0" y="493"/>
                  </a:lnTo>
                  <a:lnTo>
                    <a:pt x="288" y="681"/>
                  </a:lnTo>
                  <a:lnTo>
                    <a:pt x="576" y="493"/>
                  </a:lnTo>
                  <a:close/>
                  <a:moveTo>
                    <a:pt x="532" y="203"/>
                  </a:moveTo>
                  <a:lnTo>
                    <a:pt x="290" y="362"/>
                  </a:lnTo>
                  <a:lnTo>
                    <a:pt x="191" y="297"/>
                  </a:lnTo>
                  <a:lnTo>
                    <a:pt x="432" y="138"/>
                  </a:lnTo>
                  <a:lnTo>
                    <a:pt x="532" y="203"/>
                  </a:lnTo>
                  <a:close/>
                  <a:moveTo>
                    <a:pt x="138" y="260"/>
                  </a:moveTo>
                  <a:lnTo>
                    <a:pt x="47" y="201"/>
                  </a:lnTo>
                  <a:lnTo>
                    <a:pt x="288" y="44"/>
                  </a:lnTo>
                  <a:lnTo>
                    <a:pt x="378" y="103"/>
                  </a:lnTo>
                  <a:lnTo>
                    <a:pt x="138" y="260"/>
                  </a:lnTo>
                  <a:close/>
                  <a:moveTo>
                    <a:pt x="38" y="472"/>
                  </a:moveTo>
                  <a:lnTo>
                    <a:pt x="38" y="223"/>
                  </a:lnTo>
                  <a:lnTo>
                    <a:pt x="128" y="281"/>
                  </a:lnTo>
                  <a:lnTo>
                    <a:pt x="128" y="389"/>
                  </a:lnTo>
                  <a:lnTo>
                    <a:pt x="182" y="419"/>
                  </a:lnTo>
                  <a:lnTo>
                    <a:pt x="182" y="317"/>
                  </a:lnTo>
                  <a:lnTo>
                    <a:pt x="277" y="379"/>
                  </a:lnTo>
                  <a:lnTo>
                    <a:pt x="277" y="628"/>
                  </a:lnTo>
                  <a:lnTo>
                    <a:pt x="38" y="472"/>
                  </a:lnTo>
                  <a:close/>
                  <a:moveTo>
                    <a:pt x="297" y="380"/>
                  </a:moveTo>
                  <a:lnTo>
                    <a:pt x="539" y="223"/>
                  </a:lnTo>
                  <a:lnTo>
                    <a:pt x="539" y="472"/>
                  </a:lnTo>
                  <a:lnTo>
                    <a:pt x="297" y="631"/>
                  </a:lnTo>
                  <a:lnTo>
                    <a:pt x="297" y="3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128ED24-0C82-903B-AB31-0C656C62EC85}"/>
                </a:ext>
              </a:extLst>
            </p:cNvPr>
            <p:cNvGrpSpPr/>
            <p:nvPr/>
          </p:nvGrpSpPr>
          <p:grpSpPr>
            <a:xfrm>
              <a:off x="6496493" y="5469646"/>
              <a:ext cx="379637" cy="218090"/>
              <a:chOff x="811214" y="4362450"/>
              <a:chExt cx="298450" cy="171450"/>
            </a:xfrm>
            <a:grpFill/>
          </p:grpSpPr>
          <p:sp>
            <p:nvSpPr>
              <p:cNvPr id="171" name="Freeform 184">
                <a:extLst>
                  <a:ext uri="{FF2B5EF4-FFF2-40B4-BE49-F238E27FC236}">
                    <a16:creationId xmlns:a16="http://schemas.microsoft.com/office/drawing/2014/main" id="{39C4E9F3-585F-E0BF-49FE-4DB67916B3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214" y="4362450"/>
                <a:ext cx="298450" cy="171450"/>
              </a:xfrm>
              <a:custGeom>
                <a:avLst/>
                <a:gdLst>
                  <a:gd name="T0" fmla="*/ 104 w 112"/>
                  <a:gd name="T1" fmla="*/ 16 h 64"/>
                  <a:gd name="T2" fmla="*/ 104 w 112"/>
                  <a:gd name="T3" fmla="*/ 8 h 64"/>
                  <a:gd name="T4" fmla="*/ 96 w 112"/>
                  <a:gd name="T5" fmla="*/ 0 h 64"/>
                  <a:gd name="T6" fmla="*/ 8 w 112"/>
                  <a:gd name="T7" fmla="*/ 0 h 64"/>
                  <a:gd name="T8" fmla="*/ 0 w 112"/>
                  <a:gd name="T9" fmla="*/ 8 h 64"/>
                  <a:gd name="T10" fmla="*/ 0 w 112"/>
                  <a:gd name="T11" fmla="*/ 56 h 64"/>
                  <a:gd name="T12" fmla="*/ 8 w 112"/>
                  <a:gd name="T13" fmla="*/ 64 h 64"/>
                  <a:gd name="T14" fmla="*/ 96 w 112"/>
                  <a:gd name="T15" fmla="*/ 64 h 64"/>
                  <a:gd name="T16" fmla="*/ 104 w 112"/>
                  <a:gd name="T17" fmla="*/ 56 h 64"/>
                  <a:gd name="T18" fmla="*/ 104 w 112"/>
                  <a:gd name="T19" fmla="*/ 48 h 64"/>
                  <a:gd name="T20" fmla="*/ 112 w 112"/>
                  <a:gd name="T21" fmla="*/ 40 h 64"/>
                  <a:gd name="T22" fmla="*/ 112 w 112"/>
                  <a:gd name="T23" fmla="*/ 24 h 64"/>
                  <a:gd name="T24" fmla="*/ 104 w 112"/>
                  <a:gd name="T25" fmla="*/ 16 h 64"/>
                  <a:gd name="T26" fmla="*/ 8 w 112"/>
                  <a:gd name="T27" fmla="*/ 56 h 64"/>
                  <a:gd name="T28" fmla="*/ 8 w 112"/>
                  <a:gd name="T29" fmla="*/ 8 h 64"/>
                  <a:gd name="T30" fmla="*/ 96 w 112"/>
                  <a:gd name="T31" fmla="*/ 8 h 64"/>
                  <a:gd name="T32" fmla="*/ 96 w 112"/>
                  <a:gd name="T33" fmla="*/ 20 h 64"/>
                  <a:gd name="T34" fmla="*/ 96 w 112"/>
                  <a:gd name="T35" fmla="*/ 44 h 64"/>
                  <a:gd name="T36" fmla="*/ 96 w 112"/>
                  <a:gd name="T37" fmla="*/ 56 h 64"/>
                  <a:gd name="T38" fmla="*/ 8 w 112"/>
                  <a:gd name="T39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2" h="64">
                    <a:moveTo>
                      <a:pt x="104" y="16"/>
                    </a:moveTo>
                    <a:cubicBezTo>
                      <a:pt x="104" y="8"/>
                      <a:pt x="104" y="8"/>
                      <a:pt x="104" y="8"/>
                    </a:cubicBezTo>
                    <a:cubicBezTo>
                      <a:pt x="104" y="4"/>
                      <a:pt x="100" y="0"/>
                      <a:pt x="9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0" y="64"/>
                      <a:pt x="104" y="60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108" y="48"/>
                      <a:pt x="112" y="44"/>
                      <a:pt x="112" y="40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0"/>
                      <a:pt x="108" y="16"/>
                      <a:pt x="104" y="16"/>
                    </a:cubicBezTo>
                    <a:close/>
                    <a:moveTo>
                      <a:pt x="8" y="5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56"/>
                      <a:pt x="96" y="56"/>
                      <a:pt x="96" y="56"/>
                    </a:cubicBezTo>
                    <a:lnTo>
                      <a:pt x="8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Rectangle 185">
                <a:extLst>
                  <a:ext uri="{FF2B5EF4-FFF2-40B4-BE49-F238E27FC236}">
                    <a16:creationId xmlns:a16="http://schemas.microsoft.com/office/drawing/2014/main" id="{5DA1102C-0C44-E2C2-4208-4C0FB3A15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076" y="4405313"/>
                <a:ext cx="190500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148B3BD-39D2-4F4C-6EB9-B192179C79B6}"/>
                </a:ext>
              </a:extLst>
            </p:cNvPr>
            <p:cNvGrpSpPr/>
            <p:nvPr/>
          </p:nvGrpSpPr>
          <p:grpSpPr>
            <a:xfrm>
              <a:off x="5415478" y="5436877"/>
              <a:ext cx="400043" cy="283628"/>
              <a:chOff x="2174876" y="4341813"/>
              <a:chExt cx="300038" cy="212725"/>
            </a:xfrm>
            <a:grpFill/>
          </p:grpSpPr>
          <p:sp>
            <p:nvSpPr>
              <p:cNvPr id="168" name="Freeform 189">
                <a:extLst>
                  <a:ext uri="{FF2B5EF4-FFF2-40B4-BE49-F238E27FC236}">
                    <a16:creationId xmlns:a16="http://schemas.microsoft.com/office/drawing/2014/main" id="{C34E064A-2F40-6902-4021-30B90FCF8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876" y="4362450"/>
                <a:ext cx="117475" cy="171450"/>
              </a:xfrm>
              <a:custGeom>
                <a:avLst/>
                <a:gdLst>
                  <a:gd name="T0" fmla="*/ 40 w 44"/>
                  <a:gd name="T1" fmla="*/ 56 h 64"/>
                  <a:gd name="T2" fmla="*/ 8 w 44"/>
                  <a:gd name="T3" fmla="*/ 56 h 64"/>
                  <a:gd name="T4" fmla="*/ 8 w 44"/>
                  <a:gd name="T5" fmla="*/ 8 h 64"/>
                  <a:gd name="T6" fmla="*/ 32 w 44"/>
                  <a:gd name="T7" fmla="*/ 8 h 64"/>
                  <a:gd name="T8" fmla="*/ 36 w 44"/>
                  <a:gd name="T9" fmla="*/ 4 h 64"/>
                  <a:gd name="T10" fmla="*/ 32 w 44"/>
                  <a:gd name="T11" fmla="*/ 0 h 64"/>
                  <a:gd name="T12" fmla="*/ 8 w 44"/>
                  <a:gd name="T13" fmla="*/ 0 h 64"/>
                  <a:gd name="T14" fmla="*/ 0 w 44"/>
                  <a:gd name="T15" fmla="*/ 8 h 64"/>
                  <a:gd name="T16" fmla="*/ 0 w 44"/>
                  <a:gd name="T17" fmla="*/ 56 h 64"/>
                  <a:gd name="T18" fmla="*/ 8 w 44"/>
                  <a:gd name="T19" fmla="*/ 64 h 64"/>
                  <a:gd name="T20" fmla="*/ 40 w 44"/>
                  <a:gd name="T21" fmla="*/ 64 h 64"/>
                  <a:gd name="T22" fmla="*/ 44 w 44"/>
                  <a:gd name="T23" fmla="*/ 60 h 64"/>
                  <a:gd name="T24" fmla="*/ 40 w 44"/>
                  <a:gd name="T25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64">
                    <a:moveTo>
                      <a:pt x="40" y="5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4" y="8"/>
                      <a:pt x="36" y="6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2" y="64"/>
                      <a:pt x="44" y="62"/>
                      <a:pt x="44" y="60"/>
                    </a:cubicBezTo>
                    <a:cubicBezTo>
                      <a:pt x="44" y="58"/>
                      <a:pt x="42" y="56"/>
                      <a:pt x="40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190">
                <a:extLst>
                  <a:ext uri="{FF2B5EF4-FFF2-40B4-BE49-F238E27FC236}">
                    <a16:creationId xmlns:a16="http://schemas.microsoft.com/office/drawing/2014/main" id="{EDF4366F-8B2E-47B1-FDCE-ABFE8C706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214" y="4362450"/>
                <a:ext cx="139700" cy="171450"/>
              </a:xfrm>
              <a:custGeom>
                <a:avLst/>
                <a:gdLst>
                  <a:gd name="T0" fmla="*/ 44 w 52"/>
                  <a:gd name="T1" fmla="*/ 16 h 64"/>
                  <a:gd name="T2" fmla="*/ 44 w 52"/>
                  <a:gd name="T3" fmla="*/ 8 h 64"/>
                  <a:gd name="T4" fmla="*/ 36 w 52"/>
                  <a:gd name="T5" fmla="*/ 0 h 64"/>
                  <a:gd name="T6" fmla="*/ 12 w 52"/>
                  <a:gd name="T7" fmla="*/ 0 h 64"/>
                  <a:gd name="T8" fmla="*/ 8 w 52"/>
                  <a:gd name="T9" fmla="*/ 4 h 64"/>
                  <a:gd name="T10" fmla="*/ 12 w 52"/>
                  <a:gd name="T11" fmla="*/ 8 h 64"/>
                  <a:gd name="T12" fmla="*/ 36 w 52"/>
                  <a:gd name="T13" fmla="*/ 8 h 64"/>
                  <a:gd name="T14" fmla="*/ 36 w 52"/>
                  <a:gd name="T15" fmla="*/ 20 h 64"/>
                  <a:gd name="T16" fmla="*/ 36 w 52"/>
                  <a:gd name="T17" fmla="*/ 44 h 64"/>
                  <a:gd name="T18" fmla="*/ 36 w 52"/>
                  <a:gd name="T19" fmla="*/ 56 h 64"/>
                  <a:gd name="T20" fmla="*/ 4 w 52"/>
                  <a:gd name="T21" fmla="*/ 56 h 64"/>
                  <a:gd name="T22" fmla="*/ 0 w 52"/>
                  <a:gd name="T23" fmla="*/ 60 h 64"/>
                  <a:gd name="T24" fmla="*/ 4 w 52"/>
                  <a:gd name="T25" fmla="*/ 64 h 64"/>
                  <a:gd name="T26" fmla="*/ 36 w 52"/>
                  <a:gd name="T27" fmla="*/ 64 h 64"/>
                  <a:gd name="T28" fmla="*/ 44 w 52"/>
                  <a:gd name="T29" fmla="*/ 56 h 64"/>
                  <a:gd name="T30" fmla="*/ 44 w 52"/>
                  <a:gd name="T31" fmla="*/ 48 h 64"/>
                  <a:gd name="T32" fmla="*/ 52 w 52"/>
                  <a:gd name="T33" fmla="*/ 40 h 64"/>
                  <a:gd name="T34" fmla="*/ 52 w 52"/>
                  <a:gd name="T35" fmla="*/ 24 h 64"/>
                  <a:gd name="T36" fmla="*/ 44 w 52"/>
                  <a:gd name="T37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64">
                    <a:moveTo>
                      <a:pt x="44" y="16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44" y="4"/>
                      <a:pt x="40" y="0"/>
                      <a:pt x="3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6"/>
                      <a:pt x="10" y="8"/>
                      <a:pt x="12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8"/>
                      <a:pt x="0" y="60"/>
                    </a:cubicBezTo>
                    <a:cubicBezTo>
                      <a:pt x="0" y="62"/>
                      <a:pt x="2" y="64"/>
                      <a:pt x="4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40" y="64"/>
                      <a:pt x="44" y="60"/>
                      <a:pt x="44" y="56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8" y="48"/>
                      <a:pt x="52" y="44"/>
                      <a:pt x="52" y="40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0"/>
                      <a:pt x="48" y="16"/>
                      <a:pt x="4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191">
                <a:extLst>
                  <a:ext uri="{FF2B5EF4-FFF2-40B4-BE49-F238E27FC236}">
                    <a16:creationId xmlns:a16="http://schemas.microsoft.com/office/drawing/2014/main" id="{190B4E26-6201-B83A-EC68-FD4FF1E46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076" y="4341813"/>
                <a:ext cx="127000" cy="212725"/>
              </a:xfrm>
              <a:custGeom>
                <a:avLst/>
                <a:gdLst>
                  <a:gd name="T0" fmla="*/ 48 w 48"/>
                  <a:gd name="T1" fmla="*/ 32 h 80"/>
                  <a:gd name="T2" fmla="*/ 48 w 48"/>
                  <a:gd name="T3" fmla="*/ 24 h 80"/>
                  <a:gd name="T4" fmla="*/ 36 w 48"/>
                  <a:gd name="T5" fmla="*/ 24 h 80"/>
                  <a:gd name="T6" fmla="*/ 36 w 48"/>
                  <a:gd name="T7" fmla="*/ 4 h 80"/>
                  <a:gd name="T8" fmla="*/ 32 w 48"/>
                  <a:gd name="T9" fmla="*/ 0 h 80"/>
                  <a:gd name="T10" fmla="*/ 28 w 48"/>
                  <a:gd name="T11" fmla="*/ 4 h 80"/>
                  <a:gd name="T12" fmla="*/ 28 w 48"/>
                  <a:gd name="T13" fmla="*/ 24 h 80"/>
                  <a:gd name="T14" fmla="*/ 20 w 48"/>
                  <a:gd name="T15" fmla="*/ 24 h 80"/>
                  <a:gd name="T16" fmla="*/ 20 w 48"/>
                  <a:gd name="T17" fmla="*/ 4 h 80"/>
                  <a:gd name="T18" fmla="*/ 16 w 48"/>
                  <a:gd name="T19" fmla="*/ 0 h 80"/>
                  <a:gd name="T20" fmla="*/ 12 w 48"/>
                  <a:gd name="T21" fmla="*/ 4 h 80"/>
                  <a:gd name="T22" fmla="*/ 12 w 48"/>
                  <a:gd name="T23" fmla="*/ 24 h 80"/>
                  <a:gd name="T24" fmla="*/ 0 w 48"/>
                  <a:gd name="T25" fmla="*/ 24 h 80"/>
                  <a:gd name="T26" fmla="*/ 0 w 48"/>
                  <a:gd name="T27" fmla="*/ 32 h 80"/>
                  <a:gd name="T28" fmla="*/ 20 w 48"/>
                  <a:gd name="T29" fmla="*/ 52 h 80"/>
                  <a:gd name="T30" fmla="*/ 20 w 48"/>
                  <a:gd name="T31" fmla="*/ 76 h 80"/>
                  <a:gd name="T32" fmla="*/ 24 w 48"/>
                  <a:gd name="T33" fmla="*/ 80 h 80"/>
                  <a:gd name="T34" fmla="*/ 28 w 48"/>
                  <a:gd name="T35" fmla="*/ 76 h 80"/>
                  <a:gd name="T36" fmla="*/ 28 w 48"/>
                  <a:gd name="T37" fmla="*/ 52 h 80"/>
                  <a:gd name="T38" fmla="*/ 48 w 48"/>
                  <a:gd name="T3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80">
                    <a:moveTo>
                      <a:pt x="48" y="32"/>
                    </a:moveTo>
                    <a:cubicBezTo>
                      <a:pt x="48" y="28"/>
                      <a:pt x="48" y="25"/>
                      <a:pt x="48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30" y="0"/>
                      <a:pt x="28" y="2"/>
                      <a:pt x="28" y="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  <a:cubicBezTo>
                      <a:pt x="14" y="0"/>
                      <a:pt x="12" y="2"/>
                      <a:pt x="12" y="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44"/>
                      <a:pt x="9" y="50"/>
                      <a:pt x="20" y="52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8"/>
                      <a:pt x="22" y="80"/>
                      <a:pt x="24" y="80"/>
                    </a:cubicBezTo>
                    <a:cubicBezTo>
                      <a:pt x="26" y="80"/>
                      <a:pt x="28" y="78"/>
                      <a:pt x="28" y="7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9" y="50"/>
                      <a:pt x="48" y="44"/>
                      <a:pt x="4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6DEF686-B79C-9E48-EFF4-40664E08E1E9}"/>
                </a:ext>
              </a:extLst>
            </p:cNvPr>
            <p:cNvGrpSpPr/>
            <p:nvPr/>
          </p:nvGrpSpPr>
          <p:grpSpPr>
            <a:xfrm>
              <a:off x="10566717" y="5394862"/>
              <a:ext cx="321548" cy="367658"/>
              <a:chOff x="3326341" y="2887135"/>
              <a:chExt cx="420687" cy="481013"/>
            </a:xfrm>
            <a:grpFill/>
          </p:grpSpPr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92F5731F-0E40-2D9C-82A5-8A1EBDA47A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6341" y="2887135"/>
                <a:ext cx="420687" cy="481013"/>
              </a:xfrm>
              <a:custGeom>
                <a:avLst/>
                <a:gdLst>
                  <a:gd name="T0" fmla="*/ 112 w 112"/>
                  <a:gd name="T1" fmla="*/ 27 h 128"/>
                  <a:gd name="T2" fmla="*/ 100 w 112"/>
                  <a:gd name="T3" fmla="*/ 16 h 128"/>
                  <a:gd name="T4" fmla="*/ 88 w 112"/>
                  <a:gd name="T5" fmla="*/ 16 h 128"/>
                  <a:gd name="T6" fmla="*/ 88 w 112"/>
                  <a:gd name="T7" fmla="*/ 12 h 128"/>
                  <a:gd name="T8" fmla="*/ 88 w 112"/>
                  <a:gd name="T9" fmla="*/ 12 h 128"/>
                  <a:gd name="T10" fmla="*/ 76 w 112"/>
                  <a:gd name="T11" fmla="*/ 0 h 128"/>
                  <a:gd name="T12" fmla="*/ 36 w 112"/>
                  <a:gd name="T13" fmla="*/ 0 h 128"/>
                  <a:gd name="T14" fmla="*/ 24 w 112"/>
                  <a:gd name="T15" fmla="*/ 12 h 128"/>
                  <a:gd name="T16" fmla="*/ 24 w 112"/>
                  <a:gd name="T17" fmla="*/ 12 h 128"/>
                  <a:gd name="T18" fmla="*/ 24 w 112"/>
                  <a:gd name="T19" fmla="*/ 16 h 128"/>
                  <a:gd name="T20" fmla="*/ 12 w 112"/>
                  <a:gd name="T21" fmla="*/ 16 h 128"/>
                  <a:gd name="T22" fmla="*/ 0 w 112"/>
                  <a:gd name="T23" fmla="*/ 27 h 128"/>
                  <a:gd name="T24" fmla="*/ 0 w 112"/>
                  <a:gd name="T25" fmla="*/ 27 h 128"/>
                  <a:gd name="T26" fmla="*/ 0 w 112"/>
                  <a:gd name="T27" fmla="*/ 32 h 128"/>
                  <a:gd name="T28" fmla="*/ 0 w 112"/>
                  <a:gd name="T29" fmla="*/ 36 h 128"/>
                  <a:gd name="T30" fmla="*/ 8 w 112"/>
                  <a:gd name="T31" fmla="*/ 44 h 128"/>
                  <a:gd name="T32" fmla="*/ 8 w 112"/>
                  <a:gd name="T33" fmla="*/ 44 h 128"/>
                  <a:gd name="T34" fmla="*/ 8 w 112"/>
                  <a:gd name="T35" fmla="*/ 112 h 128"/>
                  <a:gd name="T36" fmla="*/ 24 w 112"/>
                  <a:gd name="T37" fmla="*/ 128 h 128"/>
                  <a:gd name="T38" fmla="*/ 88 w 112"/>
                  <a:gd name="T39" fmla="*/ 128 h 128"/>
                  <a:gd name="T40" fmla="*/ 104 w 112"/>
                  <a:gd name="T41" fmla="*/ 112 h 128"/>
                  <a:gd name="T42" fmla="*/ 104 w 112"/>
                  <a:gd name="T43" fmla="*/ 44 h 128"/>
                  <a:gd name="T44" fmla="*/ 104 w 112"/>
                  <a:gd name="T45" fmla="*/ 44 h 128"/>
                  <a:gd name="T46" fmla="*/ 112 w 112"/>
                  <a:gd name="T47" fmla="*/ 36 h 128"/>
                  <a:gd name="T48" fmla="*/ 112 w 112"/>
                  <a:gd name="T49" fmla="*/ 32 h 128"/>
                  <a:gd name="T50" fmla="*/ 112 w 112"/>
                  <a:gd name="T51" fmla="*/ 27 h 128"/>
                  <a:gd name="T52" fmla="*/ 32 w 112"/>
                  <a:gd name="T53" fmla="*/ 12 h 128"/>
                  <a:gd name="T54" fmla="*/ 36 w 112"/>
                  <a:gd name="T55" fmla="*/ 8 h 128"/>
                  <a:gd name="T56" fmla="*/ 76 w 112"/>
                  <a:gd name="T57" fmla="*/ 8 h 128"/>
                  <a:gd name="T58" fmla="*/ 80 w 112"/>
                  <a:gd name="T59" fmla="*/ 12 h 128"/>
                  <a:gd name="T60" fmla="*/ 80 w 112"/>
                  <a:gd name="T61" fmla="*/ 16 h 128"/>
                  <a:gd name="T62" fmla="*/ 32 w 112"/>
                  <a:gd name="T63" fmla="*/ 16 h 128"/>
                  <a:gd name="T64" fmla="*/ 32 w 112"/>
                  <a:gd name="T65" fmla="*/ 12 h 128"/>
                  <a:gd name="T66" fmla="*/ 96 w 112"/>
                  <a:gd name="T67" fmla="*/ 112 h 128"/>
                  <a:gd name="T68" fmla="*/ 88 w 112"/>
                  <a:gd name="T69" fmla="*/ 120 h 128"/>
                  <a:gd name="T70" fmla="*/ 24 w 112"/>
                  <a:gd name="T71" fmla="*/ 120 h 128"/>
                  <a:gd name="T72" fmla="*/ 16 w 112"/>
                  <a:gd name="T73" fmla="*/ 112 h 128"/>
                  <a:gd name="T74" fmla="*/ 16 w 112"/>
                  <a:gd name="T75" fmla="*/ 44 h 128"/>
                  <a:gd name="T76" fmla="*/ 96 w 112"/>
                  <a:gd name="T77" fmla="*/ 44 h 128"/>
                  <a:gd name="T78" fmla="*/ 96 w 112"/>
                  <a:gd name="T79" fmla="*/ 112 h 128"/>
                  <a:gd name="T80" fmla="*/ 104 w 112"/>
                  <a:gd name="T81" fmla="*/ 32 h 128"/>
                  <a:gd name="T82" fmla="*/ 104 w 112"/>
                  <a:gd name="T83" fmla="*/ 36 h 128"/>
                  <a:gd name="T84" fmla="*/ 8 w 112"/>
                  <a:gd name="T85" fmla="*/ 36 h 128"/>
                  <a:gd name="T86" fmla="*/ 8 w 112"/>
                  <a:gd name="T87" fmla="*/ 32 h 128"/>
                  <a:gd name="T88" fmla="*/ 8 w 112"/>
                  <a:gd name="T89" fmla="*/ 28 h 128"/>
                  <a:gd name="T90" fmla="*/ 12 w 112"/>
                  <a:gd name="T91" fmla="*/ 24 h 128"/>
                  <a:gd name="T92" fmla="*/ 100 w 112"/>
                  <a:gd name="T93" fmla="*/ 24 h 128"/>
                  <a:gd name="T94" fmla="*/ 104 w 112"/>
                  <a:gd name="T95" fmla="*/ 28 h 128"/>
                  <a:gd name="T96" fmla="*/ 104 w 112"/>
                  <a:gd name="T97" fmla="*/ 3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2" h="128">
                    <a:moveTo>
                      <a:pt x="112" y="27"/>
                    </a:moveTo>
                    <a:cubicBezTo>
                      <a:pt x="112" y="21"/>
                      <a:pt x="106" y="16"/>
                      <a:pt x="100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9" y="0"/>
                      <a:pt x="24" y="5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6" y="16"/>
                      <a:pt x="0" y="2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4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21"/>
                      <a:pt x="15" y="128"/>
                      <a:pt x="24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7" y="128"/>
                      <a:pt x="104" y="121"/>
                      <a:pt x="104" y="112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8" y="44"/>
                      <a:pt x="112" y="40"/>
                      <a:pt x="112" y="36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2" y="27"/>
                      <a:pt x="112" y="27"/>
                      <a:pt x="112" y="27"/>
                    </a:cubicBezTo>
                    <a:close/>
                    <a:moveTo>
                      <a:pt x="32" y="12"/>
                    </a:moveTo>
                    <a:cubicBezTo>
                      <a:pt x="32" y="10"/>
                      <a:pt x="34" y="8"/>
                      <a:pt x="36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8" y="8"/>
                      <a:pt x="80" y="10"/>
                      <a:pt x="80" y="12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12"/>
                    </a:lnTo>
                    <a:close/>
                    <a:moveTo>
                      <a:pt x="96" y="112"/>
                    </a:moveTo>
                    <a:cubicBezTo>
                      <a:pt x="96" y="116"/>
                      <a:pt x="92" y="120"/>
                      <a:pt x="88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0" y="120"/>
                      <a:pt x="16" y="116"/>
                      <a:pt x="16" y="112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6" y="44"/>
                      <a:pt x="96" y="44"/>
                      <a:pt x="96" y="44"/>
                    </a:cubicBezTo>
                    <a:lnTo>
                      <a:pt x="96" y="112"/>
                    </a:lnTo>
                    <a:close/>
                    <a:moveTo>
                      <a:pt x="104" y="32"/>
                    </a:moveTo>
                    <a:cubicBezTo>
                      <a:pt x="104" y="36"/>
                      <a:pt x="104" y="36"/>
                      <a:pt x="10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6"/>
                      <a:pt x="10" y="24"/>
                      <a:pt x="12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2" y="24"/>
                      <a:pt x="104" y="26"/>
                      <a:pt x="104" y="28"/>
                    </a:cubicBezTo>
                    <a:lnTo>
                      <a:pt x="10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97C35B31-D2F7-2A1B-1F64-ABA50F946B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6829" y="3082397"/>
                <a:ext cx="60325" cy="225425"/>
              </a:xfrm>
              <a:custGeom>
                <a:avLst/>
                <a:gdLst>
                  <a:gd name="T0" fmla="*/ 4 w 16"/>
                  <a:gd name="T1" fmla="*/ 60 h 60"/>
                  <a:gd name="T2" fmla="*/ 12 w 16"/>
                  <a:gd name="T3" fmla="*/ 60 h 60"/>
                  <a:gd name="T4" fmla="*/ 16 w 16"/>
                  <a:gd name="T5" fmla="*/ 56 h 60"/>
                  <a:gd name="T6" fmla="*/ 16 w 16"/>
                  <a:gd name="T7" fmla="*/ 4 h 60"/>
                  <a:gd name="T8" fmla="*/ 12 w 16"/>
                  <a:gd name="T9" fmla="*/ 0 h 60"/>
                  <a:gd name="T10" fmla="*/ 4 w 16"/>
                  <a:gd name="T11" fmla="*/ 0 h 60"/>
                  <a:gd name="T12" fmla="*/ 0 w 16"/>
                  <a:gd name="T13" fmla="*/ 4 h 60"/>
                  <a:gd name="T14" fmla="*/ 0 w 16"/>
                  <a:gd name="T15" fmla="*/ 56 h 60"/>
                  <a:gd name="T16" fmla="*/ 4 w 16"/>
                  <a:gd name="T17" fmla="*/ 60 h 60"/>
                  <a:gd name="T18" fmla="*/ 4 w 16"/>
                  <a:gd name="T19" fmla="*/ 4 h 60"/>
                  <a:gd name="T20" fmla="*/ 12 w 16"/>
                  <a:gd name="T21" fmla="*/ 4 h 60"/>
                  <a:gd name="T22" fmla="*/ 12 w 16"/>
                  <a:gd name="T23" fmla="*/ 56 h 60"/>
                  <a:gd name="T24" fmla="*/ 4 w 16"/>
                  <a:gd name="T25" fmla="*/ 56 h 60"/>
                  <a:gd name="T26" fmla="*/ 4 w 16"/>
                  <a:gd name="T27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60">
                    <a:moveTo>
                      <a:pt x="4" y="60"/>
                    </a:moveTo>
                    <a:cubicBezTo>
                      <a:pt x="12" y="60"/>
                      <a:pt x="12" y="60"/>
                      <a:pt x="12" y="60"/>
                    </a:cubicBezTo>
                    <a:cubicBezTo>
                      <a:pt x="14" y="60"/>
                      <a:pt x="16" y="58"/>
                      <a:pt x="16" y="5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lose/>
                    <a:moveTo>
                      <a:pt x="4" y="4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4" y="56"/>
                      <a:pt x="4" y="56"/>
                      <a:pt x="4" y="56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1ED4C96C-828F-4F6E-D77C-40335F0181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07316" y="3082397"/>
                <a:ext cx="58737" cy="225425"/>
              </a:xfrm>
              <a:custGeom>
                <a:avLst/>
                <a:gdLst>
                  <a:gd name="T0" fmla="*/ 4 w 16"/>
                  <a:gd name="T1" fmla="*/ 60 h 60"/>
                  <a:gd name="T2" fmla="*/ 12 w 16"/>
                  <a:gd name="T3" fmla="*/ 60 h 60"/>
                  <a:gd name="T4" fmla="*/ 16 w 16"/>
                  <a:gd name="T5" fmla="*/ 56 h 60"/>
                  <a:gd name="T6" fmla="*/ 16 w 16"/>
                  <a:gd name="T7" fmla="*/ 4 h 60"/>
                  <a:gd name="T8" fmla="*/ 12 w 16"/>
                  <a:gd name="T9" fmla="*/ 0 h 60"/>
                  <a:gd name="T10" fmla="*/ 4 w 16"/>
                  <a:gd name="T11" fmla="*/ 0 h 60"/>
                  <a:gd name="T12" fmla="*/ 0 w 16"/>
                  <a:gd name="T13" fmla="*/ 4 h 60"/>
                  <a:gd name="T14" fmla="*/ 0 w 16"/>
                  <a:gd name="T15" fmla="*/ 56 h 60"/>
                  <a:gd name="T16" fmla="*/ 4 w 16"/>
                  <a:gd name="T17" fmla="*/ 60 h 60"/>
                  <a:gd name="T18" fmla="*/ 4 w 16"/>
                  <a:gd name="T19" fmla="*/ 4 h 60"/>
                  <a:gd name="T20" fmla="*/ 12 w 16"/>
                  <a:gd name="T21" fmla="*/ 4 h 60"/>
                  <a:gd name="T22" fmla="*/ 12 w 16"/>
                  <a:gd name="T23" fmla="*/ 56 h 60"/>
                  <a:gd name="T24" fmla="*/ 4 w 16"/>
                  <a:gd name="T25" fmla="*/ 56 h 60"/>
                  <a:gd name="T26" fmla="*/ 4 w 16"/>
                  <a:gd name="T27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60">
                    <a:moveTo>
                      <a:pt x="4" y="60"/>
                    </a:moveTo>
                    <a:cubicBezTo>
                      <a:pt x="12" y="60"/>
                      <a:pt x="12" y="60"/>
                      <a:pt x="12" y="60"/>
                    </a:cubicBezTo>
                    <a:cubicBezTo>
                      <a:pt x="14" y="60"/>
                      <a:pt x="16" y="58"/>
                      <a:pt x="16" y="5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lose/>
                    <a:moveTo>
                      <a:pt x="4" y="4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4" y="56"/>
                      <a:pt x="4" y="56"/>
                      <a:pt x="4" y="56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4FD93038-DC12-073D-BD6A-ECA218A366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6216" y="3082397"/>
                <a:ext cx="60325" cy="225425"/>
              </a:xfrm>
              <a:custGeom>
                <a:avLst/>
                <a:gdLst>
                  <a:gd name="T0" fmla="*/ 4 w 16"/>
                  <a:gd name="T1" fmla="*/ 60 h 60"/>
                  <a:gd name="T2" fmla="*/ 12 w 16"/>
                  <a:gd name="T3" fmla="*/ 60 h 60"/>
                  <a:gd name="T4" fmla="*/ 16 w 16"/>
                  <a:gd name="T5" fmla="*/ 56 h 60"/>
                  <a:gd name="T6" fmla="*/ 16 w 16"/>
                  <a:gd name="T7" fmla="*/ 4 h 60"/>
                  <a:gd name="T8" fmla="*/ 12 w 16"/>
                  <a:gd name="T9" fmla="*/ 0 h 60"/>
                  <a:gd name="T10" fmla="*/ 4 w 16"/>
                  <a:gd name="T11" fmla="*/ 0 h 60"/>
                  <a:gd name="T12" fmla="*/ 0 w 16"/>
                  <a:gd name="T13" fmla="*/ 4 h 60"/>
                  <a:gd name="T14" fmla="*/ 0 w 16"/>
                  <a:gd name="T15" fmla="*/ 56 h 60"/>
                  <a:gd name="T16" fmla="*/ 4 w 16"/>
                  <a:gd name="T17" fmla="*/ 60 h 60"/>
                  <a:gd name="T18" fmla="*/ 4 w 16"/>
                  <a:gd name="T19" fmla="*/ 4 h 60"/>
                  <a:gd name="T20" fmla="*/ 12 w 16"/>
                  <a:gd name="T21" fmla="*/ 4 h 60"/>
                  <a:gd name="T22" fmla="*/ 12 w 16"/>
                  <a:gd name="T23" fmla="*/ 56 h 60"/>
                  <a:gd name="T24" fmla="*/ 4 w 16"/>
                  <a:gd name="T25" fmla="*/ 56 h 60"/>
                  <a:gd name="T26" fmla="*/ 4 w 16"/>
                  <a:gd name="T27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60">
                    <a:moveTo>
                      <a:pt x="4" y="60"/>
                    </a:moveTo>
                    <a:cubicBezTo>
                      <a:pt x="12" y="60"/>
                      <a:pt x="12" y="60"/>
                      <a:pt x="12" y="60"/>
                    </a:cubicBezTo>
                    <a:cubicBezTo>
                      <a:pt x="14" y="60"/>
                      <a:pt x="16" y="58"/>
                      <a:pt x="16" y="5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lose/>
                    <a:moveTo>
                      <a:pt x="4" y="4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4" y="56"/>
                      <a:pt x="4" y="56"/>
                      <a:pt x="4" y="56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939E0BCE-34B6-C7BC-D36F-22E0547F8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2415" y="6147207"/>
              <a:ext cx="310576" cy="356284"/>
            </a:xfrm>
            <a:custGeom>
              <a:avLst/>
              <a:gdLst>
                <a:gd name="T0" fmla="*/ 104 w 112"/>
                <a:gd name="T1" fmla="*/ 20 h 128"/>
                <a:gd name="T2" fmla="*/ 100 w 112"/>
                <a:gd name="T3" fmla="*/ 5 h 128"/>
                <a:gd name="T4" fmla="*/ 92 w 112"/>
                <a:gd name="T5" fmla="*/ 0 h 128"/>
                <a:gd name="T6" fmla="*/ 20 w 112"/>
                <a:gd name="T7" fmla="*/ 0 h 128"/>
                <a:gd name="T8" fmla="*/ 12 w 112"/>
                <a:gd name="T9" fmla="*/ 5 h 128"/>
                <a:gd name="T10" fmla="*/ 8 w 112"/>
                <a:gd name="T11" fmla="*/ 20 h 128"/>
                <a:gd name="T12" fmla="*/ 0 w 112"/>
                <a:gd name="T13" fmla="*/ 28 h 128"/>
                <a:gd name="T14" fmla="*/ 0 w 112"/>
                <a:gd name="T15" fmla="*/ 40 h 128"/>
                <a:gd name="T16" fmla="*/ 8 w 112"/>
                <a:gd name="T17" fmla="*/ 48 h 128"/>
                <a:gd name="T18" fmla="*/ 12 w 112"/>
                <a:gd name="T19" fmla="*/ 48 h 128"/>
                <a:gd name="T20" fmla="*/ 12 w 112"/>
                <a:gd name="T21" fmla="*/ 49 h 128"/>
                <a:gd name="T22" fmla="*/ 20 w 112"/>
                <a:gd name="T23" fmla="*/ 121 h 128"/>
                <a:gd name="T24" fmla="*/ 28 w 112"/>
                <a:gd name="T25" fmla="*/ 128 h 128"/>
                <a:gd name="T26" fmla="*/ 84 w 112"/>
                <a:gd name="T27" fmla="*/ 128 h 128"/>
                <a:gd name="T28" fmla="*/ 92 w 112"/>
                <a:gd name="T29" fmla="*/ 121 h 128"/>
                <a:gd name="T30" fmla="*/ 100 w 112"/>
                <a:gd name="T31" fmla="*/ 49 h 128"/>
                <a:gd name="T32" fmla="*/ 100 w 112"/>
                <a:gd name="T33" fmla="*/ 48 h 128"/>
                <a:gd name="T34" fmla="*/ 104 w 112"/>
                <a:gd name="T35" fmla="*/ 48 h 128"/>
                <a:gd name="T36" fmla="*/ 112 w 112"/>
                <a:gd name="T37" fmla="*/ 40 h 128"/>
                <a:gd name="T38" fmla="*/ 112 w 112"/>
                <a:gd name="T39" fmla="*/ 28 h 128"/>
                <a:gd name="T40" fmla="*/ 104 w 112"/>
                <a:gd name="T41" fmla="*/ 20 h 128"/>
                <a:gd name="T42" fmla="*/ 20 w 112"/>
                <a:gd name="T43" fmla="*/ 8 h 128"/>
                <a:gd name="T44" fmla="*/ 92 w 112"/>
                <a:gd name="T45" fmla="*/ 8 h 128"/>
                <a:gd name="T46" fmla="*/ 96 w 112"/>
                <a:gd name="T47" fmla="*/ 20 h 128"/>
                <a:gd name="T48" fmla="*/ 16 w 112"/>
                <a:gd name="T49" fmla="*/ 20 h 128"/>
                <a:gd name="T50" fmla="*/ 20 w 112"/>
                <a:gd name="T51" fmla="*/ 8 h 128"/>
                <a:gd name="T52" fmla="*/ 28 w 112"/>
                <a:gd name="T53" fmla="*/ 120 h 128"/>
                <a:gd name="T54" fmla="*/ 27 w 112"/>
                <a:gd name="T55" fmla="*/ 108 h 128"/>
                <a:gd name="T56" fmla="*/ 85 w 112"/>
                <a:gd name="T57" fmla="*/ 108 h 128"/>
                <a:gd name="T58" fmla="*/ 84 w 112"/>
                <a:gd name="T59" fmla="*/ 120 h 128"/>
                <a:gd name="T60" fmla="*/ 28 w 112"/>
                <a:gd name="T61" fmla="*/ 120 h 128"/>
                <a:gd name="T62" fmla="*/ 86 w 112"/>
                <a:gd name="T63" fmla="*/ 104 h 128"/>
                <a:gd name="T64" fmla="*/ 26 w 112"/>
                <a:gd name="T65" fmla="*/ 104 h 128"/>
                <a:gd name="T66" fmla="*/ 22 w 112"/>
                <a:gd name="T67" fmla="*/ 64 h 128"/>
                <a:gd name="T68" fmla="*/ 90 w 112"/>
                <a:gd name="T69" fmla="*/ 64 h 128"/>
                <a:gd name="T70" fmla="*/ 86 w 112"/>
                <a:gd name="T71" fmla="*/ 104 h 128"/>
                <a:gd name="T72" fmla="*/ 91 w 112"/>
                <a:gd name="T73" fmla="*/ 60 h 128"/>
                <a:gd name="T74" fmla="*/ 21 w 112"/>
                <a:gd name="T75" fmla="*/ 60 h 128"/>
                <a:gd name="T76" fmla="*/ 20 w 112"/>
                <a:gd name="T77" fmla="*/ 48 h 128"/>
                <a:gd name="T78" fmla="*/ 92 w 112"/>
                <a:gd name="T79" fmla="*/ 48 h 128"/>
                <a:gd name="T80" fmla="*/ 91 w 112"/>
                <a:gd name="T81" fmla="*/ 60 h 128"/>
                <a:gd name="T82" fmla="*/ 104 w 112"/>
                <a:gd name="T83" fmla="*/ 40 h 128"/>
                <a:gd name="T84" fmla="*/ 8 w 112"/>
                <a:gd name="T85" fmla="*/ 40 h 128"/>
                <a:gd name="T86" fmla="*/ 8 w 112"/>
                <a:gd name="T87" fmla="*/ 28 h 128"/>
                <a:gd name="T88" fmla="*/ 104 w 112"/>
                <a:gd name="T89" fmla="*/ 28 h 128"/>
                <a:gd name="T90" fmla="*/ 104 w 112"/>
                <a:gd name="T91" fmla="*/ 4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" h="128">
                  <a:moveTo>
                    <a:pt x="104" y="20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99" y="2"/>
                    <a:pt x="95" y="0"/>
                    <a:pt x="9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3" y="2"/>
                    <a:pt x="12" y="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24"/>
                    <a:pt x="0" y="2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9"/>
                    <a:pt x="12" y="49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25"/>
                    <a:pt x="24" y="128"/>
                    <a:pt x="28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8" y="128"/>
                    <a:pt x="92" y="125"/>
                    <a:pt x="92" y="121"/>
                  </a:cubicBezTo>
                  <a:cubicBezTo>
                    <a:pt x="100" y="49"/>
                    <a:pt x="100" y="49"/>
                    <a:pt x="100" y="49"/>
                  </a:cubicBezTo>
                  <a:cubicBezTo>
                    <a:pt x="100" y="49"/>
                    <a:pt x="100" y="48"/>
                    <a:pt x="100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8" y="48"/>
                    <a:pt x="112" y="44"/>
                    <a:pt x="112" y="40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4"/>
                    <a:pt x="109" y="20"/>
                    <a:pt x="104" y="20"/>
                  </a:cubicBezTo>
                  <a:close/>
                  <a:moveTo>
                    <a:pt x="20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20" y="8"/>
                  </a:lnTo>
                  <a:close/>
                  <a:moveTo>
                    <a:pt x="28" y="120"/>
                  </a:moveTo>
                  <a:cubicBezTo>
                    <a:pt x="27" y="108"/>
                    <a:pt x="27" y="108"/>
                    <a:pt x="2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28" y="120"/>
                  </a:lnTo>
                  <a:close/>
                  <a:moveTo>
                    <a:pt x="86" y="104"/>
                  </a:moveTo>
                  <a:cubicBezTo>
                    <a:pt x="26" y="104"/>
                    <a:pt x="26" y="104"/>
                    <a:pt x="26" y="10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90" y="64"/>
                    <a:pt x="90" y="64"/>
                    <a:pt x="90" y="64"/>
                  </a:cubicBezTo>
                  <a:lnTo>
                    <a:pt x="86" y="104"/>
                  </a:lnTo>
                  <a:close/>
                  <a:moveTo>
                    <a:pt x="91" y="60"/>
                  </a:moveTo>
                  <a:cubicBezTo>
                    <a:pt x="21" y="60"/>
                    <a:pt x="21" y="60"/>
                    <a:pt x="21" y="60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91" y="60"/>
                  </a:lnTo>
                  <a:close/>
                  <a:moveTo>
                    <a:pt x="104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94E900F-0887-D4B2-CBB5-2AF059241A26}"/>
                </a:ext>
              </a:extLst>
            </p:cNvPr>
            <p:cNvGrpSpPr/>
            <p:nvPr/>
          </p:nvGrpSpPr>
          <p:grpSpPr>
            <a:xfrm>
              <a:off x="1368788" y="4538071"/>
              <a:ext cx="281946" cy="472003"/>
              <a:chOff x="7375525" y="1689100"/>
              <a:chExt cx="569913" cy="954088"/>
            </a:xfrm>
            <a:grpFill/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20C3C1A7-1118-0EB8-9861-3F5ADB95E8F1}"/>
                  </a:ext>
                </a:extLst>
              </p:cNvPr>
              <p:cNvGrpSpPr/>
              <p:nvPr/>
            </p:nvGrpSpPr>
            <p:grpSpPr>
              <a:xfrm>
                <a:off x="7443788" y="1689100"/>
                <a:ext cx="427038" cy="901701"/>
                <a:chOff x="7443788" y="1689100"/>
                <a:chExt cx="427038" cy="901701"/>
              </a:xfrm>
              <a:grpFill/>
            </p:grpSpPr>
            <p:sp>
              <p:nvSpPr>
                <p:cNvPr id="160" name="Freeform 28">
                  <a:extLst>
                    <a:ext uri="{FF2B5EF4-FFF2-40B4-BE49-F238E27FC236}">
                      <a16:creationId xmlns:a16="http://schemas.microsoft.com/office/drawing/2014/main" id="{20BD3CD2-57BC-85E0-AFDD-FD6F44CB2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3788" y="2436813"/>
                  <a:ext cx="427038" cy="153988"/>
                </a:xfrm>
                <a:custGeom>
                  <a:avLst/>
                  <a:gdLst>
                    <a:gd name="T0" fmla="*/ 22 w 166"/>
                    <a:gd name="T1" fmla="*/ 60 h 60"/>
                    <a:gd name="T2" fmla="*/ 1 w 166"/>
                    <a:gd name="T3" fmla="*/ 54 h 60"/>
                    <a:gd name="T4" fmla="*/ 0 w 166"/>
                    <a:gd name="T5" fmla="*/ 52 h 60"/>
                    <a:gd name="T6" fmla="*/ 2 w 166"/>
                    <a:gd name="T7" fmla="*/ 45 h 60"/>
                    <a:gd name="T8" fmla="*/ 26 w 166"/>
                    <a:gd name="T9" fmla="*/ 0 h 60"/>
                    <a:gd name="T10" fmla="*/ 139 w 166"/>
                    <a:gd name="T11" fmla="*/ 0 h 60"/>
                    <a:gd name="T12" fmla="*/ 164 w 166"/>
                    <a:gd name="T13" fmla="*/ 45 h 60"/>
                    <a:gd name="T14" fmla="*/ 166 w 166"/>
                    <a:gd name="T15" fmla="*/ 52 h 60"/>
                    <a:gd name="T16" fmla="*/ 165 w 166"/>
                    <a:gd name="T17" fmla="*/ 54 h 60"/>
                    <a:gd name="T18" fmla="*/ 143 w 166"/>
                    <a:gd name="T19" fmla="*/ 60 h 60"/>
                    <a:gd name="T20" fmla="*/ 22 w 166"/>
                    <a:gd name="T2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6" h="60">
                      <a:moveTo>
                        <a:pt x="22" y="60"/>
                      </a:moveTo>
                      <a:cubicBezTo>
                        <a:pt x="9" y="60"/>
                        <a:pt x="2" y="57"/>
                        <a:pt x="1" y="54"/>
                      </a:cubicBezTo>
                      <a:cubicBezTo>
                        <a:pt x="0" y="54"/>
                        <a:pt x="0" y="53"/>
                        <a:pt x="0" y="52"/>
                      </a:cubicBezTo>
                      <a:cubicBezTo>
                        <a:pt x="0" y="49"/>
                        <a:pt x="1" y="46"/>
                        <a:pt x="2" y="45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64" y="45"/>
                        <a:pt x="164" y="45"/>
                        <a:pt x="164" y="45"/>
                      </a:cubicBezTo>
                      <a:cubicBezTo>
                        <a:pt x="164" y="46"/>
                        <a:pt x="166" y="49"/>
                        <a:pt x="166" y="52"/>
                      </a:cubicBezTo>
                      <a:cubicBezTo>
                        <a:pt x="166" y="53"/>
                        <a:pt x="165" y="54"/>
                        <a:pt x="165" y="54"/>
                      </a:cubicBezTo>
                      <a:cubicBezTo>
                        <a:pt x="164" y="57"/>
                        <a:pt x="157" y="60"/>
                        <a:pt x="143" y="60"/>
                      </a:cubicBezTo>
                      <a:lnTo>
                        <a:pt x="22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1" name="Oval 29">
                  <a:extLst>
                    <a:ext uri="{FF2B5EF4-FFF2-40B4-BE49-F238E27FC236}">
                      <a16:creationId xmlns:a16="http://schemas.microsoft.com/office/drawing/2014/main" id="{5DE798C3-6EAA-E5D7-D6FF-FA452AA827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0313" y="1870075"/>
                  <a:ext cx="74613" cy="746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2" name="Oval 30">
                  <a:extLst>
                    <a:ext uri="{FF2B5EF4-FFF2-40B4-BE49-F238E27FC236}">
                      <a16:creationId xmlns:a16="http://schemas.microsoft.com/office/drawing/2014/main" id="{88E6F628-12D2-B9B6-74DB-7226E2EAD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6988" y="1744663"/>
                  <a:ext cx="115888" cy="1158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3" name="Oval 31">
                  <a:extLst>
                    <a:ext uri="{FF2B5EF4-FFF2-40B4-BE49-F238E27FC236}">
                      <a16:creationId xmlns:a16="http://schemas.microsoft.com/office/drawing/2014/main" id="{A63B671F-CAA7-3DFD-C706-7E41E8896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6188" y="1689100"/>
                  <a:ext cx="50800" cy="508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59" name="Freeform 32">
                <a:extLst>
                  <a:ext uri="{FF2B5EF4-FFF2-40B4-BE49-F238E27FC236}">
                    <a16:creationId xmlns:a16="http://schemas.microsoft.com/office/drawing/2014/main" id="{474E28BA-40C4-4232-2584-DF7BCC7B9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75525" y="1985963"/>
                <a:ext cx="569913" cy="657225"/>
              </a:xfrm>
              <a:custGeom>
                <a:avLst/>
                <a:gdLst>
                  <a:gd name="T0" fmla="*/ 177 w 222"/>
                  <a:gd name="T1" fmla="*/ 258 h 258"/>
                  <a:gd name="T2" fmla="*/ 45 w 222"/>
                  <a:gd name="T3" fmla="*/ 258 h 258"/>
                  <a:gd name="T4" fmla="*/ 7 w 222"/>
                  <a:gd name="T5" fmla="*/ 244 h 258"/>
                  <a:gd name="T6" fmla="*/ 8 w 222"/>
                  <a:gd name="T7" fmla="*/ 218 h 258"/>
                  <a:gd name="T8" fmla="*/ 79 w 222"/>
                  <a:gd name="T9" fmla="*/ 88 h 258"/>
                  <a:gd name="T10" fmla="*/ 79 w 222"/>
                  <a:gd name="T11" fmla="*/ 30 h 258"/>
                  <a:gd name="T12" fmla="*/ 76 w 222"/>
                  <a:gd name="T13" fmla="*/ 29 h 258"/>
                  <a:gd name="T14" fmla="*/ 67 w 222"/>
                  <a:gd name="T15" fmla="*/ 25 h 258"/>
                  <a:gd name="T16" fmla="*/ 65 w 222"/>
                  <a:gd name="T17" fmla="*/ 23 h 258"/>
                  <a:gd name="T18" fmla="*/ 63 w 222"/>
                  <a:gd name="T19" fmla="*/ 6 h 258"/>
                  <a:gd name="T20" fmla="*/ 69 w 222"/>
                  <a:gd name="T21" fmla="*/ 0 h 258"/>
                  <a:gd name="T22" fmla="*/ 153 w 222"/>
                  <a:gd name="T23" fmla="*/ 0 h 258"/>
                  <a:gd name="T24" fmla="*/ 159 w 222"/>
                  <a:gd name="T25" fmla="*/ 6 h 258"/>
                  <a:gd name="T26" fmla="*/ 157 w 222"/>
                  <a:gd name="T27" fmla="*/ 23 h 258"/>
                  <a:gd name="T28" fmla="*/ 155 w 222"/>
                  <a:gd name="T29" fmla="*/ 25 h 258"/>
                  <a:gd name="T30" fmla="*/ 146 w 222"/>
                  <a:gd name="T31" fmla="*/ 29 h 258"/>
                  <a:gd name="T32" fmla="*/ 143 w 222"/>
                  <a:gd name="T33" fmla="*/ 30 h 258"/>
                  <a:gd name="T34" fmla="*/ 143 w 222"/>
                  <a:gd name="T35" fmla="*/ 88 h 258"/>
                  <a:gd name="T36" fmla="*/ 214 w 222"/>
                  <a:gd name="T37" fmla="*/ 218 h 258"/>
                  <a:gd name="T38" fmla="*/ 215 w 222"/>
                  <a:gd name="T39" fmla="*/ 244 h 258"/>
                  <a:gd name="T40" fmla="*/ 177 w 222"/>
                  <a:gd name="T41" fmla="*/ 258 h 258"/>
                  <a:gd name="T42" fmla="*/ 76 w 222"/>
                  <a:gd name="T43" fmla="*/ 17 h 258"/>
                  <a:gd name="T44" fmla="*/ 79 w 222"/>
                  <a:gd name="T45" fmla="*/ 17 h 258"/>
                  <a:gd name="T46" fmla="*/ 91 w 222"/>
                  <a:gd name="T47" fmla="*/ 28 h 258"/>
                  <a:gd name="T48" fmla="*/ 91 w 222"/>
                  <a:gd name="T49" fmla="*/ 29 h 258"/>
                  <a:gd name="T50" fmla="*/ 91 w 222"/>
                  <a:gd name="T51" fmla="*/ 90 h 258"/>
                  <a:gd name="T52" fmla="*/ 90 w 222"/>
                  <a:gd name="T53" fmla="*/ 93 h 258"/>
                  <a:gd name="T54" fmla="*/ 19 w 222"/>
                  <a:gd name="T55" fmla="*/ 224 h 258"/>
                  <a:gd name="T56" fmla="*/ 17 w 222"/>
                  <a:gd name="T57" fmla="*/ 238 h 258"/>
                  <a:gd name="T58" fmla="*/ 45 w 222"/>
                  <a:gd name="T59" fmla="*/ 246 h 258"/>
                  <a:gd name="T60" fmla="*/ 177 w 222"/>
                  <a:gd name="T61" fmla="*/ 246 h 258"/>
                  <a:gd name="T62" fmla="*/ 205 w 222"/>
                  <a:gd name="T63" fmla="*/ 238 h 258"/>
                  <a:gd name="T64" fmla="*/ 203 w 222"/>
                  <a:gd name="T65" fmla="*/ 224 h 258"/>
                  <a:gd name="T66" fmla="*/ 132 w 222"/>
                  <a:gd name="T67" fmla="*/ 93 h 258"/>
                  <a:gd name="T68" fmla="*/ 131 w 222"/>
                  <a:gd name="T69" fmla="*/ 90 h 258"/>
                  <a:gd name="T70" fmla="*/ 131 w 222"/>
                  <a:gd name="T71" fmla="*/ 29 h 258"/>
                  <a:gd name="T72" fmla="*/ 131 w 222"/>
                  <a:gd name="T73" fmla="*/ 28 h 258"/>
                  <a:gd name="T74" fmla="*/ 144 w 222"/>
                  <a:gd name="T75" fmla="*/ 17 h 258"/>
                  <a:gd name="T76" fmla="*/ 146 w 222"/>
                  <a:gd name="T77" fmla="*/ 17 h 258"/>
                  <a:gd name="T78" fmla="*/ 147 w 222"/>
                  <a:gd name="T79" fmla="*/ 12 h 258"/>
                  <a:gd name="T80" fmla="*/ 75 w 222"/>
                  <a:gd name="T81" fmla="*/ 12 h 258"/>
                  <a:gd name="T82" fmla="*/ 76 w 222"/>
                  <a:gd name="T83" fmla="*/ 17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258">
                    <a:moveTo>
                      <a:pt x="177" y="258"/>
                    </a:moveTo>
                    <a:cubicBezTo>
                      <a:pt x="45" y="258"/>
                      <a:pt x="45" y="258"/>
                      <a:pt x="45" y="258"/>
                    </a:cubicBezTo>
                    <a:cubicBezTo>
                      <a:pt x="25" y="258"/>
                      <a:pt x="12" y="253"/>
                      <a:pt x="7" y="244"/>
                    </a:cubicBezTo>
                    <a:cubicBezTo>
                      <a:pt x="0" y="232"/>
                      <a:pt x="8" y="219"/>
                      <a:pt x="8" y="21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8" y="30"/>
                      <a:pt x="77" y="29"/>
                      <a:pt x="76" y="29"/>
                    </a:cubicBezTo>
                    <a:cubicBezTo>
                      <a:pt x="73" y="29"/>
                      <a:pt x="70" y="28"/>
                      <a:pt x="67" y="25"/>
                    </a:cubicBezTo>
                    <a:cubicBezTo>
                      <a:pt x="66" y="25"/>
                      <a:pt x="65" y="24"/>
                      <a:pt x="65" y="23"/>
                    </a:cubicBezTo>
                    <a:cubicBezTo>
                      <a:pt x="63" y="17"/>
                      <a:pt x="63" y="8"/>
                      <a:pt x="63" y="6"/>
                    </a:cubicBezTo>
                    <a:cubicBezTo>
                      <a:pt x="63" y="3"/>
                      <a:pt x="65" y="0"/>
                      <a:pt x="6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7" y="0"/>
                      <a:pt x="159" y="3"/>
                      <a:pt x="159" y="6"/>
                    </a:cubicBezTo>
                    <a:cubicBezTo>
                      <a:pt x="159" y="8"/>
                      <a:pt x="159" y="17"/>
                      <a:pt x="157" y="23"/>
                    </a:cubicBezTo>
                    <a:cubicBezTo>
                      <a:pt x="157" y="24"/>
                      <a:pt x="156" y="24"/>
                      <a:pt x="155" y="25"/>
                    </a:cubicBezTo>
                    <a:cubicBezTo>
                      <a:pt x="152" y="28"/>
                      <a:pt x="149" y="29"/>
                      <a:pt x="146" y="29"/>
                    </a:cubicBezTo>
                    <a:cubicBezTo>
                      <a:pt x="145" y="29"/>
                      <a:pt x="144" y="30"/>
                      <a:pt x="143" y="30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214" y="218"/>
                      <a:pt x="214" y="218"/>
                      <a:pt x="214" y="218"/>
                    </a:cubicBezTo>
                    <a:cubicBezTo>
                      <a:pt x="214" y="219"/>
                      <a:pt x="222" y="232"/>
                      <a:pt x="215" y="244"/>
                    </a:cubicBezTo>
                    <a:cubicBezTo>
                      <a:pt x="210" y="253"/>
                      <a:pt x="197" y="258"/>
                      <a:pt x="177" y="258"/>
                    </a:cubicBezTo>
                    <a:close/>
                    <a:moveTo>
                      <a:pt x="76" y="17"/>
                    </a:moveTo>
                    <a:cubicBezTo>
                      <a:pt x="77" y="17"/>
                      <a:pt x="78" y="17"/>
                      <a:pt x="79" y="17"/>
                    </a:cubicBezTo>
                    <a:cubicBezTo>
                      <a:pt x="82" y="18"/>
                      <a:pt x="90" y="19"/>
                      <a:pt x="91" y="28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1"/>
                      <a:pt x="91" y="92"/>
                      <a:pt x="90" y="93"/>
                    </a:cubicBezTo>
                    <a:cubicBezTo>
                      <a:pt x="19" y="224"/>
                      <a:pt x="19" y="224"/>
                      <a:pt x="19" y="224"/>
                    </a:cubicBezTo>
                    <a:cubicBezTo>
                      <a:pt x="19" y="224"/>
                      <a:pt x="14" y="232"/>
                      <a:pt x="17" y="238"/>
                    </a:cubicBezTo>
                    <a:cubicBezTo>
                      <a:pt x="20" y="243"/>
                      <a:pt x="30" y="246"/>
                      <a:pt x="45" y="246"/>
                    </a:cubicBezTo>
                    <a:cubicBezTo>
                      <a:pt x="177" y="246"/>
                      <a:pt x="177" y="246"/>
                      <a:pt x="177" y="246"/>
                    </a:cubicBezTo>
                    <a:cubicBezTo>
                      <a:pt x="192" y="246"/>
                      <a:pt x="202" y="243"/>
                      <a:pt x="205" y="238"/>
                    </a:cubicBezTo>
                    <a:cubicBezTo>
                      <a:pt x="208" y="232"/>
                      <a:pt x="203" y="224"/>
                      <a:pt x="203" y="224"/>
                    </a:cubicBezTo>
                    <a:cubicBezTo>
                      <a:pt x="132" y="93"/>
                      <a:pt x="132" y="93"/>
                      <a:pt x="132" y="93"/>
                    </a:cubicBezTo>
                    <a:cubicBezTo>
                      <a:pt x="131" y="92"/>
                      <a:pt x="131" y="91"/>
                      <a:pt x="131" y="90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32" y="19"/>
                      <a:pt x="140" y="18"/>
                      <a:pt x="144" y="17"/>
                    </a:cubicBezTo>
                    <a:cubicBezTo>
                      <a:pt x="144" y="17"/>
                      <a:pt x="145" y="17"/>
                      <a:pt x="146" y="17"/>
                    </a:cubicBezTo>
                    <a:cubicBezTo>
                      <a:pt x="147" y="15"/>
                      <a:pt x="147" y="14"/>
                      <a:pt x="147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4"/>
                      <a:pt x="75" y="15"/>
                      <a:pt x="7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18C95AC-CE1A-D489-E574-87948C6EB191}"/>
                </a:ext>
              </a:extLst>
            </p:cNvPr>
            <p:cNvGrpSpPr/>
            <p:nvPr/>
          </p:nvGrpSpPr>
          <p:grpSpPr>
            <a:xfrm rot="468924">
              <a:off x="11418346" y="4524306"/>
              <a:ext cx="372939" cy="499533"/>
              <a:chOff x="7029451" y="3441701"/>
              <a:chExt cx="692150" cy="927099"/>
            </a:xfrm>
            <a:grpFill/>
          </p:grpSpPr>
          <p:sp>
            <p:nvSpPr>
              <p:cNvPr id="153" name="Freeform 15">
                <a:extLst>
                  <a:ext uri="{FF2B5EF4-FFF2-40B4-BE49-F238E27FC236}">
                    <a16:creationId xmlns:a16="http://schemas.microsoft.com/office/drawing/2014/main" id="{A5F174F3-2B44-3C4D-E28E-B1610A6832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29451" y="3681413"/>
                <a:ext cx="630238" cy="687387"/>
              </a:xfrm>
              <a:custGeom>
                <a:avLst/>
                <a:gdLst>
                  <a:gd name="T0" fmla="*/ 152 w 165"/>
                  <a:gd name="T1" fmla="*/ 110 h 181"/>
                  <a:gd name="T2" fmla="*/ 125 w 165"/>
                  <a:gd name="T3" fmla="*/ 85 h 181"/>
                  <a:gd name="T4" fmla="*/ 125 w 165"/>
                  <a:gd name="T5" fmla="*/ 82 h 181"/>
                  <a:gd name="T6" fmla="*/ 100 w 165"/>
                  <a:gd name="T7" fmla="*/ 98 h 181"/>
                  <a:gd name="T8" fmla="*/ 95 w 165"/>
                  <a:gd name="T9" fmla="*/ 101 h 181"/>
                  <a:gd name="T10" fmla="*/ 94 w 165"/>
                  <a:gd name="T11" fmla="*/ 94 h 181"/>
                  <a:gd name="T12" fmla="*/ 96 w 165"/>
                  <a:gd name="T13" fmla="*/ 49 h 181"/>
                  <a:gd name="T14" fmla="*/ 109 w 165"/>
                  <a:gd name="T15" fmla="*/ 38 h 181"/>
                  <a:gd name="T16" fmla="*/ 110 w 165"/>
                  <a:gd name="T17" fmla="*/ 38 h 181"/>
                  <a:gd name="T18" fmla="*/ 110 w 165"/>
                  <a:gd name="T19" fmla="*/ 36 h 181"/>
                  <a:gd name="T20" fmla="*/ 113 w 165"/>
                  <a:gd name="T21" fmla="*/ 16 h 181"/>
                  <a:gd name="T22" fmla="*/ 115 w 165"/>
                  <a:gd name="T23" fmla="*/ 11 h 181"/>
                  <a:gd name="T24" fmla="*/ 115 w 165"/>
                  <a:gd name="T25" fmla="*/ 12 h 181"/>
                  <a:gd name="T26" fmla="*/ 118 w 165"/>
                  <a:gd name="T27" fmla="*/ 8 h 181"/>
                  <a:gd name="T28" fmla="*/ 120 w 165"/>
                  <a:gd name="T29" fmla="*/ 6 h 181"/>
                  <a:gd name="T30" fmla="*/ 38 w 165"/>
                  <a:gd name="T31" fmla="*/ 32 h 181"/>
                  <a:gd name="T32" fmla="*/ 31 w 165"/>
                  <a:gd name="T33" fmla="*/ 150 h 181"/>
                  <a:gd name="T34" fmla="*/ 150 w 165"/>
                  <a:gd name="T35" fmla="*/ 144 h 181"/>
                  <a:gd name="T36" fmla="*/ 160 w 165"/>
                  <a:gd name="T37" fmla="*/ 131 h 181"/>
                  <a:gd name="T38" fmla="*/ 152 w 165"/>
                  <a:gd name="T39" fmla="*/ 110 h 181"/>
                  <a:gd name="T40" fmla="*/ 53 w 165"/>
                  <a:gd name="T41" fmla="*/ 118 h 181"/>
                  <a:gd name="T42" fmla="*/ 35 w 165"/>
                  <a:gd name="T43" fmla="*/ 118 h 181"/>
                  <a:gd name="T44" fmla="*/ 35 w 165"/>
                  <a:gd name="T45" fmla="*/ 100 h 181"/>
                  <a:gd name="T46" fmla="*/ 53 w 165"/>
                  <a:gd name="T47" fmla="*/ 100 h 181"/>
                  <a:gd name="T48" fmla="*/ 53 w 165"/>
                  <a:gd name="T49" fmla="*/ 118 h 181"/>
                  <a:gd name="T50" fmla="*/ 41 w 165"/>
                  <a:gd name="T51" fmla="*/ 76 h 181"/>
                  <a:gd name="T52" fmla="*/ 41 w 165"/>
                  <a:gd name="T53" fmla="*/ 58 h 181"/>
                  <a:gd name="T54" fmla="*/ 59 w 165"/>
                  <a:gd name="T55" fmla="*/ 58 h 181"/>
                  <a:gd name="T56" fmla="*/ 59 w 165"/>
                  <a:gd name="T57" fmla="*/ 76 h 181"/>
                  <a:gd name="T58" fmla="*/ 41 w 165"/>
                  <a:gd name="T59" fmla="*/ 76 h 181"/>
                  <a:gd name="T60" fmla="*/ 84 w 165"/>
                  <a:gd name="T61" fmla="*/ 147 h 181"/>
                  <a:gd name="T62" fmla="*/ 66 w 165"/>
                  <a:gd name="T63" fmla="*/ 147 h 181"/>
                  <a:gd name="T64" fmla="*/ 66 w 165"/>
                  <a:gd name="T65" fmla="*/ 129 h 181"/>
                  <a:gd name="T66" fmla="*/ 84 w 165"/>
                  <a:gd name="T67" fmla="*/ 129 h 181"/>
                  <a:gd name="T68" fmla="*/ 84 w 165"/>
                  <a:gd name="T69" fmla="*/ 147 h 181"/>
                  <a:gd name="T70" fmla="*/ 71 w 165"/>
                  <a:gd name="T71" fmla="*/ 46 h 181"/>
                  <a:gd name="T72" fmla="*/ 71 w 165"/>
                  <a:gd name="T73" fmla="*/ 28 h 181"/>
                  <a:gd name="T74" fmla="*/ 89 w 165"/>
                  <a:gd name="T75" fmla="*/ 28 h 181"/>
                  <a:gd name="T76" fmla="*/ 89 w 165"/>
                  <a:gd name="T77" fmla="*/ 46 h 181"/>
                  <a:gd name="T78" fmla="*/ 71 w 165"/>
                  <a:gd name="T79" fmla="*/ 46 h 181"/>
                  <a:gd name="T80" fmla="*/ 125 w 165"/>
                  <a:gd name="T81" fmla="*/ 147 h 181"/>
                  <a:gd name="T82" fmla="*/ 107 w 165"/>
                  <a:gd name="T83" fmla="*/ 147 h 181"/>
                  <a:gd name="T84" fmla="*/ 107 w 165"/>
                  <a:gd name="T85" fmla="*/ 129 h 181"/>
                  <a:gd name="T86" fmla="*/ 125 w 165"/>
                  <a:gd name="T87" fmla="*/ 129 h 181"/>
                  <a:gd name="T88" fmla="*/ 125 w 165"/>
                  <a:gd name="T89" fmla="*/ 14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5" h="181">
                    <a:moveTo>
                      <a:pt x="152" y="110"/>
                    </a:moveTo>
                    <a:cubicBezTo>
                      <a:pt x="152" y="110"/>
                      <a:pt x="125" y="101"/>
                      <a:pt x="125" y="85"/>
                    </a:cubicBezTo>
                    <a:cubicBezTo>
                      <a:pt x="125" y="84"/>
                      <a:pt x="125" y="83"/>
                      <a:pt x="125" y="82"/>
                    </a:cubicBezTo>
                    <a:cubicBezTo>
                      <a:pt x="115" y="89"/>
                      <a:pt x="104" y="96"/>
                      <a:pt x="100" y="98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3" y="89"/>
                      <a:pt x="90" y="59"/>
                      <a:pt x="96" y="49"/>
                    </a:cubicBezTo>
                    <a:cubicBezTo>
                      <a:pt x="99" y="44"/>
                      <a:pt x="103" y="40"/>
                      <a:pt x="109" y="38"/>
                    </a:cubicBezTo>
                    <a:cubicBezTo>
                      <a:pt x="109" y="38"/>
                      <a:pt x="110" y="38"/>
                      <a:pt x="110" y="38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10" y="31"/>
                      <a:pt x="110" y="22"/>
                      <a:pt x="113" y="16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8" y="7"/>
                      <a:pt x="119" y="7"/>
                      <a:pt x="120" y="6"/>
                    </a:cubicBezTo>
                    <a:cubicBezTo>
                      <a:pt x="92" y="0"/>
                      <a:pt x="61" y="9"/>
                      <a:pt x="38" y="32"/>
                    </a:cubicBezTo>
                    <a:cubicBezTo>
                      <a:pt x="3" y="66"/>
                      <a:pt x="0" y="119"/>
                      <a:pt x="31" y="150"/>
                    </a:cubicBezTo>
                    <a:cubicBezTo>
                      <a:pt x="62" y="181"/>
                      <a:pt x="115" y="178"/>
                      <a:pt x="150" y="144"/>
                    </a:cubicBezTo>
                    <a:cubicBezTo>
                      <a:pt x="158" y="135"/>
                      <a:pt x="160" y="131"/>
                      <a:pt x="160" y="131"/>
                    </a:cubicBezTo>
                    <a:cubicBezTo>
                      <a:pt x="165" y="123"/>
                      <a:pt x="161" y="114"/>
                      <a:pt x="152" y="110"/>
                    </a:cubicBezTo>
                    <a:close/>
                    <a:moveTo>
                      <a:pt x="53" y="118"/>
                    </a:moveTo>
                    <a:cubicBezTo>
                      <a:pt x="48" y="123"/>
                      <a:pt x="40" y="123"/>
                      <a:pt x="35" y="118"/>
                    </a:cubicBezTo>
                    <a:cubicBezTo>
                      <a:pt x="30" y="113"/>
                      <a:pt x="30" y="105"/>
                      <a:pt x="35" y="100"/>
                    </a:cubicBezTo>
                    <a:cubicBezTo>
                      <a:pt x="40" y="95"/>
                      <a:pt x="48" y="95"/>
                      <a:pt x="53" y="100"/>
                    </a:cubicBezTo>
                    <a:cubicBezTo>
                      <a:pt x="58" y="105"/>
                      <a:pt x="58" y="113"/>
                      <a:pt x="53" y="118"/>
                    </a:cubicBezTo>
                    <a:close/>
                    <a:moveTo>
                      <a:pt x="41" y="76"/>
                    </a:moveTo>
                    <a:cubicBezTo>
                      <a:pt x="36" y="71"/>
                      <a:pt x="36" y="63"/>
                      <a:pt x="41" y="58"/>
                    </a:cubicBezTo>
                    <a:cubicBezTo>
                      <a:pt x="46" y="53"/>
                      <a:pt x="54" y="53"/>
                      <a:pt x="59" y="58"/>
                    </a:cubicBezTo>
                    <a:cubicBezTo>
                      <a:pt x="64" y="63"/>
                      <a:pt x="64" y="71"/>
                      <a:pt x="59" y="76"/>
                    </a:cubicBezTo>
                    <a:cubicBezTo>
                      <a:pt x="54" y="81"/>
                      <a:pt x="46" y="81"/>
                      <a:pt x="41" y="76"/>
                    </a:cubicBezTo>
                    <a:close/>
                    <a:moveTo>
                      <a:pt x="84" y="147"/>
                    </a:moveTo>
                    <a:cubicBezTo>
                      <a:pt x="79" y="152"/>
                      <a:pt x="71" y="152"/>
                      <a:pt x="66" y="147"/>
                    </a:cubicBezTo>
                    <a:cubicBezTo>
                      <a:pt x="61" y="142"/>
                      <a:pt x="61" y="134"/>
                      <a:pt x="66" y="129"/>
                    </a:cubicBezTo>
                    <a:cubicBezTo>
                      <a:pt x="71" y="124"/>
                      <a:pt x="79" y="124"/>
                      <a:pt x="84" y="129"/>
                    </a:cubicBezTo>
                    <a:cubicBezTo>
                      <a:pt x="89" y="134"/>
                      <a:pt x="89" y="142"/>
                      <a:pt x="84" y="147"/>
                    </a:cubicBezTo>
                    <a:close/>
                    <a:moveTo>
                      <a:pt x="71" y="46"/>
                    </a:moveTo>
                    <a:cubicBezTo>
                      <a:pt x="66" y="41"/>
                      <a:pt x="66" y="33"/>
                      <a:pt x="71" y="28"/>
                    </a:cubicBezTo>
                    <a:cubicBezTo>
                      <a:pt x="76" y="23"/>
                      <a:pt x="84" y="23"/>
                      <a:pt x="89" y="28"/>
                    </a:cubicBezTo>
                    <a:cubicBezTo>
                      <a:pt x="94" y="33"/>
                      <a:pt x="94" y="41"/>
                      <a:pt x="89" y="46"/>
                    </a:cubicBezTo>
                    <a:cubicBezTo>
                      <a:pt x="84" y="51"/>
                      <a:pt x="76" y="51"/>
                      <a:pt x="71" y="46"/>
                    </a:cubicBezTo>
                    <a:close/>
                    <a:moveTo>
                      <a:pt x="125" y="147"/>
                    </a:moveTo>
                    <a:cubicBezTo>
                      <a:pt x="120" y="152"/>
                      <a:pt x="112" y="152"/>
                      <a:pt x="107" y="147"/>
                    </a:cubicBezTo>
                    <a:cubicBezTo>
                      <a:pt x="102" y="142"/>
                      <a:pt x="102" y="134"/>
                      <a:pt x="107" y="129"/>
                    </a:cubicBezTo>
                    <a:cubicBezTo>
                      <a:pt x="112" y="124"/>
                      <a:pt x="120" y="124"/>
                      <a:pt x="125" y="129"/>
                    </a:cubicBezTo>
                    <a:cubicBezTo>
                      <a:pt x="130" y="134"/>
                      <a:pt x="130" y="142"/>
                      <a:pt x="125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16">
                <a:extLst>
                  <a:ext uri="{FF2B5EF4-FFF2-40B4-BE49-F238E27FC236}">
                    <a16:creationId xmlns:a16="http://schemas.microsoft.com/office/drawing/2014/main" id="{840FC605-479A-7547-01DD-7157D59F8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01" y="3784600"/>
                <a:ext cx="122238" cy="147637"/>
              </a:xfrm>
              <a:custGeom>
                <a:avLst/>
                <a:gdLst>
                  <a:gd name="T0" fmla="*/ 20 w 32"/>
                  <a:gd name="T1" fmla="*/ 0 h 39"/>
                  <a:gd name="T2" fmla="*/ 20 w 32"/>
                  <a:gd name="T3" fmla="*/ 2 h 39"/>
                  <a:gd name="T4" fmla="*/ 18 w 32"/>
                  <a:gd name="T5" fmla="*/ 6 h 39"/>
                  <a:gd name="T6" fmla="*/ 18 w 32"/>
                  <a:gd name="T7" fmla="*/ 6 h 39"/>
                  <a:gd name="T8" fmla="*/ 16 w 32"/>
                  <a:gd name="T9" fmla="*/ 10 h 39"/>
                  <a:gd name="T10" fmla="*/ 1 w 32"/>
                  <a:gd name="T11" fmla="*/ 25 h 39"/>
                  <a:gd name="T12" fmla="*/ 0 w 32"/>
                  <a:gd name="T13" fmla="*/ 25 h 39"/>
                  <a:gd name="T14" fmla="*/ 0 w 32"/>
                  <a:gd name="T15" fmla="*/ 39 h 39"/>
                  <a:gd name="T16" fmla="*/ 19 w 32"/>
                  <a:gd name="T17" fmla="*/ 31 h 39"/>
                  <a:gd name="T18" fmla="*/ 28 w 32"/>
                  <a:gd name="T19" fmla="*/ 10 h 39"/>
                  <a:gd name="T20" fmla="*/ 20 w 32"/>
                  <a:gd name="T2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39">
                    <a:moveTo>
                      <a:pt x="20" y="0"/>
                    </a:moveTo>
                    <a:cubicBezTo>
                      <a:pt x="20" y="1"/>
                      <a:pt x="20" y="2"/>
                      <a:pt x="20" y="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2" y="16"/>
                      <a:pt x="6" y="22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30"/>
                      <a:pt x="2" y="34"/>
                      <a:pt x="0" y="39"/>
                    </a:cubicBezTo>
                    <a:cubicBezTo>
                      <a:pt x="9" y="34"/>
                      <a:pt x="19" y="31"/>
                      <a:pt x="19" y="31"/>
                    </a:cubicBezTo>
                    <a:cubicBezTo>
                      <a:pt x="28" y="28"/>
                      <a:pt x="32" y="19"/>
                      <a:pt x="28" y="10"/>
                    </a:cubicBezTo>
                    <a:cubicBezTo>
                      <a:pt x="28" y="10"/>
                      <a:pt x="26" y="7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17">
                <a:extLst>
                  <a:ext uri="{FF2B5EF4-FFF2-40B4-BE49-F238E27FC236}">
                    <a16:creationId xmlns:a16="http://schemas.microsoft.com/office/drawing/2014/main" id="{FB0E9325-B3A2-8193-AD4B-877D7F1DE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9813" y="3829050"/>
                <a:ext cx="163513" cy="214312"/>
              </a:xfrm>
              <a:custGeom>
                <a:avLst/>
                <a:gdLst>
                  <a:gd name="T0" fmla="*/ 30 w 43"/>
                  <a:gd name="T1" fmla="*/ 5 h 56"/>
                  <a:gd name="T2" fmla="*/ 5 w 43"/>
                  <a:gd name="T3" fmla="*/ 13 h 56"/>
                  <a:gd name="T4" fmla="*/ 4 w 43"/>
                  <a:gd name="T5" fmla="*/ 56 h 56"/>
                  <a:gd name="T6" fmla="*/ 38 w 43"/>
                  <a:gd name="T7" fmla="*/ 30 h 56"/>
                  <a:gd name="T8" fmla="*/ 30 w 43"/>
                  <a:gd name="T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6">
                    <a:moveTo>
                      <a:pt x="30" y="5"/>
                    </a:moveTo>
                    <a:cubicBezTo>
                      <a:pt x="21" y="0"/>
                      <a:pt x="10" y="4"/>
                      <a:pt x="5" y="13"/>
                    </a:cubicBezTo>
                    <a:cubicBezTo>
                      <a:pt x="0" y="22"/>
                      <a:pt x="4" y="56"/>
                      <a:pt x="4" y="56"/>
                    </a:cubicBezTo>
                    <a:cubicBezTo>
                      <a:pt x="4" y="56"/>
                      <a:pt x="34" y="39"/>
                      <a:pt x="38" y="30"/>
                    </a:cubicBezTo>
                    <a:cubicBezTo>
                      <a:pt x="43" y="21"/>
                      <a:pt x="40" y="10"/>
                      <a:pt x="3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18">
                <a:extLst>
                  <a:ext uri="{FF2B5EF4-FFF2-40B4-BE49-F238E27FC236}">
                    <a16:creationId xmlns:a16="http://schemas.microsoft.com/office/drawing/2014/main" id="{6A085620-6D9B-2964-A8CC-A9922BAB8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1413" y="3441701"/>
                <a:ext cx="230188" cy="346075"/>
              </a:xfrm>
              <a:custGeom>
                <a:avLst/>
                <a:gdLst>
                  <a:gd name="T0" fmla="*/ 51 w 60"/>
                  <a:gd name="T1" fmla="*/ 9 h 91"/>
                  <a:gd name="T2" fmla="*/ 0 w 60"/>
                  <a:gd name="T3" fmla="*/ 75 h 91"/>
                  <a:gd name="T4" fmla="*/ 32 w 60"/>
                  <a:gd name="T5" fmla="*/ 91 h 91"/>
                  <a:gd name="T6" fmla="*/ 57 w 60"/>
                  <a:gd name="T7" fmla="*/ 12 h 91"/>
                  <a:gd name="T8" fmla="*/ 51 w 60"/>
                  <a:gd name="T9" fmla="*/ 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91">
                    <a:moveTo>
                      <a:pt x="51" y="9"/>
                    </a:moveTo>
                    <a:cubicBezTo>
                      <a:pt x="51" y="9"/>
                      <a:pt x="12" y="57"/>
                      <a:pt x="0" y="75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40" y="71"/>
                      <a:pt x="57" y="12"/>
                      <a:pt x="57" y="12"/>
                    </a:cubicBezTo>
                    <a:cubicBezTo>
                      <a:pt x="60" y="2"/>
                      <a:pt x="57" y="0"/>
                      <a:pt x="5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19">
                <a:extLst>
                  <a:ext uri="{FF2B5EF4-FFF2-40B4-BE49-F238E27FC236}">
                    <a16:creationId xmlns:a16="http://schemas.microsoft.com/office/drawing/2014/main" id="{3A51CC4A-CF9C-3CFB-6504-5EEBF876A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6013" y="3749675"/>
                <a:ext cx="136525" cy="117475"/>
              </a:xfrm>
              <a:custGeom>
                <a:avLst/>
                <a:gdLst>
                  <a:gd name="T0" fmla="*/ 36 w 36"/>
                  <a:gd name="T1" fmla="*/ 18 h 31"/>
                  <a:gd name="T2" fmla="*/ 3 w 36"/>
                  <a:gd name="T3" fmla="*/ 0 h 31"/>
                  <a:gd name="T4" fmla="*/ 0 w 36"/>
                  <a:gd name="T5" fmla="*/ 19 h 31"/>
                  <a:gd name="T6" fmla="*/ 13 w 36"/>
                  <a:gd name="T7" fmla="*/ 22 h 31"/>
                  <a:gd name="T8" fmla="*/ 22 w 36"/>
                  <a:gd name="T9" fmla="*/ 31 h 31"/>
                  <a:gd name="T10" fmla="*/ 36 w 36"/>
                  <a:gd name="T11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1">
                    <a:moveTo>
                      <a:pt x="36" y="18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6"/>
                      <a:pt x="0" y="15"/>
                      <a:pt x="0" y="19"/>
                    </a:cubicBezTo>
                    <a:cubicBezTo>
                      <a:pt x="4" y="19"/>
                      <a:pt x="8" y="20"/>
                      <a:pt x="13" y="22"/>
                    </a:cubicBezTo>
                    <a:cubicBezTo>
                      <a:pt x="17" y="24"/>
                      <a:pt x="20" y="27"/>
                      <a:pt x="22" y="31"/>
                    </a:cubicBezTo>
                    <a:cubicBezTo>
                      <a:pt x="26" y="28"/>
                      <a:pt x="32" y="23"/>
                      <a:pt x="3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A38EF72-8CD3-432A-DEC4-4A0465249156}"/>
                </a:ext>
              </a:extLst>
            </p:cNvPr>
            <p:cNvGrpSpPr/>
            <p:nvPr/>
          </p:nvGrpSpPr>
          <p:grpSpPr>
            <a:xfrm>
              <a:off x="9594050" y="3767611"/>
              <a:ext cx="402844" cy="408246"/>
              <a:chOff x="8535988" y="2424113"/>
              <a:chExt cx="828675" cy="839787"/>
            </a:xfrm>
            <a:grpFill/>
          </p:grpSpPr>
          <p:sp>
            <p:nvSpPr>
              <p:cNvPr id="145" name="Rectangle 5">
                <a:extLst>
                  <a:ext uri="{FF2B5EF4-FFF2-40B4-BE49-F238E27FC236}">
                    <a16:creationId xmlns:a16="http://schemas.microsoft.com/office/drawing/2014/main" id="{8EFEDD4D-B52A-0506-812F-BCDF64137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04263" y="2925763"/>
                <a:ext cx="49371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Rectangle 6">
                <a:extLst>
                  <a:ext uri="{FF2B5EF4-FFF2-40B4-BE49-F238E27FC236}">
                    <a16:creationId xmlns:a16="http://schemas.microsoft.com/office/drawing/2014/main" id="{320EBFA1-D9E2-BD4E-72AE-028D89E5A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04263" y="2762250"/>
                <a:ext cx="95250" cy="1476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Rectangle 7">
                <a:extLst>
                  <a:ext uri="{FF2B5EF4-FFF2-40B4-BE49-F238E27FC236}">
                    <a16:creationId xmlns:a16="http://schemas.microsoft.com/office/drawing/2014/main" id="{E7B6E187-F8CA-A3CE-9488-BDD5DF729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6026" y="2693988"/>
                <a:ext cx="95250" cy="215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Rectangle 8">
                <a:extLst>
                  <a:ext uri="{FF2B5EF4-FFF2-40B4-BE49-F238E27FC236}">
                    <a16:creationId xmlns:a16="http://schemas.microsoft.com/office/drawing/2014/main" id="{3C0216C5-3CCE-E41D-807E-7E4E248BE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9376" y="2613025"/>
                <a:ext cx="95250" cy="2968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Rectangle 9">
                <a:extLst>
                  <a:ext uri="{FF2B5EF4-FFF2-40B4-BE49-F238E27FC236}">
                    <a16:creationId xmlns:a16="http://schemas.microsoft.com/office/drawing/2014/main" id="{C8B7C69B-2CB4-C60C-97A3-4A73F412C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02726" y="2720975"/>
                <a:ext cx="98425" cy="1889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10">
                <a:extLst>
                  <a:ext uri="{FF2B5EF4-FFF2-40B4-BE49-F238E27FC236}">
                    <a16:creationId xmlns:a16="http://schemas.microsoft.com/office/drawing/2014/main" id="{0F57AC0D-9ECF-EF88-3395-6677197677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5988" y="2424113"/>
                <a:ext cx="828675" cy="669925"/>
              </a:xfrm>
              <a:custGeom>
                <a:avLst/>
                <a:gdLst>
                  <a:gd name="T0" fmla="*/ 188 w 218"/>
                  <a:gd name="T1" fmla="*/ 13 h 176"/>
                  <a:gd name="T2" fmla="*/ 146 w 218"/>
                  <a:gd name="T3" fmla="*/ 13 h 176"/>
                  <a:gd name="T4" fmla="*/ 132 w 218"/>
                  <a:gd name="T5" fmla="*/ 0 h 176"/>
                  <a:gd name="T6" fmla="*/ 86 w 218"/>
                  <a:gd name="T7" fmla="*/ 0 h 176"/>
                  <a:gd name="T8" fmla="*/ 72 w 218"/>
                  <a:gd name="T9" fmla="*/ 13 h 176"/>
                  <a:gd name="T10" fmla="*/ 30 w 218"/>
                  <a:gd name="T11" fmla="*/ 13 h 176"/>
                  <a:gd name="T12" fmla="*/ 0 w 218"/>
                  <a:gd name="T13" fmla="*/ 43 h 176"/>
                  <a:gd name="T14" fmla="*/ 0 w 218"/>
                  <a:gd name="T15" fmla="*/ 146 h 176"/>
                  <a:gd name="T16" fmla="*/ 30 w 218"/>
                  <a:gd name="T17" fmla="*/ 176 h 176"/>
                  <a:gd name="T18" fmla="*/ 188 w 218"/>
                  <a:gd name="T19" fmla="*/ 176 h 176"/>
                  <a:gd name="T20" fmla="*/ 218 w 218"/>
                  <a:gd name="T21" fmla="*/ 146 h 176"/>
                  <a:gd name="T22" fmla="*/ 218 w 218"/>
                  <a:gd name="T23" fmla="*/ 43 h 176"/>
                  <a:gd name="T24" fmla="*/ 188 w 218"/>
                  <a:gd name="T25" fmla="*/ 13 h 176"/>
                  <a:gd name="T26" fmla="*/ 200 w 218"/>
                  <a:gd name="T27" fmla="*/ 146 h 176"/>
                  <a:gd name="T28" fmla="*/ 188 w 218"/>
                  <a:gd name="T29" fmla="*/ 158 h 176"/>
                  <a:gd name="T30" fmla="*/ 30 w 218"/>
                  <a:gd name="T31" fmla="*/ 158 h 176"/>
                  <a:gd name="T32" fmla="*/ 18 w 218"/>
                  <a:gd name="T33" fmla="*/ 146 h 176"/>
                  <a:gd name="T34" fmla="*/ 18 w 218"/>
                  <a:gd name="T35" fmla="*/ 43 h 176"/>
                  <a:gd name="T36" fmla="*/ 30 w 218"/>
                  <a:gd name="T37" fmla="*/ 31 h 176"/>
                  <a:gd name="T38" fmla="*/ 188 w 218"/>
                  <a:gd name="T39" fmla="*/ 31 h 176"/>
                  <a:gd name="T40" fmla="*/ 200 w 218"/>
                  <a:gd name="T41" fmla="*/ 43 h 176"/>
                  <a:gd name="T42" fmla="*/ 200 w 218"/>
                  <a:gd name="T43" fmla="*/ 14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8" h="176">
                    <a:moveTo>
                      <a:pt x="188" y="13"/>
                    </a:moveTo>
                    <a:cubicBezTo>
                      <a:pt x="146" y="13"/>
                      <a:pt x="146" y="13"/>
                      <a:pt x="146" y="13"/>
                    </a:cubicBezTo>
                    <a:cubicBezTo>
                      <a:pt x="145" y="6"/>
                      <a:pt x="139" y="0"/>
                      <a:pt x="13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79" y="0"/>
                      <a:pt x="73" y="6"/>
                      <a:pt x="72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13" y="13"/>
                      <a:pt x="0" y="26"/>
                      <a:pt x="0" y="43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62"/>
                      <a:pt x="13" y="176"/>
                      <a:pt x="30" y="176"/>
                    </a:cubicBezTo>
                    <a:cubicBezTo>
                      <a:pt x="188" y="176"/>
                      <a:pt x="188" y="176"/>
                      <a:pt x="188" y="176"/>
                    </a:cubicBezTo>
                    <a:cubicBezTo>
                      <a:pt x="205" y="176"/>
                      <a:pt x="218" y="162"/>
                      <a:pt x="218" y="146"/>
                    </a:cubicBezTo>
                    <a:cubicBezTo>
                      <a:pt x="218" y="43"/>
                      <a:pt x="218" y="43"/>
                      <a:pt x="218" y="43"/>
                    </a:cubicBezTo>
                    <a:cubicBezTo>
                      <a:pt x="218" y="26"/>
                      <a:pt x="205" y="13"/>
                      <a:pt x="188" y="13"/>
                    </a:cubicBezTo>
                    <a:close/>
                    <a:moveTo>
                      <a:pt x="200" y="146"/>
                    </a:moveTo>
                    <a:cubicBezTo>
                      <a:pt x="200" y="152"/>
                      <a:pt x="195" y="158"/>
                      <a:pt x="188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24" y="158"/>
                      <a:pt x="18" y="152"/>
                      <a:pt x="18" y="146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36"/>
                      <a:pt x="24" y="31"/>
                      <a:pt x="30" y="31"/>
                    </a:cubicBezTo>
                    <a:cubicBezTo>
                      <a:pt x="188" y="31"/>
                      <a:pt x="188" y="31"/>
                      <a:pt x="188" y="31"/>
                    </a:cubicBezTo>
                    <a:cubicBezTo>
                      <a:pt x="195" y="31"/>
                      <a:pt x="200" y="36"/>
                      <a:pt x="200" y="43"/>
                    </a:cubicBezTo>
                    <a:lnTo>
                      <a:pt x="200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11">
                <a:extLst>
                  <a:ext uri="{FF2B5EF4-FFF2-40B4-BE49-F238E27FC236}">
                    <a16:creationId xmlns:a16="http://schemas.microsoft.com/office/drawing/2014/main" id="{CB7F1533-6740-DA3F-4EBF-78983B399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288" y="3127375"/>
                <a:ext cx="136525" cy="136525"/>
              </a:xfrm>
              <a:custGeom>
                <a:avLst/>
                <a:gdLst>
                  <a:gd name="T0" fmla="*/ 2 w 36"/>
                  <a:gd name="T1" fmla="*/ 22 h 36"/>
                  <a:gd name="T2" fmla="*/ 6 w 36"/>
                  <a:gd name="T3" fmla="*/ 35 h 36"/>
                  <a:gd name="T4" fmla="*/ 10 w 36"/>
                  <a:gd name="T5" fmla="*/ 36 h 36"/>
                  <a:gd name="T6" fmla="*/ 18 w 36"/>
                  <a:gd name="T7" fmla="*/ 31 h 36"/>
                  <a:gd name="T8" fmla="*/ 36 w 36"/>
                  <a:gd name="T9" fmla="*/ 0 h 36"/>
                  <a:gd name="T10" fmla="*/ 15 w 36"/>
                  <a:gd name="T11" fmla="*/ 0 h 36"/>
                  <a:gd name="T12" fmla="*/ 2 w 36"/>
                  <a:gd name="T1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6">
                    <a:moveTo>
                      <a:pt x="2" y="22"/>
                    </a:moveTo>
                    <a:cubicBezTo>
                      <a:pt x="0" y="26"/>
                      <a:pt x="1" y="32"/>
                      <a:pt x="6" y="35"/>
                    </a:cubicBezTo>
                    <a:cubicBezTo>
                      <a:pt x="7" y="35"/>
                      <a:pt x="9" y="36"/>
                      <a:pt x="10" y="36"/>
                    </a:cubicBezTo>
                    <a:cubicBezTo>
                      <a:pt x="14" y="36"/>
                      <a:pt x="17" y="34"/>
                      <a:pt x="18" y="3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12">
                <a:extLst>
                  <a:ext uri="{FF2B5EF4-FFF2-40B4-BE49-F238E27FC236}">
                    <a16:creationId xmlns:a16="http://schemas.microsoft.com/office/drawing/2014/main" id="{66EA50AE-FE7C-85FC-7448-38ADDDED8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3838" y="3127375"/>
                <a:ext cx="136525" cy="136525"/>
              </a:xfrm>
              <a:custGeom>
                <a:avLst/>
                <a:gdLst>
                  <a:gd name="T0" fmla="*/ 21 w 36"/>
                  <a:gd name="T1" fmla="*/ 0 h 36"/>
                  <a:gd name="T2" fmla="*/ 0 w 36"/>
                  <a:gd name="T3" fmla="*/ 0 h 36"/>
                  <a:gd name="T4" fmla="*/ 18 w 36"/>
                  <a:gd name="T5" fmla="*/ 31 h 36"/>
                  <a:gd name="T6" fmla="*/ 26 w 36"/>
                  <a:gd name="T7" fmla="*/ 36 h 36"/>
                  <a:gd name="T8" fmla="*/ 30 w 36"/>
                  <a:gd name="T9" fmla="*/ 35 h 36"/>
                  <a:gd name="T10" fmla="*/ 34 w 36"/>
                  <a:gd name="T11" fmla="*/ 22 h 36"/>
                  <a:gd name="T12" fmla="*/ 21 w 36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6">
                    <a:moveTo>
                      <a:pt x="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4"/>
                      <a:pt x="23" y="36"/>
                      <a:pt x="26" y="36"/>
                    </a:cubicBezTo>
                    <a:cubicBezTo>
                      <a:pt x="27" y="36"/>
                      <a:pt x="29" y="35"/>
                      <a:pt x="30" y="35"/>
                    </a:cubicBezTo>
                    <a:cubicBezTo>
                      <a:pt x="35" y="32"/>
                      <a:pt x="36" y="26"/>
                      <a:pt x="34" y="22"/>
                    </a:cubicBez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BFF998C-3026-905D-51A5-FB38F40ADDA5}"/>
                </a:ext>
              </a:extLst>
            </p:cNvPr>
            <p:cNvGrpSpPr/>
            <p:nvPr/>
          </p:nvGrpSpPr>
          <p:grpSpPr>
            <a:xfrm>
              <a:off x="7576988" y="4584995"/>
              <a:ext cx="406600" cy="378155"/>
              <a:chOff x="3338513" y="696913"/>
              <a:chExt cx="771525" cy="717550"/>
            </a:xfrm>
            <a:grpFill/>
          </p:grpSpPr>
          <p:sp>
            <p:nvSpPr>
              <p:cNvPr id="143" name="Freeform 23">
                <a:extLst>
                  <a:ext uri="{FF2B5EF4-FFF2-40B4-BE49-F238E27FC236}">
                    <a16:creationId xmlns:a16="http://schemas.microsoft.com/office/drawing/2014/main" id="{A794AF3F-17CA-0E29-68D4-2D14E877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696913"/>
                <a:ext cx="523875" cy="717550"/>
              </a:xfrm>
              <a:custGeom>
                <a:avLst/>
                <a:gdLst>
                  <a:gd name="T0" fmla="*/ 115 w 125"/>
                  <a:gd name="T1" fmla="*/ 63 h 171"/>
                  <a:gd name="T2" fmla="*/ 69 w 125"/>
                  <a:gd name="T3" fmla="*/ 63 h 171"/>
                  <a:gd name="T4" fmla="*/ 85 w 125"/>
                  <a:gd name="T5" fmla="*/ 32 h 171"/>
                  <a:gd name="T6" fmla="*/ 74 w 125"/>
                  <a:gd name="T7" fmla="*/ 0 h 171"/>
                  <a:gd name="T8" fmla="*/ 61 w 125"/>
                  <a:gd name="T9" fmla="*/ 21 h 171"/>
                  <a:gd name="T10" fmla="*/ 37 w 125"/>
                  <a:gd name="T11" fmla="*/ 53 h 171"/>
                  <a:gd name="T12" fmla="*/ 0 w 125"/>
                  <a:gd name="T13" fmla="*/ 70 h 171"/>
                  <a:gd name="T14" fmla="*/ 0 w 125"/>
                  <a:gd name="T15" fmla="*/ 71 h 171"/>
                  <a:gd name="T16" fmla="*/ 0 w 125"/>
                  <a:gd name="T17" fmla="*/ 148 h 171"/>
                  <a:gd name="T18" fmla="*/ 26 w 125"/>
                  <a:gd name="T19" fmla="*/ 155 h 171"/>
                  <a:gd name="T20" fmla="*/ 76 w 125"/>
                  <a:gd name="T21" fmla="*/ 171 h 171"/>
                  <a:gd name="T22" fmla="*/ 91 w 125"/>
                  <a:gd name="T23" fmla="*/ 147 h 171"/>
                  <a:gd name="T24" fmla="*/ 103 w 125"/>
                  <a:gd name="T25" fmla="*/ 121 h 171"/>
                  <a:gd name="T26" fmla="*/ 107 w 125"/>
                  <a:gd name="T27" fmla="*/ 91 h 171"/>
                  <a:gd name="T28" fmla="*/ 115 w 125"/>
                  <a:gd name="T29" fmla="*/ 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71">
                    <a:moveTo>
                      <a:pt x="115" y="63"/>
                    </a:moveTo>
                    <a:cubicBezTo>
                      <a:pt x="105" y="57"/>
                      <a:pt x="69" y="63"/>
                      <a:pt x="69" y="63"/>
                    </a:cubicBezTo>
                    <a:cubicBezTo>
                      <a:pt x="75" y="59"/>
                      <a:pt x="85" y="38"/>
                      <a:pt x="85" y="32"/>
                    </a:cubicBezTo>
                    <a:cubicBezTo>
                      <a:pt x="86" y="19"/>
                      <a:pt x="83" y="0"/>
                      <a:pt x="74" y="0"/>
                    </a:cubicBezTo>
                    <a:cubicBezTo>
                      <a:pt x="64" y="0"/>
                      <a:pt x="62" y="16"/>
                      <a:pt x="61" y="21"/>
                    </a:cubicBezTo>
                    <a:cubicBezTo>
                      <a:pt x="59" y="35"/>
                      <a:pt x="46" y="48"/>
                      <a:pt x="37" y="53"/>
                    </a:cubicBezTo>
                    <a:cubicBezTo>
                      <a:pt x="25" y="60"/>
                      <a:pt x="16" y="66"/>
                      <a:pt x="0" y="70"/>
                    </a:cubicBezTo>
                    <a:cubicBezTo>
                      <a:pt x="0" y="70"/>
                      <a:pt x="0" y="71"/>
                      <a:pt x="0" y="71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9" y="148"/>
                      <a:pt x="18" y="150"/>
                      <a:pt x="26" y="155"/>
                    </a:cubicBezTo>
                    <a:cubicBezTo>
                      <a:pt x="43" y="164"/>
                      <a:pt x="56" y="171"/>
                      <a:pt x="76" y="171"/>
                    </a:cubicBezTo>
                    <a:cubicBezTo>
                      <a:pt x="106" y="171"/>
                      <a:pt x="103" y="148"/>
                      <a:pt x="91" y="147"/>
                    </a:cubicBezTo>
                    <a:cubicBezTo>
                      <a:pt x="115" y="148"/>
                      <a:pt x="117" y="128"/>
                      <a:pt x="103" y="121"/>
                    </a:cubicBezTo>
                    <a:cubicBezTo>
                      <a:pt x="125" y="121"/>
                      <a:pt x="122" y="93"/>
                      <a:pt x="107" y="91"/>
                    </a:cubicBezTo>
                    <a:cubicBezTo>
                      <a:pt x="124" y="92"/>
                      <a:pt x="125" y="70"/>
                      <a:pt x="11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F9508412-B1DE-27EC-2517-7E60210D4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513" y="960438"/>
                <a:ext cx="163513" cy="390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9597D32-62D8-615C-E1E1-8D33D8833A38}"/>
                </a:ext>
              </a:extLst>
            </p:cNvPr>
            <p:cNvGrpSpPr/>
            <p:nvPr/>
          </p:nvGrpSpPr>
          <p:grpSpPr>
            <a:xfrm>
              <a:off x="11386838" y="5415208"/>
              <a:ext cx="435955" cy="326966"/>
              <a:chOff x="3092451" y="2647951"/>
              <a:chExt cx="241300" cy="180975"/>
            </a:xfrm>
            <a:grpFill/>
          </p:grpSpPr>
          <p:sp>
            <p:nvSpPr>
              <p:cNvPr id="139" name="Freeform 148">
                <a:extLst>
                  <a:ext uri="{FF2B5EF4-FFF2-40B4-BE49-F238E27FC236}">
                    <a16:creationId xmlns:a16="http://schemas.microsoft.com/office/drawing/2014/main" id="{8D07CA3B-DA2E-BCB7-96FA-93D36828AB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2451" y="2647951"/>
                <a:ext cx="241300" cy="180975"/>
              </a:xfrm>
              <a:custGeom>
                <a:avLst/>
                <a:gdLst>
                  <a:gd name="T0" fmla="*/ 56 w 64"/>
                  <a:gd name="T1" fmla="*/ 0 h 48"/>
                  <a:gd name="T2" fmla="*/ 8 w 64"/>
                  <a:gd name="T3" fmla="*/ 0 h 48"/>
                  <a:gd name="T4" fmla="*/ 0 w 64"/>
                  <a:gd name="T5" fmla="*/ 8 h 48"/>
                  <a:gd name="T6" fmla="*/ 0 w 64"/>
                  <a:gd name="T7" fmla="*/ 40 h 48"/>
                  <a:gd name="T8" fmla="*/ 8 w 64"/>
                  <a:gd name="T9" fmla="*/ 48 h 48"/>
                  <a:gd name="T10" fmla="*/ 56 w 64"/>
                  <a:gd name="T11" fmla="*/ 48 h 48"/>
                  <a:gd name="T12" fmla="*/ 64 w 64"/>
                  <a:gd name="T13" fmla="*/ 40 h 48"/>
                  <a:gd name="T14" fmla="*/ 64 w 64"/>
                  <a:gd name="T15" fmla="*/ 8 h 48"/>
                  <a:gd name="T16" fmla="*/ 56 w 64"/>
                  <a:gd name="T17" fmla="*/ 0 h 48"/>
                  <a:gd name="T18" fmla="*/ 60 w 64"/>
                  <a:gd name="T19" fmla="*/ 40 h 48"/>
                  <a:gd name="T20" fmla="*/ 56 w 64"/>
                  <a:gd name="T21" fmla="*/ 44 h 48"/>
                  <a:gd name="T22" fmla="*/ 8 w 64"/>
                  <a:gd name="T23" fmla="*/ 44 h 48"/>
                  <a:gd name="T24" fmla="*/ 4 w 64"/>
                  <a:gd name="T25" fmla="*/ 40 h 48"/>
                  <a:gd name="T26" fmla="*/ 4 w 64"/>
                  <a:gd name="T27" fmla="*/ 20 h 48"/>
                  <a:gd name="T28" fmla="*/ 60 w 64"/>
                  <a:gd name="T29" fmla="*/ 20 h 48"/>
                  <a:gd name="T30" fmla="*/ 60 w 64"/>
                  <a:gd name="T31" fmla="*/ 40 h 48"/>
                  <a:gd name="T32" fmla="*/ 60 w 64"/>
                  <a:gd name="T33" fmla="*/ 12 h 48"/>
                  <a:gd name="T34" fmla="*/ 4 w 64"/>
                  <a:gd name="T35" fmla="*/ 12 h 48"/>
                  <a:gd name="T36" fmla="*/ 4 w 64"/>
                  <a:gd name="T37" fmla="*/ 8 h 48"/>
                  <a:gd name="T38" fmla="*/ 8 w 64"/>
                  <a:gd name="T39" fmla="*/ 4 h 48"/>
                  <a:gd name="T40" fmla="*/ 56 w 64"/>
                  <a:gd name="T41" fmla="*/ 4 h 48"/>
                  <a:gd name="T42" fmla="*/ 60 w 64"/>
                  <a:gd name="T43" fmla="*/ 8 h 48"/>
                  <a:gd name="T44" fmla="*/ 60 w 64"/>
                  <a:gd name="T45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48">
                    <a:moveTo>
                      <a:pt x="5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0" y="48"/>
                      <a:pt x="64" y="44"/>
                      <a:pt x="64" y="40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4"/>
                      <a:pt x="60" y="0"/>
                      <a:pt x="56" y="0"/>
                    </a:cubicBezTo>
                    <a:close/>
                    <a:moveTo>
                      <a:pt x="60" y="40"/>
                    </a:moveTo>
                    <a:cubicBezTo>
                      <a:pt x="60" y="42"/>
                      <a:pt x="58" y="44"/>
                      <a:pt x="56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4"/>
                      <a:pt x="4" y="42"/>
                      <a:pt x="4" y="4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0" y="20"/>
                      <a:pt x="60" y="20"/>
                      <a:pt x="60" y="20"/>
                    </a:cubicBezTo>
                    <a:lnTo>
                      <a:pt x="60" y="40"/>
                    </a:lnTo>
                    <a:close/>
                    <a:moveTo>
                      <a:pt x="60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8" y="4"/>
                      <a:pt x="60" y="6"/>
                      <a:pt x="60" y="8"/>
                    </a:cubicBezTo>
                    <a:lnTo>
                      <a:pt x="6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Rectangle 149">
                <a:extLst>
                  <a:ext uri="{FF2B5EF4-FFF2-40B4-BE49-F238E27FC236}">
                    <a16:creationId xmlns:a16="http://schemas.microsoft.com/office/drawing/2014/main" id="{4DD9FE02-9506-F414-3395-61755D09E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2613" y="2738438"/>
                <a:ext cx="90488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Rectangle 150">
                <a:extLst>
                  <a:ext uri="{FF2B5EF4-FFF2-40B4-BE49-F238E27FC236}">
                    <a16:creationId xmlns:a16="http://schemas.microsoft.com/office/drawing/2014/main" id="{7D5A690D-31A5-3756-9269-90356941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2613" y="2768601"/>
                <a:ext cx="3016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Rectangle 151">
                <a:extLst>
                  <a:ext uri="{FF2B5EF4-FFF2-40B4-BE49-F238E27FC236}">
                    <a16:creationId xmlns:a16="http://schemas.microsoft.com/office/drawing/2014/main" id="{F2AF3BDA-82D7-6041-E8EF-749160FF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7551" y="2738438"/>
                <a:ext cx="460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278C2D0-A770-94A3-9E21-D1332878B49A}"/>
                </a:ext>
              </a:extLst>
            </p:cNvPr>
            <p:cNvGrpSpPr/>
            <p:nvPr/>
          </p:nvGrpSpPr>
          <p:grpSpPr>
            <a:xfrm>
              <a:off x="2411536" y="3825567"/>
              <a:ext cx="292334" cy="292334"/>
              <a:chOff x="4054476" y="4030663"/>
              <a:chExt cx="239712" cy="239712"/>
            </a:xfrm>
            <a:grpFill/>
          </p:grpSpPr>
          <p:sp>
            <p:nvSpPr>
              <p:cNvPr id="133" name="Freeform 404">
                <a:extLst>
                  <a:ext uri="{FF2B5EF4-FFF2-40B4-BE49-F238E27FC236}">
                    <a16:creationId xmlns:a16="http://schemas.microsoft.com/office/drawing/2014/main" id="{D01E6CEB-E501-DCCF-5BEC-211190F0B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6" y="4030663"/>
                <a:ext cx="60325" cy="58738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405">
                <a:extLst>
                  <a:ext uri="{FF2B5EF4-FFF2-40B4-BE49-F238E27FC236}">
                    <a16:creationId xmlns:a16="http://schemas.microsoft.com/office/drawing/2014/main" id="{12DA81D5-5BD0-D538-F166-1166B8657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6" y="4119563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407">
                <a:extLst>
                  <a:ext uri="{FF2B5EF4-FFF2-40B4-BE49-F238E27FC236}">
                    <a16:creationId xmlns:a16="http://schemas.microsoft.com/office/drawing/2014/main" id="{2B7705BD-BAFB-CA75-08B7-CA666C392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6" y="4210050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408">
                <a:extLst>
                  <a:ext uri="{FF2B5EF4-FFF2-40B4-BE49-F238E27FC236}">
                    <a16:creationId xmlns:a16="http://schemas.microsoft.com/office/drawing/2014/main" id="{FC2069C3-9C48-F5BB-78AC-D33770F51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963" y="4030663"/>
                <a:ext cx="149225" cy="58738"/>
              </a:xfrm>
              <a:custGeom>
                <a:avLst/>
                <a:gdLst>
                  <a:gd name="T0" fmla="*/ 38 w 40"/>
                  <a:gd name="T1" fmla="*/ 0 h 16"/>
                  <a:gd name="T2" fmla="*/ 2 w 40"/>
                  <a:gd name="T3" fmla="*/ 0 h 16"/>
                  <a:gd name="T4" fmla="*/ 0 w 40"/>
                  <a:gd name="T5" fmla="*/ 2 h 16"/>
                  <a:gd name="T6" fmla="*/ 0 w 40"/>
                  <a:gd name="T7" fmla="*/ 14 h 16"/>
                  <a:gd name="T8" fmla="*/ 2 w 40"/>
                  <a:gd name="T9" fmla="*/ 16 h 16"/>
                  <a:gd name="T10" fmla="*/ 38 w 40"/>
                  <a:gd name="T11" fmla="*/ 16 h 16"/>
                  <a:gd name="T12" fmla="*/ 40 w 40"/>
                  <a:gd name="T13" fmla="*/ 14 h 16"/>
                  <a:gd name="T14" fmla="*/ 40 w 40"/>
                  <a:gd name="T15" fmla="*/ 2 h 16"/>
                  <a:gd name="T16" fmla="*/ 38 w 4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409">
                <a:extLst>
                  <a:ext uri="{FF2B5EF4-FFF2-40B4-BE49-F238E27FC236}">
                    <a16:creationId xmlns:a16="http://schemas.microsoft.com/office/drawing/2014/main" id="{F135B01C-DACC-43A1-27D5-AF639F7DF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963" y="4119563"/>
                <a:ext cx="149225" cy="60325"/>
              </a:xfrm>
              <a:custGeom>
                <a:avLst/>
                <a:gdLst>
                  <a:gd name="T0" fmla="*/ 38 w 40"/>
                  <a:gd name="T1" fmla="*/ 0 h 16"/>
                  <a:gd name="T2" fmla="*/ 2 w 40"/>
                  <a:gd name="T3" fmla="*/ 0 h 16"/>
                  <a:gd name="T4" fmla="*/ 0 w 40"/>
                  <a:gd name="T5" fmla="*/ 2 h 16"/>
                  <a:gd name="T6" fmla="*/ 0 w 40"/>
                  <a:gd name="T7" fmla="*/ 14 h 16"/>
                  <a:gd name="T8" fmla="*/ 2 w 40"/>
                  <a:gd name="T9" fmla="*/ 16 h 16"/>
                  <a:gd name="T10" fmla="*/ 38 w 40"/>
                  <a:gd name="T11" fmla="*/ 16 h 16"/>
                  <a:gd name="T12" fmla="*/ 40 w 40"/>
                  <a:gd name="T13" fmla="*/ 14 h 16"/>
                  <a:gd name="T14" fmla="*/ 40 w 40"/>
                  <a:gd name="T15" fmla="*/ 2 h 16"/>
                  <a:gd name="T16" fmla="*/ 38 w 4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410">
                <a:extLst>
                  <a:ext uri="{FF2B5EF4-FFF2-40B4-BE49-F238E27FC236}">
                    <a16:creationId xmlns:a16="http://schemas.microsoft.com/office/drawing/2014/main" id="{65F35DB2-D3A2-8AB0-9C6E-480375ABD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963" y="4210050"/>
                <a:ext cx="149225" cy="60325"/>
              </a:xfrm>
              <a:custGeom>
                <a:avLst/>
                <a:gdLst>
                  <a:gd name="T0" fmla="*/ 38 w 40"/>
                  <a:gd name="T1" fmla="*/ 0 h 16"/>
                  <a:gd name="T2" fmla="*/ 2 w 40"/>
                  <a:gd name="T3" fmla="*/ 0 h 16"/>
                  <a:gd name="T4" fmla="*/ 0 w 40"/>
                  <a:gd name="T5" fmla="*/ 2 h 16"/>
                  <a:gd name="T6" fmla="*/ 0 w 40"/>
                  <a:gd name="T7" fmla="*/ 14 h 16"/>
                  <a:gd name="T8" fmla="*/ 2 w 40"/>
                  <a:gd name="T9" fmla="*/ 16 h 16"/>
                  <a:gd name="T10" fmla="*/ 38 w 40"/>
                  <a:gd name="T11" fmla="*/ 16 h 16"/>
                  <a:gd name="T12" fmla="*/ 40 w 40"/>
                  <a:gd name="T13" fmla="*/ 14 h 16"/>
                  <a:gd name="T14" fmla="*/ 40 w 40"/>
                  <a:gd name="T15" fmla="*/ 2 h 16"/>
                  <a:gd name="T16" fmla="*/ 38 w 4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0" name="Freeform 60">
              <a:extLst>
                <a:ext uri="{FF2B5EF4-FFF2-40B4-BE49-F238E27FC236}">
                  <a16:creationId xmlns:a16="http://schemas.microsoft.com/office/drawing/2014/main" id="{4AAA44E7-A00D-B756-37F2-5747352BE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3195" y="4569564"/>
              <a:ext cx="409016" cy="409016"/>
            </a:xfrm>
            <a:custGeom>
              <a:avLst/>
              <a:gdLst>
                <a:gd name="T0" fmla="*/ 55 w 64"/>
                <a:gd name="T1" fmla="*/ 26 h 64"/>
                <a:gd name="T2" fmla="*/ 36 w 64"/>
                <a:gd name="T3" fmla="*/ 46 h 64"/>
                <a:gd name="T4" fmla="*/ 18 w 64"/>
                <a:gd name="T5" fmla="*/ 46 h 64"/>
                <a:gd name="T6" fmla="*/ 18 w 64"/>
                <a:gd name="T7" fmla="*/ 28 h 64"/>
                <a:gd name="T8" fmla="*/ 38 w 64"/>
                <a:gd name="T9" fmla="*/ 9 h 64"/>
                <a:gd name="T10" fmla="*/ 29 w 64"/>
                <a:gd name="T11" fmla="*/ 0 h 64"/>
                <a:gd name="T12" fmla="*/ 10 w 64"/>
                <a:gd name="T13" fmla="*/ 20 h 64"/>
                <a:gd name="T14" fmla="*/ 10 w 64"/>
                <a:gd name="T15" fmla="*/ 54 h 64"/>
                <a:gd name="T16" fmla="*/ 44 w 64"/>
                <a:gd name="T17" fmla="*/ 54 h 64"/>
                <a:gd name="T18" fmla="*/ 64 w 64"/>
                <a:gd name="T19" fmla="*/ 35 h 64"/>
                <a:gd name="T20" fmla="*/ 55 w 64"/>
                <a:gd name="T21" fmla="*/ 26 h 64"/>
                <a:gd name="T22" fmla="*/ 29 w 64"/>
                <a:gd name="T23" fmla="*/ 4 h 64"/>
                <a:gd name="T24" fmla="*/ 33 w 64"/>
                <a:gd name="T25" fmla="*/ 9 h 64"/>
                <a:gd name="T26" fmla="*/ 27 w 64"/>
                <a:gd name="T27" fmla="*/ 15 h 64"/>
                <a:gd name="T28" fmla="*/ 23 w 64"/>
                <a:gd name="T29" fmla="*/ 11 h 64"/>
                <a:gd name="T30" fmla="*/ 29 w 64"/>
                <a:gd name="T31" fmla="*/ 4 h 64"/>
                <a:gd name="T32" fmla="*/ 49 w 64"/>
                <a:gd name="T33" fmla="*/ 37 h 64"/>
                <a:gd name="T34" fmla="*/ 55 w 64"/>
                <a:gd name="T35" fmla="*/ 31 h 64"/>
                <a:gd name="T36" fmla="*/ 60 w 64"/>
                <a:gd name="T37" fmla="*/ 35 h 64"/>
                <a:gd name="T38" fmla="*/ 53 w 64"/>
                <a:gd name="T39" fmla="*/ 41 h 64"/>
                <a:gd name="T40" fmla="*/ 49 w 64"/>
                <a:gd name="T41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64">
                  <a:moveTo>
                    <a:pt x="55" y="26"/>
                  </a:moveTo>
                  <a:cubicBezTo>
                    <a:pt x="36" y="46"/>
                    <a:pt x="36" y="46"/>
                    <a:pt x="36" y="46"/>
                  </a:cubicBezTo>
                  <a:cubicBezTo>
                    <a:pt x="31" y="51"/>
                    <a:pt x="23" y="51"/>
                    <a:pt x="18" y="46"/>
                  </a:cubicBezTo>
                  <a:cubicBezTo>
                    <a:pt x="13" y="41"/>
                    <a:pt x="13" y="33"/>
                    <a:pt x="18" y="2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0" y="29"/>
                    <a:pt x="0" y="45"/>
                    <a:pt x="10" y="54"/>
                  </a:cubicBezTo>
                  <a:cubicBezTo>
                    <a:pt x="19" y="64"/>
                    <a:pt x="35" y="64"/>
                    <a:pt x="44" y="54"/>
                  </a:cubicBezTo>
                  <a:cubicBezTo>
                    <a:pt x="64" y="35"/>
                    <a:pt x="64" y="35"/>
                    <a:pt x="64" y="35"/>
                  </a:cubicBezTo>
                  <a:lnTo>
                    <a:pt x="55" y="26"/>
                  </a:lnTo>
                  <a:close/>
                  <a:moveTo>
                    <a:pt x="29" y="4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9" y="4"/>
                  </a:lnTo>
                  <a:close/>
                  <a:moveTo>
                    <a:pt x="49" y="37"/>
                  </a:moveTo>
                  <a:cubicBezTo>
                    <a:pt x="55" y="31"/>
                    <a:pt x="55" y="31"/>
                    <a:pt x="55" y="31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49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71">
              <a:extLst>
                <a:ext uri="{FF2B5EF4-FFF2-40B4-BE49-F238E27FC236}">
                  <a16:creationId xmlns:a16="http://schemas.microsoft.com/office/drawing/2014/main" id="{2301E8B4-1733-F2E8-CBA3-FFB78AD27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402" y="4565911"/>
              <a:ext cx="386194" cy="416322"/>
            </a:xfrm>
            <a:custGeom>
              <a:avLst/>
              <a:gdLst>
                <a:gd name="T0" fmla="*/ 56 w 60"/>
                <a:gd name="T1" fmla="*/ 16 h 64"/>
                <a:gd name="T2" fmla="*/ 24 w 60"/>
                <a:gd name="T3" fmla="*/ 16 h 64"/>
                <a:gd name="T4" fmla="*/ 24 w 60"/>
                <a:gd name="T5" fmla="*/ 12 h 64"/>
                <a:gd name="T6" fmla="*/ 30 w 60"/>
                <a:gd name="T7" fmla="*/ 12 h 64"/>
                <a:gd name="T8" fmla="*/ 36 w 60"/>
                <a:gd name="T9" fmla="*/ 6 h 64"/>
                <a:gd name="T10" fmla="*/ 30 w 60"/>
                <a:gd name="T11" fmla="*/ 0 h 64"/>
                <a:gd name="T12" fmla="*/ 20 w 60"/>
                <a:gd name="T13" fmla="*/ 0 h 64"/>
                <a:gd name="T14" fmla="*/ 16 w 60"/>
                <a:gd name="T15" fmla="*/ 4 h 64"/>
                <a:gd name="T16" fmla="*/ 16 w 60"/>
                <a:gd name="T17" fmla="*/ 16 h 64"/>
                <a:gd name="T18" fmla="*/ 4 w 60"/>
                <a:gd name="T19" fmla="*/ 16 h 64"/>
                <a:gd name="T20" fmla="*/ 0 w 60"/>
                <a:gd name="T21" fmla="*/ 20 h 64"/>
                <a:gd name="T22" fmla="*/ 0 w 60"/>
                <a:gd name="T23" fmla="*/ 44 h 64"/>
                <a:gd name="T24" fmla="*/ 4 w 60"/>
                <a:gd name="T25" fmla="*/ 48 h 64"/>
                <a:gd name="T26" fmla="*/ 24 w 60"/>
                <a:gd name="T27" fmla="*/ 48 h 64"/>
                <a:gd name="T28" fmla="*/ 24 w 60"/>
                <a:gd name="T29" fmla="*/ 64 h 64"/>
                <a:gd name="T30" fmla="*/ 40 w 60"/>
                <a:gd name="T31" fmla="*/ 64 h 64"/>
                <a:gd name="T32" fmla="*/ 40 w 60"/>
                <a:gd name="T33" fmla="*/ 48 h 64"/>
                <a:gd name="T34" fmla="*/ 56 w 60"/>
                <a:gd name="T35" fmla="*/ 48 h 64"/>
                <a:gd name="T36" fmla="*/ 60 w 60"/>
                <a:gd name="T37" fmla="*/ 44 h 64"/>
                <a:gd name="T38" fmla="*/ 60 w 60"/>
                <a:gd name="T39" fmla="*/ 20 h 64"/>
                <a:gd name="T40" fmla="*/ 56 w 60"/>
                <a:gd name="T41" fmla="*/ 16 h 64"/>
                <a:gd name="T42" fmla="*/ 32 w 60"/>
                <a:gd name="T43" fmla="*/ 60 h 64"/>
                <a:gd name="T44" fmla="*/ 28 w 60"/>
                <a:gd name="T45" fmla="*/ 60 h 64"/>
                <a:gd name="T46" fmla="*/ 28 w 60"/>
                <a:gd name="T47" fmla="*/ 48 h 64"/>
                <a:gd name="T48" fmla="*/ 32 w 60"/>
                <a:gd name="T49" fmla="*/ 48 h 64"/>
                <a:gd name="T50" fmla="*/ 32 w 60"/>
                <a:gd name="T51" fmla="*/ 60 h 64"/>
                <a:gd name="T52" fmla="*/ 56 w 60"/>
                <a:gd name="T53" fmla="*/ 44 h 64"/>
                <a:gd name="T54" fmla="*/ 4 w 60"/>
                <a:gd name="T55" fmla="*/ 44 h 64"/>
                <a:gd name="T56" fmla="*/ 4 w 60"/>
                <a:gd name="T57" fmla="*/ 20 h 64"/>
                <a:gd name="T58" fmla="*/ 16 w 60"/>
                <a:gd name="T59" fmla="*/ 20 h 64"/>
                <a:gd name="T60" fmla="*/ 16 w 60"/>
                <a:gd name="T61" fmla="*/ 32 h 64"/>
                <a:gd name="T62" fmla="*/ 20 w 60"/>
                <a:gd name="T63" fmla="*/ 36 h 64"/>
                <a:gd name="T64" fmla="*/ 24 w 60"/>
                <a:gd name="T65" fmla="*/ 32 h 64"/>
                <a:gd name="T66" fmla="*/ 24 w 60"/>
                <a:gd name="T67" fmla="*/ 20 h 64"/>
                <a:gd name="T68" fmla="*/ 56 w 60"/>
                <a:gd name="T69" fmla="*/ 20 h 64"/>
                <a:gd name="T70" fmla="*/ 56 w 60"/>
                <a:gd name="T71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64">
                  <a:moveTo>
                    <a:pt x="56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6" y="2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8" y="48"/>
                    <a:pt x="60" y="46"/>
                    <a:pt x="60" y="44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18"/>
                    <a:pt x="58" y="16"/>
                    <a:pt x="56" y="16"/>
                  </a:cubicBezTo>
                  <a:close/>
                  <a:moveTo>
                    <a:pt x="32" y="60"/>
                  </a:moveTo>
                  <a:cubicBezTo>
                    <a:pt x="28" y="60"/>
                    <a:pt x="28" y="60"/>
                    <a:pt x="28" y="60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60"/>
                  </a:lnTo>
                  <a:close/>
                  <a:moveTo>
                    <a:pt x="56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4"/>
                    <a:pt x="18" y="36"/>
                    <a:pt x="20" y="36"/>
                  </a:cubicBezTo>
                  <a:cubicBezTo>
                    <a:pt x="22" y="36"/>
                    <a:pt x="24" y="34"/>
                    <a:pt x="24" y="3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56" y="20"/>
                    <a:pt x="56" y="20"/>
                    <a:pt x="56" y="20"/>
                  </a:cubicBezTo>
                  <a:lnTo>
                    <a:pt x="56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170">
              <a:extLst>
                <a:ext uri="{FF2B5EF4-FFF2-40B4-BE49-F238E27FC236}">
                  <a16:creationId xmlns:a16="http://schemas.microsoft.com/office/drawing/2014/main" id="{8CC10D12-D69E-7A4B-819E-62539305A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438" y="5394841"/>
              <a:ext cx="367701" cy="367701"/>
            </a:xfrm>
            <a:custGeom>
              <a:avLst/>
              <a:gdLst>
                <a:gd name="T0" fmla="*/ 56 w 64"/>
                <a:gd name="T1" fmla="*/ 17 h 64"/>
                <a:gd name="T2" fmla="*/ 56 w 64"/>
                <a:gd name="T3" fmla="*/ 16 h 64"/>
                <a:gd name="T4" fmla="*/ 45 w 64"/>
                <a:gd name="T5" fmla="*/ 4 h 64"/>
                <a:gd name="T6" fmla="*/ 36 w 64"/>
                <a:gd name="T7" fmla="*/ 0 h 64"/>
                <a:gd name="T8" fmla="*/ 26 w 64"/>
                <a:gd name="T9" fmla="*/ 6 h 64"/>
                <a:gd name="T10" fmla="*/ 20 w 64"/>
                <a:gd name="T11" fmla="*/ 4 h 64"/>
                <a:gd name="T12" fmla="*/ 8 w 64"/>
                <a:gd name="T13" fmla="*/ 16 h 64"/>
                <a:gd name="T14" fmla="*/ 8 w 64"/>
                <a:gd name="T15" fmla="*/ 17 h 64"/>
                <a:gd name="T16" fmla="*/ 0 w 64"/>
                <a:gd name="T17" fmla="*/ 28 h 64"/>
                <a:gd name="T18" fmla="*/ 12 w 64"/>
                <a:gd name="T19" fmla="*/ 40 h 64"/>
                <a:gd name="T20" fmla="*/ 18 w 64"/>
                <a:gd name="T21" fmla="*/ 38 h 64"/>
                <a:gd name="T22" fmla="*/ 24 w 64"/>
                <a:gd name="T23" fmla="*/ 40 h 64"/>
                <a:gd name="T24" fmla="*/ 28 w 64"/>
                <a:gd name="T25" fmla="*/ 39 h 64"/>
                <a:gd name="T26" fmla="*/ 28 w 64"/>
                <a:gd name="T27" fmla="*/ 60 h 64"/>
                <a:gd name="T28" fmla="*/ 24 w 64"/>
                <a:gd name="T29" fmla="*/ 60 h 64"/>
                <a:gd name="T30" fmla="*/ 24 w 64"/>
                <a:gd name="T31" fmla="*/ 64 h 64"/>
                <a:gd name="T32" fmla="*/ 40 w 64"/>
                <a:gd name="T33" fmla="*/ 64 h 64"/>
                <a:gd name="T34" fmla="*/ 40 w 64"/>
                <a:gd name="T35" fmla="*/ 60 h 64"/>
                <a:gd name="T36" fmla="*/ 36 w 64"/>
                <a:gd name="T37" fmla="*/ 60 h 64"/>
                <a:gd name="T38" fmla="*/ 36 w 64"/>
                <a:gd name="T39" fmla="*/ 40 h 64"/>
                <a:gd name="T40" fmla="*/ 38 w 64"/>
                <a:gd name="T41" fmla="*/ 40 h 64"/>
                <a:gd name="T42" fmla="*/ 40 w 64"/>
                <a:gd name="T43" fmla="*/ 40 h 64"/>
                <a:gd name="T44" fmla="*/ 46 w 64"/>
                <a:gd name="T45" fmla="*/ 38 h 64"/>
                <a:gd name="T46" fmla="*/ 52 w 64"/>
                <a:gd name="T47" fmla="*/ 40 h 64"/>
                <a:gd name="T48" fmla="*/ 64 w 64"/>
                <a:gd name="T49" fmla="*/ 28 h 64"/>
                <a:gd name="T50" fmla="*/ 56 w 64"/>
                <a:gd name="T51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56" y="17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10"/>
                    <a:pt x="51" y="5"/>
                    <a:pt x="45" y="4"/>
                  </a:cubicBezTo>
                  <a:cubicBezTo>
                    <a:pt x="43" y="2"/>
                    <a:pt x="40" y="0"/>
                    <a:pt x="36" y="0"/>
                  </a:cubicBezTo>
                  <a:cubicBezTo>
                    <a:pt x="32" y="0"/>
                    <a:pt x="28" y="2"/>
                    <a:pt x="26" y="6"/>
                  </a:cubicBezTo>
                  <a:cubicBezTo>
                    <a:pt x="24" y="5"/>
                    <a:pt x="22" y="4"/>
                    <a:pt x="20" y="4"/>
                  </a:cubicBezTo>
                  <a:cubicBezTo>
                    <a:pt x="13" y="4"/>
                    <a:pt x="8" y="9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3" y="18"/>
                    <a:pt x="0" y="23"/>
                    <a:pt x="0" y="28"/>
                  </a:cubicBezTo>
                  <a:cubicBezTo>
                    <a:pt x="0" y="35"/>
                    <a:pt x="5" y="40"/>
                    <a:pt x="12" y="40"/>
                  </a:cubicBezTo>
                  <a:cubicBezTo>
                    <a:pt x="14" y="40"/>
                    <a:pt x="16" y="39"/>
                    <a:pt x="18" y="38"/>
                  </a:cubicBezTo>
                  <a:cubicBezTo>
                    <a:pt x="20" y="39"/>
                    <a:pt x="22" y="40"/>
                    <a:pt x="24" y="40"/>
                  </a:cubicBezTo>
                  <a:cubicBezTo>
                    <a:pt x="25" y="40"/>
                    <a:pt x="27" y="40"/>
                    <a:pt x="28" y="3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8" y="40"/>
                  </a:cubicBezTo>
                  <a:cubicBezTo>
                    <a:pt x="39" y="40"/>
                    <a:pt x="39" y="40"/>
                    <a:pt x="40" y="40"/>
                  </a:cubicBezTo>
                  <a:cubicBezTo>
                    <a:pt x="42" y="40"/>
                    <a:pt x="44" y="39"/>
                    <a:pt x="46" y="38"/>
                  </a:cubicBezTo>
                  <a:cubicBezTo>
                    <a:pt x="48" y="39"/>
                    <a:pt x="50" y="40"/>
                    <a:pt x="52" y="40"/>
                  </a:cubicBezTo>
                  <a:cubicBezTo>
                    <a:pt x="59" y="40"/>
                    <a:pt x="64" y="35"/>
                    <a:pt x="64" y="28"/>
                  </a:cubicBezTo>
                  <a:cubicBezTo>
                    <a:pt x="64" y="23"/>
                    <a:pt x="61" y="18"/>
                    <a:pt x="56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7C369E9-6798-38A2-33C3-6CE2BEC8E7A0}"/>
                </a:ext>
              </a:extLst>
            </p:cNvPr>
            <p:cNvGrpSpPr/>
            <p:nvPr/>
          </p:nvGrpSpPr>
          <p:grpSpPr>
            <a:xfrm>
              <a:off x="10590189" y="4574060"/>
              <a:ext cx="274604" cy="400024"/>
              <a:chOff x="4899492" y="2743604"/>
              <a:chExt cx="274604" cy="400024"/>
            </a:xfrm>
            <a:grpFill/>
          </p:grpSpPr>
          <p:sp>
            <p:nvSpPr>
              <p:cNvPr id="130" name="Freeform 98">
                <a:extLst>
                  <a:ext uri="{FF2B5EF4-FFF2-40B4-BE49-F238E27FC236}">
                    <a16:creationId xmlns:a16="http://schemas.microsoft.com/office/drawing/2014/main" id="{93CF4A17-0F1F-2064-4922-CF36CF442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9492" y="2743604"/>
                <a:ext cx="274604" cy="400024"/>
              </a:xfrm>
              <a:custGeom>
                <a:avLst/>
                <a:gdLst>
                  <a:gd name="T0" fmla="*/ 76 w 88"/>
                  <a:gd name="T1" fmla="*/ 0 h 128"/>
                  <a:gd name="T2" fmla="*/ 12 w 88"/>
                  <a:gd name="T3" fmla="*/ 0 h 128"/>
                  <a:gd name="T4" fmla="*/ 0 w 88"/>
                  <a:gd name="T5" fmla="*/ 12 h 128"/>
                  <a:gd name="T6" fmla="*/ 0 w 88"/>
                  <a:gd name="T7" fmla="*/ 116 h 128"/>
                  <a:gd name="T8" fmla="*/ 12 w 88"/>
                  <a:gd name="T9" fmla="*/ 128 h 128"/>
                  <a:gd name="T10" fmla="*/ 76 w 88"/>
                  <a:gd name="T11" fmla="*/ 128 h 128"/>
                  <a:gd name="T12" fmla="*/ 88 w 88"/>
                  <a:gd name="T13" fmla="*/ 116 h 128"/>
                  <a:gd name="T14" fmla="*/ 88 w 88"/>
                  <a:gd name="T15" fmla="*/ 12 h 128"/>
                  <a:gd name="T16" fmla="*/ 76 w 88"/>
                  <a:gd name="T17" fmla="*/ 0 h 128"/>
                  <a:gd name="T18" fmla="*/ 80 w 88"/>
                  <a:gd name="T19" fmla="*/ 116 h 128"/>
                  <a:gd name="T20" fmla="*/ 76 w 88"/>
                  <a:gd name="T21" fmla="*/ 120 h 128"/>
                  <a:gd name="T22" fmla="*/ 12 w 88"/>
                  <a:gd name="T23" fmla="*/ 120 h 128"/>
                  <a:gd name="T24" fmla="*/ 8 w 88"/>
                  <a:gd name="T25" fmla="*/ 116 h 128"/>
                  <a:gd name="T26" fmla="*/ 8 w 88"/>
                  <a:gd name="T27" fmla="*/ 108 h 128"/>
                  <a:gd name="T28" fmla="*/ 80 w 88"/>
                  <a:gd name="T29" fmla="*/ 108 h 128"/>
                  <a:gd name="T30" fmla="*/ 80 w 88"/>
                  <a:gd name="T31" fmla="*/ 116 h 128"/>
                  <a:gd name="T32" fmla="*/ 80 w 88"/>
                  <a:gd name="T33" fmla="*/ 104 h 128"/>
                  <a:gd name="T34" fmla="*/ 8 w 88"/>
                  <a:gd name="T35" fmla="*/ 104 h 128"/>
                  <a:gd name="T36" fmla="*/ 8 w 88"/>
                  <a:gd name="T37" fmla="*/ 24 h 128"/>
                  <a:gd name="T38" fmla="*/ 80 w 88"/>
                  <a:gd name="T39" fmla="*/ 24 h 128"/>
                  <a:gd name="T40" fmla="*/ 80 w 88"/>
                  <a:gd name="T41" fmla="*/ 104 h 128"/>
                  <a:gd name="T42" fmla="*/ 80 w 88"/>
                  <a:gd name="T43" fmla="*/ 20 h 128"/>
                  <a:gd name="T44" fmla="*/ 8 w 88"/>
                  <a:gd name="T45" fmla="*/ 20 h 128"/>
                  <a:gd name="T46" fmla="*/ 8 w 88"/>
                  <a:gd name="T47" fmla="*/ 12 h 128"/>
                  <a:gd name="T48" fmla="*/ 12 w 88"/>
                  <a:gd name="T49" fmla="*/ 8 h 128"/>
                  <a:gd name="T50" fmla="*/ 76 w 88"/>
                  <a:gd name="T51" fmla="*/ 8 h 128"/>
                  <a:gd name="T52" fmla="*/ 80 w 88"/>
                  <a:gd name="T53" fmla="*/ 12 h 128"/>
                  <a:gd name="T54" fmla="*/ 80 w 88"/>
                  <a:gd name="T55" fmla="*/ 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8" h="128">
                    <a:moveTo>
                      <a:pt x="7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2" y="12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83" y="128"/>
                      <a:pt x="88" y="123"/>
                      <a:pt x="88" y="116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5"/>
                      <a:pt x="83" y="0"/>
                      <a:pt x="76" y="0"/>
                    </a:cubicBezTo>
                    <a:close/>
                    <a:moveTo>
                      <a:pt x="80" y="116"/>
                    </a:moveTo>
                    <a:cubicBezTo>
                      <a:pt x="80" y="118"/>
                      <a:pt x="78" y="120"/>
                      <a:pt x="76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0" y="120"/>
                      <a:pt x="8" y="118"/>
                      <a:pt x="8" y="116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80" y="108"/>
                      <a:pt x="80" y="108"/>
                      <a:pt x="80" y="108"/>
                    </a:cubicBezTo>
                    <a:lnTo>
                      <a:pt x="80" y="116"/>
                    </a:lnTo>
                    <a:close/>
                    <a:moveTo>
                      <a:pt x="80" y="104"/>
                    </a:moveTo>
                    <a:cubicBezTo>
                      <a:pt x="8" y="104"/>
                      <a:pt x="8" y="104"/>
                      <a:pt x="8" y="10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0" y="24"/>
                      <a:pt x="80" y="24"/>
                      <a:pt x="80" y="24"/>
                    </a:cubicBezTo>
                    <a:lnTo>
                      <a:pt x="80" y="104"/>
                    </a:lnTo>
                    <a:close/>
                    <a:moveTo>
                      <a:pt x="80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8" y="8"/>
                      <a:pt x="80" y="10"/>
                      <a:pt x="80" y="12"/>
                    </a:cubicBezTo>
                    <a:lnTo>
                      <a:pt x="8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99">
                <a:extLst>
                  <a:ext uri="{FF2B5EF4-FFF2-40B4-BE49-F238E27FC236}">
                    <a16:creationId xmlns:a16="http://schemas.microsoft.com/office/drawing/2014/main" id="{FCDCB0AE-4840-FD24-01BB-353271646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709" y="2780570"/>
                <a:ext cx="50168" cy="13202"/>
              </a:xfrm>
              <a:custGeom>
                <a:avLst/>
                <a:gdLst>
                  <a:gd name="T0" fmla="*/ 16 w 16"/>
                  <a:gd name="T1" fmla="*/ 2 h 4"/>
                  <a:gd name="T2" fmla="*/ 14 w 16"/>
                  <a:gd name="T3" fmla="*/ 4 h 4"/>
                  <a:gd name="T4" fmla="*/ 2 w 16"/>
                  <a:gd name="T5" fmla="*/ 4 h 4"/>
                  <a:gd name="T6" fmla="*/ 0 w 16"/>
                  <a:gd name="T7" fmla="*/ 2 h 4"/>
                  <a:gd name="T8" fmla="*/ 0 w 16"/>
                  <a:gd name="T9" fmla="*/ 2 h 4"/>
                  <a:gd name="T10" fmla="*/ 2 w 16"/>
                  <a:gd name="T11" fmla="*/ 0 h 4"/>
                  <a:gd name="T12" fmla="*/ 14 w 16"/>
                  <a:gd name="T13" fmla="*/ 0 h 4"/>
                  <a:gd name="T14" fmla="*/ 16 w 1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">
                    <a:moveTo>
                      <a:pt x="16" y="2"/>
                    </a:moveTo>
                    <a:cubicBezTo>
                      <a:pt x="16" y="3"/>
                      <a:pt x="15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100">
                <a:extLst>
                  <a:ext uri="{FF2B5EF4-FFF2-40B4-BE49-F238E27FC236}">
                    <a16:creationId xmlns:a16="http://schemas.microsoft.com/office/drawing/2014/main" id="{DF179D75-109C-1E05-6CC5-F8B86636D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3591" y="3093459"/>
                <a:ext cx="25084" cy="11882"/>
              </a:xfrm>
              <a:custGeom>
                <a:avLst/>
                <a:gdLst>
                  <a:gd name="T0" fmla="*/ 8 w 8"/>
                  <a:gd name="T1" fmla="*/ 2 h 4"/>
                  <a:gd name="T2" fmla="*/ 6 w 8"/>
                  <a:gd name="T3" fmla="*/ 4 h 4"/>
                  <a:gd name="T4" fmla="*/ 2 w 8"/>
                  <a:gd name="T5" fmla="*/ 4 h 4"/>
                  <a:gd name="T6" fmla="*/ 0 w 8"/>
                  <a:gd name="T7" fmla="*/ 2 h 4"/>
                  <a:gd name="T8" fmla="*/ 0 w 8"/>
                  <a:gd name="T9" fmla="*/ 2 h 4"/>
                  <a:gd name="T10" fmla="*/ 2 w 8"/>
                  <a:gd name="T11" fmla="*/ 0 h 4"/>
                  <a:gd name="T12" fmla="*/ 6 w 8"/>
                  <a:gd name="T13" fmla="*/ 0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8" y="3"/>
                      <a:pt x="7" y="4"/>
                      <a:pt x="6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4" name="Freeform 248">
              <a:extLst>
                <a:ext uri="{FF2B5EF4-FFF2-40B4-BE49-F238E27FC236}">
                  <a16:creationId xmlns:a16="http://schemas.microsoft.com/office/drawing/2014/main" id="{C3C780EE-33DC-C89F-DBEB-F8A99B101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266" y="6141335"/>
              <a:ext cx="370466" cy="368029"/>
            </a:xfrm>
            <a:custGeom>
              <a:avLst/>
              <a:gdLst>
                <a:gd name="T0" fmla="*/ 88 w 91"/>
                <a:gd name="T1" fmla="*/ 14 h 90"/>
                <a:gd name="T2" fmla="*/ 77 w 91"/>
                <a:gd name="T3" fmla="*/ 3 h 90"/>
                <a:gd name="T4" fmla="*/ 68 w 91"/>
                <a:gd name="T5" fmla="*/ 0 h 90"/>
                <a:gd name="T6" fmla="*/ 60 w 91"/>
                <a:gd name="T7" fmla="*/ 3 h 90"/>
                <a:gd name="T8" fmla="*/ 14 w 91"/>
                <a:gd name="T9" fmla="*/ 48 h 90"/>
                <a:gd name="T10" fmla="*/ 13 w 91"/>
                <a:gd name="T11" fmla="*/ 51 h 90"/>
                <a:gd name="T12" fmla="*/ 1 w 91"/>
                <a:gd name="T13" fmla="*/ 79 h 90"/>
                <a:gd name="T14" fmla="*/ 3 w 91"/>
                <a:gd name="T15" fmla="*/ 88 h 90"/>
                <a:gd name="T16" fmla="*/ 9 w 91"/>
                <a:gd name="T17" fmla="*/ 90 h 90"/>
                <a:gd name="T18" fmla="*/ 12 w 91"/>
                <a:gd name="T19" fmla="*/ 90 h 90"/>
                <a:gd name="T20" fmla="*/ 40 w 91"/>
                <a:gd name="T21" fmla="*/ 78 h 90"/>
                <a:gd name="T22" fmla="*/ 43 w 91"/>
                <a:gd name="T23" fmla="*/ 77 h 90"/>
                <a:gd name="T24" fmla="*/ 88 w 91"/>
                <a:gd name="T25" fmla="*/ 31 h 90"/>
                <a:gd name="T26" fmla="*/ 91 w 91"/>
                <a:gd name="T27" fmla="*/ 23 h 90"/>
                <a:gd name="T28" fmla="*/ 88 w 91"/>
                <a:gd name="T29" fmla="*/ 14 h 90"/>
                <a:gd name="T30" fmla="*/ 9 w 91"/>
                <a:gd name="T31" fmla="*/ 82 h 90"/>
                <a:gd name="T32" fmla="*/ 19 w 91"/>
                <a:gd name="T33" fmla="*/ 56 h 90"/>
                <a:gd name="T34" fmla="*/ 35 w 91"/>
                <a:gd name="T35" fmla="*/ 72 h 90"/>
                <a:gd name="T36" fmla="*/ 9 w 91"/>
                <a:gd name="T37" fmla="*/ 82 h 90"/>
                <a:gd name="T38" fmla="*/ 82 w 91"/>
                <a:gd name="T39" fmla="*/ 26 h 90"/>
                <a:gd name="T40" fmla="*/ 39 w 91"/>
                <a:gd name="T41" fmla="*/ 69 h 90"/>
                <a:gd name="T42" fmla="*/ 21 w 91"/>
                <a:gd name="T43" fmla="*/ 53 h 90"/>
                <a:gd name="T44" fmla="*/ 65 w 91"/>
                <a:gd name="T45" fmla="*/ 9 h 90"/>
                <a:gd name="T46" fmla="*/ 68 w 91"/>
                <a:gd name="T47" fmla="*/ 8 h 90"/>
                <a:gd name="T48" fmla="*/ 71 w 91"/>
                <a:gd name="T49" fmla="*/ 9 h 90"/>
                <a:gd name="T50" fmla="*/ 82 w 91"/>
                <a:gd name="T51" fmla="*/ 20 h 90"/>
                <a:gd name="T52" fmla="*/ 82 w 91"/>
                <a:gd name="T53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" h="90">
                  <a:moveTo>
                    <a:pt x="88" y="14"/>
                  </a:moveTo>
                  <a:cubicBezTo>
                    <a:pt x="77" y="3"/>
                    <a:pt x="77" y="3"/>
                    <a:pt x="77" y="3"/>
                  </a:cubicBezTo>
                  <a:cubicBezTo>
                    <a:pt x="74" y="1"/>
                    <a:pt x="71" y="0"/>
                    <a:pt x="68" y="0"/>
                  </a:cubicBezTo>
                  <a:cubicBezTo>
                    <a:pt x="65" y="0"/>
                    <a:pt x="62" y="1"/>
                    <a:pt x="60" y="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9"/>
                    <a:pt x="13" y="50"/>
                    <a:pt x="13" y="51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0" y="82"/>
                    <a:pt x="1" y="86"/>
                    <a:pt x="3" y="88"/>
                  </a:cubicBezTo>
                  <a:cubicBezTo>
                    <a:pt x="4" y="90"/>
                    <a:pt x="7" y="90"/>
                    <a:pt x="9" y="90"/>
                  </a:cubicBezTo>
                  <a:cubicBezTo>
                    <a:pt x="10" y="90"/>
                    <a:pt x="11" y="90"/>
                    <a:pt x="12" y="90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2" y="77"/>
                    <a:pt x="43" y="77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0" y="29"/>
                    <a:pt x="91" y="26"/>
                    <a:pt x="91" y="23"/>
                  </a:cubicBezTo>
                  <a:cubicBezTo>
                    <a:pt x="91" y="20"/>
                    <a:pt x="90" y="17"/>
                    <a:pt x="88" y="14"/>
                  </a:cubicBezTo>
                  <a:close/>
                  <a:moveTo>
                    <a:pt x="9" y="82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27" y="60"/>
                    <a:pt x="31" y="64"/>
                    <a:pt x="35" y="72"/>
                  </a:cubicBezTo>
                  <a:lnTo>
                    <a:pt x="9" y="82"/>
                  </a:lnTo>
                  <a:close/>
                  <a:moveTo>
                    <a:pt x="82" y="26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4" y="62"/>
                    <a:pt x="29" y="57"/>
                    <a:pt x="21" y="5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8"/>
                    <a:pt x="67" y="8"/>
                    <a:pt x="68" y="8"/>
                  </a:cubicBezTo>
                  <a:cubicBezTo>
                    <a:pt x="69" y="8"/>
                    <a:pt x="70" y="8"/>
                    <a:pt x="71" y="9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4" y="24"/>
                    <a:pt x="82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BDF8CD3-6E69-687B-D4A4-279785B60673}"/>
                </a:ext>
              </a:extLst>
            </p:cNvPr>
            <p:cNvGrpSpPr/>
            <p:nvPr/>
          </p:nvGrpSpPr>
          <p:grpSpPr>
            <a:xfrm>
              <a:off x="4440107" y="6203511"/>
              <a:ext cx="318232" cy="243676"/>
              <a:chOff x="138114" y="2974975"/>
              <a:chExt cx="277812" cy="212726"/>
            </a:xfrm>
            <a:grpFill/>
          </p:grpSpPr>
          <p:sp>
            <p:nvSpPr>
              <p:cNvPr id="124" name="Freeform 86">
                <a:extLst>
                  <a:ext uri="{FF2B5EF4-FFF2-40B4-BE49-F238E27FC236}">
                    <a16:creationId xmlns:a16="http://schemas.microsoft.com/office/drawing/2014/main" id="{C9F600B2-1224-14AB-BA8C-6A66816E9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726" y="2974975"/>
                <a:ext cx="203200" cy="4286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87">
                <a:extLst>
                  <a:ext uri="{FF2B5EF4-FFF2-40B4-BE49-F238E27FC236}">
                    <a16:creationId xmlns:a16="http://schemas.microsoft.com/office/drawing/2014/main" id="{63499331-4E50-876F-4511-958961843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726" y="3059113"/>
                <a:ext cx="160338" cy="4286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88">
                <a:extLst>
                  <a:ext uri="{FF2B5EF4-FFF2-40B4-BE49-F238E27FC236}">
                    <a16:creationId xmlns:a16="http://schemas.microsoft.com/office/drawing/2014/main" id="{957E4FBB-FC7A-38A3-304B-C388E1D45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726" y="3144838"/>
                <a:ext cx="192088" cy="4286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89">
                <a:extLst>
                  <a:ext uri="{FF2B5EF4-FFF2-40B4-BE49-F238E27FC236}">
                    <a16:creationId xmlns:a16="http://schemas.microsoft.com/office/drawing/2014/main" id="{655EE1BB-0B95-12EB-6361-46E6DC100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14" y="2974975"/>
                <a:ext cx="42863" cy="4286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90">
                <a:extLst>
                  <a:ext uri="{FF2B5EF4-FFF2-40B4-BE49-F238E27FC236}">
                    <a16:creationId xmlns:a16="http://schemas.microsoft.com/office/drawing/2014/main" id="{D312296E-C2DC-F478-A6D6-F17486C31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14" y="3059113"/>
                <a:ext cx="42863" cy="4286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91">
                <a:extLst>
                  <a:ext uri="{FF2B5EF4-FFF2-40B4-BE49-F238E27FC236}">
                    <a16:creationId xmlns:a16="http://schemas.microsoft.com/office/drawing/2014/main" id="{FEE81E17-5AA2-0135-DAE8-086702C0A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14" y="3144838"/>
                <a:ext cx="42863" cy="4286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669A054-4C01-F023-0CA9-29902FE21D4B}"/>
                </a:ext>
              </a:extLst>
            </p:cNvPr>
            <p:cNvGrpSpPr/>
            <p:nvPr/>
          </p:nvGrpSpPr>
          <p:grpSpPr>
            <a:xfrm>
              <a:off x="6547330" y="6187282"/>
              <a:ext cx="277963" cy="276135"/>
              <a:chOff x="2611438" y="4030663"/>
              <a:chExt cx="241300" cy="239713"/>
            </a:xfrm>
            <a:grpFill/>
          </p:grpSpPr>
          <p:sp>
            <p:nvSpPr>
              <p:cNvPr id="117" name="Freeform 396">
                <a:extLst>
                  <a:ext uri="{FF2B5EF4-FFF2-40B4-BE49-F238E27FC236}">
                    <a16:creationId xmlns:a16="http://schemas.microsoft.com/office/drawing/2014/main" id="{B2EABDBA-6496-067C-32D1-CEAA97D2F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438" y="4119563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397">
                <a:extLst>
                  <a:ext uri="{FF2B5EF4-FFF2-40B4-BE49-F238E27FC236}">
                    <a16:creationId xmlns:a16="http://schemas.microsoft.com/office/drawing/2014/main" id="{E70DCFC7-CEE7-97CD-892E-F096B52F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438" y="4210051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398">
                <a:extLst>
                  <a:ext uri="{FF2B5EF4-FFF2-40B4-BE49-F238E27FC236}">
                    <a16:creationId xmlns:a16="http://schemas.microsoft.com/office/drawing/2014/main" id="{4D8111AC-A4A9-2E2D-66B5-A077D72EF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6" y="4030663"/>
                <a:ext cx="60325" cy="58738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399">
                <a:extLst>
                  <a:ext uri="{FF2B5EF4-FFF2-40B4-BE49-F238E27FC236}">
                    <a16:creationId xmlns:a16="http://schemas.microsoft.com/office/drawing/2014/main" id="{7F8520D7-B673-2257-E908-B074991E2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6" y="4119563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400">
                <a:extLst>
                  <a:ext uri="{FF2B5EF4-FFF2-40B4-BE49-F238E27FC236}">
                    <a16:creationId xmlns:a16="http://schemas.microsoft.com/office/drawing/2014/main" id="{64C71AAF-6E3C-507F-A169-5E1518939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6" y="4210051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401">
                <a:extLst>
                  <a:ext uri="{FF2B5EF4-FFF2-40B4-BE49-F238E27FC236}">
                    <a16:creationId xmlns:a16="http://schemas.microsoft.com/office/drawing/2014/main" id="{65CF0F1B-263E-DF5E-CE0F-B3B2690AB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413" y="4030663"/>
                <a:ext cx="60325" cy="58738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403">
                <a:extLst>
                  <a:ext uri="{FF2B5EF4-FFF2-40B4-BE49-F238E27FC236}">
                    <a16:creationId xmlns:a16="http://schemas.microsoft.com/office/drawing/2014/main" id="{BB92C9D4-BFA2-3D19-1284-FB6DEFEB0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413" y="4210051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4DB0F51-845A-2351-6E3C-C7579FB419C6}"/>
                </a:ext>
              </a:extLst>
            </p:cNvPr>
            <p:cNvGrpSpPr/>
            <p:nvPr/>
          </p:nvGrpSpPr>
          <p:grpSpPr>
            <a:xfrm>
              <a:off x="7633173" y="6114606"/>
              <a:ext cx="294230" cy="421486"/>
              <a:chOff x="4452747" y="2883819"/>
              <a:chExt cx="451304" cy="646496"/>
            </a:xfrm>
            <a:grpFill/>
          </p:grpSpPr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380A8B1E-E65D-D8FC-4680-0C73C80B61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52747" y="2883819"/>
                <a:ext cx="451304" cy="646496"/>
              </a:xfrm>
              <a:custGeom>
                <a:avLst/>
                <a:gdLst>
                  <a:gd name="T0" fmla="*/ 814 w 1023"/>
                  <a:gd name="T1" fmla="*/ 1469 h 1469"/>
                  <a:gd name="T2" fmla="*/ 1023 w 1023"/>
                  <a:gd name="T3" fmla="*/ 1260 h 1469"/>
                  <a:gd name="T4" fmla="*/ 1023 w 1023"/>
                  <a:gd name="T5" fmla="*/ 209 h 1469"/>
                  <a:gd name="T6" fmla="*/ 814 w 1023"/>
                  <a:gd name="T7" fmla="*/ 0 h 1469"/>
                  <a:gd name="T8" fmla="*/ 208 w 1023"/>
                  <a:gd name="T9" fmla="*/ 0 h 1469"/>
                  <a:gd name="T10" fmla="*/ 0 w 1023"/>
                  <a:gd name="T11" fmla="*/ 209 h 1469"/>
                  <a:gd name="T12" fmla="*/ 0 w 1023"/>
                  <a:gd name="T13" fmla="*/ 1260 h 1469"/>
                  <a:gd name="T14" fmla="*/ 208 w 1023"/>
                  <a:gd name="T15" fmla="*/ 1469 h 1469"/>
                  <a:gd name="T16" fmla="*/ 814 w 1023"/>
                  <a:gd name="T17" fmla="*/ 1469 h 1469"/>
                  <a:gd name="T18" fmla="*/ 84 w 1023"/>
                  <a:gd name="T19" fmla="*/ 1260 h 1469"/>
                  <a:gd name="T20" fmla="*/ 84 w 1023"/>
                  <a:gd name="T21" fmla="*/ 209 h 1469"/>
                  <a:gd name="T22" fmla="*/ 208 w 1023"/>
                  <a:gd name="T23" fmla="*/ 85 h 1469"/>
                  <a:gd name="T24" fmla="*/ 814 w 1023"/>
                  <a:gd name="T25" fmla="*/ 85 h 1469"/>
                  <a:gd name="T26" fmla="*/ 938 w 1023"/>
                  <a:gd name="T27" fmla="*/ 209 h 1469"/>
                  <a:gd name="T28" fmla="*/ 938 w 1023"/>
                  <a:gd name="T29" fmla="*/ 1260 h 1469"/>
                  <a:gd name="T30" fmla="*/ 814 w 1023"/>
                  <a:gd name="T31" fmla="*/ 1384 h 1469"/>
                  <a:gd name="T32" fmla="*/ 208 w 1023"/>
                  <a:gd name="T33" fmla="*/ 1384 h 1469"/>
                  <a:gd name="T34" fmla="*/ 84 w 1023"/>
                  <a:gd name="T35" fmla="*/ 1260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3" h="1469">
                    <a:moveTo>
                      <a:pt x="814" y="1469"/>
                    </a:moveTo>
                    <a:cubicBezTo>
                      <a:pt x="929" y="1469"/>
                      <a:pt x="1023" y="1375"/>
                      <a:pt x="1023" y="1260"/>
                    </a:cubicBezTo>
                    <a:cubicBezTo>
                      <a:pt x="1023" y="209"/>
                      <a:pt x="1023" y="209"/>
                      <a:pt x="1023" y="209"/>
                    </a:cubicBezTo>
                    <a:cubicBezTo>
                      <a:pt x="1023" y="94"/>
                      <a:pt x="929" y="0"/>
                      <a:pt x="814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93" y="0"/>
                      <a:pt x="0" y="94"/>
                      <a:pt x="0" y="209"/>
                    </a:cubicBezTo>
                    <a:cubicBezTo>
                      <a:pt x="0" y="1260"/>
                      <a:pt x="0" y="1260"/>
                      <a:pt x="0" y="1260"/>
                    </a:cubicBezTo>
                    <a:cubicBezTo>
                      <a:pt x="0" y="1375"/>
                      <a:pt x="93" y="1469"/>
                      <a:pt x="208" y="1469"/>
                    </a:cubicBezTo>
                    <a:lnTo>
                      <a:pt x="814" y="1469"/>
                    </a:lnTo>
                    <a:close/>
                    <a:moveTo>
                      <a:pt x="84" y="1260"/>
                    </a:move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140"/>
                      <a:pt x="140" y="85"/>
                      <a:pt x="208" y="85"/>
                    </a:cubicBezTo>
                    <a:cubicBezTo>
                      <a:pt x="814" y="85"/>
                      <a:pt x="814" y="85"/>
                      <a:pt x="814" y="85"/>
                    </a:cubicBezTo>
                    <a:cubicBezTo>
                      <a:pt x="883" y="85"/>
                      <a:pt x="938" y="140"/>
                      <a:pt x="938" y="209"/>
                    </a:cubicBezTo>
                    <a:cubicBezTo>
                      <a:pt x="938" y="1260"/>
                      <a:pt x="938" y="1260"/>
                      <a:pt x="938" y="1260"/>
                    </a:cubicBezTo>
                    <a:cubicBezTo>
                      <a:pt x="938" y="1329"/>
                      <a:pt x="883" y="1384"/>
                      <a:pt x="814" y="1384"/>
                    </a:cubicBezTo>
                    <a:cubicBezTo>
                      <a:pt x="208" y="1384"/>
                      <a:pt x="208" y="1384"/>
                      <a:pt x="208" y="1384"/>
                    </a:cubicBezTo>
                    <a:cubicBezTo>
                      <a:pt x="140" y="1384"/>
                      <a:pt x="84" y="1329"/>
                      <a:pt x="84" y="1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6B882576-5E07-4CF6-39E1-2453A4C02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1748" y="2954063"/>
                <a:ext cx="312681" cy="458764"/>
              </a:xfrm>
              <a:custGeom>
                <a:avLst/>
                <a:gdLst>
                  <a:gd name="T0" fmla="*/ 503 w 503"/>
                  <a:gd name="T1" fmla="*/ 0 h 738"/>
                  <a:gd name="T2" fmla="*/ 0 w 503"/>
                  <a:gd name="T3" fmla="*/ 0 h 738"/>
                  <a:gd name="T4" fmla="*/ 0 w 503"/>
                  <a:gd name="T5" fmla="*/ 738 h 738"/>
                  <a:gd name="T6" fmla="*/ 503 w 503"/>
                  <a:gd name="T7" fmla="*/ 738 h 738"/>
                  <a:gd name="T8" fmla="*/ 503 w 503"/>
                  <a:gd name="T9" fmla="*/ 0 h 738"/>
                  <a:gd name="T10" fmla="*/ 474 w 503"/>
                  <a:gd name="T11" fmla="*/ 708 h 738"/>
                  <a:gd name="T12" fmla="*/ 30 w 503"/>
                  <a:gd name="T13" fmla="*/ 708 h 738"/>
                  <a:gd name="T14" fmla="*/ 30 w 503"/>
                  <a:gd name="T15" fmla="*/ 31 h 738"/>
                  <a:gd name="T16" fmla="*/ 474 w 503"/>
                  <a:gd name="T17" fmla="*/ 31 h 738"/>
                  <a:gd name="T18" fmla="*/ 474 w 503"/>
                  <a:gd name="T19" fmla="*/ 708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3" h="738">
                    <a:moveTo>
                      <a:pt x="503" y="0"/>
                    </a:moveTo>
                    <a:lnTo>
                      <a:pt x="0" y="0"/>
                    </a:lnTo>
                    <a:lnTo>
                      <a:pt x="0" y="738"/>
                    </a:lnTo>
                    <a:lnTo>
                      <a:pt x="503" y="738"/>
                    </a:lnTo>
                    <a:lnTo>
                      <a:pt x="503" y="0"/>
                    </a:lnTo>
                    <a:close/>
                    <a:moveTo>
                      <a:pt x="474" y="708"/>
                    </a:moveTo>
                    <a:lnTo>
                      <a:pt x="30" y="708"/>
                    </a:lnTo>
                    <a:lnTo>
                      <a:pt x="30" y="31"/>
                    </a:lnTo>
                    <a:lnTo>
                      <a:pt x="474" y="31"/>
                    </a:lnTo>
                    <a:lnTo>
                      <a:pt x="474" y="7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C10F6D60-F870-D947-3B81-6E1E52D049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6696" y="3419665"/>
                <a:ext cx="62785" cy="63406"/>
              </a:xfrm>
              <a:custGeom>
                <a:avLst/>
                <a:gdLst>
                  <a:gd name="T0" fmla="*/ 101 w 143"/>
                  <a:gd name="T1" fmla="*/ 0 h 144"/>
                  <a:gd name="T2" fmla="*/ 42 w 143"/>
                  <a:gd name="T3" fmla="*/ 0 h 144"/>
                  <a:gd name="T4" fmla="*/ 0 w 143"/>
                  <a:gd name="T5" fmla="*/ 43 h 144"/>
                  <a:gd name="T6" fmla="*/ 0 w 143"/>
                  <a:gd name="T7" fmla="*/ 101 h 144"/>
                  <a:gd name="T8" fmla="*/ 42 w 143"/>
                  <a:gd name="T9" fmla="*/ 144 h 144"/>
                  <a:gd name="T10" fmla="*/ 101 w 143"/>
                  <a:gd name="T11" fmla="*/ 144 h 144"/>
                  <a:gd name="T12" fmla="*/ 143 w 143"/>
                  <a:gd name="T13" fmla="*/ 101 h 144"/>
                  <a:gd name="T14" fmla="*/ 143 w 143"/>
                  <a:gd name="T15" fmla="*/ 43 h 144"/>
                  <a:gd name="T16" fmla="*/ 101 w 143"/>
                  <a:gd name="T17" fmla="*/ 0 h 144"/>
                  <a:gd name="T18" fmla="*/ 101 w 143"/>
                  <a:gd name="T19" fmla="*/ 101 h 144"/>
                  <a:gd name="T20" fmla="*/ 101 w 143"/>
                  <a:gd name="T21" fmla="*/ 102 h 144"/>
                  <a:gd name="T22" fmla="*/ 42 w 143"/>
                  <a:gd name="T23" fmla="*/ 102 h 144"/>
                  <a:gd name="T24" fmla="*/ 42 w 143"/>
                  <a:gd name="T25" fmla="*/ 101 h 144"/>
                  <a:gd name="T26" fmla="*/ 42 w 143"/>
                  <a:gd name="T27" fmla="*/ 43 h 144"/>
                  <a:gd name="T28" fmla="*/ 42 w 143"/>
                  <a:gd name="T29" fmla="*/ 43 h 144"/>
                  <a:gd name="T30" fmla="*/ 101 w 143"/>
                  <a:gd name="T31" fmla="*/ 43 h 144"/>
                  <a:gd name="T32" fmla="*/ 101 w 143"/>
                  <a:gd name="T33" fmla="*/ 43 h 144"/>
                  <a:gd name="T34" fmla="*/ 101 w 143"/>
                  <a:gd name="T35" fmla="*/ 10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" h="144">
                    <a:moveTo>
                      <a:pt x="101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25"/>
                      <a:pt x="19" y="144"/>
                      <a:pt x="42" y="144"/>
                    </a:cubicBezTo>
                    <a:cubicBezTo>
                      <a:pt x="101" y="144"/>
                      <a:pt x="101" y="144"/>
                      <a:pt x="101" y="144"/>
                    </a:cubicBezTo>
                    <a:cubicBezTo>
                      <a:pt x="124" y="144"/>
                      <a:pt x="143" y="125"/>
                      <a:pt x="143" y="10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3" y="19"/>
                      <a:pt x="124" y="0"/>
                      <a:pt x="101" y="0"/>
                    </a:cubicBezTo>
                    <a:close/>
                    <a:moveTo>
                      <a:pt x="101" y="101"/>
                    </a:moveTo>
                    <a:cubicBezTo>
                      <a:pt x="101" y="101"/>
                      <a:pt x="101" y="102"/>
                      <a:pt x="101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2"/>
                      <a:pt x="42" y="101"/>
                      <a:pt x="42" y="101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1" y="43"/>
                      <a:pt x="101" y="43"/>
                      <a:pt x="101" y="43"/>
                    </a:cubicBezTo>
                    <a:lnTo>
                      <a:pt x="101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5724133C-276E-2FC7-2E6E-969746AAFA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3534" y="3226337"/>
                <a:ext cx="143597" cy="143597"/>
              </a:xfrm>
              <a:custGeom>
                <a:avLst/>
                <a:gdLst>
                  <a:gd name="T0" fmla="*/ 163 w 326"/>
                  <a:gd name="T1" fmla="*/ 326 h 326"/>
                  <a:gd name="T2" fmla="*/ 0 w 326"/>
                  <a:gd name="T3" fmla="*/ 163 h 326"/>
                  <a:gd name="T4" fmla="*/ 163 w 326"/>
                  <a:gd name="T5" fmla="*/ 0 h 326"/>
                  <a:gd name="T6" fmla="*/ 326 w 326"/>
                  <a:gd name="T7" fmla="*/ 163 h 326"/>
                  <a:gd name="T8" fmla="*/ 163 w 326"/>
                  <a:gd name="T9" fmla="*/ 326 h 326"/>
                  <a:gd name="T10" fmla="*/ 163 w 326"/>
                  <a:gd name="T11" fmla="*/ 25 h 326"/>
                  <a:gd name="T12" fmla="*/ 25 w 326"/>
                  <a:gd name="T13" fmla="*/ 163 h 326"/>
                  <a:gd name="T14" fmla="*/ 163 w 326"/>
                  <a:gd name="T15" fmla="*/ 301 h 326"/>
                  <a:gd name="T16" fmla="*/ 301 w 326"/>
                  <a:gd name="T17" fmla="*/ 163 h 326"/>
                  <a:gd name="T18" fmla="*/ 163 w 326"/>
                  <a:gd name="T19" fmla="*/ 25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6" h="326">
                    <a:moveTo>
                      <a:pt x="163" y="326"/>
                    </a:moveTo>
                    <a:cubicBezTo>
                      <a:pt x="73" y="326"/>
                      <a:pt x="0" y="253"/>
                      <a:pt x="0" y="163"/>
                    </a:cubicBezTo>
                    <a:cubicBezTo>
                      <a:pt x="0" y="73"/>
                      <a:pt x="73" y="0"/>
                      <a:pt x="163" y="0"/>
                    </a:cubicBezTo>
                    <a:cubicBezTo>
                      <a:pt x="253" y="0"/>
                      <a:pt x="326" y="73"/>
                      <a:pt x="326" y="163"/>
                    </a:cubicBezTo>
                    <a:cubicBezTo>
                      <a:pt x="326" y="253"/>
                      <a:pt x="253" y="326"/>
                      <a:pt x="163" y="326"/>
                    </a:cubicBezTo>
                    <a:close/>
                    <a:moveTo>
                      <a:pt x="163" y="25"/>
                    </a:moveTo>
                    <a:cubicBezTo>
                      <a:pt x="87" y="25"/>
                      <a:pt x="25" y="87"/>
                      <a:pt x="25" y="163"/>
                    </a:cubicBezTo>
                    <a:cubicBezTo>
                      <a:pt x="25" y="239"/>
                      <a:pt x="87" y="301"/>
                      <a:pt x="163" y="301"/>
                    </a:cubicBezTo>
                    <a:cubicBezTo>
                      <a:pt x="239" y="301"/>
                      <a:pt x="301" y="239"/>
                      <a:pt x="301" y="163"/>
                    </a:cubicBezTo>
                    <a:cubicBezTo>
                      <a:pt x="301" y="87"/>
                      <a:pt x="239" y="25"/>
                      <a:pt x="16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18">
                <a:extLst>
                  <a:ext uri="{FF2B5EF4-FFF2-40B4-BE49-F238E27FC236}">
                    <a16:creationId xmlns:a16="http://schemas.microsoft.com/office/drawing/2014/main" id="{996A0E2D-B55D-4562-81B1-DE3E9B5F0E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6480" y="3259905"/>
                <a:ext cx="77704" cy="77082"/>
              </a:xfrm>
              <a:custGeom>
                <a:avLst/>
                <a:gdLst>
                  <a:gd name="T0" fmla="*/ 88 w 176"/>
                  <a:gd name="T1" fmla="*/ 176 h 176"/>
                  <a:gd name="T2" fmla="*/ 0 w 176"/>
                  <a:gd name="T3" fmla="*/ 88 h 176"/>
                  <a:gd name="T4" fmla="*/ 88 w 176"/>
                  <a:gd name="T5" fmla="*/ 0 h 176"/>
                  <a:gd name="T6" fmla="*/ 176 w 176"/>
                  <a:gd name="T7" fmla="*/ 88 h 176"/>
                  <a:gd name="T8" fmla="*/ 88 w 176"/>
                  <a:gd name="T9" fmla="*/ 176 h 176"/>
                  <a:gd name="T10" fmla="*/ 88 w 176"/>
                  <a:gd name="T11" fmla="*/ 25 h 176"/>
                  <a:gd name="T12" fmla="*/ 25 w 176"/>
                  <a:gd name="T13" fmla="*/ 88 h 176"/>
                  <a:gd name="T14" fmla="*/ 88 w 176"/>
                  <a:gd name="T15" fmla="*/ 151 h 176"/>
                  <a:gd name="T16" fmla="*/ 151 w 176"/>
                  <a:gd name="T17" fmla="*/ 88 h 176"/>
                  <a:gd name="T18" fmla="*/ 88 w 176"/>
                  <a:gd name="T19" fmla="*/ 2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176">
                    <a:moveTo>
                      <a:pt x="88" y="176"/>
                    </a:moveTo>
                    <a:cubicBezTo>
                      <a:pt x="40" y="176"/>
                      <a:pt x="0" y="136"/>
                      <a:pt x="0" y="88"/>
                    </a:cubicBezTo>
                    <a:cubicBezTo>
                      <a:pt x="0" y="39"/>
                      <a:pt x="40" y="0"/>
                      <a:pt x="88" y="0"/>
                    </a:cubicBezTo>
                    <a:cubicBezTo>
                      <a:pt x="137" y="0"/>
                      <a:pt x="176" y="39"/>
                      <a:pt x="176" y="88"/>
                    </a:cubicBezTo>
                    <a:cubicBezTo>
                      <a:pt x="176" y="136"/>
                      <a:pt x="137" y="176"/>
                      <a:pt x="88" y="176"/>
                    </a:cubicBezTo>
                    <a:close/>
                    <a:moveTo>
                      <a:pt x="88" y="25"/>
                    </a:moveTo>
                    <a:cubicBezTo>
                      <a:pt x="54" y="25"/>
                      <a:pt x="25" y="53"/>
                      <a:pt x="25" y="88"/>
                    </a:cubicBezTo>
                    <a:cubicBezTo>
                      <a:pt x="25" y="122"/>
                      <a:pt x="54" y="151"/>
                      <a:pt x="88" y="151"/>
                    </a:cubicBezTo>
                    <a:cubicBezTo>
                      <a:pt x="123" y="151"/>
                      <a:pt x="151" y="122"/>
                      <a:pt x="151" y="88"/>
                    </a:cubicBezTo>
                    <a:cubicBezTo>
                      <a:pt x="151" y="53"/>
                      <a:pt x="123" y="25"/>
                      <a:pt x="8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19">
                <a:extLst>
                  <a:ext uri="{FF2B5EF4-FFF2-40B4-BE49-F238E27FC236}">
                    <a16:creationId xmlns:a16="http://schemas.microsoft.com/office/drawing/2014/main" id="{9A50E9D1-428E-FBE8-EEBA-F12EF8952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235" y="3143661"/>
                <a:ext cx="189598" cy="202030"/>
              </a:xfrm>
              <a:custGeom>
                <a:avLst/>
                <a:gdLst>
                  <a:gd name="T0" fmla="*/ 376 w 429"/>
                  <a:gd name="T1" fmla="*/ 0 h 459"/>
                  <a:gd name="T2" fmla="*/ 326 w 429"/>
                  <a:gd name="T3" fmla="*/ 0 h 459"/>
                  <a:gd name="T4" fmla="*/ 251 w 429"/>
                  <a:gd name="T5" fmla="*/ 68 h 459"/>
                  <a:gd name="T6" fmla="*/ 221 w 429"/>
                  <a:gd name="T7" fmla="*/ 81 h 459"/>
                  <a:gd name="T8" fmla="*/ 174 w 429"/>
                  <a:gd name="T9" fmla="*/ 64 h 459"/>
                  <a:gd name="T10" fmla="*/ 120 w 429"/>
                  <a:gd name="T11" fmla="*/ 86 h 459"/>
                  <a:gd name="T12" fmla="*/ 85 w 429"/>
                  <a:gd name="T13" fmla="*/ 121 h 459"/>
                  <a:gd name="T14" fmla="*/ 63 w 429"/>
                  <a:gd name="T15" fmla="*/ 174 h 459"/>
                  <a:gd name="T16" fmla="*/ 80 w 429"/>
                  <a:gd name="T17" fmla="*/ 222 h 459"/>
                  <a:gd name="T18" fmla="*/ 67 w 429"/>
                  <a:gd name="T19" fmla="*/ 252 h 459"/>
                  <a:gd name="T20" fmla="*/ 0 w 429"/>
                  <a:gd name="T21" fmla="*/ 327 h 459"/>
                  <a:gd name="T22" fmla="*/ 0 w 429"/>
                  <a:gd name="T23" fmla="*/ 377 h 459"/>
                  <a:gd name="T24" fmla="*/ 67 w 429"/>
                  <a:gd name="T25" fmla="*/ 452 h 459"/>
                  <a:gd name="T26" fmla="*/ 70 w 429"/>
                  <a:gd name="T27" fmla="*/ 459 h 459"/>
                  <a:gd name="T28" fmla="*/ 125 w 429"/>
                  <a:gd name="T29" fmla="*/ 459 h 459"/>
                  <a:gd name="T30" fmla="*/ 105 w 429"/>
                  <a:gd name="T31" fmla="*/ 402 h 459"/>
                  <a:gd name="T32" fmla="*/ 75 w 429"/>
                  <a:gd name="T33" fmla="*/ 402 h 459"/>
                  <a:gd name="T34" fmla="*/ 50 w 429"/>
                  <a:gd name="T35" fmla="*/ 377 h 459"/>
                  <a:gd name="T36" fmla="*/ 50 w 429"/>
                  <a:gd name="T37" fmla="*/ 327 h 459"/>
                  <a:gd name="T38" fmla="*/ 75 w 429"/>
                  <a:gd name="T39" fmla="*/ 302 h 459"/>
                  <a:gd name="T40" fmla="*/ 105 w 429"/>
                  <a:gd name="T41" fmla="*/ 302 h 459"/>
                  <a:gd name="T42" fmla="*/ 142 w 429"/>
                  <a:gd name="T43" fmla="*/ 214 h 459"/>
                  <a:gd name="T44" fmla="*/ 120 w 429"/>
                  <a:gd name="T45" fmla="*/ 192 h 459"/>
                  <a:gd name="T46" fmla="*/ 120 w 429"/>
                  <a:gd name="T47" fmla="*/ 157 h 459"/>
                  <a:gd name="T48" fmla="*/ 156 w 429"/>
                  <a:gd name="T49" fmla="*/ 121 h 459"/>
                  <a:gd name="T50" fmla="*/ 174 w 429"/>
                  <a:gd name="T51" fmla="*/ 114 h 459"/>
                  <a:gd name="T52" fmla="*/ 192 w 429"/>
                  <a:gd name="T53" fmla="*/ 121 h 459"/>
                  <a:gd name="T54" fmla="*/ 213 w 429"/>
                  <a:gd name="T55" fmla="*/ 143 h 459"/>
                  <a:gd name="T56" fmla="*/ 301 w 429"/>
                  <a:gd name="T57" fmla="*/ 106 h 459"/>
                  <a:gd name="T58" fmla="*/ 301 w 429"/>
                  <a:gd name="T59" fmla="*/ 76 h 459"/>
                  <a:gd name="T60" fmla="*/ 326 w 429"/>
                  <a:gd name="T61" fmla="*/ 51 h 459"/>
                  <a:gd name="T62" fmla="*/ 376 w 429"/>
                  <a:gd name="T63" fmla="*/ 51 h 459"/>
                  <a:gd name="T64" fmla="*/ 401 w 429"/>
                  <a:gd name="T65" fmla="*/ 76 h 459"/>
                  <a:gd name="T66" fmla="*/ 401 w 429"/>
                  <a:gd name="T67" fmla="*/ 106 h 459"/>
                  <a:gd name="T68" fmla="*/ 429 w 429"/>
                  <a:gd name="T69" fmla="*/ 113 h 459"/>
                  <a:gd name="T70" fmla="*/ 429 w 429"/>
                  <a:gd name="T71" fmla="*/ 22 h 459"/>
                  <a:gd name="T72" fmla="*/ 376 w 429"/>
                  <a:gd name="T73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459">
                    <a:moveTo>
                      <a:pt x="376" y="0"/>
                    </a:moveTo>
                    <a:cubicBezTo>
                      <a:pt x="326" y="0"/>
                      <a:pt x="326" y="0"/>
                      <a:pt x="326" y="0"/>
                    </a:cubicBezTo>
                    <a:cubicBezTo>
                      <a:pt x="287" y="0"/>
                      <a:pt x="255" y="30"/>
                      <a:pt x="251" y="68"/>
                    </a:cubicBezTo>
                    <a:cubicBezTo>
                      <a:pt x="241" y="72"/>
                      <a:pt x="231" y="76"/>
                      <a:pt x="221" y="81"/>
                    </a:cubicBezTo>
                    <a:cubicBezTo>
                      <a:pt x="208" y="70"/>
                      <a:pt x="191" y="64"/>
                      <a:pt x="174" y="64"/>
                    </a:cubicBezTo>
                    <a:cubicBezTo>
                      <a:pt x="154" y="64"/>
                      <a:pt x="135" y="71"/>
                      <a:pt x="120" y="86"/>
                    </a:cubicBezTo>
                    <a:cubicBezTo>
                      <a:pt x="85" y="121"/>
                      <a:pt x="85" y="121"/>
                      <a:pt x="85" y="121"/>
                    </a:cubicBezTo>
                    <a:cubicBezTo>
                      <a:pt x="71" y="135"/>
                      <a:pt x="63" y="154"/>
                      <a:pt x="63" y="174"/>
                    </a:cubicBezTo>
                    <a:cubicBezTo>
                      <a:pt x="63" y="192"/>
                      <a:pt x="69" y="209"/>
                      <a:pt x="80" y="222"/>
                    </a:cubicBezTo>
                    <a:cubicBezTo>
                      <a:pt x="75" y="232"/>
                      <a:pt x="71" y="242"/>
                      <a:pt x="67" y="252"/>
                    </a:cubicBezTo>
                    <a:cubicBezTo>
                      <a:pt x="30" y="256"/>
                      <a:pt x="0" y="288"/>
                      <a:pt x="0" y="327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416"/>
                      <a:pt x="30" y="448"/>
                      <a:pt x="67" y="452"/>
                    </a:cubicBezTo>
                    <a:cubicBezTo>
                      <a:pt x="68" y="454"/>
                      <a:pt x="69" y="457"/>
                      <a:pt x="70" y="459"/>
                    </a:cubicBezTo>
                    <a:cubicBezTo>
                      <a:pt x="125" y="459"/>
                      <a:pt x="125" y="459"/>
                      <a:pt x="125" y="459"/>
                    </a:cubicBezTo>
                    <a:cubicBezTo>
                      <a:pt x="116" y="441"/>
                      <a:pt x="110" y="422"/>
                      <a:pt x="105" y="402"/>
                    </a:cubicBezTo>
                    <a:cubicBezTo>
                      <a:pt x="75" y="402"/>
                      <a:pt x="75" y="402"/>
                      <a:pt x="75" y="402"/>
                    </a:cubicBezTo>
                    <a:cubicBezTo>
                      <a:pt x="61" y="402"/>
                      <a:pt x="50" y="391"/>
                      <a:pt x="50" y="377"/>
                    </a:cubicBezTo>
                    <a:cubicBezTo>
                      <a:pt x="50" y="327"/>
                      <a:pt x="50" y="327"/>
                      <a:pt x="50" y="327"/>
                    </a:cubicBezTo>
                    <a:cubicBezTo>
                      <a:pt x="50" y="313"/>
                      <a:pt x="61" y="302"/>
                      <a:pt x="75" y="302"/>
                    </a:cubicBezTo>
                    <a:cubicBezTo>
                      <a:pt x="105" y="302"/>
                      <a:pt x="105" y="302"/>
                      <a:pt x="105" y="302"/>
                    </a:cubicBezTo>
                    <a:cubicBezTo>
                      <a:pt x="112" y="270"/>
                      <a:pt x="125" y="240"/>
                      <a:pt x="142" y="214"/>
                    </a:cubicBezTo>
                    <a:cubicBezTo>
                      <a:pt x="120" y="192"/>
                      <a:pt x="120" y="192"/>
                      <a:pt x="120" y="192"/>
                    </a:cubicBezTo>
                    <a:cubicBezTo>
                      <a:pt x="111" y="182"/>
                      <a:pt x="111" y="166"/>
                      <a:pt x="120" y="157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61" y="116"/>
                      <a:pt x="167" y="114"/>
                      <a:pt x="174" y="114"/>
                    </a:cubicBezTo>
                    <a:cubicBezTo>
                      <a:pt x="180" y="114"/>
                      <a:pt x="187" y="116"/>
                      <a:pt x="192" y="121"/>
                    </a:cubicBezTo>
                    <a:cubicBezTo>
                      <a:pt x="213" y="143"/>
                      <a:pt x="213" y="143"/>
                      <a:pt x="213" y="143"/>
                    </a:cubicBezTo>
                    <a:cubicBezTo>
                      <a:pt x="240" y="126"/>
                      <a:pt x="269" y="112"/>
                      <a:pt x="301" y="106"/>
                    </a:cubicBezTo>
                    <a:cubicBezTo>
                      <a:pt x="301" y="76"/>
                      <a:pt x="301" y="76"/>
                      <a:pt x="301" y="76"/>
                    </a:cubicBezTo>
                    <a:cubicBezTo>
                      <a:pt x="301" y="62"/>
                      <a:pt x="312" y="51"/>
                      <a:pt x="326" y="51"/>
                    </a:cubicBezTo>
                    <a:cubicBezTo>
                      <a:pt x="376" y="51"/>
                      <a:pt x="376" y="51"/>
                      <a:pt x="376" y="51"/>
                    </a:cubicBezTo>
                    <a:cubicBezTo>
                      <a:pt x="390" y="51"/>
                      <a:pt x="401" y="62"/>
                      <a:pt x="401" y="76"/>
                    </a:cubicBezTo>
                    <a:cubicBezTo>
                      <a:pt x="401" y="106"/>
                      <a:pt x="401" y="106"/>
                      <a:pt x="401" y="106"/>
                    </a:cubicBezTo>
                    <a:cubicBezTo>
                      <a:pt x="411" y="108"/>
                      <a:pt x="420" y="110"/>
                      <a:pt x="429" y="113"/>
                    </a:cubicBezTo>
                    <a:cubicBezTo>
                      <a:pt x="429" y="22"/>
                      <a:pt x="429" y="22"/>
                      <a:pt x="429" y="22"/>
                    </a:cubicBezTo>
                    <a:cubicBezTo>
                      <a:pt x="415" y="9"/>
                      <a:pt x="397" y="0"/>
                      <a:pt x="37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3082E98C-6514-4417-F687-C2BBF145D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2929" y="6143830"/>
              <a:ext cx="359445" cy="363039"/>
            </a:xfrm>
            <a:custGeom>
              <a:avLst/>
              <a:gdLst>
                <a:gd name="T0" fmla="*/ 279 w 400"/>
                <a:gd name="T1" fmla="*/ 397 h 404"/>
                <a:gd name="T2" fmla="*/ 265 w 400"/>
                <a:gd name="T3" fmla="*/ 392 h 404"/>
                <a:gd name="T4" fmla="*/ 147 w 400"/>
                <a:gd name="T5" fmla="*/ 344 h 404"/>
                <a:gd name="T6" fmla="*/ 0 w 400"/>
                <a:gd name="T7" fmla="*/ 404 h 404"/>
                <a:gd name="T8" fmla="*/ 0 w 400"/>
                <a:gd name="T9" fmla="*/ 58 h 404"/>
                <a:gd name="T10" fmla="*/ 135 w 400"/>
                <a:gd name="T11" fmla="*/ 5 h 404"/>
                <a:gd name="T12" fmla="*/ 147 w 400"/>
                <a:gd name="T13" fmla="*/ 0 h 404"/>
                <a:gd name="T14" fmla="*/ 159 w 400"/>
                <a:gd name="T15" fmla="*/ 5 h 404"/>
                <a:gd name="T16" fmla="*/ 279 w 400"/>
                <a:gd name="T17" fmla="*/ 53 h 404"/>
                <a:gd name="T18" fmla="*/ 400 w 400"/>
                <a:gd name="T19" fmla="*/ 5 h 404"/>
                <a:gd name="T20" fmla="*/ 400 w 400"/>
                <a:gd name="T21" fmla="*/ 349 h 404"/>
                <a:gd name="T22" fmla="*/ 294 w 400"/>
                <a:gd name="T23" fmla="*/ 392 h 404"/>
                <a:gd name="T24" fmla="*/ 279 w 400"/>
                <a:gd name="T25" fmla="*/ 397 h 404"/>
                <a:gd name="T26" fmla="*/ 265 w 400"/>
                <a:gd name="T27" fmla="*/ 361 h 404"/>
                <a:gd name="T28" fmla="*/ 265 w 400"/>
                <a:gd name="T29" fmla="*/ 80 h 404"/>
                <a:gd name="T30" fmla="*/ 164 w 400"/>
                <a:gd name="T31" fmla="*/ 39 h 404"/>
                <a:gd name="T32" fmla="*/ 164 w 400"/>
                <a:gd name="T33" fmla="*/ 320 h 404"/>
                <a:gd name="T34" fmla="*/ 265 w 400"/>
                <a:gd name="T35" fmla="*/ 361 h 404"/>
                <a:gd name="T36" fmla="*/ 29 w 400"/>
                <a:gd name="T37" fmla="*/ 361 h 404"/>
                <a:gd name="T38" fmla="*/ 130 w 400"/>
                <a:gd name="T39" fmla="*/ 320 h 404"/>
                <a:gd name="T40" fmla="*/ 130 w 400"/>
                <a:gd name="T41" fmla="*/ 39 h 404"/>
                <a:gd name="T42" fmla="*/ 29 w 400"/>
                <a:gd name="T43" fmla="*/ 80 h 404"/>
                <a:gd name="T44" fmla="*/ 29 w 400"/>
                <a:gd name="T45" fmla="*/ 361 h 404"/>
                <a:gd name="T46" fmla="*/ 294 w 400"/>
                <a:gd name="T47" fmla="*/ 361 h 404"/>
                <a:gd name="T48" fmla="*/ 371 w 400"/>
                <a:gd name="T49" fmla="*/ 330 h 404"/>
                <a:gd name="T50" fmla="*/ 371 w 400"/>
                <a:gd name="T51" fmla="*/ 49 h 404"/>
                <a:gd name="T52" fmla="*/ 294 w 400"/>
                <a:gd name="T53" fmla="*/ 77 h 404"/>
                <a:gd name="T54" fmla="*/ 294 w 400"/>
                <a:gd name="T55" fmla="*/ 3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0" h="404">
                  <a:moveTo>
                    <a:pt x="279" y="397"/>
                  </a:moveTo>
                  <a:lnTo>
                    <a:pt x="265" y="392"/>
                  </a:lnTo>
                  <a:lnTo>
                    <a:pt x="147" y="344"/>
                  </a:lnTo>
                  <a:lnTo>
                    <a:pt x="0" y="404"/>
                  </a:lnTo>
                  <a:lnTo>
                    <a:pt x="0" y="58"/>
                  </a:lnTo>
                  <a:lnTo>
                    <a:pt x="135" y="5"/>
                  </a:lnTo>
                  <a:lnTo>
                    <a:pt x="147" y="0"/>
                  </a:lnTo>
                  <a:lnTo>
                    <a:pt x="159" y="5"/>
                  </a:lnTo>
                  <a:lnTo>
                    <a:pt x="279" y="53"/>
                  </a:lnTo>
                  <a:lnTo>
                    <a:pt x="400" y="5"/>
                  </a:lnTo>
                  <a:lnTo>
                    <a:pt x="400" y="349"/>
                  </a:lnTo>
                  <a:lnTo>
                    <a:pt x="294" y="392"/>
                  </a:lnTo>
                  <a:lnTo>
                    <a:pt x="279" y="397"/>
                  </a:lnTo>
                  <a:close/>
                  <a:moveTo>
                    <a:pt x="265" y="361"/>
                  </a:moveTo>
                  <a:lnTo>
                    <a:pt x="265" y="80"/>
                  </a:lnTo>
                  <a:lnTo>
                    <a:pt x="164" y="39"/>
                  </a:lnTo>
                  <a:lnTo>
                    <a:pt x="164" y="320"/>
                  </a:lnTo>
                  <a:lnTo>
                    <a:pt x="265" y="361"/>
                  </a:lnTo>
                  <a:close/>
                  <a:moveTo>
                    <a:pt x="29" y="361"/>
                  </a:moveTo>
                  <a:lnTo>
                    <a:pt x="130" y="320"/>
                  </a:lnTo>
                  <a:lnTo>
                    <a:pt x="130" y="39"/>
                  </a:lnTo>
                  <a:lnTo>
                    <a:pt x="29" y="80"/>
                  </a:lnTo>
                  <a:lnTo>
                    <a:pt x="29" y="361"/>
                  </a:lnTo>
                  <a:close/>
                  <a:moveTo>
                    <a:pt x="294" y="361"/>
                  </a:moveTo>
                  <a:lnTo>
                    <a:pt x="371" y="330"/>
                  </a:lnTo>
                  <a:lnTo>
                    <a:pt x="371" y="49"/>
                  </a:lnTo>
                  <a:lnTo>
                    <a:pt x="294" y="77"/>
                  </a:lnTo>
                  <a:lnTo>
                    <a:pt x="294" y="3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E94A148-C995-99C5-8B54-09718CF445CF}"/>
                </a:ext>
              </a:extLst>
            </p:cNvPr>
            <p:cNvGrpSpPr/>
            <p:nvPr/>
          </p:nvGrpSpPr>
          <p:grpSpPr>
            <a:xfrm>
              <a:off x="9609115" y="6150602"/>
              <a:ext cx="372714" cy="349495"/>
              <a:chOff x="9404350" y="2011363"/>
              <a:chExt cx="484188" cy="454025"/>
            </a:xfrm>
            <a:grpFill/>
          </p:grpSpPr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FDCCF580-A560-47E4-95B7-897AF86493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04350" y="2011363"/>
                <a:ext cx="484188" cy="454025"/>
              </a:xfrm>
              <a:custGeom>
                <a:avLst/>
                <a:gdLst>
                  <a:gd name="T0" fmla="*/ 126 w 128"/>
                  <a:gd name="T1" fmla="*/ 26 h 120"/>
                  <a:gd name="T2" fmla="*/ 102 w 128"/>
                  <a:gd name="T3" fmla="*/ 2 h 120"/>
                  <a:gd name="T4" fmla="*/ 96 w 128"/>
                  <a:gd name="T5" fmla="*/ 0 h 120"/>
                  <a:gd name="T6" fmla="*/ 12 w 128"/>
                  <a:gd name="T7" fmla="*/ 0 h 120"/>
                  <a:gd name="T8" fmla="*/ 0 w 128"/>
                  <a:gd name="T9" fmla="*/ 12 h 120"/>
                  <a:gd name="T10" fmla="*/ 0 w 128"/>
                  <a:gd name="T11" fmla="*/ 108 h 120"/>
                  <a:gd name="T12" fmla="*/ 12 w 128"/>
                  <a:gd name="T13" fmla="*/ 120 h 120"/>
                  <a:gd name="T14" fmla="*/ 116 w 128"/>
                  <a:gd name="T15" fmla="*/ 120 h 120"/>
                  <a:gd name="T16" fmla="*/ 128 w 128"/>
                  <a:gd name="T17" fmla="*/ 108 h 120"/>
                  <a:gd name="T18" fmla="*/ 128 w 128"/>
                  <a:gd name="T19" fmla="*/ 32 h 120"/>
                  <a:gd name="T20" fmla="*/ 126 w 128"/>
                  <a:gd name="T21" fmla="*/ 26 h 120"/>
                  <a:gd name="T22" fmla="*/ 120 w 128"/>
                  <a:gd name="T23" fmla="*/ 108 h 120"/>
                  <a:gd name="T24" fmla="*/ 116 w 128"/>
                  <a:gd name="T25" fmla="*/ 112 h 120"/>
                  <a:gd name="T26" fmla="*/ 12 w 128"/>
                  <a:gd name="T27" fmla="*/ 112 h 120"/>
                  <a:gd name="T28" fmla="*/ 8 w 128"/>
                  <a:gd name="T29" fmla="*/ 108 h 120"/>
                  <a:gd name="T30" fmla="*/ 8 w 128"/>
                  <a:gd name="T31" fmla="*/ 12 h 120"/>
                  <a:gd name="T32" fmla="*/ 12 w 128"/>
                  <a:gd name="T33" fmla="*/ 8 h 120"/>
                  <a:gd name="T34" fmla="*/ 92 w 128"/>
                  <a:gd name="T35" fmla="*/ 8 h 120"/>
                  <a:gd name="T36" fmla="*/ 92 w 128"/>
                  <a:gd name="T37" fmla="*/ 24 h 120"/>
                  <a:gd name="T38" fmla="*/ 92 w 128"/>
                  <a:gd name="T39" fmla="*/ 24 h 120"/>
                  <a:gd name="T40" fmla="*/ 104 w 128"/>
                  <a:gd name="T41" fmla="*/ 36 h 120"/>
                  <a:gd name="T42" fmla="*/ 108 w 128"/>
                  <a:gd name="T43" fmla="*/ 36 h 120"/>
                  <a:gd name="T44" fmla="*/ 120 w 128"/>
                  <a:gd name="T45" fmla="*/ 36 h 120"/>
                  <a:gd name="T46" fmla="*/ 120 w 128"/>
                  <a:gd name="T47" fmla="*/ 108 h 120"/>
                  <a:gd name="T48" fmla="*/ 108 w 128"/>
                  <a:gd name="T49" fmla="*/ 32 h 120"/>
                  <a:gd name="T50" fmla="*/ 104 w 128"/>
                  <a:gd name="T51" fmla="*/ 32 h 120"/>
                  <a:gd name="T52" fmla="*/ 96 w 128"/>
                  <a:gd name="T53" fmla="*/ 24 h 120"/>
                  <a:gd name="T54" fmla="*/ 96 w 128"/>
                  <a:gd name="T55" fmla="*/ 24 h 120"/>
                  <a:gd name="T56" fmla="*/ 96 w 128"/>
                  <a:gd name="T57" fmla="*/ 8 h 120"/>
                  <a:gd name="T58" fmla="*/ 120 w 128"/>
                  <a:gd name="T59" fmla="*/ 32 h 120"/>
                  <a:gd name="T60" fmla="*/ 108 w 128"/>
                  <a:gd name="T61" fmla="*/ 3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8" h="120">
                    <a:moveTo>
                      <a:pt x="126" y="26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0" y="1"/>
                      <a:pt x="98" y="0"/>
                      <a:pt x="9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5"/>
                      <a:pt x="5" y="120"/>
                      <a:pt x="12" y="120"/>
                    </a:cubicBezTo>
                    <a:cubicBezTo>
                      <a:pt x="116" y="120"/>
                      <a:pt x="116" y="120"/>
                      <a:pt x="116" y="120"/>
                    </a:cubicBezTo>
                    <a:cubicBezTo>
                      <a:pt x="123" y="120"/>
                      <a:pt x="128" y="115"/>
                      <a:pt x="128" y="108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0"/>
                      <a:pt x="127" y="28"/>
                      <a:pt x="126" y="26"/>
                    </a:cubicBezTo>
                    <a:close/>
                    <a:moveTo>
                      <a:pt x="120" y="108"/>
                    </a:moveTo>
                    <a:cubicBezTo>
                      <a:pt x="120" y="110"/>
                      <a:pt x="118" y="112"/>
                      <a:pt x="116" y="1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0" y="112"/>
                      <a:pt x="8" y="110"/>
                      <a:pt x="8" y="10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31"/>
                      <a:pt x="97" y="36"/>
                      <a:pt x="104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20" y="36"/>
                      <a:pt x="120" y="36"/>
                      <a:pt x="120" y="36"/>
                    </a:cubicBezTo>
                    <a:lnTo>
                      <a:pt x="120" y="108"/>
                    </a:lnTo>
                    <a:close/>
                    <a:moveTo>
                      <a:pt x="108" y="32"/>
                    </a:moveTo>
                    <a:cubicBezTo>
                      <a:pt x="104" y="32"/>
                      <a:pt x="104" y="32"/>
                      <a:pt x="104" y="32"/>
                    </a:cubicBezTo>
                    <a:cubicBezTo>
                      <a:pt x="100" y="32"/>
                      <a:pt x="96" y="28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120" y="32"/>
                      <a:pt x="120" y="32"/>
                      <a:pt x="120" y="32"/>
                    </a:cubicBezTo>
                    <a:lnTo>
                      <a:pt x="10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1">
                <a:extLst>
                  <a:ext uri="{FF2B5EF4-FFF2-40B4-BE49-F238E27FC236}">
                    <a16:creationId xmlns:a16="http://schemas.microsoft.com/office/drawing/2014/main" id="{5C1905EB-D7AD-AF88-E376-50223FCF6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1363" y="2103438"/>
                <a:ext cx="90488" cy="14288"/>
              </a:xfrm>
              <a:custGeom>
                <a:avLst/>
                <a:gdLst>
                  <a:gd name="T0" fmla="*/ 2 w 24"/>
                  <a:gd name="T1" fmla="*/ 4 h 4"/>
                  <a:gd name="T2" fmla="*/ 22 w 24"/>
                  <a:gd name="T3" fmla="*/ 4 h 4"/>
                  <a:gd name="T4" fmla="*/ 24 w 24"/>
                  <a:gd name="T5" fmla="*/ 2 h 4"/>
                  <a:gd name="T6" fmla="*/ 22 w 24"/>
                  <a:gd name="T7" fmla="*/ 0 h 4"/>
                  <a:gd name="T8" fmla="*/ 2 w 24"/>
                  <a:gd name="T9" fmla="*/ 0 h 4"/>
                  <a:gd name="T10" fmla="*/ 0 w 24"/>
                  <a:gd name="T11" fmla="*/ 2 h 4"/>
                  <a:gd name="T12" fmla="*/ 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12">
                <a:extLst>
                  <a:ext uri="{FF2B5EF4-FFF2-40B4-BE49-F238E27FC236}">
                    <a16:creationId xmlns:a16="http://schemas.microsoft.com/office/drawing/2014/main" id="{4C488852-905E-4367-BF58-1EEE984A4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1363" y="2147888"/>
                <a:ext cx="90488" cy="15875"/>
              </a:xfrm>
              <a:custGeom>
                <a:avLst/>
                <a:gdLst>
                  <a:gd name="T0" fmla="*/ 2 w 24"/>
                  <a:gd name="T1" fmla="*/ 4 h 4"/>
                  <a:gd name="T2" fmla="*/ 22 w 24"/>
                  <a:gd name="T3" fmla="*/ 4 h 4"/>
                  <a:gd name="T4" fmla="*/ 24 w 24"/>
                  <a:gd name="T5" fmla="*/ 2 h 4"/>
                  <a:gd name="T6" fmla="*/ 22 w 24"/>
                  <a:gd name="T7" fmla="*/ 0 h 4"/>
                  <a:gd name="T8" fmla="*/ 2 w 24"/>
                  <a:gd name="T9" fmla="*/ 0 h 4"/>
                  <a:gd name="T10" fmla="*/ 0 w 24"/>
                  <a:gd name="T11" fmla="*/ 2 h 4"/>
                  <a:gd name="T12" fmla="*/ 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3">
                <a:extLst>
                  <a:ext uri="{FF2B5EF4-FFF2-40B4-BE49-F238E27FC236}">
                    <a16:creationId xmlns:a16="http://schemas.microsoft.com/office/drawing/2014/main" id="{4EDDEF43-6E3D-7F46-7C8A-B60056E54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1363" y="2193926"/>
                <a:ext cx="196850" cy="14288"/>
              </a:xfrm>
              <a:custGeom>
                <a:avLst/>
                <a:gdLst>
                  <a:gd name="T0" fmla="*/ 0 w 52"/>
                  <a:gd name="T1" fmla="*/ 2 h 4"/>
                  <a:gd name="T2" fmla="*/ 2 w 52"/>
                  <a:gd name="T3" fmla="*/ 4 h 4"/>
                  <a:gd name="T4" fmla="*/ 50 w 52"/>
                  <a:gd name="T5" fmla="*/ 4 h 4"/>
                  <a:gd name="T6" fmla="*/ 52 w 52"/>
                  <a:gd name="T7" fmla="*/ 2 h 4"/>
                  <a:gd name="T8" fmla="*/ 50 w 52"/>
                  <a:gd name="T9" fmla="*/ 0 h 4"/>
                  <a:gd name="T10" fmla="*/ 2 w 52"/>
                  <a:gd name="T11" fmla="*/ 0 h 4"/>
                  <a:gd name="T12" fmla="*/ 0 w 52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4">
                    <a:moveTo>
                      <a:pt x="0" y="2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4"/>
                      <a:pt x="52" y="3"/>
                      <a:pt x="52" y="2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14">
                <a:extLst>
                  <a:ext uri="{FF2B5EF4-FFF2-40B4-BE49-F238E27FC236}">
                    <a16:creationId xmlns:a16="http://schemas.microsoft.com/office/drawing/2014/main" id="{4DF48FAD-28BB-368C-6291-00CABD660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4675" y="2284413"/>
                <a:ext cx="363538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15">
                <a:extLst>
                  <a:ext uri="{FF2B5EF4-FFF2-40B4-BE49-F238E27FC236}">
                    <a16:creationId xmlns:a16="http://schemas.microsoft.com/office/drawing/2014/main" id="{E6D7EFC1-0A1B-32D9-FDE2-1EF3D893F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4675" y="2328863"/>
                <a:ext cx="363538" cy="15875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id="{5883E5CC-3E07-AC9D-F8BE-8F356988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4675" y="2374901"/>
                <a:ext cx="363538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7">
                <a:extLst>
                  <a:ext uri="{FF2B5EF4-FFF2-40B4-BE49-F238E27FC236}">
                    <a16:creationId xmlns:a16="http://schemas.microsoft.com/office/drawing/2014/main" id="{7F5A2706-F4A8-CD94-1129-B60171C43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4675" y="2238376"/>
                <a:ext cx="363538" cy="15875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80314D8E-5BAD-2EF7-9D08-21167A5972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4675" y="2087563"/>
                <a:ext cx="136525" cy="120650"/>
              </a:xfrm>
              <a:custGeom>
                <a:avLst/>
                <a:gdLst>
                  <a:gd name="T0" fmla="*/ 4 w 36"/>
                  <a:gd name="T1" fmla="*/ 32 h 32"/>
                  <a:gd name="T2" fmla="*/ 32 w 36"/>
                  <a:gd name="T3" fmla="*/ 32 h 32"/>
                  <a:gd name="T4" fmla="*/ 36 w 36"/>
                  <a:gd name="T5" fmla="*/ 28 h 32"/>
                  <a:gd name="T6" fmla="*/ 36 w 36"/>
                  <a:gd name="T7" fmla="*/ 4 h 32"/>
                  <a:gd name="T8" fmla="*/ 32 w 36"/>
                  <a:gd name="T9" fmla="*/ 0 h 32"/>
                  <a:gd name="T10" fmla="*/ 4 w 36"/>
                  <a:gd name="T11" fmla="*/ 0 h 32"/>
                  <a:gd name="T12" fmla="*/ 0 w 36"/>
                  <a:gd name="T13" fmla="*/ 4 h 32"/>
                  <a:gd name="T14" fmla="*/ 0 w 36"/>
                  <a:gd name="T15" fmla="*/ 28 h 32"/>
                  <a:gd name="T16" fmla="*/ 4 w 36"/>
                  <a:gd name="T17" fmla="*/ 32 h 32"/>
                  <a:gd name="T18" fmla="*/ 8 w 36"/>
                  <a:gd name="T19" fmla="*/ 8 h 32"/>
                  <a:gd name="T20" fmla="*/ 28 w 36"/>
                  <a:gd name="T21" fmla="*/ 8 h 32"/>
                  <a:gd name="T22" fmla="*/ 28 w 36"/>
                  <a:gd name="T23" fmla="*/ 24 h 32"/>
                  <a:gd name="T24" fmla="*/ 8 w 36"/>
                  <a:gd name="T25" fmla="*/ 24 h 32"/>
                  <a:gd name="T26" fmla="*/ 8 w 36"/>
                  <a:gd name="T27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2">
                    <a:moveTo>
                      <a:pt x="4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2"/>
                      <a:pt x="36" y="30"/>
                      <a:pt x="36" y="28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lose/>
                    <a:moveTo>
                      <a:pt x="8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8" y="24"/>
                      <a:pt x="8" y="24"/>
                      <a:pt x="8" y="24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3D55D077-397C-8C99-95BA-D5D83133A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59781" y="6156923"/>
              <a:ext cx="335420" cy="336853"/>
            </a:xfrm>
            <a:custGeom>
              <a:avLst/>
              <a:gdLst>
                <a:gd name="T0" fmla="*/ 160 w 198"/>
                <a:gd name="T1" fmla="*/ 0 h 198"/>
                <a:gd name="T2" fmla="*/ 38 w 198"/>
                <a:gd name="T3" fmla="*/ 0 h 198"/>
                <a:gd name="T4" fmla="*/ 0 w 198"/>
                <a:gd name="T5" fmla="*/ 38 h 198"/>
                <a:gd name="T6" fmla="*/ 0 w 198"/>
                <a:gd name="T7" fmla="*/ 78 h 198"/>
                <a:gd name="T8" fmla="*/ 0 w 198"/>
                <a:gd name="T9" fmla="*/ 159 h 198"/>
                <a:gd name="T10" fmla="*/ 38 w 198"/>
                <a:gd name="T11" fmla="*/ 198 h 198"/>
                <a:gd name="T12" fmla="*/ 160 w 198"/>
                <a:gd name="T13" fmla="*/ 198 h 198"/>
                <a:gd name="T14" fmla="*/ 198 w 198"/>
                <a:gd name="T15" fmla="*/ 159 h 198"/>
                <a:gd name="T16" fmla="*/ 198 w 198"/>
                <a:gd name="T17" fmla="*/ 78 h 198"/>
                <a:gd name="T18" fmla="*/ 198 w 198"/>
                <a:gd name="T19" fmla="*/ 38 h 198"/>
                <a:gd name="T20" fmla="*/ 160 w 198"/>
                <a:gd name="T21" fmla="*/ 0 h 198"/>
                <a:gd name="T22" fmla="*/ 171 w 198"/>
                <a:gd name="T23" fmla="*/ 22 h 198"/>
                <a:gd name="T24" fmla="*/ 175 w 198"/>
                <a:gd name="T25" fmla="*/ 22 h 198"/>
                <a:gd name="T26" fmla="*/ 175 w 198"/>
                <a:gd name="T27" fmla="*/ 27 h 198"/>
                <a:gd name="T28" fmla="*/ 175 w 198"/>
                <a:gd name="T29" fmla="*/ 56 h 198"/>
                <a:gd name="T30" fmla="*/ 142 w 198"/>
                <a:gd name="T31" fmla="*/ 56 h 198"/>
                <a:gd name="T32" fmla="*/ 142 w 198"/>
                <a:gd name="T33" fmla="*/ 22 h 198"/>
                <a:gd name="T34" fmla="*/ 171 w 198"/>
                <a:gd name="T35" fmla="*/ 22 h 198"/>
                <a:gd name="T36" fmla="*/ 71 w 198"/>
                <a:gd name="T37" fmla="*/ 78 h 198"/>
                <a:gd name="T38" fmla="*/ 99 w 198"/>
                <a:gd name="T39" fmla="*/ 64 h 198"/>
                <a:gd name="T40" fmla="*/ 127 w 198"/>
                <a:gd name="T41" fmla="*/ 78 h 198"/>
                <a:gd name="T42" fmla="*/ 134 w 198"/>
                <a:gd name="T43" fmla="*/ 99 h 198"/>
                <a:gd name="T44" fmla="*/ 99 w 198"/>
                <a:gd name="T45" fmla="*/ 134 h 198"/>
                <a:gd name="T46" fmla="*/ 64 w 198"/>
                <a:gd name="T47" fmla="*/ 99 h 198"/>
                <a:gd name="T48" fmla="*/ 71 w 198"/>
                <a:gd name="T49" fmla="*/ 78 h 198"/>
                <a:gd name="T50" fmla="*/ 179 w 198"/>
                <a:gd name="T51" fmla="*/ 159 h 198"/>
                <a:gd name="T52" fmla="*/ 160 w 198"/>
                <a:gd name="T53" fmla="*/ 178 h 198"/>
                <a:gd name="T54" fmla="*/ 38 w 198"/>
                <a:gd name="T55" fmla="*/ 178 h 198"/>
                <a:gd name="T56" fmla="*/ 19 w 198"/>
                <a:gd name="T57" fmla="*/ 159 h 198"/>
                <a:gd name="T58" fmla="*/ 19 w 198"/>
                <a:gd name="T59" fmla="*/ 78 h 198"/>
                <a:gd name="T60" fmla="*/ 49 w 198"/>
                <a:gd name="T61" fmla="*/ 78 h 198"/>
                <a:gd name="T62" fmla="*/ 45 w 198"/>
                <a:gd name="T63" fmla="*/ 99 h 198"/>
                <a:gd name="T64" fmla="*/ 99 w 198"/>
                <a:gd name="T65" fmla="*/ 153 h 198"/>
                <a:gd name="T66" fmla="*/ 153 w 198"/>
                <a:gd name="T67" fmla="*/ 99 h 198"/>
                <a:gd name="T68" fmla="*/ 149 w 198"/>
                <a:gd name="T69" fmla="*/ 78 h 198"/>
                <a:gd name="T70" fmla="*/ 179 w 198"/>
                <a:gd name="T71" fmla="*/ 78 h 198"/>
                <a:gd name="T72" fmla="*/ 179 w 198"/>
                <a:gd name="T73" fmla="*/ 15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8" h="198">
                  <a:moveTo>
                    <a:pt x="16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81"/>
                    <a:pt x="17" y="198"/>
                    <a:pt x="38" y="198"/>
                  </a:cubicBezTo>
                  <a:cubicBezTo>
                    <a:pt x="160" y="198"/>
                    <a:pt x="160" y="198"/>
                    <a:pt x="160" y="198"/>
                  </a:cubicBezTo>
                  <a:cubicBezTo>
                    <a:pt x="181" y="198"/>
                    <a:pt x="198" y="181"/>
                    <a:pt x="198" y="159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198" y="17"/>
                    <a:pt x="181" y="0"/>
                    <a:pt x="160" y="0"/>
                  </a:cubicBezTo>
                  <a:close/>
                  <a:moveTo>
                    <a:pt x="171" y="22"/>
                  </a:moveTo>
                  <a:cubicBezTo>
                    <a:pt x="175" y="22"/>
                    <a:pt x="175" y="22"/>
                    <a:pt x="175" y="22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42" y="56"/>
                    <a:pt x="142" y="56"/>
                    <a:pt x="142" y="56"/>
                  </a:cubicBezTo>
                  <a:cubicBezTo>
                    <a:pt x="142" y="22"/>
                    <a:pt x="142" y="22"/>
                    <a:pt x="142" y="22"/>
                  </a:cubicBezTo>
                  <a:lnTo>
                    <a:pt x="171" y="22"/>
                  </a:lnTo>
                  <a:close/>
                  <a:moveTo>
                    <a:pt x="71" y="78"/>
                  </a:moveTo>
                  <a:cubicBezTo>
                    <a:pt x="77" y="70"/>
                    <a:pt x="87" y="64"/>
                    <a:pt x="99" y="64"/>
                  </a:cubicBezTo>
                  <a:cubicBezTo>
                    <a:pt x="111" y="64"/>
                    <a:pt x="121" y="70"/>
                    <a:pt x="127" y="78"/>
                  </a:cubicBezTo>
                  <a:cubicBezTo>
                    <a:pt x="132" y="84"/>
                    <a:pt x="134" y="91"/>
                    <a:pt x="134" y="99"/>
                  </a:cubicBezTo>
                  <a:cubicBezTo>
                    <a:pt x="134" y="118"/>
                    <a:pt x="118" y="134"/>
                    <a:pt x="99" y="134"/>
                  </a:cubicBezTo>
                  <a:cubicBezTo>
                    <a:pt x="80" y="134"/>
                    <a:pt x="64" y="118"/>
                    <a:pt x="64" y="99"/>
                  </a:cubicBezTo>
                  <a:cubicBezTo>
                    <a:pt x="64" y="91"/>
                    <a:pt x="67" y="84"/>
                    <a:pt x="71" y="78"/>
                  </a:cubicBezTo>
                  <a:close/>
                  <a:moveTo>
                    <a:pt x="179" y="159"/>
                  </a:moveTo>
                  <a:cubicBezTo>
                    <a:pt x="179" y="170"/>
                    <a:pt x="170" y="178"/>
                    <a:pt x="160" y="178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28" y="178"/>
                    <a:pt x="19" y="170"/>
                    <a:pt x="19" y="159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6" y="85"/>
                    <a:pt x="45" y="91"/>
                    <a:pt x="45" y="99"/>
                  </a:cubicBezTo>
                  <a:cubicBezTo>
                    <a:pt x="45" y="129"/>
                    <a:pt x="69" y="153"/>
                    <a:pt x="99" y="153"/>
                  </a:cubicBezTo>
                  <a:cubicBezTo>
                    <a:pt x="129" y="153"/>
                    <a:pt x="153" y="129"/>
                    <a:pt x="153" y="99"/>
                  </a:cubicBezTo>
                  <a:cubicBezTo>
                    <a:pt x="153" y="91"/>
                    <a:pt x="152" y="85"/>
                    <a:pt x="149" y="78"/>
                  </a:cubicBezTo>
                  <a:cubicBezTo>
                    <a:pt x="179" y="78"/>
                    <a:pt x="179" y="78"/>
                    <a:pt x="179" y="78"/>
                  </a:cubicBezTo>
                  <a:lnTo>
                    <a:pt x="179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B4C11A4B-1E09-A805-CA1F-E26A04CEE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3419" y="6118299"/>
              <a:ext cx="322793" cy="414101"/>
            </a:xfrm>
            <a:custGeom>
              <a:avLst/>
              <a:gdLst>
                <a:gd name="T0" fmla="*/ 56 w 106"/>
                <a:gd name="T1" fmla="*/ 0 h 136"/>
                <a:gd name="T2" fmla="*/ 0 w 106"/>
                <a:gd name="T3" fmla="*/ 49 h 136"/>
                <a:gd name="T4" fmla="*/ 16 w 106"/>
                <a:gd name="T5" fmla="*/ 79 h 136"/>
                <a:gd name="T6" fmla="*/ 20 w 106"/>
                <a:gd name="T7" fmla="*/ 77 h 136"/>
                <a:gd name="T8" fmla="*/ 22 w 106"/>
                <a:gd name="T9" fmla="*/ 70 h 136"/>
                <a:gd name="T10" fmla="*/ 21 w 106"/>
                <a:gd name="T11" fmla="*/ 66 h 136"/>
                <a:gd name="T12" fmla="*/ 16 w 106"/>
                <a:gd name="T13" fmla="*/ 51 h 136"/>
                <a:gd name="T14" fmla="*/ 54 w 106"/>
                <a:gd name="T15" fmla="*/ 13 h 136"/>
                <a:gd name="T16" fmla="*/ 87 w 106"/>
                <a:gd name="T17" fmla="*/ 43 h 136"/>
                <a:gd name="T18" fmla="*/ 62 w 106"/>
                <a:gd name="T19" fmla="*/ 85 h 136"/>
                <a:gd name="T20" fmla="*/ 50 w 106"/>
                <a:gd name="T21" fmla="*/ 70 h 136"/>
                <a:gd name="T22" fmla="*/ 57 w 106"/>
                <a:gd name="T23" fmla="*/ 42 h 136"/>
                <a:gd name="T24" fmla="*/ 46 w 106"/>
                <a:gd name="T25" fmla="*/ 30 h 136"/>
                <a:gd name="T26" fmla="*/ 31 w 106"/>
                <a:gd name="T27" fmla="*/ 50 h 136"/>
                <a:gd name="T28" fmla="*/ 33 w 106"/>
                <a:gd name="T29" fmla="*/ 63 h 136"/>
                <a:gd name="T30" fmla="*/ 23 w 106"/>
                <a:gd name="T31" fmla="*/ 105 h 136"/>
                <a:gd name="T32" fmla="*/ 23 w 106"/>
                <a:gd name="T33" fmla="*/ 135 h 136"/>
                <a:gd name="T34" fmla="*/ 25 w 106"/>
                <a:gd name="T35" fmla="*/ 136 h 136"/>
                <a:gd name="T36" fmla="*/ 39 w 106"/>
                <a:gd name="T37" fmla="*/ 110 h 136"/>
                <a:gd name="T38" fmla="*/ 45 w 106"/>
                <a:gd name="T39" fmla="*/ 89 h 136"/>
                <a:gd name="T40" fmla="*/ 64 w 106"/>
                <a:gd name="T41" fmla="*/ 98 h 136"/>
                <a:gd name="T42" fmla="*/ 106 w 106"/>
                <a:gd name="T43" fmla="*/ 45 h 136"/>
                <a:gd name="T44" fmla="*/ 56 w 106"/>
                <a:gd name="T4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136">
                  <a:moveTo>
                    <a:pt x="56" y="0"/>
                  </a:moveTo>
                  <a:cubicBezTo>
                    <a:pt x="19" y="0"/>
                    <a:pt x="0" y="26"/>
                    <a:pt x="0" y="49"/>
                  </a:cubicBezTo>
                  <a:cubicBezTo>
                    <a:pt x="0" y="62"/>
                    <a:pt x="5" y="74"/>
                    <a:pt x="16" y="79"/>
                  </a:cubicBezTo>
                  <a:cubicBezTo>
                    <a:pt x="18" y="79"/>
                    <a:pt x="20" y="79"/>
                    <a:pt x="20" y="77"/>
                  </a:cubicBezTo>
                  <a:cubicBezTo>
                    <a:pt x="21" y="75"/>
                    <a:pt x="22" y="72"/>
                    <a:pt x="22" y="70"/>
                  </a:cubicBezTo>
                  <a:cubicBezTo>
                    <a:pt x="22" y="68"/>
                    <a:pt x="22" y="68"/>
                    <a:pt x="21" y="66"/>
                  </a:cubicBezTo>
                  <a:cubicBezTo>
                    <a:pt x="18" y="62"/>
                    <a:pt x="16" y="57"/>
                    <a:pt x="16" y="51"/>
                  </a:cubicBezTo>
                  <a:cubicBezTo>
                    <a:pt x="16" y="31"/>
                    <a:pt x="30" y="13"/>
                    <a:pt x="54" y="13"/>
                  </a:cubicBezTo>
                  <a:cubicBezTo>
                    <a:pt x="75" y="13"/>
                    <a:pt x="87" y="26"/>
                    <a:pt x="87" y="43"/>
                  </a:cubicBezTo>
                  <a:cubicBezTo>
                    <a:pt x="87" y="66"/>
                    <a:pt x="77" y="85"/>
                    <a:pt x="62" y="85"/>
                  </a:cubicBezTo>
                  <a:cubicBezTo>
                    <a:pt x="54" y="85"/>
                    <a:pt x="48" y="78"/>
                    <a:pt x="50" y="70"/>
                  </a:cubicBezTo>
                  <a:cubicBezTo>
                    <a:pt x="52" y="60"/>
                    <a:pt x="57" y="49"/>
                    <a:pt x="57" y="42"/>
                  </a:cubicBezTo>
                  <a:cubicBezTo>
                    <a:pt x="57" y="35"/>
                    <a:pt x="53" y="30"/>
                    <a:pt x="46" y="30"/>
                  </a:cubicBezTo>
                  <a:cubicBezTo>
                    <a:pt x="38" y="30"/>
                    <a:pt x="31" y="39"/>
                    <a:pt x="31" y="50"/>
                  </a:cubicBezTo>
                  <a:cubicBezTo>
                    <a:pt x="31" y="58"/>
                    <a:pt x="33" y="63"/>
                    <a:pt x="33" y="63"/>
                  </a:cubicBezTo>
                  <a:cubicBezTo>
                    <a:pt x="33" y="63"/>
                    <a:pt x="25" y="99"/>
                    <a:pt x="23" y="105"/>
                  </a:cubicBezTo>
                  <a:cubicBezTo>
                    <a:pt x="20" y="118"/>
                    <a:pt x="23" y="134"/>
                    <a:pt x="23" y="135"/>
                  </a:cubicBezTo>
                  <a:cubicBezTo>
                    <a:pt x="23" y="136"/>
                    <a:pt x="24" y="136"/>
                    <a:pt x="25" y="136"/>
                  </a:cubicBezTo>
                  <a:cubicBezTo>
                    <a:pt x="26" y="135"/>
                    <a:pt x="36" y="122"/>
                    <a:pt x="39" y="110"/>
                  </a:cubicBezTo>
                  <a:cubicBezTo>
                    <a:pt x="40" y="107"/>
                    <a:pt x="45" y="89"/>
                    <a:pt x="45" y="89"/>
                  </a:cubicBezTo>
                  <a:cubicBezTo>
                    <a:pt x="47" y="94"/>
                    <a:pt x="55" y="98"/>
                    <a:pt x="64" y="98"/>
                  </a:cubicBezTo>
                  <a:cubicBezTo>
                    <a:pt x="89" y="98"/>
                    <a:pt x="106" y="75"/>
                    <a:pt x="106" y="45"/>
                  </a:cubicBezTo>
                  <a:cubicBezTo>
                    <a:pt x="106" y="21"/>
                    <a:pt x="86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75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(8/10)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354C06-78BE-0CDB-99B9-4887C40BB439}"/>
              </a:ext>
            </a:extLst>
          </p:cNvPr>
          <p:cNvGrpSpPr/>
          <p:nvPr/>
        </p:nvGrpSpPr>
        <p:grpSpPr>
          <a:xfrm>
            <a:off x="341165" y="1067435"/>
            <a:ext cx="10096501" cy="4130676"/>
            <a:chOff x="1047750" y="1362075"/>
            <a:chExt cx="10096501" cy="4130676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3C1CC0B-4403-42B5-7E26-5AECD26F4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100" y="1368425"/>
              <a:ext cx="395288" cy="354013"/>
            </a:xfrm>
            <a:custGeom>
              <a:avLst/>
              <a:gdLst>
                <a:gd name="T0" fmla="*/ 105 w 105"/>
                <a:gd name="T1" fmla="*/ 84 h 94"/>
                <a:gd name="T2" fmla="*/ 95 w 105"/>
                <a:gd name="T3" fmla="*/ 94 h 94"/>
                <a:gd name="T4" fmla="*/ 10 w 105"/>
                <a:gd name="T5" fmla="*/ 94 h 94"/>
                <a:gd name="T6" fmla="*/ 0 w 105"/>
                <a:gd name="T7" fmla="*/ 84 h 94"/>
                <a:gd name="T8" fmla="*/ 1 w 105"/>
                <a:gd name="T9" fmla="*/ 79 h 94"/>
                <a:gd name="T10" fmla="*/ 44 w 105"/>
                <a:gd name="T11" fmla="*/ 5 h 94"/>
                <a:gd name="T12" fmla="*/ 53 w 105"/>
                <a:gd name="T13" fmla="*/ 0 h 94"/>
                <a:gd name="T14" fmla="*/ 62 w 105"/>
                <a:gd name="T15" fmla="*/ 5 h 94"/>
                <a:gd name="T16" fmla="*/ 104 w 105"/>
                <a:gd name="T17" fmla="*/ 79 h 94"/>
                <a:gd name="T18" fmla="*/ 105 w 105"/>
                <a:gd name="T19" fmla="*/ 84 h 94"/>
                <a:gd name="T20" fmla="*/ 44 w 105"/>
                <a:gd name="T21" fmla="*/ 75 h 94"/>
                <a:gd name="T22" fmla="*/ 53 w 105"/>
                <a:gd name="T23" fmla="*/ 84 h 94"/>
                <a:gd name="T24" fmla="*/ 61 w 105"/>
                <a:gd name="T25" fmla="*/ 75 h 94"/>
                <a:gd name="T26" fmla="*/ 53 w 105"/>
                <a:gd name="T27" fmla="*/ 67 h 94"/>
                <a:gd name="T28" fmla="*/ 44 w 105"/>
                <a:gd name="T29" fmla="*/ 75 h 94"/>
                <a:gd name="T30" fmla="*/ 45 w 105"/>
                <a:gd name="T31" fmla="*/ 59 h 94"/>
                <a:gd name="T32" fmla="*/ 60 w 105"/>
                <a:gd name="T33" fmla="*/ 59 h 94"/>
                <a:gd name="T34" fmla="*/ 60 w 105"/>
                <a:gd name="T35" fmla="*/ 24 h 94"/>
                <a:gd name="T36" fmla="*/ 45 w 105"/>
                <a:gd name="T37" fmla="*/ 24 h 94"/>
                <a:gd name="T38" fmla="*/ 45 w 105"/>
                <a:gd name="T39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94">
                  <a:moveTo>
                    <a:pt x="105" y="84"/>
                  </a:moveTo>
                  <a:cubicBezTo>
                    <a:pt x="105" y="90"/>
                    <a:pt x="101" y="94"/>
                    <a:pt x="95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5" y="94"/>
                    <a:pt x="0" y="90"/>
                    <a:pt x="0" y="84"/>
                  </a:cubicBezTo>
                  <a:cubicBezTo>
                    <a:pt x="0" y="82"/>
                    <a:pt x="0" y="80"/>
                    <a:pt x="1" y="7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2"/>
                    <a:pt x="49" y="0"/>
                    <a:pt x="53" y="0"/>
                  </a:cubicBezTo>
                  <a:cubicBezTo>
                    <a:pt x="56" y="0"/>
                    <a:pt x="60" y="2"/>
                    <a:pt x="62" y="5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5" y="80"/>
                    <a:pt x="105" y="82"/>
                    <a:pt x="105" y="84"/>
                  </a:cubicBezTo>
                  <a:close/>
                  <a:moveTo>
                    <a:pt x="44" y="75"/>
                  </a:moveTo>
                  <a:cubicBezTo>
                    <a:pt x="44" y="80"/>
                    <a:pt x="48" y="84"/>
                    <a:pt x="53" y="84"/>
                  </a:cubicBezTo>
                  <a:cubicBezTo>
                    <a:pt x="58" y="84"/>
                    <a:pt x="61" y="80"/>
                    <a:pt x="61" y="75"/>
                  </a:cubicBezTo>
                  <a:cubicBezTo>
                    <a:pt x="61" y="71"/>
                    <a:pt x="58" y="67"/>
                    <a:pt x="53" y="67"/>
                  </a:cubicBezTo>
                  <a:cubicBezTo>
                    <a:pt x="48" y="67"/>
                    <a:pt x="44" y="70"/>
                    <a:pt x="44" y="75"/>
                  </a:cubicBezTo>
                  <a:close/>
                  <a:moveTo>
                    <a:pt x="45" y="59"/>
                  </a:moveTo>
                  <a:cubicBezTo>
                    <a:pt x="60" y="59"/>
                    <a:pt x="60" y="59"/>
                    <a:pt x="60" y="59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45" y="24"/>
                    <a:pt x="45" y="24"/>
                    <a:pt x="45" y="24"/>
                  </a:cubicBezTo>
                  <a:lnTo>
                    <a:pt x="4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AC682AD-37F3-0D1C-4CAB-91E8081A8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9263" y="1384300"/>
              <a:ext cx="352425" cy="349250"/>
            </a:xfrm>
            <a:custGeom>
              <a:avLst/>
              <a:gdLst>
                <a:gd name="T0" fmla="*/ 94 w 94"/>
                <a:gd name="T1" fmla="*/ 47 h 93"/>
                <a:gd name="T2" fmla="*/ 47 w 94"/>
                <a:gd name="T3" fmla="*/ 93 h 93"/>
                <a:gd name="T4" fmla="*/ 0 w 94"/>
                <a:gd name="T5" fmla="*/ 47 h 93"/>
                <a:gd name="T6" fmla="*/ 47 w 94"/>
                <a:gd name="T7" fmla="*/ 0 h 93"/>
                <a:gd name="T8" fmla="*/ 94 w 94"/>
                <a:gd name="T9" fmla="*/ 47 h 93"/>
                <a:gd name="T10" fmla="*/ 84 w 94"/>
                <a:gd name="T11" fmla="*/ 46 h 93"/>
                <a:gd name="T12" fmla="*/ 47 w 94"/>
                <a:gd name="T13" fmla="*/ 10 h 93"/>
                <a:gd name="T14" fmla="*/ 11 w 94"/>
                <a:gd name="T15" fmla="*/ 46 h 93"/>
                <a:gd name="T16" fmla="*/ 47 w 94"/>
                <a:gd name="T17" fmla="*/ 83 h 93"/>
                <a:gd name="T18" fmla="*/ 84 w 94"/>
                <a:gd name="T19" fmla="*/ 46 h 93"/>
                <a:gd name="T20" fmla="*/ 20 w 94"/>
                <a:gd name="T21" fmla="*/ 44 h 93"/>
                <a:gd name="T22" fmla="*/ 22 w 94"/>
                <a:gd name="T23" fmla="*/ 46 h 93"/>
                <a:gd name="T24" fmla="*/ 20 w 94"/>
                <a:gd name="T25" fmla="*/ 49 h 93"/>
                <a:gd name="T26" fmla="*/ 17 w 94"/>
                <a:gd name="T27" fmla="*/ 46 h 93"/>
                <a:gd name="T28" fmla="*/ 20 w 94"/>
                <a:gd name="T29" fmla="*/ 44 h 93"/>
                <a:gd name="T30" fmla="*/ 61 w 94"/>
                <a:gd name="T31" fmla="*/ 42 h 93"/>
                <a:gd name="T32" fmla="*/ 49 w 94"/>
                <a:gd name="T33" fmla="*/ 42 h 93"/>
                <a:gd name="T34" fmla="*/ 34 w 94"/>
                <a:gd name="T35" fmla="*/ 25 h 93"/>
                <a:gd name="T36" fmla="*/ 26 w 94"/>
                <a:gd name="T37" fmla="*/ 32 h 93"/>
                <a:gd name="T38" fmla="*/ 43 w 94"/>
                <a:gd name="T39" fmla="*/ 50 h 93"/>
                <a:gd name="T40" fmla="*/ 46 w 94"/>
                <a:gd name="T41" fmla="*/ 52 h 93"/>
                <a:gd name="T42" fmla="*/ 61 w 94"/>
                <a:gd name="T43" fmla="*/ 52 h 93"/>
                <a:gd name="T44" fmla="*/ 61 w 94"/>
                <a:gd name="T45" fmla="*/ 42 h 93"/>
                <a:gd name="T46" fmla="*/ 28 w 94"/>
                <a:gd name="T47" fmla="*/ 64 h 93"/>
                <a:gd name="T48" fmla="*/ 31 w 94"/>
                <a:gd name="T49" fmla="*/ 66 h 93"/>
                <a:gd name="T50" fmla="*/ 28 w 94"/>
                <a:gd name="T51" fmla="*/ 69 h 93"/>
                <a:gd name="T52" fmla="*/ 26 w 94"/>
                <a:gd name="T53" fmla="*/ 66 h 93"/>
                <a:gd name="T54" fmla="*/ 28 w 94"/>
                <a:gd name="T55" fmla="*/ 64 h 93"/>
                <a:gd name="T56" fmla="*/ 47 w 94"/>
                <a:gd name="T57" fmla="*/ 71 h 93"/>
                <a:gd name="T58" fmla="*/ 50 w 94"/>
                <a:gd name="T59" fmla="*/ 74 h 93"/>
                <a:gd name="T60" fmla="*/ 47 w 94"/>
                <a:gd name="T61" fmla="*/ 77 h 93"/>
                <a:gd name="T62" fmla="*/ 44 w 94"/>
                <a:gd name="T63" fmla="*/ 74 h 93"/>
                <a:gd name="T64" fmla="*/ 47 w 94"/>
                <a:gd name="T65" fmla="*/ 71 h 93"/>
                <a:gd name="T66" fmla="*/ 47 w 94"/>
                <a:gd name="T67" fmla="*/ 16 h 93"/>
                <a:gd name="T68" fmla="*/ 50 w 94"/>
                <a:gd name="T69" fmla="*/ 19 h 93"/>
                <a:gd name="T70" fmla="*/ 47 w 94"/>
                <a:gd name="T71" fmla="*/ 22 h 93"/>
                <a:gd name="T72" fmla="*/ 44 w 94"/>
                <a:gd name="T73" fmla="*/ 19 h 93"/>
                <a:gd name="T74" fmla="*/ 47 w 94"/>
                <a:gd name="T75" fmla="*/ 16 h 93"/>
                <a:gd name="T76" fmla="*/ 66 w 94"/>
                <a:gd name="T77" fmla="*/ 24 h 93"/>
                <a:gd name="T78" fmla="*/ 69 w 94"/>
                <a:gd name="T79" fmla="*/ 27 h 93"/>
                <a:gd name="T80" fmla="*/ 66 w 94"/>
                <a:gd name="T81" fmla="*/ 29 h 93"/>
                <a:gd name="T82" fmla="*/ 64 w 94"/>
                <a:gd name="T83" fmla="*/ 27 h 93"/>
                <a:gd name="T84" fmla="*/ 66 w 94"/>
                <a:gd name="T85" fmla="*/ 24 h 93"/>
                <a:gd name="T86" fmla="*/ 67 w 94"/>
                <a:gd name="T87" fmla="*/ 63 h 93"/>
                <a:gd name="T88" fmla="*/ 70 w 94"/>
                <a:gd name="T89" fmla="*/ 66 h 93"/>
                <a:gd name="T90" fmla="*/ 67 w 94"/>
                <a:gd name="T91" fmla="*/ 68 h 93"/>
                <a:gd name="T92" fmla="*/ 64 w 94"/>
                <a:gd name="T93" fmla="*/ 66 h 93"/>
                <a:gd name="T94" fmla="*/ 67 w 94"/>
                <a:gd name="T95" fmla="*/ 63 h 93"/>
                <a:gd name="T96" fmla="*/ 75 w 94"/>
                <a:gd name="T97" fmla="*/ 44 h 93"/>
                <a:gd name="T98" fmla="*/ 78 w 94"/>
                <a:gd name="T99" fmla="*/ 46 h 93"/>
                <a:gd name="T100" fmla="*/ 75 w 94"/>
                <a:gd name="T101" fmla="*/ 49 h 93"/>
                <a:gd name="T102" fmla="*/ 72 w 94"/>
                <a:gd name="T103" fmla="*/ 46 h 93"/>
                <a:gd name="T104" fmla="*/ 75 w 94"/>
                <a:gd name="T105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93">
                  <a:moveTo>
                    <a:pt x="94" y="47"/>
                  </a:moveTo>
                  <a:cubicBezTo>
                    <a:pt x="94" y="72"/>
                    <a:pt x="73" y="93"/>
                    <a:pt x="47" y="93"/>
                  </a:cubicBezTo>
                  <a:cubicBezTo>
                    <a:pt x="21" y="93"/>
                    <a:pt x="0" y="72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3" y="0"/>
                    <a:pt x="94" y="21"/>
                    <a:pt x="94" y="47"/>
                  </a:cubicBezTo>
                  <a:close/>
                  <a:moveTo>
                    <a:pt x="84" y="46"/>
                  </a:moveTo>
                  <a:cubicBezTo>
                    <a:pt x="84" y="26"/>
                    <a:pt x="67" y="10"/>
                    <a:pt x="47" y="10"/>
                  </a:cubicBezTo>
                  <a:cubicBezTo>
                    <a:pt x="27" y="10"/>
                    <a:pt x="11" y="26"/>
                    <a:pt x="11" y="46"/>
                  </a:cubicBezTo>
                  <a:cubicBezTo>
                    <a:pt x="11" y="67"/>
                    <a:pt x="27" y="83"/>
                    <a:pt x="47" y="83"/>
                  </a:cubicBezTo>
                  <a:cubicBezTo>
                    <a:pt x="67" y="83"/>
                    <a:pt x="84" y="67"/>
                    <a:pt x="84" y="46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5"/>
                    <a:pt x="22" y="46"/>
                  </a:cubicBezTo>
                  <a:cubicBezTo>
                    <a:pt x="22" y="48"/>
                    <a:pt x="21" y="49"/>
                    <a:pt x="20" y="49"/>
                  </a:cubicBezTo>
                  <a:cubicBezTo>
                    <a:pt x="18" y="49"/>
                    <a:pt x="17" y="48"/>
                    <a:pt x="17" y="46"/>
                  </a:cubicBezTo>
                  <a:cubicBezTo>
                    <a:pt x="17" y="45"/>
                    <a:pt x="18" y="44"/>
                    <a:pt x="20" y="44"/>
                  </a:cubicBezTo>
                  <a:close/>
                  <a:moveTo>
                    <a:pt x="61" y="42"/>
                  </a:moveTo>
                  <a:cubicBezTo>
                    <a:pt x="49" y="42"/>
                    <a:pt x="49" y="42"/>
                    <a:pt x="49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9" y="21"/>
                    <a:pt x="22" y="28"/>
                    <a:pt x="26" y="32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2"/>
                    <a:pt x="45" y="52"/>
                    <a:pt x="46" y="52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7" y="52"/>
                    <a:pt x="68" y="42"/>
                    <a:pt x="61" y="42"/>
                  </a:cubicBezTo>
                  <a:close/>
                  <a:moveTo>
                    <a:pt x="28" y="64"/>
                  </a:moveTo>
                  <a:cubicBezTo>
                    <a:pt x="30" y="64"/>
                    <a:pt x="31" y="65"/>
                    <a:pt x="31" y="66"/>
                  </a:cubicBezTo>
                  <a:cubicBezTo>
                    <a:pt x="31" y="68"/>
                    <a:pt x="30" y="69"/>
                    <a:pt x="28" y="69"/>
                  </a:cubicBezTo>
                  <a:cubicBezTo>
                    <a:pt x="27" y="69"/>
                    <a:pt x="26" y="68"/>
                    <a:pt x="26" y="66"/>
                  </a:cubicBezTo>
                  <a:cubicBezTo>
                    <a:pt x="26" y="65"/>
                    <a:pt x="27" y="64"/>
                    <a:pt x="28" y="64"/>
                  </a:cubicBezTo>
                  <a:close/>
                  <a:moveTo>
                    <a:pt x="47" y="71"/>
                  </a:moveTo>
                  <a:cubicBezTo>
                    <a:pt x="48" y="71"/>
                    <a:pt x="50" y="72"/>
                    <a:pt x="50" y="74"/>
                  </a:cubicBezTo>
                  <a:cubicBezTo>
                    <a:pt x="50" y="75"/>
                    <a:pt x="48" y="77"/>
                    <a:pt x="47" y="77"/>
                  </a:cubicBezTo>
                  <a:cubicBezTo>
                    <a:pt x="46" y="77"/>
                    <a:pt x="44" y="75"/>
                    <a:pt x="44" y="74"/>
                  </a:cubicBezTo>
                  <a:cubicBezTo>
                    <a:pt x="44" y="72"/>
                    <a:pt x="46" y="71"/>
                    <a:pt x="47" y="71"/>
                  </a:cubicBezTo>
                  <a:close/>
                  <a:moveTo>
                    <a:pt x="47" y="16"/>
                  </a:moveTo>
                  <a:cubicBezTo>
                    <a:pt x="49" y="16"/>
                    <a:pt x="50" y="18"/>
                    <a:pt x="50" y="19"/>
                  </a:cubicBezTo>
                  <a:cubicBezTo>
                    <a:pt x="50" y="20"/>
                    <a:pt x="49" y="22"/>
                    <a:pt x="47" y="22"/>
                  </a:cubicBezTo>
                  <a:cubicBezTo>
                    <a:pt x="46" y="22"/>
                    <a:pt x="44" y="20"/>
                    <a:pt x="44" y="19"/>
                  </a:cubicBezTo>
                  <a:cubicBezTo>
                    <a:pt x="44" y="18"/>
                    <a:pt x="46" y="16"/>
                    <a:pt x="47" y="16"/>
                  </a:cubicBezTo>
                  <a:close/>
                  <a:moveTo>
                    <a:pt x="66" y="24"/>
                  </a:moveTo>
                  <a:cubicBezTo>
                    <a:pt x="68" y="24"/>
                    <a:pt x="69" y="25"/>
                    <a:pt x="69" y="27"/>
                  </a:cubicBezTo>
                  <a:cubicBezTo>
                    <a:pt x="69" y="28"/>
                    <a:pt x="68" y="29"/>
                    <a:pt x="66" y="29"/>
                  </a:cubicBezTo>
                  <a:cubicBezTo>
                    <a:pt x="65" y="29"/>
                    <a:pt x="64" y="28"/>
                    <a:pt x="64" y="27"/>
                  </a:cubicBezTo>
                  <a:cubicBezTo>
                    <a:pt x="64" y="25"/>
                    <a:pt x="65" y="24"/>
                    <a:pt x="66" y="24"/>
                  </a:cubicBezTo>
                  <a:close/>
                  <a:moveTo>
                    <a:pt x="67" y="63"/>
                  </a:moveTo>
                  <a:cubicBezTo>
                    <a:pt x="69" y="63"/>
                    <a:pt x="70" y="64"/>
                    <a:pt x="70" y="66"/>
                  </a:cubicBezTo>
                  <a:cubicBezTo>
                    <a:pt x="70" y="67"/>
                    <a:pt x="69" y="68"/>
                    <a:pt x="67" y="68"/>
                  </a:cubicBezTo>
                  <a:cubicBezTo>
                    <a:pt x="66" y="68"/>
                    <a:pt x="64" y="67"/>
                    <a:pt x="64" y="66"/>
                  </a:cubicBezTo>
                  <a:cubicBezTo>
                    <a:pt x="64" y="64"/>
                    <a:pt x="66" y="63"/>
                    <a:pt x="67" y="63"/>
                  </a:cubicBezTo>
                  <a:close/>
                  <a:moveTo>
                    <a:pt x="75" y="44"/>
                  </a:moveTo>
                  <a:cubicBezTo>
                    <a:pt x="76" y="44"/>
                    <a:pt x="78" y="45"/>
                    <a:pt x="78" y="46"/>
                  </a:cubicBezTo>
                  <a:cubicBezTo>
                    <a:pt x="78" y="48"/>
                    <a:pt x="76" y="49"/>
                    <a:pt x="75" y="49"/>
                  </a:cubicBezTo>
                  <a:cubicBezTo>
                    <a:pt x="73" y="49"/>
                    <a:pt x="72" y="48"/>
                    <a:pt x="72" y="46"/>
                  </a:cubicBezTo>
                  <a:cubicBezTo>
                    <a:pt x="72" y="45"/>
                    <a:pt x="73" y="44"/>
                    <a:pt x="7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98584C-0BFE-9393-18B7-BFAABC97D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8225" y="1379538"/>
              <a:ext cx="484188" cy="373063"/>
            </a:xfrm>
            <a:custGeom>
              <a:avLst/>
              <a:gdLst>
                <a:gd name="T0" fmla="*/ 129 w 129"/>
                <a:gd name="T1" fmla="*/ 49 h 99"/>
                <a:gd name="T2" fmla="*/ 0 w 129"/>
                <a:gd name="T3" fmla="*/ 50 h 99"/>
                <a:gd name="T4" fmla="*/ 28 w 129"/>
                <a:gd name="T5" fmla="*/ 89 h 99"/>
                <a:gd name="T6" fmla="*/ 48 w 129"/>
                <a:gd name="T7" fmla="*/ 62 h 99"/>
                <a:gd name="T8" fmla="*/ 13 w 129"/>
                <a:gd name="T9" fmla="*/ 58 h 99"/>
                <a:gd name="T10" fmla="*/ 33 w 129"/>
                <a:gd name="T11" fmla="*/ 70 h 99"/>
                <a:gd name="T12" fmla="*/ 27 w 129"/>
                <a:gd name="T13" fmla="*/ 69 h 99"/>
                <a:gd name="T14" fmla="*/ 33 w 129"/>
                <a:gd name="T15" fmla="*/ 70 h 99"/>
                <a:gd name="T16" fmla="*/ 29 w 129"/>
                <a:gd name="T17" fmla="*/ 63 h 99"/>
                <a:gd name="T18" fmla="*/ 33 w 129"/>
                <a:gd name="T19" fmla="*/ 67 h 99"/>
                <a:gd name="T20" fmla="*/ 35 w 129"/>
                <a:gd name="T21" fmla="*/ 72 h 99"/>
                <a:gd name="T22" fmla="*/ 31 w 129"/>
                <a:gd name="T23" fmla="*/ 75 h 99"/>
                <a:gd name="T24" fmla="*/ 35 w 129"/>
                <a:gd name="T25" fmla="*/ 72 h 99"/>
                <a:gd name="T26" fmla="*/ 33 w 129"/>
                <a:gd name="T27" fmla="*/ 61 h 99"/>
                <a:gd name="T28" fmla="*/ 33 w 129"/>
                <a:gd name="T29" fmla="*/ 61 h 99"/>
                <a:gd name="T30" fmla="*/ 36 w 129"/>
                <a:gd name="T31" fmla="*/ 65 h 99"/>
                <a:gd name="T32" fmla="*/ 38 w 129"/>
                <a:gd name="T33" fmla="*/ 72 h 99"/>
                <a:gd name="T34" fmla="*/ 37 w 129"/>
                <a:gd name="T35" fmla="*/ 77 h 99"/>
                <a:gd name="T36" fmla="*/ 38 w 129"/>
                <a:gd name="T37" fmla="*/ 72 h 99"/>
                <a:gd name="T38" fmla="*/ 39 w 129"/>
                <a:gd name="T39" fmla="*/ 60 h 99"/>
                <a:gd name="T40" fmla="*/ 38 w 129"/>
                <a:gd name="T41" fmla="*/ 65 h 99"/>
                <a:gd name="T42" fmla="*/ 44 w 129"/>
                <a:gd name="T43" fmla="*/ 71 h 99"/>
                <a:gd name="T44" fmla="*/ 39 w 129"/>
                <a:gd name="T45" fmla="*/ 71 h 99"/>
                <a:gd name="T46" fmla="*/ 44 w 129"/>
                <a:gd name="T47" fmla="*/ 71 h 99"/>
                <a:gd name="T48" fmla="*/ 44 w 129"/>
                <a:gd name="T49" fmla="*/ 64 h 99"/>
                <a:gd name="T50" fmla="*/ 40 w 129"/>
                <a:gd name="T51" fmla="*/ 67 h 99"/>
                <a:gd name="T52" fmla="*/ 44 w 129"/>
                <a:gd name="T53" fmla="*/ 67 h 99"/>
                <a:gd name="T54" fmla="*/ 101 w 129"/>
                <a:gd name="T55" fmla="*/ 10 h 99"/>
                <a:gd name="T56" fmla="*/ 80 w 129"/>
                <a:gd name="T57" fmla="*/ 37 h 99"/>
                <a:gd name="T58" fmla="*/ 115 w 129"/>
                <a:gd name="T59" fmla="*/ 41 h 99"/>
                <a:gd name="T60" fmla="*/ 86 w 129"/>
                <a:gd name="T61" fmla="*/ 27 h 99"/>
                <a:gd name="T62" fmla="*/ 89 w 129"/>
                <a:gd name="T63" fmla="*/ 39 h 99"/>
                <a:gd name="T64" fmla="*/ 86 w 129"/>
                <a:gd name="T65" fmla="*/ 27 h 99"/>
                <a:gd name="T66" fmla="*/ 89 w 129"/>
                <a:gd name="T67" fmla="*/ 25 h 99"/>
                <a:gd name="T68" fmla="*/ 96 w 129"/>
                <a:gd name="T69" fmla="*/ 35 h 99"/>
                <a:gd name="T70" fmla="*/ 96 w 129"/>
                <a:gd name="T71" fmla="*/ 22 h 99"/>
                <a:gd name="T72" fmla="*/ 99 w 129"/>
                <a:gd name="T73" fmla="*/ 33 h 99"/>
                <a:gd name="T74" fmla="*/ 96 w 129"/>
                <a:gd name="T75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99">
                  <a:moveTo>
                    <a:pt x="107" y="0"/>
                  </a:moveTo>
                  <a:cubicBezTo>
                    <a:pt x="114" y="16"/>
                    <a:pt x="122" y="33"/>
                    <a:pt x="129" y="49"/>
                  </a:cubicBezTo>
                  <a:cubicBezTo>
                    <a:pt x="86" y="49"/>
                    <a:pt x="68" y="95"/>
                    <a:pt x="22" y="99"/>
                  </a:cubicBezTo>
                  <a:cubicBezTo>
                    <a:pt x="15" y="83"/>
                    <a:pt x="7" y="67"/>
                    <a:pt x="0" y="50"/>
                  </a:cubicBezTo>
                  <a:cubicBezTo>
                    <a:pt x="43" y="50"/>
                    <a:pt x="64" y="1"/>
                    <a:pt x="107" y="0"/>
                  </a:cubicBezTo>
                  <a:close/>
                  <a:moveTo>
                    <a:pt x="28" y="89"/>
                  </a:moveTo>
                  <a:cubicBezTo>
                    <a:pt x="40" y="87"/>
                    <a:pt x="51" y="81"/>
                    <a:pt x="61" y="74"/>
                  </a:cubicBezTo>
                  <a:cubicBezTo>
                    <a:pt x="55" y="72"/>
                    <a:pt x="51" y="67"/>
                    <a:pt x="48" y="62"/>
                  </a:cubicBezTo>
                  <a:cubicBezTo>
                    <a:pt x="46" y="56"/>
                    <a:pt x="45" y="49"/>
                    <a:pt x="46" y="42"/>
                  </a:cubicBezTo>
                  <a:cubicBezTo>
                    <a:pt x="36" y="50"/>
                    <a:pt x="26" y="56"/>
                    <a:pt x="13" y="58"/>
                  </a:cubicBezTo>
                  <a:cubicBezTo>
                    <a:pt x="18" y="69"/>
                    <a:pt x="23" y="79"/>
                    <a:pt x="28" y="89"/>
                  </a:cubicBezTo>
                  <a:close/>
                  <a:moveTo>
                    <a:pt x="33" y="70"/>
                  </a:moveTo>
                  <a:cubicBezTo>
                    <a:pt x="33" y="70"/>
                    <a:pt x="32" y="69"/>
                    <a:pt x="32" y="69"/>
                  </a:cubicBezTo>
                  <a:cubicBezTo>
                    <a:pt x="31" y="69"/>
                    <a:pt x="29" y="69"/>
                    <a:pt x="27" y="69"/>
                  </a:cubicBezTo>
                  <a:cubicBezTo>
                    <a:pt x="28" y="70"/>
                    <a:pt x="28" y="71"/>
                    <a:pt x="28" y="72"/>
                  </a:cubicBezTo>
                  <a:cubicBezTo>
                    <a:pt x="30" y="71"/>
                    <a:pt x="31" y="71"/>
                    <a:pt x="33" y="70"/>
                  </a:cubicBezTo>
                  <a:close/>
                  <a:moveTo>
                    <a:pt x="33" y="66"/>
                  </a:moveTo>
                  <a:cubicBezTo>
                    <a:pt x="32" y="65"/>
                    <a:pt x="31" y="64"/>
                    <a:pt x="29" y="63"/>
                  </a:cubicBezTo>
                  <a:cubicBezTo>
                    <a:pt x="29" y="64"/>
                    <a:pt x="28" y="65"/>
                    <a:pt x="28" y="66"/>
                  </a:cubicBezTo>
                  <a:cubicBezTo>
                    <a:pt x="30" y="66"/>
                    <a:pt x="31" y="67"/>
                    <a:pt x="33" y="67"/>
                  </a:cubicBezTo>
                  <a:cubicBezTo>
                    <a:pt x="33" y="67"/>
                    <a:pt x="33" y="67"/>
                    <a:pt x="33" y="66"/>
                  </a:cubicBezTo>
                  <a:close/>
                  <a:moveTo>
                    <a:pt x="35" y="72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3" y="73"/>
                    <a:pt x="32" y="74"/>
                    <a:pt x="31" y="75"/>
                  </a:cubicBezTo>
                  <a:cubicBezTo>
                    <a:pt x="32" y="75"/>
                    <a:pt x="32" y="76"/>
                    <a:pt x="33" y="76"/>
                  </a:cubicBezTo>
                  <a:cubicBezTo>
                    <a:pt x="34" y="75"/>
                    <a:pt x="34" y="73"/>
                    <a:pt x="35" y="72"/>
                  </a:cubicBezTo>
                  <a:close/>
                  <a:moveTo>
                    <a:pt x="35" y="60"/>
                  </a:moveTo>
                  <a:cubicBezTo>
                    <a:pt x="34" y="60"/>
                    <a:pt x="33" y="60"/>
                    <a:pt x="33" y="61"/>
                  </a:cubicBezTo>
                  <a:cubicBezTo>
                    <a:pt x="33" y="62"/>
                    <a:pt x="33" y="62"/>
                    <a:pt x="34" y="63"/>
                  </a:cubicBezTo>
                  <a:cubicBezTo>
                    <a:pt x="33" y="62"/>
                    <a:pt x="33" y="62"/>
                    <a:pt x="33" y="61"/>
                  </a:cubicBezTo>
                  <a:cubicBezTo>
                    <a:pt x="33" y="62"/>
                    <a:pt x="34" y="64"/>
                    <a:pt x="35" y="65"/>
                  </a:cubicBezTo>
                  <a:cubicBezTo>
                    <a:pt x="35" y="65"/>
                    <a:pt x="35" y="65"/>
                    <a:pt x="36" y="65"/>
                  </a:cubicBezTo>
                  <a:cubicBezTo>
                    <a:pt x="36" y="63"/>
                    <a:pt x="35" y="62"/>
                    <a:pt x="35" y="60"/>
                  </a:cubicBezTo>
                  <a:close/>
                  <a:moveTo>
                    <a:pt x="38" y="72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7" y="74"/>
                    <a:pt x="37" y="75"/>
                    <a:pt x="37" y="77"/>
                  </a:cubicBezTo>
                  <a:cubicBezTo>
                    <a:pt x="38" y="77"/>
                    <a:pt x="39" y="77"/>
                    <a:pt x="40" y="76"/>
                  </a:cubicBezTo>
                  <a:cubicBezTo>
                    <a:pt x="39" y="75"/>
                    <a:pt x="38" y="73"/>
                    <a:pt x="38" y="72"/>
                  </a:cubicBezTo>
                  <a:close/>
                  <a:moveTo>
                    <a:pt x="41" y="61"/>
                  </a:moveTo>
                  <a:cubicBezTo>
                    <a:pt x="40" y="61"/>
                    <a:pt x="40" y="60"/>
                    <a:pt x="39" y="60"/>
                  </a:cubicBezTo>
                  <a:cubicBezTo>
                    <a:pt x="38" y="62"/>
                    <a:pt x="38" y="63"/>
                    <a:pt x="37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4"/>
                    <a:pt x="40" y="63"/>
                    <a:pt x="41" y="61"/>
                  </a:cubicBezTo>
                  <a:close/>
                  <a:moveTo>
                    <a:pt x="44" y="71"/>
                  </a:moveTo>
                  <a:cubicBezTo>
                    <a:pt x="43" y="71"/>
                    <a:pt x="41" y="70"/>
                    <a:pt x="40" y="70"/>
                  </a:cubicBezTo>
                  <a:cubicBezTo>
                    <a:pt x="40" y="70"/>
                    <a:pt x="39" y="71"/>
                    <a:pt x="39" y="71"/>
                  </a:cubicBezTo>
                  <a:cubicBezTo>
                    <a:pt x="40" y="72"/>
                    <a:pt x="42" y="73"/>
                    <a:pt x="43" y="74"/>
                  </a:cubicBezTo>
                  <a:cubicBezTo>
                    <a:pt x="43" y="73"/>
                    <a:pt x="44" y="72"/>
                    <a:pt x="44" y="71"/>
                  </a:cubicBezTo>
                  <a:close/>
                  <a:moveTo>
                    <a:pt x="44" y="64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42" y="65"/>
                    <a:pt x="41" y="66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42" y="68"/>
                    <a:pt x="43" y="67"/>
                    <a:pt x="44" y="67"/>
                  </a:cubicBezTo>
                  <a:cubicBezTo>
                    <a:pt x="44" y="66"/>
                    <a:pt x="44" y="65"/>
                    <a:pt x="44" y="64"/>
                  </a:cubicBezTo>
                  <a:close/>
                  <a:moveTo>
                    <a:pt x="101" y="10"/>
                  </a:moveTo>
                  <a:cubicBezTo>
                    <a:pt x="89" y="12"/>
                    <a:pt x="78" y="18"/>
                    <a:pt x="68" y="26"/>
                  </a:cubicBezTo>
                  <a:cubicBezTo>
                    <a:pt x="74" y="28"/>
                    <a:pt x="78" y="32"/>
                    <a:pt x="80" y="37"/>
                  </a:cubicBezTo>
                  <a:cubicBezTo>
                    <a:pt x="83" y="43"/>
                    <a:pt x="84" y="50"/>
                    <a:pt x="83" y="57"/>
                  </a:cubicBezTo>
                  <a:cubicBezTo>
                    <a:pt x="93" y="49"/>
                    <a:pt x="103" y="43"/>
                    <a:pt x="115" y="41"/>
                  </a:cubicBezTo>
                  <a:cubicBezTo>
                    <a:pt x="110" y="31"/>
                    <a:pt x="106" y="20"/>
                    <a:pt x="101" y="10"/>
                  </a:cubicBezTo>
                  <a:close/>
                  <a:moveTo>
                    <a:pt x="86" y="27"/>
                  </a:moveTo>
                  <a:cubicBezTo>
                    <a:pt x="85" y="27"/>
                    <a:pt x="84" y="27"/>
                    <a:pt x="84" y="28"/>
                  </a:cubicBezTo>
                  <a:cubicBezTo>
                    <a:pt x="85" y="32"/>
                    <a:pt x="87" y="35"/>
                    <a:pt x="89" y="39"/>
                  </a:cubicBezTo>
                  <a:cubicBezTo>
                    <a:pt x="90" y="38"/>
                    <a:pt x="90" y="38"/>
                    <a:pt x="91" y="37"/>
                  </a:cubicBezTo>
                  <a:cubicBezTo>
                    <a:pt x="89" y="34"/>
                    <a:pt x="88" y="30"/>
                    <a:pt x="86" y="27"/>
                  </a:cubicBezTo>
                  <a:close/>
                  <a:moveTo>
                    <a:pt x="91" y="24"/>
                  </a:moveTo>
                  <a:cubicBezTo>
                    <a:pt x="90" y="24"/>
                    <a:pt x="90" y="25"/>
                    <a:pt x="89" y="25"/>
                  </a:cubicBezTo>
                  <a:cubicBezTo>
                    <a:pt x="90" y="29"/>
                    <a:pt x="92" y="32"/>
                    <a:pt x="94" y="36"/>
                  </a:cubicBezTo>
                  <a:cubicBezTo>
                    <a:pt x="95" y="36"/>
                    <a:pt x="95" y="35"/>
                    <a:pt x="96" y="35"/>
                  </a:cubicBezTo>
                  <a:cubicBezTo>
                    <a:pt x="94" y="31"/>
                    <a:pt x="93" y="28"/>
                    <a:pt x="91" y="24"/>
                  </a:cubicBezTo>
                  <a:close/>
                  <a:moveTo>
                    <a:pt x="96" y="22"/>
                  </a:moveTo>
                  <a:cubicBezTo>
                    <a:pt x="95" y="22"/>
                    <a:pt x="95" y="22"/>
                    <a:pt x="94" y="23"/>
                  </a:cubicBezTo>
                  <a:cubicBezTo>
                    <a:pt x="95" y="26"/>
                    <a:pt x="97" y="30"/>
                    <a:pt x="99" y="33"/>
                  </a:cubicBezTo>
                  <a:cubicBezTo>
                    <a:pt x="100" y="33"/>
                    <a:pt x="100" y="33"/>
                    <a:pt x="101" y="33"/>
                  </a:cubicBezTo>
                  <a:cubicBezTo>
                    <a:pt x="99" y="29"/>
                    <a:pt x="98" y="26"/>
                    <a:pt x="9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4797A5C-067B-D719-0B77-D8562F150C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4825" y="1376363"/>
              <a:ext cx="284163" cy="360363"/>
            </a:xfrm>
            <a:custGeom>
              <a:avLst/>
              <a:gdLst>
                <a:gd name="T0" fmla="*/ 76 w 76"/>
                <a:gd name="T1" fmla="*/ 58 h 96"/>
                <a:gd name="T2" fmla="*/ 38 w 76"/>
                <a:gd name="T3" fmla="*/ 96 h 96"/>
                <a:gd name="T4" fmla="*/ 0 w 76"/>
                <a:gd name="T5" fmla="*/ 58 h 96"/>
                <a:gd name="T6" fmla="*/ 23 w 76"/>
                <a:gd name="T7" fmla="*/ 24 h 96"/>
                <a:gd name="T8" fmla="*/ 14 w 76"/>
                <a:gd name="T9" fmla="*/ 3 h 96"/>
                <a:gd name="T10" fmla="*/ 17 w 76"/>
                <a:gd name="T11" fmla="*/ 0 h 96"/>
                <a:gd name="T12" fmla="*/ 59 w 76"/>
                <a:gd name="T13" fmla="*/ 0 h 96"/>
                <a:gd name="T14" fmla="*/ 62 w 76"/>
                <a:gd name="T15" fmla="*/ 3 h 96"/>
                <a:gd name="T16" fmla="*/ 53 w 76"/>
                <a:gd name="T17" fmla="*/ 24 h 96"/>
                <a:gd name="T18" fmla="*/ 76 w 76"/>
                <a:gd name="T19" fmla="*/ 58 h 96"/>
                <a:gd name="T20" fmla="*/ 52 w 76"/>
                <a:gd name="T21" fmla="*/ 49 h 96"/>
                <a:gd name="T22" fmla="*/ 53 w 76"/>
                <a:gd name="T23" fmla="*/ 49 h 96"/>
                <a:gd name="T24" fmla="*/ 58 w 76"/>
                <a:gd name="T25" fmla="*/ 39 h 96"/>
                <a:gd name="T26" fmla="*/ 58 w 76"/>
                <a:gd name="T27" fmla="*/ 38 h 96"/>
                <a:gd name="T28" fmla="*/ 56 w 76"/>
                <a:gd name="T29" fmla="*/ 39 h 96"/>
                <a:gd name="T30" fmla="*/ 55 w 76"/>
                <a:gd name="T31" fmla="*/ 39 h 96"/>
                <a:gd name="T32" fmla="*/ 40 w 76"/>
                <a:gd name="T33" fmla="*/ 35 h 96"/>
                <a:gd name="T34" fmla="*/ 40 w 76"/>
                <a:gd name="T35" fmla="*/ 33 h 96"/>
                <a:gd name="T36" fmla="*/ 42 w 76"/>
                <a:gd name="T37" fmla="*/ 31 h 96"/>
                <a:gd name="T38" fmla="*/ 42 w 76"/>
                <a:gd name="T39" fmla="*/ 30 h 96"/>
                <a:gd name="T40" fmla="*/ 33 w 76"/>
                <a:gd name="T41" fmla="*/ 30 h 96"/>
                <a:gd name="T42" fmla="*/ 33 w 76"/>
                <a:gd name="T43" fmla="*/ 31 h 96"/>
                <a:gd name="T44" fmla="*/ 35 w 76"/>
                <a:gd name="T45" fmla="*/ 33 h 96"/>
                <a:gd name="T46" fmla="*/ 35 w 76"/>
                <a:gd name="T47" fmla="*/ 34 h 96"/>
                <a:gd name="T48" fmla="*/ 18 w 76"/>
                <a:gd name="T49" fmla="*/ 49 h 96"/>
                <a:gd name="T50" fmla="*/ 35 w 76"/>
                <a:gd name="T51" fmla="*/ 61 h 96"/>
                <a:gd name="T52" fmla="*/ 35 w 76"/>
                <a:gd name="T53" fmla="*/ 72 h 96"/>
                <a:gd name="T54" fmla="*/ 22 w 76"/>
                <a:gd name="T55" fmla="*/ 65 h 96"/>
                <a:gd name="T56" fmla="*/ 21 w 76"/>
                <a:gd name="T57" fmla="*/ 65 h 96"/>
                <a:gd name="T58" fmla="*/ 16 w 76"/>
                <a:gd name="T59" fmla="*/ 75 h 96"/>
                <a:gd name="T60" fmla="*/ 17 w 76"/>
                <a:gd name="T61" fmla="*/ 76 h 96"/>
                <a:gd name="T62" fmla="*/ 18 w 76"/>
                <a:gd name="T63" fmla="*/ 75 h 96"/>
                <a:gd name="T64" fmla="*/ 19 w 76"/>
                <a:gd name="T65" fmla="*/ 75 h 96"/>
                <a:gd name="T66" fmla="*/ 35 w 76"/>
                <a:gd name="T67" fmla="*/ 80 h 96"/>
                <a:gd name="T68" fmla="*/ 35 w 76"/>
                <a:gd name="T69" fmla="*/ 82 h 96"/>
                <a:gd name="T70" fmla="*/ 33 w 76"/>
                <a:gd name="T71" fmla="*/ 85 h 96"/>
                <a:gd name="T72" fmla="*/ 33 w 76"/>
                <a:gd name="T73" fmla="*/ 86 h 96"/>
                <a:gd name="T74" fmla="*/ 42 w 76"/>
                <a:gd name="T75" fmla="*/ 86 h 96"/>
                <a:gd name="T76" fmla="*/ 42 w 76"/>
                <a:gd name="T77" fmla="*/ 85 h 96"/>
                <a:gd name="T78" fmla="*/ 40 w 76"/>
                <a:gd name="T79" fmla="*/ 82 h 96"/>
                <a:gd name="T80" fmla="*/ 40 w 76"/>
                <a:gd name="T81" fmla="*/ 80 h 96"/>
                <a:gd name="T82" fmla="*/ 58 w 76"/>
                <a:gd name="T83" fmla="*/ 66 h 96"/>
                <a:gd name="T84" fmla="*/ 41 w 76"/>
                <a:gd name="T85" fmla="*/ 52 h 96"/>
                <a:gd name="T86" fmla="*/ 40 w 76"/>
                <a:gd name="T87" fmla="*/ 52 h 96"/>
                <a:gd name="T88" fmla="*/ 40 w 76"/>
                <a:gd name="T89" fmla="*/ 42 h 96"/>
                <a:gd name="T90" fmla="*/ 48 w 76"/>
                <a:gd name="T91" fmla="*/ 44 h 96"/>
                <a:gd name="T92" fmla="*/ 52 w 76"/>
                <a:gd name="T93" fmla="*/ 49 h 96"/>
                <a:gd name="T94" fmla="*/ 35 w 76"/>
                <a:gd name="T95" fmla="*/ 42 h 96"/>
                <a:gd name="T96" fmla="*/ 35 w 76"/>
                <a:gd name="T97" fmla="*/ 52 h 96"/>
                <a:gd name="T98" fmla="*/ 27 w 76"/>
                <a:gd name="T99" fmla="*/ 47 h 96"/>
                <a:gd name="T100" fmla="*/ 28 w 76"/>
                <a:gd name="T101" fmla="*/ 45 h 96"/>
                <a:gd name="T102" fmla="*/ 35 w 76"/>
                <a:gd name="T103" fmla="*/ 42 h 96"/>
                <a:gd name="T104" fmla="*/ 40 w 76"/>
                <a:gd name="T105" fmla="*/ 62 h 96"/>
                <a:gd name="T106" fmla="*/ 49 w 76"/>
                <a:gd name="T107" fmla="*/ 66 h 96"/>
                <a:gd name="T108" fmla="*/ 40 w 76"/>
                <a:gd name="T109" fmla="*/ 73 h 96"/>
                <a:gd name="T110" fmla="*/ 40 w 76"/>
                <a:gd name="T111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" h="96">
                  <a:moveTo>
                    <a:pt x="76" y="58"/>
                  </a:moveTo>
                  <a:cubicBezTo>
                    <a:pt x="76" y="79"/>
                    <a:pt x="59" y="96"/>
                    <a:pt x="38" y="96"/>
                  </a:cubicBezTo>
                  <a:cubicBezTo>
                    <a:pt x="17" y="96"/>
                    <a:pt x="0" y="79"/>
                    <a:pt x="0" y="58"/>
                  </a:cubicBezTo>
                  <a:cubicBezTo>
                    <a:pt x="0" y="43"/>
                    <a:pt x="10" y="29"/>
                    <a:pt x="23" y="2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5" y="0"/>
                    <a:pt x="1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0"/>
                    <a:pt x="62" y="1"/>
                    <a:pt x="62" y="3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66" y="29"/>
                    <a:pt x="76" y="43"/>
                    <a:pt x="76" y="58"/>
                  </a:cubicBezTo>
                  <a:close/>
                  <a:moveTo>
                    <a:pt x="52" y="49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7" y="39"/>
                    <a:pt x="57" y="39"/>
                    <a:pt x="56" y="39"/>
                  </a:cubicBezTo>
                  <a:cubicBezTo>
                    <a:pt x="56" y="39"/>
                    <a:pt x="55" y="39"/>
                    <a:pt x="55" y="39"/>
                  </a:cubicBezTo>
                  <a:cubicBezTo>
                    <a:pt x="48" y="36"/>
                    <a:pt x="44" y="35"/>
                    <a:pt x="40" y="35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2"/>
                    <a:pt x="41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1"/>
                    <a:pt x="35" y="32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24" y="35"/>
                    <a:pt x="18" y="40"/>
                    <a:pt x="18" y="49"/>
                  </a:cubicBezTo>
                  <a:cubicBezTo>
                    <a:pt x="18" y="57"/>
                    <a:pt x="22" y="60"/>
                    <a:pt x="35" y="61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26" y="71"/>
                    <a:pt x="22" y="68"/>
                    <a:pt x="22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5" y="78"/>
                    <a:pt x="30" y="80"/>
                    <a:pt x="35" y="80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3"/>
                    <a:pt x="35" y="84"/>
                    <a:pt x="33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4"/>
                    <a:pt x="40" y="84"/>
                    <a:pt x="40" y="8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51" y="79"/>
                    <a:pt x="58" y="74"/>
                    <a:pt x="58" y="66"/>
                  </a:cubicBezTo>
                  <a:cubicBezTo>
                    <a:pt x="58" y="57"/>
                    <a:pt x="52" y="53"/>
                    <a:pt x="41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3" y="42"/>
                    <a:pt x="46" y="43"/>
                    <a:pt x="48" y="44"/>
                  </a:cubicBezTo>
                  <a:cubicBezTo>
                    <a:pt x="52" y="46"/>
                    <a:pt x="52" y="47"/>
                    <a:pt x="52" y="49"/>
                  </a:cubicBezTo>
                  <a:close/>
                  <a:moveTo>
                    <a:pt x="35" y="42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0" y="51"/>
                    <a:pt x="27" y="51"/>
                    <a:pt x="27" y="47"/>
                  </a:cubicBezTo>
                  <a:cubicBezTo>
                    <a:pt x="27" y="47"/>
                    <a:pt x="27" y="46"/>
                    <a:pt x="28" y="45"/>
                  </a:cubicBezTo>
                  <a:cubicBezTo>
                    <a:pt x="29" y="43"/>
                    <a:pt x="32" y="42"/>
                    <a:pt x="35" y="42"/>
                  </a:cubicBezTo>
                  <a:close/>
                  <a:moveTo>
                    <a:pt x="40" y="62"/>
                  </a:moveTo>
                  <a:cubicBezTo>
                    <a:pt x="47" y="63"/>
                    <a:pt x="49" y="63"/>
                    <a:pt x="49" y="66"/>
                  </a:cubicBezTo>
                  <a:cubicBezTo>
                    <a:pt x="49" y="70"/>
                    <a:pt x="46" y="72"/>
                    <a:pt x="40" y="73"/>
                  </a:cubicBezTo>
                  <a:lnTo>
                    <a:pt x="4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DE588E7-86D1-FCC3-6228-4798ED35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013" y="1409700"/>
              <a:ext cx="379413" cy="312738"/>
            </a:xfrm>
            <a:custGeom>
              <a:avLst/>
              <a:gdLst>
                <a:gd name="T0" fmla="*/ 92 w 239"/>
                <a:gd name="T1" fmla="*/ 197 h 197"/>
                <a:gd name="T2" fmla="*/ 0 w 239"/>
                <a:gd name="T3" fmla="*/ 105 h 197"/>
                <a:gd name="T4" fmla="*/ 33 w 239"/>
                <a:gd name="T5" fmla="*/ 71 h 197"/>
                <a:gd name="T6" fmla="*/ 88 w 239"/>
                <a:gd name="T7" fmla="*/ 123 h 197"/>
                <a:gd name="T8" fmla="*/ 201 w 239"/>
                <a:gd name="T9" fmla="*/ 0 h 197"/>
                <a:gd name="T10" fmla="*/ 239 w 239"/>
                <a:gd name="T11" fmla="*/ 33 h 197"/>
                <a:gd name="T12" fmla="*/ 92 w 239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197">
                  <a:moveTo>
                    <a:pt x="92" y="197"/>
                  </a:moveTo>
                  <a:lnTo>
                    <a:pt x="0" y="105"/>
                  </a:lnTo>
                  <a:lnTo>
                    <a:pt x="33" y="71"/>
                  </a:lnTo>
                  <a:lnTo>
                    <a:pt x="88" y="123"/>
                  </a:lnTo>
                  <a:lnTo>
                    <a:pt x="201" y="0"/>
                  </a:lnTo>
                  <a:lnTo>
                    <a:pt x="239" y="33"/>
                  </a:lnTo>
                  <a:lnTo>
                    <a:pt x="92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171F481-1B4A-3681-9F7E-F7F0D06E0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2125" y="1384300"/>
              <a:ext cx="352425" cy="349250"/>
            </a:xfrm>
            <a:custGeom>
              <a:avLst/>
              <a:gdLst>
                <a:gd name="T0" fmla="*/ 94 w 94"/>
                <a:gd name="T1" fmla="*/ 47 h 93"/>
                <a:gd name="T2" fmla="*/ 47 w 94"/>
                <a:gd name="T3" fmla="*/ 93 h 93"/>
                <a:gd name="T4" fmla="*/ 0 w 94"/>
                <a:gd name="T5" fmla="*/ 47 h 93"/>
                <a:gd name="T6" fmla="*/ 47 w 94"/>
                <a:gd name="T7" fmla="*/ 0 h 93"/>
                <a:gd name="T8" fmla="*/ 94 w 94"/>
                <a:gd name="T9" fmla="*/ 47 h 93"/>
                <a:gd name="T10" fmla="*/ 83 w 94"/>
                <a:gd name="T11" fmla="*/ 46 h 93"/>
                <a:gd name="T12" fmla="*/ 47 w 94"/>
                <a:gd name="T13" fmla="*/ 10 h 93"/>
                <a:gd name="T14" fmla="*/ 10 w 94"/>
                <a:gd name="T15" fmla="*/ 46 h 93"/>
                <a:gd name="T16" fmla="*/ 47 w 94"/>
                <a:gd name="T17" fmla="*/ 83 h 93"/>
                <a:gd name="T18" fmla="*/ 83 w 94"/>
                <a:gd name="T19" fmla="*/ 46 h 93"/>
                <a:gd name="T20" fmla="*/ 59 w 94"/>
                <a:gd name="T21" fmla="*/ 42 h 93"/>
                <a:gd name="T22" fmla="*/ 48 w 94"/>
                <a:gd name="T23" fmla="*/ 42 h 93"/>
                <a:gd name="T24" fmla="*/ 35 w 94"/>
                <a:gd name="T25" fmla="*/ 27 h 93"/>
                <a:gd name="T26" fmla="*/ 27 w 94"/>
                <a:gd name="T27" fmla="*/ 34 h 93"/>
                <a:gd name="T28" fmla="*/ 42 w 94"/>
                <a:gd name="T29" fmla="*/ 50 h 93"/>
                <a:gd name="T30" fmla="*/ 46 w 94"/>
                <a:gd name="T31" fmla="*/ 52 h 93"/>
                <a:gd name="T32" fmla="*/ 59 w 94"/>
                <a:gd name="T33" fmla="*/ 52 h 93"/>
                <a:gd name="T34" fmla="*/ 59 w 94"/>
                <a:gd name="T3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3">
                  <a:moveTo>
                    <a:pt x="94" y="47"/>
                  </a:moveTo>
                  <a:cubicBezTo>
                    <a:pt x="94" y="72"/>
                    <a:pt x="73" y="93"/>
                    <a:pt x="47" y="93"/>
                  </a:cubicBezTo>
                  <a:cubicBezTo>
                    <a:pt x="21" y="93"/>
                    <a:pt x="0" y="72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3" y="0"/>
                    <a:pt x="94" y="21"/>
                    <a:pt x="94" y="47"/>
                  </a:cubicBezTo>
                  <a:close/>
                  <a:moveTo>
                    <a:pt x="83" y="46"/>
                  </a:moveTo>
                  <a:cubicBezTo>
                    <a:pt x="83" y="26"/>
                    <a:pt x="67" y="10"/>
                    <a:pt x="47" y="10"/>
                  </a:cubicBezTo>
                  <a:cubicBezTo>
                    <a:pt x="27" y="10"/>
                    <a:pt x="10" y="26"/>
                    <a:pt x="10" y="46"/>
                  </a:cubicBezTo>
                  <a:cubicBezTo>
                    <a:pt x="10" y="67"/>
                    <a:pt x="27" y="83"/>
                    <a:pt x="47" y="83"/>
                  </a:cubicBezTo>
                  <a:cubicBezTo>
                    <a:pt x="67" y="83"/>
                    <a:pt x="83" y="67"/>
                    <a:pt x="83" y="46"/>
                  </a:cubicBezTo>
                  <a:close/>
                  <a:moveTo>
                    <a:pt x="59" y="42"/>
                  </a:moveTo>
                  <a:cubicBezTo>
                    <a:pt x="48" y="42"/>
                    <a:pt x="48" y="42"/>
                    <a:pt x="48" y="42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0" y="22"/>
                    <a:pt x="23" y="29"/>
                    <a:pt x="27" y="34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2"/>
                    <a:pt x="45" y="52"/>
                    <a:pt x="46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6" y="52"/>
                    <a:pt x="66" y="42"/>
                    <a:pt x="5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744655A-390D-144B-DA18-523762CF8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2525" y="1395413"/>
              <a:ext cx="327025" cy="327025"/>
            </a:xfrm>
            <a:custGeom>
              <a:avLst/>
              <a:gdLst>
                <a:gd name="T0" fmla="*/ 206 w 206"/>
                <a:gd name="T1" fmla="*/ 61 h 206"/>
                <a:gd name="T2" fmla="*/ 206 w 206"/>
                <a:gd name="T3" fmla="*/ 147 h 206"/>
                <a:gd name="T4" fmla="*/ 144 w 206"/>
                <a:gd name="T5" fmla="*/ 206 h 206"/>
                <a:gd name="T6" fmla="*/ 59 w 206"/>
                <a:gd name="T7" fmla="*/ 206 h 206"/>
                <a:gd name="T8" fmla="*/ 0 w 206"/>
                <a:gd name="T9" fmla="*/ 147 h 206"/>
                <a:gd name="T10" fmla="*/ 0 w 206"/>
                <a:gd name="T11" fmla="*/ 61 h 206"/>
                <a:gd name="T12" fmla="*/ 59 w 206"/>
                <a:gd name="T13" fmla="*/ 0 h 206"/>
                <a:gd name="T14" fmla="*/ 144 w 206"/>
                <a:gd name="T15" fmla="*/ 0 h 206"/>
                <a:gd name="T16" fmla="*/ 206 w 206"/>
                <a:gd name="T17" fmla="*/ 61 h 206"/>
                <a:gd name="T18" fmla="*/ 196 w 206"/>
                <a:gd name="T19" fmla="*/ 64 h 206"/>
                <a:gd name="T20" fmla="*/ 142 w 206"/>
                <a:gd name="T21" fmla="*/ 9 h 206"/>
                <a:gd name="T22" fmla="*/ 64 w 206"/>
                <a:gd name="T23" fmla="*/ 9 h 206"/>
                <a:gd name="T24" fmla="*/ 7 w 206"/>
                <a:gd name="T25" fmla="*/ 64 h 206"/>
                <a:gd name="T26" fmla="*/ 7 w 206"/>
                <a:gd name="T27" fmla="*/ 142 h 206"/>
                <a:gd name="T28" fmla="*/ 64 w 206"/>
                <a:gd name="T29" fmla="*/ 196 h 206"/>
                <a:gd name="T30" fmla="*/ 142 w 206"/>
                <a:gd name="T31" fmla="*/ 196 h 206"/>
                <a:gd name="T32" fmla="*/ 196 w 206"/>
                <a:gd name="T33" fmla="*/ 142 h 206"/>
                <a:gd name="T34" fmla="*/ 196 w 206"/>
                <a:gd name="T35" fmla="*/ 64 h 206"/>
                <a:gd name="T36" fmla="*/ 137 w 206"/>
                <a:gd name="T37" fmla="*/ 21 h 206"/>
                <a:gd name="T38" fmla="*/ 184 w 206"/>
                <a:gd name="T39" fmla="*/ 69 h 206"/>
                <a:gd name="T40" fmla="*/ 184 w 206"/>
                <a:gd name="T41" fmla="*/ 137 h 206"/>
                <a:gd name="T42" fmla="*/ 137 w 206"/>
                <a:gd name="T43" fmla="*/ 185 h 206"/>
                <a:gd name="T44" fmla="*/ 68 w 206"/>
                <a:gd name="T45" fmla="*/ 185 h 206"/>
                <a:gd name="T46" fmla="*/ 19 w 206"/>
                <a:gd name="T47" fmla="*/ 137 h 206"/>
                <a:gd name="T48" fmla="*/ 19 w 206"/>
                <a:gd name="T49" fmla="*/ 69 h 206"/>
                <a:gd name="T50" fmla="*/ 68 w 206"/>
                <a:gd name="T51" fmla="*/ 21 h 206"/>
                <a:gd name="T52" fmla="*/ 137 w 206"/>
                <a:gd name="T53" fmla="*/ 2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206">
                  <a:moveTo>
                    <a:pt x="206" y="61"/>
                  </a:moveTo>
                  <a:lnTo>
                    <a:pt x="206" y="147"/>
                  </a:lnTo>
                  <a:lnTo>
                    <a:pt x="144" y="206"/>
                  </a:lnTo>
                  <a:lnTo>
                    <a:pt x="59" y="206"/>
                  </a:lnTo>
                  <a:lnTo>
                    <a:pt x="0" y="147"/>
                  </a:lnTo>
                  <a:lnTo>
                    <a:pt x="0" y="61"/>
                  </a:lnTo>
                  <a:lnTo>
                    <a:pt x="59" y="0"/>
                  </a:lnTo>
                  <a:lnTo>
                    <a:pt x="144" y="0"/>
                  </a:lnTo>
                  <a:lnTo>
                    <a:pt x="206" y="61"/>
                  </a:lnTo>
                  <a:close/>
                  <a:moveTo>
                    <a:pt x="196" y="64"/>
                  </a:moveTo>
                  <a:lnTo>
                    <a:pt x="142" y="9"/>
                  </a:lnTo>
                  <a:lnTo>
                    <a:pt x="64" y="9"/>
                  </a:lnTo>
                  <a:lnTo>
                    <a:pt x="7" y="64"/>
                  </a:lnTo>
                  <a:lnTo>
                    <a:pt x="7" y="142"/>
                  </a:lnTo>
                  <a:lnTo>
                    <a:pt x="64" y="196"/>
                  </a:lnTo>
                  <a:lnTo>
                    <a:pt x="142" y="196"/>
                  </a:lnTo>
                  <a:lnTo>
                    <a:pt x="196" y="142"/>
                  </a:lnTo>
                  <a:lnTo>
                    <a:pt x="196" y="64"/>
                  </a:lnTo>
                  <a:close/>
                  <a:moveTo>
                    <a:pt x="137" y="21"/>
                  </a:moveTo>
                  <a:lnTo>
                    <a:pt x="184" y="69"/>
                  </a:lnTo>
                  <a:lnTo>
                    <a:pt x="184" y="137"/>
                  </a:lnTo>
                  <a:lnTo>
                    <a:pt x="137" y="185"/>
                  </a:lnTo>
                  <a:lnTo>
                    <a:pt x="68" y="185"/>
                  </a:lnTo>
                  <a:lnTo>
                    <a:pt x="19" y="137"/>
                  </a:lnTo>
                  <a:lnTo>
                    <a:pt x="19" y="69"/>
                  </a:lnTo>
                  <a:lnTo>
                    <a:pt x="68" y="21"/>
                  </a:lnTo>
                  <a:lnTo>
                    <a:pt x="137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45D0674-2BCE-1DE8-29C9-F8461AF13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6250" y="1376363"/>
              <a:ext cx="415925" cy="357188"/>
            </a:xfrm>
            <a:custGeom>
              <a:avLst/>
              <a:gdLst>
                <a:gd name="T0" fmla="*/ 88 w 111"/>
                <a:gd name="T1" fmla="*/ 79 h 95"/>
                <a:gd name="T2" fmla="*/ 88 w 111"/>
                <a:gd name="T3" fmla="*/ 92 h 95"/>
                <a:gd name="T4" fmla="*/ 75 w 111"/>
                <a:gd name="T5" fmla="*/ 92 h 95"/>
                <a:gd name="T6" fmla="*/ 52 w 111"/>
                <a:gd name="T7" fmla="*/ 67 h 95"/>
                <a:gd name="T8" fmla="*/ 30 w 111"/>
                <a:gd name="T9" fmla="*/ 93 h 95"/>
                <a:gd name="T10" fmla="*/ 23 w 111"/>
                <a:gd name="T11" fmla="*/ 93 h 95"/>
                <a:gd name="T12" fmla="*/ 17 w 111"/>
                <a:gd name="T13" fmla="*/ 88 h 95"/>
                <a:gd name="T14" fmla="*/ 17 w 111"/>
                <a:gd name="T15" fmla="*/ 80 h 95"/>
                <a:gd name="T16" fmla="*/ 42 w 111"/>
                <a:gd name="T17" fmla="*/ 57 h 95"/>
                <a:gd name="T18" fmla="*/ 30 w 111"/>
                <a:gd name="T19" fmla="*/ 45 h 95"/>
                <a:gd name="T20" fmla="*/ 20 w 111"/>
                <a:gd name="T21" fmla="*/ 41 h 95"/>
                <a:gd name="T22" fmla="*/ 9 w 111"/>
                <a:gd name="T23" fmla="*/ 40 h 95"/>
                <a:gd name="T24" fmla="*/ 0 w 111"/>
                <a:gd name="T25" fmla="*/ 23 h 95"/>
                <a:gd name="T26" fmla="*/ 1 w 111"/>
                <a:gd name="T27" fmla="*/ 22 h 95"/>
                <a:gd name="T28" fmla="*/ 10 w 111"/>
                <a:gd name="T29" fmla="*/ 28 h 95"/>
                <a:gd name="T30" fmla="*/ 20 w 111"/>
                <a:gd name="T31" fmla="*/ 25 h 95"/>
                <a:gd name="T32" fmla="*/ 19 w 111"/>
                <a:gd name="T33" fmla="*/ 14 h 95"/>
                <a:gd name="T34" fmla="*/ 10 w 111"/>
                <a:gd name="T35" fmla="*/ 8 h 95"/>
                <a:gd name="T36" fmla="*/ 11 w 111"/>
                <a:gd name="T37" fmla="*/ 7 h 95"/>
                <a:gd name="T38" fmla="*/ 29 w 111"/>
                <a:gd name="T39" fmla="*/ 7 h 95"/>
                <a:gd name="T40" fmla="*/ 32 w 111"/>
                <a:gd name="T41" fmla="*/ 10 h 95"/>
                <a:gd name="T42" fmla="*/ 37 w 111"/>
                <a:gd name="T43" fmla="*/ 25 h 95"/>
                <a:gd name="T44" fmla="*/ 40 w 111"/>
                <a:gd name="T45" fmla="*/ 34 h 95"/>
                <a:gd name="T46" fmla="*/ 52 w 111"/>
                <a:gd name="T47" fmla="*/ 46 h 95"/>
                <a:gd name="T48" fmla="*/ 66 w 111"/>
                <a:gd name="T49" fmla="*/ 31 h 95"/>
                <a:gd name="T50" fmla="*/ 77 w 111"/>
                <a:gd name="T51" fmla="*/ 42 h 95"/>
                <a:gd name="T52" fmla="*/ 63 w 111"/>
                <a:gd name="T53" fmla="*/ 56 h 95"/>
                <a:gd name="T54" fmla="*/ 88 w 111"/>
                <a:gd name="T55" fmla="*/ 79 h 95"/>
                <a:gd name="T56" fmla="*/ 110 w 111"/>
                <a:gd name="T57" fmla="*/ 42 h 95"/>
                <a:gd name="T58" fmla="*/ 102 w 111"/>
                <a:gd name="T59" fmla="*/ 50 h 95"/>
                <a:gd name="T60" fmla="*/ 96 w 111"/>
                <a:gd name="T61" fmla="*/ 50 h 95"/>
                <a:gd name="T62" fmla="*/ 95 w 111"/>
                <a:gd name="T63" fmla="*/ 48 h 95"/>
                <a:gd name="T64" fmla="*/ 93 w 111"/>
                <a:gd name="T65" fmla="*/ 44 h 95"/>
                <a:gd name="T66" fmla="*/ 92 w 111"/>
                <a:gd name="T67" fmla="*/ 38 h 95"/>
                <a:gd name="T68" fmla="*/ 82 w 111"/>
                <a:gd name="T69" fmla="*/ 36 h 95"/>
                <a:gd name="T70" fmla="*/ 79 w 111"/>
                <a:gd name="T71" fmla="*/ 39 h 95"/>
                <a:gd name="T72" fmla="*/ 68 w 111"/>
                <a:gd name="T73" fmla="*/ 29 h 95"/>
                <a:gd name="T74" fmla="*/ 70 w 111"/>
                <a:gd name="T75" fmla="*/ 27 h 95"/>
                <a:gd name="T76" fmla="*/ 71 w 111"/>
                <a:gd name="T77" fmla="*/ 26 h 95"/>
                <a:gd name="T78" fmla="*/ 71 w 111"/>
                <a:gd name="T79" fmla="*/ 19 h 95"/>
                <a:gd name="T80" fmla="*/ 49 w 111"/>
                <a:gd name="T81" fmla="*/ 10 h 95"/>
                <a:gd name="T82" fmla="*/ 49 w 111"/>
                <a:gd name="T83" fmla="*/ 6 h 95"/>
                <a:gd name="T84" fmla="*/ 89 w 111"/>
                <a:gd name="T85" fmla="*/ 15 h 95"/>
                <a:gd name="T86" fmla="*/ 96 w 111"/>
                <a:gd name="T87" fmla="*/ 22 h 95"/>
                <a:gd name="T88" fmla="*/ 99 w 111"/>
                <a:gd name="T89" fmla="*/ 33 h 95"/>
                <a:gd name="T90" fmla="*/ 103 w 111"/>
                <a:gd name="T91" fmla="*/ 34 h 95"/>
                <a:gd name="T92" fmla="*/ 108 w 111"/>
                <a:gd name="T93" fmla="*/ 35 h 95"/>
                <a:gd name="T94" fmla="*/ 110 w 111"/>
                <a:gd name="T95" fmla="*/ 37 h 95"/>
                <a:gd name="T96" fmla="*/ 110 w 111"/>
                <a:gd name="T97" fmla="*/ 42 h 95"/>
                <a:gd name="T98" fmla="*/ 85 w 111"/>
                <a:gd name="T99" fmla="*/ 82 h 95"/>
                <a:gd name="T100" fmla="*/ 78 w 111"/>
                <a:gd name="T101" fmla="*/ 82 h 95"/>
                <a:gd name="T102" fmla="*/ 78 w 111"/>
                <a:gd name="T103" fmla="*/ 89 h 95"/>
                <a:gd name="T104" fmla="*/ 85 w 111"/>
                <a:gd name="T105" fmla="*/ 89 h 95"/>
                <a:gd name="T106" fmla="*/ 85 w 111"/>
                <a:gd name="T107" fmla="*/ 8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95">
                  <a:moveTo>
                    <a:pt x="88" y="79"/>
                  </a:moveTo>
                  <a:cubicBezTo>
                    <a:pt x="92" y="82"/>
                    <a:pt x="92" y="88"/>
                    <a:pt x="88" y="92"/>
                  </a:cubicBezTo>
                  <a:cubicBezTo>
                    <a:pt x="84" y="95"/>
                    <a:pt x="79" y="95"/>
                    <a:pt x="75" y="92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8" y="95"/>
                    <a:pt x="25" y="95"/>
                    <a:pt x="23" y="93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5" y="86"/>
                    <a:pt x="15" y="82"/>
                    <a:pt x="17" y="80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6" y="41"/>
                    <a:pt x="24" y="40"/>
                    <a:pt x="20" y="41"/>
                  </a:cubicBezTo>
                  <a:cubicBezTo>
                    <a:pt x="17" y="42"/>
                    <a:pt x="13" y="42"/>
                    <a:pt x="9" y="40"/>
                  </a:cubicBezTo>
                  <a:cubicBezTo>
                    <a:pt x="0" y="34"/>
                    <a:pt x="0" y="23"/>
                    <a:pt x="0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9" y="27"/>
                    <a:pt x="10" y="28"/>
                  </a:cubicBezTo>
                  <a:cubicBezTo>
                    <a:pt x="11" y="29"/>
                    <a:pt x="16" y="31"/>
                    <a:pt x="20" y="25"/>
                  </a:cubicBezTo>
                  <a:cubicBezTo>
                    <a:pt x="24" y="18"/>
                    <a:pt x="21" y="15"/>
                    <a:pt x="19" y="14"/>
                  </a:cubicBezTo>
                  <a:cubicBezTo>
                    <a:pt x="18" y="13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20" y="2"/>
                    <a:pt x="29" y="7"/>
                  </a:cubicBezTo>
                  <a:cubicBezTo>
                    <a:pt x="29" y="7"/>
                    <a:pt x="31" y="9"/>
                    <a:pt x="32" y="10"/>
                  </a:cubicBezTo>
                  <a:cubicBezTo>
                    <a:pt x="38" y="15"/>
                    <a:pt x="38" y="20"/>
                    <a:pt x="37" y="25"/>
                  </a:cubicBezTo>
                  <a:cubicBezTo>
                    <a:pt x="36" y="29"/>
                    <a:pt x="37" y="30"/>
                    <a:pt x="40" y="34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63" y="56"/>
                    <a:pt x="63" y="56"/>
                    <a:pt x="63" y="56"/>
                  </a:cubicBezTo>
                  <a:lnTo>
                    <a:pt x="88" y="79"/>
                  </a:lnTo>
                  <a:close/>
                  <a:moveTo>
                    <a:pt x="110" y="42"/>
                  </a:moveTo>
                  <a:cubicBezTo>
                    <a:pt x="102" y="50"/>
                    <a:pt x="102" y="50"/>
                    <a:pt x="102" y="50"/>
                  </a:cubicBezTo>
                  <a:cubicBezTo>
                    <a:pt x="100" y="52"/>
                    <a:pt x="98" y="52"/>
                    <a:pt x="96" y="5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3" y="47"/>
                    <a:pt x="93" y="45"/>
                    <a:pt x="93" y="44"/>
                  </a:cubicBezTo>
                  <a:cubicBezTo>
                    <a:pt x="95" y="43"/>
                    <a:pt x="94" y="41"/>
                    <a:pt x="92" y="38"/>
                  </a:cubicBezTo>
                  <a:cubicBezTo>
                    <a:pt x="88" y="35"/>
                    <a:pt x="84" y="35"/>
                    <a:pt x="82" y="36"/>
                  </a:cubicBezTo>
                  <a:cubicBezTo>
                    <a:pt x="81" y="37"/>
                    <a:pt x="79" y="39"/>
                    <a:pt x="79" y="3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1" y="27"/>
                    <a:pt x="71" y="26"/>
                  </a:cubicBezTo>
                  <a:cubicBezTo>
                    <a:pt x="75" y="22"/>
                    <a:pt x="71" y="19"/>
                    <a:pt x="71" y="19"/>
                  </a:cubicBezTo>
                  <a:cubicBezTo>
                    <a:pt x="62" y="10"/>
                    <a:pt x="49" y="10"/>
                    <a:pt x="49" y="10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75" y="0"/>
                    <a:pt x="85" y="11"/>
                    <a:pt x="89" y="15"/>
                  </a:cubicBezTo>
                  <a:cubicBezTo>
                    <a:pt x="92" y="18"/>
                    <a:pt x="95" y="21"/>
                    <a:pt x="96" y="22"/>
                  </a:cubicBezTo>
                  <a:cubicBezTo>
                    <a:pt x="98" y="24"/>
                    <a:pt x="96" y="30"/>
                    <a:pt x="99" y="33"/>
                  </a:cubicBezTo>
                  <a:cubicBezTo>
                    <a:pt x="100" y="34"/>
                    <a:pt x="102" y="34"/>
                    <a:pt x="103" y="34"/>
                  </a:cubicBezTo>
                  <a:cubicBezTo>
                    <a:pt x="105" y="33"/>
                    <a:pt x="107" y="34"/>
                    <a:pt x="108" y="35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1" y="38"/>
                    <a:pt x="111" y="41"/>
                    <a:pt x="110" y="42"/>
                  </a:cubicBezTo>
                  <a:close/>
                  <a:moveTo>
                    <a:pt x="85" y="82"/>
                  </a:moveTo>
                  <a:cubicBezTo>
                    <a:pt x="83" y="80"/>
                    <a:pt x="80" y="80"/>
                    <a:pt x="78" y="82"/>
                  </a:cubicBezTo>
                  <a:cubicBezTo>
                    <a:pt x="76" y="84"/>
                    <a:pt x="76" y="87"/>
                    <a:pt x="78" y="89"/>
                  </a:cubicBezTo>
                  <a:cubicBezTo>
                    <a:pt x="80" y="90"/>
                    <a:pt x="83" y="91"/>
                    <a:pt x="85" y="89"/>
                  </a:cubicBezTo>
                  <a:cubicBezTo>
                    <a:pt x="87" y="87"/>
                    <a:pt x="87" y="84"/>
                    <a:pt x="8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D145B8C-CAF5-2D00-6ABC-399C7C707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0150" y="1365250"/>
              <a:ext cx="266700" cy="382588"/>
            </a:xfrm>
            <a:custGeom>
              <a:avLst/>
              <a:gdLst>
                <a:gd name="T0" fmla="*/ 57 w 71"/>
                <a:gd name="T1" fmla="*/ 92 h 102"/>
                <a:gd name="T2" fmla="*/ 24 w 71"/>
                <a:gd name="T3" fmla="*/ 102 h 102"/>
                <a:gd name="T4" fmla="*/ 14 w 71"/>
                <a:gd name="T5" fmla="*/ 65 h 102"/>
                <a:gd name="T6" fmla="*/ 20 w 71"/>
                <a:gd name="T7" fmla="*/ 71 h 102"/>
                <a:gd name="T8" fmla="*/ 30 w 71"/>
                <a:gd name="T9" fmla="*/ 72 h 102"/>
                <a:gd name="T10" fmla="*/ 43 w 71"/>
                <a:gd name="T11" fmla="*/ 71 h 102"/>
                <a:gd name="T12" fmla="*/ 55 w 71"/>
                <a:gd name="T13" fmla="*/ 67 h 102"/>
                <a:gd name="T14" fmla="*/ 58 w 71"/>
                <a:gd name="T15" fmla="*/ 65 h 102"/>
                <a:gd name="T16" fmla="*/ 58 w 71"/>
                <a:gd name="T17" fmla="*/ 39 h 102"/>
                <a:gd name="T18" fmla="*/ 68 w 71"/>
                <a:gd name="T19" fmla="*/ 44 h 102"/>
                <a:gd name="T20" fmla="*/ 55 w 71"/>
                <a:gd name="T21" fmla="*/ 47 h 102"/>
                <a:gd name="T22" fmla="*/ 62 w 71"/>
                <a:gd name="T23" fmla="*/ 56 h 102"/>
                <a:gd name="T24" fmla="*/ 48 w 71"/>
                <a:gd name="T25" fmla="*/ 54 h 102"/>
                <a:gd name="T26" fmla="*/ 52 w 71"/>
                <a:gd name="T27" fmla="*/ 64 h 102"/>
                <a:gd name="T28" fmla="*/ 40 w 71"/>
                <a:gd name="T29" fmla="*/ 57 h 102"/>
                <a:gd name="T30" fmla="*/ 39 w 71"/>
                <a:gd name="T31" fmla="*/ 68 h 102"/>
                <a:gd name="T32" fmla="*/ 31 w 71"/>
                <a:gd name="T33" fmla="*/ 57 h 102"/>
                <a:gd name="T34" fmla="*/ 25 w 71"/>
                <a:gd name="T35" fmla="*/ 67 h 102"/>
                <a:gd name="T36" fmla="*/ 22 w 71"/>
                <a:gd name="T37" fmla="*/ 54 h 102"/>
                <a:gd name="T38" fmla="*/ 15 w 71"/>
                <a:gd name="T39" fmla="*/ 61 h 102"/>
                <a:gd name="T40" fmla="*/ 16 w 71"/>
                <a:gd name="T41" fmla="*/ 47 h 102"/>
                <a:gd name="T42" fmla="*/ 8 w 71"/>
                <a:gd name="T43" fmla="*/ 52 h 102"/>
                <a:gd name="T44" fmla="*/ 12 w 71"/>
                <a:gd name="T45" fmla="*/ 39 h 102"/>
                <a:gd name="T46" fmla="*/ 2 w 71"/>
                <a:gd name="T47" fmla="*/ 38 h 102"/>
                <a:gd name="T48" fmla="*/ 12 w 71"/>
                <a:gd name="T49" fmla="*/ 30 h 102"/>
                <a:gd name="T50" fmla="*/ 3 w 71"/>
                <a:gd name="T51" fmla="*/ 25 h 102"/>
                <a:gd name="T52" fmla="*/ 16 w 71"/>
                <a:gd name="T53" fmla="*/ 21 h 102"/>
                <a:gd name="T54" fmla="*/ 9 w 71"/>
                <a:gd name="T55" fmla="*/ 13 h 102"/>
                <a:gd name="T56" fmla="*/ 22 w 71"/>
                <a:gd name="T57" fmla="*/ 15 h 102"/>
                <a:gd name="T58" fmla="*/ 19 w 71"/>
                <a:gd name="T59" fmla="*/ 5 h 102"/>
                <a:gd name="T60" fmla="*/ 31 w 71"/>
                <a:gd name="T61" fmla="*/ 12 h 102"/>
                <a:gd name="T62" fmla="*/ 32 w 71"/>
                <a:gd name="T63" fmla="*/ 1 h 102"/>
                <a:gd name="T64" fmla="*/ 40 w 71"/>
                <a:gd name="T65" fmla="*/ 12 h 102"/>
                <a:gd name="T66" fmla="*/ 46 w 71"/>
                <a:gd name="T67" fmla="*/ 2 h 102"/>
                <a:gd name="T68" fmla="*/ 48 w 71"/>
                <a:gd name="T69" fmla="*/ 15 h 102"/>
                <a:gd name="T70" fmla="*/ 55 w 71"/>
                <a:gd name="T71" fmla="*/ 8 h 102"/>
                <a:gd name="T72" fmla="*/ 55 w 71"/>
                <a:gd name="T73" fmla="*/ 21 h 102"/>
                <a:gd name="T74" fmla="*/ 63 w 71"/>
                <a:gd name="T75" fmla="*/ 17 h 102"/>
                <a:gd name="T76" fmla="*/ 58 w 71"/>
                <a:gd name="T77" fmla="*/ 30 h 102"/>
                <a:gd name="T78" fmla="*/ 69 w 71"/>
                <a:gd name="T79" fmla="*/ 31 h 102"/>
                <a:gd name="T80" fmla="*/ 35 w 71"/>
                <a:gd name="T81" fmla="*/ 12 h 102"/>
                <a:gd name="T82" fmla="*/ 58 w 71"/>
                <a:gd name="T83" fmla="*/ 34 h 102"/>
                <a:gd name="T84" fmla="*/ 18 w 71"/>
                <a:gd name="T85" fmla="*/ 3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" h="102">
                  <a:moveTo>
                    <a:pt x="58" y="65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6"/>
                    <a:pt x="15" y="66"/>
                    <a:pt x="15" y="67"/>
                  </a:cubicBezTo>
                  <a:cubicBezTo>
                    <a:pt x="16" y="69"/>
                    <a:pt x="18" y="70"/>
                    <a:pt x="20" y="71"/>
                  </a:cubicBezTo>
                  <a:cubicBezTo>
                    <a:pt x="21" y="71"/>
                    <a:pt x="23" y="71"/>
                    <a:pt x="24" y="71"/>
                  </a:cubicBezTo>
                  <a:cubicBezTo>
                    <a:pt x="25" y="71"/>
                    <a:pt x="27" y="71"/>
                    <a:pt x="28" y="71"/>
                  </a:cubicBezTo>
                  <a:cubicBezTo>
                    <a:pt x="28" y="71"/>
                    <a:pt x="29" y="72"/>
                    <a:pt x="30" y="72"/>
                  </a:cubicBezTo>
                  <a:cubicBezTo>
                    <a:pt x="31" y="73"/>
                    <a:pt x="33" y="74"/>
                    <a:pt x="35" y="74"/>
                  </a:cubicBezTo>
                  <a:cubicBezTo>
                    <a:pt x="37" y="74"/>
                    <a:pt x="39" y="73"/>
                    <a:pt x="41" y="72"/>
                  </a:cubicBezTo>
                  <a:cubicBezTo>
                    <a:pt x="42" y="72"/>
                    <a:pt x="42" y="71"/>
                    <a:pt x="43" y="71"/>
                  </a:cubicBezTo>
                  <a:cubicBezTo>
                    <a:pt x="44" y="71"/>
                    <a:pt x="45" y="71"/>
                    <a:pt x="47" y="71"/>
                  </a:cubicBezTo>
                  <a:cubicBezTo>
                    <a:pt x="48" y="71"/>
                    <a:pt x="49" y="71"/>
                    <a:pt x="51" y="71"/>
                  </a:cubicBezTo>
                  <a:cubicBezTo>
                    <a:pt x="53" y="70"/>
                    <a:pt x="54" y="69"/>
                    <a:pt x="55" y="67"/>
                  </a:cubicBezTo>
                  <a:cubicBezTo>
                    <a:pt x="56" y="66"/>
                    <a:pt x="57" y="66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8" y="65"/>
                    <a:pt x="58" y="65"/>
                  </a:cubicBezTo>
                  <a:close/>
                  <a:moveTo>
                    <a:pt x="70" y="34"/>
                  </a:moveTo>
                  <a:cubicBezTo>
                    <a:pt x="70" y="36"/>
                    <a:pt x="70" y="37"/>
                    <a:pt x="69" y="38"/>
                  </a:cubicBezTo>
                  <a:cubicBezTo>
                    <a:pt x="68" y="39"/>
                    <a:pt x="60" y="39"/>
                    <a:pt x="58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60" y="40"/>
                    <a:pt x="68" y="42"/>
                    <a:pt x="68" y="44"/>
                  </a:cubicBezTo>
                  <a:cubicBezTo>
                    <a:pt x="68" y="45"/>
                    <a:pt x="68" y="46"/>
                    <a:pt x="67" y="48"/>
                  </a:cubicBezTo>
                  <a:cubicBezTo>
                    <a:pt x="66" y="51"/>
                    <a:pt x="64" y="52"/>
                    <a:pt x="63" y="52"/>
                  </a:cubicBezTo>
                  <a:cubicBezTo>
                    <a:pt x="62" y="52"/>
                    <a:pt x="55" y="48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8"/>
                    <a:pt x="62" y="54"/>
                    <a:pt x="62" y="56"/>
                  </a:cubicBezTo>
                  <a:cubicBezTo>
                    <a:pt x="61" y="57"/>
                    <a:pt x="61" y="58"/>
                    <a:pt x="60" y="59"/>
                  </a:cubicBezTo>
                  <a:cubicBezTo>
                    <a:pt x="58" y="60"/>
                    <a:pt x="57" y="61"/>
                    <a:pt x="55" y="61"/>
                  </a:cubicBezTo>
                  <a:cubicBezTo>
                    <a:pt x="55" y="61"/>
                    <a:pt x="49" y="55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5"/>
                    <a:pt x="52" y="63"/>
                    <a:pt x="52" y="64"/>
                  </a:cubicBezTo>
                  <a:cubicBezTo>
                    <a:pt x="51" y="65"/>
                    <a:pt x="50" y="66"/>
                    <a:pt x="49" y="66"/>
                  </a:cubicBezTo>
                  <a:cubicBezTo>
                    <a:pt x="48" y="67"/>
                    <a:pt x="47" y="67"/>
                    <a:pt x="46" y="67"/>
                  </a:cubicBezTo>
                  <a:cubicBezTo>
                    <a:pt x="44" y="67"/>
                    <a:pt x="41" y="59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9"/>
                    <a:pt x="40" y="67"/>
                    <a:pt x="39" y="68"/>
                  </a:cubicBezTo>
                  <a:cubicBezTo>
                    <a:pt x="38" y="69"/>
                    <a:pt x="37" y="69"/>
                    <a:pt x="35" y="69"/>
                  </a:cubicBezTo>
                  <a:cubicBezTo>
                    <a:pt x="34" y="69"/>
                    <a:pt x="33" y="69"/>
                    <a:pt x="32" y="68"/>
                  </a:cubicBezTo>
                  <a:cubicBezTo>
                    <a:pt x="30" y="67"/>
                    <a:pt x="31" y="59"/>
                    <a:pt x="31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0" y="59"/>
                    <a:pt x="27" y="67"/>
                    <a:pt x="25" y="67"/>
                  </a:cubicBezTo>
                  <a:cubicBezTo>
                    <a:pt x="24" y="67"/>
                    <a:pt x="23" y="67"/>
                    <a:pt x="22" y="66"/>
                  </a:cubicBezTo>
                  <a:cubicBezTo>
                    <a:pt x="21" y="66"/>
                    <a:pt x="20" y="65"/>
                    <a:pt x="19" y="64"/>
                  </a:cubicBezTo>
                  <a:cubicBezTo>
                    <a:pt x="18" y="63"/>
                    <a:pt x="22" y="55"/>
                    <a:pt x="22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16" y="61"/>
                    <a:pt x="15" y="61"/>
                  </a:cubicBezTo>
                  <a:cubicBezTo>
                    <a:pt x="14" y="61"/>
                    <a:pt x="12" y="60"/>
                    <a:pt x="11" y="59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9" y="54"/>
                    <a:pt x="15" y="48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5" y="48"/>
                    <a:pt x="9" y="52"/>
                    <a:pt x="8" y="52"/>
                  </a:cubicBezTo>
                  <a:cubicBezTo>
                    <a:pt x="7" y="52"/>
                    <a:pt x="5" y="51"/>
                    <a:pt x="3" y="48"/>
                  </a:cubicBezTo>
                  <a:cubicBezTo>
                    <a:pt x="3" y="46"/>
                    <a:pt x="3" y="45"/>
                    <a:pt x="3" y="44"/>
                  </a:cubicBezTo>
                  <a:cubicBezTo>
                    <a:pt x="3" y="42"/>
                    <a:pt x="11" y="40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39"/>
                    <a:pt x="3" y="39"/>
                    <a:pt x="2" y="38"/>
                  </a:cubicBezTo>
                  <a:cubicBezTo>
                    <a:pt x="1" y="37"/>
                    <a:pt x="1" y="36"/>
                    <a:pt x="1" y="34"/>
                  </a:cubicBezTo>
                  <a:cubicBezTo>
                    <a:pt x="1" y="33"/>
                    <a:pt x="1" y="32"/>
                    <a:pt x="2" y="31"/>
                  </a:cubicBezTo>
                  <a:cubicBezTo>
                    <a:pt x="3" y="30"/>
                    <a:pt x="11" y="30"/>
                    <a:pt x="12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1" y="29"/>
                    <a:pt x="3" y="26"/>
                    <a:pt x="3" y="25"/>
                  </a:cubicBezTo>
                  <a:cubicBezTo>
                    <a:pt x="3" y="24"/>
                    <a:pt x="3" y="22"/>
                    <a:pt x="3" y="21"/>
                  </a:cubicBezTo>
                  <a:cubicBezTo>
                    <a:pt x="5" y="18"/>
                    <a:pt x="7" y="17"/>
                    <a:pt x="8" y="17"/>
                  </a:cubicBezTo>
                  <a:cubicBezTo>
                    <a:pt x="9" y="17"/>
                    <a:pt x="15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0"/>
                    <a:pt x="9" y="15"/>
                    <a:pt x="9" y="13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2" y="9"/>
                    <a:pt x="14" y="8"/>
                    <a:pt x="15" y="8"/>
                  </a:cubicBezTo>
                  <a:cubicBezTo>
                    <a:pt x="16" y="8"/>
                    <a:pt x="21" y="14"/>
                    <a:pt x="22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18" y="6"/>
                    <a:pt x="19" y="5"/>
                  </a:cubicBezTo>
                  <a:cubicBezTo>
                    <a:pt x="20" y="4"/>
                    <a:pt x="21" y="3"/>
                    <a:pt x="22" y="3"/>
                  </a:cubicBezTo>
                  <a:cubicBezTo>
                    <a:pt x="23" y="2"/>
                    <a:pt x="24" y="2"/>
                    <a:pt x="25" y="2"/>
                  </a:cubicBezTo>
                  <a:cubicBezTo>
                    <a:pt x="27" y="2"/>
                    <a:pt x="30" y="10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0"/>
                    <a:pt x="30" y="2"/>
                    <a:pt x="32" y="1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7" y="0"/>
                    <a:pt x="38" y="0"/>
                    <a:pt x="39" y="1"/>
                  </a:cubicBezTo>
                  <a:cubicBezTo>
                    <a:pt x="40" y="2"/>
                    <a:pt x="40" y="10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10"/>
                    <a:pt x="44" y="2"/>
                    <a:pt x="46" y="2"/>
                  </a:cubicBezTo>
                  <a:cubicBezTo>
                    <a:pt x="47" y="2"/>
                    <a:pt x="48" y="2"/>
                    <a:pt x="49" y="3"/>
                  </a:cubicBezTo>
                  <a:cubicBezTo>
                    <a:pt x="50" y="3"/>
                    <a:pt x="51" y="4"/>
                    <a:pt x="52" y="5"/>
                  </a:cubicBezTo>
                  <a:cubicBezTo>
                    <a:pt x="52" y="6"/>
                    <a:pt x="49" y="14"/>
                    <a:pt x="48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9" y="14"/>
                    <a:pt x="55" y="8"/>
                    <a:pt x="55" y="8"/>
                  </a:cubicBezTo>
                  <a:cubicBezTo>
                    <a:pt x="57" y="8"/>
                    <a:pt x="58" y="9"/>
                    <a:pt x="60" y="10"/>
                  </a:cubicBezTo>
                  <a:cubicBezTo>
                    <a:pt x="61" y="11"/>
                    <a:pt x="61" y="12"/>
                    <a:pt x="62" y="13"/>
                  </a:cubicBezTo>
                  <a:cubicBezTo>
                    <a:pt x="62" y="15"/>
                    <a:pt x="56" y="20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62" y="17"/>
                    <a:pt x="63" y="17"/>
                  </a:cubicBezTo>
                  <a:cubicBezTo>
                    <a:pt x="64" y="17"/>
                    <a:pt x="66" y="18"/>
                    <a:pt x="67" y="21"/>
                  </a:cubicBezTo>
                  <a:cubicBezTo>
                    <a:pt x="68" y="22"/>
                    <a:pt x="68" y="24"/>
                    <a:pt x="68" y="25"/>
                  </a:cubicBezTo>
                  <a:cubicBezTo>
                    <a:pt x="68" y="26"/>
                    <a:pt x="60" y="29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60" y="30"/>
                    <a:pt x="68" y="30"/>
                    <a:pt x="69" y="31"/>
                  </a:cubicBezTo>
                  <a:cubicBezTo>
                    <a:pt x="70" y="32"/>
                    <a:pt x="70" y="33"/>
                    <a:pt x="70" y="34"/>
                  </a:cubicBezTo>
                  <a:close/>
                  <a:moveTo>
                    <a:pt x="58" y="34"/>
                  </a:moveTo>
                  <a:cubicBezTo>
                    <a:pt x="58" y="22"/>
                    <a:pt x="48" y="12"/>
                    <a:pt x="35" y="12"/>
                  </a:cubicBezTo>
                  <a:cubicBezTo>
                    <a:pt x="23" y="12"/>
                    <a:pt x="13" y="22"/>
                    <a:pt x="13" y="34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4"/>
                  </a:cubicBezTo>
                  <a:close/>
                  <a:moveTo>
                    <a:pt x="52" y="34"/>
                  </a:moveTo>
                  <a:cubicBezTo>
                    <a:pt x="52" y="25"/>
                    <a:pt x="45" y="17"/>
                    <a:pt x="35" y="17"/>
                  </a:cubicBezTo>
                  <a:cubicBezTo>
                    <a:pt x="26" y="17"/>
                    <a:pt x="18" y="25"/>
                    <a:pt x="18" y="34"/>
                  </a:cubicBezTo>
                  <a:cubicBezTo>
                    <a:pt x="18" y="44"/>
                    <a:pt x="26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3CCAC1B-879E-FA8C-EEFE-223EF7BA9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5" y="1387475"/>
              <a:ext cx="360363" cy="342900"/>
            </a:xfrm>
            <a:custGeom>
              <a:avLst/>
              <a:gdLst>
                <a:gd name="T0" fmla="*/ 114 w 227"/>
                <a:gd name="T1" fmla="*/ 0 h 216"/>
                <a:gd name="T2" fmla="*/ 140 w 227"/>
                <a:gd name="T3" fmla="*/ 83 h 216"/>
                <a:gd name="T4" fmla="*/ 227 w 227"/>
                <a:gd name="T5" fmla="*/ 83 h 216"/>
                <a:gd name="T6" fmla="*/ 156 w 227"/>
                <a:gd name="T7" fmla="*/ 133 h 216"/>
                <a:gd name="T8" fmla="*/ 185 w 227"/>
                <a:gd name="T9" fmla="*/ 216 h 216"/>
                <a:gd name="T10" fmla="*/ 114 w 227"/>
                <a:gd name="T11" fmla="*/ 166 h 216"/>
                <a:gd name="T12" fmla="*/ 43 w 227"/>
                <a:gd name="T13" fmla="*/ 216 h 216"/>
                <a:gd name="T14" fmla="*/ 69 w 227"/>
                <a:gd name="T15" fmla="*/ 133 h 216"/>
                <a:gd name="T16" fmla="*/ 0 w 227"/>
                <a:gd name="T17" fmla="*/ 83 h 216"/>
                <a:gd name="T18" fmla="*/ 85 w 227"/>
                <a:gd name="T19" fmla="*/ 83 h 216"/>
                <a:gd name="T20" fmla="*/ 114 w 227"/>
                <a:gd name="T2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16">
                  <a:moveTo>
                    <a:pt x="114" y="0"/>
                  </a:moveTo>
                  <a:lnTo>
                    <a:pt x="140" y="83"/>
                  </a:lnTo>
                  <a:lnTo>
                    <a:pt x="227" y="83"/>
                  </a:lnTo>
                  <a:lnTo>
                    <a:pt x="156" y="133"/>
                  </a:lnTo>
                  <a:lnTo>
                    <a:pt x="185" y="216"/>
                  </a:lnTo>
                  <a:lnTo>
                    <a:pt x="114" y="166"/>
                  </a:lnTo>
                  <a:lnTo>
                    <a:pt x="43" y="216"/>
                  </a:lnTo>
                  <a:lnTo>
                    <a:pt x="69" y="133"/>
                  </a:lnTo>
                  <a:lnTo>
                    <a:pt x="0" y="83"/>
                  </a:lnTo>
                  <a:lnTo>
                    <a:pt x="85" y="83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0B7FCF3-C85F-9D5A-39B2-A5FA2FB8D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788" y="1450975"/>
              <a:ext cx="277813" cy="271463"/>
            </a:xfrm>
            <a:custGeom>
              <a:avLst/>
              <a:gdLst>
                <a:gd name="T0" fmla="*/ 175 w 175"/>
                <a:gd name="T1" fmla="*/ 62 h 171"/>
                <a:gd name="T2" fmla="*/ 175 w 175"/>
                <a:gd name="T3" fmla="*/ 109 h 171"/>
                <a:gd name="T4" fmla="*/ 111 w 175"/>
                <a:gd name="T5" fmla="*/ 109 h 171"/>
                <a:gd name="T6" fmla="*/ 111 w 175"/>
                <a:gd name="T7" fmla="*/ 171 h 171"/>
                <a:gd name="T8" fmla="*/ 64 w 175"/>
                <a:gd name="T9" fmla="*/ 171 h 171"/>
                <a:gd name="T10" fmla="*/ 64 w 175"/>
                <a:gd name="T11" fmla="*/ 109 h 171"/>
                <a:gd name="T12" fmla="*/ 0 w 175"/>
                <a:gd name="T13" fmla="*/ 109 h 171"/>
                <a:gd name="T14" fmla="*/ 0 w 175"/>
                <a:gd name="T15" fmla="*/ 62 h 171"/>
                <a:gd name="T16" fmla="*/ 64 w 175"/>
                <a:gd name="T17" fmla="*/ 62 h 171"/>
                <a:gd name="T18" fmla="*/ 64 w 175"/>
                <a:gd name="T19" fmla="*/ 0 h 171"/>
                <a:gd name="T20" fmla="*/ 111 w 175"/>
                <a:gd name="T21" fmla="*/ 0 h 171"/>
                <a:gd name="T22" fmla="*/ 111 w 175"/>
                <a:gd name="T23" fmla="*/ 62 h 171"/>
                <a:gd name="T24" fmla="*/ 175 w 175"/>
                <a:gd name="T25" fmla="*/ 6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1">
                  <a:moveTo>
                    <a:pt x="175" y="62"/>
                  </a:moveTo>
                  <a:lnTo>
                    <a:pt x="175" y="109"/>
                  </a:lnTo>
                  <a:lnTo>
                    <a:pt x="111" y="109"/>
                  </a:lnTo>
                  <a:lnTo>
                    <a:pt x="111" y="171"/>
                  </a:lnTo>
                  <a:lnTo>
                    <a:pt x="64" y="171"/>
                  </a:lnTo>
                  <a:lnTo>
                    <a:pt x="64" y="109"/>
                  </a:lnTo>
                  <a:lnTo>
                    <a:pt x="0" y="109"/>
                  </a:lnTo>
                  <a:lnTo>
                    <a:pt x="0" y="62"/>
                  </a:lnTo>
                  <a:lnTo>
                    <a:pt x="64" y="62"/>
                  </a:lnTo>
                  <a:lnTo>
                    <a:pt x="64" y="0"/>
                  </a:lnTo>
                  <a:lnTo>
                    <a:pt x="111" y="0"/>
                  </a:lnTo>
                  <a:lnTo>
                    <a:pt x="111" y="62"/>
                  </a:lnTo>
                  <a:lnTo>
                    <a:pt x="1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6421A02-BAC1-A435-30B9-67F646DE0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950" y="1362075"/>
              <a:ext cx="231775" cy="371475"/>
            </a:xfrm>
            <a:custGeom>
              <a:avLst/>
              <a:gdLst>
                <a:gd name="T0" fmla="*/ 47 w 62"/>
                <a:gd name="T1" fmla="*/ 64 h 99"/>
                <a:gd name="T2" fmla="*/ 32 w 62"/>
                <a:gd name="T3" fmla="*/ 98 h 99"/>
                <a:gd name="T4" fmla="*/ 31 w 62"/>
                <a:gd name="T5" fmla="*/ 98 h 99"/>
                <a:gd name="T6" fmla="*/ 15 w 62"/>
                <a:gd name="T7" fmla="*/ 64 h 99"/>
                <a:gd name="T8" fmla="*/ 0 w 62"/>
                <a:gd name="T9" fmla="*/ 31 h 99"/>
                <a:gd name="T10" fmla="*/ 31 w 62"/>
                <a:gd name="T11" fmla="*/ 0 h 99"/>
                <a:gd name="T12" fmla="*/ 62 w 62"/>
                <a:gd name="T13" fmla="*/ 31 h 99"/>
                <a:gd name="T14" fmla="*/ 47 w 62"/>
                <a:gd name="T15" fmla="*/ 64 h 99"/>
                <a:gd name="T16" fmla="*/ 43 w 62"/>
                <a:gd name="T17" fmla="*/ 32 h 99"/>
                <a:gd name="T18" fmla="*/ 31 w 62"/>
                <a:gd name="T19" fmla="*/ 20 h 99"/>
                <a:gd name="T20" fmla="*/ 20 w 62"/>
                <a:gd name="T21" fmla="*/ 32 h 99"/>
                <a:gd name="T22" fmla="*/ 31 w 62"/>
                <a:gd name="T23" fmla="*/ 44 h 99"/>
                <a:gd name="T24" fmla="*/ 43 w 62"/>
                <a:gd name="T25" fmla="*/ 3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99">
                  <a:moveTo>
                    <a:pt x="47" y="64"/>
                  </a:moveTo>
                  <a:cubicBezTo>
                    <a:pt x="34" y="82"/>
                    <a:pt x="32" y="98"/>
                    <a:pt x="32" y="98"/>
                  </a:cubicBezTo>
                  <a:cubicBezTo>
                    <a:pt x="32" y="99"/>
                    <a:pt x="31" y="99"/>
                    <a:pt x="31" y="98"/>
                  </a:cubicBezTo>
                  <a:cubicBezTo>
                    <a:pt x="31" y="98"/>
                    <a:pt x="28" y="82"/>
                    <a:pt x="15" y="64"/>
                  </a:cubicBezTo>
                  <a:cubicBezTo>
                    <a:pt x="5" y="49"/>
                    <a:pt x="0" y="43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3"/>
                    <a:pt x="53" y="55"/>
                    <a:pt x="47" y="64"/>
                  </a:cubicBezTo>
                  <a:close/>
                  <a:moveTo>
                    <a:pt x="43" y="32"/>
                  </a:moveTo>
                  <a:cubicBezTo>
                    <a:pt x="43" y="25"/>
                    <a:pt x="38" y="20"/>
                    <a:pt x="31" y="20"/>
                  </a:cubicBezTo>
                  <a:cubicBezTo>
                    <a:pt x="25" y="20"/>
                    <a:pt x="20" y="25"/>
                    <a:pt x="20" y="32"/>
                  </a:cubicBezTo>
                  <a:cubicBezTo>
                    <a:pt x="20" y="38"/>
                    <a:pt x="25" y="44"/>
                    <a:pt x="31" y="44"/>
                  </a:cubicBezTo>
                  <a:cubicBezTo>
                    <a:pt x="38" y="44"/>
                    <a:pt x="43" y="38"/>
                    <a:pt x="4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017D41-7DB5-D694-3B27-3D04C8E6F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300" y="1485900"/>
              <a:ext cx="236538" cy="206375"/>
            </a:xfrm>
            <a:custGeom>
              <a:avLst/>
              <a:gdLst>
                <a:gd name="T0" fmla="*/ 73 w 149"/>
                <a:gd name="T1" fmla="*/ 0 h 130"/>
                <a:gd name="T2" fmla="*/ 149 w 149"/>
                <a:gd name="T3" fmla="*/ 130 h 130"/>
                <a:gd name="T4" fmla="*/ 0 w 149"/>
                <a:gd name="T5" fmla="*/ 130 h 130"/>
                <a:gd name="T6" fmla="*/ 73 w 149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30">
                  <a:moveTo>
                    <a:pt x="73" y="0"/>
                  </a:moveTo>
                  <a:lnTo>
                    <a:pt x="149" y="130"/>
                  </a:lnTo>
                  <a:lnTo>
                    <a:pt x="0" y="1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705579C-A1BE-5C37-C1DB-347440649A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1975" y="1406525"/>
              <a:ext cx="344488" cy="327025"/>
            </a:xfrm>
            <a:custGeom>
              <a:avLst/>
              <a:gdLst>
                <a:gd name="T0" fmla="*/ 92 w 92"/>
                <a:gd name="T1" fmla="*/ 22 h 87"/>
                <a:gd name="T2" fmla="*/ 92 w 92"/>
                <a:gd name="T3" fmla="*/ 55 h 87"/>
                <a:gd name="T4" fmla="*/ 87 w 92"/>
                <a:gd name="T5" fmla="*/ 61 h 87"/>
                <a:gd name="T6" fmla="*/ 32 w 92"/>
                <a:gd name="T7" fmla="*/ 61 h 87"/>
                <a:gd name="T8" fmla="*/ 26 w 92"/>
                <a:gd name="T9" fmla="*/ 56 h 87"/>
                <a:gd name="T10" fmla="*/ 16 w 92"/>
                <a:gd name="T11" fmla="*/ 19 h 87"/>
                <a:gd name="T12" fmla="*/ 11 w 92"/>
                <a:gd name="T13" fmla="*/ 12 h 87"/>
                <a:gd name="T14" fmla="*/ 0 w 92"/>
                <a:gd name="T15" fmla="*/ 5 h 87"/>
                <a:gd name="T16" fmla="*/ 4 w 92"/>
                <a:gd name="T17" fmla="*/ 0 h 87"/>
                <a:gd name="T18" fmla="*/ 6 w 92"/>
                <a:gd name="T19" fmla="*/ 0 h 87"/>
                <a:gd name="T20" fmla="*/ 25 w 92"/>
                <a:gd name="T21" fmla="*/ 12 h 87"/>
                <a:gd name="T22" fmla="*/ 87 w 92"/>
                <a:gd name="T23" fmla="*/ 16 h 87"/>
                <a:gd name="T24" fmla="*/ 92 w 92"/>
                <a:gd name="T25" fmla="*/ 22 h 87"/>
                <a:gd name="T26" fmla="*/ 31 w 92"/>
                <a:gd name="T27" fmla="*/ 67 h 87"/>
                <a:gd name="T28" fmla="*/ 22 w 92"/>
                <a:gd name="T29" fmla="*/ 77 h 87"/>
                <a:gd name="T30" fmla="*/ 31 w 92"/>
                <a:gd name="T31" fmla="*/ 87 h 87"/>
                <a:gd name="T32" fmla="*/ 41 w 92"/>
                <a:gd name="T33" fmla="*/ 77 h 87"/>
                <a:gd name="T34" fmla="*/ 31 w 92"/>
                <a:gd name="T35" fmla="*/ 67 h 87"/>
                <a:gd name="T36" fmla="*/ 27 w 92"/>
                <a:gd name="T37" fmla="*/ 23 h 87"/>
                <a:gd name="T38" fmla="*/ 31 w 92"/>
                <a:gd name="T39" fmla="*/ 36 h 87"/>
                <a:gd name="T40" fmla="*/ 45 w 92"/>
                <a:gd name="T41" fmla="*/ 36 h 87"/>
                <a:gd name="T42" fmla="*/ 45 w 92"/>
                <a:gd name="T43" fmla="*/ 24 h 87"/>
                <a:gd name="T44" fmla="*/ 27 w 92"/>
                <a:gd name="T45" fmla="*/ 23 h 87"/>
                <a:gd name="T46" fmla="*/ 36 w 92"/>
                <a:gd name="T47" fmla="*/ 50 h 87"/>
                <a:gd name="T48" fmla="*/ 45 w 92"/>
                <a:gd name="T49" fmla="*/ 50 h 87"/>
                <a:gd name="T50" fmla="*/ 45 w 92"/>
                <a:gd name="T51" fmla="*/ 39 h 87"/>
                <a:gd name="T52" fmla="*/ 32 w 92"/>
                <a:gd name="T53" fmla="*/ 39 h 87"/>
                <a:gd name="T54" fmla="*/ 36 w 92"/>
                <a:gd name="T55" fmla="*/ 50 h 87"/>
                <a:gd name="T56" fmla="*/ 64 w 92"/>
                <a:gd name="T57" fmla="*/ 36 h 87"/>
                <a:gd name="T58" fmla="*/ 64 w 92"/>
                <a:gd name="T59" fmla="*/ 25 h 87"/>
                <a:gd name="T60" fmla="*/ 50 w 92"/>
                <a:gd name="T61" fmla="*/ 24 h 87"/>
                <a:gd name="T62" fmla="*/ 50 w 92"/>
                <a:gd name="T63" fmla="*/ 36 h 87"/>
                <a:gd name="T64" fmla="*/ 64 w 92"/>
                <a:gd name="T65" fmla="*/ 36 h 87"/>
                <a:gd name="T66" fmla="*/ 50 w 92"/>
                <a:gd name="T67" fmla="*/ 39 h 87"/>
                <a:gd name="T68" fmla="*/ 50 w 92"/>
                <a:gd name="T69" fmla="*/ 50 h 87"/>
                <a:gd name="T70" fmla="*/ 64 w 92"/>
                <a:gd name="T71" fmla="*/ 50 h 87"/>
                <a:gd name="T72" fmla="*/ 64 w 92"/>
                <a:gd name="T73" fmla="*/ 39 h 87"/>
                <a:gd name="T74" fmla="*/ 50 w 92"/>
                <a:gd name="T75" fmla="*/ 39 h 87"/>
                <a:gd name="T76" fmla="*/ 78 w 92"/>
                <a:gd name="T77" fmla="*/ 67 h 87"/>
                <a:gd name="T78" fmla="*/ 68 w 92"/>
                <a:gd name="T79" fmla="*/ 77 h 87"/>
                <a:gd name="T80" fmla="*/ 78 w 92"/>
                <a:gd name="T81" fmla="*/ 87 h 87"/>
                <a:gd name="T82" fmla="*/ 88 w 92"/>
                <a:gd name="T83" fmla="*/ 77 h 87"/>
                <a:gd name="T84" fmla="*/ 78 w 92"/>
                <a:gd name="T85" fmla="*/ 67 h 87"/>
                <a:gd name="T86" fmla="*/ 82 w 92"/>
                <a:gd name="T87" fmla="*/ 26 h 87"/>
                <a:gd name="T88" fmla="*/ 69 w 92"/>
                <a:gd name="T89" fmla="*/ 25 h 87"/>
                <a:gd name="T90" fmla="*/ 69 w 92"/>
                <a:gd name="T91" fmla="*/ 36 h 87"/>
                <a:gd name="T92" fmla="*/ 82 w 92"/>
                <a:gd name="T93" fmla="*/ 36 h 87"/>
                <a:gd name="T94" fmla="*/ 82 w 92"/>
                <a:gd name="T95" fmla="*/ 26 h 87"/>
                <a:gd name="T96" fmla="*/ 82 w 92"/>
                <a:gd name="T97" fmla="*/ 50 h 87"/>
                <a:gd name="T98" fmla="*/ 82 w 92"/>
                <a:gd name="T99" fmla="*/ 39 h 87"/>
                <a:gd name="T100" fmla="*/ 69 w 92"/>
                <a:gd name="T101" fmla="*/ 39 h 87"/>
                <a:gd name="T102" fmla="*/ 69 w 92"/>
                <a:gd name="T103" fmla="*/ 50 h 87"/>
                <a:gd name="T104" fmla="*/ 82 w 92"/>
                <a:gd name="T105" fmla="*/ 5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87">
                  <a:moveTo>
                    <a:pt x="92" y="22"/>
                  </a:moveTo>
                  <a:cubicBezTo>
                    <a:pt x="92" y="55"/>
                    <a:pt x="92" y="55"/>
                    <a:pt x="92" y="55"/>
                  </a:cubicBezTo>
                  <a:cubicBezTo>
                    <a:pt x="92" y="58"/>
                    <a:pt x="90" y="61"/>
                    <a:pt x="87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9" y="61"/>
                    <a:pt x="26" y="58"/>
                    <a:pt x="26" y="5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4" y="12"/>
                    <a:pt x="11" y="12"/>
                  </a:cubicBezTo>
                  <a:cubicBezTo>
                    <a:pt x="6" y="10"/>
                    <a:pt x="0" y="13"/>
                    <a:pt x="0" y="5"/>
                  </a:cubicBezTo>
                  <a:cubicBezTo>
                    <a:pt x="0" y="0"/>
                    <a:pt x="4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13" y="0"/>
                    <a:pt x="21" y="3"/>
                    <a:pt x="25" y="12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90" y="17"/>
                    <a:pt x="92" y="19"/>
                    <a:pt x="92" y="22"/>
                  </a:cubicBezTo>
                  <a:close/>
                  <a:moveTo>
                    <a:pt x="31" y="67"/>
                  </a:moveTo>
                  <a:cubicBezTo>
                    <a:pt x="26" y="67"/>
                    <a:pt x="22" y="72"/>
                    <a:pt x="22" y="77"/>
                  </a:cubicBezTo>
                  <a:cubicBezTo>
                    <a:pt x="22" y="82"/>
                    <a:pt x="26" y="87"/>
                    <a:pt x="31" y="87"/>
                  </a:cubicBezTo>
                  <a:cubicBezTo>
                    <a:pt x="37" y="87"/>
                    <a:pt x="41" y="82"/>
                    <a:pt x="41" y="77"/>
                  </a:cubicBezTo>
                  <a:cubicBezTo>
                    <a:pt x="41" y="72"/>
                    <a:pt x="37" y="67"/>
                    <a:pt x="31" y="67"/>
                  </a:cubicBezTo>
                  <a:close/>
                  <a:moveTo>
                    <a:pt x="27" y="23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24"/>
                    <a:pt x="45" y="24"/>
                    <a:pt x="45" y="24"/>
                  </a:cubicBezTo>
                  <a:lnTo>
                    <a:pt x="27" y="23"/>
                  </a:lnTo>
                  <a:close/>
                  <a:moveTo>
                    <a:pt x="36" y="5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36" y="50"/>
                  </a:lnTo>
                  <a:close/>
                  <a:moveTo>
                    <a:pt x="64" y="36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36"/>
                    <a:pt x="50" y="36"/>
                    <a:pt x="50" y="36"/>
                  </a:cubicBezTo>
                  <a:lnTo>
                    <a:pt x="64" y="36"/>
                  </a:lnTo>
                  <a:close/>
                  <a:moveTo>
                    <a:pt x="50" y="39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39"/>
                    <a:pt x="64" y="39"/>
                    <a:pt x="64" y="39"/>
                  </a:cubicBezTo>
                  <a:lnTo>
                    <a:pt x="50" y="39"/>
                  </a:lnTo>
                  <a:close/>
                  <a:moveTo>
                    <a:pt x="78" y="67"/>
                  </a:moveTo>
                  <a:cubicBezTo>
                    <a:pt x="73" y="67"/>
                    <a:pt x="68" y="72"/>
                    <a:pt x="68" y="77"/>
                  </a:cubicBezTo>
                  <a:cubicBezTo>
                    <a:pt x="68" y="82"/>
                    <a:pt x="73" y="87"/>
                    <a:pt x="78" y="87"/>
                  </a:cubicBezTo>
                  <a:cubicBezTo>
                    <a:pt x="83" y="87"/>
                    <a:pt x="88" y="82"/>
                    <a:pt x="88" y="77"/>
                  </a:cubicBezTo>
                  <a:cubicBezTo>
                    <a:pt x="87" y="72"/>
                    <a:pt x="83" y="67"/>
                    <a:pt x="78" y="67"/>
                  </a:cubicBezTo>
                  <a:close/>
                  <a:moveTo>
                    <a:pt x="82" y="26"/>
                  </a:moveTo>
                  <a:cubicBezTo>
                    <a:pt x="69" y="25"/>
                    <a:pt x="69" y="25"/>
                    <a:pt x="69" y="25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82" y="36"/>
                    <a:pt x="82" y="36"/>
                    <a:pt x="82" y="36"/>
                  </a:cubicBezTo>
                  <a:lnTo>
                    <a:pt x="82" y="26"/>
                  </a:lnTo>
                  <a:close/>
                  <a:moveTo>
                    <a:pt x="82" y="50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50"/>
                    <a:pt x="69" y="50"/>
                    <a:pt x="69" y="50"/>
                  </a:cubicBezTo>
                  <a:lnTo>
                    <a:pt x="8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DBC09F3-CCBC-36B4-C805-7564FEEE1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1497013"/>
              <a:ext cx="231775" cy="203200"/>
            </a:xfrm>
            <a:custGeom>
              <a:avLst/>
              <a:gdLst>
                <a:gd name="T0" fmla="*/ 73 w 146"/>
                <a:gd name="T1" fmla="*/ 128 h 128"/>
                <a:gd name="T2" fmla="*/ 0 w 146"/>
                <a:gd name="T3" fmla="*/ 0 h 128"/>
                <a:gd name="T4" fmla="*/ 146 w 146"/>
                <a:gd name="T5" fmla="*/ 0 h 128"/>
                <a:gd name="T6" fmla="*/ 73 w 146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28">
                  <a:moveTo>
                    <a:pt x="73" y="128"/>
                  </a:moveTo>
                  <a:lnTo>
                    <a:pt x="0" y="0"/>
                  </a:lnTo>
                  <a:lnTo>
                    <a:pt x="146" y="0"/>
                  </a:lnTo>
                  <a:lnTo>
                    <a:pt x="73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0B4EF5C-7E33-CB36-B62B-43DCD5B33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3100" y="1420813"/>
              <a:ext cx="198438" cy="327025"/>
            </a:xfrm>
            <a:custGeom>
              <a:avLst/>
              <a:gdLst>
                <a:gd name="T0" fmla="*/ 125 w 125"/>
                <a:gd name="T1" fmla="*/ 206 h 206"/>
                <a:gd name="T2" fmla="*/ 62 w 125"/>
                <a:gd name="T3" fmla="*/ 143 h 206"/>
                <a:gd name="T4" fmla="*/ 0 w 125"/>
                <a:gd name="T5" fmla="*/ 143 h 206"/>
                <a:gd name="T6" fmla="*/ 0 w 125"/>
                <a:gd name="T7" fmla="*/ 64 h 206"/>
                <a:gd name="T8" fmla="*/ 62 w 125"/>
                <a:gd name="T9" fmla="*/ 64 h 206"/>
                <a:gd name="T10" fmla="*/ 125 w 125"/>
                <a:gd name="T11" fmla="*/ 0 h 206"/>
                <a:gd name="T12" fmla="*/ 125 w 125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06">
                  <a:moveTo>
                    <a:pt x="125" y="206"/>
                  </a:moveTo>
                  <a:lnTo>
                    <a:pt x="62" y="143"/>
                  </a:lnTo>
                  <a:lnTo>
                    <a:pt x="0" y="143"/>
                  </a:lnTo>
                  <a:lnTo>
                    <a:pt x="0" y="64"/>
                  </a:lnTo>
                  <a:lnTo>
                    <a:pt x="62" y="64"/>
                  </a:lnTo>
                  <a:lnTo>
                    <a:pt x="125" y="0"/>
                  </a:lnTo>
                  <a:lnTo>
                    <a:pt x="1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B9F3669-854E-2B19-B943-C37F20D24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88" y="2170113"/>
              <a:ext cx="301625" cy="327025"/>
            </a:xfrm>
            <a:custGeom>
              <a:avLst/>
              <a:gdLst>
                <a:gd name="T0" fmla="*/ 53 w 80"/>
                <a:gd name="T1" fmla="*/ 87 h 87"/>
                <a:gd name="T2" fmla="*/ 26 w 80"/>
                <a:gd name="T3" fmla="*/ 60 h 87"/>
                <a:gd name="T4" fmla="*/ 0 w 80"/>
                <a:gd name="T5" fmla="*/ 60 h 87"/>
                <a:gd name="T6" fmla="*/ 0 w 80"/>
                <a:gd name="T7" fmla="*/ 27 h 87"/>
                <a:gd name="T8" fmla="*/ 26 w 80"/>
                <a:gd name="T9" fmla="*/ 27 h 87"/>
                <a:gd name="T10" fmla="*/ 53 w 80"/>
                <a:gd name="T11" fmla="*/ 0 h 87"/>
                <a:gd name="T12" fmla="*/ 53 w 80"/>
                <a:gd name="T13" fmla="*/ 87 h 87"/>
                <a:gd name="T14" fmla="*/ 61 w 80"/>
                <a:gd name="T15" fmla="*/ 62 h 87"/>
                <a:gd name="T16" fmla="*/ 69 w 80"/>
                <a:gd name="T17" fmla="*/ 43 h 87"/>
                <a:gd name="T18" fmla="*/ 62 w 80"/>
                <a:gd name="T19" fmla="*/ 25 h 87"/>
                <a:gd name="T20" fmla="*/ 69 w 80"/>
                <a:gd name="T21" fmla="*/ 18 h 87"/>
                <a:gd name="T22" fmla="*/ 80 w 80"/>
                <a:gd name="T23" fmla="*/ 44 h 87"/>
                <a:gd name="T24" fmla="*/ 68 w 80"/>
                <a:gd name="T25" fmla="*/ 70 h 87"/>
                <a:gd name="T26" fmla="*/ 61 w 80"/>
                <a:gd name="T27" fmla="*/ 6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87">
                  <a:moveTo>
                    <a:pt x="53" y="87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53" y="87"/>
                  </a:lnTo>
                  <a:close/>
                  <a:moveTo>
                    <a:pt x="61" y="62"/>
                  </a:moveTo>
                  <a:cubicBezTo>
                    <a:pt x="66" y="57"/>
                    <a:pt x="69" y="50"/>
                    <a:pt x="69" y="43"/>
                  </a:cubicBezTo>
                  <a:cubicBezTo>
                    <a:pt x="69" y="36"/>
                    <a:pt x="66" y="30"/>
                    <a:pt x="62" y="25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76" y="25"/>
                    <a:pt x="80" y="34"/>
                    <a:pt x="80" y="44"/>
                  </a:cubicBezTo>
                  <a:cubicBezTo>
                    <a:pt x="80" y="53"/>
                    <a:pt x="76" y="62"/>
                    <a:pt x="68" y="70"/>
                  </a:cubicBezTo>
                  <a:lnTo>
                    <a:pt x="6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F681463-0C8A-C504-4639-2B2044CC0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1325" y="2170113"/>
              <a:ext cx="382588" cy="327025"/>
            </a:xfrm>
            <a:custGeom>
              <a:avLst/>
              <a:gdLst>
                <a:gd name="T0" fmla="*/ 53 w 102"/>
                <a:gd name="T1" fmla="*/ 87 h 87"/>
                <a:gd name="T2" fmla="*/ 26 w 102"/>
                <a:gd name="T3" fmla="*/ 60 h 87"/>
                <a:gd name="T4" fmla="*/ 0 w 102"/>
                <a:gd name="T5" fmla="*/ 60 h 87"/>
                <a:gd name="T6" fmla="*/ 0 w 102"/>
                <a:gd name="T7" fmla="*/ 27 h 87"/>
                <a:gd name="T8" fmla="*/ 26 w 102"/>
                <a:gd name="T9" fmla="*/ 27 h 87"/>
                <a:gd name="T10" fmla="*/ 53 w 102"/>
                <a:gd name="T11" fmla="*/ 0 h 87"/>
                <a:gd name="T12" fmla="*/ 53 w 102"/>
                <a:gd name="T13" fmla="*/ 87 h 87"/>
                <a:gd name="T14" fmla="*/ 61 w 102"/>
                <a:gd name="T15" fmla="*/ 62 h 87"/>
                <a:gd name="T16" fmla="*/ 69 w 102"/>
                <a:gd name="T17" fmla="*/ 43 h 87"/>
                <a:gd name="T18" fmla="*/ 61 w 102"/>
                <a:gd name="T19" fmla="*/ 25 h 87"/>
                <a:gd name="T20" fmla="*/ 68 w 102"/>
                <a:gd name="T21" fmla="*/ 18 h 87"/>
                <a:gd name="T22" fmla="*/ 80 w 102"/>
                <a:gd name="T23" fmla="*/ 44 h 87"/>
                <a:gd name="T24" fmla="*/ 68 w 102"/>
                <a:gd name="T25" fmla="*/ 70 h 87"/>
                <a:gd name="T26" fmla="*/ 61 w 102"/>
                <a:gd name="T27" fmla="*/ 62 h 87"/>
                <a:gd name="T28" fmla="*/ 77 w 102"/>
                <a:gd name="T29" fmla="*/ 77 h 87"/>
                <a:gd name="T30" fmla="*/ 90 w 102"/>
                <a:gd name="T31" fmla="*/ 44 h 87"/>
                <a:gd name="T32" fmla="*/ 77 w 102"/>
                <a:gd name="T33" fmla="*/ 10 h 87"/>
                <a:gd name="T34" fmla="*/ 85 w 102"/>
                <a:gd name="T35" fmla="*/ 3 h 87"/>
                <a:gd name="T36" fmla="*/ 102 w 102"/>
                <a:gd name="T37" fmla="*/ 44 h 87"/>
                <a:gd name="T38" fmla="*/ 85 w 102"/>
                <a:gd name="T39" fmla="*/ 85 h 87"/>
                <a:gd name="T40" fmla="*/ 77 w 102"/>
                <a:gd name="T41" fmla="*/ 7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87">
                  <a:moveTo>
                    <a:pt x="53" y="87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53" y="87"/>
                  </a:lnTo>
                  <a:close/>
                  <a:moveTo>
                    <a:pt x="61" y="62"/>
                  </a:moveTo>
                  <a:cubicBezTo>
                    <a:pt x="66" y="57"/>
                    <a:pt x="69" y="50"/>
                    <a:pt x="69" y="43"/>
                  </a:cubicBezTo>
                  <a:cubicBezTo>
                    <a:pt x="69" y="36"/>
                    <a:pt x="66" y="30"/>
                    <a:pt x="61" y="25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6" y="25"/>
                    <a:pt x="80" y="34"/>
                    <a:pt x="80" y="44"/>
                  </a:cubicBezTo>
                  <a:cubicBezTo>
                    <a:pt x="80" y="53"/>
                    <a:pt x="76" y="62"/>
                    <a:pt x="68" y="70"/>
                  </a:cubicBezTo>
                  <a:lnTo>
                    <a:pt x="61" y="62"/>
                  </a:lnTo>
                  <a:close/>
                  <a:moveTo>
                    <a:pt x="77" y="77"/>
                  </a:moveTo>
                  <a:cubicBezTo>
                    <a:pt x="86" y="68"/>
                    <a:pt x="90" y="56"/>
                    <a:pt x="90" y="44"/>
                  </a:cubicBezTo>
                  <a:cubicBezTo>
                    <a:pt x="90" y="31"/>
                    <a:pt x="86" y="19"/>
                    <a:pt x="77" y="10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96" y="14"/>
                    <a:pt x="102" y="29"/>
                    <a:pt x="102" y="44"/>
                  </a:cubicBezTo>
                  <a:cubicBezTo>
                    <a:pt x="102" y="58"/>
                    <a:pt x="97" y="73"/>
                    <a:pt x="85" y="85"/>
                  </a:cubicBezTo>
                  <a:lnTo>
                    <a:pt x="7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F6DB6B6-2E14-BE9A-2856-263BA0560B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2146300"/>
              <a:ext cx="420688" cy="323850"/>
            </a:xfrm>
            <a:custGeom>
              <a:avLst/>
              <a:gdLst>
                <a:gd name="T0" fmla="*/ 265 w 265"/>
                <a:gd name="T1" fmla="*/ 0 h 204"/>
                <a:gd name="T2" fmla="*/ 0 w 265"/>
                <a:gd name="T3" fmla="*/ 204 h 204"/>
                <a:gd name="T4" fmla="*/ 19 w 265"/>
                <a:gd name="T5" fmla="*/ 19 h 204"/>
                <a:gd name="T6" fmla="*/ 62 w 265"/>
                <a:gd name="T7" fmla="*/ 62 h 204"/>
                <a:gd name="T8" fmla="*/ 19 w 265"/>
                <a:gd name="T9" fmla="*/ 19 h 204"/>
                <a:gd name="T10" fmla="*/ 62 w 265"/>
                <a:gd name="T11" fmla="*/ 124 h 204"/>
                <a:gd name="T12" fmla="*/ 19 w 265"/>
                <a:gd name="T13" fmla="*/ 81 h 204"/>
                <a:gd name="T14" fmla="*/ 62 w 265"/>
                <a:gd name="T15" fmla="*/ 185 h 204"/>
                <a:gd name="T16" fmla="*/ 19 w 265"/>
                <a:gd name="T17" fmla="*/ 143 h 204"/>
                <a:gd name="T18" fmla="*/ 62 w 265"/>
                <a:gd name="T19" fmla="*/ 185 h 204"/>
                <a:gd name="T20" fmla="*/ 81 w 265"/>
                <a:gd name="T21" fmla="*/ 19 h 204"/>
                <a:gd name="T22" fmla="*/ 123 w 265"/>
                <a:gd name="T23" fmla="*/ 62 h 204"/>
                <a:gd name="T24" fmla="*/ 123 w 265"/>
                <a:gd name="T25" fmla="*/ 81 h 204"/>
                <a:gd name="T26" fmla="*/ 81 w 265"/>
                <a:gd name="T27" fmla="*/ 124 h 204"/>
                <a:gd name="T28" fmla="*/ 123 w 265"/>
                <a:gd name="T29" fmla="*/ 81 h 204"/>
                <a:gd name="T30" fmla="*/ 123 w 265"/>
                <a:gd name="T31" fmla="*/ 143 h 204"/>
                <a:gd name="T32" fmla="*/ 81 w 265"/>
                <a:gd name="T33" fmla="*/ 185 h 204"/>
                <a:gd name="T34" fmla="*/ 142 w 265"/>
                <a:gd name="T35" fmla="*/ 19 h 204"/>
                <a:gd name="T36" fmla="*/ 185 w 265"/>
                <a:gd name="T37" fmla="*/ 62 h 204"/>
                <a:gd name="T38" fmla="*/ 142 w 265"/>
                <a:gd name="T39" fmla="*/ 19 h 204"/>
                <a:gd name="T40" fmla="*/ 185 w 265"/>
                <a:gd name="T41" fmla="*/ 124 h 204"/>
                <a:gd name="T42" fmla="*/ 142 w 265"/>
                <a:gd name="T43" fmla="*/ 81 h 204"/>
                <a:gd name="T44" fmla="*/ 185 w 265"/>
                <a:gd name="T45" fmla="*/ 185 h 204"/>
                <a:gd name="T46" fmla="*/ 142 w 265"/>
                <a:gd name="T47" fmla="*/ 143 h 204"/>
                <a:gd name="T48" fmla="*/ 185 w 265"/>
                <a:gd name="T49" fmla="*/ 185 h 204"/>
                <a:gd name="T50" fmla="*/ 204 w 265"/>
                <a:gd name="T51" fmla="*/ 19 h 204"/>
                <a:gd name="T52" fmla="*/ 246 w 265"/>
                <a:gd name="T53" fmla="*/ 62 h 204"/>
                <a:gd name="T54" fmla="*/ 246 w 265"/>
                <a:gd name="T55" fmla="*/ 81 h 204"/>
                <a:gd name="T56" fmla="*/ 204 w 265"/>
                <a:gd name="T57" fmla="*/ 124 h 204"/>
                <a:gd name="T58" fmla="*/ 246 w 265"/>
                <a:gd name="T59" fmla="*/ 81 h 204"/>
                <a:gd name="T60" fmla="*/ 246 w 265"/>
                <a:gd name="T61" fmla="*/ 143 h 204"/>
                <a:gd name="T62" fmla="*/ 204 w 265"/>
                <a:gd name="T63" fmla="*/ 18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5" h="204">
                  <a:moveTo>
                    <a:pt x="0" y="0"/>
                  </a:moveTo>
                  <a:lnTo>
                    <a:pt x="265" y="0"/>
                  </a:lnTo>
                  <a:lnTo>
                    <a:pt x="265" y="204"/>
                  </a:lnTo>
                  <a:lnTo>
                    <a:pt x="0" y="204"/>
                  </a:lnTo>
                  <a:lnTo>
                    <a:pt x="0" y="0"/>
                  </a:lnTo>
                  <a:close/>
                  <a:moveTo>
                    <a:pt x="19" y="19"/>
                  </a:moveTo>
                  <a:lnTo>
                    <a:pt x="19" y="62"/>
                  </a:lnTo>
                  <a:lnTo>
                    <a:pt x="62" y="62"/>
                  </a:lnTo>
                  <a:lnTo>
                    <a:pt x="62" y="19"/>
                  </a:lnTo>
                  <a:lnTo>
                    <a:pt x="19" y="19"/>
                  </a:lnTo>
                  <a:close/>
                  <a:moveTo>
                    <a:pt x="19" y="124"/>
                  </a:moveTo>
                  <a:lnTo>
                    <a:pt x="62" y="124"/>
                  </a:lnTo>
                  <a:lnTo>
                    <a:pt x="62" y="81"/>
                  </a:lnTo>
                  <a:lnTo>
                    <a:pt x="19" y="81"/>
                  </a:lnTo>
                  <a:lnTo>
                    <a:pt x="19" y="124"/>
                  </a:lnTo>
                  <a:close/>
                  <a:moveTo>
                    <a:pt x="62" y="185"/>
                  </a:moveTo>
                  <a:lnTo>
                    <a:pt x="62" y="143"/>
                  </a:lnTo>
                  <a:lnTo>
                    <a:pt x="19" y="143"/>
                  </a:lnTo>
                  <a:lnTo>
                    <a:pt x="19" y="185"/>
                  </a:lnTo>
                  <a:lnTo>
                    <a:pt x="62" y="185"/>
                  </a:lnTo>
                  <a:close/>
                  <a:moveTo>
                    <a:pt x="123" y="19"/>
                  </a:moveTo>
                  <a:lnTo>
                    <a:pt x="81" y="19"/>
                  </a:lnTo>
                  <a:lnTo>
                    <a:pt x="81" y="62"/>
                  </a:lnTo>
                  <a:lnTo>
                    <a:pt x="123" y="62"/>
                  </a:lnTo>
                  <a:lnTo>
                    <a:pt x="123" y="19"/>
                  </a:lnTo>
                  <a:close/>
                  <a:moveTo>
                    <a:pt x="123" y="81"/>
                  </a:moveTo>
                  <a:lnTo>
                    <a:pt x="81" y="81"/>
                  </a:lnTo>
                  <a:lnTo>
                    <a:pt x="81" y="124"/>
                  </a:lnTo>
                  <a:lnTo>
                    <a:pt x="123" y="124"/>
                  </a:lnTo>
                  <a:lnTo>
                    <a:pt x="123" y="81"/>
                  </a:lnTo>
                  <a:close/>
                  <a:moveTo>
                    <a:pt x="123" y="185"/>
                  </a:moveTo>
                  <a:lnTo>
                    <a:pt x="123" y="143"/>
                  </a:lnTo>
                  <a:lnTo>
                    <a:pt x="81" y="143"/>
                  </a:lnTo>
                  <a:lnTo>
                    <a:pt x="81" y="185"/>
                  </a:lnTo>
                  <a:lnTo>
                    <a:pt x="123" y="185"/>
                  </a:lnTo>
                  <a:close/>
                  <a:moveTo>
                    <a:pt x="142" y="19"/>
                  </a:moveTo>
                  <a:lnTo>
                    <a:pt x="142" y="62"/>
                  </a:lnTo>
                  <a:lnTo>
                    <a:pt x="185" y="62"/>
                  </a:lnTo>
                  <a:lnTo>
                    <a:pt x="185" y="19"/>
                  </a:lnTo>
                  <a:lnTo>
                    <a:pt x="142" y="19"/>
                  </a:lnTo>
                  <a:close/>
                  <a:moveTo>
                    <a:pt x="142" y="124"/>
                  </a:moveTo>
                  <a:lnTo>
                    <a:pt x="185" y="124"/>
                  </a:lnTo>
                  <a:lnTo>
                    <a:pt x="185" y="81"/>
                  </a:lnTo>
                  <a:lnTo>
                    <a:pt x="142" y="81"/>
                  </a:lnTo>
                  <a:lnTo>
                    <a:pt x="142" y="124"/>
                  </a:lnTo>
                  <a:close/>
                  <a:moveTo>
                    <a:pt x="185" y="185"/>
                  </a:moveTo>
                  <a:lnTo>
                    <a:pt x="185" y="143"/>
                  </a:lnTo>
                  <a:lnTo>
                    <a:pt x="142" y="143"/>
                  </a:lnTo>
                  <a:lnTo>
                    <a:pt x="142" y="185"/>
                  </a:lnTo>
                  <a:lnTo>
                    <a:pt x="185" y="185"/>
                  </a:lnTo>
                  <a:close/>
                  <a:moveTo>
                    <a:pt x="246" y="19"/>
                  </a:moveTo>
                  <a:lnTo>
                    <a:pt x="204" y="19"/>
                  </a:lnTo>
                  <a:lnTo>
                    <a:pt x="204" y="62"/>
                  </a:lnTo>
                  <a:lnTo>
                    <a:pt x="246" y="62"/>
                  </a:lnTo>
                  <a:lnTo>
                    <a:pt x="246" y="19"/>
                  </a:lnTo>
                  <a:close/>
                  <a:moveTo>
                    <a:pt x="246" y="81"/>
                  </a:moveTo>
                  <a:lnTo>
                    <a:pt x="204" y="81"/>
                  </a:lnTo>
                  <a:lnTo>
                    <a:pt x="204" y="124"/>
                  </a:lnTo>
                  <a:lnTo>
                    <a:pt x="246" y="124"/>
                  </a:lnTo>
                  <a:lnTo>
                    <a:pt x="246" y="81"/>
                  </a:lnTo>
                  <a:close/>
                  <a:moveTo>
                    <a:pt x="246" y="185"/>
                  </a:moveTo>
                  <a:lnTo>
                    <a:pt x="246" y="143"/>
                  </a:lnTo>
                  <a:lnTo>
                    <a:pt x="204" y="143"/>
                  </a:lnTo>
                  <a:lnTo>
                    <a:pt x="204" y="185"/>
                  </a:lnTo>
                  <a:lnTo>
                    <a:pt x="246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C0ADE3C-15EF-4A00-802E-164C4B156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4663" y="2173288"/>
              <a:ext cx="349250" cy="271463"/>
            </a:xfrm>
            <a:custGeom>
              <a:avLst/>
              <a:gdLst>
                <a:gd name="T0" fmla="*/ 45 w 220"/>
                <a:gd name="T1" fmla="*/ 45 h 171"/>
                <a:gd name="T2" fmla="*/ 0 w 220"/>
                <a:gd name="T3" fmla="*/ 45 h 171"/>
                <a:gd name="T4" fmla="*/ 0 w 220"/>
                <a:gd name="T5" fmla="*/ 0 h 171"/>
                <a:gd name="T6" fmla="*/ 45 w 220"/>
                <a:gd name="T7" fmla="*/ 0 h 171"/>
                <a:gd name="T8" fmla="*/ 45 w 220"/>
                <a:gd name="T9" fmla="*/ 45 h 171"/>
                <a:gd name="T10" fmla="*/ 45 w 220"/>
                <a:gd name="T11" fmla="*/ 107 h 171"/>
                <a:gd name="T12" fmla="*/ 0 w 220"/>
                <a:gd name="T13" fmla="*/ 107 h 171"/>
                <a:gd name="T14" fmla="*/ 0 w 220"/>
                <a:gd name="T15" fmla="*/ 64 h 171"/>
                <a:gd name="T16" fmla="*/ 45 w 220"/>
                <a:gd name="T17" fmla="*/ 64 h 171"/>
                <a:gd name="T18" fmla="*/ 45 w 220"/>
                <a:gd name="T19" fmla="*/ 107 h 171"/>
                <a:gd name="T20" fmla="*/ 45 w 220"/>
                <a:gd name="T21" fmla="*/ 171 h 171"/>
                <a:gd name="T22" fmla="*/ 0 w 220"/>
                <a:gd name="T23" fmla="*/ 171 h 171"/>
                <a:gd name="T24" fmla="*/ 0 w 220"/>
                <a:gd name="T25" fmla="*/ 126 h 171"/>
                <a:gd name="T26" fmla="*/ 45 w 220"/>
                <a:gd name="T27" fmla="*/ 126 h 171"/>
                <a:gd name="T28" fmla="*/ 45 w 220"/>
                <a:gd name="T29" fmla="*/ 171 h 171"/>
                <a:gd name="T30" fmla="*/ 220 w 220"/>
                <a:gd name="T31" fmla="*/ 38 h 171"/>
                <a:gd name="T32" fmla="*/ 73 w 220"/>
                <a:gd name="T33" fmla="*/ 38 h 171"/>
                <a:gd name="T34" fmla="*/ 73 w 220"/>
                <a:gd name="T35" fmla="*/ 14 h 171"/>
                <a:gd name="T36" fmla="*/ 220 w 220"/>
                <a:gd name="T37" fmla="*/ 14 h 171"/>
                <a:gd name="T38" fmla="*/ 220 w 220"/>
                <a:gd name="T39" fmla="*/ 38 h 171"/>
                <a:gd name="T40" fmla="*/ 220 w 220"/>
                <a:gd name="T41" fmla="*/ 99 h 171"/>
                <a:gd name="T42" fmla="*/ 73 w 220"/>
                <a:gd name="T43" fmla="*/ 99 h 171"/>
                <a:gd name="T44" fmla="*/ 73 w 220"/>
                <a:gd name="T45" fmla="*/ 78 h 171"/>
                <a:gd name="T46" fmla="*/ 220 w 220"/>
                <a:gd name="T47" fmla="*/ 78 h 171"/>
                <a:gd name="T48" fmla="*/ 220 w 220"/>
                <a:gd name="T49" fmla="*/ 99 h 171"/>
                <a:gd name="T50" fmla="*/ 220 w 220"/>
                <a:gd name="T51" fmla="*/ 159 h 171"/>
                <a:gd name="T52" fmla="*/ 73 w 220"/>
                <a:gd name="T53" fmla="*/ 159 h 171"/>
                <a:gd name="T54" fmla="*/ 73 w 220"/>
                <a:gd name="T55" fmla="*/ 137 h 171"/>
                <a:gd name="T56" fmla="*/ 220 w 220"/>
                <a:gd name="T57" fmla="*/ 137 h 171"/>
                <a:gd name="T58" fmla="*/ 220 w 220"/>
                <a:gd name="T59" fmla="*/ 1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" h="171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107"/>
                  </a:moveTo>
                  <a:lnTo>
                    <a:pt x="0" y="107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107"/>
                  </a:lnTo>
                  <a:close/>
                  <a:moveTo>
                    <a:pt x="45" y="171"/>
                  </a:moveTo>
                  <a:lnTo>
                    <a:pt x="0" y="171"/>
                  </a:lnTo>
                  <a:lnTo>
                    <a:pt x="0" y="126"/>
                  </a:lnTo>
                  <a:lnTo>
                    <a:pt x="45" y="126"/>
                  </a:lnTo>
                  <a:lnTo>
                    <a:pt x="45" y="171"/>
                  </a:lnTo>
                  <a:close/>
                  <a:moveTo>
                    <a:pt x="220" y="38"/>
                  </a:moveTo>
                  <a:lnTo>
                    <a:pt x="73" y="38"/>
                  </a:lnTo>
                  <a:lnTo>
                    <a:pt x="73" y="14"/>
                  </a:lnTo>
                  <a:lnTo>
                    <a:pt x="220" y="14"/>
                  </a:lnTo>
                  <a:lnTo>
                    <a:pt x="220" y="38"/>
                  </a:lnTo>
                  <a:close/>
                  <a:moveTo>
                    <a:pt x="220" y="99"/>
                  </a:moveTo>
                  <a:lnTo>
                    <a:pt x="73" y="99"/>
                  </a:lnTo>
                  <a:lnTo>
                    <a:pt x="73" y="78"/>
                  </a:lnTo>
                  <a:lnTo>
                    <a:pt x="220" y="78"/>
                  </a:lnTo>
                  <a:lnTo>
                    <a:pt x="220" y="99"/>
                  </a:lnTo>
                  <a:close/>
                  <a:moveTo>
                    <a:pt x="220" y="159"/>
                  </a:moveTo>
                  <a:lnTo>
                    <a:pt x="73" y="159"/>
                  </a:lnTo>
                  <a:lnTo>
                    <a:pt x="73" y="137"/>
                  </a:lnTo>
                  <a:lnTo>
                    <a:pt x="220" y="137"/>
                  </a:lnTo>
                  <a:lnTo>
                    <a:pt x="22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B7F332A-0727-9C79-4E0C-E68360727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25" y="2146300"/>
              <a:ext cx="330200" cy="304800"/>
            </a:xfrm>
            <a:custGeom>
              <a:avLst/>
              <a:gdLst>
                <a:gd name="T0" fmla="*/ 0 w 208"/>
                <a:gd name="T1" fmla="*/ 53 h 192"/>
                <a:gd name="T2" fmla="*/ 0 w 208"/>
                <a:gd name="T3" fmla="*/ 0 h 192"/>
                <a:gd name="T4" fmla="*/ 57 w 208"/>
                <a:gd name="T5" fmla="*/ 0 h 192"/>
                <a:gd name="T6" fmla="*/ 57 w 208"/>
                <a:gd name="T7" fmla="*/ 53 h 192"/>
                <a:gd name="T8" fmla="*/ 0 w 208"/>
                <a:gd name="T9" fmla="*/ 53 h 192"/>
                <a:gd name="T10" fmla="*/ 7 w 208"/>
                <a:gd name="T11" fmla="*/ 79 h 192"/>
                <a:gd name="T12" fmla="*/ 52 w 208"/>
                <a:gd name="T13" fmla="*/ 79 h 192"/>
                <a:gd name="T14" fmla="*/ 52 w 208"/>
                <a:gd name="T15" fmla="*/ 95 h 192"/>
                <a:gd name="T16" fmla="*/ 7 w 208"/>
                <a:gd name="T17" fmla="*/ 95 h 192"/>
                <a:gd name="T18" fmla="*/ 7 w 208"/>
                <a:gd name="T19" fmla="*/ 79 h 192"/>
                <a:gd name="T20" fmla="*/ 7 w 208"/>
                <a:gd name="T21" fmla="*/ 126 h 192"/>
                <a:gd name="T22" fmla="*/ 52 w 208"/>
                <a:gd name="T23" fmla="*/ 126 h 192"/>
                <a:gd name="T24" fmla="*/ 52 w 208"/>
                <a:gd name="T25" fmla="*/ 145 h 192"/>
                <a:gd name="T26" fmla="*/ 7 w 208"/>
                <a:gd name="T27" fmla="*/ 145 h 192"/>
                <a:gd name="T28" fmla="*/ 7 w 208"/>
                <a:gd name="T29" fmla="*/ 126 h 192"/>
                <a:gd name="T30" fmla="*/ 7 w 208"/>
                <a:gd name="T31" fmla="*/ 173 h 192"/>
                <a:gd name="T32" fmla="*/ 52 w 208"/>
                <a:gd name="T33" fmla="*/ 173 h 192"/>
                <a:gd name="T34" fmla="*/ 52 w 208"/>
                <a:gd name="T35" fmla="*/ 192 h 192"/>
                <a:gd name="T36" fmla="*/ 7 w 208"/>
                <a:gd name="T37" fmla="*/ 192 h 192"/>
                <a:gd name="T38" fmla="*/ 7 w 208"/>
                <a:gd name="T39" fmla="*/ 173 h 192"/>
                <a:gd name="T40" fmla="*/ 76 w 208"/>
                <a:gd name="T41" fmla="*/ 53 h 192"/>
                <a:gd name="T42" fmla="*/ 76 w 208"/>
                <a:gd name="T43" fmla="*/ 0 h 192"/>
                <a:gd name="T44" fmla="*/ 133 w 208"/>
                <a:gd name="T45" fmla="*/ 0 h 192"/>
                <a:gd name="T46" fmla="*/ 133 w 208"/>
                <a:gd name="T47" fmla="*/ 53 h 192"/>
                <a:gd name="T48" fmla="*/ 76 w 208"/>
                <a:gd name="T49" fmla="*/ 53 h 192"/>
                <a:gd name="T50" fmla="*/ 83 w 208"/>
                <a:gd name="T51" fmla="*/ 79 h 192"/>
                <a:gd name="T52" fmla="*/ 125 w 208"/>
                <a:gd name="T53" fmla="*/ 79 h 192"/>
                <a:gd name="T54" fmla="*/ 125 w 208"/>
                <a:gd name="T55" fmla="*/ 95 h 192"/>
                <a:gd name="T56" fmla="*/ 83 w 208"/>
                <a:gd name="T57" fmla="*/ 95 h 192"/>
                <a:gd name="T58" fmla="*/ 83 w 208"/>
                <a:gd name="T59" fmla="*/ 79 h 192"/>
                <a:gd name="T60" fmla="*/ 83 w 208"/>
                <a:gd name="T61" fmla="*/ 126 h 192"/>
                <a:gd name="T62" fmla="*/ 125 w 208"/>
                <a:gd name="T63" fmla="*/ 126 h 192"/>
                <a:gd name="T64" fmla="*/ 125 w 208"/>
                <a:gd name="T65" fmla="*/ 145 h 192"/>
                <a:gd name="T66" fmla="*/ 83 w 208"/>
                <a:gd name="T67" fmla="*/ 145 h 192"/>
                <a:gd name="T68" fmla="*/ 83 w 208"/>
                <a:gd name="T69" fmla="*/ 126 h 192"/>
                <a:gd name="T70" fmla="*/ 83 w 208"/>
                <a:gd name="T71" fmla="*/ 173 h 192"/>
                <a:gd name="T72" fmla="*/ 125 w 208"/>
                <a:gd name="T73" fmla="*/ 173 h 192"/>
                <a:gd name="T74" fmla="*/ 125 w 208"/>
                <a:gd name="T75" fmla="*/ 192 h 192"/>
                <a:gd name="T76" fmla="*/ 83 w 208"/>
                <a:gd name="T77" fmla="*/ 192 h 192"/>
                <a:gd name="T78" fmla="*/ 83 w 208"/>
                <a:gd name="T79" fmla="*/ 173 h 192"/>
                <a:gd name="T80" fmla="*/ 151 w 208"/>
                <a:gd name="T81" fmla="*/ 53 h 192"/>
                <a:gd name="T82" fmla="*/ 151 w 208"/>
                <a:gd name="T83" fmla="*/ 0 h 192"/>
                <a:gd name="T84" fmla="*/ 208 w 208"/>
                <a:gd name="T85" fmla="*/ 0 h 192"/>
                <a:gd name="T86" fmla="*/ 208 w 208"/>
                <a:gd name="T87" fmla="*/ 53 h 192"/>
                <a:gd name="T88" fmla="*/ 151 w 208"/>
                <a:gd name="T89" fmla="*/ 53 h 192"/>
                <a:gd name="T90" fmla="*/ 159 w 208"/>
                <a:gd name="T91" fmla="*/ 79 h 192"/>
                <a:gd name="T92" fmla="*/ 203 w 208"/>
                <a:gd name="T93" fmla="*/ 79 h 192"/>
                <a:gd name="T94" fmla="*/ 203 w 208"/>
                <a:gd name="T95" fmla="*/ 95 h 192"/>
                <a:gd name="T96" fmla="*/ 159 w 208"/>
                <a:gd name="T97" fmla="*/ 95 h 192"/>
                <a:gd name="T98" fmla="*/ 159 w 208"/>
                <a:gd name="T99" fmla="*/ 79 h 192"/>
                <a:gd name="T100" fmla="*/ 159 w 208"/>
                <a:gd name="T101" fmla="*/ 126 h 192"/>
                <a:gd name="T102" fmla="*/ 203 w 208"/>
                <a:gd name="T103" fmla="*/ 126 h 192"/>
                <a:gd name="T104" fmla="*/ 203 w 208"/>
                <a:gd name="T105" fmla="*/ 145 h 192"/>
                <a:gd name="T106" fmla="*/ 159 w 208"/>
                <a:gd name="T107" fmla="*/ 145 h 192"/>
                <a:gd name="T108" fmla="*/ 159 w 208"/>
                <a:gd name="T109" fmla="*/ 126 h 192"/>
                <a:gd name="T110" fmla="*/ 159 w 208"/>
                <a:gd name="T111" fmla="*/ 173 h 192"/>
                <a:gd name="T112" fmla="*/ 203 w 208"/>
                <a:gd name="T113" fmla="*/ 173 h 192"/>
                <a:gd name="T114" fmla="*/ 203 w 208"/>
                <a:gd name="T115" fmla="*/ 192 h 192"/>
                <a:gd name="T116" fmla="*/ 159 w 208"/>
                <a:gd name="T117" fmla="*/ 192 h 192"/>
                <a:gd name="T118" fmla="*/ 159 w 208"/>
                <a:gd name="T119" fmla="*/ 17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8" h="192">
                  <a:moveTo>
                    <a:pt x="0" y="53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53"/>
                  </a:lnTo>
                  <a:lnTo>
                    <a:pt x="0" y="53"/>
                  </a:lnTo>
                  <a:close/>
                  <a:moveTo>
                    <a:pt x="7" y="79"/>
                  </a:moveTo>
                  <a:lnTo>
                    <a:pt x="52" y="79"/>
                  </a:lnTo>
                  <a:lnTo>
                    <a:pt x="52" y="95"/>
                  </a:lnTo>
                  <a:lnTo>
                    <a:pt x="7" y="95"/>
                  </a:lnTo>
                  <a:lnTo>
                    <a:pt x="7" y="79"/>
                  </a:lnTo>
                  <a:close/>
                  <a:moveTo>
                    <a:pt x="7" y="126"/>
                  </a:moveTo>
                  <a:lnTo>
                    <a:pt x="52" y="126"/>
                  </a:lnTo>
                  <a:lnTo>
                    <a:pt x="52" y="145"/>
                  </a:lnTo>
                  <a:lnTo>
                    <a:pt x="7" y="145"/>
                  </a:lnTo>
                  <a:lnTo>
                    <a:pt x="7" y="126"/>
                  </a:lnTo>
                  <a:close/>
                  <a:moveTo>
                    <a:pt x="7" y="173"/>
                  </a:moveTo>
                  <a:lnTo>
                    <a:pt x="52" y="173"/>
                  </a:lnTo>
                  <a:lnTo>
                    <a:pt x="52" y="192"/>
                  </a:lnTo>
                  <a:lnTo>
                    <a:pt x="7" y="192"/>
                  </a:lnTo>
                  <a:lnTo>
                    <a:pt x="7" y="173"/>
                  </a:lnTo>
                  <a:close/>
                  <a:moveTo>
                    <a:pt x="76" y="53"/>
                  </a:moveTo>
                  <a:lnTo>
                    <a:pt x="76" y="0"/>
                  </a:lnTo>
                  <a:lnTo>
                    <a:pt x="133" y="0"/>
                  </a:lnTo>
                  <a:lnTo>
                    <a:pt x="133" y="53"/>
                  </a:lnTo>
                  <a:lnTo>
                    <a:pt x="76" y="53"/>
                  </a:lnTo>
                  <a:close/>
                  <a:moveTo>
                    <a:pt x="83" y="79"/>
                  </a:moveTo>
                  <a:lnTo>
                    <a:pt x="125" y="79"/>
                  </a:lnTo>
                  <a:lnTo>
                    <a:pt x="125" y="95"/>
                  </a:lnTo>
                  <a:lnTo>
                    <a:pt x="83" y="95"/>
                  </a:lnTo>
                  <a:lnTo>
                    <a:pt x="83" y="79"/>
                  </a:lnTo>
                  <a:close/>
                  <a:moveTo>
                    <a:pt x="83" y="126"/>
                  </a:moveTo>
                  <a:lnTo>
                    <a:pt x="125" y="126"/>
                  </a:lnTo>
                  <a:lnTo>
                    <a:pt x="125" y="145"/>
                  </a:lnTo>
                  <a:lnTo>
                    <a:pt x="83" y="145"/>
                  </a:lnTo>
                  <a:lnTo>
                    <a:pt x="83" y="126"/>
                  </a:lnTo>
                  <a:close/>
                  <a:moveTo>
                    <a:pt x="83" y="173"/>
                  </a:moveTo>
                  <a:lnTo>
                    <a:pt x="125" y="173"/>
                  </a:lnTo>
                  <a:lnTo>
                    <a:pt x="125" y="192"/>
                  </a:lnTo>
                  <a:lnTo>
                    <a:pt x="83" y="192"/>
                  </a:lnTo>
                  <a:lnTo>
                    <a:pt x="83" y="173"/>
                  </a:lnTo>
                  <a:close/>
                  <a:moveTo>
                    <a:pt x="151" y="53"/>
                  </a:moveTo>
                  <a:lnTo>
                    <a:pt x="151" y="0"/>
                  </a:lnTo>
                  <a:lnTo>
                    <a:pt x="208" y="0"/>
                  </a:lnTo>
                  <a:lnTo>
                    <a:pt x="208" y="53"/>
                  </a:lnTo>
                  <a:lnTo>
                    <a:pt x="151" y="53"/>
                  </a:lnTo>
                  <a:close/>
                  <a:moveTo>
                    <a:pt x="159" y="79"/>
                  </a:moveTo>
                  <a:lnTo>
                    <a:pt x="203" y="79"/>
                  </a:lnTo>
                  <a:lnTo>
                    <a:pt x="203" y="95"/>
                  </a:lnTo>
                  <a:lnTo>
                    <a:pt x="159" y="95"/>
                  </a:lnTo>
                  <a:lnTo>
                    <a:pt x="159" y="79"/>
                  </a:lnTo>
                  <a:close/>
                  <a:moveTo>
                    <a:pt x="159" y="126"/>
                  </a:moveTo>
                  <a:lnTo>
                    <a:pt x="203" y="126"/>
                  </a:lnTo>
                  <a:lnTo>
                    <a:pt x="203" y="145"/>
                  </a:lnTo>
                  <a:lnTo>
                    <a:pt x="159" y="145"/>
                  </a:lnTo>
                  <a:lnTo>
                    <a:pt x="159" y="126"/>
                  </a:lnTo>
                  <a:close/>
                  <a:moveTo>
                    <a:pt x="159" y="173"/>
                  </a:moveTo>
                  <a:lnTo>
                    <a:pt x="203" y="173"/>
                  </a:lnTo>
                  <a:lnTo>
                    <a:pt x="203" y="192"/>
                  </a:lnTo>
                  <a:lnTo>
                    <a:pt x="159" y="192"/>
                  </a:lnTo>
                  <a:lnTo>
                    <a:pt x="159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749FB28-B710-670D-6464-C303C7A6F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2170113"/>
              <a:ext cx="420688" cy="261938"/>
            </a:xfrm>
            <a:custGeom>
              <a:avLst/>
              <a:gdLst>
                <a:gd name="T0" fmla="*/ 5 w 112"/>
                <a:gd name="T1" fmla="*/ 68 h 70"/>
                <a:gd name="T2" fmla="*/ 4 w 112"/>
                <a:gd name="T3" fmla="*/ 55 h 70"/>
                <a:gd name="T4" fmla="*/ 32 w 112"/>
                <a:gd name="T5" fmla="*/ 20 h 70"/>
                <a:gd name="T6" fmla="*/ 44 w 112"/>
                <a:gd name="T7" fmla="*/ 18 h 70"/>
                <a:gd name="T8" fmla="*/ 70 w 112"/>
                <a:gd name="T9" fmla="*/ 33 h 70"/>
                <a:gd name="T10" fmla="*/ 94 w 112"/>
                <a:gd name="T11" fmla="*/ 5 h 70"/>
                <a:gd name="T12" fmla="*/ 107 w 112"/>
                <a:gd name="T13" fmla="*/ 3 h 70"/>
                <a:gd name="T14" fmla="*/ 109 w 112"/>
                <a:gd name="T15" fmla="*/ 17 h 70"/>
                <a:gd name="T16" fmla="*/ 80 w 112"/>
                <a:gd name="T17" fmla="*/ 52 h 70"/>
                <a:gd name="T18" fmla="*/ 68 w 112"/>
                <a:gd name="T19" fmla="*/ 54 h 70"/>
                <a:gd name="T20" fmla="*/ 41 w 112"/>
                <a:gd name="T21" fmla="*/ 39 h 70"/>
                <a:gd name="T22" fmla="*/ 19 w 112"/>
                <a:gd name="T23" fmla="*/ 67 h 70"/>
                <a:gd name="T24" fmla="*/ 11 w 112"/>
                <a:gd name="T25" fmla="*/ 70 h 70"/>
                <a:gd name="T26" fmla="*/ 5 w 112"/>
                <a:gd name="T2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70">
                  <a:moveTo>
                    <a:pt x="5" y="68"/>
                  </a:moveTo>
                  <a:cubicBezTo>
                    <a:pt x="1" y="65"/>
                    <a:pt x="0" y="59"/>
                    <a:pt x="4" y="5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5" y="17"/>
                    <a:pt x="40" y="16"/>
                    <a:pt x="44" y="18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7" y="1"/>
                    <a:pt x="103" y="0"/>
                    <a:pt x="107" y="3"/>
                  </a:cubicBezTo>
                  <a:cubicBezTo>
                    <a:pt x="112" y="7"/>
                    <a:pt x="112" y="13"/>
                    <a:pt x="109" y="17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77" y="56"/>
                    <a:pt x="72" y="57"/>
                    <a:pt x="68" y="5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7" y="69"/>
                    <a:pt x="14" y="70"/>
                    <a:pt x="11" y="70"/>
                  </a:cubicBezTo>
                  <a:cubicBezTo>
                    <a:pt x="9" y="70"/>
                    <a:pt x="7" y="70"/>
                    <a:pt x="5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C241771-158F-D53A-4F3D-773F6D09E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6813" y="2146300"/>
              <a:ext cx="293688" cy="323850"/>
            </a:xfrm>
            <a:custGeom>
              <a:avLst/>
              <a:gdLst>
                <a:gd name="T0" fmla="*/ 50 w 185"/>
                <a:gd name="T1" fmla="*/ 204 h 204"/>
                <a:gd name="T2" fmla="*/ 0 w 185"/>
                <a:gd name="T3" fmla="*/ 204 h 204"/>
                <a:gd name="T4" fmla="*/ 0 w 185"/>
                <a:gd name="T5" fmla="*/ 57 h 204"/>
                <a:gd name="T6" fmla="*/ 50 w 185"/>
                <a:gd name="T7" fmla="*/ 57 h 204"/>
                <a:gd name="T8" fmla="*/ 50 w 185"/>
                <a:gd name="T9" fmla="*/ 204 h 204"/>
                <a:gd name="T10" fmla="*/ 116 w 185"/>
                <a:gd name="T11" fmla="*/ 204 h 204"/>
                <a:gd name="T12" fmla="*/ 69 w 185"/>
                <a:gd name="T13" fmla="*/ 204 h 204"/>
                <a:gd name="T14" fmla="*/ 69 w 185"/>
                <a:gd name="T15" fmla="*/ 95 h 204"/>
                <a:gd name="T16" fmla="*/ 116 w 185"/>
                <a:gd name="T17" fmla="*/ 95 h 204"/>
                <a:gd name="T18" fmla="*/ 116 w 185"/>
                <a:gd name="T19" fmla="*/ 204 h 204"/>
                <a:gd name="T20" fmla="*/ 185 w 185"/>
                <a:gd name="T21" fmla="*/ 204 h 204"/>
                <a:gd name="T22" fmla="*/ 135 w 185"/>
                <a:gd name="T23" fmla="*/ 204 h 204"/>
                <a:gd name="T24" fmla="*/ 135 w 185"/>
                <a:gd name="T25" fmla="*/ 0 h 204"/>
                <a:gd name="T26" fmla="*/ 185 w 185"/>
                <a:gd name="T27" fmla="*/ 0 h 204"/>
                <a:gd name="T28" fmla="*/ 185 w 185"/>
                <a:gd name="T2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04">
                  <a:moveTo>
                    <a:pt x="50" y="204"/>
                  </a:moveTo>
                  <a:lnTo>
                    <a:pt x="0" y="204"/>
                  </a:lnTo>
                  <a:lnTo>
                    <a:pt x="0" y="57"/>
                  </a:lnTo>
                  <a:lnTo>
                    <a:pt x="50" y="57"/>
                  </a:lnTo>
                  <a:lnTo>
                    <a:pt x="50" y="204"/>
                  </a:lnTo>
                  <a:close/>
                  <a:moveTo>
                    <a:pt x="116" y="204"/>
                  </a:moveTo>
                  <a:lnTo>
                    <a:pt x="69" y="204"/>
                  </a:lnTo>
                  <a:lnTo>
                    <a:pt x="69" y="95"/>
                  </a:lnTo>
                  <a:lnTo>
                    <a:pt x="116" y="95"/>
                  </a:lnTo>
                  <a:lnTo>
                    <a:pt x="116" y="204"/>
                  </a:lnTo>
                  <a:close/>
                  <a:moveTo>
                    <a:pt x="185" y="204"/>
                  </a:moveTo>
                  <a:lnTo>
                    <a:pt x="135" y="204"/>
                  </a:lnTo>
                  <a:lnTo>
                    <a:pt x="135" y="0"/>
                  </a:lnTo>
                  <a:lnTo>
                    <a:pt x="185" y="0"/>
                  </a:lnTo>
                  <a:lnTo>
                    <a:pt x="185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54348D5-E326-1694-3419-747DA430F5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3875" y="2143125"/>
              <a:ext cx="330200" cy="334963"/>
            </a:xfrm>
            <a:custGeom>
              <a:avLst/>
              <a:gdLst>
                <a:gd name="T0" fmla="*/ 76 w 88"/>
                <a:gd name="T1" fmla="*/ 51 h 89"/>
                <a:gd name="T2" fmla="*/ 76 w 88"/>
                <a:gd name="T3" fmla="*/ 51 h 89"/>
                <a:gd name="T4" fmla="*/ 38 w 88"/>
                <a:gd name="T5" fmla="*/ 89 h 89"/>
                <a:gd name="T6" fmla="*/ 0 w 88"/>
                <a:gd name="T7" fmla="*/ 51 h 89"/>
                <a:gd name="T8" fmla="*/ 38 w 88"/>
                <a:gd name="T9" fmla="*/ 12 h 89"/>
                <a:gd name="T10" fmla="*/ 38 w 88"/>
                <a:gd name="T11" fmla="*/ 51 h 89"/>
                <a:gd name="T12" fmla="*/ 76 w 88"/>
                <a:gd name="T13" fmla="*/ 51 h 89"/>
                <a:gd name="T14" fmla="*/ 50 w 88"/>
                <a:gd name="T15" fmla="*/ 39 h 89"/>
                <a:gd name="T16" fmla="*/ 50 w 88"/>
                <a:gd name="T17" fmla="*/ 0 h 89"/>
                <a:gd name="T18" fmla="*/ 88 w 88"/>
                <a:gd name="T19" fmla="*/ 38 h 89"/>
                <a:gd name="T20" fmla="*/ 88 w 88"/>
                <a:gd name="T21" fmla="*/ 39 h 89"/>
                <a:gd name="T22" fmla="*/ 50 w 88"/>
                <a:gd name="T23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89">
                  <a:moveTo>
                    <a:pt x="76" y="51"/>
                  </a:moveTo>
                  <a:cubicBezTo>
                    <a:pt x="76" y="51"/>
                    <a:pt x="76" y="51"/>
                    <a:pt x="76" y="51"/>
                  </a:cubicBezTo>
                  <a:cubicBezTo>
                    <a:pt x="76" y="72"/>
                    <a:pt x="59" y="89"/>
                    <a:pt x="38" y="89"/>
                  </a:cubicBezTo>
                  <a:cubicBezTo>
                    <a:pt x="17" y="89"/>
                    <a:pt x="0" y="72"/>
                    <a:pt x="0" y="51"/>
                  </a:cubicBezTo>
                  <a:cubicBezTo>
                    <a:pt x="0" y="29"/>
                    <a:pt x="17" y="12"/>
                    <a:pt x="38" y="12"/>
                  </a:cubicBezTo>
                  <a:cubicBezTo>
                    <a:pt x="38" y="51"/>
                    <a:pt x="38" y="51"/>
                    <a:pt x="38" y="51"/>
                  </a:cubicBezTo>
                  <a:lnTo>
                    <a:pt x="76" y="51"/>
                  </a:lnTo>
                  <a:close/>
                  <a:moveTo>
                    <a:pt x="50" y="39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1" y="0"/>
                    <a:pt x="88" y="17"/>
                    <a:pt x="88" y="38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5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25AA794-04A4-42DE-6B32-2925850FE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9038" y="2154238"/>
              <a:ext cx="307975" cy="331788"/>
            </a:xfrm>
            <a:custGeom>
              <a:avLst/>
              <a:gdLst>
                <a:gd name="T0" fmla="*/ 82 w 82"/>
                <a:gd name="T1" fmla="*/ 73 h 88"/>
                <a:gd name="T2" fmla="*/ 41 w 82"/>
                <a:gd name="T3" fmla="*/ 88 h 88"/>
                <a:gd name="T4" fmla="*/ 0 w 82"/>
                <a:gd name="T5" fmla="*/ 73 h 88"/>
                <a:gd name="T6" fmla="*/ 2 w 82"/>
                <a:gd name="T7" fmla="*/ 69 h 88"/>
                <a:gd name="T8" fmla="*/ 20 w 82"/>
                <a:gd name="T9" fmla="*/ 16 h 88"/>
                <a:gd name="T10" fmla="*/ 34 w 82"/>
                <a:gd name="T11" fmla="*/ 7 h 88"/>
                <a:gd name="T12" fmla="*/ 41 w 82"/>
                <a:gd name="T13" fmla="*/ 0 h 88"/>
                <a:gd name="T14" fmla="*/ 48 w 82"/>
                <a:gd name="T15" fmla="*/ 7 h 88"/>
                <a:gd name="T16" fmla="*/ 62 w 82"/>
                <a:gd name="T17" fmla="*/ 16 h 88"/>
                <a:gd name="T18" fmla="*/ 80 w 82"/>
                <a:gd name="T19" fmla="*/ 69 h 88"/>
                <a:gd name="T20" fmla="*/ 82 w 82"/>
                <a:gd name="T21" fmla="*/ 73 h 88"/>
                <a:gd name="T22" fmla="*/ 73 w 82"/>
                <a:gd name="T23" fmla="*/ 70 h 88"/>
                <a:gd name="T24" fmla="*/ 41 w 82"/>
                <a:gd name="T25" fmla="*/ 62 h 88"/>
                <a:gd name="T26" fmla="*/ 8 w 82"/>
                <a:gd name="T27" fmla="*/ 70 h 88"/>
                <a:gd name="T28" fmla="*/ 41 w 82"/>
                <a:gd name="T29" fmla="*/ 79 h 88"/>
                <a:gd name="T30" fmla="*/ 73 w 82"/>
                <a:gd name="T31" fmla="*/ 70 h 88"/>
                <a:gd name="T32" fmla="*/ 34 w 82"/>
                <a:gd name="T33" fmla="*/ 67 h 88"/>
                <a:gd name="T34" fmla="*/ 41 w 82"/>
                <a:gd name="T35" fmla="*/ 66 h 88"/>
                <a:gd name="T36" fmla="*/ 47 w 82"/>
                <a:gd name="T37" fmla="*/ 67 h 88"/>
                <a:gd name="T38" fmla="*/ 41 w 82"/>
                <a:gd name="T39" fmla="*/ 74 h 88"/>
                <a:gd name="T40" fmla="*/ 34 w 82"/>
                <a:gd name="T41" fmla="*/ 6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88">
                  <a:moveTo>
                    <a:pt x="82" y="73"/>
                  </a:moveTo>
                  <a:cubicBezTo>
                    <a:pt x="82" y="83"/>
                    <a:pt x="56" y="88"/>
                    <a:pt x="41" y="88"/>
                  </a:cubicBezTo>
                  <a:cubicBezTo>
                    <a:pt x="25" y="88"/>
                    <a:pt x="0" y="83"/>
                    <a:pt x="0" y="73"/>
                  </a:cubicBezTo>
                  <a:cubicBezTo>
                    <a:pt x="0" y="72"/>
                    <a:pt x="0" y="70"/>
                    <a:pt x="2" y="69"/>
                  </a:cubicBezTo>
                  <a:cubicBezTo>
                    <a:pt x="16" y="40"/>
                    <a:pt x="12" y="27"/>
                    <a:pt x="20" y="16"/>
                  </a:cubicBezTo>
                  <a:cubicBezTo>
                    <a:pt x="23" y="11"/>
                    <a:pt x="27" y="8"/>
                    <a:pt x="34" y="7"/>
                  </a:cubicBezTo>
                  <a:cubicBezTo>
                    <a:pt x="34" y="3"/>
                    <a:pt x="37" y="0"/>
                    <a:pt x="41" y="0"/>
                  </a:cubicBezTo>
                  <a:cubicBezTo>
                    <a:pt x="44" y="0"/>
                    <a:pt x="48" y="3"/>
                    <a:pt x="48" y="7"/>
                  </a:cubicBezTo>
                  <a:cubicBezTo>
                    <a:pt x="54" y="8"/>
                    <a:pt x="58" y="11"/>
                    <a:pt x="62" y="16"/>
                  </a:cubicBezTo>
                  <a:cubicBezTo>
                    <a:pt x="70" y="27"/>
                    <a:pt x="66" y="40"/>
                    <a:pt x="80" y="69"/>
                  </a:cubicBezTo>
                  <a:cubicBezTo>
                    <a:pt x="81" y="70"/>
                    <a:pt x="82" y="72"/>
                    <a:pt x="82" y="73"/>
                  </a:cubicBezTo>
                  <a:close/>
                  <a:moveTo>
                    <a:pt x="73" y="70"/>
                  </a:moveTo>
                  <a:cubicBezTo>
                    <a:pt x="67" y="63"/>
                    <a:pt x="52" y="62"/>
                    <a:pt x="41" y="62"/>
                  </a:cubicBezTo>
                  <a:cubicBezTo>
                    <a:pt x="30" y="62"/>
                    <a:pt x="14" y="63"/>
                    <a:pt x="8" y="70"/>
                  </a:cubicBezTo>
                  <a:cubicBezTo>
                    <a:pt x="14" y="77"/>
                    <a:pt x="30" y="79"/>
                    <a:pt x="41" y="79"/>
                  </a:cubicBezTo>
                  <a:cubicBezTo>
                    <a:pt x="52" y="79"/>
                    <a:pt x="67" y="77"/>
                    <a:pt x="73" y="70"/>
                  </a:cubicBezTo>
                  <a:close/>
                  <a:moveTo>
                    <a:pt x="34" y="67"/>
                  </a:moveTo>
                  <a:cubicBezTo>
                    <a:pt x="34" y="66"/>
                    <a:pt x="39" y="66"/>
                    <a:pt x="41" y="66"/>
                  </a:cubicBezTo>
                  <a:cubicBezTo>
                    <a:pt x="46" y="66"/>
                    <a:pt x="47" y="66"/>
                    <a:pt x="47" y="67"/>
                  </a:cubicBezTo>
                  <a:cubicBezTo>
                    <a:pt x="47" y="71"/>
                    <a:pt x="44" y="74"/>
                    <a:pt x="41" y="74"/>
                  </a:cubicBezTo>
                  <a:cubicBezTo>
                    <a:pt x="37" y="74"/>
                    <a:pt x="34" y="71"/>
                    <a:pt x="34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63BBE4-F19D-80F0-0FA9-EF3B087C7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9925" y="2236788"/>
              <a:ext cx="82550" cy="236538"/>
            </a:xfrm>
            <a:custGeom>
              <a:avLst/>
              <a:gdLst>
                <a:gd name="T0" fmla="*/ 11 w 22"/>
                <a:gd name="T1" fmla="*/ 0 h 63"/>
                <a:gd name="T2" fmla="*/ 22 w 22"/>
                <a:gd name="T3" fmla="*/ 11 h 63"/>
                <a:gd name="T4" fmla="*/ 11 w 22"/>
                <a:gd name="T5" fmla="*/ 22 h 63"/>
                <a:gd name="T6" fmla="*/ 0 w 22"/>
                <a:gd name="T7" fmla="*/ 11 h 63"/>
                <a:gd name="T8" fmla="*/ 11 w 22"/>
                <a:gd name="T9" fmla="*/ 0 h 63"/>
                <a:gd name="T10" fmla="*/ 11 w 22"/>
                <a:gd name="T11" fmla="*/ 40 h 63"/>
                <a:gd name="T12" fmla="*/ 22 w 22"/>
                <a:gd name="T13" fmla="*/ 51 h 63"/>
                <a:gd name="T14" fmla="*/ 11 w 22"/>
                <a:gd name="T15" fmla="*/ 63 h 63"/>
                <a:gd name="T16" fmla="*/ 0 w 22"/>
                <a:gd name="T17" fmla="*/ 51 h 63"/>
                <a:gd name="T18" fmla="*/ 11 w 22"/>
                <a:gd name="T19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63">
                  <a:moveTo>
                    <a:pt x="11" y="0"/>
                  </a:move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1" y="0"/>
                  </a:cubicBezTo>
                  <a:close/>
                  <a:moveTo>
                    <a:pt x="11" y="40"/>
                  </a:moveTo>
                  <a:cubicBezTo>
                    <a:pt x="17" y="40"/>
                    <a:pt x="22" y="45"/>
                    <a:pt x="22" y="51"/>
                  </a:cubicBezTo>
                  <a:cubicBezTo>
                    <a:pt x="22" y="58"/>
                    <a:pt x="17" y="63"/>
                    <a:pt x="11" y="63"/>
                  </a:cubicBezTo>
                  <a:cubicBezTo>
                    <a:pt x="4" y="63"/>
                    <a:pt x="0" y="58"/>
                    <a:pt x="0" y="51"/>
                  </a:cubicBezTo>
                  <a:cubicBezTo>
                    <a:pt x="0" y="45"/>
                    <a:pt x="4" y="40"/>
                    <a:pt x="1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4572203-D152-521F-BDF9-4BD819EA50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1275" y="2236788"/>
              <a:ext cx="85725" cy="279400"/>
            </a:xfrm>
            <a:custGeom>
              <a:avLst/>
              <a:gdLst>
                <a:gd name="T0" fmla="*/ 11 w 23"/>
                <a:gd name="T1" fmla="*/ 0 h 74"/>
                <a:gd name="T2" fmla="*/ 22 w 23"/>
                <a:gd name="T3" fmla="*/ 11 h 74"/>
                <a:gd name="T4" fmla="*/ 11 w 23"/>
                <a:gd name="T5" fmla="*/ 22 h 74"/>
                <a:gd name="T6" fmla="*/ 0 w 23"/>
                <a:gd name="T7" fmla="*/ 11 h 74"/>
                <a:gd name="T8" fmla="*/ 11 w 23"/>
                <a:gd name="T9" fmla="*/ 0 h 74"/>
                <a:gd name="T10" fmla="*/ 0 w 23"/>
                <a:gd name="T11" fmla="*/ 74 h 74"/>
                <a:gd name="T12" fmla="*/ 23 w 23"/>
                <a:gd name="T13" fmla="*/ 55 h 74"/>
                <a:gd name="T14" fmla="*/ 12 w 23"/>
                <a:gd name="T15" fmla="*/ 42 h 74"/>
                <a:gd name="T16" fmla="*/ 2 w 23"/>
                <a:gd name="T17" fmla="*/ 52 h 74"/>
                <a:gd name="T18" fmla="*/ 10 w 23"/>
                <a:gd name="T19" fmla="*/ 61 h 74"/>
                <a:gd name="T20" fmla="*/ 0 w 23"/>
                <a:gd name="T21" fmla="*/ 72 h 74"/>
                <a:gd name="T22" fmla="*/ 0 w 23"/>
                <a:gd name="T2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74">
                  <a:moveTo>
                    <a:pt x="11" y="0"/>
                  </a:move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  <a:moveTo>
                    <a:pt x="0" y="74"/>
                  </a:moveTo>
                  <a:cubicBezTo>
                    <a:pt x="15" y="74"/>
                    <a:pt x="23" y="64"/>
                    <a:pt x="23" y="55"/>
                  </a:cubicBezTo>
                  <a:cubicBezTo>
                    <a:pt x="23" y="47"/>
                    <a:pt x="19" y="42"/>
                    <a:pt x="12" y="42"/>
                  </a:cubicBezTo>
                  <a:cubicBezTo>
                    <a:pt x="6" y="42"/>
                    <a:pt x="2" y="46"/>
                    <a:pt x="2" y="52"/>
                  </a:cubicBezTo>
                  <a:cubicBezTo>
                    <a:pt x="2" y="56"/>
                    <a:pt x="5" y="60"/>
                    <a:pt x="10" y="61"/>
                  </a:cubicBezTo>
                  <a:cubicBezTo>
                    <a:pt x="9" y="66"/>
                    <a:pt x="6" y="70"/>
                    <a:pt x="0" y="72"/>
                  </a:cubicBez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C2D8415-28D8-A0A3-C9B3-D95C41900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838" y="2225675"/>
              <a:ext cx="220663" cy="222250"/>
            </a:xfrm>
            <a:custGeom>
              <a:avLst/>
              <a:gdLst>
                <a:gd name="T0" fmla="*/ 0 w 139"/>
                <a:gd name="T1" fmla="*/ 71 h 140"/>
                <a:gd name="T2" fmla="*/ 139 w 139"/>
                <a:gd name="T3" fmla="*/ 0 h 140"/>
                <a:gd name="T4" fmla="*/ 139 w 139"/>
                <a:gd name="T5" fmla="*/ 140 h 140"/>
                <a:gd name="T6" fmla="*/ 0 w 139"/>
                <a:gd name="T7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40">
                  <a:moveTo>
                    <a:pt x="0" y="71"/>
                  </a:moveTo>
                  <a:lnTo>
                    <a:pt x="139" y="0"/>
                  </a:lnTo>
                  <a:lnTo>
                    <a:pt x="139" y="140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168D24F-76F1-F1E8-AB36-B182D07E9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738" y="2132013"/>
              <a:ext cx="349250" cy="349250"/>
            </a:xfrm>
            <a:custGeom>
              <a:avLst/>
              <a:gdLst>
                <a:gd name="T0" fmla="*/ 93 w 93"/>
                <a:gd name="T1" fmla="*/ 46 h 93"/>
                <a:gd name="T2" fmla="*/ 47 w 93"/>
                <a:gd name="T3" fmla="*/ 93 h 93"/>
                <a:gd name="T4" fmla="*/ 0 w 93"/>
                <a:gd name="T5" fmla="*/ 46 h 93"/>
                <a:gd name="T6" fmla="*/ 47 w 93"/>
                <a:gd name="T7" fmla="*/ 0 h 93"/>
                <a:gd name="T8" fmla="*/ 93 w 93"/>
                <a:gd name="T9" fmla="*/ 46 h 93"/>
                <a:gd name="T10" fmla="*/ 55 w 93"/>
                <a:gd name="T11" fmla="*/ 22 h 93"/>
                <a:gd name="T12" fmla="*/ 47 w 93"/>
                <a:gd name="T13" fmla="*/ 14 h 93"/>
                <a:gd name="T14" fmla="*/ 39 w 93"/>
                <a:gd name="T15" fmla="*/ 22 h 93"/>
                <a:gd name="T16" fmla="*/ 47 w 93"/>
                <a:gd name="T17" fmla="*/ 31 h 93"/>
                <a:gd name="T18" fmla="*/ 55 w 93"/>
                <a:gd name="T19" fmla="*/ 22 h 93"/>
                <a:gd name="T20" fmla="*/ 54 w 93"/>
                <a:gd name="T21" fmla="*/ 38 h 93"/>
                <a:gd name="T22" fmla="*/ 40 w 93"/>
                <a:gd name="T23" fmla="*/ 38 h 93"/>
                <a:gd name="T24" fmla="*/ 40 w 93"/>
                <a:gd name="T25" fmla="*/ 78 h 93"/>
                <a:gd name="T26" fmla="*/ 54 w 93"/>
                <a:gd name="T27" fmla="*/ 78 h 93"/>
                <a:gd name="T28" fmla="*/ 54 w 93"/>
                <a:gd name="T29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72"/>
                    <a:pt x="72" y="93"/>
                    <a:pt x="47" y="93"/>
                  </a:cubicBezTo>
                  <a:cubicBezTo>
                    <a:pt x="21" y="93"/>
                    <a:pt x="0" y="72"/>
                    <a:pt x="0" y="46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2" y="0"/>
                    <a:pt x="93" y="21"/>
                    <a:pt x="93" y="46"/>
                  </a:cubicBezTo>
                  <a:close/>
                  <a:moveTo>
                    <a:pt x="55" y="22"/>
                  </a:moveTo>
                  <a:cubicBezTo>
                    <a:pt x="55" y="18"/>
                    <a:pt x="51" y="14"/>
                    <a:pt x="47" y="14"/>
                  </a:cubicBezTo>
                  <a:cubicBezTo>
                    <a:pt x="42" y="14"/>
                    <a:pt x="39" y="18"/>
                    <a:pt x="39" y="22"/>
                  </a:cubicBezTo>
                  <a:cubicBezTo>
                    <a:pt x="39" y="27"/>
                    <a:pt x="42" y="31"/>
                    <a:pt x="47" y="31"/>
                  </a:cubicBezTo>
                  <a:cubicBezTo>
                    <a:pt x="51" y="31"/>
                    <a:pt x="55" y="27"/>
                    <a:pt x="55" y="22"/>
                  </a:cubicBezTo>
                  <a:close/>
                  <a:moveTo>
                    <a:pt x="54" y="38"/>
                  </a:moveTo>
                  <a:cubicBezTo>
                    <a:pt x="40" y="38"/>
                    <a:pt x="40" y="38"/>
                    <a:pt x="40" y="3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54" y="78"/>
                    <a:pt x="54" y="78"/>
                  </a:cubicBezTo>
                  <a:lnTo>
                    <a:pt x="5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99DD1C7-0ED9-0EAB-50FF-08318CED6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813" y="2225675"/>
              <a:ext cx="222250" cy="222250"/>
            </a:xfrm>
            <a:custGeom>
              <a:avLst/>
              <a:gdLst>
                <a:gd name="T0" fmla="*/ 140 w 140"/>
                <a:gd name="T1" fmla="*/ 71 h 140"/>
                <a:gd name="T2" fmla="*/ 0 w 140"/>
                <a:gd name="T3" fmla="*/ 140 h 140"/>
                <a:gd name="T4" fmla="*/ 0 w 140"/>
                <a:gd name="T5" fmla="*/ 0 h 140"/>
                <a:gd name="T6" fmla="*/ 140 w 140"/>
                <a:gd name="T7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40">
                  <a:moveTo>
                    <a:pt x="140" y="71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4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8CCF7E0-4429-7B8E-D724-90620CFA8C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75" y="2132013"/>
              <a:ext cx="349250" cy="349250"/>
            </a:xfrm>
            <a:custGeom>
              <a:avLst/>
              <a:gdLst>
                <a:gd name="T0" fmla="*/ 93 w 93"/>
                <a:gd name="T1" fmla="*/ 46 h 93"/>
                <a:gd name="T2" fmla="*/ 47 w 93"/>
                <a:gd name="T3" fmla="*/ 93 h 93"/>
                <a:gd name="T4" fmla="*/ 0 w 93"/>
                <a:gd name="T5" fmla="*/ 46 h 93"/>
                <a:gd name="T6" fmla="*/ 47 w 93"/>
                <a:gd name="T7" fmla="*/ 0 h 93"/>
                <a:gd name="T8" fmla="*/ 93 w 93"/>
                <a:gd name="T9" fmla="*/ 46 h 93"/>
                <a:gd name="T10" fmla="*/ 28 w 93"/>
                <a:gd name="T11" fmla="*/ 34 h 93"/>
                <a:gd name="T12" fmla="*/ 43 w 93"/>
                <a:gd name="T13" fmla="*/ 34 h 93"/>
                <a:gd name="T14" fmla="*/ 46 w 93"/>
                <a:gd name="T15" fmla="*/ 28 h 93"/>
                <a:gd name="T16" fmla="*/ 49 w 93"/>
                <a:gd name="T17" fmla="*/ 34 h 93"/>
                <a:gd name="T18" fmla="*/ 41 w 93"/>
                <a:gd name="T19" fmla="*/ 42 h 93"/>
                <a:gd name="T20" fmla="*/ 39 w 93"/>
                <a:gd name="T21" fmla="*/ 42 h 93"/>
                <a:gd name="T22" fmla="*/ 39 w 93"/>
                <a:gd name="T23" fmla="*/ 56 h 93"/>
                <a:gd name="T24" fmla="*/ 54 w 93"/>
                <a:gd name="T25" fmla="*/ 56 h 93"/>
                <a:gd name="T26" fmla="*/ 54 w 93"/>
                <a:gd name="T27" fmla="*/ 50 h 93"/>
                <a:gd name="T28" fmla="*/ 65 w 93"/>
                <a:gd name="T29" fmla="*/ 34 h 93"/>
                <a:gd name="T30" fmla="*/ 46 w 93"/>
                <a:gd name="T31" fmla="*/ 16 h 93"/>
                <a:gd name="T32" fmla="*/ 28 w 93"/>
                <a:gd name="T33" fmla="*/ 34 h 93"/>
                <a:gd name="T34" fmla="*/ 38 w 93"/>
                <a:gd name="T35" fmla="*/ 71 h 93"/>
                <a:gd name="T36" fmla="*/ 47 w 93"/>
                <a:gd name="T37" fmla="*/ 80 h 93"/>
                <a:gd name="T38" fmla="*/ 55 w 93"/>
                <a:gd name="T39" fmla="*/ 71 h 93"/>
                <a:gd name="T40" fmla="*/ 47 w 93"/>
                <a:gd name="T41" fmla="*/ 62 h 93"/>
                <a:gd name="T42" fmla="*/ 38 w 93"/>
                <a:gd name="T43" fmla="*/ 7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72"/>
                    <a:pt x="72" y="93"/>
                    <a:pt x="47" y="93"/>
                  </a:cubicBezTo>
                  <a:cubicBezTo>
                    <a:pt x="21" y="93"/>
                    <a:pt x="0" y="72"/>
                    <a:pt x="0" y="46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2" y="0"/>
                    <a:pt x="93" y="21"/>
                    <a:pt x="93" y="46"/>
                  </a:cubicBezTo>
                  <a:close/>
                  <a:moveTo>
                    <a:pt x="28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43" y="30"/>
                    <a:pt x="44" y="28"/>
                    <a:pt x="46" y="28"/>
                  </a:cubicBezTo>
                  <a:cubicBezTo>
                    <a:pt x="48" y="28"/>
                    <a:pt x="49" y="30"/>
                    <a:pt x="49" y="34"/>
                  </a:cubicBezTo>
                  <a:cubicBezTo>
                    <a:pt x="49" y="40"/>
                    <a:pt x="47" y="42"/>
                    <a:pt x="41" y="42"/>
                  </a:cubicBezTo>
                  <a:cubicBezTo>
                    <a:pt x="41" y="42"/>
                    <a:pt x="40" y="42"/>
                    <a:pt x="39" y="4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61" y="48"/>
                    <a:pt x="65" y="43"/>
                    <a:pt x="65" y="34"/>
                  </a:cubicBezTo>
                  <a:cubicBezTo>
                    <a:pt x="65" y="23"/>
                    <a:pt x="57" y="16"/>
                    <a:pt x="46" y="16"/>
                  </a:cubicBezTo>
                  <a:cubicBezTo>
                    <a:pt x="34" y="16"/>
                    <a:pt x="28" y="22"/>
                    <a:pt x="28" y="34"/>
                  </a:cubicBezTo>
                  <a:close/>
                  <a:moveTo>
                    <a:pt x="38" y="71"/>
                  </a:moveTo>
                  <a:cubicBezTo>
                    <a:pt x="38" y="76"/>
                    <a:pt x="42" y="80"/>
                    <a:pt x="47" y="80"/>
                  </a:cubicBezTo>
                  <a:cubicBezTo>
                    <a:pt x="51" y="80"/>
                    <a:pt x="55" y="76"/>
                    <a:pt x="55" y="71"/>
                  </a:cubicBezTo>
                  <a:cubicBezTo>
                    <a:pt x="55" y="66"/>
                    <a:pt x="51" y="62"/>
                    <a:pt x="47" y="62"/>
                  </a:cubicBezTo>
                  <a:cubicBezTo>
                    <a:pt x="42" y="62"/>
                    <a:pt x="38" y="66"/>
                    <a:pt x="3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5F735B8-E288-6049-9732-E13A5CD83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9600" y="2128838"/>
              <a:ext cx="341313" cy="352425"/>
            </a:xfrm>
            <a:custGeom>
              <a:avLst/>
              <a:gdLst>
                <a:gd name="T0" fmla="*/ 91 w 91"/>
                <a:gd name="T1" fmla="*/ 40 h 94"/>
                <a:gd name="T2" fmla="*/ 86 w 91"/>
                <a:gd name="T3" fmla="*/ 61 h 94"/>
                <a:gd name="T4" fmla="*/ 67 w 91"/>
                <a:gd name="T5" fmla="*/ 72 h 94"/>
                <a:gd name="T6" fmla="*/ 59 w 91"/>
                <a:gd name="T7" fmla="*/ 69 h 94"/>
                <a:gd name="T8" fmla="*/ 56 w 91"/>
                <a:gd name="T9" fmla="*/ 65 h 94"/>
                <a:gd name="T10" fmla="*/ 42 w 91"/>
                <a:gd name="T11" fmla="*/ 72 h 94"/>
                <a:gd name="T12" fmla="*/ 28 w 91"/>
                <a:gd name="T13" fmla="*/ 65 h 94"/>
                <a:gd name="T14" fmla="*/ 24 w 91"/>
                <a:gd name="T15" fmla="*/ 49 h 94"/>
                <a:gd name="T16" fmla="*/ 29 w 91"/>
                <a:gd name="T17" fmla="*/ 32 h 94"/>
                <a:gd name="T18" fmla="*/ 45 w 91"/>
                <a:gd name="T19" fmla="*/ 24 h 94"/>
                <a:gd name="T20" fmla="*/ 56 w 91"/>
                <a:gd name="T21" fmla="*/ 29 h 94"/>
                <a:gd name="T22" fmla="*/ 57 w 91"/>
                <a:gd name="T23" fmla="*/ 26 h 94"/>
                <a:gd name="T24" fmla="*/ 66 w 91"/>
                <a:gd name="T25" fmla="*/ 26 h 94"/>
                <a:gd name="T26" fmla="*/ 64 w 91"/>
                <a:gd name="T27" fmla="*/ 55 h 94"/>
                <a:gd name="T28" fmla="*/ 65 w 91"/>
                <a:gd name="T29" fmla="*/ 60 h 94"/>
                <a:gd name="T30" fmla="*/ 68 w 91"/>
                <a:gd name="T31" fmla="*/ 61 h 94"/>
                <a:gd name="T32" fmla="*/ 80 w 91"/>
                <a:gd name="T33" fmla="*/ 40 h 94"/>
                <a:gd name="T34" fmla="*/ 72 w 91"/>
                <a:gd name="T35" fmla="*/ 20 h 94"/>
                <a:gd name="T36" fmla="*/ 48 w 91"/>
                <a:gd name="T37" fmla="*/ 11 h 94"/>
                <a:gd name="T38" fmla="*/ 23 w 91"/>
                <a:gd name="T39" fmla="*/ 20 h 94"/>
                <a:gd name="T40" fmla="*/ 11 w 91"/>
                <a:gd name="T41" fmla="*/ 48 h 94"/>
                <a:gd name="T42" fmla="*/ 21 w 91"/>
                <a:gd name="T43" fmla="*/ 74 h 94"/>
                <a:gd name="T44" fmla="*/ 45 w 91"/>
                <a:gd name="T45" fmla="*/ 83 h 94"/>
                <a:gd name="T46" fmla="*/ 73 w 91"/>
                <a:gd name="T47" fmla="*/ 78 h 94"/>
                <a:gd name="T48" fmla="*/ 74 w 91"/>
                <a:gd name="T49" fmla="*/ 77 h 94"/>
                <a:gd name="T50" fmla="*/ 74 w 91"/>
                <a:gd name="T51" fmla="*/ 88 h 94"/>
                <a:gd name="T52" fmla="*/ 74 w 91"/>
                <a:gd name="T53" fmla="*/ 88 h 94"/>
                <a:gd name="T54" fmla="*/ 45 w 91"/>
                <a:gd name="T55" fmla="*/ 94 h 94"/>
                <a:gd name="T56" fmla="*/ 14 w 91"/>
                <a:gd name="T57" fmla="*/ 83 h 94"/>
                <a:gd name="T58" fmla="*/ 0 w 91"/>
                <a:gd name="T59" fmla="*/ 47 h 94"/>
                <a:gd name="T60" fmla="*/ 13 w 91"/>
                <a:gd name="T61" fmla="*/ 13 h 94"/>
                <a:gd name="T62" fmla="*/ 28 w 91"/>
                <a:gd name="T63" fmla="*/ 4 h 94"/>
                <a:gd name="T64" fmla="*/ 48 w 91"/>
                <a:gd name="T65" fmla="*/ 0 h 94"/>
                <a:gd name="T66" fmla="*/ 80 w 91"/>
                <a:gd name="T67" fmla="*/ 12 h 94"/>
                <a:gd name="T68" fmla="*/ 88 w 91"/>
                <a:gd name="T69" fmla="*/ 24 h 94"/>
                <a:gd name="T70" fmla="*/ 91 w 91"/>
                <a:gd name="T71" fmla="*/ 40 h 94"/>
                <a:gd name="T72" fmla="*/ 52 w 91"/>
                <a:gd name="T73" fmla="*/ 56 h 94"/>
                <a:gd name="T74" fmla="*/ 54 w 91"/>
                <a:gd name="T75" fmla="*/ 46 h 94"/>
                <a:gd name="T76" fmla="*/ 52 w 91"/>
                <a:gd name="T77" fmla="*/ 38 h 94"/>
                <a:gd name="T78" fmla="*/ 45 w 91"/>
                <a:gd name="T79" fmla="*/ 35 h 94"/>
                <a:gd name="T80" fmla="*/ 38 w 91"/>
                <a:gd name="T81" fmla="*/ 39 h 94"/>
                <a:gd name="T82" fmla="*/ 36 w 91"/>
                <a:gd name="T83" fmla="*/ 49 h 94"/>
                <a:gd name="T84" fmla="*/ 44 w 91"/>
                <a:gd name="T85" fmla="*/ 61 h 94"/>
                <a:gd name="T86" fmla="*/ 52 w 91"/>
                <a:gd name="T87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4">
                  <a:moveTo>
                    <a:pt x="91" y="40"/>
                  </a:moveTo>
                  <a:cubicBezTo>
                    <a:pt x="91" y="48"/>
                    <a:pt x="89" y="56"/>
                    <a:pt x="86" y="61"/>
                  </a:cubicBezTo>
                  <a:cubicBezTo>
                    <a:pt x="81" y="68"/>
                    <a:pt x="75" y="72"/>
                    <a:pt x="67" y="72"/>
                  </a:cubicBezTo>
                  <a:cubicBezTo>
                    <a:pt x="64" y="72"/>
                    <a:pt x="61" y="71"/>
                    <a:pt x="59" y="69"/>
                  </a:cubicBezTo>
                  <a:cubicBezTo>
                    <a:pt x="58" y="68"/>
                    <a:pt x="56" y="67"/>
                    <a:pt x="56" y="65"/>
                  </a:cubicBezTo>
                  <a:cubicBezTo>
                    <a:pt x="53" y="69"/>
                    <a:pt x="48" y="72"/>
                    <a:pt x="42" y="72"/>
                  </a:cubicBezTo>
                  <a:cubicBezTo>
                    <a:pt x="37" y="72"/>
                    <a:pt x="32" y="69"/>
                    <a:pt x="28" y="65"/>
                  </a:cubicBezTo>
                  <a:cubicBezTo>
                    <a:pt x="25" y="61"/>
                    <a:pt x="24" y="55"/>
                    <a:pt x="24" y="49"/>
                  </a:cubicBezTo>
                  <a:cubicBezTo>
                    <a:pt x="24" y="42"/>
                    <a:pt x="25" y="36"/>
                    <a:pt x="29" y="32"/>
                  </a:cubicBezTo>
                  <a:cubicBezTo>
                    <a:pt x="33" y="27"/>
                    <a:pt x="39" y="24"/>
                    <a:pt x="45" y="24"/>
                  </a:cubicBezTo>
                  <a:cubicBezTo>
                    <a:pt x="50" y="24"/>
                    <a:pt x="53" y="26"/>
                    <a:pt x="56" y="2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8"/>
                    <a:pt x="65" y="60"/>
                    <a:pt x="65" y="60"/>
                  </a:cubicBezTo>
                  <a:cubicBezTo>
                    <a:pt x="66" y="61"/>
                    <a:pt x="67" y="61"/>
                    <a:pt x="68" y="61"/>
                  </a:cubicBezTo>
                  <a:cubicBezTo>
                    <a:pt x="77" y="61"/>
                    <a:pt x="80" y="47"/>
                    <a:pt x="80" y="40"/>
                  </a:cubicBezTo>
                  <a:cubicBezTo>
                    <a:pt x="80" y="32"/>
                    <a:pt x="77" y="25"/>
                    <a:pt x="72" y="20"/>
                  </a:cubicBezTo>
                  <a:cubicBezTo>
                    <a:pt x="66" y="14"/>
                    <a:pt x="58" y="11"/>
                    <a:pt x="48" y="11"/>
                  </a:cubicBezTo>
                  <a:cubicBezTo>
                    <a:pt x="38" y="11"/>
                    <a:pt x="30" y="14"/>
                    <a:pt x="23" y="20"/>
                  </a:cubicBezTo>
                  <a:cubicBezTo>
                    <a:pt x="16" y="27"/>
                    <a:pt x="11" y="36"/>
                    <a:pt x="11" y="48"/>
                  </a:cubicBezTo>
                  <a:cubicBezTo>
                    <a:pt x="11" y="58"/>
                    <a:pt x="15" y="67"/>
                    <a:pt x="21" y="74"/>
                  </a:cubicBezTo>
                  <a:cubicBezTo>
                    <a:pt x="27" y="80"/>
                    <a:pt x="35" y="83"/>
                    <a:pt x="45" y="83"/>
                  </a:cubicBezTo>
                  <a:cubicBezTo>
                    <a:pt x="56" y="83"/>
                    <a:pt x="64" y="81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66" y="92"/>
                    <a:pt x="56" y="94"/>
                    <a:pt x="45" y="94"/>
                  </a:cubicBezTo>
                  <a:cubicBezTo>
                    <a:pt x="32" y="94"/>
                    <a:pt x="22" y="90"/>
                    <a:pt x="14" y="83"/>
                  </a:cubicBezTo>
                  <a:cubicBezTo>
                    <a:pt x="4" y="74"/>
                    <a:pt x="0" y="62"/>
                    <a:pt x="0" y="47"/>
                  </a:cubicBezTo>
                  <a:cubicBezTo>
                    <a:pt x="0" y="34"/>
                    <a:pt x="4" y="22"/>
                    <a:pt x="13" y="13"/>
                  </a:cubicBezTo>
                  <a:cubicBezTo>
                    <a:pt x="17" y="9"/>
                    <a:pt x="22" y="6"/>
                    <a:pt x="28" y="4"/>
                  </a:cubicBezTo>
                  <a:cubicBezTo>
                    <a:pt x="34" y="1"/>
                    <a:pt x="41" y="0"/>
                    <a:pt x="48" y="0"/>
                  </a:cubicBezTo>
                  <a:cubicBezTo>
                    <a:pt x="61" y="0"/>
                    <a:pt x="72" y="5"/>
                    <a:pt x="80" y="12"/>
                  </a:cubicBezTo>
                  <a:cubicBezTo>
                    <a:pt x="84" y="16"/>
                    <a:pt x="87" y="20"/>
                    <a:pt x="88" y="24"/>
                  </a:cubicBezTo>
                  <a:cubicBezTo>
                    <a:pt x="90" y="29"/>
                    <a:pt x="91" y="34"/>
                    <a:pt x="91" y="40"/>
                  </a:cubicBezTo>
                  <a:close/>
                  <a:moveTo>
                    <a:pt x="52" y="56"/>
                  </a:moveTo>
                  <a:cubicBezTo>
                    <a:pt x="54" y="53"/>
                    <a:pt x="54" y="49"/>
                    <a:pt x="54" y="46"/>
                  </a:cubicBezTo>
                  <a:cubicBezTo>
                    <a:pt x="54" y="43"/>
                    <a:pt x="53" y="40"/>
                    <a:pt x="52" y="38"/>
                  </a:cubicBezTo>
                  <a:cubicBezTo>
                    <a:pt x="51" y="36"/>
                    <a:pt x="48" y="35"/>
                    <a:pt x="45" y="35"/>
                  </a:cubicBezTo>
                  <a:cubicBezTo>
                    <a:pt x="42" y="35"/>
                    <a:pt x="39" y="36"/>
                    <a:pt x="38" y="39"/>
                  </a:cubicBezTo>
                  <a:cubicBezTo>
                    <a:pt x="36" y="42"/>
                    <a:pt x="36" y="45"/>
                    <a:pt x="36" y="49"/>
                  </a:cubicBezTo>
                  <a:cubicBezTo>
                    <a:pt x="36" y="52"/>
                    <a:pt x="37" y="61"/>
                    <a:pt x="44" y="61"/>
                  </a:cubicBezTo>
                  <a:cubicBezTo>
                    <a:pt x="47" y="61"/>
                    <a:pt x="50" y="59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60E67B4-F99B-5748-B752-3291655A5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100" y="2917825"/>
              <a:ext cx="395288" cy="300038"/>
            </a:xfrm>
            <a:custGeom>
              <a:avLst/>
              <a:gdLst>
                <a:gd name="T0" fmla="*/ 105 w 105"/>
                <a:gd name="T1" fmla="*/ 7 h 80"/>
                <a:gd name="T2" fmla="*/ 105 w 105"/>
                <a:gd name="T3" fmla="*/ 80 h 80"/>
                <a:gd name="T4" fmla="*/ 0 w 105"/>
                <a:gd name="T5" fmla="*/ 80 h 80"/>
                <a:gd name="T6" fmla="*/ 0 w 105"/>
                <a:gd name="T7" fmla="*/ 7 h 80"/>
                <a:gd name="T8" fmla="*/ 16 w 105"/>
                <a:gd name="T9" fmla="*/ 7 h 80"/>
                <a:gd name="T10" fmla="*/ 16 w 105"/>
                <a:gd name="T11" fmla="*/ 0 h 80"/>
                <a:gd name="T12" fmla="*/ 27 w 105"/>
                <a:gd name="T13" fmla="*/ 0 h 80"/>
                <a:gd name="T14" fmla="*/ 27 w 105"/>
                <a:gd name="T15" fmla="*/ 7 h 80"/>
                <a:gd name="T16" fmla="*/ 105 w 105"/>
                <a:gd name="T17" fmla="*/ 7 h 80"/>
                <a:gd name="T18" fmla="*/ 99 w 105"/>
                <a:gd name="T19" fmla="*/ 12 h 80"/>
                <a:gd name="T20" fmla="*/ 5 w 105"/>
                <a:gd name="T21" fmla="*/ 12 h 80"/>
                <a:gd name="T22" fmla="*/ 5 w 105"/>
                <a:gd name="T23" fmla="*/ 34 h 80"/>
                <a:gd name="T24" fmla="*/ 34 w 105"/>
                <a:gd name="T25" fmla="*/ 34 h 80"/>
                <a:gd name="T26" fmla="*/ 52 w 105"/>
                <a:gd name="T27" fmla="*/ 25 h 80"/>
                <a:gd name="T28" fmla="*/ 71 w 105"/>
                <a:gd name="T29" fmla="*/ 34 h 80"/>
                <a:gd name="T30" fmla="*/ 99 w 105"/>
                <a:gd name="T31" fmla="*/ 34 h 80"/>
                <a:gd name="T32" fmla="*/ 99 w 105"/>
                <a:gd name="T33" fmla="*/ 12 h 80"/>
                <a:gd name="T34" fmla="*/ 52 w 105"/>
                <a:gd name="T35" fmla="*/ 29 h 80"/>
                <a:gd name="T36" fmla="*/ 33 w 105"/>
                <a:gd name="T37" fmla="*/ 49 h 80"/>
                <a:gd name="T38" fmla="*/ 52 w 105"/>
                <a:gd name="T39" fmla="*/ 68 h 80"/>
                <a:gd name="T40" fmla="*/ 72 w 105"/>
                <a:gd name="T41" fmla="*/ 49 h 80"/>
                <a:gd name="T42" fmla="*/ 52 w 105"/>
                <a:gd name="T43" fmla="*/ 29 h 80"/>
                <a:gd name="T44" fmla="*/ 52 w 105"/>
                <a:gd name="T45" fmla="*/ 37 h 80"/>
                <a:gd name="T46" fmla="*/ 41 w 105"/>
                <a:gd name="T47" fmla="*/ 49 h 80"/>
                <a:gd name="T48" fmla="*/ 52 w 105"/>
                <a:gd name="T49" fmla="*/ 60 h 80"/>
                <a:gd name="T50" fmla="*/ 64 w 105"/>
                <a:gd name="T51" fmla="*/ 49 h 80"/>
                <a:gd name="T52" fmla="*/ 52 w 105"/>
                <a:gd name="T53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" h="80">
                  <a:moveTo>
                    <a:pt x="105" y="7"/>
                  </a:moveTo>
                  <a:cubicBezTo>
                    <a:pt x="105" y="80"/>
                    <a:pt x="105" y="80"/>
                    <a:pt x="105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"/>
                    <a:pt x="27" y="7"/>
                    <a:pt x="27" y="7"/>
                  </a:cubicBezTo>
                  <a:lnTo>
                    <a:pt x="105" y="7"/>
                  </a:lnTo>
                  <a:close/>
                  <a:moveTo>
                    <a:pt x="99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8" y="29"/>
                    <a:pt x="45" y="25"/>
                    <a:pt x="52" y="25"/>
                  </a:cubicBezTo>
                  <a:cubicBezTo>
                    <a:pt x="60" y="25"/>
                    <a:pt x="66" y="29"/>
                    <a:pt x="71" y="34"/>
                  </a:cubicBezTo>
                  <a:cubicBezTo>
                    <a:pt x="99" y="34"/>
                    <a:pt x="99" y="34"/>
                    <a:pt x="99" y="34"/>
                  </a:cubicBezTo>
                  <a:lnTo>
                    <a:pt x="99" y="12"/>
                  </a:lnTo>
                  <a:close/>
                  <a:moveTo>
                    <a:pt x="52" y="29"/>
                  </a:moveTo>
                  <a:cubicBezTo>
                    <a:pt x="42" y="29"/>
                    <a:pt x="33" y="38"/>
                    <a:pt x="33" y="49"/>
                  </a:cubicBezTo>
                  <a:cubicBezTo>
                    <a:pt x="33" y="59"/>
                    <a:pt x="42" y="68"/>
                    <a:pt x="52" y="68"/>
                  </a:cubicBezTo>
                  <a:cubicBezTo>
                    <a:pt x="63" y="68"/>
                    <a:pt x="72" y="59"/>
                    <a:pt x="72" y="49"/>
                  </a:cubicBezTo>
                  <a:cubicBezTo>
                    <a:pt x="72" y="38"/>
                    <a:pt x="63" y="29"/>
                    <a:pt x="52" y="29"/>
                  </a:cubicBezTo>
                  <a:close/>
                  <a:moveTo>
                    <a:pt x="52" y="37"/>
                  </a:moveTo>
                  <a:cubicBezTo>
                    <a:pt x="46" y="37"/>
                    <a:pt x="41" y="42"/>
                    <a:pt x="41" y="49"/>
                  </a:cubicBezTo>
                  <a:cubicBezTo>
                    <a:pt x="41" y="55"/>
                    <a:pt x="46" y="60"/>
                    <a:pt x="52" y="60"/>
                  </a:cubicBezTo>
                  <a:cubicBezTo>
                    <a:pt x="59" y="60"/>
                    <a:pt x="64" y="55"/>
                    <a:pt x="64" y="49"/>
                  </a:cubicBezTo>
                  <a:cubicBezTo>
                    <a:pt x="64" y="42"/>
                    <a:pt x="59" y="37"/>
                    <a:pt x="5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B96F738-8DA8-1D9E-5081-85E7F75B2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0538" y="2887663"/>
              <a:ext cx="274638" cy="341313"/>
            </a:xfrm>
            <a:custGeom>
              <a:avLst/>
              <a:gdLst>
                <a:gd name="T0" fmla="*/ 73 w 73"/>
                <a:gd name="T1" fmla="*/ 13 h 91"/>
                <a:gd name="T2" fmla="*/ 73 w 73"/>
                <a:gd name="T3" fmla="*/ 91 h 91"/>
                <a:gd name="T4" fmla="*/ 15 w 73"/>
                <a:gd name="T5" fmla="*/ 91 h 91"/>
                <a:gd name="T6" fmla="*/ 0 w 73"/>
                <a:gd name="T7" fmla="*/ 76 h 91"/>
                <a:gd name="T8" fmla="*/ 0 w 73"/>
                <a:gd name="T9" fmla="*/ 9 h 91"/>
                <a:gd name="T10" fmla="*/ 9 w 73"/>
                <a:gd name="T11" fmla="*/ 0 h 91"/>
                <a:gd name="T12" fmla="*/ 62 w 73"/>
                <a:gd name="T13" fmla="*/ 0 h 91"/>
                <a:gd name="T14" fmla="*/ 62 w 73"/>
                <a:gd name="T15" fmla="*/ 67 h 91"/>
                <a:gd name="T16" fmla="*/ 15 w 73"/>
                <a:gd name="T17" fmla="*/ 67 h 91"/>
                <a:gd name="T18" fmla="*/ 5 w 73"/>
                <a:gd name="T19" fmla="*/ 76 h 91"/>
                <a:gd name="T20" fmla="*/ 5 w 73"/>
                <a:gd name="T21" fmla="*/ 76 h 91"/>
                <a:gd name="T22" fmla="*/ 15 w 73"/>
                <a:gd name="T23" fmla="*/ 86 h 91"/>
                <a:gd name="T24" fmla="*/ 69 w 73"/>
                <a:gd name="T25" fmla="*/ 86 h 91"/>
                <a:gd name="T26" fmla="*/ 69 w 73"/>
                <a:gd name="T27" fmla="*/ 13 h 91"/>
                <a:gd name="T28" fmla="*/ 73 w 73"/>
                <a:gd name="T29" fmla="*/ 13 h 91"/>
                <a:gd name="T30" fmla="*/ 62 w 73"/>
                <a:gd name="T31" fmla="*/ 74 h 91"/>
                <a:gd name="T32" fmla="*/ 16 w 73"/>
                <a:gd name="T33" fmla="*/ 74 h 91"/>
                <a:gd name="T34" fmla="*/ 13 w 73"/>
                <a:gd name="T35" fmla="*/ 76 h 91"/>
                <a:gd name="T36" fmla="*/ 16 w 73"/>
                <a:gd name="T37" fmla="*/ 78 h 91"/>
                <a:gd name="T38" fmla="*/ 62 w 73"/>
                <a:gd name="T39" fmla="*/ 78 h 91"/>
                <a:gd name="T40" fmla="*/ 62 w 73"/>
                <a:gd name="T41" fmla="*/ 7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91">
                  <a:moveTo>
                    <a:pt x="73" y="13"/>
                  </a:moveTo>
                  <a:cubicBezTo>
                    <a:pt x="73" y="91"/>
                    <a:pt x="73" y="91"/>
                    <a:pt x="73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7" y="91"/>
                    <a:pt x="0" y="85"/>
                    <a:pt x="0" y="7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9" y="67"/>
                    <a:pt x="5" y="70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82"/>
                    <a:pt x="9" y="86"/>
                    <a:pt x="15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73" y="13"/>
                  </a:lnTo>
                  <a:close/>
                  <a:moveTo>
                    <a:pt x="62" y="74"/>
                  </a:moveTo>
                  <a:cubicBezTo>
                    <a:pt x="16" y="74"/>
                    <a:pt x="16" y="74"/>
                    <a:pt x="16" y="74"/>
                  </a:cubicBezTo>
                  <a:cubicBezTo>
                    <a:pt x="15" y="74"/>
                    <a:pt x="13" y="75"/>
                    <a:pt x="13" y="76"/>
                  </a:cubicBezTo>
                  <a:cubicBezTo>
                    <a:pt x="13" y="77"/>
                    <a:pt x="15" y="78"/>
                    <a:pt x="16" y="78"/>
                  </a:cubicBezTo>
                  <a:cubicBezTo>
                    <a:pt x="62" y="78"/>
                    <a:pt x="62" y="78"/>
                    <a:pt x="62" y="78"/>
                  </a:cubicBezTo>
                  <a:lnTo>
                    <a:pt x="6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C735654-7794-EFCE-60F4-CC38C5B6CF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8550" y="2879725"/>
              <a:ext cx="349250" cy="349250"/>
            </a:xfrm>
            <a:custGeom>
              <a:avLst/>
              <a:gdLst>
                <a:gd name="T0" fmla="*/ 93 w 93"/>
                <a:gd name="T1" fmla="*/ 46 h 93"/>
                <a:gd name="T2" fmla="*/ 46 w 93"/>
                <a:gd name="T3" fmla="*/ 93 h 93"/>
                <a:gd name="T4" fmla="*/ 0 w 93"/>
                <a:gd name="T5" fmla="*/ 46 h 93"/>
                <a:gd name="T6" fmla="*/ 46 w 93"/>
                <a:gd name="T7" fmla="*/ 0 h 93"/>
                <a:gd name="T8" fmla="*/ 93 w 93"/>
                <a:gd name="T9" fmla="*/ 46 h 93"/>
                <a:gd name="T10" fmla="*/ 16 w 93"/>
                <a:gd name="T11" fmla="*/ 76 h 93"/>
                <a:gd name="T12" fmla="*/ 26 w 93"/>
                <a:gd name="T13" fmla="*/ 83 h 93"/>
                <a:gd name="T14" fmla="*/ 36 w 93"/>
                <a:gd name="T15" fmla="*/ 63 h 93"/>
                <a:gd name="T16" fmla="*/ 47 w 93"/>
                <a:gd name="T17" fmla="*/ 66 h 93"/>
                <a:gd name="T18" fmla="*/ 67 w 93"/>
                <a:gd name="T19" fmla="*/ 46 h 93"/>
                <a:gd name="T20" fmla="*/ 61 w 93"/>
                <a:gd name="T21" fmla="*/ 32 h 93"/>
                <a:gd name="T22" fmla="*/ 80 w 93"/>
                <a:gd name="T23" fmla="*/ 20 h 93"/>
                <a:gd name="T24" fmla="*/ 77 w 93"/>
                <a:gd name="T25" fmla="*/ 16 h 93"/>
                <a:gd name="T26" fmla="*/ 67 w 93"/>
                <a:gd name="T27" fmla="*/ 9 h 93"/>
                <a:gd name="T28" fmla="*/ 57 w 93"/>
                <a:gd name="T29" fmla="*/ 29 h 93"/>
                <a:gd name="T30" fmla="*/ 47 w 93"/>
                <a:gd name="T31" fmla="*/ 26 h 93"/>
                <a:gd name="T32" fmla="*/ 26 w 93"/>
                <a:gd name="T33" fmla="*/ 46 h 93"/>
                <a:gd name="T34" fmla="*/ 32 w 93"/>
                <a:gd name="T35" fmla="*/ 60 h 93"/>
                <a:gd name="T36" fmla="*/ 13 w 93"/>
                <a:gd name="T37" fmla="*/ 72 h 93"/>
                <a:gd name="T38" fmla="*/ 16 w 93"/>
                <a:gd name="T39" fmla="*/ 76 h 93"/>
                <a:gd name="T40" fmla="*/ 38 w 93"/>
                <a:gd name="T41" fmla="*/ 46 h 93"/>
                <a:gd name="T42" fmla="*/ 47 w 93"/>
                <a:gd name="T43" fmla="*/ 37 h 93"/>
                <a:gd name="T44" fmla="*/ 55 w 93"/>
                <a:gd name="T45" fmla="*/ 46 h 93"/>
                <a:gd name="T46" fmla="*/ 47 w 93"/>
                <a:gd name="T47" fmla="*/ 55 h 93"/>
                <a:gd name="T48" fmla="*/ 38 w 93"/>
                <a:gd name="T49" fmla="*/ 46 h 93"/>
                <a:gd name="T50" fmla="*/ 42 w 93"/>
                <a:gd name="T51" fmla="*/ 46 h 93"/>
                <a:gd name="T52" fmla="*/ 47 w 93"/>
                <a:gd name="T53" fmla="*/ 51 h 93"/>
                <a:gd name="T54" fmla="*/ 51 w 93"/>
                <a:gd name="T55" fmla="*/ 46 h 93"/>
                <a:gd name="T56" fmla="*/ 47 w 93"/>
                <a:gd name="T57" fmla="*/ 42 h 93"/>
                <a:gd name="T58" fmla="*/ 42 w 93"/>
                <a:gd name="T5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72"/>
                    <a:pt x="72" y="93"/>
                    <a:pt x="46" y="93"/>
                  </a:cubicBezTo>
                  <a:cubicBezTo>
                    <a:pt x="21" y="93"/>
                    <a:pt x="0" y="72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2" y="0"/>
                    <a:pt x="93" y="21"/>
                    <a:pt x="93" y="46"/>
                  </a:cubicBezTo>
                  <a:close/>
                  <a:moveTo>
                    <a:pt x="16" y="76"/>
                  </a:moveTo>
                  <a:cubicBezTo>
                    <a:pt x="19" y="79"/>
                    <a:pt x="22" y="81"/>
                    <a:pt x="26" y="8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9" y="65"/>
                    <a:pt x="43" y="66"/>
                    <a:pt x="47" y="66"/>
                  </a:cubicBezTo>
                  <a:cubicBezTo>
                    <a:pt x="58" y="66"/>
                    <a:pt x="67" y="57"/>
                    <a:pt x="67" y="46"/>
                  </a:cubicBezTo>
                  <a:cubicBezTo>
                    <a:pt x="67" y="41"/>
                    <a:pt x="65" y="36"/>
                    <a:pt x="61" y="3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19"/>
                    <a:pt x="78" y="17"/>
                    <a:pt x="77" y="16"/>
                  </a:cubicBezTo>
                  <a:cubicBezTo>
                    <a:pt x="74" y="13"/>
                    <a:pt x="71" y="11"/>
                    <a:pt x="67" y="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4" y="27"/>
                    <a:pt x="50" y="26"/>
                    <a:pt x="47" y="26"/>
                  </a:cubicBezTo>
                  <a:cubicBezTo>
                    <a:pt x="35" y="26"/>
                    <a:pt x="26" y="35"/>
                    <a:pt x="26" y="46"/>
                  </a:cubicBezTo>
                  <a:cubicBezTo>
                    <a:pt x="26" y="52"/>
                    <a:pt x="28" y="56"/>
                    <a:pt x="32" y="60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4"/>
                    <a:pt x="15" y="75"/>
                    <a:pt x="16" y="76"/>
                  </a:cubicBezTo>
                  <a:close/>
                  <a:moveTo>
                    <a:pt x="38" y="46"/>
                  </a:moveTo>
                  <a:cubicBezTo>
                    <a:pt x="38" y="41"/>
                    <a:pt x="42" y="37"/>
                    <a:pt x="47" y="37"/>
                  </a:cubicBezTo>
                  <a:cubicBezTo>
                    <a:pt x="51" y="37"/>
                    <a:pt x="55" y="41"/>
                    <a:pt x="55" y="46"/>
                  </a:cubicBezTo>
                  <a:cubicBezTo>
                    <a:pt x="55" y="51"/>
                    <a:pt x="51" y="55"/>
                    <a:pt x="47" y="55"/>
                  </a:cubicBezTo>
                  <a:cubicBezTo>
                    <a:pt x="42" y="55"/>
                    <a:pt x="38" y="51"/>
                    <a:pt x="38" y="46"/>
                  </a:cubicBezTo>
                  <a:close/>
                  <a:moveTo>
                    <a:pt x="42" y="46"/>
                  </a:moveTo>
                  <a:cubicBezTo>
                    <a:pt x="42" y="49"/>
                    <a:pt x="44" y="51"/>
                    <a:pt x="47" y="51"/>
                  </a:cubicBezTo>
                  <a:cubicBezTo>
                    <a:pt x="49" y="51"/>
                    <a:pt x="51" y="49"/>
                    <a:pt x="51" y="46"/>
                  </a:cubicBezTo>
                  <a:cubicBezTo>
                    <a:pt x="51" y="44"/>
                    <a:pt x="49" y="42"/>
                    <a:pt x="47" y="42"/>
                  </a:cubicBezTo>
                  <a:cubicBezTo>
                    <a:pt x="44" y="42"/>
                    <a:pt x="42" y="44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26CF0D7-122C-8F2D-7AE5-3FD3E55F1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1175" y="2887663"/>
              <a:ext cx="271463" cy="330200"/>
            </a:xfrm>
            <a:custGeom>
              <a:avLst/>
              <a:gdLst>
                <a:gd name="T0" fmla="*/ 116 w 171"/>
                <a:gd name="T1" fmla="*/ 0 h 208"/>
                <a:gd name="T2" fmla="*/ 171 w 171"/>
                <a:gd name="T3" fmla="*/ 57 h 208"/>
                <a:gd name="T4" fmla="*/ 171 w 171"/>
                <a:gd name="T5" fmla="*/ 208 h 208"/>
                <a:gd name="T6" fmla="*/ 0 w 171"/>
                <a:gd name="T7" fmla="*/ 208 h 208"/>
                <a:gd name="T8" fmla="*/ 0 w 171"/>
                <a:gd name="T9" fmla="*/ 0 h 208"/>
                <a:gd name="T10" fmla="*/ 116 w 171"/>
                <a:gd name="T11" fmla="*/ 0 h 208"/>
                <a:gd name="T12" fmla="*/ 26 w 171"/>
                <a:gd name="T13" fmla="*/ 182 h 208"/>
                <a:gd name="T14" fmla="*/ 147 w 171"/>
                <a:gd name="T15" fmla="*/ 182 h 208"/>
                <a:gd name="T16" fmla="*/ 147 w 171"/>
                <a:gd name="T17" fmla="*/ 66 h 208"/>
                <a:gd name="T18" fmla="*/ 102 w 171"/>
                <a:gd name="T19" fmla="*/ 66 h 208"/>
                <a:gd name="T20" fmla="*/ 102 w 171"/>
                <a:gd name="T21" fmla="*/ 26 h 208"/>
                <a:gd name="T22" fmla="*/ 26 w 171"/>
                <a:gd name="T23" fmla="*/ 26 h 208"/>
                <a:gd name="T24" fmla="*/ 26 w 171"/>
                <a:gd name="T25" fmla="*/ 182 h 208"/>
                <a:gd name="T26" fmla="*/ 100 w 171"/>
                <a:gd name="T27" fmla="*/ 114 h 208"/>
                <a:gd name="T28" fmla="*/ 100 w 171"/>
                <a:gd name="T29" fmla="*/ 85 h 208"/>
                <a:gd name="T30" fmla="*/ 71 w 171"/>
                <a:gd name="T31" fmla="*/ 85 h 208"/>
                <a:gd name="T32" fmla="*/ 71 w 171"/>
                <a:gd name="T33" fmla="*/ 114 h 208"/>
                <a:gd name="T34" fmla="*/ 41 w 171"/>
                <a:gd name="T35" fmla="*/ 114 h 208"/>
                <a:gd name="T36" fmla="*/ 85 w 171"/>
                <a:gd name="T37" fmla="*/ 168 h 208"/>
                <a:gd name="T38" fmla="*/ 133 w 171"/>
                <a:gd name="T39" fmla="*/ 114 h 208"/>
                <a:gd name="T40" fmla="*/ 100 w 171"/>
                <a:gd name="T41" fmla="*/ 11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208">
                  <a:moveTo>
                    <a:pt x="116" y="0"/>
                  </a:moveTo>
                  <a:lnTo>
                    <a:pt x="171" y="57"/>
                  </a:lnTo>
                  <a:lnTo>
                    <a:pt x="171" y="208"/>
                  </a:lnTo>
                  <a:lnTo>
                    <a:pt x="0" y="208"/>
                  </a:lnTo>
                  <a:lnTo>
                    <a:pt x="0" y="0"/>
                  </a:lnTo>
                  <a:lnTo>
                    <a:pt x="116" y="0"/>
                  </a:lnTo>
                  <a:close/>
                  <a:moveTo>
                    <a:pt x="26" y="182"/>
                  </a:moveTo>
                  <a:lnTo>
                    <a:pt x="147" y="182"/>
                  </a:lnTo>
                  <a:lnTo>
                    <a:pt x="147" y="66"/>
                  </a:lnTo>
                  <a:lnTo>
                    <a:pt x="102" y="66"/>
                  </a:lnTo>
                  <a:lnTo>
                    <a:pt x="102" y="26"/>
                  </a:lnTo>
                  <a:lnTo>
                    <a:pt x="26" y="26"/>
                  </a:lnTo>
                  <a:lnTo>
                    <a:pt x="26" y="182"/>
                  </a:lnTo>
                  <a:close/>
                  <a:moveTo>
                    <a:pt x="100" y="114"/>
                  </a:moveTo>
                  <a:lnTo>
                    <a:pt x="100" y="85"/>
                  </a:lnTo>
                  <a:lnTo>
                    <a:pt x="71" y="85"/>
                  </a:lnTo>
                  <a:lnTo>
                    <a:pt x="71" y="114"/>
                  </a:lnTo>
                  <a:lnTo>
                    <a:pt x="41" y="114"/>
                  </a:lnTo>
                  <a:lnTo>
                    <a:pt x="85" y="168"/>
                  </a:lnTo>
                  <a:lnTo>
                    <a:pt x="133" y="114"/>
                  </a:lnTo>
                  <a:lnTo>
                    <a:pt x="10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F69A313-F3EE-04E2-155E-2D650F810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2675" y="2932113"/>
              <a:ext cx="423863" cy="296863"/>
            </a:xfrm>
            <a:custGeom>
              <a:avLst/>
              <a:gdLst>
                <a:gd name="T0" fmla="*/ 113 w 113"/>
                <a:gd name="T1" fmla="*/ 40 h 79"/>
                <a:gd name="T2" fmla="*/ 56 w 113"/>
                <a:gd name="T3" fmla="*/ 79 h 79"/>
                <a:gd name="T4" fmla="*/ 0 w 113"/>
                <a:gd name="T5" fmla="*/ 40 h 79"/>
                <a:gd name="T6" fmla="*/ 56 w 113"/>
                <a:gd name="T7" fmla="*/ 0 h 79"/>
                <a:gd name="T8" fmla="*/ 113 w 113"/>
                <a:gd name="T9" fmla="*/ 40 h 79"/>
                <a:gd name="T10" fmla="*/ 84 w 113"/>
                <a:gd name="T11" fmla="*/ 40 h 79"/>
                <a:gd name="T12" fmla="*/ 56 w 113"/>
                <a:gd name="T13" fmla="*/ 12 h 79"/>
                <a:gd name="T14" fmla="*/ 29 w 113"/>
                <a:gd name="T15" fmla="*/ 40 h 79"/>
                <a:gd name="T16" fmla="*/ 56 w 113"/>
                <a:gd name="T17" fmla="*/ 67 h 79"/>
                <a:gd name="T18" fmla="*/ 84 w 113"/>
                <a:gd name="T19" fmla="*/ 40 h 79"/>
                <a:gd name="T20" fmla="*/ 56 w 113"/>
                <a:gd name="T21" fmla="*/ 27 h 79"/>
                <a:gd name="T22" fmla="*/ 44 w 113"/>
                <a:gd name="T23" fmla="*/ 40 h 79"/>
                <a:gd name="T24" fmla="*/ 56 w 113"/>
                <a:gd name="T25" fmla="*/ 52 h 79"/>
                <a:gd name="T26" fmla="*/ 69 w 113"/>
                <a:gd name="T27" fmla="*/ 40 h 79"/>
                <a:gd name="T28" fmla="*/ 56 w 113"/>
                <a:gd name="T29" fmla="*/ 2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79">
                  <a:moveTo>
                    <a:pt x="113" y="40"/>
                  </a:moveTo>
                  <a:cubicBezTo>
                    <a:pt x="113" y="40"/>
                    <a:pt x="90" y="79"/>
                    <a:pt x="56" y="79"/>
                  </a:cubicBezTo>
                  <a:cubicBezTo>
                    <a:pt x="23" y="79"/>
                    <a:pt x="0" y="40"/>
                    <a:pt x="0" y="40"/>
                  </a:cubicBezTo>
                  <a:cubicBezTo>
                    <a:pt x="0" y="40"/>
                    <a:pt x="23" y="0"/>
                    <a:pt x="56" y="0"/>
                  </a:cubicBezTo>
                  <a:cubicBezTo>
                    <a:pt x="90" y="0"/>
                    <a:pt x="113" y="40"/>
                    <a:pt x="113" y="40"/>
                  </a:cubicBezTo>
                  <a:close/>
                  <a:moveTo>
                    <a:pt x="84" y="40"/>
                  </a:moveTo>
                  <a:cubicBezTo>
                    <a:pt x="84" y="24"/>
                    <a:pt x="71" y="12"/>
                    <a:pt x="56" y="12"/>
                  </a:cubicBezTo>
                  <a:cubicBezTo>
                    <a:pt x="41" y="12"/>
                    <a:pt x="29" y="24"/>
                    <a:pt x="29" y="40"/>
                  </a:cubicBezTo>
                  <a:cubicBezTo>
                    <a:pt x="29" y="55"/>
                    <a:pt x="41" y="67"/>
                    <a:pt x="56" y="67"/>
                  </a:cubicBezTo>
                  <a:cubicBezTo>
                    <a:pt x="71" y="67"/>
                    <a:pt x="84" y="55"/>
                    <a:pt x="84" y="40"/>
                  </a:cubicBezTo>
                  <a:close/>
                  <a:moveTo>
                    <a:pt x="56" y="27"/>
                  </a:moveTo>
                  <a:cubicBezTo>
                    <a:pt x="50" y="27"/>
                    <a:pt x="44" y="33"/>
                    <a:pt x="44" y="40"/>
                  </a:cubicBezTo>
                  <a:cubicBezTo>
                    <a:pt x="44" y="46"/>
                    <a:pt x="50" y="52"/>
                    <a:pt x="56" y="52"/>
                  </a:cubicBezTo>
                  <a:cubicBezTo>
                    <a:pt x="63" y="52"/>
                    <a:pt x="69" y="46"/>
                    <a:pt x="69" y="40"/>
                  </a:cubicBezTo>
                  <a:cubicBezTo>
                    <a:pt x="69" y="33"/>
                    <a:pt x="63" y="27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9F63CBA-8940-F1C3-6151-24B70AD9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2884488"/>
              <a:ext cx="165100" cy="333375"/>
            </a:xfrm>
            <a:custGeom>
              <a:avLst/>
              <a:gdLst>
                <a:gd name="T0" fmla="*/ 36 w 44"/>
                <a:gd name="T1" fmla="*/ 17 h 89"/>
                <a:gd name="T2" fmla="*/ 29 w 44"/>
                <a:gd name="T3" fmla="*/ 25 h 89"/>
                <a:gd name="T4" fmla="*/ 29 w 44"/>
                <a:gd name="T5" fmla="*/ 31 h 89"/>
                <a:gd name="T6" fmla="*/ 44 w 44"/>
                <a:gd name="T7" fmla="*/ 31 h 89"/>
                <a:gd name="T8" fmla="*/ 43 w 44"/>
                <a:gd name="T9" fmla="*/ 49 h 89"/>
                <a:gd name="T10" fmla="*/ 29 w 44"/>
                <a:gd name="T11" fmla="*/ 49 h 89"/>
                <a:gd name="T12" fmla="*/ 29 w 44"/>
                <a:gd name="T13" fmla="*/ 89 h 89"/>
                <a:gd name="T14" fmla="*/ 11 w 44"/>
                <a:gd name="T15" fmla="*/ 89 h 89"/>
                <a:gd name="T16" fmla="*/ 11 w 44"/>
                <a:gd name="T17" fmla="*/ 49 h 89"/>
                <a:gd name="T18" fmla="*/ 0 w 44"/>
                <a:gd name="T19" fmla="*/ 49 h 89"/>
                <a:gd name="T20" fmla="*/ 0 w 44"/>
                <a:gd name="T21" fmla="*/ 31 h 89"/>
                <a:gd name="T22" fmla="*/ 11 w 44"/>
                <a:gd name="T23" fmla="*/ 31 h 89"/>
                <a:gd name="T24" fmla="*/ 11 w 44"/>
                <a:gd name="T25" fmla="*/ 17 h 89"/>
                <a:gd name="T26" fmla="*/ 29 w 44"/>
                <a:gd name="T27" fmla="*/ 0 h 89"/>
                <a:gd name="T28" fmla="*/ 44 w 44"/>
                <a:gd name="T29" fmla="*/ 0 h 89"/>
                <a:gd name="T30" fmla="*/ 44 w 44"/>
                <a:gd name="T31" fmla="*/ 17 h 89"/>
                <a:gd name="T32" fmla="*/ 36 w 44"/>
                <a:gd name="T33" fmla="*/ 1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89">
                  <a:moveTo>
                    <a:pt x="36" y="17"/>
                  </a:moveTo>
                  <a:cubicBezTo>
                    <a:pt x="30" y="17"/>
                    <a:pt x="29" y="21"/>
                    <a:pt x="29" y="2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6"/>
                    <a:pt x="17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7"/>
                    <a:pt x="44" y="17"/>
                    <a:pt x="44" y="17"/>
                  </a:cubicBezTo>
                  <a:lnTo>
                    <a:pt x="3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7315293-AD40-25CC-C6CD-B84CB910F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2887663"/>
              <a:ext cx="327025" cy="330200"/>
            </a:xfrm>
            <a:custGeom>
              <a:avLst/>
              <a:gdLst>
                <a:gd name="T0" fmla="*/ 78 w 87"/>
                <a:gd name="T1" fmla="*/ 0 h 88"/>
                <a:gd name="T2" fmla="*/ 87 w 87"/>
                <a:gd name="T3" fmla="*/ 9 h 88"/>
                <a:gd name="T4" fmla="*/ 87 w 87"/>
                <a:gd name="T5" fmla="*/ 79 h 88"/>
                <a:gd name="T6" fmla="*/ 78 w 87"/>
                <a:gd name="T7" fmla="*/ 88 h 88"/>
                <a:gd name="T8" fmla="*/ 54 w 87"/>
                <a:gd name="T9" fmla="*/ 88 h 88"/>
                <a:gd name="T10" fmla="*/ 54 w 87"/>
                <a:gd name="T11" fmla="*/ 59 h 88"/>
                <a:gd name="T12" fmla="*/ 65 w 87"/>
                <a:gd name="T13" fmla="*/ 59 h 88"/>
                <a:gd name="T14" fmla="*/ 65 w 87"/>
                <a:gd name="T15" fmla="*/ 46 h 88"/>
                <a:gd name="T16" fmla="*/ 54 w 87"/>
                <a:gd name="T17" fmla="*/ 46 h 88"/>
                <a:gd name="T18" fmla="*/ 54 w 87"/>
                <a:gd name="T19" fmla="*/ 37 h 88"/>
                <a:gd name="T20" fmla="*/ 59 w 87"/>
                <a:gd name="T21" fmla="*/ 31 h 88"/>
                <a:gd name="T22" fmla="*/ 65 w 87"/>
                <a:gd name="T23" fmla="*/ 31 h 88"/>
                <a:gd name="T24" fmla="*/ 65 w 87"/>
                <a:gd name="T25" fmla="*/ 18 h 88"/>
                <a:gd name="T26" fmla="*/ 53 w 87"/>
                <a:gd name="T27" fmla="*/ 18 h 88"/>
                <a:gd name="T28" fmla="*/ 39 w 87"/>
                <a:gd name="T29" fmla="*/ 31 h 88"/>
                <a:gd name="T30" fmla="*/ 39 w 87"/>
                <a:gd name="T31" fmla="*/ 46 h 88"/>
                <a:gd name="T32" fmla="*/ 30 w 87"/>
                <a:gd name="T33" fmla="*/ 46 h 88"/>
                <a:gd name="T34" fmla="*/ 30 w 87"/>
                <a:gd name="T35" fmla="*/ 59 h 88"/>
                <a:gd name="T36" fmla="*/ 39 w 87"/>
                <a:gd name="T37" fmla="*/ 59 h 88"/>
                <a:gd name="T38" fmla="*/ 39 w 87"/>
                <a:gd name="T39" fmla="*/ 88 h 88"/>
                <a:gd name="T40" fmla="*/ 9 w 87"/>
                <a:gd name="T41" fmla="*/ 88 h 88"/>
                <a:gd name="T42" fmla="*/ 0 w 87"/>
                <a:gd name="T43" fmla="*/ 79 h 88"/>
                <a:gd name="T44" fmla="*/ 0 w 87"/>
                <a:gd name="T45" fmla="*/ 9 h 88"/>
                <a:gd name="T46" fmla="*/ 9 w 87"/>
                <a:gd name="T47" fmla="*/ 0 h 88"/>
                <a:gd name="T48" fmla="*/ 78 w 87"/>
                <a:gd name="T4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" h="88">
                  <a:moveTo>
                    <a:pt x="78" y="0"/>
                  </a:moveTo>
                  <a:cubicBezTo>
                    <a:pt x="84" y="0"/>
                    <a:pt x="87" y="3"/>
                    <a:pt x="87" y="9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87" y="85"/>
                    <a:pt x="84" y="88"/>
                    <a:pt x="78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5" y="31"/>
                    <a:pt x="59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44" y="18"/>
                    <a:pt x="39" y="23"/>
                    <a:pt x="39" y="31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3" y="88"/>
                    <a:pt x="0" y="85"/>
                    <a:pt x="0" y="7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3" y="0"/>
                    <a:pt x="9" y="0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61E1BCF-3A60-061D-6187-5CACE6AA6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2600" y="2887663"/>
              <a:ext cx="412750" cy="330200"/>
            </a:xfrm>
            <a:custGeom>
              <a:avLst/>
              <a:gdLst>
                <a:gd name="T0" fmla="*/ 91 w 110"/>
                <a:gd name="T1" fmla="*/ 37 h 88"/>
                <a:gd name="T2" fmla="*/ 75 w 110"/>
                <a:gd name="T3" fmla="*/ 37 h 88"/>
                <a:gd name="T4" fmla="*/ 75 w 110"/>
                <a:gd name="T5" fmla="*/ 45 h 88"/>
                <a:gd name="T6" fmla="*/ 65 w 110"/>
                <a:gd name="T7" fmla="*/ 54 h 88"/>
                <a:gd name="T8" fmla="*/ 28 w 110"/>
                <a:gd name="T9" fmla="*/ 54 h 88"/>
                <a:gd name="T10" fmla="*/ 0 w 110"/>
                <a:gd name="T11" fmla="*/ 37 h 88"/>
                <a:gd name="T12" fmla="*/ 0 w 110"/>
                <a:gd name="T13" fmla="*/ 18 h 88"/>
                <a:gd name="T14" fmla="*/ 28 w 110"/>
                <a:gd name="T15" fmla="*/ 1 h 88"/>
                <a:gd name="T16" fmla="*/ 65 w 110"/>
                <a:gd name="T17" fmla="*/ 1 h 88"/>
                <a:gd name="T18" fmla="*/ 75 w 110"/>
                <a:gd name="T19" fmla="*/ 10 h 88"/>
                <a:gd name="T20" fmla="*/ 75 w 110"/>
                <a:gd name="T21" fmla="*/ 18 h 88"/>
                <a:gd name="T22" fmla="*/ 91 w 110"/>
                <a:gd name="T23" fmla="*/ 18 h 88"/>
                <a:gd name="T24" fmla="*/ 91 w 110"/>
                <a:gd name="T25" fmla="*/ 37 h 88"/>
                <a:gd name="T26" fmla="*/ 34 w 110"/>
                <a:gd name="T27" fmla="*/ 32 h 88"/>
                <a:gd name="T28" fmla="*/ 26 w 110"/>
                <a:gd name="T29" fmla="*/ 24 h 88"/>
                <a:gd name="T30" fmla="*/ 17 w 110"/>
                <a:gd name="T31" fmla="*/ 32 h 88"/>
                <a:gd name="T32" fmla="*/ 26 w 110"/>
                <a:gd name="T33" fmla="*/ 40 h 88"/>
                <a:gd name="T34" fmla="*/ 34 w 110"/>
                <a:gd name="T35" fmla="*/ 32 h 88"/>
                <a:gd name="T36" fmla="*/ 71 w 110"/>
                <a:gd name="T37" fmla="*/ 88 h 88"/>
                <a:gd name="T38" fmla="*/ 63 w 110"/>
                <a:gd name="T39" fmla="*/ 60 h 88"/>
                <a:gd name="T40" fmla="*/ 43 w 110"/>
                <a:gd name="T41" fmla="*/ 60 h 88"/>
                <a:gd name="T42" fmla="*/ 50 w 110"/>
                <a:gd name="T43" fmla="*/ 83 h 88"/>
                <a:gd name="T44" fmla="*/ 54 w 110"/>
                <a:gd name="T45" fmla="*/ 88 h 88"/>
                <a:gd name="T46" fmla="*/ 71 w 110"/>
                <a:gd name="T47" fmla="*/ 88 h 88"/>
                <a:gd name="T48" fmla="*/ 110 w 110"/>
                <a:gd name="T49" fmla="*/ 7 h 88"/>
                <a:gd name="T50" fmla="*/ 110 w 110"/>
                <a:gd name="T51" fmla="*/ 47 h 88"/>
                <a:gd name="T52" fmla="*/ 96 w 110"/>
                <a:gd name="T53" fmla="*/ 37 h 88"/>
                <a:gd name="T54" fmla="*/ 96 w 110"/>
                <a:gd name="T55" fmla="*/ 18 h 88"/>
                <a:gd name="T56" fmla="*/ 110 w 110"/>
                <a:gd name="T57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88">
                  <a:moveTo>
                    <a:pt x="91" y="37"/>
                  </a:moveTo>
                  <a:cubicBezTo>
                    <a:pt x="75" y="37"/>
                    <a:pt x="75" y="37"/>
                    <a:pt x="75" y="37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5" y="50"/>
                    <a:pt x="71" y="54"/>
                    <a:pt x="65" y="54"/>
                  </a:cubicBezTo>
                  <a:cubicBezTo>
                    <a:pt x="64" y="54"/>
                    <a:pt x="37" y="55"/>
                    <a:pt x="28" y="54"/>
                  </a:cubicBezTo>
                  <a:cubicBezTo>
                    <a:pt x="22" y="53"/>
                    <a:pt x="0" y="46"/>
                    <a:pt x="0" y="3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20" y="2"/>
                    <a:pt x="28" y="1"/>
                  </a:cubicBezTo>
                  <a:cubicBezTo>
                    <a:pt x="38" y="0"/>
                    <a:pt x="64" y="1"/>
                    <a:pt x="65" y="1"/>
                  </a:cubicBezTo>
                  <a:cubicBezTo>
                    <a:pt x="71" y="1"/>
                    <a:pt x="75" y="5"/>
                    <a:pt x="75" y="1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91" y="18"/>
                    <a:pt x="91" y="18"/>
                    <a:pt x="91" y="18"/>
                  </a:cubicBezTo>
                  <a:lnTo>
                    <a:pt x="91" y="37"/>
                  </a:lnTo>
                  <a:close/>
                  <a:moveTo>
                    <a:pt x="34" y="32"/>
                  </a:moveTo>
                  <a:cubicBezTo>
                    <a:pt x="34" y="27"/>
                    <a:pt x="30" y="24"/>
                    <a:pt x="26" y="24"/>
                  </a:cubicBezTo>
                  <a:cubicBezTo>
                    <a:pt x="21" y="24"/>
                    <a:pt x="17" y="27"/>
                    <a:pt x="17" y="32"/>
                  </a:cubicBezTo>
                  <a:cubicBezTo>
                    <a:pt x="17" y="37"/>
                    <a:pt x="21" y="40"/>
                    <a:pt x="26" y="40"/>
                  </a:cubicBezTo>
                  <a:cubicBezTo>
                    <a:pt x="30" y="40"/>
                    <a:pt x="34" y="37"/>
                    <a:pt x="34" y="32"/>
                  </a:cubicBezTo>
                  <a:close/>
                  <a:moveTo>
                    <a:pt x="71" y="88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6"/>
                    <a:pt x="52" y="88"/>
                    <a:pt x="54" y="88"/>
                  </a:cubicBezTo>
                  <a:lnTo>
                    <a:pt x="71" y="88"/>
                  </a:lnTo>
                  <a:close/>
                  <a:moveTo>
                    <a:pt x="110" y="7"/>
                  </a:moveTo>
                  <a:cubicBezTo>
                    <a:pt x="110" y="47"/>
                    <a:pt x="110" y="47"/>
                    <a:pt x="110" y="47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18"/>
                    <a:pt x="96" y="18"/>
                    <a:pt x="96" y="18"/>
                  </a:cubicBezTo>
                  <a:lnTo>
                    <a:pt x="1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72F3746-3F82-1F5F-95AC-77FF982FC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875" y="2879725"/>
              <a:ext cx="352425" cy="338138"/>
            </a:xfrm>
            <a:custGeom>
              <a:avLst/>
              <a:gdLst>
                <a:gd name="T0" fmla="*/ 89 w 94"/>
                <a:gd name="T1" fmla="*/ 10 h 90"/>
                <a:gd name="T2" fmla="*/ 72 w 94"/>
                <a:gd name="T3" fmla="*/ 90 h 90"/>
                <a:gd name="T4" fmla="*/ 7 w 94"/>
                <a:gd name="T5" fmla="*/ 10 h 90"/>
                <a:gd name="T6" fmla="*/ 0 w 94"/>
                <a:gd name="T7" fmla="*/ 5 h 90"/>
                <a:gd name="T8" fmla="*/ 89 w 94"/>
                <a:gd name="T9" fmla="*/ 0 h 90"/>
                <a:gd name="T10" fmla="*/ 20 w 94"/>
                <a:gd name="T11" fmla="*/ 10 h 90"/>
                <a:gd name="T12" fmla="*/ 15 w 94"/>
                <a:gd name="T13" fmla="*/ 15 h 90"/>
                <a:gd name="T14" fmla="*/ 16 w 94"/>
                <a:gd name="T15" fmla="*/ 21 h 90"/>
                <a:gd name="T16" fmla="*/ 21 w 94"/>
                <a:gd name="T17" fmla="*/ 34 h 90"/>
                <a:gd name="T18" fmla="*/ 21 w 94"/>
                <a:gd name="T19" fmla="*/ 16 h 90"/>
                <a:gd name="T20" fmla="*/ 24 w 94"/>
                <a:gd name="T21" fmla="*/ 57 h 90"/>
                <a:gd name="T22" fmla="*/ 21 w 94"/>
                <a:gd name="T23" fmla="*/ 41 h 90"/>
                <a:gd name="T24" fmla="*/ 24 w 94"/>
                <a:gd name="T25" fmla="*/ 57 h 90"/>
                <a:gd name="T26" fmla="*/ 27 w 94"/>
                <a:gd name="T27" fmla="*/ 10 h 90"/>
                <a:gd name="T28" fmla="*/ 34 w 94"/>
                <a:gd name="T29" fmla="*/ 21 h 90"/>
                <a:gd name="T30" fmla="*/ 41 w 94"/>
                <a:gd name="T31" fmla="*/ 10 h 90"/>
                <a:gd name="T32" fmla="*/ 43 w 94"/>
                <a:gd name="T33" fmla="*/ 38 h 90"/>
                <a:gd name="T34" fmla="*/ 25 w 94"/>
                <a:gd name="T35" fmla="*/ 38 h 90"/>
                <a:gd name="T36" fmla="*/ 25 w 94"/>
                <a:gd name="T37" fmla="*/ 63 h 90"/>
                <a:gd name="T38" fmla="*/ 43 w 94"/>
                <a:gd name="T39" fmla="*/ 63 h 90"/>
                <a:gd name="T40" fmla="*/ 25 w 94"/>
                <a:gd name="T41" fmla="*/ 63 h 90"/>
                <a:gd name="T42" fmla="*/ 37 w 94"/>
                <a:gd name="T43" fmla="*/ 82 h 90"/>
                <a:gd name="T44" fmla="*/ 28 w 94"/>
                <a:gd name="T45" fmla="*/ 82 h 90"/>
                <a:gd name="T46" fmla="*/ 47 w 94"/>
                <a:gd name="T47" fmla="*/ 16 h 90"/>
                <a:gd name="T48" fmla="*/ 47 w 94"/>
                <a:gd name="T49" fmla="*/ 34 h 90"/>
                <a:gd name="T50" fmla="*/ 38 w 94"/>
                <a:gd name="T51" fmla="*/ 50 h 90"/>
                <a:gd name="T52" fmla="*/ 55 w 94"/>
                <a:gd name="T53" fmla="*/ 50 h 90"/>
                <a:gd name="T54" fmla="*/ 38 w 94"/>
                <a:gd name="T55" fmla="*/ 50 h 90"/>
                <a:gd name="T56" fmla="*/ 44 w 94"/>
                <a:gd name="T57" fmla="*/ 82 h 90"/>
                <a:gd name="T58" fmla="*/ 55 w 94"/>
                <a:gd name="T59" fmla="*/ 75 h 90"/>
                <a:gd name="T60" fmla="*/ 38 w 94"/>
                <a:gd name="T61" fmla="*/ 75 h 90"/>
                <a:gd name="T62" fmla="*/ 52 w 94"/>
                <a:gd name="T63" fmla="*/ 10 h 90"/>
                <a:gd name="T64" fmla="*/ 59 w 94"/>
                <a:gd name="T65" fmla="*/ 21 h 90"/>
                <a:gd name="T66" fmla="*/ 66 w 94"/>
                <a:gd name="T67" fmla="*/ 10 h 90"/>
                <a:gd name="T68" fmla="*/ 68 w 94"/>
                <a:gd name="T69" fmla="*/ 38 h 90"/>
                <a:gd name="T70" fmla="*/ 50 w 94"/>
                <a:gd name="T71" fmla="*/ 38 h 90"/>
                <a:gd name="T72" fmla="*/ 68 w 94"/>
                <a:gd name="T73" fmla="*/ 63 h 90"/>
                <a:gd name="T74" fmla="*/ 50 w 94"/>
                <a:gd name="T75" fmla="*/ 63 h 90"/>
                <a:gd name="T76" fmla="*/ 68 w 94"/>
                <a:gd name="T77" fmla="*/ 63 h 90"/>
                <a:gd name="T78" fmla="*/ 66 w 94"/>
                <a:gd name="T79" fmla="*/ 82 h 90"/>
                <a:gd name="T80" fmla="*/ 56 w 94"/>
                <a:gd name="T81" fmla="*/ 82 h 90"/>
                <a:gd name="T82" fmla="*/ 72 w 94"/>
                <a:gd name="T83" fmla="*/ 16 h 90"/>
                <a:gd name="T84" fmla="*/ 72 w 94"/>
                <a:gd name="T85" fmla="*/ 34 h 90"/>
                <a:gd name="T86" fmla="*/ 78 w 94"/>
                <a:gd name="T87" fmla="*/ 22 h 90"/>
                <a:gd name="T88" fmla="*/ 72 w 94"/>
                <a:gd name="T89" fmla="*/ 41 h 90"/>
                <a:gd name="T90" fmla="*/ 71 w 94"/>
                <a:gd name="T91" fmla="*/ 58 h 90"/>
                <a:gd name="T92" fmla="*/ 80 w 94"/>
                <a:gd name="T93" fmla="*/ 10 h 90"/>
                <a:gd name="T94" fmla="*/ 79 w 94"/>
                <a:gd name="T95" fmla="*/ 1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90">
                  <a:moveTo>
                    <a:pt x="94" y="5"/>
                  </a:moveTo>
                  <a:cubicBezTo>
                    <a:pt x="94" y="8"/>
                    <a:pt x="91" y="10"/>
                    <a:pt x="89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4" y="2"/>
                    <a:pt x="94" y="5"/>
                  </a:cubicBezTo>
                  <a:close/>
                  <a:moveTo>
                    <a:pt x="20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5"/>
                    <a:pt x="15" y="15"/>
                    <a:pt x="15" y="15"/>
                  </a:cubicBezTo>
                  <a:lnTo>
                    <a:pt x="20" y="10"/>
                  </a:lnTo>
                  <a:close/>
                  <a:moveTo>
                    <a:pt x="16" y="2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16" y="21"/>
                  </a:lnTo>
                  <a:close/>
                  <a:moveTo>
                    <a:pt x="24" y="57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2"/>
                    <a:pt x="21" y="42"/>
                    <a:pt x="21" y="42"/>
                  </a:cubicBezTo>
                  <a:lnTo>
                    <a:pt x="24" y="57"/>
                  </a:lnTo>
                  <a:close/>
                  <a:moveTo>
                    <a:pt x="41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3" y="12"/>
                    <a:pt x="43" y="12"/>
                    <a:pt x="43" y="12"/>
                  </a:cubicBezTo>
                  <a:lnTo>
                    <a:pt x="41" y="10"/>
                  </a:lnTo>
                  <a:close/>
                  <a:moveTo>
                    <a:pt x="34" y="46"/>
                  </a:moveTo>
                  <a:cubicBezTo>
                    <a:pt x="43" y="38"/>
                    <a:pt x="43" y="38"/>
                    <a:pt x="43" y="3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5" y="38"/>
                    <a:pt x="25" y="38"/>
                    <a:pt x="25" y="38"/>
                  </a:cubicBezTo>
                  <a:lnTo>
                    <a:pt x="34" y="46"/>
                  </a:lnTo>
                  <a:close/>
                  <a:moveTo>
                    <a:pt x="25" y="63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34" y="54"/>
                    <a:pt x="34" y="54"/>
                    <a:pt x="34" y="54"/>
                  </a:cubicBezTo>
                  <a:lnTo>
                    <a:pt x="25" y="63"/>
                  </a:lnTo>
                  <a:close/>
                  <a:moveTo>
                    <a:pt x="28" y="82"/>
                  </a:moveTo>
                  <a:cubicBezTo>
                    <a:pt x="37" y="82"/>
                    <a:pt x="37" y="82"/>
                    <a:pt x="37" y="82"/>
                  </a:cubicBezTo>
                  <a:cubicBezTo>
                    <a:pt x="26" y="71"/>
                    <a:pt x="26" y="71"/>
                    <a:pt x="26" y="71"/>
                  </a:cubicBezTo>
                  <a:lnTo>
                    <a:pt x="28" y="82"/>
                  </a:lnTo>
                  <a:close/>
                  <a:moveTo>
                    <a:pt x="55" y="25"/>
                  </a:moveTo>
                  <a:cubicBezTo>
                    <a:pt x="47" y="16"/>
                    <a:pt x="47" y="16"/>
                    <a:pt x="47" y="1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55" y="25"/>
                  </a:lnTo>
                  <a:close/>
                  <a:moveTo>
                    <a:pt x="38" y="50"/>
                  </a:moveTo>
                  <a:cubicBezTo>
                    <a:pt x="47" y="59"/>
                    <a:pt x="47" y="59"/>
                    <a:pt x="47" y="59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38" y="50"/>
                  </a:lnTo>
                  <a:close/>
                  <a:moveTo>
                    <a:pt x="38" y="75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47" y="66"/>
                    <a:pt x="47" y="66"/>
                    <a:pt x="47" y="66"/>
                  </a:cubicBezTo>
                  <a:lnTo>
                    <a:pt x="38" y="75"/>
                  </a:lnTo>
                  <a:close/>
                  <a:moveTo>
                    <a:pt x="66" y="10"/>
                  </a:moveTo>
                  <a:cubicBezTo>
                    <a:pt x="52" y="10"/>
                    <a:pt x="52" y="10"/>
                    <a:pt x="52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8" y="12"/>
                    <a:pt x="68" y="12"/>
                    <a:pt x="68" y="12"/>
                  </a:cubicBezTo>
                  <a:lnTo>
                    <a:pt x="66" y="10"/>
                  </a:lnTo>
                  <a:close/>
                  <a:moveTo>
                    <a:pt x="59" y="46"/>
                  </a:moveTo>
                  <a:cubicBezTo>
                    <a:pt x="68" y="38"/>
                    <a:pt x="68" y="38"/>
                    <a:pt x="68" y="3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59" y="46"/>
                  </a:lnTo>
                  <a:close/>
                  <a:moveTo>
                    <a:pt x="68" y="63"/>
                  </a:moveTo>
                  <a:cubicBezTo>
                    <a:pt x="59" y="54"/>
                    <a:pt x="59" y="54"/>
                    <a:pt x="59" y="54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9" y="72"/>
                    <a:pt x="59" y="72"/>
                    <a:pt x="59" y="72"/>
                  </a:cubicBezTo>
                  <a:lnTo>
                    <a:pt x="68" y="63"/>
                  </a:lnTo>
                  <a:close/>
                  <a:moveTo>
                    <a:pt x="5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8" y="70"/>
                    <a:pt x="68" y="70"/>
                    <a:pt x="68" y="70"/>
                  </a:cubicBezTo>
                  <a:lnTo>
                    <a:pt x="56" y="82"/>
                  </a:lnTo>
                  <a:close/>
                  <a:moveTo>
                    <a:pt x="78" y="22"/>
                  </a:moveTo>
                  <a:cubicBezTo>
                    <a:pt x="72" y="16"/>
                    <a:pt x="72" y="16"/>
                    <a:pt x="72" y="1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6" y="29"/>
                    <a:pt x="76" y="29"/>
                    <a:pt x="76" y="29"/>
                  </a:cubicBezTo>
                  <a:lnTo>
                    <a:pt x="78" y="22"/>
                  </a:lnTo>
                  <a:close/>
                  <a:moveTo>
                    <a:pt x="73" y="43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71" y="58"/>
                    <a:pt x="71" y="58"/>
                    <a:pt x="71" y="58"/>
                  </a:cubicBezTo>
                  <a:lnTo>
                    <a:pt x="73" y="43"/>
                  </a:lnTo>
                  <a:close/>
                  <a:moveTo>
                    <a:pt x="80" y="10"/>
                  </a:moveTo>
                  <a:cubicBezTo>
                    <a:pt x="73" y="10"/>
                    <a:pt x="73" y="10"/>
                    <a:pt x="73" y="10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8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7FE9835-3FD7-62C1-3B2F-DF26E6D18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1338" y="2835275"/>
              <a:ext cx="357188" cy="420688"/>
            </a:xfrm>
            <a:custGeom>
              <a:avLst/>
              <a:gdLst>
                <a:gd name="T0" fmla="*/ 76 w 95"/>
                <a:gd name="T1" fmla="*/ 61 h 112"/>
                <a:gd name="T2" fmla="*/ 48 w 95"/>
                <a:gd name="T3" fmla="*/ 109 h 112"/>
                <a:gd name="T4" fmla="*/ 42 w 95"/>
                <a:gd name="T5" fmla="*/ 111 h 112"/>
                <a:gd name="T6" fmla="*/ 3 w 95"/>
                <a:gd name="T7" fmla="*/ 89 h 112"/>
                <a:gd name="T8" fmla="*/ 1 w 95"/>
                <a:gd name="T9" fmla="*/ 82 h 112"/>
                <a:gd name="T10" fmla="*/ 29 w 95"/>
                <a:gd name="T11" fmla="*/ 34 h 112"/>
                <a:gd name="T12" fmla="*/ 52 w 95"/>
                <a:gd name="T13" fmla="*/ 19 h 112"/>
                <a:gd name="T14" fmla="*/ 63 w 95"/>
                <a:gd name="T15" fmla="*/ 26 h 112"/>
                <a:gd name="T16" fmla="*/ 64 w 95"/>
                <a:gd name="T17" fmla="*/ 21 h 112"/>
                <a:gd name="T18" fmla="*/ 75 w 95"/>
                <a:gd name="T19" fmla="*/ 2 h 112"/>
                <a:gd name="T20" fmla="*/ 87 w 95"/>
                <a:gd name="T21" fmla="*/ 2 h 112"/>
                <a:gd name="T22" fmla="*/ 92 w 95"/>
                <a:gd name="T23" fmla="*/ 6 h 112"/>
                <a:gd name="T24" fmla="*/ 95 w 95"/>
                <a:gd name="T25" fmla="*/ 13 h 112"/>
                <a:gd name="T26" fmla="*/ 87 w 95"/>
                <a:gd name="T27" fmla="*/ 22 h 112"/>
                <a:gd name="T28" fmla="*/ 75 w 95"/>
                <a:gd name="T29" fmla="*/ 26 h 112"/>
                <a:gd name="T30" fmla="*/ 67 w 95"/>
                <a:gd name="T31" fmla="*/ 28 h 112"/>
                <a:gd name="T32" fmla="*/ 77 w 95"/>
                <a:gd name="T33" fmla="*/ 34 h 112"/>
                <a:gd name="T34" fmla="*/ 76 w 95"/>
                <a:gd name="T35" fmla="*/ 61 h 112"/>
                <a:gd name="T36" fmla="*/ 65 w 95"/>
                <a:gd name="T37" fmla="*/ 47 h 112"/>
                <a:gd name="T38" fmla="*/ 64 w 95"/>
                <a:gd name="T39" fmla="*/ 35 h 112"/>
                <a:gd name="T40" fmla="*/ 59 w 95"/>
                <a:gd name="T41" fmla="*/ 32 h 112"/>
                <a:gd name="T42" fmla="*/ 47 w 95"/>
                <a:gd name="T43" fmla="*/ 36 h 112"/>
                <a:gd name="T44" fmla="*/ 51 w 95"/>
                <a:gd name="T45" fmla="*/ 50 h 112"/>
                <a:gd name="T46" fmla="*/ 65 w 95"/>
                <a:gd name="T47" fmla="*/ 47 h 112"/>
                <a:gd name="T48" fmla="*/ 66 w 95"/>
                <a:gd name="T49" fmla="*/ 22 h 112"/>
                <a:gd name="T50" fmla="*/ 66 w 95"/>
                <a:gd name="T51" fmla="*/ 23 h 112"/>
                <a:gd name="T52" fmla="*/ 66 w 95"/>
                <a:gd name="T53" fmla="*/ 26 h 112"/>
                <a:gd name="T54" fmla="*/ 74 w 95"/>
                <a:gd name="T55" fmla="*/ 23 h 112"/>
                <a:gd name="T56" fmla="*/ 86 w 95"/>
                <a:gd name="T57" fmla="*/ 20 h 112"/>
                <a:gd name="T58" fmla="*/ 92 w 95"/>
                <a:gd name="T59" fmla="*/ 13 h 112"/>
                <a:gd name="T60" fmla="*/ 86 w 95"/>
                <a:gd name="T61" fmla="*/ 4 h 112"/>
                <a:gd name="T62" fmla="*/ 86 w 95"/>
                <a:gd name="T63" fmla="*/ 4 h 112"/>
                <a:gd name="T64" fmla="*/ 76 w 95"/>
                <a:gd name="T65" fmla="*/ 4 h 112"/>
                <a:gd name="T66" fmla="*/ 66 w 95"/>
                <a:gd name="T67" fmla="*/ 2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" h="112">
                  <a:moveTo>
                    <a:pt x="76" y="61"/>
                  </a:moveTo>
                  <a:cubicBezTo>
                    <a:pt x="48" y="109"/>
                    <a:pt x="48" y="109"/>
                    <a:pt x="48" y="109"/>
                  </a:cubicBezTo>
                  <a:cubicBezTo>
                    <a:pt x="47" y="111"/>
                    <a:pt x="44" y="112"/>
                    <a:pt x="42" y="111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1" y="87"/>
                    <a:pt x="0" y="84"/>
                    <a:pt x="1" y="82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4" y="24"/>
                    <a:pt x="63" y="23"/>
                    <a:pt x="64" y="21"/>
                  </a:cubicBezTo>
                  <a:cubicBezTo>
                    <a:pt x="65" y="17"/>
                    <a:pt x="66" y="9"/>
                    <a:pt x="75" y="2"/>
                  </a:cubicBezTo>
                  <a:cubicBezTo>
                    <a:pt x="78" y="0"/>
                    <a:pt x="82" y="0"/>
                    <a:pt x="87" y="2"/>
                  </a:cubicBezTo>
                  <a:cubicBezTo>
                    <a:pt x="89" y="3"/>
                    <a:pt x="91" y="5"/>
                    <a:pt x="92" y="6"/>
                  </a:cubicBezTo>
                  <a:cubicBezTo>
                    <a:pt x="94" y="9"/>
                    <a:pt x="94" y="11"/>
                    <a:pt x="95" y="13"/>
                  </a:cubicBezTo>
                  <a:cubicBezTo>
                    <a:pt x="94" y="16"/>
                    <a:pt x="93" y="20"/>
                    <a:pt x="87" y="22"/>
                  </a:cubicBezTo>
                  <a:cubicBezTo>
                    <a:pt x="82" y="25"/>
                    <a:pt x="78" y="25"/>
                    <a:pt x="75" y="26"/>
                  </a:cubicBezTo>
                  <a:cubicBezTo>
                    <a:pt x="71" y="26"/>
                    <a:pt x="69" y="26"/>
                    <a:pt x="67" y="28"/>
                  </a:cubicBezTo>
                  <a:cubicBezTo>
                    <a:pt x="77" y="34"/>
                    <a:pt x="77" y="34"/>
                    <a:pt x="77" y="34"/>
                  </a:cubicBezTo>
                  <a:lnTo>
                    <a:pt x="76" y="61"/>
                  </a:lnTo>
                  <a:close/>
                  <a:moveTo>
                    <a:pt x="65" y="47"/>
                  </a:moveTo>
                  <a:cubicBezTo>
                    <a:pt x="67" y="43"/>
                    <a:pt x="66" y="38"/>
                    <a:pt x="64" y="35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0"/>
                    <a:pt x="50" y="32"/>
                    <a:pt x="47" y="36"/>
                  </a:cubicBezTo>
                  <a:cubicBezTo>
                    <a:pt x="44" y="41"/>
                    <a:pt x="46" y="47"/>
                    <a:pt x="51" y="50"/>
                  </a:cubicBezTo>
                  <a:cubicBezTo>
                    <a:pt x="56" y="53"/>
                    <a:pt x="62" y="51"/>
                    <a:pt x="65" y="47"/>
                  </a:cubicBezTo>
                  <a:close/>
                  <a:moveTo>
                    <a:pt x="66" y="22"/>
                  </a:moveTo>
                  <a:cubicBezTo>
                    <a:pt x="66" y="22"/>
                    <a:pt x="66" y="23"/>
                    <a:pt x="66" y="23"/>
                  </a:cubicBezTo>
                  <a:cubicBezTo>
                    <a:pt x="66" y="24"/>
                    <a:pt x="66" y="25"/>
                    <a:pt x="66" y="26"/>
                  </a:cubicBezTo>
                  <a:cubicBezTo>
                    <a:pt x="68" y="24"/>
                    <a:pt x="71" y="24"/>
                    <a:pt x="74" y="23"/>
                  </a:cubicBezTo>
                  <a:cubicBezTo>
                    <a:pt x="78" y="23"/>
                    <a:pt x="82" y="22"/>
                    <a:pt x="86" y="20"/>
                  </a:cubicBezTo>
                  <a:cubicBezTo>
                    <a:pt x="90" y="19"/>
                    <a:pt x="92" y="16"/>
                    <a:pt x="92" y="13"/>
                  </a:cubicBezTo>
                  <a:cubicBezTo>
                    <a:pt x="92" y="10"/>
                    <a:pt x="90" y="6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2" y="2"/>
                    <a:pt x="79" y="2"/>
                    <a:pt x="76" y="4"/>
                  </a:cubicBezTo>
                  <a:cubicBezTo>
                    <a:pt x="68" y="10"/>
                    <a:pt x="67" y="17"/>
                    <a:pt x="6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74C6B9-223F-8DF7-E90D-0D6B3BCCA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0788" y="2887663"/>
              <a:ext cx="271463" cy="330200"/>
            </a:xfrm>
            <a:custGeom>
              <a:avLst/>
              <a:gdLst>
                <a:gd name="T0" fmla="*/ 114 w 171"/>
                <a:gd name="T1" fmla="*/ 0 h 208"/>
                <a:gd name="T2" fmla="*/ 171 w 171"/>
                <a:gd name="T3" fmla="*/ 57 h 208"/>
                <a:gd name="T4" fmla="*/ 171 w 171"/>
                <a:gd name="T5" fmla="*/ 208 h 208"/>
                <a:gd name="T6" fmla="*/ 0 w 171"/>
                <a:gd name="T7" fmla="*/ 208 h 208"/>
                <a:gd name="T8" fmla="*/ 0 w 171"/>
                <a:gd name="T9" fmla="*/ 0 h 208"/>
                <a:gd name="T10" fmla="*/ 114 w 171"/>
                <a:gd name="T11" fmla="*/ 0 h 208"/>
                <a:gd name="T12" fmla="*/ 24 w 171"/>
                <a:gd name="T13" fmla="*/ 182 h 208"/>
                <a:gd name="T14" fmla="*/ 145 w 171"/>
                <a:gd name="T15" fmla="*/ 182 h 208"/>
                <a:gd name="T16" fmla="*/ 145 w 171"/>
                <a:gd name="T17" fmla="*/ 66 h 208"/>
                <a:gd name="T18" fmla="*/ 102 w 171"/>
                <a:gd name="T19" fmla="*/ 66 h 208"/>
                <a:gd name="T20" fmla="*/ 102 w 171"/>
                <a:gd name="T21" fmla="*/ 26 h 208"/>
                <a:gd name="T22" fmla="*/ 24 w 171"/>
                <a:gd name="T23" fmla="*/ 26 h 208"/>
                <a:gd name="T24" fmla="*/ 24 w 171"/>
                <a:gd name="T25" fmla="*/ 182 h 208"/>
                <a:gd name="T26" fmla="*/ 40 w 171"/>
                <a:gd name="T27" fmla="*/ 104 h 208"/>
                <a:gd name="T28" fmla="*/ 128 w 171"/>
                <a:gd name="T29" fmla="*/ 104 h 208"/>
                <a:gd name="T30" fmla="*/ 128 w 171"/>
                <a:gd name="T31" fmla="*/ 95 h 208"/>
                <a:gd name="T32" fmla="*/ 40 w 171"/>
                <a:gd name="T33" fmla="*/ 95 h 208"/>
                <a:gd name="T34" fmla="*/ 40 w 171"/>
                <a:gd name="T35" fmla="*/ 104 h 208"/>
                <a:gd name="T36" fmla="*/ 40 w 171"/>
                <a:gd name="T37" fmla="*/ 130 h 208"/>
                <a:gd name="T38" fmla="*/ 128 w 171"/>
                <a:gd name="T39" fmla="*/ 130 h 208"/>
                <a:gd name="T40" fmla="*/ 128 w 171"/>
                <a:gd name="T41" fmla="*/ 121 h 208"/>
                <a:gd name="T42" fmla="*/ 40 w 171"/>
                <a:gd name="T43" fmla="*/ 121 h 208"/>
                <a:gd name="T44" fmla="*/ 40 w 171"/>
                <a:gd name="T45" fmla="*/ 130 h 208"/>
                <a:gd name="T46" fmla="*/ 40 w 171"/>
                <a:gd name="T47" fmla="*/ 159 h 208"/>
                <a:gd name="T48" fmla="*/ 128 w 171"/>
                <a:gd name="T49" fmla="*/ 159 h 208"/>
                <a:gd name="T50" fmla="*/ 128 w 171"/>
                <a:gd name="T51" fmla="*/ 149 h 208"/>
                <a:gd name="T52" fmla="*/ 40 w 171"/>
                <a:gd name="T53" fmla="*/ 149 h 208"/>
                <a:gd name="T54" fmla="*/ 40 w 171"/>
                <a:gd name="T55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1" h="208">
                  <a:moveTo>
                    <a:pt x="114" y="0"/>
                  </a:moveTo>
                  <a:lnTo>
                    <a:pt x="171" y="57"/>
                  </a:lnTo>
                  <a:lnTo>
                    <a:pt x="171" y="208"/>
                  </a:lnTo>
                  <a:lnTo>
                    <a:pt x="0" y="208"/>
                  </a:lnTo>
                  <a:lnTo>
                    <a:pt x="0" y="0"/>
                  </a:lnTo>
                  <a:lnTo>
                    <a:pt x="114" y="0"/>
                  </a:lnTo>
                  <a:close/>
                  <a:moveTo>
                    <a:pt x="24" y="182"/>
                  </a:moveTo>
                  <a:lnTo>
                    <a:pt x="145" y="182"/>
                  </a:lnTo>
                  <a:lnTo>
                    <a:pt x="145" y="66"/>
                  </a:lnTo>
                  <a:lnTo>
                    <a:pt x="102" y="66"/>
                  </a:lnTo>
                  <a:lnTo>
                    <a:pt x="102" y="26"/>
                  </a:lnTo>
                  <a:lnTo>
                    <a:pt x="24" y="26"/>
                  </a:lnTo>
                  <a:lnTo>
                    <a:pt x="24" y="182"/>
                  </a:lnTo>
                  <a:close/>
                  <a:moveTo>
                    <a:pt x="40" y="104"/>
                  </a:moveTo>
                  <a:lnTo>
                    <a:pt x="128" y="104"/>
                  </a:lnTo>
                  <a:lnTo>
                    <a:pt x="128" y="95"/>
                  </a:lnTo>
                  <a:lnTo>
                    <a:pt x="40" y="95"/>
                  </a:lnTo>
                  <a:lnTo>
                    <a:pt x="40" y="104"/>
                  </a:lnTo>
                  <a:close/>
                  <a:moveTo>
                    <a:pt x="40" y="130"/>
                  </a:moveTo>
                  <a:lnTo>
                    <a:pt x="128" y="130"/>
                  </a:lnTo>
                  <a:lnTo>
                    <a:pt x="128" y="121"/>
                  </a:lnTo>
                  <a:lnTo>
                    <a:pt x="40" y="121"/>
                  </a:lnTo>
                  <a:lnTo>
                    <a:pt x="40" y="130"/>
                  </a:lnTo>
                  <a:close/>
                  <a:moveTo>
                    <a:pt x="40" y="159"/>
                  </a:moveTo>
                  <a:lnTo>
                    <a:pt x="128" y="159"/>
                  </a:lnTo>
                  <a:lnTo>
                    <a:pt x="128" y="149"/>
                  </a:lnTo>
                  <a:lnTo>
                    <a:pt x="40" y="149"/>
                  </a:lnTo>
                  <a:lnTo>
                    <a:pt x="4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39FB0E4-1496-985D-013C-DCF67CB36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2450" y="2857500"/>
              <a:ext cx="341313" cy="384175"/>
            </a:xfrm>
            <a:custGeom>
              <a:avLst/>
              <a:gdLst>
                <a:gd name="T0" fmla="*/ 8 w 91"/>
                <a:gd name="T1" fmla="*/ 26 h 102"/>
                <a:gd name="T2" fmla="*/ 61 w 91"/>
                <a:gd name="T3" fmla="*/ 18 h 102"/>
                <a:gd name="T4" fmla="*/ 61 w 91"/>
                <a:gd name="T5" fmla="*/ 12 h 102"/>
                <a:gd name="T6" fmla="*/ 64 w 91"/>
                <a:gd name="T7" fmla="*/ 8 h 102"/>
                <a:gd name="T8" fmla="*/ 88 w 91"/>
                <a:gd name="T9" fmla="*/ 8 h 102"/>
                <a:gd name="T10" fmla="*/ 91 w 91"/>
                <a:gd name="T11" fmla="*/ 12 h 102"/>
                <a:gd name="T12" fmla="*/ 91 w 91"/>
                <a:gd name="T13" fmla="*/ 67 h 102"/>
                <a:gd name="T14" fmla="*/ 88 w 91"/>
                <a:gd name="T15" fmla="*/ 70 h 102"/>
                <a:gd name="T16" fmla="*/ 64 w 91"/>
                <a:gd name="T17" fmla="*/ 70 h 102"/>
                <a:gd name="T18" fmla="*/ 61 w 91"/>
                <a:gd name="T19" fmla="*/ 67 h 102"/>
                <a:gd name="T20" fmla="*/ 61 w 91"/>
                <a:gd name="T21" fmla="*/ 63 h 102"/>
                <a:gd name="T22" fmla="*/ 44 w 91"/>
                <a:gd name="T23" fmla="*/ 90 h 102"/>
                <a:gd name="T24" fmla="*/ 31 w 91"/>
                <a:gd name="T25" fmla="*/ 102 h 102"/>
                <a:gd name="T26" fmla="*/ 17 w 91"/>
                <a:gd name="T27" fmla="*/ 82 h 102"/>
                <a:gd name="T28" fmla="*/ 21 w 91"/>
                <a:gd name="T29" fmla="*/ 69 h 102"/>
                <a:gd name="T30" fmla="*/ 18 w 91"/>
                <a:gd name="T31" fmla="*/ 69 h 102"/>
                <a:gd name="T32" fmla="*/ 3 w 91"/>
                <a:gd name="T33" fmla="*/ 53 h 102"/>
                <a:gd name="T34" fmla="*/ 5 w 91"/>
                <a:gd name="T35" fmla="*/ 39 h 102"/>
                <a:gd name="T36" fmla="*/ 8 w 91"/>
                <a:gd name="T37" fmla="*/ 26 h 102"/>
                <a:gd name="T38" fmla="*/ 18 w 91"/>
                <a:gd name="T39" fmla="*/ 41 h 102"/>
                <a:gd name="T40" fmla="*/ 17 w 91"/>
                <a:gd name="T41" fmla="*/ 50 h 102"/>
                <a:gd name="T42" fmla="*/ 17 w 91"/>
                <a:gd name="T43" fmla="*/ 52 h 102"/>
                <a:gd name="T44" fmla="*/ 18 w 91"/>
                <a:gd name="T45" fmla="*/ 61 h 102"/>
                <a:gd name="T46" fmla="*/ 27 w 91"/>
                <a:gd name="T47" fmla="*/ 61 h 102"/>
                <a:gd name="T48" fmla="*/ 31 w 91"/>
                <a:gd name="T49" fmla="*/ 65 h 102"/>
                <a:gd name="T50" fmla="*/ 25 w 91"/>
                <a:gd name="T51" fmla="*/ 82 h 102"/>
                <a:gd name="T52" fmla="*/ 31 w 91"/>
                <a:gd name="T53" fmla="*/ 93 h 102"/>
                <a:gd name="T54" fmla="*/ 35 w 91"/>
                <a:gd name="T55" fmla="*/ 89 h 102"/>
                <a:gd name="T56" fmla="*/ 61 w 91"/>
                <a:gd name="T57" fmla="*/ 53 h 102"/>
                <a:gd name="T58" fmla="*/ 61 w 91"/>
                <a:gd name="T59" fmla="*/ 27 h 102"/>
                <a:gd name="T60" fmla="*/ 25 w 91"/>
                <a:gd name="T61" fmla="*/ 19 h 102"/>
                <a:gd name="T62" fmla="*/ 21 w 91"/>
                <a:gd name="T63" fmla="*/ 29 h 102"/>
                <a:gd name="T64" fmla="*/ 21 w 91"/>
                <a:gd name="T65" fmla="*/ 31 h 102"/>
                <a:gd name="T66" fmla="*/ 18 w 91"/>
                <a:gd name="T67" fmla="*/ 39 h 102"/>
                <a:gd name="T68" fmla="*/ 18 w 91"/>
                <a:gd name="T69" fmla="*/ 4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102">
                  <a:moveTo>
                    <a:pt x="8" y="26"/>
                  </a:moveTo>
                  <a:cubicBezTo>
                    <a:pt x="0" y="0"/>
                    <a:pt x="56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0"/>
                    <a:pt x="62" y="8"/>
                    <a:pt x="64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9" y="8"/>
                    <a:pt x="91" y="10"/>
                    <a:pt x="91" y="12"/>
                  </a:cubicBezTo>
                  <a:cubicBezTo>
                    <a:pt x="91" y="67"/>
                    <a:pt x="91" y="67"/>
                    <a:pt x="91" y="67"/>
                  </a:cubicBezTo>
                  <a:cubicBezTo>
                    <a:pt x="91" y="69"/>
                    <a:pt x="89" y="70"/>
                    <a:pt x="88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2" y="70"/>
                    <a:pt x="61" y="69"/>
                    <a:pt x="61" y="67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49" y="71"/>
                    <a:pt x="44" y="89"/>
                    <a:pt x="44" y="90"/>
                  </a:cubicBezTo>
                  <a:cubicBezTo>
                    <a:pt x="42" y="97"/>
                    <a:pt x="38" y="102"/>
                    <a:pt x="31" y="102"/>
                  </a:cubicBezTo>
                  <a:cubicBezTo>
                    <a:pt x="25" y="102"/>
                    <a:pt x="17" y="95"/>
                    <a:pt x="17" y="82"/>
                  </a:cubicBezTo>
                  <a:cubicBezTo>
                    <a:pt x="17" y="79"/>
                    <a:pt x="18" y="73"/>
                    <a:pt x="21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0" y="69"/>
                    <a:pt x="0" y="65"/>
                    <a:pt x="3" y="53"/>
                  </a:cubicBezTo>
                  <a:cubicBezTo>
                    <a:pt x="0" y="48"/>
                    <a:pt x="2" y="41"/>
                    <a:pt x="5" y="39"/>
                  </a:cubicBezTo>
                  <a:cubicBezTo>
                    <a:pt x="2" y="34"/>
                    <a:pt x="5" y="29"/>
                    <a:pt x="8" y="26"/>
                  </a:cubicBezTo>
                  <a:close/>
                  <a:moveTo>
                    <a:pt x="18" y="41"/>
                  </a:moveTo>
                  <a:cubicBezTo>
                    <a:pt x="9" y="41"/>
                    <a:pt x="9" y="50"/>
                    <a:pt x="17" y="50"/>
                  </a:cubicBezTo>
                  <a:cubicBezTo>
                    <a:pt x="18" y="50"/>
                    <a:pt x="18" y="52"/>
                    <a:pt x="17" y="52"/>
                  </a:cubicBezTo>
                  <a:cubicBezTo>
                    <a:pt x="9" y="52"/>
                    <a:pt x="11" y="61"/>
                    <a:pt x="18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0" y="61"/>
                    <a:pt x="31" y="63"/>
                    <a:pt x="31" y="65"/>
                  </a:cubicBezTo>
                  <a:cubicBezTo>
                    <a:pt x="31" y="68"/>
                    <a:pt x="25" y="76"/>
                    <a:pt x="25" y="82"/>
                  </a:cubicBezTo>
                  <a:cubicBezTo>
                    <a:pt x="25" y="89"/>
                    <a:pt x="29" y="93"/>
                    <a:pt x="31" y="93"/>
                  </a:cubicBezTo>
                  <a:cubicBezTo>
                    <a:pt x="34" y="93"/>
                    <a:pt x="35" y="91"/>
                    <a:pt x="35" y="89"/>
                  </a:cubicBezTo>
                  <a:cubicBezTo>
                    <a:pt x="37" y="78"/>
                    <a:pt x="50" y="58"/>
                    <a:pt x="61" y="5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45" y="20"/>
                    <a:pt x="32" y="19"/>
                    <a:pt x="25" y="19"/>
                  </a:cubicBezTo>
                  <a:cubicBezTo>
                    <a:pt x="16" y="19"/>
                    <a:pt x="11" y="26"/>
                    <a:pt x="21" y="29"/>
                  </a:cubicBezTo>
                  <a:cubicBezTo>
                    <a:pt x="23" y="29"/>
                    <a:pt x="23" y="31"/>
                    <a:pt x="21" y="31"/>
                  </a:cubicBezTo>
                  <a:cubicBezTo>
                    <a:pt x="11" y="31"/>
                    <a:pt x="10" y="38"/>
                    <a:pt x="18" y="39"/>
                  </a:cubicBezTo>
                  <a:cubicBezTo>
                    <a:pt x="20" y="40"/>
                    <a:pt x="20" y="41"/>
                    <a:pt x="1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B7D8E7A-3182-A829-145F-A3E55B48C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413" y="2860675"/>
              <a:ext cx="217488" cy="357188"/>
            </a:xfrm>
            <a:custGeom>
              <a:avLst/>
              <a:gdLst>
                <a:gd name="T0" fmla="*/ 58 w 58"/>
                <a:gd name="T1" fmla="*/ 8 h 95"/>
                <a:gd name="T2" fmla="*/ 58 w 58"/>
                <a:gd name="T3" fmla="*/ 86 h 95"/>
                <a:gd name="T4" fmla="*/ 49 w 58"/>
                <a:gd name="T5" fmla="*/ 95 h 95"/>
                <a:gd name="T6" fmla="*/ 9 w 58"/>
                <a:gd name="T7" fmla="*/ 95 h 95"/>
                <a:gd name="T8" fmla="*/ 0 w 58"/>
                <a:gd name="T9" fmla="*/ 86 h 95"/>
                <a:gd name="T10" fmla="*/ 0 w 58"/>
                <a:gd name="T11" fmla="*/ 8 h 95"/>
                <a:gd name="T12" fmla="*/ 9 w 58"/>
                <a:gd name="T13" fmla="*/ 0 h 95"/>
                <a:gd name="T14" fmla="*/ 49 w 58"/>
                <a:gd name="T15" fmla="*/ 0 h 95"/>
                <a:gd name="T16" fmla="*/ 58 w 58"/>
                <a:gd name="T17" fmla="*/ 8 h 95"/>
                <a:gd name="T18" fmla="*/ 49 w 58"/>
                <a:gd name="T19" fmla="*/ 10 h 95"/>
                <a:gd name="T20" fmla="*/ 9 w 58"/>
                <a:gd name="T21" fmla="*/ 10 h 95"/>
                <a:gd name="T22" fmla="*/ 9 w 58"/>
                <a:gd name="T23" fmla="*/ 38 h 95"/>
                <a:gd name="T24" fmla="*/ 49 w 58"/>
                <a:gd name="T25" fmla="*/ 38 h 95"/>
                <a:gd name="T26" fmla="*/ 49 w 58"/>
                <a:gd name="T27" fmla="*/ 10 h 95"/>
                <a:gd name="T28" fmla="*/ 47 w 58"/>
                <a:gd name="T29" fmla="*/ 65 h 95"/>
                <a:gd name="T30" fmla="*/ 29 w 58"/>
                <a:gd name="T31" fmla="*/ 47 h 95"/>
                <a:gd name="T32" fmla="*/ 11 w 58"/>
                <a:gd name="T33" fmla="*/ 65 h 95"/>
                <a:gd name="T34" fmla="*/ 29 w 58"/>
                <a:gd name="T35" fmla="*/ 84 h 95"/>
                <a:gd name="T36" fmla="*/ 47 w 58"/>
                <a:gd name="T37" fmla="*/ 65 h 95"/>
                <a:gd name="T38" fmla="*/ 36 w 58"/>
                <a:gd name="T39" fmla="*/ 65 h 95"/>
                <a:gd name="T40" fmla="*/ 29 w 58"/>
                <a:gd name="T41" fmla="*/ 72 h 95"/>
                <a:gd name="T42" fmla="*/ 22 w 58"/>
                <a:gd name="T43" fmla="*/ 65 h 95"/>
                <a:gd name="T44" fmla="*/ 29 w 58"/>
                <a:gd name="T45" fmla="*/ 58 h 95"/>
                <a:gd name="T46" fmla="*/ 36 w 58"/>
                <a:gd name="T47" fmla="*/ 6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95">
                  <a:moveTo>
                    <a:pt x="58" y="8"/>
                  </a:moveTo>
                  <a:cubicBezTo>
                    <a:pt x="58" y="86"/>
                    <a:pt x="58" y="86"/>
                    <a:pt x="58" y="86"/>
                  </a:cubicBezTo>
                  <a:cubicBezTo>
                    <a:pt x="58" y="91"/>
                    <a:pt x="54" y="95"/>
                    <a:pt x="49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4" y="95"/>
                    <a:pt x="0" y="91"/>
                    <a:pt x="0" y="8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4" y="0"/>
                    <a:pt x="58" y="4"/>
                    <a:pt x="58" y="8"/>
                  </a:cubicBezTo>
                  <a:close/>
                  <a:moveTo>
                    <a:pt x="4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49" y="38"/>
                    <a:pt x="49" y="38"/>
                    <a:pt x="49" y="38"/>
                  </a:cubicBezTo>
                  <a:lnTo>
                    <a:pt x="49" y="10"/>
                  </a:lnTo>
                  <a:close/>
                  <a:moveTo>
                    <a:pt x="47" y="65"/>
                  </a:moveTo>
                  <a:cubicBezTo>
                    <a:pt x="47" y="55"/>
                    <a:pt x="39" y="47"/>
                    <a:pt x="29" y="47"/>
                  </a:cubicBezTo>
                  <a:cubicBezTo>
                    <a:pt x="19" y="47"/>
                    <a:pt x="11" y="55"/>
                    <a:pt x="11" y="65"/>
                  </a:cubicBezTo>
                  <a:cubicBezTo>
                    <a:pt x="11" y="75"/>
                    <a:pt x="19" y="84"/>
                    <a:pt x="29" y="84"/>
                  </a:cubicBezTo>
                  <a:cubicBezTo>
                    <a:pt x="39" y="84"/>
                    <a:pt x="47" y="75"/>
                    <a:pt x="47" y="65"/>
                  </a:cubicBezTo>
                  <a:close/>
                  <a:moveTo>
                    <a:pt x="36" y="65"/>
                  </a:moveTo>
                  <a:cubicBezTo>
                    <a:pt x="36" y="69"/>
                    <a:pt x="33" y="72"/>
                    <a:pt x="29" y="72"/>
                  </a:cubicBezTo>
                  <a:cubicBezTo>
                    <a:pt x="25" y="72"/>
                    <a:pt x="22" y="69"/>
                    <a:pt x="22" y="65"/>
                  </a:cubicBezTo>
                  <a:cubicBezTo>
                    <a:pt x="22" y="61"/>
                    <a:pt x="25" y="58"/>
                    <a:pt x="29" y="58"/>
                  </a:cubicBezTo>
                  <a:cubicBezTo>
                    <a:pt x="33" y="58"/>
                    <a:pt x="36" y="61"/>
                    <a:pt x="3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168CAA8-7372-5F78-E3E2-E2159FF0E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5638" y="2876550"/>
              <a:ext cx="192088" cy="341313"/>
            </a:xfrm>
            <a:custGeom>
              <a:avLst/>
              <a:gdLst>
                <a:gd name="T0" fmla="*/ 51 w 51"/>
                <a:gd name="T1" fmla="*/ 82 h 91"/>
                <a:gd name="T2" fmla="*/ 10 w 51"/>
                <a:gd name="T3" fmla="*/ 91 h 91"/>
                <a:gd name="T4" fmla="*/ 0 w 51"/>
                <a:gd name="T5" fmla="*/ 3 h 91"/>
                <a:gd name="T6" fmla="*/ 47 w 51"/>
                <a:gd name="T7" fmla="*/ 0 h 91"/>
                <a:gd name="T8" fmla="*/ 7 w 51"/>
                <a:gd name="T9" fmla="*/ 14 h 91"/>
                <a:gd name="T10" fmla="*/ 44 w 51"/>
                <a:gd name="T11" fmla="*/ 42 h 91"/>
                <a:gd name="T12" fmla="*/ 7 w 51"/>
                <a:gd name="T13" fmla="*/ 14 h 91"/>
                <a:gd name="T14" fmla="*/ 7 w 51"/>
                <a:gd name="T15" fmla="*/ 49 h 91"/>
                <a:gd name="T16" fmla="*/ 18 w 51"/>
                <a:gd name="T17" fmla="*/ 55 h 91"/>
                <a:gd name="T18" fmla="*/ 18 w 51"/>
                <a:gd name="T19" fmla="*/ 58 h 91"/>
                <a:gd name="T20" fmla="*/ 7 w 51"/>
                <a:gd name="T21" fmla="*/ 64 h 91"/>
                <a:gd name="T22" fmla="*/ 18 w 51"/>
                <a:gd name="T23" fmla="*/ 58 h 91"/>
                <a:gd name="T24" fmla="*/ 7 w 51"/>
                <a:gd name="T25" fmla="*/ 66 h 91"/>
                <a:gd name="T26" fmla="*/ 18 w 51"/>
                <a:gd name="T27" fmla="*/ 72 h 91"/>
                <a:gd name="T28" fmla="*/ 18 w 51"/>
                <a:gd name="T29" fmla="*/ 75 h 91"/>
                <a:gd name="T30" fmla="*/ 14 w 51"/>
                <a:gd name="T31" fmla="*/ 81 h 91"/>
                <a:gd name="T32" fmla="*/ 18 w 51"/>
                <a:gd name="T33" fmla="*/ 75 h 91"/>
                <a:gd name="T34" fmla="*/ 22 w 51"/>
                <a:gd name="T35" fmla="*/ 10 h 91"/>
                <a:gd name="T36" fmla="*/ 31 w 51"/>
                <a:gd name="T37" fmla="*/ 8 h 91"/>
                <a:gd name="T38" fmla="*/ 22 w 51"/>
                <a:gd name="T39" fmla="*/ 6 h 91"/>
                <a:gd name="T40" fmla="*/ 31 w 51"/>
                <a:gd name="T41" fmla="*/ 49 h 91"/>
                <a:gd name="T42" fmla="*/ 20 w 51"/>
                <a:gd name="T43" fmla="*/ 55 h 91"/>
                <a:gd name="T44" fmla="*/ 31 w 51"/>
                <a:gd name="T45" fmla="*/ 49 h 91"/>
                <a:gd name="T46" fmla="*/ 20 w 51"/>
                <a:gd name="T47" fmla="*/ 58 h 91"/>
                <a:gd name="T48" fmla="*/ 31 w 51"/>
                <a:gd name="T49" fmla="*/ 64 h 91"/>
                <a:gd name="T50" fmla="*/ 31 w 51"/>
                <a:gd name="T51" fmla="*/ 66 h 91"/>
                <a:gd name="T52" fmla="*/ 20 w 51"/>
                <a:gd name="T53" fmla="*/ 72 h 91"/>
                <a:gd name="T54" fmla="*/ 31 w 51"/>
                <a:gd name="T55" fmla="*/ 66 h 91"/>
                <a:gd name="T56" fmla="*/ 20 w 51"/>
                <a:gd name="T57" fmla="*/ 75 h 91"/>
                <a:gd name="T58" fmla="*/ 31 w 51"/>
                <a:gd name="T59" fmla="*/ 81 h 91"/>
                <a:gd name="T60" fmla="*/ 44 w 51"/>
                <a:gd name="T61" fmla="*/ 49 h 91"/>
                <a:gd name="T62" fmla="*/ 33 w 51"/>
                <a:gd name="T63" fmla="*/ 55 h 91"/>
                <a:gd name="T64" fmla="*/ 44 w 51"/>
                <a:gd name="T65" fmla="*/ 49 h 91"/>
                <a:gd name="T66" fmla="*/ 33 w 51"/>
                <a:gd name="T67" fmla="*/ 58 h 91"/>
                <a:gd name="T68" fmla="*/ 44 w 51"/>
                <a:gd name="T69" fmla="*/ 64 h 91"/>
                <a:gd name="T70" fmla="*/ 44 w 51"/>
                <a:gd name="T71" fmla="*/ 66 h 91"/>
                <a:gd name="T72" fmla="*/ 33 w 51"/>
                <a:gd name="T73" fmla="*/ 72 h 91"/>
                <a:gd name="T74" fmla="*/ 44 w 51"/>
                <a:gd name="T75" fmla="*/ 66 h 91"/>
                <a:gd name="T76" fmla="*/ 44 w 51"/>
                <a:gd name="T77" fmla="*/ 75 h 91"/>
                <a:gd name="T78" fmla="*/ 33 w 51"/>
                <a:gd name="T79" fmla="*/ 8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" h="91">
                  <a:moveTo>
                    <a:pt x="51" y="3"/>
                  </a:moveTo>
                  <a:cubicBezTo>
                    <a:pt x="51" y="82"/>
                    <a:pt x="51" y="82"/>
                    <a:pt x="51" y="82"/>
                  </a:cubicBezTo>
                  <a:cubicBezTo>
                    <a:pt x="51" y="87"/>
                    <a:pt x="46" y="91"/>
                    <a:pt x="41" y="91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5" y="91"/>
                    <a:pt x="0" y="87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3"/>
                  </a:cubicBezTo>
                  <a:close/>
                  <a:moveTo>
                    <a:pt x="7" y="14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7" y="14"/>
                  </a:lnTo>
                  <a:close/>
                  <a:moveTo>
                    <a:pt x="18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18" y="55"/>
                    <a:pt x="18" y="55"/>
                    <a:pt x="18" y="55"/>
                  </a:cubicBezTo>
                  <a:lnTo>
                    <a:pt x="18" y="49"/>
                  </a:lnTo>
                  <a:close/>
                  <a:moveTo>
                    <a:pt x="18" y="58"/>
                  </a:moveTo>
                  <a:cubicBezTo>
                    <a:pt x="7" y="58"/>
                    <a:pt x="7" y="58"/>
                    <a:pt x="7" y="58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18" y="58"/>
                  </a:lnTo>
                  <a:close/>
                  <a:moveTo>
                    <a:pt x="18" y="66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8" y="72"/>
                    <a:pt x="18" y="72"/>
                    <a:pt x="18" y="72"/>
                  </a:cubicBezTo>
                  <a:lnTo>
                    <a:pt x="18" y="66"/>
                  </a:lnTo>
                  <a:close/>
                  <a:moveTo>
                    <a:pt x="18" y="75"/>
                  </a:moveTo>
                  <a:cubicBezTo>
                    <a:pt x="7" y="75"/>
                    <a:pt x="7" y="75"/>
                    <a:pt x="7" y="75"/>
                  </a:cubicBezTo>
                  <a:cubicBezTo>
                    <a:pt x="7" y="79"/>
                    <a:pt x="10" y="81"/>
                    <a:pt x="14" y="81"/>
                  </a:cubicBezTo>
                  <a:cubicBezTo>
                    <a:pt x="18" y="81"/>
                    <a:pt x="18" y="81"/>
                    <a:pt x="18" y="81"/>
                  </a:cubicBezTo>
                  <a:lnTo>
                    <a:pt x="18" y="75"/>
                  </a:lnTo>
                  <a:close/>
                  <a:moveTo>
                    <a:pt x="20" y="8"/>
                  </a:moveTo>
                  <a:cubicBezTo>
                    <a:pt x="20" y="9"/>
                    <a:pt x="21" y="10"/>
                    <a:pt x="22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9"/>
                    <a:pt x="31" y="8"/>
                  </a:cubicBezTo>
                  <a:cubicBezTo>
                    <a:pt x="31" y="7"/>
                    <a:pt x="30" y="6"/>
                    <a:pt x="29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0" y="7"/>
                    <a:pt x="20" y="8"/>
                  </a:cubicBezTo>
                  <a:close/>
                  <a:moveTo>
                    <a:pt x="31" y="49"/>
                  </a:moveTo>
                  <a:cubicBezTo>
                    <a:pt x="20" y="49"/>
                    <a:pt x="20" y="49"/>
                    <a:pt x="20" y="49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31" y="55"/>
                    <a:pt x="31" y="55"/>
                    <a:pt x="31" y="55"/>
                  </a:cubicBezTo>
                  <a:lnTo>
                    <a:pt x="31" y="49"/>
                  </a:lnTo>
                  <a:close/>
                  <a:moveTo>
                    <a:pt x="31" y="58"/>
                  </a:moveTo>
                  <a:cubicBezTo>
                    <a:pt x="20" y="58"/>
                    <a:pt x="20" y="58"/>
                    <a:pt x="20" y="58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1" y="64"/>
                    <a:pt x="31" y="64"/>
                    <a:pt x="31" y="64"/>
                  </a:cubicBezTo>
                  <a:lnTo>
                    <a:pt x="31" y="58"/>
                  </a:lnTo>
                  <a:close/>
                  <a:moveTo>
                    <a:pt x="31" y="66"/>
                  </a:moveTo>
                  <a:cubicBezTo>
                    <a:pt x="20" y="66"/>
                    <a:pt x="20" y="66"/>
                    <a:pt x="20" y="66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31" y="72"/>
                    <a:pt x="31" y="72"/>
                    <a:pt x="31" y="72"/>
                  </a:cubicBezTo>
                  <a:lnTo>
                    <a:pt x="31" y="66"/>
                  </a:lnTo>
                  <a:close/>
                  <a:moveTo>
                    <a:pt x="31" y="75"/>
                  </a:moveTo>
                  <a:cubicBezTo>
                    <a:pt x="20" y="75"/>
                    <a:pt x="20" y="75"/>
                    <a:pt x="20" y="75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31" y="81"/>
                    <a:pt x="31" y="81"/>
                    <a:pt x="31" y="81"/>
                  </a:cubicBezTo>
                  <a:lnTo>
                    <a:pt x="31" y="75"/>
                  </a:lnTo>
                  <a:close/>
                  <a:moveTo>
                    <a:pt x="44" y="49"/>
                  </a:moveTo>
                  <a:cubicBezTo>
                    <a:pt x="33" y="49"/>
                    <a:pt x="33" y="49"/>
                    <a:pt x="33" y="49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44" y="55"/>
                    <a:pt x="44" y="55"/>
                    <a:pt x="44" y="55"/>
                  </a:cubicBezTo>
                  <a:lnTo>
                    <a:pt x="44" y="49"/>
                  </a:lnTo>
                  <a:close/>
                  <a:moveTo>
                    <a:pt x="44" y="58"/>
                  </a:moveTo>
                  <a:cubicBezTo>
                    <a:pt x="33" y="58"/>
                    <a:pt x="33" y="58"/>
                    <a:pt x="33" y="58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44" y="64"/>
                    <a:pt x="44" y="64"/>
                    <a:pt x="44" y="64"/>
                  </a:cubicBezTo>
                  <a:lnTo>
                    <a:pt x="44" y="58"/>
                  </a:lnTo>
                  <a:close/>
                  <a:moveTo>
                    <a:pt x="44" y="66"/>
                  </a:moveTo>
                  <a:cubicBezTo>
                    <a:pt x="33" y="66"/>
                    <a:pt x="33" y="66"/>
                    <a:pt x="33" y="66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44" y="72"/>
                    <a:pt x="44" y="72"/>
                    <a:pt x="44" y="72"/>
                  </a:cubicBezTo>
                  <a:lnTo>
                    <a:pt x="44" y="66"/>
                  </a:lnTo>
                  <a:close/>
                  <a:moveTo>
                    <a:pt x="37" y="81"/>
                  </a:moveTo>
                  <a:cubicBezTo>
                    <a:pt x="41" y="81"/>
                    <a:pt x="44" y="79"/>
                    <a:pt x="44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81"/>
                    <a:pt x="33" y="81"/>
                    <a:pt x="33" y="81"/>
                  </a:cubicBezTo>
                  <a:lnTo>
                    <a:pt x="37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64D45B2-8B5C-9D19-5C8A-0A10BD921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83813" y="2860675"/>
              <a:ext cx="206375" cy="357188"/>
            </a:xfrm>
            <a:custGeom>
              <a:avLst/>
              <a:gdLst>
                <a:gd name="T0" fmla="*/ 45 w 55"/>
                <a:gd name="T1" fmla="*/ 0 h 95"/>
                <a:gd name="T2" fmla="*/ 55 w 55"/>
                <a:gd name="T3" fmla="*/ 9 h 95"/>
                <a:gd name="T4" fmla="*/ 55 w 55"/>
                <a:gd name="T5" fmla="*/ 86 h 95"/>
                <a:gd name="T6" fmla="*/ 46 w 55"/>
                <a:gd name="T7" fmla="*/ 95 h 95"/>
                <a:gd name="T8" fmla="*/ 9 w 55"/>
                <a:gd name="T9" fmla="*/ 95 h 95"/>
                <a:gd name="T10" fmla="*/ 0 w 55"/>
                <a:gd name="T11" fmla="*/ 86 h 95"/>
                <a:gd name="T12" fmla="*/ 0 w 55"/>
                <a:gd name="T13" fmla="*/ 9 h 95"/>
                <a:gd name="T14" fmla="*/ 10 w 55"/>
                <a:gd name="T15" fmla="*/ 0 h 95"/>
                <a:gd name="T16" fmla="*/ 45 w 55"/>
                <a:gd name="T17" fmla="*/ 0 h 95"/>
                <a:gd name="T18" fmla="*/ 50 w 55"/>
                <a:gd name="T19" fmla="*/ 19 h 95"/>
                <a:gd name="T20" fmla="*/ 6 w 55"/>
                <a:gd name="T21" fmla="*/ 19 h 95"/>
                <a:gd name="T22" fmla="*/ 6 w 55"/>
                <a:gd name="T23" fmla="*/ 76 h 95"/>
                <a:gd name="T24" fmla="*/ 50 w 55"/>
                <a:gd name="T25" fmla="*/ 76 h 95"/>
                <a:gd name="T26" fmla="*/ 50 w 55"/>
                <a:gd name="T27" fmla="*/ 19 h 95"/>
                <a:gd name="T28" fmla="*/ 19 w 55"/>
                <a:gd name="T29" fmla="*/ 8 h 95"/>
                <a:gd name="T30" fmla="*/ 21 w 55"/>
                <a:gd name="T31" fmla="*/ 10 h 95"/>
                <a:gd name="T32" fmla="*/ 35 w 55"/>
                <a:gd name="T33" fmla="*/ 10 h 95"/>
                <a:gd name="T34" fmla="*/ 37 w 55"/>
                <a:gd name="T35" fmla="*/ 8 h 95"/>
                <a:gd name="T36" fmla="*/ 35 w 55"/>
                <a:gd name="T37" fmla="*/ 6 h 95"/>
                <a:gd name="T38" fmla="*/ 21 w 55"/>
                <a:gd name="T39" fmla="*/ 6 h 95"/>
                <a:gd name="T40" fmla="*/ 19 w 55"/>
                <a:gd name="T41" fmla="*/ 8 h 95"/>
                <a:gd name="T42" fmla="*/ 33 w 55"/>
                <a:gd name="T43" fmla="*/ 86 h 95"/>
                <a:gd name="T44" fmla="*/ 28 w 55"/>
                <a:gd name="T45" fmla="*/ 80 h 95"/>
                <a:gd name="T46" fmla="*/ 22 w 55"/>
                <a:gd name="T47" fmla="*/ 86 h 95"/>
                <a:gd name="T48" fmla="*/ 28 w 55"/>
                <a:gd name="T49" fmla="*/ 91 h 95"/>
                <a:gd name="T50" fmla="*/ 33 w 55"/>
                <a:gd name="T51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95">
                  <a:moveTo>
                    <a:pt x="45" y="0"/>
                  </a:moveTo>
                  <a:cubicBezTo>
                    <a:pt x="51" y="0"/>
                    <a:pt x="55" y="4"/>
                    <a:pt x="55" y="9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91"/>
                    <a:pt x="51" y="95"/>
                    <a:pt x="46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4" y="95"/>
                    <a:pt x="0" y="91"/>
                    <a:pt x="0" y="8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lnTo>
                    <a:pt x="45" y="0"/>
                  </a:lnTo>
                  <a:close/>
                  <a:moveTo>
                    <a:pt x="50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0" y="76"/>
                    <a:pt x="50" y="76"/>
                    <a:pt x="50" y="76"/>
                  </a:cubicBezTo>
                  <a:lnTo>
                    <a:pt x="50" y="19"/>
                  </a:lnTo>
                  <a:close/>
                  <a:moveTo>
                    <a:pt x="19" y="8"/>
                  </a:moveTo>
                  <a:cubicBezTo>
                    <a:pt x="19" y="9"/>
                    <a:pt x="20" y="10"/>
                    <a:pt x="21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6" y="10"/>
                    <a:pt x="37" y="9"/>
                    <a:pt x="37" y="8"/>
                  </a:cubicBezTo>
                  <a:cubicBezTo>
                    <a:pt x="37" y="7"/>
                    <a:pt x="36" y="6"/>
                    <a:pt x="35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19" y="7"/>
                    <a:pt x="19" y="8"/>
                  </a:cubicBezTo>
                  <a:close/>
                  <a:moveTo>
                    <a:pt x="33" y="86"/>
                  </a:moveTo>
                  <a:cubicBezTo>
                    <a:pt x="33" y="82"/>
                    <a:pt x="31" y="80"/>
                    <a:pt x="28" y="80"/>
                  </a:cubicBezTo>
                  <a:cubicBezTo>
                    <a:pt x="25" y="80"/>
                    <a:pt x="22" y="82"/>
                    <a:pt x="22" y="86"/>
                  </a:cubicBezTo>
                  <a:cubicBezTo>
                    <a:pt x="22" y="88"/>
                    <a:pt x="25" y="91"/>
                    <a:pt x="28" y="91"/>
                  </a:cubicBezTo>
                  <a:cubicBezTo>
                    <a:pt x="31" y="91"/>
                    <a:pt x="33" y="88"/>
                    <a:pt x="3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6C3C284-3509-3488-6482-76802269E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0550" y="2932113"/>
              <a:ext cx="363538" cy="285750"/>
            </a:xfrm>
            <a:custGeom>
              <a:avLst/>
              <a:gdLst>
                <a:gd name="T0" fmla="*/ 88 w 97"/>
                <a:gd name="T1" fmla="*/ 0 h 76"/>
                <a:gd name="T2" fmla="*/ 97 w 97"/>
                <a:gd name="T3" fmla="*/ 9 h 76"/>
                <a:gd name="T4" fmla="*/ 97 w 97"/>
                <a:gd name="T5" fmla="*/ 67 h 76"/>
                <a:gd name="T6" fmla="*/ 88 w 97"/>
                <a:gd name="T7" fmla="*/ 76 h 76"/>
                <a:gd name="T8" fmla="*/ 9 w 97"/>
                <a:gd name="T9" fmla="*/ 76 h 76"/>
                <a:gd name="T10" fmla="*/ 0 w 97"/>
                <a:gd name="T11" fmla="*/ 67 h 76"/>
                <a:gd name="T12" fmla="*/ 0 w 97"/>
                <a:gd name="T13" fmla="*/ 9 h 76"/>
                <a:gd name="T14" fmla="*/ 9 w 97"/>
                <a:gd name="T15" fmla="*/ 0 h 76"/>
                <a:gd name="T16" fmla="*/ 88 w 97"/>
                <a:gd name="T17" fmla="*/ 0 h 76"/>
                <a:gd name="T18" fmla="*/ 30 w 97"/>
                <a:gd name="T19" fmla="*/ 16 h 76"/>
                <a:gd name="T20" fmla="*/ 30 w 97"/>
                <a:gd name="T21" fmla="*/ 60 h 76"/>
                <a:gd name="T22" fmla="*/ 73 w 97"/>
                <a:gd name="T23" fmla="*/ 38 h 76"/>
                <a:gd name="T24" fmla="*/ 30 w 97"/>
                <a:gd name="T2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76">
                  <a:moveTo>
                    <a:pt x="88" y="0"/>
                  </a:moveTo>
                  <a:cubicBezTo>
                    <a:pt x="95" y="0"/>
                    <a:pt x="97" y="3"/>
                    <a:pt x="97" y="9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7" y="73"/>
                    <a:pt x="95" y="76"/>
                    <a:pt x="88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3" y="76"/>
                    <a:pt x="0" y="73"/>
                    <a:pt x="0" y="6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3" y="0"/>
                    <a:pt x="9" y="0"/>
                  </a:cubicBezTo>
                  <a:lnTo>
                    <a:pt x="88" y="0"/>
                  </a:lnTo>
                  <a:close/>
                  <a:moveTo>
                    <a:pt x="30" y="16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73" y="38"/>
                    <a:pt x="73" y="38"/>
                    <a:pt x="73" y="38"/>
                  </a:cubicBezTo>
                  <a:lnTo>
                    <a:pt x="3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F65DBF0-809D-C4BB-397D-242D7DF68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5375" y="3586163"/>
              <a:ext cx="307975" cy="381000"/>
            </a:xfrm>
            <a:custGeom>
              <a:avLst/>
              <a:gdLst>
                <a:gd name="T0" fmla="*/ 82 w 82"/>
                <a:gd name="T1" fmla="*/ 11 h 101"/>
                <a:gd name="T2" fmla="*/ 82 w 82"/>
                <a:gd name="T3" fmla="*/ 89 h 101"/>
                <a:gd name="T4" fmla="*/ 71 w 82"/>
                <a:gd name="T5" fmla="*/ 101 h 101"/>
                <a:gd name="T6" fmla="*/ 12 w 82"/>
                <a:gd name="T7" fmla="*/ 101 h 101"/>
                <a:gd name="T8" fmla="*/ 0 w 82"/>
                <a:gd name="T9" fmla="*/ 89 h 101"/>
                <a:gd name="T10" fmla="*/ 0 w 82"/>
                <a:gd name="T11" fmla="*/ 11 h 101"/>
                <a:gd name="T12" fmla="*/ 12 w 82"/>
                <a:gd name="T13" fmla="*/ 0 h 101"/>
                <a:gd name="T14" fmla="*/ 71 w 82"/>
                <a:gd name="T15" fmla="*/ 0 h 101"/>
                <a:gd name="T16" fmla="*/ 82 w 82"/>
                <a:gd name="T17" fmla="*/ 11 h 101"/>
                <a:gd name="T18" fmla="*/ 68 w 82"/>
                <a:gd name="T19" fmla="*/ 14 h 101"/>
                <a:gd name="T20" fmla="*/ 14 w 82"/>
                <a:gd name="T21" fmla="*/ 14 h 101"/>
                <a:gd name="T22" fmla="*/ 14 w 82"/>
                <a:gd name="T23" fmla="*/ 83 h 101"/>
                <a:gd name="T24" fmla="*/ 68 w 82"/>
                <a:gd name="T25" fmla="*/ 83 h 101"/>
                <a:gd name="T26" fmla="*/ 68 w 82"/>
                <a:gd name="T27" fmla="*/ 14 h 101"/>
                <a:gd name="T28" fmla="*/ 47 w 82"/>
                <a:gd name="T29" fmla="*/ 91 h 101"/>
                <a:gd name="T30" fmla="*/ 41 w 82"/>
                <a:gd name="T31" fmla="*/ 86 h 101"/>
                <a:gd name="T32" fmla="*/ 36 w 82"/>
                <a:gd name="T33" fmla="*/ 91 h 101"/>
                <a:gd name="T34" fmla="*/ 41 w 82"/>
                <a:gd name="T35" fmla="*/ 97 h 101"/>
                <a:gd name="T36" fmla="*/ 47 w 82"/>
                <a:gd name="T37" fmla="*/ 9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01">
                  <a:moveTo>
                    <a:pt x="82" y="11"/>
                  </a:moveTo>
                  <a:cubicBezTo>
                    <a:pt x="82" y="89"/>
                    <a:pt x="82" y="89"/>
                    <a:pt x="82" y="89"/>
                  </a:cubicBezTo>
                  <a:cubicBezTo>
                    <a:pt x="82" y="95"/>
                    <a:pt x="77" y="101"/>
                    <a:pt x="7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5" y="101"/>
                    <a:pt x="0" y="95"/>
                    <a:pt x="0" y="8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7" y="0"/>
                    <a:pt x="82" y="5"/>
                    <a:pt x="82" y="11"/>
                  </a:cubicBezTo>
                  <a:close/>
                  <a:moveTo>
                    <a:pt x="68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68" y="83"/>
                    <a:pt x="68" y="83"/>
                    <a:pt x="68" y="83"/>
                  </a:cubicBezTo>
                  <a:lnTo>
                    <a:pt x="68" y="14"/>
                  </a:lnTo>
                  <a:close/>
                  <a:moveTo>
                    <a:pt x="47" y="91"/>
                  </a:moveTo>
                  <a:cubicBezTo>
                    <a:pt x="47" y="88"/>
                    <a:pt x="44" y="86"/>
                    <a:pt x="41" y="86"/>
                  </a:cubicBezTo>
                  <a:cubicBezTo>
                    <a:pt x="38" y="86"/>
                    <a:pt x="36" y="88"/>
                    <a:pt x="36" y="91"/>
                  </a:cubicBezTo>
                  <a:cubicBezTo>
                    <a:pt x="36" y="94"/>
                    <a:pt x="38" y="97"/>
                    <a:pt x="41" y="97"/>
                  </a:cubicBezTo>
                  <a:cubicBezTo>
                    <a:pt x="44" y="97"/>
                    <a:pt x="47" y="94"/>
                    <a:pt x="4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C0FFA4A-B4B1-F583-E729-66CF721F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0538" y="3624263"/>
              <a:ext cx="274638" cy="349250"/>
            </a:xfrm>
            <a:custGeom>
              <a:avLst/>
              <a:gdLst>
                <a:gd name="T0" fmla="*/ 73 w 73"/>
                <a:gd name="T1" fmla="*/ 56 h 93"/>
                <a:gd name="T2" fmla="*/ 62 w 73"/>
                <a:gd name="T3" fmla="*/ 82 h 93"/>
                <a:gd name="T4" fmla="*/ 36 w 73"/>
                <a:gd name="T5" fmla="*/ 93 h 93"/>
                <a:gd name="T6" fmla="*/ 10 w 73"/>
                <a:gd name="T7" fmla="*/ 82 h 93"/>
                <a:gd name="T8" fmla="*/ 0 w 73"/>
                <a:gd name="T9" fmla="*/ 56 h 93"/>
                <a:gd name="T10" fmla="*/ 10 w 73"/>
                <a:gd name="T11" fmla="*/ 30 h 93"/>
                <a:gd name="T12" fmla="*/ 36 w 73"/>
                <a:gd name="T13" fmla="*/ 19 h 93"/>
                <a:gd name="T14" fmla="*/ 31 w 73"/>
                <a:gd name="T15" fmla="*/ 0 h 93"/>
                <a:gd name="T16" fmla="*/ 69 w 73"/>
                <a:gd name="T17" fmla="*/ 26 h 93"/>
                <a:gd name="T18" fmla="*/ 33 w 73"/>
                <a:gd name="T19" fmla="*/ 54 h 93"/>
                <a:gd name="T20" fmla="*/ 36 w 73"/>
                <a:gd name="T21" fmla="*/ 32 h 93"/>
                <a:gd name="T22" fmla="*/ 13 w 73"/>
                <a:gd name="T23" fmla="*/ 56 h 93"/>
                <a:gd name="T24" fmla="*/ 36 w 73"/>
                <a:gd name="T25" fmla="*/ 80 h 93"/>
                <a:gd name="T26" fmla="*/ 60 w 73"/>
                <a:gd name="T27" fmla="*/ 56 h 93"/>
                <a:gd name="T28" fmla="*/ 73 w 73"/>
                <a:gd name="T29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93">
                  <a:moveTo>
                    <a:pt x="73" y="56"/>
                  </a:moveTo>
                  <a:cubicBezTo>
                    <a:pt x="73" y="66"/>
                    <a:pt x="69" y="75"/>
                    <a:pt x="62" y="82"/>
                  </a:cubicBezTo>
                  <a:cubicBezTo>
                    <a:pt x="55" y="89"/>
                    <a:pt x="46" y="93"/>
                    <a:pt x="36" y="93"/>
                  </a:cubicBezTo>
                  <a:cubicBezTo>
                    <a:pt x="26" y="93"/>
                    <a:pt x="17" y="89"/>
                    <a:pt x="10" y="82"/>
                  </a:cubicBezTo>
                  <a:cubicBezTo>
                    <a:pt x="3" y="75"/>
                    <a:pt x="0" y="66"/>
                    <a:pt x="0" y="56"/>
                  </a:cubicBezTo>
                  <a:cubicBezTo>
                    <a:pt x="0" y="46"/>
                    <a:pt x="3" y="37"/>
                    <a:pt x="10" y="30"/>
                  </a:cubicBezTo>
                  <a:cubicBezTo>
                    <a:pt x="17" y="23"/>
                    <a:pt x="26" y="19"/>
                    <a:pt x="36" y="1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23" y="32"/>
                    <a:pt x="13" y="43"/>
                    <a:pt x="13" y="56"/>
                  </a:cubicBezTo>
                  <a:cubicBezTo>
                    <a:pt x="13" y="69"/>
                    <a:pt x="23" y="80"/>
                    <a:pt x="36" y="80"/>
                  </a:cubicBezTo>
                  <a:cubicBezTo>
                    <a:pt x="49" y="80"/>
                    <a:pt x="60" y="69"/>
                    <a:pt x="60" y="56"/>
                  </a:cubicBezTo>
                  <a:lnTo>
                    <a:pt x="73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19F0565-A217-5F66-77FE-DD6FE980D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8550" y="3616325"/>
              <a:ext cx="346075" cy="395288"/>
            </a:xfrm>
            <a:custGeom>
              <a:avLst/>
              <a:gdLst>
                <a:gd name="T0" fmla="*/ 42 w 92"/>
                <a:gd name="T1" fmla="*/ 88 h 105"/>
                <a:gd name="T2" fmla="*/ 25 w 92"/>
                <a:gd name="T3" fmla="*/ 95 h 105"/>
                <a:gd name="T4" fmla="*/ 23 w 92"/>
                <a:gd name="T5" fmla="*/ 92 h 105"/>
                <a:gd name="T6" fmla="*/ 42 w 92"/>
                <a:gd name="T7" fmla="*/ 80 h 105"/>
                <a:gd name="T8" fmla="*/ 42 w 92"/>
                <a:gd name="T9" fmla="*/ 74 h 105"/>
                <a:gd name="T10" fmla="*/ 6 w 92"/>
                <a:gd name="T11" fmla="*/ 74 h 105"/>
                <a:gd name="T12" fmla="*/ 0 w 92"/>
                <a:gd name="T13" fmla="*/ 68 h 105"/>
                <a:gd name="T14" fmla="*/ 5 w 92"/>
                <a:gd name="T15" fmla="*/ 63 h 105"/>
                <a:gd name="T16" fmla="*/ 5 w 92"/>
                <a:gd name="T17" fmla="*/ 15 h 105"/>
                <a:gd name="T18" fmla="*/ 0 w 92"/>
                <a:gd name="T19" fmla="*/ 10 h 105"/>
                <a:gd name="T20" fmla="*/ 6 w 92"/>
                <a:gd name="T21" fmla="*/ 5 h 105"/>
                <a:gd name="T22" fmla="*/ 43 w 92"/>
                <a:gd name="T23" fmla="*/ 5 h 105"/>
                <a:gd name="T24" fmla="*/ 45 w 92"/>
                <a:gd name="T25" fmla="*/ 0 h 105"/>
                <a:gd name="T26" fmla="*/ 47 w 92"/>
                <a:gd name="T27" fmla="*/ 0 h 105"/>
                <a:gd name="T28" fmla="*/ 49 w 92"/>
                <a:gd name="T29" fmla="*/ 5 h 105"/>
                <a:gd name="T30" fmla="*/ 87 w 92"/>
                <a:gd name="T31" fmla="*/ 5 h 105"/>
                <a:gd name="T32" fmla="*/ 92 w 92"/>
                <a:gd name="T33" fmla="*/ 10 h 105"/>
                <a:gd name="T34" fmla="*/ 87 w 92"/>
                <a:gd name="T35" fmla="*/ 16 h 105"/>
                <a:gd name="T36" fmla="*/ 87 w 92"/>
                <a:gd name="T37" fmla="*/ 63 h 105"/>
                <a:gd name="T38" fmla="*/ 92 w 92"/>
                <a:gd name="T39" fmla="*/ 68 h 105"/>
                <a:gd name="T40" fmla="*/ 87 w 92"/>
                <a:gd name="T41" fmla="*/ 74 h 105"/>
                <a:gd name="T42" fmla="*/ 49 w 92"/>
                <a:gd name="T43" fmla="*/ 74 h 105"/>
                <a:gd name="T44" fmla="*/ 49 w 92"/>
                <a:gd name="T45" fmla="*/ 80 h 105"/>
                <a:gd name="T46" fmla="*/ 68 w 92"/>
                <a:gd name="T47" fmla="*/ 92 h 105"/>
                <a:gd name="T48" fmla="*/ 67 w 92"/>
                <a:gd name="T49" fmla="*/ 95 h 105"/>
                <a:gd name="T50" fmla="*/ 49 w 92"/>
                <a:gd name="T51" fmla="*/ 88 h 105"/>
                <a:gd name="T52" fmla="*/ 49 w 92"/>
                <a:gd name="T53" fmla="*/ 101 h 105"/>
                <a:gd name="T54" fmla="*/ 46 w 92"/>
                <a:gd name="T55" fmla="*/ 105 h 105"/>
                <a:gd name="T56" fmla="*/ 42 w 92"/>
                <a:gd name="T57" fmla="*/ 101 h 105"/>
                <a:gd name="T58" fmla="*/ 42 w 92"/>
                <a:gd name="T59" fmla="*/ 88 h 105"/>
                <a:gd name="T60" fmla="*/ 80 w 92"/>
                <a:gd name="T61" fmla="*/ 16 h 105"/>
                <a:gd name="T62" fmla="*/ 12 w 92"/>
                <a:gd name="T63" fmla="*/ 16 h 105"/>
                <a:gd name="T64" fmla="*/ 12 w 92"/>
                <a:gd name="T65" fmla="*/ 63 h 105"/>
                <a:gd name="T66" fmla="*/ 80 w 92"/>
                <a:gd name="T67" fmla="*/ 63 h 105"/>
                <a:gd name="T68" fmla="*/ 80 w 92"/>
                <a:gd name="T69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105">
                  <a:moveTo>
                    <a:pt x="42" y="88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4"/>
                    <a:pt x="0" y="71"/>
                    <a:pt x="0" y="68"/>
                  </a:cubicBezTo>
                  <a:cubicBezTo>
                    <a:pt x="0" y="66"/>
                    <a:pt x="2" y="63"/>
                    <a:pt x="5" y="63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8"/>
                    <a:pt x="3" y="5"/>
                    <a:pt x="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90" y="5"/>
                    <a:pt x="92" y="8"/>
                    <a:pt x="92" y="10"/>
                  </a:cubicBezTo>
                  <a:cubicBezTo>
                    <a:pt x="92" y="13"/>
                    <a:pt x="90" y="16"/>
                    <a:pt x="87" y="16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63"/>
                    <a:pt x="92" y="65"/>
                    <a:pt x="92" y="68"/>
                  </a:cubicBezTo>
                  <a:cubicBezTo>
                    <a:pt x="92" y="71"/>
                    <a:pt x="90" y="74"/>
                    <a:pt x="87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9" y="103"/>
                    <a:pt x="48" y="105"/>
                    <a:pt x="46" y="105"/>
                  </a:cubicBezTo>
                  <a:cubicBezTo>
                    <a:pt x="43" y="105"/>
                    <a:pt x="42" y="103"/>
                    <a:pt x="42" y="101"/>
                  </a:cubicBezTo>
                  <a:lnTo>
                    <a:pt x="42" y="88"/>
                  </a:lnTo>
                  <a:close/>
                  <a:moveTo>
                    <a:pt x="80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80" y="63"/>
                    <a:pt x="80" y="63"/>
                    <a:pt x="80" y="63"/>
                  </a:cubicBezTo>
                  <a:lnTo>
                    <a:pt x="8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6C3081D-5D5E-0762-0F7B-04184E5A0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213" y="3654425"/>
              <a:ext cx="190500" cy="312738"/>
            </a:xfrm>
            <a:custGeom>
              <a:avLst/>
              <a:gdLst>
                <a:gd name="T0" fmla="*/ 41 w 51"/>
                <a:gd name="T1" fmla="*/ 64 h 83"/>
                <a:gd name="T2" fmla="*/ 51 w 51"/>
                <a:gd name="T3" fmla="*/ 73 h 83"/>
                <a:gd name="T4" fmla="*/ 41 w 51"/>
                <a:gd name="T5" fmla="*/ 83 h 83"/>
                <a:gd name="T6" fmla="*/ 33 w 51"/>
                <a:gd name="T7" fmla="*/ 83 h 83"/>
                <a:gd name="T8" fmla="*/ 32 w 51"/>
                <a:gd name="T9" fmla="*/ 83 h 83"/>
                <a:gd name="T10" fmla="*/ 10 w 51"/>
                <a:gd name="T11" fmla="*/ 73 h 83"/>
                <a:gd name="T12" fmla="*/ 0 w 51"/>
                <a:gd name="T13" fmla="*/ 50 h 83"/>
                <a:gd name="T14" fmla="*/ 0 w 51"/>
                <a:gd name="T15" fmla="*/ 10 h 83"/>
                <a:gd name="T16" fmla="*/ 9 w 51"/>
                <a:gd name="T17" fmla="*/ 0 h 83"/>
                <a:gd name="T18" fmla="*/ 18 w 51"/>
                <a:gd name="T19" fmla="*/ 10 h 83"/>
                <a:gd name="T20" fmla="*/ 18 w 51"/>
                <a:gd name="T21" fmla="*/ 23 h 83"/>
                <a:gd name="T22" fmla="*/ 41 w 51"/>
                <a:gd name="T23" fmla="*/ 23 h 83"/>
                <a:gd name="T24" fmla="*/ 51 w 51"/>
                <a:gd name="T25" fmla="*/ 32 h 83"/>
                <a:gd name="T26" fmla="*/ 41 w 51"/>
                <a:gd name="T27" fmla="*/ 41 h 83"/>
                <a:gd name="T28" fmla="*/ 18 w 51"/>
                <a:gd name="T29" fmla="*/ 41 h 83"/>
                <a:gd name="T30" fmla="*/ 18 w 51"/>
                <a:gd name="T31" fmla="*/ 50 h 83"/>
                <a:gd name="T32" fmla="*/ 33 w 51"/>
                <a:gd name="T33" fmla="*/ 64 h 83"/>
                <a:gd name="T34" fmla="*/ 41 w 51"/>
                <a:gd name="T35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83">
                  <a:moveTo>
                    <a:pt x="41" y="64"/>
                  </a:moveTo>
                  <a:cubicBezTo>
                    <a:pt x="47" y="64"/>
                    <a:pt x="51" y="68"/>
                    <a:pt x="51" y="73"/>
                  </a:cubicBezTo>
                  <a:cubicBezTo>
                    <a:pt x="51" y="79"/>
                    <a:pt x="47" y="83"/>
                    <a:pt x="41" y="83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24" y="82"/>
                    <a:pt x="15" y="79"/>
                    <a:pt x="10" y="73"/>
                  </a:cubicBezTo>
                  <a:cubicBezTo>
                    <a:pt x="3" y="67"/>
                    <a:pt x="0" y="59"/>
                    <a:pt x="0" y="5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7" y="23"/>
                    <a:pt x="51" y="27"/>
                    <a:pt x="51" y="32"/>
                  </a:cubicBezTo>
                  <a:cubicBezTo>
                    <a:pt x="51" y="37"/>
                    <a:pt x="47" y="41"/>
                    <a:pt x="4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8"/>
                    <a:pt x="24" y="64"/>
                    <a:pt x="33" y="64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61C11F7-7BE5-87BD-4CC1-3D60520A2D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0300" y="3635375"/>
              <a:ext cx="327025" cy="331788"/>
            </a:xfrm>
            <a:custGeom>
              <a:avLst/>
              <a:gdLst>
                <a:gd name="T0" fmla="*/ 78 w 87"/>
                <a:gd name="T1" fmla="*/ 0 h 88"/>
                <a:gd name="T2" fmla="*/ 87 w 87"/>
                <a:gd name="T3" fmla="*/ 9 h 88"/>
                <a:gd name="T4" fmla="*/ 87 w 87"/>
                <a:gd name="T5" fmla="*/ 79 h 88"/>
                <a:gd name="T6" fmla="*/ 78 w 87"/>
                <a:gd name="T7" fmla="*/ 88 h 88"/>
                <a:gd name="T8" fmla="*/ 9 w 87"/>
                <a:gd name="T9" fmla="*/ 88 h 88"/>
                <a:gd name="T10" fmla="*/ 0 w 87"/>
                <a:gd name="T11" fmla="*/ 79 h 88"/>
                <a:gd name="T12" fmla="*/ 0 w 87"/>
                <a:gd name="T13" fmla="*/ 9 h 88"/>
                <a:gd name="T14" fmla="*/ 9 w 87"/>
                <a:gd name="T15" fmla="*/ 0 h 88"/>
                <a:gd name="T16" fmla="*/ 78 w 87"/>
                <a:gd name="T17" fmla="*/ 0 h 88"/>
                <a:gd name="T18" fmla="*/ 49 w 87"/>
                <a:gd name="T19" fmla="*/ 59 h 88"/>
                <a:gd name="T20" fmla="*/ 38 w 87"/>
                <a:gd name="T21" fmla="*/ 48 h 88"/>
                <a:gd name="T22" fmla="*/ 38 w 87"/>
                <a:gd name="T23" fmla="*/ 42 h 88"/>
                <a:gd name="T24" fmla="*/ 58 w 87"/>
                <a:gd name="T25" fmla="*/ 42 h 88"/>
                <a:gd name="T26" fmla="*/ 65 w 87"/>
                <a:gd name="T27" fmla="*/ 36 h 88"/>
                <a:gd name="T28" fmla="*/ 58 w 87"/>
                <a:gd name="T29" fmla="*/ 29 h 88"/>
                <a:gd name="T30" fmla="*/ 38 w 87"/>
                <a:gd name="T31" fmla="*/ 29 h 88"/>
                <a:gd name="T32" fmla="*/ 38 w 87"/>
                <a:gd name="T33" fmla="*/ 20 h 88"/>
                <a:gd name="T34" fmla="*/ 31 w 87"/>
                <a:gd name="T35" fmla="*/ 13 h 88"/>
                <a:gd name="T36" fmla="*/ 25 w 87"/>
                <a:gd name="T37" fmla="*/ 20 h 88"/>
                <a:gd name="T38" fmla="*/ 25 w 87"/>
                <a:gd name="T39" fmla="*/ 48 h 88"/>
                <a:gd name="T40" fmla="*/ 32 w 87"/>
                <a:gd name="T41" fmla="*/ 66 h 88"/>
                <a:gd name="T42" fmla="*/ 49 w 87"/>
                <a:gd name="T43" fmla="*/ 73 h 88"/>
                <a:gd name="T44" fmla="*/ 58 w 87"/>
                <a:gd name="T45" fmla="*/ 73 h 88"/>
                <a:gd name="T46" fmla="*/ 65 w 87"/>
                <a:gd name="T47" fmla="*/ 66 h 88"/>
                <a:gd name="T48" fmla="*/ 58 w 87"/>
                <a:gd name="T49" fmla="*/ 59 h 88"/>
                <a:gd name="T50" fmla="*/ 49 w 87"/>
                <a:gd name="T5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88">
                  <a:moveTo>
                    <a:pt x="78" y="0"/>
                  </a:moveTo>
                  <a:cubicBezTo>
                    <a:pt x="84" y="0"/>
                    <a:pt x="87" y="3"/>
                    <a:pt x="87" y="9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87" y="85"/>
                    <a:pt x="84" y="88"/>
                    <a:pt x="78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3" y="88"/>
                    <a:pt x="0" y="85"/>
                    <a:pt x="0" y="7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3" y="0"/>
                    <a:pt x="9" y="0"/>
                  </a:cubicBezTo>
                  <a:lnTo>
                    <a:pt x="78" y="0"/>
                  </a:lnTo>
                  <a:close/>
                  <a:moveTo>
                    <a:pt x="49" y="59"/>
                  </a:moveTo>
                  <a:cubicBezTo>
                    <a:pt x="43" y="59"/>
                    <a:pt x="38" y="55"/>
                    <a:pt x="38" y="48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2" y="42"/>
                    <a:pt x="65" y="39"/>
                    <a:pt x="65" y="36"/>
                  </a:cubicBezTo>
                  <a:cubicBezTo>
                    <a:pt x="65" y="32"/>
                    <a:pt x="62" y="29"/>
                    <a:pt x="5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7"/>
                    <a:pt x="35" y="13"/>
                    <a:pt x="31" y="13"/>
                  </a:cubicBezTo>
                  <a:cubicBezTo>
                    <a:pt x="27" y="13"/>
                    <a:pt x="25" y="17"/>
                    <a:pt x="25" y="2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55"/>
                    <a:pt x="27" y="62"/>
                    <a:pt x="32" y="66"/>
                  </a:cubicBezTo>
                  <a:cubicBezTo>
                    <a:pt x="36" y="70"/>
                    <a:pt x="42" y="73"/>
                    <a:pt x="49" y="7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2" y="73"/>
                    <a:pt x="65" y="70"/>
                    <a:pt x="65" y="66"/>
                  </a:cubicBezTo>
                  <a:cubicBezTo>
                    <a:pt x="65" y="62"/>
                    <a:pt x="62" y="59"/>
                    <a:pt x="58" y="59"/>
                  </a:cubicBez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12A7AFD-BD2C-F39B-91E0-56BAB6F90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3075" y="3575050"/>
              <a:ext cx="379413" cy="392113"/>
            </a:xfrm>
            <a:custGeom>
              <a:avLst/>
              <a:gdLst>
                <a:gd name="T0" fmla="*/ 11 w 101"/>
                <a:gd name="T1" fmla="*/ 93 h 104"/>
                <a:gd name="T2" fmla="*/ 62 w 101"/>
                <a:gd name="T3" fmla="*/ 93 h 104"/>
                <a:gd name="T4" fmla="*/ 62 w 101"/>
                <a:gd name="T5" fmla="*/ 63 h 104"/>
                <a:gd name="T6" fmla="*/ 72 w 101"/>
                <a:gd name="T7" fmla="*/ 52 h 104"/>
                <a:gd name="T8" fmla="*/ 72 w 101"/>
                <a:gd name="T9" fmla="*/ 104 h 104"/>
                <a:gd name="T10" fmla="*/ 0 w 101"/>
                <a:gd name="T11" fmla="*/ 104 h 104"/>
                <a:gd name="T12" fmla="*/ 0 w 101"/>
                <a:gd name="T13" fmla="*/ 16 h 104"/>
                <a:gd name="T14" fmla="*/ 63 w 101"/>
                <a:gd name="T15" fmla="*/ 16 h 104"/>
                <a:gd name="T16" fmla="*/ 54 w 101"/>
                <a:gd name="T17" fmla="*/ 25 h 104"/>
                <a:gd name="T18" fmla="*/ 11 w 101"/>
                <a:gd name="T19" fmla="*/ 25 h 104"/>
                <a:gd name="T20" fmla="*/ 11 w 101"/>
                <a:gd name="T21" fmla="*/ 93 h 104"/>
                <a:gd name="T22" fmla="*/ 80 w 101"/>
                <a:gd name="T23" fmla="*/ 13 h 104"/>
                <a:gd name="T24" fmla="*/ 81 w 101"/>
                <a:gd name="T25" fmla="*/ 13 h 104"/>
                <a:gd name="T26" fmla="*/ 88 w 101"/>
                <a:gd name="T27" fmla="*/ 21 h 104"/>
                <a:gd name="T28" fmla="*/ 86 w 101"/>
                <a:gd name="T29" fmla="*/ 30 h 104"/>
                <a:gd name="T30" fmla="*/ 43 w 101"/>
                <a:gd name="T31" fmla="*/ 74 h 104"/>
                <a:gd name="T32" fmla="*/ 25 w 101"/>
                <a:gd name="T33" fmla="*/ 78 h 104"/>
                <a:gd name="T34" fmla="*/ 24 w 101"/>
                <a:gd name="T35" fmla="*/ 78 h 104"/>
                <a:gd name="T36" fmla="*/ 29 w 101"/>
                <a:gd name="T37" fmla="*/ 60 h 104"/>
                <a:gd name="T38" fmla="*/ 72 w 101"/>
                <a:gd name="T39" fmla="*/ 16 h 104"/>
                <a:gd name="T40" fmla="*/ 80 w 101"/>
                <a:gd name="T41" fmla="*/ 13 h 104"/>
                <a:gd name="T42" fmla="*/ 38 w 101"/>
                <a:gd name="T43" fmla="*/ 59 h 104"/>
                <a:gd name="T44" fmla="*/ 34 w 101"/>
                <a:gd name="T45" fmla="*/ 60 h 104"/>
                <a:gd name="T46" fmla="*/ 31 w 101"/>
                <a:gd name="T47" fmla="*/ 62 h 104"/>
                <a:gd name="T48" fmla="*/ 30 w 101"/>
                <a:gd name="T49" fmla="*/ 67 h 104"/>
                <a:gd name="T50" fmla="*/ 36 w 101"/>
                <a:gd name="T51" fmla="*/ 72 h 104"/>
                <a:gd name="T52" fmla="*/ 40 w 101"/>
                <a:gd name="T53" fmla="*/ 71 h 104"/>
                <a:gd name="T54" fmla="*/ 43 w 101"/>
                <a:gd name="T55" fmla="*/ 68 h 104"/>
                <a:gd name="T56" fmla="*/ 43 w 101"/>
                <a:gd name="T57" fmla="*/ 64 h 104"/>
                <a:gd name="T58" fmla="*/ 38 w 101"/>
                <a:gd name="T59" fmla="*/ 59 h 104"/>
                <a:gd name="T60" fmla="*/ 97 w 101"/>
                <a:gd name="T61" fmla="*/ 19 h 104"/>
                <a:gd name="T62" fmla="*/ 90 w 101"/>
                <a:gd name="T63" fmla="*/ 25 h 104"/>
                <a:gd name="T64" fmla="*/ 92 w 101"/>
                <a:gd name="T65" fmla="*/ 16 h 104"/>
                <a:gd name="T66" fmla="*/ 85 w 101"/>
                <a:gd name="T67" fmla="*/ 9 h 104"/>
                <a:gd name="T68" fmla="*/ 76 w 101"/>
                <a:gd name="T69" fmla="*/ 11 h 104"/>
                <a:gd name="T70" fmla="*/ 83 w 101"/>
                <a:gd name="T71" fmla="*/ 4 h 104"/>
                <a:gd name="T72" fmla="*/ 97 w 101"/>
                <a:gd name="T73" fmla="*/ 4 h 104"/>
                <a:gd name="T74" fmla="*/ 97 w 101"/>
                <a:gd name="T75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4">
                  <a:moveTo>
                    <a:pt x="11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11" y="25"/>
                    <a:pt x="11" y="25"/>
                    <a:pt x="11" y="25"/>
                  </a:cubicBezTo>
                  <a:lnTo>
                    <a:pt x="11" y="93"/>
                  </a:lnTo>
                  <a:close/>
                  <a:moveTo>
                    <a:pt x="80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8" y="21"/>
                    <a:pt x="86" y="30"/>
                    <a:pt x="86" y="30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9" y="13"/>
                    <a:pt x="80" y="13"/>
                  </a:cubicBezTo>
                  <a:close/>
                  <a:moveTo>
                    <a:pt x="38" y="59"/>
                  </a:moveTo>
                  <a:cubicBezTo>
                    <a:pt x="34" y="60"/>
                    <a:pt x="34" y="60"/>
                    <a:pt x="34" y="60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lnTo>
                    <a:pt x="38" y="59"/>
                  </a:lnTo>
                  <a:close/>
                  <a:moveTo>
                    <a:pt x="97" y="19"/>
                  </a:moveTo>
                  <a:cubicBezTo>
                    <a:pt x="90" y="25"/>
                    <a:pt x="90" y="25"/>
                    <a:pt x="90" y="25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7" y="0"/>
                    <a:pt x="93" y="0"/>
                    <a:pt x="97" y="4"/>
                  </a:cubicBezTo>
                  <a:cubicBezTo>
                    <a:pt x="101" y="8"/>
                    <a:pt x="101" y="14"/>
                    <a:pt x="9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BA650A9-01C2-F236-C946-7B0C6DDF5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5538" y="3635375"/>
              <a:ext cx="376238" cy="331788"/>
            </a:xfrm>
            <a:custGeom>
              <a:avLst/>
              <a:gdLst>
                <a:gd name="T0" fmla="*/ 60 w 100"/>
                <a:gd name="T1" fmla="*/ 16 h 88"/>
                <a:gd name="T2" fmla="*/ 60 w 100"/>
                <a:gd name="T3" fmla="*/ 11 h 88"/>
                <a:gd name="T4" fmla="*/ 12 w 100"/>
                <a:gd name="T5" fmla="*/ 11 h 88"/>
                <a:gd name="T6" fmla="*/ 12 w 100"/>
                <a:gd name="T7" fmla="*/ 50 h 88"/>
                <a:gd name="T8" fmla="*/ 19 w 100"/>
                <a:gd name="T9" fmla="*/ 50 h 88"/>
                <a:gd name="T10" fmla="*/ 19 w 100"/>
                <a:gd name="T11" fmla="*/ 61 h 88"/>
                <a:gd name="T12" fmla="*/ 8 w 100"/>
                <a:gd name="T13" fmla="*/ 61 h 88"/>
                <a:gd name="T14" fmla="*/ 0 w 100"/>
                <a:gd name="T15" fmla="*/ 53 h 88"/>
                <a:gd name="T16" fmla="*/ 0 w 100"/>
                <a:gd name="T17" fmla="*/ 8 h 88"/>
                <a:gd name="T18" fmla="*/ 8 w 100"/>
                <a:gd name="T19" fmla="*/ 0 h 88"/>
                <a:gd name="T20" fmla="*/ 64 w 100"/>
                <a:gd name="T21" fmla="*/ 0 h 88"/>
                <a:gd name="T22" fmla="*/ 72 w 100"/>
                <a:gd name="T23" fmla="*/ 8 h 88"/>
                <a:gd name="T24" fmla="*/ 72 w 100"/>
                <a:gd name="T25" fmla="*/ 16 h 88"/>
                <a:gd name="T26" fmla="*/ 60 w 100"/>
                <a:gd name="T27" fmla="*/ 16 h 88"/>
                <a:gd name="T28" fmla="*/ 92 w 100"/>
                <a:gd name="T29" fmla="*/ 26 h 88"/>
                <a:gd name="T30" fmla="*/ 100 w 100"/>
                <a:gd name="T31" fmla="*/ 34 h 88"/>
                <a:gd name="T32" fmla="*/ 100 w 100"/>
                <a:gd name="T33" fmla="*/ 80 h 88"/>
                <a:gd name="T34" fmla="*/ 92 w 100"/>
                <a:gd name="T35" fmla="*/ 88 h 88"/>
                <a:gd name="T36" fmla="*/ 36 w 100"/>
                <a:gd name="T37" fmla="*/ 88 h 88"/>
                <a:gd name="T38" fmla="*/ 29 w 100"/>
                <a:gd name="T39" fmla="*/ 80 h 88"/>
                <a:gd name="T40" fmla="*/ 29 w 100"/>
                <a:gd name="T41" fmla="*/ 34 h 88"/>
                <a:gd name="T42" fmla="*/ 36 w 100"/>
                <a:gd name="T43" fmla="*/ 26 h 88"/>
                <a:gd name="T44" fmla="*/ 92 w 100"/>
                <a:gd name="T45" fmla="*/ 26 h 88"/>
                <a:gd name="T46" fmla="*/ 40 w 100"/>
                <a:gd name="T47" fmla="*/ 37 h 88"/>
                <a:gd name="T48" fmla="*/ 40 w 100"/>
                <a:gd name="T49" fmla="*/ 77 h 88"/>
                <a:gd name="T50" fmla="*/ 88 w 100"/>
                <a:gd name="T51" fmla="*/ 77 h 88"/>
                <a:gd name="T52" fmla="*/ 88 w 100"/>
                <a:gd name="T53" fmla="*/ 37 h 88"/>
                <a:gd name="T54" fmla="*/ 40 w 100"/>
                <a:gd name="T55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" h="88">
                  <a:moveTo>
                    <a:pt x="60" y="16"/>
                  </a:moveTo>
                  <a:cubicBezTo>
                    <a:pt x="60" y="11"/>
                    <a:pt x="60" y="11"/>
                    <a:pt x="60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4" y="61"/>
                    <a:pt x="0" y="57"/>
                    <a:pt x="0" y="5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8" y="0"/>
                    <a:pt x="72" y="4"/>
                    <a:pt x="72" y="8"/>
                  </a:cubicBezTo>
                  <a:cubicBezTo>
                    <a:pt x="72" y="16"/>
                    <a:pt x="72" y="16"/>
                    <a:pt x="72" y="16"/>
                  </a:cubicBezTo>
                  <a:lnTo>
                    <a:pt x="60" y="16"/>
                  </a:lnTo>
                  <a:close/>
                  <a:moveTo>
                    <a:pt x="92" y="26"/>
                  </a:moveTo>
                  <a:cubicBezTo>
                    <a:pt x="97" y="26"/>
                    <a:pt x="100" y="30"/>
                    <a:pt x="100" y="34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84"/>
                    <a:pt x="97" y="88"/>
                    <a:pt x="92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2" y="88"/>
                    <a:pt x="29" y="84"/>
                    <a:pt x="29" y="80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0"/>
                    <a:pt x="32" y="26"/>
                    <a:pt x="36" y="26"/>
                  </a:cubicBezTo>
                  <a:lnTo>
                    <a:pt x="92" y="26"/>
                  </a:lnTo>
                  <a:close/>
                  <a:moveTo>
                    <a:pt x="40" y="37"/>
                  </a:moveTo>
                  <a:cubicBezTo>
                    <a:pt x="40" y="77"/>
                    <a:pt x="40" y="77"/>
                    <a:pt x="40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37"/>
                    <a:pt x="88" y="37"/>
                    <a:pt x="88" y="37"/>
                  </a:cubicBezTo>
                  <a:lnTo>
                    <a:pt x="4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BED8D4F-73B4-D44E-77B5-480E3DB0C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0" y="3695700"/>
              <a:ext cx="265113" cy="277813"/>
            </a:xfrm>
            <a:custGeom>
              <a:avLst/>
              <a:gdLst>
                <a:gd name="T0" fmla="*/ 167 w 167"/>
                <a:gd name="T1" fmla="*/ 92 h 175"/>
                <a:gd name="T2" fmla="*/ 82 w 167"/>
                <a:gd name="T3" fmla="*/ 175 h 175"/>
                <a:gd name="T4" fmla="*/ 0 w 167"/>
                <a:gd name="T5" fmla="*/ 92 h 175"/>
                <a:gd name="T6" fmla="*/ 56 w 167"/>
                <a:gd name="T7" fmla="*/ 92 h 175"/>
                <a:gd name="T8" fmla="*/ 56 w 167"/>
                <a:gd name="T9" fmla="*/ 0 h 175"/>
                <a:gd name="T10" fmla="*/ 108 w 167"/>
                <a:gd name="T11" fmla="*/ 0 h 175"/>
                <a:gd name="T12" fmla="*/ 108 w 167"/>
                <a:gd name="T13" fmla="*/ 92 h 175"/>
                <a:gd name="T14" fmla="*/ 167 w 167"/>
                <a:gd name="T15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75">
                  <a:moveTo>
                    <a:pt x="167" y="92"/>
                  </a:moveTo>
                  <a:lnTo>
                    <a:pt x="82" y="175"/>
                  </a:lnTo>
                  <a:lnTo>
                    <a:pt x="0" y="92"/>
                  </a:lnTo>
                  <a:lnTo>
                    <a:pt x="56" y="92"/>
                  </a:lnTo>
                  <a:lnTo>
                    <a:pt x="56" y="0"/>
                  </a:lnTo>
                  <a:lnTo>
                    <a:pt x="108" y="0"/>
                  </a:lnTo>
                  <a:lnTo>
                    <a:pt x="108" y="92"/>
                  </a:lnTo>
                  <a:lnTo>
                    <a:pt x="16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EB29395-9526-2461-AA2C-BED5D5E61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0938" y="3695700"/>
              <a:ext cx="368300" cy="271463"/>
            </a:xfrm>
            <a:custGeom>
              <a:avLst/>
              <a:gdLst>
                <a:gd name="T0" fmla="*/ 45 w 232"/>
                <a:gd name="T1" fmla="*/ 45 h 171"/>
                <a:gd name="T2" fmla="*/ 0 w 232"/>
                <a:gd name="T3" fmla="*/ 45 h 171"/>
                <a:gd name="T4" fmla="*/ 0 w 232"/>
                <a:gd name="T5" fmla="*/ 0 h 171"/>
                <a:gd name="T6" fmla="*/ 45 w 232"/>
                <a:gd name="T7" fmla="*/ 0 h 171"/>
                <a:gd name="T8" fmla="*/ 45 w 232"/>
                <a:gd name="T9" fmla="*/ 45 h 171"/>
                <a:gd name="T10" fmla="*/ 45 w 232"/>
                <a:gd name="T11" fmla="*/ 107 h 171"/>
                <a:gd name="T12" fmla="*/ 0 w 232"/>
                <a:gd name="T13" fmla="*/ 107 h 171"/>
                <a:gd name="T14" fmla="*/ 0 w 232"/>
                <a:gd name="T15" fmla="*/ 64 h 171"/>
                <a:gd name="T16" fmla="*/ 45 w 232"/>
                <a:gd name="T17" fmla="*/ 64 h 171"/>
                <a:gd name="T18" fmla="*/ 45 w 232"/>
                <a:gd name="T19" fmla="*/ 107 h 171"/>
                <a:gd name="T20" fmla="*/ 45 w 232"/>
                <a:gd name="T21" fmla="*/ 171 h 171"/>
                <a:gd name="T22" fmla="*/ 0 w 232"/>
                <a:gd name="T23" fmla="*/ 171 h 171"/>
                <a:gd name="T24" fmla="*/ 0 w 232"/>
                <a:gd name="T25" fmla="*/ 126 h 171"/>
                <a:gd name="T26" fmla="*/ 45 w 232"/>
                <a:gd name="T27" fmla="*/ 126 h 171"/>
                <a:gd name="T28" fmla="*/ 45 w 232"/>
                <a:gd name="T29" fmla="*/ 171 h 171"/>
                <a:gd name="T30" fmla="*/ 107 w 232"/>
                <a:gd name="T31" fmla="*/ 45 h 171"/>
                <a:gd name="T32" fmla="*/ 64 w 232"/>
                <a:gd name="T33" fmla="*/ 45 h 171"/>
                <a:gd name="T34" fmla="*/ 64 w 232"/>
                <a:gd name="T35" fmla="*/ 0 h 171"/>
                <a:gd name="T36" fmla="*/ 107 w 232"/>
                <a:gd name="T37" fmla="*/ 0 h 171"/>
                <a:gd name="T38" fmla="*/ 107 w 232"/>
                <a:gd name="T39" fmla="*/ 45 h 171"/>
                <a:gd name="T40" fmla="*/ 107 w 232"/>
                <a:gd name="T41" fmla="*/ 107 h 171"/>
                <a:gd name="T42" fmla="*/ 64 w 232"/>
                <a:gd name="T43" fmla="*/ 107 h 171"/>
                <a:gd name="T44" fmla="*/ 64 w 232"/>
                <a:gd name="T45" fmla="*/ 64 h 171"/>
                <a:gd name="T46" fmla="*/ 107 w 232"/>
                <a:gd name="T47" fmla="*/ 64 h 171"/>
                <a:gd name="T48" fmla="*/ 107 w 232"/>
                <a:gd name="T49" fmla="*/ 107 h 171"/>
                <a:gd name="T50" fmla="*/ 107 w 232"/>
                <a:gd name="T51" fmla="*/ 171 h 171"/>
                <a:gd name="T52" fmla="*/ 64 w 232"/>
                <a:gd name="T53" fmla="*/ 171 h 171"/>
                <a:gd name="T54" fmla="*/ 64 w 232"/>
                <a:gd name="T55" fmla="*/ 126 h 171"/>
                <a:gd name="T56" fmla="*/ 107 w 232"/>
                <a:gd name="T57" fmla="*/ 126 h 171"/>
                <a:gd name="T58" fmla="*/ 107 w 232"/>
                <a:gd name="T59" fmla="*/ 171 h 171"/>
                <a:gd name="T60" fmla="*/ 170 w 232"/>
                <a:gd name="T61" fmla="*/ 45 h 171"/>
                <a:gd name="T62" fmla="*/ 125 w 232"/>
                <a:gd name="T63" fmla="*/ 45 h 171"/>
                <a:gd name="T64" fmla="*/ 125 w 232"/>
                <a:gd name="T65" fmla="*/ 0 h 171"/>
                <a:gd name="T66" fmla="*/ 170 w 232"/>
                <a:gd name="T67" fmla="*/ 0 h 171"/>
                <a:gd name="T68" fmla="*/ 170 w 232"/>
                <a:gd name="T69" fmla="*/ 45 h 171"/>
                <a:gd name="T70" fmla="*/ 170 w 232"/>
                <a:gd name="T71" fmla="*/ 107 h 171"/>
                <a:gd name="T72" fmla="*/ 125 w 232"/>
                <a:gd name="T73" fmla="*/ 107 h 171"/>
                <a:gd name="T74" fmla="*/ 125 w 232"/>
                <a:gd name="T75" fmla="*/ 62 h 171"/>
                <a:gd name="T76" fmla="*/ 170 w 232"/>
                <a:gd name="T77" fmla="*/ 62 h 171"/>
                <a:gd name="T78" fmla="*/ 170 w 232"/>
                <a:gd name="T79" fmla="*/ 107 h 171"/>
                <a:gd name="T80" fmla="*/ 170 w 232"/>
                <a:gd name="T81" fmla="*/ 171 h 171"/>
                <a:gd name="T82" fmla="*/ 125 w 232"/>
                <a:gd name="T83" fmla="*/ 171 h 171"/>
                <a:gd name="T84" fmla="*/ 125 w 232"/>
                <a:gd name="T85" fmla="*/ 126 h 171"/>
                <a:gd name="T86" fmla="*/ 170 w 232"/>
                <a:gd name="T87" fmla="*/ 126 h 171"/>
                <a:gd name="T88" fmla="*/ 170 w 232"/>
                <a:gd name="T89" fmla="*/ 171 h 171"/>
                <a:gd name="T90" fmla="*/ 232 w 232"/>
                <a:gd name="T91" fmla="*/ 45 h 171"/>
                <a:gd name="T92" fmla="*/ 189 w 232"/>
                <a:gd name="T93" fmla="*/ 45 h 171"/>
                <a:gd name="T94" fmla="*/ 189 w 232"/>
                <a:gd name="T95" fmla="*/ 0 h 171"/>
                <a:gd name="T96" fmla="*/ 232 w 232"/>
                <a:gd name="T97" fmla="*/ 0 h 171"/>
                <a:gd name="T98" fmla="*/ 232 w 232"/>
                <a:gd name="T99" fmla="*/ 45 h 171"/>
                <a:gd name="T100" fmla="*/ 232 w 232"/>
                <a:gd name="T101" fmla="*/ 107 h 171"/>
                <a:gd name="T102" fmla="*/ 189 w 232"/>
                <a:gd name="T103" fmla="*/ 107 h 171"/>
                <a:gd name="T104" fmla="*/ 189 w 232"/>
                <a:gd name="T105" fmla="*/ 62 h 171"/>
                <a:gd name="T106" fmla="*/ 232 w 232"/>
                <a:gd name="T107" fmla="*/ 62 h 171"/>
                <a:gd name="T108" fmla="*/ 232 w 232"/>
                <a:gd name="T109" fmla="*/ 107 h 171"/>
                <a:gd name="T110" fmla="*/ 232 w 232"/>
                <a:gd name="T111" fmla="*/ 171 h 171"/>
                <a:gd name="T112" fmla="*/ 189 w 232"/>
                <a:gd name="T113" fmla="*/ 171 h 171"/>
                <a:gd name="T114" fmla="*/ 189 w 232"/>
                <a:gd name="T115" fmla="*/ 126 h 171"/>
                <a:gd name="T116" fmla="*/ 232 w 232"/>
                <a:gd name="T117" fmla="*/ 126 h 171"/>
                <a:gd name="T118" fmla="*/ 232 w 232"/>
                <a:gd name="T11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" h="171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107"/>
                  </a:moveTo>
                  <a:lnTo>
                    <a:pt x="0" y="107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107"/>
                  </a:lnTo>
                  <a:close/>
                  <a:moveTo>
                    <a:pt x="45" y="171"/>
                  </a:moveTo>
                  <a:lnTo>
                    <a:pt x="0" y="171"/>
                  </a:lnTo>
                  <a:lnTo>
                    <a:pt x="0" y="126"/>
                  </a:lnTo>
                  <a:lnTo>
                    <a:pt x="45" y="126"/>
                  </a:lnTo>
                  <a:lnTo>
                    <a:pt x="45" y="171"/>
                  </a:lnTo>
                  <a:close/>
                  <a:moveTo>
                    <a:pt x="107" y="45"/>
                  </a:moveTo>
                  <a:lnTo>
                    <a:pt x="64" y="45"/>
                  </a:lnTo>
                  <a:lnTo>
                    <a:pt x="64" y="0"/>
                  </a:lnTo>
                  <a:lnTo>
                    <a:pt x="107" y="0"/>
                  </a:lnTo>
                  <a:lnTo>
                    <a:pt x="107" y="45"/>
                  </a:lnTo>
                  <a:close/>
                  <a:moveTo>
                    <a:pt x="107" y="107"/>
                  </a:moveTo>
                  <a:lnTo>
                    <a:pt x="64" y="107"/>
                  </a:lnTo>
                  <a:lnTo>
                    <a:pt x="64" y="64"/>
                  </a:lnTo>
                  <a:lnTo>
                    <a:pt x="107" y="64"/>
                  </a:lnTo>
                  <a:lnTo>
                    <a:pt x="107" y="107"/>
                  </a:lnTo>
                  <a:close/>
                  <a:moveTo>
                    <a:pt x="107" y="171"/>
                  </a:moveTo>
                  <a:lnTo>
                    <a:pt x="64" y="171"/>
                  </a:lnTo>
                  <a:lnTo>
                    <a:pt x="64" y="126"/>
                  </a:lnTo>
                  <a:lnTo>
                    <a:pt x="107" y="126"/>
                  </a:lnTo>
                  <a:lnTo>
                    <a:pt x="107" y="171"/>
                  </a:lnTo>
                  <a:close/>
                  <a:moveTo>
                    <a:pt x="170" y="45"/>
                  </a:moveTo>
                  <a:lnTo>
                    <a:pt x="125" y="45"/>
                  </a:lnTo>
                  <a:lnTo>
                    <a:pt x="125" y="0"/>
                  </a:lnTo>
                  <a:lnTo>
                    <a:pt x="170" y="0"/>
                  </a:lnTo>
                  <a:lnTo>
                    <a:pt x="170" y="45"/>
                  </a:lnTo>
                  <a:close/>
                  <a:moveTo>
                    <a:pt x="170" y="107"/>
                  </a:moveTo>
                  <a:lnTo>
                    <a:pt x="125" y="107"/>
                  </a:lnTo>
                  <a:lnTo>
                    <a:pt x="125" y="62"/>
                  </a:lnTo>
                  <a:lnTo>
                    <a:pt x="170" y="62"/>
                  </a:lnTo>
                  <a:lnTo>
                    <a:pt x="170" y="107"/>
                  </a:lnTo>
                  <a:close/>
                  <a:moveTo>
                    <a:pt x="170" y="171"/>
                  </a:moveTo>
                  <a:lnTo>
                    <a:pt x="125" y="171"/>
                  </a:lnTo>
                  <a:lnTo>
                    <a:pt x="125" y="126"/>
                  </a:lnTo>
                  <a:lnTo>
                    <a:pt x="170" y="126"/>
                  </a:lnTo>
                  <a:lnTo>
                    <a:pt x="170" y="171"/>
                  </a:lnTo>
                  <a:close/>
                  <a:moveTo>
                    <a:pt x="232" y="45"/>
                  </a:moveTo>
                  <a:lnTo>
                    <a:pt x="189" y="45"/>
                  </a:lnTo>
                  <a:lnTo>
                    <a:pt x="189" y="0"/>
                  </a:lnTo>
                  <a:lnTo>
                    <a:pt x="232" y="0"/>
                  </a:lnTo>
                  <a:lnTo>
                    <a:pt x="232" y="45"/>
                  </a:lnTo>
                  <a:close/>
                  <a:moveTo>
                    <a:pt x="232" y="107"/>
                  </a:moveTo>
                  <a:lnTo>
                    <a:pt x="189" y="107"/>
                  </a:lnTo>
                  <a:lnTo>
                    <a:pt x="189" y="62"/>
                  </a:lnTo>
                  <a:lnTo>
                    <a:pt x="232" y="62"/>
                  </a:lnTo>
                  <a:lnTo>
                    <a:pt x="232" y="107"/>
                  </a:lnTo>
                  <a:close/>
                  <a:moveTo>
                    <a:pt x="232" y="171"/>
                  </a:moveTo>
                  <a:lnTo>
                    <a:pt x="189" y="171"/>
                  </a:lnTo>
                  <a:lnTo>
                    <a:pt x="189" y="126"/>
                  </a:lnTo>
                  <a:lnTo>
                    <a:pt x="232" y="126"/>
                  </a:lnTo>
                  <a:lnTo>
                    <a:pt x="232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61E7B5C-4767-40B2-8DDE-96413ECE3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3684588"/>
              <a:ext cx="266700" cy="282575"/>
            </a:xfrm>
            <a:custGeom>
              <a:avLst/>
              <a:gdLst>
                <a:gd name="T0" fmla="*/ 0 w 168"/>
                <a:gd name="T1" fmla="*/ 85 h 178"/>
                <a:gd name="T2" fmla="*/ 83 w 168"/>
                <a:gd name="T3" fmla="*/ 0 h 178"/>
                <a:gd name="T4" fmla="*/ 168 w 168"/>
                <a:gd name="T5" fmla="*/ 85 h 178"/>
                <a:gd name="T6" fmla="*/ 109 w 168"/>
                <a:gd name="T7" fmla="*/ 85 h 178"/>
                <a:gd name="T8" fmla="*/ 109 w 168"/>
                <a:gd name="T9" fmla="*/ 178 h 178"/>
                <a:gd name="T10" fmla="*/ 57 w 168"/>
                <a:gd name="T11" fmla="*/ 178 h 178"/>
                <a:gd name="T12" fmla="*/ 57 w 168"/>
                <a:gd name="T13" fmla="*/ 85 h 178"/>
                <a:gd name="T14" fmla="*/ 0 w 168"/>
                <a:gd name="T15" fmla="*/ 8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78">
                  <a:moveTo>
                    <a:pt x="0" y="85"/>
                  </a:moveTo>
                  <a:lnTo>
                    <a:pt x="83" y="0"/>
                  </a:lnTo>
                  <a:lnTo>
                    <a:pt x="168" y="85"/>
                  </a:lnTo>
                  <a:lnTo>
                    <a:pt x="109" y="85"/>
                  </a:lnTo>
                  <a:lnTo>
                    <a:pt x="109" y="178"/>
                  </a:lnTo>
                  <a:lnTo>
                    <a:pt x="57" y="178"/>
                  </a:lnTo>
                  <a:lnTo>
                    <a:pt x="57" y="85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69339D-3E9C-821A-D61A-6121581D6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613" y="3665538"/>
              <a:ext cx="303213" cy="301625"/>
            </a:xfrm>
            <a:custGeom>
              <a:avLst/>
              <a:gdLst>
                <a:gd name="T0" fmla="*/ 11 w 81"/>
                <a:gd name="T1" fmla="*/ 80 h 80"/>
                <a:gd name="T2" fmla="*/ 0 w 81"/>
                <a:gd name="T3" fmla="*/ 70 h 80"/>
                <a:gd name="T4" fmla="*/ 11 w 81"/>
                <a:gd name="T5" fmla="*/ 59 h 80"/>
                <a:gd name="T6" fmla="*/ 21 w 81"/>
                <a:gd name="T7" fmla="*/ 70 h 80"/>
                <a:gd name="T8" fmla="*/ 11 w 81"/>
                <a:gd name="T9" fmla="*/ 80 h 80"/>
                <a:gd name="T10" fmla="*/ 65 w 81"/>
                <a:gd name="T11" fmla="*/ 80 h 80"/>
                <a:gd name="T12" fmla="*/ 1 w 81"/>
                <a:gd name="T13" fmla="*/ 15 h 80"/>
                <a:gd name="T14" fmla="*/ 1 w 81"/>
                <a:gd name="T15" fmla="*/ 0 h 80"/>
                <a:gd name="T16" fmla="*/ 81 w 81"/>
                <a:gd name="T17" fmla="*/ 80 h 80"/>
                <a:gd name="T18" fmla="*/ 65 w 81"/>
                <a:gd name="T19" fmla="*/ 80 h 80"/>
                <a:gd name="T20" fmla="*/ 37 w 81"/>
                <a:gd name="T21" fmla="*/ 80 h 80"/>
                <a:gd name="T22" fmla="*/ 1 w 81"/>
                <a:gd name="T23" fmla="*/ 43 h 80"/>
                <a:gd name="T24" fmla="*/ 1 w 81"/>
                <a:gd name="T25" fmla="*/ 29 h 80"/>
                <a:gd name="T26" fmla="*/ 51 w 81"/>
                <a:gd name="T27" fmla="*/ 80 h 80"/>
                <a:gd name="T28" fmla="*/ 37 w 81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80">
                  <a:moveTo>
                    <a:pt x="11" y="80"/>
                  </a:moveTo>
                  <a:cubicBezTo>
                    <a:pt x="5" y="80"/>
                    <a:pt x="0" y="76"/>
                    <a:pt x="0" y="70"/>
                  </a:cubicBezTo>
                  <a:cubicBezTo>
                    <a:pt x="0" y="64"/>
                    <a:pt x="5" y="59"/>
                    <a:pt x="11" y="59"/>
                  </a:cubicBezTo>
                  <a:cubicBezTo>
                    <a:pt x="16" y="59"/>
                    <a:pt x="21" y="64"/>
                    <a:pt x="21" y="70"/>
                  </a:cubicBezTo>
                  <a:cubicBezTo>
                    <a:pt x="21" y="76"/>
                    <a:pt x="16" y="80"/>
                    <a:pt x="11" y="80"/>
                  </a:cubicBezTo>
                  <a:close/>
                  <a:moveTo>
                    <a:pt x="65" y="80"/>
                  </a:moveTo>
                  <a:cubicBezTo>
                    <a:pt x="65" y="45"/>
                    <a:pt x="35" y="15"/>
                    <a:pt x="1" y="1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3" y="0"/>
                    <a:pt x="81" y="33"/>
                    <a:pt x="81" y="80"/>
                  </a:cubicBezTo>
                  <a:lnTo>
                    <a:pt x="65" y="80"/>
                  </a:lnTo>
                  <a:close/>
                  <a:moveTo>
                    <a:pt x="37" y="80"/>
                  </a:moveTo>
                  <a:cubicBezTo>
                    <a:pt x="37" y="60"/>
                    <a:pt x="21" y="43"/>
                    <a:pt x="1" y="4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7" y="29"/>
                    <a:pt x="51" y="48"/>
                    <a:pt x="51" y="80"/>
                  </a:cubicBezTo>
                  <a:lnTo>
                    <a:pt x="37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227C045-4241-D8FB-4A8B-BBC573BD4F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850" y="3692525"/>
              <a:ext cx="566738" cy="274638"/>
            </a:xfrm>
            <a:custGeom>
              <a:avLst/>
              <a:gdLst>
                <a:gd name="T0" fmla="*/ 357 w 357"/>
                <a:gd name="T1" fmla="*/ 0 h 173"/>
                <a:gd name="T2" fmla="*/ 357 w 357"/>
                <a:gd name="T3" fmla="*/ 173 h 173"/>
                <a:gd name="T4" fmla="*/ 0 w 357"/>
                <a:gd name="T5" fmla="*/ 173 h 173"/>
                <a:gd name="T6" fmla="*/ 0 w 357"/>
                <a:gd name="T7" fmla="*/ 0 h 173"/>
                <a:gd name="T8" fmla="*/ 357 w 357"/>
                <a:gd name="T9" fmla="*/ 0 h 173"/>
                <a:gd name="T10" fmla="*/ 106 w 357"/>
                <a:gd name="T11" fmla="*/ 31 h 173"/>
                <a:gd name="T12" fmla="*/ 54 w 357"/>
                <a:gd name="T13" fmla="*/ 31 h 173"/>
                <a:gd name="T14" fmla="*/ 54 w 357"/>
                <a:gd name="T15" fmla="*/ 49 h 173"/>
                <a:gd name="T16" fmla="*/ 106 w 357"/>
                <a:gd name="T17" fmla="*/ 49 h 173"/>
                <a:gd name="T18" fmla="*/ 106 w 357"/>
                <a:gd name="T19" fmla="*/ 31 h 173"/>
                <a:gd name="T20" fmla="*/ 106 w 357"/>
                <a:gd name="T21" fmla="*/ 78 h 173"/>
                <a:gd name="T22" fmla="*/ 54 w 357"/>
                <a:gd name="T23" fmla="*/ 78 h 173"/>
                <a:gd name="T24" fmla="*/ 54 w 357"/>
                <a:gd name="T25" fmla="*/ 97 h 173"/>
                <a:gd name="T26" fmla="*/ 106 w 357"/>
                <a:gd name="T27" fmla="*/ 97 h 173"/>
                <a:gd name="T28" fmla="*/ 106 w 357"/>
                <a:gd name="T29" fmla="*/ 78 h 173"/>
                <a:gd name="T30" fmla="*/ 106 w 357"/>
                <a:gd name="T31" fmla="*/ 125 h 173"/>
                <a:gd name="T32" fmla="*/ 54 w 357"/>
                <a:gd name="T33" fmla="*/ 125 h 173"/>
                <a:gd name="T34" fmla="*/ 54 w 357"/>
                <a:gd name="T35" fmla="*/ 144 h 173"/>
                <a:gd name="T36" fmla="*/ 106 w 357"/>
                <a:gd name="T37" fmla="*/ 144 h 173"/>
                <a:gd name="T38" fmla="*/ 106 w 357"/>
                <a:gd name="T39" fmla="*/ 125 h 173"/>
                <a:gd name="T40" fmla="*/ 302 w 357"/>
                <a:gd name="T41" fmla="*/ 31 h 173"/>
                <a:gd name="T42" fmla="*/ 250 w 357"/>
                <a:gd name="T43" fmla="*/ 31 h 173"/>
                <a:gd name="T44" fmla="*/ 250 w 357"/>
                <a:gd name="T45" fmla="*/ 49 h 173"/>
                <a:gd name="T46" fmla="*/ 302 w 357"/>
                <a:gd name="T47" fmla="*/ 49 h 173"/>
                <a:gd name="T48" fmla="*/ 302 w 357"/>
                <a:gd name="T49" fmla="*/ 31 h 173"/>
                <a:gd name="T50" fmla="*/ 302 w 357"/>
                <a:gd name="T51" fmla="*/ 78 h 173"/>
                <a:gd name="T52" fmla="*/ 250 w 357"/>
                <a:gd name="T53" fmla="*/ 78 h 173"/>
                <a:gd name="T54" fmla="*/ 250 w 357"/>
                <a:gd name="T55" fmla="*/ 97 h 173"/>
                <a:gd name="T56" fmla="*/ 302 w 357"/>
                <a:gd name="T57" fmla="*/ 97 h 173"/>
                <a:gd name="T58" fmla="*/ 302 w 357"/>
                <a:gd name="T59" fmla="*/ 78 h 173"/>
                <a:gd name="T60" fmla="*/ 302 w 357"/>
                <a:gd name="T61" fmla="*/ 125 h 173"/>
                <a:gd name="T62" fmla="*/ 250 w 357"/>
                <a:gd name="T63" fmla="*/ 125 h 173"/>
                <a:gd name="T64" fmla="*/ 250 w 357"/>
                <a:gd name="T65" fmla="*/ 144 h 173"/>
                <a:gd name="T66" fmla="*/ 302 w 357"/>
                <a:gd name="T67" fmla="*/ 144 h 173"/>
                <a:gd name="T68" fmla="*/ 302 w 357"/>
                <a:gd name="T69" fmla="*/ 12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7" h="173">
                  <a:moveTo>
                    <a:pt x="357" y="0"/>
                  </a:moveTo>
                  <a:lnTo>
                    <a:pt x="357" y="173"/>
                  </a:lnTo>
                  <a:lnTo>
                    <a:pt x="0" y="173"/>
                  </a:lnTo>
                  <a:lnTo>
                    <a:pt x="0" y="0"/>
                  </a:lnTo>
                  <a:lnTo>
                    <a:pt x="357" y="0"/>
                  </a:lnTo>
                  <a:close/>
                  <a:moveTo>
                    <a:pt x="106" y="31"/>
                  </a:moveTo>
                  <a:lnTo>
                    <a:pt x="54" y="31"/>
                  </a:lnTo>
                  <a:lnTo>
                    <a:pt x="54" y="49"/>
                  </a:lnTo>
                  <a:lnTo>
                    <a:pt x="106" y="49"/>
                  </a:lnTo>
                  <a:lnTo>
                    <a:pt x="106" y="31"/>
                  </a:lnTo>
                  <a:close/>
                  <a:moveTo>
                    <a:pt x="106" y="78"/>
                  </a:moveTo>
                  <a:lnTo>
                    <a:pt x="54" y="78"/>
                  </a:lnTo>
                  <a:lnTo>
                    <a:pt x="54" y="97"/>
                  </a:lnTo>
                  <a:lnTo>
                    <a:pt x="106" y="97"/>
                  </a:lnTo>
                  <a:lnTo>
                    <a:pt x="106" y="78"/>
                  </a:lnTo>
                  <a:close/>
                  <a:moveTo>
                    <a:pt x="106" y="125"/>
                  </a:moveTo>
                  <a:lnTo>
                    <a:pt x="54" y="125"/>
                  </a:lnTo>
                  <a:lnTo>
                    <a:pt x="54" y="144"/>
                  </a:lnTo>
                  <a:lnTo>
                    <a:pt x="106" y="144"/>
                  </a:lnTo>
                  <a:lnTo>
                    <a:pt x="106" y="125"/>
                  </a:lnTo>
                  <a:close/>
                  <a:moveTo>
                    <a:pt x="302" y="31"/>
                  </a:moveTo>
                  <a:lnTo>
                    <a:pt x="250" y="31"/>
                  </a:lnTo>
                  <a:lnTo>
                    <a:pt x="250" y="49"/>
                  </a:lnTo>
                  <a:lnTo>
                    <a:pt x="302" y="49"/>
                  </a:lnTo>
                  <a:lnTo>
                    <a:pt x="302" y="31"/>
                  </a:lnTo>
                  <a:close/>
                  <a:moveTo>
                    <a:pt x="302" y="78"/>
                  </a:moveTo>
                  <a:lnTo>
                    <a:pt x="250" y="78"/>
                  </a:lnTo>
                  <a:lnTo>
                    <a:pt x="250" y="97"/>
                  </a:lnTo>
                  <a:lnTo>
                    <a:pt x="302" y="97"/>
                  </a:lnTo>
                  <a:lnTo>
                    <a:pt x="302" y="78"/>
                  </a:lnTo>
                  <a:close/>
                  <a:moveTo>
                    <a:pt x="302" y="125"/>
                  </a:moveTo>
                  <a:lnTo>
                    <a:pt x="250" y="125"/>
                  </a:lnTo>
                  <a:lnTo>
                    <a:pt x="250" y="144"/>
                  </a:lnTo>
                  <a:lnTo>
                    <a:pt x="302" y="144"/>
                  </a:lnTo>
                  <a:lnTo>
                    <a:pt x="302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684A976-7CF7-AE58-8D60-0109C2B22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0625" y="3533775"/>
              <a:ext cx="371475" cy="444500"/>
            </a:xfrm>
            <a:custGeom>
              <a:avLst/>
              <a:gdLst>
                <a:gd name="T0" fmla="*/ 7 w 99"/>
                <a:gd name="T1" fmla="*/ 23 h 118"/>
                <a:gd name="T2" fmla="*/ 10 w 99"/>
                <a:gd name="T3" fmla="*/ 46 h 118"/>
                <a:gd name="T4" fmla="*/ 10 w 99"/>
                <a:gd name="T5" fmla="*/ 0 h 118"/>
                <a:gd name="T6" fmla="*/ 84 w 99"/>
                <a:gd name="T7" fmla="*/ 117 h 118"/>
                <a:gd name="T8" fmla="*/ 77 w 99"/>
                <a:gd name="T9" fmla="*/ 114 h 118"/>
                <a:gd name="T10" fmla="*/ 50 w 99"/>
                <a:gd name="T11" fmla="*/ 110 h 118"/>
                <a:gd name="T12" fmla="*/ 21 w 99"/>
                <a:gd name="T13" fmla="*/ 114 h 118"/>
                <a:gd name="T14" fmla="*/ 15 w 99"/>
                <a:gd name="T15" fmla="*/ 117 h 118"/>
                <a:gd name="T16" fmla="*/ 43 w 99"/>
                <a:gd name="T17" fmla="*/ 28 h 118"/>
                <a:gd name="T18" fmla="*/ 50 w 99"/>
                <a:gd name="T19" fmla="*/ 25 h 118"/>
                <a:gd name="T20" fmla="*/ 87 w 99"/>
                <a:gd name="T21" fmla="*/ 111 h 118"/>
                <a:gd name="T22" fmla="*/ 30 w 99"/>
                <a:gd name="T23" fmla="*/ 13 h 118"/>
                <a:gd name="T24" fmla="*/ 29 w 99"/>
                <a:gd name="T25" fmla="*/ 34 h 118"/>
                <a:gd name="T26" fmla="*/ 19 w 99"/>
                <a:gd name="T27" fmla="*/ 23 h 118"/>
                <a:gd name="T28" fmla="*/ 30 w 99"/>
                <a:gd name="T29" fmla="*/ 13 h 118"/>
                <a:gd name="T30" fmla="*/ 30 w 99"/>
                <a:gd name="T31" fmla="*/ 91 h 118"/>
                <a:gd name="T32" fmla="*/ 44 w 99"/>
                <a:gd name="T33" fmla="*/ 105 h 118"/>
                <a:gd name="T34" fmla="*/ 37 w 99"/>
                <a:gd name="T35" fmla="*/ 90 h 118"/>
                <a:gd name="T36" fmla="*/ 37 w 99"/>
                <a:gd name="T37" fmla="*/ 73 h 118"/>
                <a:gd name="T38" fmla="*/ 40 w 99"/>
                <a:gd name="T39" fmla="*/ 68 h 118"/>
                <a:gd name="T40" fmla="*/ 59 w 99"/>
                <a:gd name="T41" fmla="*/ 68 h 118"/>
                <a:gd name="T42" fmla="*/ 58 w 99"/>
                <a:gd name="T43" fmla="*/ 94 h 118"/>
                <a:gd name="T44" fmla="*/ 41 w 99"/>
                <a:gd name="T45" fmla="*/ 94 h 118"/>
                <a:gd name="T46" fmla="*/ 58 w 99"/>
                <a:gd name="T47" fmla="*/ 94 h 118"/>
                <a:gd name="T48" fmla="*/ 57 w 99"/>
                <a:gd name="T49" fmla="*/ 63 h 118"/>
                <a:gd name="T50" fmla="*/ 41 w 99"/>
                <a:gd name="T51" fmla="*/ 63 h 118"/>
                <a:gd name="T52" fmla="*/ 49 w 99"/>
                <a:gd name="T53" fmla="*/ 12 h 118"/>
                <a:gd name="T54" fmla="*/ 49 w 99"/>
                <a:gd name="T55" fmla="*/ 25 h 118"/>
                <a:gd name="T56" fmla="*/ 61 w 99"/>
                <a:gd name="T57" fmla="*/ 73 h 118"/>
                <a:gd name="T58" fmla="*/ 62 w 99"/>
                <a:gd name="T59" fmla="*/ 90 h 118"/>
                <a:gd name="T60" fmla="*/ 61 w 99"/>
                <a:gd name="T61" fmla="*/ 73 h 118"/>
                <a:gd name="T62" fmla="*/ 68 w 99"/>
                <a:gd name="T63" fmla="*/ 91 h 118"/>
                <a:gd name="T64" fmla="*/ 74 w 99"/>
                <a:gd name="T65" fmla="*/ 105 h 118"/>
                <a:gd name="T66" fmla="*/ 74 w 99"/>
                <a:gd name="T67" fmla="*/ 23 h 118"/>
                <a:gd name="T68" fmla="*/ 74 w 99"/>
                <a:gd name="T69" fmla="*/ 9 h 118"/>
                <a:gd name="T70" fmla="*/ 74 w 99"/>
                <a:gd name="T71" fmla="*/ 38 h 118"/>
                <a:gd name="T72" fmla="*/ 85 w 99"/>
                <a:gd name="T73" fmla="*/ 42 h 118"/>
                <a:gd name="T74" fmla="*/ 85 w 99"/>
                <a:gd name="T75" fmla="*/ 5 h 118"/>
                <a:gd name="T76" fmla="*/ 99 w 99"/>
                <a:gd name="T77" fmla="*/ 24 h 118"/>
                <a:gd name="T78" fmla="*/ 85 w 99"/>
                <a:gd name="T79" fmla="*/ 4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9" h="118">
                  <a:moveTo>
                    <a:pt x="15" y="5"/>
                  </a:moveTo>
                  <a:cubicBezTo>
                    <a:pt x="9" y="9"/>
                    <a:pt x="7" y="16"/>
                    <a:pt x="7" y="23"/>
                  </a:cubicBezTo>
                  <a:cubicBezTo>
                    <a:pt x="7" y="30"/>
                    <a:pt x="9" y="37"/>
                    <a:pt x="15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0"/>
                    <a:pt x="1" y="31"/>
                    <a:pt x="0" y="23"/>
                  </a:cubicBezTo>
                  <a:cubicBezTo>
                    <a:pt x="1" y="15"/>
                    <a:pt x="3" y="7"/>
                    <a:pt x="10" y="0"/>
                  </a:cubicBezTo>
                  <a:lnTo>
                    <a:pt x="15" y="5"/>
                  </a:lnTo>
                  <a:close/>
                  <a:moveTo>
                    <a:pt x="84" y="117"/>
                  </a:moveTo>
                  <a:cubicBezTo>
                    <a:pt x="83" y="118"/>
                    <a:pt x="83" y="118"/>
                    <a:pt x="82" y="118"/>
                  </a:cubicBezTo>
                  <a:cubicBezTo>
                    <a:pt x="80" y="118"/>
                    <a:pt x="78" y="117"/>
                    <a:pt x="77" y="114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0" y="117"/>
                    <a:pt x="18" y="118"/>
                    <a:pt x="16" y="118"/>
                  </a:cubicBezTo>
                  <a:cubicBezTo>
                    <a:pt x="16" y="118"/>
                    <a:pt x="15" y="118"/>
                    <a:pt x="15" y="117"/>
                  </a:cubicBezTo>
                  <a:cubicBezTo>
                    <a:pt x="12" y="116"/>
                    <a:pt x="10" y="113"/>
                    <a:pt x="12" y="11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3"/>
                    <a:pt x="87" y="116"/>
                    <a:pt x="84" y="117"/>
                  </a:cubicBezTo>
                  <a:close/>
                  <a:moveTo>
                    <a:pt x="30" y="13"/>
                  </a:moveTo>
                  <a:cubicBezTo>
                    <a:pt x="27" y="15"/>
                    <a:pt x="25" y="20"/>
                    <a:pt x="25" y="23"/>
                  </a:cubicBezTo>
                  <a:cubicBezTo>
                    <a:pt x="25" y="27"/>
                    <a:pt x="27" y="31"/>
                    <a:pt x="29" y="34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1" y="34"/>
                    <a:pt x="19" y="28"/>
                    <a:pt x="19" y="23"/>
                  </a:cubicBezTo>
                  <a:cubicBezTo>
                    <a:pt x="19" y="18"/>
                    <a:pt x="21" y="13"/>
                    <a:pt x="26" y="8"/>
                  </a:cubicBezTo>
                  <a:lnTo>
                    <a:pt x="30" y="13"/>
                  </a:lnTo>
                  <a:close/>
                  <a:moveTo>
                    <a:pt x="44" y="10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25" y="105"/>
                    <a:pt x="25" y="105"/>
                    <a:pt x="25" y="105"/>
                  </a:cubicBezTo>
                  <a:lnTo>
                    <a:pt x="44" y="105"/>
                  </a:lnTo>
                  <a:close/>
                  <a:moveTo>
                    <a:pt x="32" y="86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37" y="73"/>
                    <a:pt x="37" y="73"/>
                    <a:pt x="37" y="73"/>
                  </a:cubicBezTo>
                  <a:lnTo>
                    <a:pt x="32" y="86"/>
                  </a:lnTo>
                  <a:close/>
                  <a:moveTo>
                    <a:pt x="40" y="68"/>
                  </a:moveTo>
                  <a:cubicBezTo>
                    <a:pt x="50" y="78"/>
                    <a:pt x="50" y="78"/>
                    <a:pt x="50" y="78"/>
                  </a:cubicBezTo>
                  <a:cubicBezTo>
                    <a:pt x="59" y="68"/>
                    <a:pt x="59" y="68"/>
                    <a:pt x="59" y="68"/>
                  </a:cubicBezTo>
                  <a:lnTo>
                    <a:pt x="40" y="68"/>
                  </a:lnTo>
                  <a:close/>
                  <a:moveTo>
                    <a:pt x="58" y="9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0" y="103"/>
                    <a:pt x="50" y="103"/>
                    <a:pt x="50" y="103"/>
                  </a:cubicBezTo>
                  <a:lnTo>
                    <a:pt x="58" y="94"/>
                  </a:lnTo>
                  <a:close/>
                  <a:moveTo>
                    <a:pt x="41" y="63"/>
                  </a:moveTo>
                  <a:cubicBezTo>
                    <a:pt x="57" y="63"/>
                    <a:pt x="57" y="63"/>
                    <a:pt x="57" y="63"/>
                  </a:cubicBezTo>
                  <a:cubicBezTo>
                    <a:pt x="49" y="42"/>
                    <a:pt x="49" y="42"/>
                    <a:pt x="49" y="42"/>
                  </a:cubicBezTo>
                  <a:lnTo>
                    <a:pt x="41" y="63"/>
                  </a:lnTo>
                  <a:close/>
                  <a:moveTo>
                    <a:pt x="43" y="18"/>
                  </a:moveTo>
                  <a:cubicBezTo>
                    <a:pt x="43" y="15"/>
                    <a:pt x="46" y="12"/>
                    <a:pt x="49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22"/>
                    <a:pt x="53" y="25"/>
                    <a:pt x="49" y="25"/>
                  </a:cubicBezTo>
                  <a:cubicBezTo>
                    <a:pt x="46" y="25"/>
                    <a:pt x="43" y="22"/>
                    <a:pt x="43" y="18"/>
                  </a:cubicBezTo>
                  <a:close/>
                  <a:moveTo>
                    <a:pt x="61" y="73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6" y="86"/>
                    <a:pt x="66" y="86"/>
                    <a:pt x="66" y="86"/>
                  </a:cubicBezTo>
                  <a:lnTo>
                    <a:pt x="61" y="73"/>
                  </a:lnTo>
                  <a:close/>
                  <a:moveTo>
                    <a:pt x="74" y="105"/>
                  </a:moveTo>
                  <a:cubicBezTo>
                    <a:pt x="68" y="91"/>
                    <a:pt x="68" y="91"/>
                    <a:pt x="68" y="91"/>
                  </a:cubicBezTo>
                  <a:cubicBezTo>
                    <a:pt x="55" y="105"/>
                    <a:pt x="55" y="105"/>
                    <a:pt x="55" y="105"/>
                  </a:cubicBezTo>
                  <a:lnTo>
                    <a:pt x="74" y="105"/>
                  </a:lnTo>
                  <a:close/>
                  <a:moveTo>
                    <a:pt x="69" y="34"/>
                  </a:moveTo>
                  <a:cubicBezTo>
                    <a:pt x="72" y="31"/>
                    <a:pt x="74" y="27"/>
                    <a:pt x="74" y="23"/>
                  </a:cubicBezTo>
                  <a:cubicBezTo>
                    <a:pt x="74" y="19"/>
                    <a:pt x="73" y="16"/>
                    <a:pt x="70" y="13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8" y="13"/>
                    <a:pt x="80" y="18"/>
                    <a:pt x="80" y="24"/>
                  </a:cubicBezTo>
                  <a:cubicBezTo>
                    <a:pt x="80" y="29"/>
                    <a:pt x="78" y="34"/>
                    <a:pt x="74" y="38"/>
                  </a:cubicBezTo>
                  <a:lnTo>
                    <a:pt x="69" y="34"/>
                  </a:lnTo>
                  <a:close/>
                  <a:moveTo>
                    <a:pt x="85" y="42"/>
                  </a:moveTo>
                  <a:cubicBezTo>
                    <a:pt x="90" y="37"/>
                    <a:pt x="92" y="30"/>
                    <a:pt x="92" y="23"/>
                  </a:cubicBezTo>
                  <a:cubicBezTo>
                    <a:pt x="92" y="16"/>
                    <a:pt x="90" y="10"/>
                    <a:pt x="85" y="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5" y="7"/>
                    <a:pt x="99" y="15"/>
                    <a:pt x="99" y="24"/>
                  </a:cubicBezTo>
                  <a:cubicBezTo>
                    <a:pt x="99" y="32"/>
                    <a:pt x="96" y="40"/>
                    <a:pt x="89" y="46"/>
                  </a:cubicBezTo>
                  <a:lnTo>
                    <a:pt x="85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FBD7F78-7BDA-F831-E3BB-B59492B8A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36100" y="3643313"/>
              <a:ext cx="414338" cy="323850"/>
            </a:xfrm>
            <a:custGeom>
              <a:avLst/>
              <a:gdLst>
                <a:gd name="T0" fmla="*/ 110 w 110"/>
                <a:gd name="T1" fmla="*/ 0 h 86"/>
                <a:gd name="T2" fmla="*/ 110 w 110"/>
                <a:gd name="T3" fmla="*/ 73 h 86"/>
                <a:gd name="T4" fmla="*/ 98 w 110"/>
                <a:gd name="T5" fmla="*/ 86 h 86"/>
                <a:gd name="T6" fmla="*/ 15 w 110"/>
                <a:gd name="T7" fmla="*/ 86 h 86"/>
                <a:gd name="T8" fmla="*/ 0 w 110"/>
                <a:gd name="T9" fmla="*/ 67 h 86"/>
                <a:gd name="T10" fmla="*/ 0 w 110"/>
                <a:gd name="T11" fmla="*/ 14 h 86"/>
                <a:gd name="T12" fmla="*/ 15 w 110"/>
                <a:gd name="T13" fmla="*/ 14 h 86"/>
                <a:gd name="T14" fmla="*/ 15 w 110"/>
                <a:gd name="T15" fmla="*/ 0 h 86"/>
                <a:gd name="T16" fmla="*/ 110 w 110"/>
                <a:gd name="T17" fmla="*/ 0 h 86"/>
                <a:gd name="T18" fmla="*/ 15 w 110"/>
                <a:gd name="T19" fmla="*/ 22 h 86"/>
                <a:gd name="T20" fmla="*/ 7 w 110"/>
                <a:gd name="T21" fmla="*/ 22 h 86"/>
                <a:gd name="T22" fmla="*/ 7 w 110"/>
                <a:gd name="T23" fmla="*/ 67 h 86"/>
                <a:gd name="T24" fmla="*/ 11 w 110"/>
                <a:gd name="T25" fmla="*/ 77 h 86"/>
                <a:gd name="T26" fmla="*/ 15 w 110"/>
                <a:gd name="T27" fmla="*/ 67 h 86"/>
                <a:gd name="T28" fmla="*/ 15 w 110"/>
                <a:gd name="T29" fmla="*/ 22 h 86"/>
                <a:gd name="T30" fmla="*/ 102 w 110"/>
                <a:gd name="T31" fmla="*/ 8 h 86"/>
                <a:gd name="T32" fmla="*/ 23 w 110"/>
                <a:gd name="T33" fmla="*/ 8 h 86"/>
                <a:gd name="T34" fmla="*/ 23 w 110"/>
                <a:gd name="T35" fmla="*/ 67 h 86"/>
                <a:gd name="T36" fmla="*/ 20 w 110"/>
                <a:gd name="T37" fmla="*/ 78 h 86"/>
                <a:gd name="T38" fmla="*/ 98 w 110"/>
                <a:gd name="T39" fmla="*/ 78 h 86"/>
                <a:gd name="T40" fmla="*/ 102 w 110"/>
                <a:gd name="T41" fmla="*/ 73 h 86"/>
                <a:gd name="T42" fmla="*/ 102 w 110"/>
                <a:gd name="T43" fmla="*/ 8 h 86"/>
                <a:gd name="T44" fmla="*/ 53 w 110"/>
                <a:gd name="T45" fmla="*/ 35 h 86"/>
                <a:gd name="T46" fmla="*/ 35 w 110"/>
                <a:gd name="T47" fmla="*/ 35 h 86"/>
                <a:gd name="T48" fmla="*/ 35 w 110"/>
                <a:gd name="T49" fmla="*/ 33 h 86"/>
                <a:gd name="T50" fmla="*/ 53 w 110"/>
                <a:gd name="T51" fmla="*/ 33 h 86"/>
                <a:gd name="T52" fmla="*/ 53 w 110"/>
                <a:gd name="T53" fmla="*/ 35 h 86"/>
                <a:gd name="T54" fmla="*/ 53 w 110"/>
                <a:gd name="T55" fmla="*/ 44 h 86"/>
                <a:gd name="T56" fmla="*/ 35 w 110"/>
                <a:gd name="T57" fmla="*/ 44 h 86"/>
                <a:gd name="T58" fmla="*/ 35 w 110"/>
                <a:gd name="T59" fmla="*/ 41 h 86"/>
                <a:gd name="T60" fmla="*/ 53 w 110"/>
                <a:gd name="T61" fmla="*/ 41 h 86"/>
                <a:gd name="T62" fmla="*/ 53 w 110"/>
                <a:gd name="T63" fmla="*/ 44 h 86"/>
                <a:gd name="T64" fmla="*/ 53 w 110"/>
                <a:gd name="T65" fmla="*/ 52 h 86"/>
                <a:gd name="T66" fmla="*/ 35 w 110"/>
                <a:gd name="T67" fmla="*/ 52 h 86"/>
                <a:gd name="T68" fmla="*/ 35 w 110"/>
                <a:gd name="T69" fmla="*/ 49 h 86"/>
                <a:gd name="T70" fmla="*/ 53 w 110"/>
                <a:gd name="T71" fmla="*/ 49 h 86"/>
                <a:gd name="T72" fmla="*/ 53 w 110"/>
                <a:gd name="T73" fmla="*/ 52 h 86"/>
                <a:gd name="T74" fmla="*/ 53 w 110"/>
                <a:gd name="T75" fmla="*/ 60 h 86"/>
                <a:gd name="T76" fmla="*/ 35 w 110"/>
                <a:gd name="T77" fmla="*/ 60 h 86"/>
                <a:gd name="T78" fmla="*/ 35 w 110"/>
                <a:gd name="T79" fmla="*/ 57 h 86"/>
                <a:gd name="T80" fmla="*/ 53 w 110"/>
                <a:gd name="T81" fmla="*/ 57 h 86"/>
                <a:gd name="T82" fmla="*/ 53 w 110"/>
                <a:gd name="T83" fmla="*/ 60 h 86"/>
                <a:gd name="T84" fmla="*/ 53 w 110"/>
                <a:gd name="T85" fmla="*/ 68 h 86"/>
                <a:gd name="T86" fmla="*/ 35 w 110"/>
                <a:gd name="T87" fmla="*/ 68 h 86"/>
                <a:gd name="T88" fmla="*/ 35 w 110"/>
                <a:gd name="T89" fmla="*/ 66 h 86"/>
                <a:gd name="T90" fmla="*/ 53 w 110"/>
                <a:gd name="T91" fmla="*/ 66 h 86"/>
                <a:gd name="T92" fmla="*/ 53 w 110"/>
                <a:gd name="T93" fmla="*/ 68 h 86"/>
                <a:gd name="T94" fmla="*/ 38 w 110"/>
                <a:gd name="T95" fmla="*/ 19 h 86"/>
                <a:gd name="T96" fmla="*/ 86 w 110"/>
                <a:gd name="T97" fmla="*/ 19 h 86"/>
                <a:gd name="T98" fmla="*/ 86 w 110"/>
                <a:gd name="T99" fmla="*/ 24 h 86"/>
                <a:gd name="T100" fmla="*/ 38 w 110"/>
                <a:gd name="T101" fmla="*/ 24 h 86"/>
                <a:gd name="T102" fmla="*/ 38 w 110"/>
                <a:gd name="T103" fmla="*/ 19 h 86"/>
                <a:gd name="T104" fmla="*/ 61 w 110"/>
                <a:gd name="T105" fmla="*/ 33 h 86"/>
                <a:gd name="T106" fmla="*/ 91 w 110"/>
                <a:gd name="T107" fmla="*/ 33 h 86"/>
                <a:gd name="T108" fmla="*/ 91 w 110"/>
                <a:gd name="T109" fmla="*/ 62 h 86"/>
                <a:gd name="T110" fmla="*/ 61 w 110"/>
                <a:gd name="T111" fmla="*/ 62 h 86"/>
                <a:gd name="T112" fmla="*/ 61 w 110"/>
                <a:gd name="T113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0" h="86">
                  <a:moveTo>
                    <a:pt x="110" y="0"/>
                  </a:moveTo>
                  <a:cubicBezTo>
                    <a:pt x="110" y="73"/>
                    <a:pt x="110" y="73"/>
                    <a:pt x="110" y="73"/>
                  </a:cubicBezTo>
                  <a:cubicBezTo>
                    <a:pt x="110" y="80"/>
                    <a:pt x="104" y="86"/>
                    <a:pt x="98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5" y="86"/>
                    <a:pt x="0" y="80"/>
                    <a:pt x="0" y="6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10" y="0"/>
                  </a:lnTo>
                  <a:close/>
                  <a:moveTo>
                    <a:pt x="15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74"/>
                    <a:pt x="9" y="77"/>
                    <a:pt x="11" y="77"/>
                  </a:cubicBezTo>
                  <a:cubicBezTo>
                    <a:pt x="13" y="77"/>
                    <a:pt x="15" y="74"/>
                    <a:pt x="15" y="67"/>
                  </a:cubicBezTo>
                  <a:lnTo>
                    <a:pt x="15" y="22"/>
                  </a:lnTo>
                  <a:close/>
                  <a:moveTo>
                    <a:pt x="102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72"/>
                    <a:pt x="22" y="75"/>
                    <a:pt x="20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101" y="78"/>
                    <a:pt x="102" y="75"/>
                    <a:pt x="102" y="73"/>
                  </a:cubicBezTo>
                  <a:lnTo>
                    <a:pt x="102" y="8"/>
                  </a:lnTo>
                  <a:close/>
                  <a:moveTo>
                    <a:pt x="53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53" y="33"/>
                    <a:pt x="53" y="33"/>
                    <a:pt x="53" y="33"/>
                  </a:cubicBezTo>
                  <a:lnTo>
                    <a:pt x="53" y="35"/>
                  </a:lnTo>
                  <a:close/>
                  <a:moveTo>
                    <a:pt x="53" y="44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4"/>
                  </a:lnTo>
                  <a:close/>
                  <a:moveTo>
                    <a:pt x="53" y="52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3" y="49"/>
                    <a:pt x="53" y="49"/>
                    <a:pt x="53" y="49"/>
                  </a:cubicBezTo>
                  <a:lnTo>
                    <a:pt x="53" y="52"/>
                  </a:lnTo>
                  <a:close/>
                  <a:moveTo>
                    <a:pt x="53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53" y="57"/>
                    <a:pt x="53" y="57"/>
                    <a:pt x="53" y="57"/>
                  </a:cubicBezTo>
                  <a:lnTo>
                    <a:pt x="53" y="60"/>
                  </a:lnTo>
                  <a:close/>
                  <a:moveTo>
                    <a:pt x="53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53" y="66"/>
                    <a:pt x="53" y="66"/>
                    <a:pt x="53" y="66"/>
                  </a:cubicBezTo>
                  <a:lnTo>
                    <a:pt x="53" y="68"/>
                  </a:lnTo>
                  <a:close/>
                  <a:moveTo>
                    <a:pt x="38" y="19"/>
                  </a:moveTo>
                  <a:cubicBezTo>
                    <a:pt x="86" y="19"/>
                    <a:pt x="86" y="19"/>
                    <a:pt x="86" y="19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38" y="24"/>
                    <a:pt x="38" y="24"/>
                    <a:pt x="38" y="24"/>
                  </a:cubicBezTo>
                  <a:lnTo>
                    <a:pt x="38" y="19"/>
                  </a:lnTo>
                  <a:close/>
                  <a:moveTo>
                    <a:pt x="6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61" y="62"/>
                    <a:pt x="61" y="62"/>
                    <a:pt x="61" y="62"/>
                  </a:cubicBezTo>
                  <a:lnTo>
                    <a:pt x="6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D2B2A12-2E05-E973-EBED-8274AC69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0313" y="3643313"/>
              <a:ext cx="338138" cy="346075"/>
            </a:xfrm>
            <a:custGeom>
              <a:avLst/>
              <a:gdLst>
                <a:gd name="T0" fmla="*/ 80 w 90"/>
                <a:gd name="T1" fmla="*/ 0 h 92"/>
                <a:gd name="T2" fmla="*/ 90 w 90"/>
                <a:gd name="T3" fmla="*/ 10 h 92"/>
                <a:gd name="T4" fmla="*/ 90 w 90"/>
                <a:gd name="T5" fmla="*/ 55 h 92"/>
                <a:gd name="T6" fmla="*/ 80 w 90"/>
                <a:gd name="T7" fmla="*/ 64 h 92"/>
                <a:gd name="T8" fmla="*/ 48 w 90"/>
                <a:gd name="T9" fmla="*/ 64 h 92"/>
                <a:gd name="T10" fmla="*/ 14 w 90"/>
                <a:gd name="T11" fmla="*/ 92 h 92"/>
                <a:gd name="T12" fmla="*/ 21 w 90"/>
                <a:gd name="T13" fmla="*/ 64 h 92"/>
                <a:gd name="T14" fmla="*/ 10 w 90"/>
                <a:gd name="T15" fmla="*/ 64 h 92"/>
                <a:gd name="T16" fmla="*/ 0 w 90"/>
                <a:gd name="T17" fmla="*/ 54 h 92"/>
                <a:gd name="T18" fmla="*/ 0 w 90"/>
                <a:gd name="T19" fmla="*/ 10 h 92"/>
                <a:gd name="T20" fmla="*/ 10 w 90"/>
                <a:gd name="T21" fmla="*/ 0 h 92"/>
                <a:gd name="T22" fmla="*/ 80 w 90"/>
                <a:gd name="T23" fmla="*/ 0 h 92"/>
                <a:gd name="T24" fmla="*/ 19 w 90"/>
                <a:gd name="T25" fmla="*/ 28 h 92"/>
                <a:gd name="T26" fmla="*/ 71 w 90"/>
                <a:gd name="T27" fmla="*/ 28 h 92"/>
                <a:gd name="T28" fmla="*/ 71 w 90"/>
                <a:gd name="T29" fmla="*/ 18 h 92"/>
                <a:gd name="T30" fmla="*/ 19 w 90"/>
                <a:gd name="T31" fmla="*/ 18 h 92"/>
                <a:gd name="T32" fmla="*/ 19 w 90"/>
                <a:gd name="T33" fmla="*/ 28 h 92"/>
                <a:gd name="T34" fmla="*/ 71 w 90"/>
                <a:gd name="T35" fmla="*/ 36 h 92"/>
                <a:gd name="T36" fmla="*/ 19 w 90"/>
                <a:gd name="T37" fmla="*/ 36 h 92"/>
                <a:gd name="T38" fmla="*/ 19 w 90"/>
                <a:gd name="T39" fmla="*/ 46 h 92"/>
                <a:gd name="T40" fmla="*/ 71 w 90"/>
                <a:gd name="T41" fmla="*/ 46 h 92"/>
                <a:gd name="T42" fmla="*/ 71 w 90"/>
                <a:gd name="T43" fmla="*/ 3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2">
                  <a:moveTo>
                    <a:pt x="80" y="0"/>
                  </a:moveTo>
                  <a:cubicBezTo>
                    <a:pt x="87" y="0"/>
                    <a:pt x="90" y="3"/>
                    <a:pt x="90" y="10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61"/>
                    <a:pt x="87" y="64"/>
                    <a:pt x="8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3" y="64"/>
                    <a:pt x="0" y="61"/>
                    <a:pt x="0" y="5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3" y="0"/>
                    <a:pt x="10" y="0"/>
                  </a:cubicBezTo>
                  <a:lnTo>
                    <a:pt x="80" y="0"/>
                  </a:lnTo>
                  <a:close/>
                  <a:moveTo>
                    <a:pt x="19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19" y="18"/>
                    <a:pt x="19" y="18"/>
                    <a:pt x="19" y="18"/>
                  </a:cubicBezTo>
                  <a:lnTo>
                    <a:pt x="19" y="28"/>
                  </a:lnTo>
                  <a:close/>
                  <a:moveTo>
                    <a:pt x="71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71" y="46"/>
                    <a:pt x="71" y="46"/>
                    <a:pt x="71" y="46"/>
                  </a:cubicBezTo>
                  <a:lnTo>
                    <a:pt x="71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619EF45-6396-D87C-512F-1D27A66D80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0388" y="3594100"/>
              <a:ext cx="423863" cy="373063"/>
            </a:xfrm>
            <a:custGeom>
              <a:avLst/>
              <a:gdLst>
                <a:gd name="T0" fmla="*/ 113 w 113"/>
                <a:gd name="T1" fmla="*/ 14 h 99"/>
                <a:gd name="T2" fmla="*/ 105 w 113"/>
                <a:gd name="T3" fmla="*/ 34 h 99"/>
                <a:gd name="T4" fmla="*/ 94 w 113"/>
                <a:gd name="T5" fmla="*/ 91 h 99"/>
                <a:gd name="T6" fmla="*/ 27 w 113"/>
                <a:gd name="T7" fmla="*/ 99 h 99"/>
                <a:gd name="T8" fmla="*/ 19 w 113"/>
                <a:gd name="T9" fmla="*/ 34 h 99"/>
                <a:gd name="T10" fmla="*/ 0 w 113"/>
                <a:gd name="T11" fmla="*/ 27 h 99"/>
                <a:gd name="T12" fmla="*/ 8 w 113"/>
                <a:gd name="T13" fmla="*/ 7 h 99"/>
                <a:gd name="T14" fmla="*/ 33 w 113"/>
                <a:gd name="T15" fmla="*/ 6 h 99"/>
                <a:gd name="T16" fmla="*/ 40 w 113"/>
                <a:gd name="T17" fmla="*/ 0 h 99"/>
                <a:gd name="T18" fmla="*/ 46 w 113"/>
                <a:gd name="T19" fmla="*/ 7 h 99"/>
                <a:gd name="T20" fmla="*/ 67 w 113"/>
                <a:gd name="T21" fmla="*/ 6 h 99"/>
                <a:gd name="T22" fmla="*/ 74 w 113"/>
                <a:gd name="T23" fmla="*/ 0 h 99"/>
                <a:gd name="T24" fmla="*/ 80 w 113"/>
                <a:gd name="T25" fmla="*/ 7 h 99"/>
                <a:gd name="T26" fmla="*/ 48 w 113"/>
                <a:gd name="T27" fmla="*/ 45 h 99"/>
                <a:gd name="T28" fmla="*/ 37 w 113"/>
                <a:gd name="T29" fmla="*/ 45 h 99"/>
                <a:gd name="T30" fmla="*/ 48 w 113"/>
                <a:gd name="T31" fmla="*/ 45 h 99"/>
                <a:gd name="T32" fmla="*/ 43 w 113"/>
                <a:gd name="T33" fmla="*/ 53 h 99"/>
                <a:gd name="T34" fmla="*/ 43 w 113"/>
                <a:gd name="T35" fmla="*/ 63 h 99"/>
                <a:gd name="T36" fmla="*/ 48 w 113"/>
                <a:gd name="T37" fmla="*/ 71 h 99"/>
                <a:gd name="T38" fmla="*/ 37 w 113"/>
                <a:gd name="T39" fmla="*/ 71 h 99"/>
                <a:gd name="T40" fmla="*/ 48 w 113"/>
                <a:gd name="T41" fmla="*/ 71 h 99"/>
                <a:gd name="T42" fmla="*/ 43 w 113"/>
                <a:gd name="T43" fmla="*/ 79 h 99"/>
                <a:gd name="T44" fmla="*/ 43 w 113"/>
                <a:gd name="T45" fmla="*/ 90 h 99"/>
                <a:gd name="T46" fmla="*/ 62 w 113"/>
                <a:gd name="T47" fmla="*/ 45 h 99"/>
                <a:gd name="T48" fmla="*/ 51 w 113"/>
                <a:gd name="T49" fmla="*/ 45 h 99"/>
                <a:gd name="T50" fmla="*/ 62 w 113"/>
                <a:gd name="T51" fmla="*/ 45 h 99"/>
                <a:gd name="T52" fmla="*/ 57 w 113"/>
                <a:gd name="T53" fmla="*/ 53 h 99"/>
                <a:gd name="T54" fmla="*/ 57 w 113"/>
                <a:gd name="T55" fmla="*/ 63 h 99"/>
                <a:gd name="T56" fmla="*/ 62 w 113"/>
                <a:gd name="T57" fmla="*/ 71 h 99"/>
                <a:gd name="T58" fmla="*/ 51 w 113"/>
                <a:gd name="T59" fmla="*/ 71 h 99"/>
                <a:gd name="T60" fmla="*/ 62 w 113"/>
                <a:gd name="T61" fmla="*/ 71 h 99"/>
                <a:gd name="T62" fmla="*/ 57 w 113"/>
                <a:gd name="T63" fmla="*/ 79 h 99"/>
                <a:gd name="T64" fmla="*/ 57 w 113"/>
                <a:gd name="T65" fmla="*/ 90 h 99"/>
                <a:gd name="T66" fmla="*/ 76 w 113"/>
                <a:gd name="T67" fmla="*/ 45 h 99"/>
                <a:gd name="T68" fmla="*/ 65 w 113"/>
                <a:gd name="T69" fmla="*/ 45 h 99"/>
                <a:gd name="T70" fmla="*/ 76 w 113"/>
                <a:gd name="T71" fmla="*/ 45 h 99"/>
                <a:gd name="T72" fmla="*/ 70 w 113"/>
                <a:gd name="T73" fmla="*/ 53 h 99"/>
                <a:gd name="T74" fmla="*/ 70 w 113"/>
                <a:gd name="T75" fmla="*/ 63 h 99"/>
                <a:gd name="T76" fmla="*/ 76 w 113"/>
                <a:gd name="T77" fmla="*/ 71 h 99"/>
                <a:gd name="T78" fmla="*/ 65 w 113"/>
                <a:gd name="T79" fmla="*/ 71 h 99"/>
                <a:gd name="T80" fmla="*/ 76 w 113"/>
                <a:gd name="T81" fmla="*/ 71 h 99"/>
                <a:gd name="T82" fmla="*/ 70 w 113"/>
                <a:gd name="T83" fmla="*/ 79 h 99"/>
                <a:gd name="T84" fmla="*/ 70 w 113"/>
                <a:gd name="T85" fmla="*/ 9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" h="99">
                  <a:moveTo>
                    <a:pt x="105" y="7"/>
                  </a:moveTo>
                  <a:cubicBezTo>
                    <a:pt x="110" y="7"/>
                    <a:pt x="113" y="10"/>
                    <a:pt x="113" y="14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3" y="31"/>
                    <a:pt x="110" y="34"/>
                    <a:pt x="105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91"/>
                  </a:cubicBezTo>
                  <a:cubicBezTo>
                    <a:pt x="94" y="96"/>
                    <a:pt x="91" y="99"/>
                    <a:pt x="86" y="99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2" y="99"/>
                    <a:pt x="19" y="96"/>
                    <a:pt x="19" y="91"/>
                  </a:cubicBezTo>
                  <a:cubicBezTo>
                    <a:pt x="19" y="35"/>
                    <a:pt x="19" y="35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3" y="34"/>
                    <a:pt x="0" y="31"/>
                    <a:pt x="0" y="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3" y="7"/>
                    <a:pt x="8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6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4" y="0"/>
                    <a:pt x="46" y="3"/>
                    <a:pt x="46" y="6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3"/>
                    <a:pt x="70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lnTo>
                    <a:pt x="105" y="7"/>
                  </a:lnTo>
                  <a:close/>
                  <a:moveTo>
                    <a:pt x="48" y="45"/>
                  </a:moveTo>
                  <a:cubicBezTo>
                    <a:pt x="48" y="42"/>
                    <a:pt x="46" y="40"/>
                    <a:pt x="43" y="40"/>
                  </a:cubicBezTo>
                  <a:cubicBezTo>
                    <a:pt x="40" y="40"/>
                    <a:pt x="37" y="42"/>
                    <a:pt x="37" y="45"/>
                  </a:cubicBezTo>
                  <a:cubicBezTo>
                    <a:pt x="37" y="48"/>
                    <a:pt x="40" y="50"/>
                    <a:pt x="43" y="50"/>
                  </a:cubicBezTo>
                  <a:cubicBezTo>
                    <a:pt x="46" y="50"/>
                    <a:pt x="48" y="48"/>
                    <a:pt x="48" y="45"/>
                  </a:cubicBezTo>
                  <a:close/>
                  <a:moveTo>
                    <a:pt x="48" y="58"/>
                  </a:moveTo>
                  <a:cubicBezTo>
                    <a:pt x="48" y="55"/>
                    <a:pt x="46" y="53"/>
                    <a:pt x="43" y="53"/>
                  </a:cubicBezTo>
                  <a:cubicBezTo>
                    <a:pt x="40" y="53"/>
                    <a:pt x="37" y="55"/>
                    <a:pt x="37" y="58"/>
                  </a:cubicBezTo>
                  <a:cubicBezTo>
                    <a:pt x="37" y="61"/>
                    <a:pt x="40" y="63"/>
                    <a:pt x="43" y="63"/>
                  </a:cubicBezTo>
                  <a:cubicBezTo>
                    <a:pt x="46" y="63"/>
                    <a:pt x="48" y="61"/>
                    <a:pt x="48" y="58"/>
                  </a:cubicBezTo>
                  <a:close/>
                  <a:moveTo>
                    <a:pt x="48" y="71"/>
                  </a:moveTo>
                  <a:cubicBezTo>
                    <a:pt x="48" y="69"/>
                    <a:pt x="46" y="66"/>
                    <a:pt x="43" y="66"/>
                  </a:cubicBezTo>
                  <a:cubicBezTo>
                    <a:pt x="40" y="66"/>
                    <a:pt x="37" y="69"/>
                    <a:pt x="37" y="71"/>
                  </a:cubicBezTo>
                  <a:cubicBezTo>
                    <a:pt x="37" y="74"/>
                    <a:pt x="40" y="76"/>
                    <a:pt x="43" y="76"/>
                  </a:cubicBezTo>
                  <a:cubicBezTo>
                    <a:pt x="46" y="76"/>
                    <a:pt x="48" y="74"/>
                    <a:pt x="48" y="71"/>
                  </a:cubicBezTo>
                  <a:close/>
                  <a:moveTo>
                    <a:pt x="48" y="85"/>
                  </a:moveTo>
                  <a:cubicBezTo>
                    <a:pt x="48" y="82"/>
                    <a:pt x="46" y="79"/>
                    <a:pt x="43" y="79"/>
                  </a:cubicBezTo>
                  <a:cubicBezTo>
                    <a:pt x="40" y="79"/>
                    <a:pt x="37" y="82"/>
                    <a:pt x="37" y="85"/>
                  </a:cubicBezTo>
                  <a:cubicBezTo>
                    <a:pt x="37" y="87"/>
                    <a:pt x="40" y="90"/>
                    <a:pt x="43" y="90"/>
                  </a:cubicBezTo>
                  <a:cubicBezTo>
                    <a:pt x="46" y="90"/>
                    <a:pt x="48" y="87"/>
                    <a:pt x="48" y="85"/>
                  </a:cubicBezTo>
                  <a:close/>
                  <a:moveTo>
                    <a:pt x="62" y="45"/>
                  </a:moveTo>
                  <a:cubicBezTo>
                    <a:pt x="62" y="42"/>
                    <a:pt x="59" y="40"/>
                    <a:pt x="57" y="40"/>
                  </a:cubicBezTo>
                  <a:cubicBezTo>
                    <a:pt x="54" y="40"/>
                    <a:pt x="51" y="42"/>
                    <a:pt x="51" y="45"/>
                  </a:cubicBezTo>
                  <a:cubicBezTo>
                    <a:pt x="51" y="48"/>
                    <a:pt x="54" y="50"/>
                    <a:pt x="57" y="50"/>
                  </a:cubicBezTo>
                  <a:cubicBezTo>
                    <a:pt x="59" y="50"/>
                    <a:pt x="62" y="48"/>
                    <a:pt x="62" y="45"/>
                  </a:cubicBezTo>
                  <a:close/>
                  <a:moveTo>
                    <a:pt x="62" y="58"/>
                  </a:moveTo>
                  <a:cubicBezTo>
                    <a:pt x="62" y="55"/>
                    <a:pt x="59" y="53"/>
                    <a:pt x="57" y="53"/>
                  </a:cubicBezTo>
                  <a:cubicBezTo>
                    <a:pt x="54" y="53"/>
                    <a:pt x="51" y="55"/>
                    <a:pt x="51" y="58"/>
                  </a:cubicBezTo>
                  <a:cubicBezTo>
                    <a:pt x="51" y="61"/>
                    <a:pt x="54" y="63"/>
                    <a:pt x="57" y="63"/>
                  </a:cubicBezTo>
                  <a:cubicBezTo>
                    <a:pt x="59" y="63"/>
                    <a:pt x="62" y="61"/>
                    <a:pt x="62" y="58"/>
                  </a:cubicBezTo>
                  <a:close/>
                  <a:moveTo>
                    <a:pt x="62" y="71"/>
                  </a:moveTo>
                  <a:cubicBezTo>
                    <a:pt x="62" y="69"/>
                    <a:pt x="59" y="66"/>
                    <a:pt x="57" y="66"/>
                  </a:cubicBezTo>
                  <a:cubicBezTo>
                    <a:pt x="54" y="66"/>
                    <a:pt x="51" y="69"/>
                    <a:pt x="51" y="71"/>
                  </a:cubicBezTo>
                  <a:cubicBezTo>
                    <a:pt x="51" y="74"/>
                    <a:pt x="54" y="76"/>
                    <a:pt x="57" y="76"/>
                  </a:cubicBezTo>
                  <a:cubicBezTo>
                    <a:pt x="59" y="76"/>
                    <a:pt x="62" y="74"/>
                    <a:pt x="62" y="71"/>
                  </a:cubicBezTo>
                  <a:close/>
                  <a:moveTo>
                    <a:pt x="62" y="85"/>
                  </a:moveTo>
                  <a:cubicBezTo>
                    <a:pt x="62" y="82"/>
                    <a:pt x="59" y="79"/>
                    <a:pt x="57" y="79"/>
                  </a:cubicBezTo>
                  <a:cubicBezTo>
                    <a:pt x="54" y="79"/>
                    <a:pt x="51" y="82"/>
                    <a:pt x="51" y="85"/>
                  </a:cubicBezTo>
                  <a:cubicBezTo>
                    <a:pt x="51" y="87"/>
                    <a:pt x="54" y="90"/>
                    <a:pt x="57" y="90"/>
                  </a:cubicBezTo>
                  <a:cubicBezTo>
                    <a:pt x="59" y="90"/>
                    <a:pt x="62" y="87"/>
                    <a:pt x="62" y="85"/>
                  </a:cubicBezTo>
                  <a:close/>
                  <a:moveTo>
                    <a:pt x="76" y="45"/>
                  </a:moveTo>
                  <a:cubicBezTo>
                    <a:pt x="76" y="42"/>
                    <a:pt x="73" y="40"/>
                    <a:pt x="70" y="40"/>
                  </a:cubicBezTo>
                  <a:cubicBezTo>
                    <a:pt x="68" y="40"/>
                    <a:pt x="65" y="42"/>
                    <a:pt x="65" y="45"/>
                  </a:cubicBezTo>
                  <a:cubicBezTo>
                    <a:pt x="65" y="48"/>
                    <a:pt x="68" y="50"/>
                    <a:pt x="70" y="50"/>
                  </a:cubicBezTo>
                  <a:cubicBezTo>
                    <a:pt x="73" y="50"/>
                    <a:pt x="76" y="48"/>
                    <a:pt x="76" y="45"/>
                  </a:cubicBezTo>
                  <a:close/>
                  <a:moveTo>
                    <a:pt x="76" y="58"/>
                  </a:moveTo>
                  <a:cubicBezTo>
                    <a:pt x="76" y="55"/>
                    <a:pt x="73" y="53"/>
                    <a:pt x="70" y="53"/>
                  </a:cubicBezTo>
                  <a:cubicBezTo>
                    <a:pt x="68" y="53"/>
                    <a:pt x="65" y="55"/>
                    <a:pt x="65" y="58"/>
                  </a:cubicBezTo>
                  <a:cubicBezTo>
                    <a:pt x="65" y="61"/>
                    <a:pt x="68" y="63"/>
                    <a:pt x="70" y="63"/>
                  </a:cubicBezTo>
                  <a:cubicBezTo>
                    <a:pt x="73" y="63"/>
                    <a:pt x="76" y="61"/>
                    <a:pt x="76" y="58"/>
                  </a:cubicBezTo>
                  <a:close/>
                  <a:moveTo>
                    <a:pt x="76" y="71"/>
                  </a:moveTo>
                  <a:cubicBezTo>
                    <a:pt x="76" y="69"/>
                    <a:pt x="73" y="66"/>
                    <a:pt x="70" y="66"/>
                  </a:cubicBezTo>
                  <a:cubicBezTo>
                    <a:pt x="68" y="66"/>
                    <a:pt x="65" y="69"/>
                    <a:pt x="65" y="71"/>
                  </a:cubicBezTo>
                  <a:cubicBezTo>
                    <a:pt x="65" y="74"/>
                    <a:pt x="68" y="76"/>
                    <a:pt x="70" y="76"/>
                  </a:cubicBezTo>
                  <a:cubicBezTo>
                    <a:pt x="73" y="76"/>
                    <a:pt x="76" y="74"/>
                    <a:pt x="76" y="71"/>
                  </a:cubicBezTo>
                  <a:close/>
                  <a:moveTo>
                    <a:pt x="76" y="85"/>
                  </a:moveTo>
                  <a:cubicBezTo>
                    <a:pt x="76" y="82"/>
                    <a:pt x="73" y="79"/>
                    <a:pt x="70" y="79"/>
                  </a:cubicBezTo>
                  <a:cubicBezTo>
                    <a:pt x="68" y="79"/>
                    <a:pt x="65" y="82"/>
                    <a:pt x="65" y="85"/>
                  </a:cubicBezTo>
                  <a:cubicBezTo>
                    <a:pt x="65" y="87"/>
                    <a:pt x="68" y="90"/>
                    <a:pt x="70" y="90"/>
                  </a:cubicBezTo>
                  <a:cubicBezTo>
                    <a:pt x="73" y="90"/>
                    <a:pt x="76" y="87"/>
                    <a:pt x="7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CEB57DD-C19A-C906-7935-82C1FEB2C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750" y="4346575"/>
              <a:ext cx="407988" cy="398463"/>
            </a:xfrm>
            <a:custGeom>
              <a:avLst/>
              <a:gdLst>
                <a:gd name="T0" fmla="*/ 109 w 109"/>
                <a:gd name="T1" fmla="*/ 38 h 106"/>
                <a:gd name="T2" fmla="*/ 109 w 109"/>
                <a:gd name="T3" fmla="*/ 80 h 106"/>
                <a:gd name="T4" fmla="*/ 100 w 109"/>
                <a:gd name="T5" fmla="*/ 89 h 106"/>
                <a:gd name="T6" fmla="*/ 91 w 109"/>
                <a:gd name="T7" fmla="*/ 89 h 106"/>
                <a:gd name="T8" fmla="*/ 95 w 109"/>
                <a:gd name="T9" fmla="*/ 106 h 106"/>
                <a:gd name="T10" fmla="*/ 16 w 109"/>
                <a:gd name="T11" fmla="*/ 106 h 106"/>
                <a:gd name="T12" fmla="*/ 19 w 109"/>
                <a:gd name="T13" fmla="*/ 89 h 106"/>
                <a:gd name="T14" fmla="*/ 9 w 109"/>
                <a:gd name="T15" fmla="*/ 89 h 106"/>
                <a:gd name="T16" fmla="*/ 0 w 109"/>
                <a:gd name="T17" fmla="*/ 80 h 106"/>
                <a:gd name="T18" fmla="*/ 0 w 109"/>
                <a:gd name="T19" fmla="*/ 38 h 106"/>
                <a:gd name="T20" fmla="*/ 9 w 109"/>
                <a:gd name="T21" fmla="*/ 29 h 106"/>
                <a:gd name="T22" fmla="*/ 20 w 109"/>
                <a:gd name="T23" fmla="*/ 29 h 106"/>
                <a:gd name="T24" fmla="*/ 20 w 109"/>
                <a:gd name="T25" fmla="*/ 15 h 106"/>
                <a:gd name="T26" fmla="*/ 24 w 109"/>
                <a:gd name="T27" fmla="*/ 15 h 106"/>
                <a:gd name="T28" fmla="*/ 24 w 109"/>
                <a:gd name="T29" fmla="*/ 0 h 106"/>
                <a:gd name="T30" fmla="*/ 85 w 109"/>
                <a:gd name="T31" fmla="*/ 0 h 106"/>
                <a:gd name="T32" fmla="*/ 85 w 109"/>
                <a:gd name="T33" fmla="*/ 15 h 106"/>
                <a:gd name="T34" fmla="*/ 89 w 109"/>
                <a:gd name="T35" fmla="*/ 15 h 106"/>
                <a:gd name="T36" fmla="*/ 89 w 109"/>
                <a:gd name="T37" fmla="*/ 29 h 106"/>
                <a:gd name="T38" fmla="*/ 100 w 109"/>
                <a:gd name="T39" fmla="*/ 29 h 106"/>
                <a:gd name="T40" fmla="*/ 109 w 109"/>
                <a:gd name="T41" fmla="*/ 38 h 106"/>
                <a:gd name="T42" fmla="*/ 22 w 109"/>
                <a:gd name="T43" fmla="*/ 44 h 106"/>
                <a:gd name="T44" fmla="*/ 15 w 109"/>
                <a:gd name="T45" fmla="*/ 38 h 106"/>
                <a:gd name="T46" fmla="*/ 9 w 109"/>
                <a:gd name="T47" fmla="*/ 44 h 106"/>
                <a:gd name="T48" fmla="*/ 15 w 109"/>
                <a:gd name="T49" fmla="*/ 50 h 106"/>
                <a:gd name="T50" fmla="*/ 22 w 109"/>
                <a:gd name="T51" fmla="*/ 44 h 106"/>
                <a:gd name="T52" fmla="*/ 88 w 109"/>
                <a:gd name="T53" fmla="*/ 101 h 106"/>
                <a:gd name="T54" fmla="*/ 82 w 109"/>
                <a:gd name="T55" fmla="*/ 73 h 106"/>
                <a:gd name="T56" fmla="*/ 27 w 109"/>
                <a:gd name="T57" fmla="*/ 73 h 106"/>
                <a:gd name="T58" fmla="*/ 23 w 109"/>
                <a:gd name="T59" fmla="*/ 101 h 106"/>
                <a:gd name="T60" fmla="*/ 88 w 109"/>
                <a:gd name="T61" fmla="*/ 101 h 106"/>
                <a:gd name="T62" fmla="*/ 28 w 109"/>
                <a:gd name="T63" fmla="*/ 39 h 106"/>
                <a:gd name="T64" fmla="*/ 81 w 109"/>
                <a:gd name="T65" fmla="*/ 39 h 106"/>
                <a:gd name="T66" fmla="*/ 81 w 109"/>
                <a:gd name="T67" fmla="*/ 6 h 106"/>
                <a:gd name="T68" fmla="*/ 28 w 109"/>
                <a:gd name="T69" fmla="*/ 6 h 106"/>
                <a:gd name="T70" fmla="*/ 28 w 109"/>
                <a:gd name="T71" fmla="*/ 39 h 106"/>
                <a:gd name="T72" fmla="*/ 52 w 109"/>
                <a:gd name="T73" fmla="*/ 84 h 106"/>
                <a:gd name="T74" fmla="*/ 36 w 109"/>
                <a:gd name="T75" fmla="*/ 84 h 106"/>
                <a:gd name="T76" fmla="*/ 36 w 109"/>
                <a:gd name="T77" fmla="*/ 88 h 106"/>
                <a:gd name="T78" fmla="*/ 52 w 109"/>
                <a:gd name="T79" fmla="*/ 88 h 106"/>
                <a:gd name="T80" fmla="*/ 52 w 109"/>
                <a:gd name="T81" fmla="*/ 84 h 106"/>
                <a:gd name="T82" fmla="*/ 74 w 109"/>
                <a:gd name="T83" fmla="*/ 84 h 106"/>
                <a:gd name="T84" fmla="*/ 58 w 109"/>
                <a:gd name="T85" fmla="*/ 84 h 106"/>
                <a:gd name="T86" fmla="*/ 58 w 109"/>
                <a:gd name="T87" fmla="*/ 88 h 106"/>
                <a:gd name="T88" fmla="*/ 74 w 109"/>
                <a:gd name="T89" fmla="*/ 88 h 106"/>
                <a:gd name="T90" fmla="*/ 74 w 109"/>
                <a:gd name="T91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9" h="106">
                  <a:moveTo>
                    <a:pt x="109" y="38"/>
                  </a:moveTo>
                  <a:cubicBezTo>
                    <a:pt x="109" y="80"/>
                    <a:pt x="109" y="80"/>
                    <a:pt x="109" y="80"/>
                  </a:cubicBezTo>
                  <a:cubicBezTo>
                    <a:pt x="109" y="85"/>
                    <a:pt x="105" y="89"/>
                    <a:pt x="100" y="89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4" y="89"/>
                    <a:pt x="0" y="85"/>
                    <a:pt x="0" y="8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3"/>
                    <a:pt x="4" y="29"/>
                    <a:pt x="9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5" y="29"/>
                    <a:pt x="109" y="33"/>
                    <a:pt x="109" y="38"/>
                  </a:cubicBezTo>
                  <a:close/>
                  <a:moveTo>
                    <a:pt x="22" y="44"/>
                  </a:moveTo>
                  <a:cubicBezTo>
                    <a:pt x="22" y="41"/>
                    <a:pt x="19" y="38"/>
                    <a:pt x="15" y="38"/>
                  </a:cubicBezTo>
                  <a:cubicBezTo>
                    <a:pt x="12" y="38"/>
                    <a:pt x="9" y="41"/>
                    <a:pt x="9" y="44"/>
                  </a:cubicBezTo>
                  <a:cubicBezTo>
                    <a:pt x="9" y="48"/>
                    <a:pt x="12" y="50"/>
                    <a:pt x="15" y="50"/>
                  </a:cubicBezTo>
                  <a:cubicBezTo>
                    <a:pt x="19" y="50"/>
                    <a:pt x="22" y="48"/>
                    <a:pt x="22" y="44"/>
                  </a:cubicBezTo>
                  <a:close/>
                  <a:moveTo>
                    <a:pt x="88" y="101"/>
                  </a:moveTo>
                  <a:cubicBezTo>
                    <a:pt x="82" y="73"/>
                    <a:pt x="82" y="73"/>
                    <a:pt x="82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3" y="101"/>
                    <a:pt x="23" y="101"/>
                    <a:pt x="23" y="101"/>
                  </a:cubicBezTo>
                  <a:lnTo>
                    <a:pt x="88" y="101"/>
                  </a:lnTo>
                  <a:close/>
                  <a:moveTo>
                    <a:pt x="28" y="39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28" y="6"/>
                    <a:pt x="28" y="6"/>
                    <a:pt x="28" y="6"/>
                  </a:cubicBezTo>
                  <a:lnTo>
                    <a:pt x="28" y="39"/>
                  </a:lnTo>
                  <a:close/>
                  <a:moveTo>
                    <a:pt x="52" y="84"/>
                  </a:moveTo>
                  <a:cubicBezTo>
                    <a:pt x="36" y="84"/>
                    <a:pt x="36" y="84"/>
                    <a:pt x="36" y="84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52" y="88"/>
                    <a:pt x="52" y="88"/>
                    <a:pt x="52" y="88"/>
                  </a:cubicBezTo>
                  <a:lnTo>
                    <a:pt x="52" y="84"/>
                  </a:lnTo>
                  <a:close/>
                  <a:moveTo>
                    <a:pt x="74" y="84"/>
                  </a:moveTo>
                  <a:cubicBezTo>
                    <a:pt x="58" y="84"/>
                    <a:pt x="58" y="84"/>
                    <a:pt x="58" y="84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74" y="88"/>
                    <a:pt x="74" y="88"/>
                    <a:pt x="74" y="88"/>
                  </a:cubicBezTo>
                  <a:lnTo>
                    <a:pt x="74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1D65E65-AAC8-BF6F-AF61-EC737759E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4663" y="4421188"/>
              <a:ext cx="307975" cy="304800"/>
            </a:xfrm>
            <a:custGeom>
              <a:avLst/>
              <a:gdLst>
                <a:gd name="T0" fmla="*/ 13 w 82"/>
                <a:gd name="T1" fmla="*/ 30 h 81"/>
                <a:gd name="T2" fmla="*/ 41 w 82"/>
                <a:gd name="T3" fmla="*/ 3 h 81"/>
                <a:gd name="T4" fmla="*/ 60 w 82"/>
                <a:gd name="T5" fmla="*/ 3 h 81"/>
                <a:gd name="T6" fmla="*/ 36 w 82"/>
                <a:gd name="T7" fmla="*/ 26 h 81"/>
                <a:gd name="T8" fmla="*/ 18 w 82"/>
                <a:gd name="T9" fmla="*/ 35 h 81"/>
                <a:gd name="T10" fmla="*/ 15 w 82"/>
                <a:gd name="T11" fmla="*/ 56 h 81"/>
                <a:gd name="T12" fmla="*/ 26 w 82"/>
                <a:gd name="T13" fmla="*/ 67 h 81"/>
                <a:gd name="T14" fmla="*/ 46 w 82"/>
                <a:gd name="T15" fmla="*/ 63 h 81"/>
                <a:gd name="T16" fmla="*/ 55 w 82"/>
                <a:gd name="T17" fmla="*/ 46 h 81"/>
                <a:gd name="T18" fmla="*/ 79 w 82"/>
                <a:gd name="T19" fmla="*/ 22 h 81"/>
                <a:gd name="T20" fmla="*/ 79 w 82"/>
                <a:gd name="T21" fmla="*/ 41 h 81"/>
                <a:gd name="T22" fmla="*/ 52 w 82"/>
                <a:gd name="T23" fmla="*/ 68 h 81"/>
                <a:gd name="T24" fmla="*/ 0 w 82"/>
                <a:gd name="T25" fmla="*/ 81 h 81"/>
                <a:gd name="T26" fmla="*/ 0 w 82"/>
                <a:gd name="T27" fmla="*/ 81 h 81"/>
                <a:gd name="T28" fmla="*/ 13 w 82"/>
                <a:gd name="T29" fmla="*/ 30 h 81"/>
                <a:gd name="T30" fmla="*/ 42 w 82"/>
                <a:gd name="T31" fmla="*/ 33 h 81"/>
                <a:gd name="T32" fmla="*/ 68 w 82"/>
                <a:gd name="T33" fmla="*/ 7 h 81"/>
                <a:gd name="T34" fmla="*/ 72 w 82"/>
                <a:gd name="T35" fmla="*/ 10 h 81"/>
                <a:gd name="T36" fmla="*/ 75 w 82"/>
                <a:gd name="T37" fmla="*/ 13 h 81"/>
                <a:gd name="T38" fmla="*/ 49 w 82"/>
                <a:gd name="T39" fmla="*/ 40 h 81"/>
                <a:gd name="T40" fmla="*/ 35 w 82"/>
                <a:gd name="T41" fmla="*/ 46 h 81"/>
                <a:gd name="T42" fmla="*/ 35 w 82"/>
                <a:gd name="T43" fmla="*/ 46 h 81"/>
                <a:gd name="T44" fmla="*/ 42 w 82"/>
                <a:gd name="T4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81">
                  <a:moveTo>
                    <a:pt x="13" y="30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50" y="0"/>
                    <a:pt x="60" y="3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9" y="61"/>
                    <a:pt x="22" y="63"/>
                    <a:pt x="26" y="67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2" y="32"/>
                    <a:pt x="79" y="41"/>
                    <a:pt x="79" y="41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3" y="30"/>
                  </a:lnTo>
                  <a:close/>
                  <a:moveTo>
                    <a:pt x="42" y="33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70" y="8"/>
                    <a:pt x="70" y="8"/>
                    <a:pt x="72" y="10"/>
                  </a:cubicBezTo>
                  <a:cubicBezTo>
                    <a:pt x="74" y="11"/>
                    <a:pt x="74" y="12"/>
                    <a:pt x="75" y="1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lnTo>
                    <a:pt x="4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1D3D246-4F68-CFEF-B815-66CFD77FC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4371975"/>
              <a:ext cx="390525" cy="342900"/>
            </a:xfrm>
            <a:custGeom>
              <a:avLst/>
              <a:gdLst>
                <a:gd name="T0" fmla="*/ 1 w 104"/>
                <a:gd name="T1" fmla="*/ 91 h 91"/>
                <a:gd name="T2" fmla="*/ 1 w 104"/>
                <a:gd name="T3" fmla="*/ 82 h 91"/>
                <a:gd name="T4" fmla="*/ 36 w 104"/>
                <a:gd name="T5" fmla="*/ 71 h 91"/>
                <a:gd name="T6" fmla="*/ 36 w 104"/>
                <a:gd name="T7" fmla="*/ 66 h 91"/>
                <a:gd name="T8" fmla="*/ 39 w 104"/>
                <a:gd name="T9" fmla="*/ 65 h 91"/>
                <a:gd name="T10" fmla="*/ 39 w 104"/>
                <a:gd name="T11" fmla="*/ 56 h 91"/>
                <a:gd name="T12" fmla="*/ 35 w 104"/>
                <a:gd name="T13" fmla="*/ 46 h 91"/>
                <a:gd name="T14" fmla="*/ 32 w 104"/>
                <a:gd name="T15" fmla="*/ 43 h 91"/>
                <a:gd name="T16" fmla="*/ 32 w 104"/>
                <a:gd name="T17" fmla="*/ 36 h 91"/>
                <a:gd name="T18" fmla="*/ 34 w 104"/>
                <a:gd name="T19" fmla="*/ 32 h 91"/>
                <a:gd name="T20" fmla="*/ 34 w 104"/>
                <a:gd name="T21" fmla="*/ 14 h 91"/>
                <a:gd name="T22" fmla="*/ 57 w 104"/>
                <a:gd name="T23" fmla="*/ 1 h 91"/>
                <a:gd name="T24" fmla="*/ 62 w 104"/>
                <a:gd name="T25" fmla="*/ 1 h 91"/>
                <a:gd name="T26" fmla="*/ 61 w 104"/>
                <a:gd name="T27" fmla="*/ 3 h 91"/>
                <a:gd name="T28" fmla="*/ 70 w 104"/>
                <a:gd name="T29" fmla="*/ 15 h 91"/>
                <a:gd name="T30" fmla="*/ 70 w 104"/>
                <a:gd name="T31" fmla="*/ 32 h 91"/>
                <a:gd name="T32" fmla="*/ 72 w 104"/>
                <a:gd name="T33" fmla="*/ 35 h 91"/>
                <a:gd name="T34" fmla="*/ 69 w 104"/>
                <a:gd name="T35" fmla="*/ 46 h 91"/>
                <a:gd name="T36" fmla="*/ 66 w 104"/>
                <a:gd name="T37" fmla="*/ 57 h 91"/>
                <a:gd name="T38" fmla="*/ 66 w 104"/>
                <a:gd name="T39" fmla="*/ 64 h 91"/>
                <a:gd name="T40" fmla="*/ 68 w 104"/>
                <a:gd name="T41" fmla="*/ 64 h 91"/>
                <a:gd name="T42" fmla="*/ 70 w 104"/>
                <a:gd name="T43" fmla="*/ 72 h 91"/>
                <a:gd name="T44" fmla="*/ 104 w 104"/>
                <a:gd name="T45" fmla="*/ 83 h 91"/>
                <a:gd name="T46" fmla="*/ 104 w 104"/>
                <a:gd name="T47" fmla="*/ 91 h 91"/>
                <a:gd name="T48" fmla="*/ 1 w 104"/>
                <a:gd name="T4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91">
                  <a:moveTo>
                    <a:pt x="1" y="91"/>
                  </a:moveTo>
                  <a:cubicBezTo>
                    <a:pt x="1" y="91"/>
                    <a:pt x="0" y="89"/>
                    <a:pt x="1" y="82"/>
                  </a:cubicBezTo>
                  <a:cubicBezTo>
                    <a:pt x="7" y="79"/>
                    <a:pt x="35" y="72"/>
                    <a:pt x="36" y="71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39" y="57"/>
                    <a:pt x="39" y="56"/>
                  </a:cubicBezTo>
                  <a:cubicBezTo>
                    <a:pt x="39" y="56"/>
                    <a:pt x="36" y="50"/>
                    <a:pt x="35" y="46"/>
                  </a:cubicBezTo>
                  <a:cubicBezTo>
                    <a:pt x="35" y="46"/>
                    <a:pt x="33" y="46"/>
                    <a:pt x="32" y="43"/>
                  </a:cubicBezTo>
                  <a:cubicBezTo>
                    <a:pt x="32" y="40"/>
                    <a:pt x="32" y="38"/>
                    <a:pt x="32" y="36"/>
                  </a:cubicBezTo>
                  <a:cubicBezTo>
                    <a:pt x="31" y="34"/>
                    <a:pt x="33" y="32"/>
                    <a:pt x="34" y="32"/>
                  </a:cubicBezTo>
                  <a:cubicBezTo>
                    <a:pt x="34" y="32"/>
                    <a:pt x="31" y="18"/>
                    <a:pt x="34" y="14"/>
                  </a:cubicBezTo>
                  <a:cubicBezTo>
                    <a:pt x="36" y="11"/>
                    <a:pt x="42" y="3"/>
                    <a:pt x="57" y="1"/>
                  </a:cubicBezTo>
                  <a:cubicBezTo>
                    <a:pt x="57" y="1"/>
                    <a:pt x="60" y="0"/>
                    <a:pt x="62" y="1"/>
                  </a:cubicBezTo>
                  <a:cubicBezTo>
                    <a:pt x="62" y="1"/>
                    <a:pt x="62" y="1"/>
                    <a:pt x="61" y="3"/>
                  </a:cubicBezTo>
                  <a:cubicBezTo>
                    <a:pt x="61" y="3"/>
                    <a:pt x="68" y="8"/>
                    <a:pt x="70" y="15"/>
                  </a:cubicBezTo>
                  <a:cubicBezTo>
                    <a:pt x="72" y="20"/>
                    <a:pt x="71" y="30"/>
                    <a:pt x="70" y="32"/>
                  </a:cubicBezTo>
                  <a:cubicBezTo>
                    <a:pt x="70" y="32"/>
                    <a:pt x="73" y="32"/>
                    <a:pt x="72" y="35"/>
                  </a:cubicBezTo>
                  <a:cubicBezTo>
                    <a:pt x="72" y="39"/>
                    <a:pt x="72" y="47"/>
                    <a:pt x="69" y="46"/>
                  </a:cubicBezTo>
                  <a:cubicBezTo>
                    <a:pt x="69" y="46"/>
                    <a:pt x="68" y="55"/>
                    <a:pt x="66" y="57"/>
                  </a:cubicBezTo>
                  <a:cubicBezTo>
                    <a:pt x="66" y="57"/>
                    <a:pt x="65" y="64"/>
                    <a:pt x="66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64"/>
                    <a:pt x="69" y="70"/>
                    <a:pt x="70" y="72"/>
                  </a:cubicBezTo>
                  <a:cubicBezTo>
                    <a:pt x="70" y="72"/>
                    <a:pt x="101" y="80"/>
                    <a:pt x="104" y="83"/>
                  </a:cubicBezTo>
                  <a:cubicBezTo>
                    <a:pt x="104" y="87"/>
                    <a:pt x="104" y="91"/>
                    <a:pt x="104" y="91"/>
                  </a:cubicBezTo>
                  <a:lnTo>
                    <a:pt x="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82D1DA6-A665-9042-A170-702118FFC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4357688"/>
              <a:ext cx="588963" cy="357188"/>
            </a:xfrm>
            <a:custGeom>
              <a:avLst/>
              <a:gdLst>
                <a:gd name="T0" fmla="*/ 101 w 157"/>
                <a:gd name="T1" fmla="*/ 58 h 95"/>
                <a:gd name="T2" fmla="*/ 99 w 157"/>
                <a:gd name="T3" fmla="*/ 59 h 95"/>
                <a:gd name="T4" fmla="*/ 96 w 157"/>
                <a:gd name="T5" fmla="*/ 54 h 95"/>
                <a:gd name="T6" fmla="*/ 93 w 157"/>
                <a:gd name="T7" fmla="*/ 48 h 95"/>
                <a:gd name="T8" fmla="*/ 96 w 157"/>
                <a:gd name="T9" fmla="*/ 45 h 95"/>
                <a:gd name="T10" fmla="*/ 96 w 157"/>
                <a:gd name="T11" fmla="*/ 42 h 95"/>
                <a:gd name="T12" fmla="*/ 94 w 157"/>
                <a:gd name="T13" fmla="*/ 39 h 95"/>
                <a:gd name="T14" fmla="*/ 93 w 157"/>
                <a:gd name="T15" fmla="*/ 32 h 95"/>
                <a:gd name="T16" fmla="*/ 94 w 157"/>
                <a:gd name="T17" fmla="*/ 28 h 95"/>
                <a:gd name="T18" fmla="*/ 96 w 157"/>
                <a:gd name="T19" fmla="*/ 20 h 95"/>
                <a:gd name="T20" fmla="*/ 101 w 157"/>
                <a:gd name="T21" fmla="*/ 3 h 95"/>
                <a:gd name="T22" fmla="*/ 118 w 157"/>
                <a:gd name="T23" fmla="*/ 8 h 95"/>
                <a:gd name="T24" fmla="*/ 130 w 157"/>
                <a:gd name="T25" fmla="*/ 3 h 95"/>
                <a:gd name="T26" fmla="*/ 136 w 157"/>
                <a:gd name="T27" fmla="*/ 19 h 95"/>
                <a:gd name="T28" fmla="*/ 138 w 157"/>
                <a:gd name="T29" fmla="*/ 28 h 95"/>
                <a:gd name="T30" fmla="*/ 138 w 157"/>
                <a:gd name="T31" fmla="*/ 33 h 95"/>
                <a:gd name="T32" fmla="*/ 137 w 157"/>
                <a:gd name="T33" fmla="*/ 40 h 95"/>
                <a:gd name="T34" fmla="*/ 136 w 157"/>
                <a:gd name="T35" fmla="*/ 44 h 95"/>
                <a:gd name="T36" fmla="*/ 138 w 157"/>
                <a:gd name="T37" fmla="*/ 46 h 95"/>
                <a:gd name="T38" fmla="*/ 138 w 157"/>
                <a:gd name="T39" fmla="*/ 51 h 95"/>
                <a:gd name="T40" fmla="*/ 135 w 157"/>
                <a:gd name="T41" fmla="*/ 56 h 95"/>
                <a:gd name="T42" fmla="*/ 131 w 157"/>
                <a:gd name="T43" fmla="*/ 59 h 95"/>
                <a:gd name="T44" fmla="*/ 129 w 157"/>
                <a:gd name="T45" fmla="*/ 80 h 95"/>
                <a:gd name="T46" fmla="*/ 129 w 157"/>
                <a:gd name="T47" fmla="*/ 81 h 95"/>
                <a:gd name="T48" fmla="*/ 157 w 157"/>
                <a:gd name="T49" fmla="*/ 88 h 95"/>
                <a:gd name="T50" fmla="*/ 157 w 157"/>
                <a:gd name="T51" fmla="*/ 95 h 95"/>
                <a:gd name="T52" fmla="*/ 76 w 157"/>
                <a:gd name="T53" fmla="*/ 95 h 95"/>
                <a:gd name="T54" fmla="*/ 76 w 157"/>
                <a:gd name="T55" fmla="*/ 94 h 95"/>
                <a:gd name="T56" fmla="*/ 0 w 157"/>
                <a:gd name="T57" fmla="*/ 94 h 95"/>
                <a:gd name="T58" fmla="*/ 7 w 157"/>
                <a:gd name="T59" fmla="*/ 84 h 95"/>
                <a:gd name="T60" fmla="*/ 38 w 157"/>
                <a:gd name="T61" fmla="*/ 74 h 95"/>
                <a:gd name="T62" fmla="*/ 38 w 157"/>
                <a:gd name="T63" fmla="*/ 68 h 95"/>
                <a:gd name="T64" fmla="*/ 40 w 157"/>
                <a:gd name="T65" fmla="*/ 68 h 95"/>
                <a:gd name="T66" fmla="*/ 41 w 157"/>
                <a:gd name="T67" fmla="*/ 58 h 95"/>
                <a:gd name="T68" fmla="*/ 37 w 157"/>
                <a:gd name="T69" fmla="*/ 47 h 95"/>
                <a:gd name="T70" fmla="*/ 34 w 157"/>
                <a:gd name="T71" fmla="*/ 44 h 95"/>
                <a:gd name="T72" fmla="*/ 33 w 157"/>
                <a:gd name="T73" fmla="*/ 37 h 95"/>
                <a:gd name="T74" fmla="*/ 36 w 157"/>
                <a:gd name="T75" fmla="*/ 33 h 95"/>
                <a:gd name="T76" fmla="*/ 36 w 157"/>
                <a:gd name="T77" fmla="*/ 13 h 95"/>
                <a:gd name="T78" fmla="*/ 59 w 157"/>
                <a:gd name="T79" fmla="*/ 0 h 95"/>
                <a:gd name="T80" fmla="*/ 64 w 157"/>
                <a:gd name="T81" fmla="*/ 0 h 95"/>
                <a:gd name="T82" fmla="*/ 63 w 157"/>
                <a:gd name="T83" fmla="*/ 3 h 95"/>
                <a:gd name="T84" fmla="*/ 74 w 157"/>
                <a:gd name="T85" fmla="*/ 15 h 95"/>
                <a:gd name="T86" fmla="*/ 74 w 157"/>
                <a:gd name="T87" fmla="*/ 33 h 95"/>
                <a:gd name="T88" fmla="*/ 76 w 157"/>
                <a:gd name="T89" fmla="*/ 36 h 95"/>
                <a:gd name="T90" fmla="*/ 72 w 157"/>
                <a:gd name="T91" fmla="*/ 47 h 95"/>
                <a:gd name="T92" fmla="*/ 69 w 157"/>
                <a:gd name="T93" fmla="*/ 59 h 95"/>
                <a:gd name="T94" fmla="*/ 69 w 157"/>
                <a:gd name="T95" fmla="*/ 67 h 95"/>
                <a:gd name="T96" fmla="*/ 71 w 157"/>
                <a:gd name="T97" fmla="*/ 67 h 95"/>
                <a:gd name="T98" fmla="*/ 73 w 157"/>
                <a:gd name="T99" fmla="*/ 74 h 95"/>
                <a:gd name="T100" fmla="*/ 89 w 157"/>
                <a:gd name="T101" fmla="*/ 79 h 95"/>
                <a:gd name="T102" fmla="*/ 101 w 157"/>
                <a:gd name="T103" fmla="*/ 80 h 95"/>
                <a:gd name="T104" fmla="*/ 104 w 157"/>
                <a:gd name="T105" fmla="*/ 66 h 95"/>
                <a:gd name="T106" fmla="*/ 101 w 157"/>
                <a:gd name="T10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" h="95">
                  <a:moveTo>
                    <a:pt x="101" y="58"/>
                  </a:moveTo>
                  <a:cubicBezTo>
                    <a:pt x="101" y="58"/>
                    <a:pt x="101" y="60"/>
                    <a:pt x="99" y="59"/>
                  </a:cubicBezTo>
                  <a:cubicBezTo>
                    <a:pt x="98" y="58"/>
                    <a:pt x="96" y="56"/>
                    <a:pt x="96" y="54"/>
                  </a:cubicBezTo>
                  <a:cubicBezTo>
                    <a:pt x="95" y="52"/>
                    <a:pt x="94" y="49"/>
                    <a:pt x="93" y="48"/>
                  </a:cubicBezTo>
                  <a:cubicBezTo>
                    <a:pt x="93" y="47"/>
                    <a:pt x="93" y="45"/>
                    <a:pt x="96" y="45"/>
                  </a:cubicBezTo>
                  <a:cubicBezTo>
                    <a:pt x="96" y="45"/>
                    <a:pt x="95" y="43"/>
                    <a:pt x="96" y="42"/>
                  </a:cubicBezTo>
                  <a:cubicBezTo>
                    <a:pt x="96" y="42"/>
                    <a:pt x="93" y="42"/>
                    <a:pt x="94" y="39"/>
                  </a:cubicBezTo>
                  <a:cubicBezTo>
                    <a:pt x="94" y="39"/>
                    <a:pt x="88" y="37"/>
                    <a:pt x="93" y="32"/>
                  </a:cubicBezTo>
                  <a:cubicBezTo>
                    <a:pt x="93" y="32"/>
                    <a:pt x="90" y="29"/>
                    <a:pt x="94" y="28"/>
                  </a:cubicBezTo>
                  <a:cubicBezTo>
                    <a:pt x="94" y="28"/>
                    <a:pt x="88" y="22"/>
                    <a:pt x="96" y="20"/>
                  </a:cubicBezTo>
                  <a:cubicBezTo>
                    <a:pt x="96" y="20"/>
                    <a:pt x="89" y="3"/>
                    <a:pt x="101" y="3"/>
                  </a:cubicBezTo>
                  <a:cubicBezTo>
                    <a:pt x="108" y="2"/>
                    <a:pt x="112" y="6"/>
                    <a:pt x="118" y="8"/>
                  </a:cubicBezTo>
                  <a:cubicBezTo>
                    <a:pt x="118" y="8"/>
                    <a:pt x="126" y="2"/>
                    <a:pt x="130" y="3"/>
                  </a:cubicBezTo>
                  <a:cubicBezTo>
                    <a:pt x="138" y="4"/>
                    <a:pt x="140" y="12"/>
                    <a:pt x="136" y="19"/>
                  </a:cubicBezTo>
                  <a:cubicBezTo>
                    <a:pt x="140" y="17"/>
                    <a:pt x="142" y="25"/>
                    <a:pt x="138" y="28"/>
                  </a:cubicBezTo>
                  <a:cubicBezTo>
                    <a:pt x="138" y="28"/>
                    <a:pt x="141" y="30"/>
                    <a:pt x="138" y="33"/>
                  </a:cubicBezTo>
                  <a:cubicBezTo>
                    <a:pt x="138" y="33"/>
                    <a:pt x="142" y="38"/>
                    <a:pt x="137" y="40"/>
                  </a:cubicBezTo>
                  <a:cubicBezTo>
                    <a:pt x="137" y="40"/>
                    <a:pt x="137" y="43"/>
                    <a:pt x="136" y="44"/>
                  </a:cubicBezTo>
                  <a:cubicBezTo>
                    <a:pt x="136" y="44"/>
                    <a:pt x="138" y="44"/>
                    <a:pt x="138" y="46"/>
                  </a:cubicBezTo>
                  <a:cubicBezTo>
                    <a:pt x="139" y="47"/>
                    <a:pt x="139" y="49"/>
                    <a:pt x="138" y="51"/>
                  </a:cubicBezTo>
                  <a:cubicBezTo>
                    <a:pt x="136" y="53"/>
                    <a:pt x="136" y="55"/>
                    <a:pt x="135" y="56"/>
                  </a:cubicBezTo>
                  <a:cubicBezTo>
                    <a:pt x="135" y="57"/>
                    <a:pt x="135" y="61"/>
                    <a:pt x="131" y="59"/>
                  </a:cubicBezTo>
                  <a:cubicBezTo>
                    <a:pt x="127" y="64"/>
                    <a:pt x="126" y="73"/>
                    <a:pt x="129" y="80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39" y="83"/>
                    <a:pt x="151" y="85"/>
                    <a:pt x="157" y="88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" y="87"/>
                    <a:pt x="7" y="84"/>
                  </a:cubicBezTo>
                  <a:cubicBezTo>
                    <a:pt x="13" y="81"/>
                    <a:pt x="36" y="74"/>
                    <a:pt x="38" y="7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8"/>
                    <a:pt x="41" y="59"/>
                    <a:pt x="41" y="58"/>
                  </a:cubicBezTo>
                  <a:cubicBezTo>
                    <a:pt x="41" y="58"/>
                    <a:pt x="38" y="51"/>
                    <a:pt x="37" y="47"/>
                  </a:cubicBezTo>
                  <a:cubicBezTo>
                    <a:pt x="37" y="47"/>
                    <a:pt x="34" y="47"/>
                    <a:pt x="34" y="44"/>
                  </a:cubicBezTo>
                  <a:cubicBezTo>
                    <a:pt x="33" y="41"/>
                    <a:pt x="34" y="39"/>
                    <a:pt x="33" y="37"/>
                  </a:cubicBezTo>
                  <a:cubicBezTo>
                    <a:pt x="33" y="35"/>
                    <a:pt x="34" y="33"/>
                    <a:pt x="36" y="33"/>
                  </a:cubicBezTo>
                  <a:cubicBezTo>
                    <a:pt x="36" y="33"/>
                    <a:pt x="33" y="18"/>
                    <a:pt x="36" y="13"/>
                  </a:cubicBezTo>
                  <a:cubicBezTo>
                    <a:pt x="38" y="10"/>
                    <a:pt x="44" y="3"/>
                    <a:pt x="59" y="0"/>
                  </a:cubicBezTo>
                  <a:cubicBezTo>
                    <a:pt x="59" y="0"/>
                    <a:pt x="63" y="0"/>
                    <a:pt x="64" y="0"/>
                  </a:cubicBezTo>
                  <a:cubicBezTo>
                    <a:pt x="65" y="0"/>
                    <a:pt x="65" y="1"/>
                    <a:pt x="63" y="3"/>
                  </a:cubicBezTo>
                  <a:cubicBezTo>
                    <a:pt x="63" y="3"/>
                    <a:pt x="71" y="7"/>
                    <a:pt x="74" y="15"/>
                  </a:cubicBezTo>
                  <a:cubicBezTo>
                    <a:pt x="75" y="20"/>
                    <a:pt x="75" y="30"/>
                    <a:pt x="74" y="33"/>
                  </a:cubicBezTo>
                  <a:cubicBezTo>
                    <a:pt x="74" y="33"/>
                    <a:pt x="76" y="33"/>
                    <a:pt x="76" y="36"/>
                  </a:cubicBezTo>
                  <a:cubicBezTo>
                    <a:pt x="75" y="40"/>
                    <a:pt x="75" y="49"/>
                    <a:pt x="72" y="47"/>
                  </a:cubicBezTo>
                  <a:cubicBezTo>
                    <a:pt x="72" y="47"/>
                    <a:pt x="72" y="57"/>
                    <a:pt x="69" y="59"/>
                  </a:cubicBezTo>
                  <a:cubicBezTo>
                    <a:pt x="69" y="59"/>
                    <a:pt x="68" y="66"/>
                    <a:pt x="69" y="67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7"/>
                    <a:pt x="72" y="73"/>
                    <a:pt x="73" y="74"/>
                  </a:cubicBezTo>
                  <a:cubicBezTo>
                    <a:pt x="73" y="74"/>
                    <a:pt x="80" y="77"/>
                    <a:pt x="89" y="79"/>
                  </a:cubicBezTo>
                  <a:cubicBezTo>
                    <a:pt x="92" y="80"/>
                    <a:pt x="96" y="80"/>
                    <a:pt x="101" y="80"/>
                  </a:cubicBezTo>
                  <a:cubicBezTo>
                    <a:pt x="102" y="76"/>
                    <a:pt x="104" y="75"/>
                    <a:pt x="104" y="66"/>
                  </a:cubicBezTo>
                  <a:cubicBezTo>
                    <a:pt x="104" y="62"/>
                    <a:pt x="101" y="58"/>
                    <a:pt x="101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7B429F8-AD12-6B9B-EED8-ABABA5120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7913" y="4495800"/>
              <a:ext cx="431800" cy="214313"/>
            </a:xfrm>
            <a:custGeom>
              <a:avLst/>
              <a:gdLst>
                <a:gd name="T0" fmla="*/ 0 w 272"/>
                <a:gd name="T1" fmla="*/ 0 h 135"/>
                <a:gd name="T2" fmla="*/ 185 w 272"/>
                <a:gd name="T3" fmla="*/ 0 h 135"/>
                <a:gd name="T4" fmla="*/ 185 w 272"/>
                <a:gd name="T5" fmla="*/ 135 h 135"/>
                <a:gd name="T6" fmla="*/ 0 w 272"/>
                <a:gd name="T7" fmla="*/ 135 h 135"/>
                <a:gd name="T8" fmla="*/ 0 w 272"/>
                <a:gd name="T9" fmla="*/ 0 h 135"/>
                <a:gd name="T10" fmla="*/ 201 w 272"/>
                <a:gd name="T11" fmla="*/ 86 h 135"/>
                <a:gd name="T12" fmla="*/ 272 w 272"/>
                <a:gd name="T13" fmla="*/ 128 h 135"/>
                <a:gd name="T14" fmla="*/ 272 w 272"/>
                <a:gd name="T15" fmla="*/ 8 h 135"/>
                <a:gd name="T16" fmla="*/ 201 w 272"/>
                <a:gd name="T17" fmla="*/ 50 h 135"/>
                <a:gd name="T18" fmla="*/ 201 w 272"/>
                <a:gd name="T19" fmla="*/ 8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135">
                  <a:moveTo>
                    <a:pt x="0" y="0"/>
                  </a:moveTo>
                  <a:lnTo>
                    <a:pt x="185" y="0"/>
                  </a:lnTo>
                  <a:lnTo>
                    <a:pt x="185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201" y="86"/>
                  </a:moveTo>
                  <a:lnTo>
                    <a:pt x="272" y="128"/>
                  </a:lnTo>
                  <a:lnTo>
                    <a:pt x="272" y="8"/>
                  </a:lnTo>
                  <a:lnTo>
                    <a:pt x="201" y="50"/>
                  </a:lnTo>
                  <a:lnTo>
                    <a:pt x="201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8A51F4F-E2EB-3B39-0394-B7C83D24D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200" y="4349750"/>
              <a:ext cx="376238" cy="373063"/>
            </a:xfrm>
            <a:custGeom>
              <a:avLst/>
              <a:gdLst>
                <a:gd name="T0" fmla="*/ 93 w 100"/>
                <a:gd name="T1" fmla="*/ 13 h 99"/>
                <a:gd name="T2" fmla="*/ 100 w 100"/>
                <a:gd name="T3" fmla="*/ 19 h 99"/>
                <a:gd name="T4" fmla="*/ 100 w 100"/>
                <a:gd name="T5" fmla="*/ 46 h 99"/>
                <a:gd name="T6" fmla="*/ 94 w 100"/>
                <a:gd name="T7" fmla="*/ 51 h 99"/>
                <a:gd name="T8" fmla="*/ 36 w 100"/>
                <a:gd name="T9" fmla="*/ 58 h 99"/>
                <a:gd name="T10" fmla="*/ 37 w 100"/>
                <a:gd name="T11" fmla="*/ 65 h 99"/>
                <a:gd name="T12" fmla="*/ 92 w 100"/>
                <a:gd name="T13" fmla="*/ 65 h 99"/>
                <a:gd name="T14" fmla="*/ 92 w 100"/>
                <a:gd name="T15" fmla="*/ 74 h 99"/>
                <a:gd name="T16" fmla="*/ 35 w 100"/>
                <a:gd name="T17" fmla="*/ 74 h 99"/>
                <a:gd name="T18" fmla="*/ 28 w 100"/>
                <a:gd name="T19" fmla="*/ 53 h 99"/>
                <a:gd name="T20" fmla="*/ 33 w 100"/>
                <a:gd name="T21" fmla="*/ 49 h 99"/>
                <a:gd name="T22" fmla="*/ 15 w 100"/>
                <a:gd name="T23" fmla="*/ 10 h 99"/>
                <a:gd name="T24" fmla="*/ 6 w 100"/>
                <a:gd name="T25" fmla="*/ 10 h 99"/>
                <a:gd name="T26" fmla="*/ 6 w 100"/>
                <a:gd name="T27" fmla="*/ 0 h 99"/>
                <a:gd name="T28" fmla="*/ 17 w 100"/>
                <a:gd name="T29" fmla="*/ 0 h 99"/>
                <a:gd name="T30" fmla="*/ 25 w 100"/>
                <a:gd name="T31" fmla="*/ 6 h 99"/>
                <a:gd name="T32" fmla="*/ 28 w 100"/>
                <a:gd name="T33" fmla="*/ 13 h 99"/>
                <a:gd name="T34" fmla="*/ 93 w 100"/>
                <a:gd name="T35" fmla="*/ 13 h 99"/>
                <a:gd name="T36" fmla="*/ 31 w 100"/>
                <a:gd name="T37" fmla="*/ 90 h 99"/>
                <a:gd name="T38" fmla="*/ 22 w 100"/>
                <a:gd name="T39" fmla="*/ 99 h 99"/>
                <a:gd name="T40" fmla="*/ 13 w 100"/>
                <a:gd name="T41" fmla="*/ 90 h 99"/>
                <a:gd name="T42" fmla="*/ 22 w 100"/>
                <a:gd name="T43" fmla="*/ 81 h 99"/>
                <a:gd name="T44" fmla="*/ 31 w 100"/>
                <a:gd name="T45" fmla="*/ 90 h 99"/>
                <a:gd name="T46" fmla="*/ 37 w 100"/>
                <a:gd name="T47" fmla="*/ 31 h 99"/>
                <a:gd name="T48" fmla="*/ 51 w 100"/>
                <a:gd name="T49" fmla="*/ 31 h 99"/>
                <a:gd name="T50" fmla="*/ 48 w 100"/>
                <a:gd name="T51" fmla="*/ 21 h 99"/>
                <a:gd name="T52" fmla="*/ 32 w 100"/>
                <a:gd name="T53" fmla="*/ 21 h 99"/>
                <a:gd name="T54" fmla="*/ 37 w 100"/>
                <a:gd name="T55" fmla="*/ 31 h 99"/>
                <a:gd name="T56" fmla="*/ 56 w 100"/>
                <a:gd name="T57" fmla="*/ 48 h 99"/>
                <a:gd name="T58" fmla="*/ 52 w 100"/>
                <a:gd name="T59" fmla="*/ 36 h 99"/>
                <a:gd name="T60" fmla="*/ 39 w 100"/>
                <a:gd name="T61" fmla="*/ 36 h 99"/>
                <a:gd name="T62" fmla="*/ 45 w 100"/>
                <a:gd name="T63" fmla="*/ 49 h 99"/>
                <a:gd name="T64" fmla="*/ 56 w 100"/>
                <a:gd name="T65" fmla="*/ 48 h 99"/>
                <a:gd name="T66" fmla="*/ 53 w 100"/>
                <a:gd name="T67" fmla="*/ 21 h 99"/>
                <a:gd name="T68" fmla="*/ 56 w 100"/>
                <a:gd name="T69" fmla="*/ 31 h 99"/>
                <a:gd name="T70" fmla="*/ 70 w 100"/>
                <a:gd name="T71" fmla="*/ 31 h 99"/>
                <a:gd name="T72" fmla="*/ 68 w 100"/>
                <a:gd name="T73" fmla="*/ 21 h 99"/>
                <a:gd name="T74" fmla="*/ 53 w 100"/>
                <a:gd name="T75" fmla="*/ 21 h 99"/>
                <a:gd name="T76" fmla="*/ 74 w 100"/>
                <a:gd name="T77" fmla="*/ 46 h 99"/>
                <a:gd name="T78" fmla="*/ 71 w 100"/>
                <a:gd name="T79" fmla="*/ 36 h 99"/>
                <a:gd name="T80" fmla="*/ 58 w 100"/>
                <a:gd name="T81" fmla="*/ 36 h 99"/>
                <a:gd name="T82" fmla="*/ 61 w 100"/>
                <a:gd name="T83" fmla="*/ 47 h 99"/>
                <a:gd name="T84" fmla="*/ 74 w 100"/>
                <a:gd name="T85" fmla="*/ 46 h 99"/>
                <a:gd name="T86" fmla="*/ 92 w 100"/>
                <a:gd name="T87" fmla="*/ 21 h 99"/>
                <a:gd name="T88" fmla="*/ 73 w 100"/>
                <a:gd name="T89" fmla="*/ 21 h 99"/>
                <a:gd name="T90" fmla="*/ 75 w 100"/>
                <a:gd name="T91" fmla="*/ 31 h 99"/>
                <a:gd name="T92" fmla="*/ 92 w 100"/>
                <a:gd name="T93" fmla="*/ 31 h 99"/>
                <a:gd name="T94" fmla="*/ 92 w 100"/>
                <a:gd name="T95" fmla="*/ 21 h 99"/>
                <a:gd name="T96" fmla="*/ 92 w 100"/>
                <a:gd name="T97" fmla="*/ 90 h 99"/>
                <a:gd name="T98" fmla="*/ 83 w 100"/>
                <a:gd name="T99" fmla="*/ 99 h 99"/>
                <a:gd name="T100" fmla="*/ 74 w 100"/>
                <a:gd name="T101" fmla="*/ 90 h 99"/>
                <a:gd name="T102" fmla="*/ 83 w 100"/>
                <a:gd name="T103" fmla="*/ 81 h 99"/>
                <a:gd name="T104" fmla="*/ 92 w 100"/>
                <a:gd name="T105" fmla="*/ 90 h 99"/>
                <a:gd name="T106" fmla="*/ 92 w 100"/>
                <a:gd name="T107" fmla="*/ 36 h 99"/>
                <a:gd name="T108" fmla="*/ 77 w 100"/>
                <a:gd name="T109" fmla="*/ 36 h 99"/>
                <a:gd name="T110" fmla="*/ 79 w 100"/>
                <a:gd name="T111" fmla="*/ 45 h 99"/>
                <a:gd name="T112" fmla="*/ 92 w 100"/>
                <a:gd name="T113" fmla="*/ 44 h 99"/>
                <a:gd name="T114" fmla="*/ 92 w 100"/>
                <a:gd name="T115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" h="99">
                  <a:moveTo>
                    <a:pt x="93" y="13"/>
                  </a:moveTo>
                  <a:cubicBezTo>
                    <a:pt x="98" y="13"/>
                    <a:pt x="100" y="16"/>
                    <a:pt x="100" y="19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9"/>
                    <a:pt x="97" y="51"/>
                    <a:pt x="94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2" y="59"/>
                    <a:pt x="31" y="65"/>
                    <a:pt x="37" y="65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8" y="65"/>
                    <a:pt x="98" y="74"/>
                    <a:pt x="92" y="74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23" y="74"/>
                    <a:pt x="18" y="60"/>
                    <a:pt x="28" y="53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0" y="10"/>
                    <a:pt x="0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3" y="2"/>
                    <a:pt x="25" y="6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93" y="13"/>
                  </a:lnTo>
                  <a:close/>
                  <a:moveTo>
                    <a:pt x="31" y="90"/>
                  </a:moveTo>
                  <a:cubicBezTo>
                    <a:pt x="31" y="95"/>
                    <a:pt x="27" y="99"/>
                    <a:pt x="22" y="99"/>
                  </a:cubicBezTo>
                  <a:cubicBezTo>
                    <a:pt x="17" y="99"/>
                    <a:pt x="13" y="95"/>
                    <a:pt x="13" y="90"/>
                  </a:cubicBezTo>
                  <a:cubicBezTo>
                    <a:pt x="13" y="85"/>
                    <a:pt x="17" y="81"/>
                    <a:pt x="22" y="81"/>
                  </a:cubicBezTo>
                  <a:cubicBezTo>
                    <a:pt x="27" y="81"/>
                    <a:pt x="31" y="85"/>
                    <a:pt x="31" y="90"/>
                  </a:cubicBezTo>
                  <a:close/>
                  <a:moveTo>
                    <a:pt x="37" y="31"/>
                  </a:moveTo>
                  <a:cubicBezTo>
                    <a:pt x="51" y="31"/>
                    <a:pt x="51" y="31"/>
                    <a:pt x="51" y="3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32" y="21"/>
                    <a:pt x="32" y="21"/>
                    <a:pt x="32" y="21"/>
                  </a:cubicBezTo>
                  <a:lnTo>
                    <a:pt x="37" y="31"/>
                  </a:lnTo>
                  <a:close/>
                  <a:moveTo>
                    <a:pt x="56" y="48"/>
                  </a:moveTo>
                  <a:cubicBezTo>
                    <a:pt x="52" y="36"/>
                    <a:pt x="52" y="36"/>
                    <a:pt x="52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56" y="48"/>
                  </a:lnTo>
                  <a:close/>
                  <a:moveTo>
                    <a:pt x="53" y="21"/>
                  </a:moveTo>
                  <a:cubicBezTo>
                    <a:pt x="56" y="31"/>
                    <a:pt x="56" y="31"/>
                    <a:pt x="56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68" y="21"/>
                    <a:pt x="68" y="21"/>
                    <a:pt x="68" y="21"/>
                  </a:cubicBezTo>
                  <a:lnTo>
                    <a:pt x="53" y="21"/>
                  </a:lnTo>
                  <a:close/>
                  <a:moveTo>
                    <a:pt x="74" y="46"/>
                  </a:moveTo>
                  <a:cubicBezTo>
                    <a:pt x="71" y="36"/>
                    <a:pt x="71" y="36"/>
                    <a:pt x="71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1" y="47"/>
                    <a:pt x="61" y="47"/>
                    <a:pt x="61" y="47"/>
                  </a:cubicBezTo>
                  <a:lnTo>
                    <a:pt x="74" y="46"/>
                  </a:lnTo>
                  <a:close/>
                  <a:moveTo>
                    <a:pt x="92" y="21"/>
                  </a:moveTo>
                  <a:cubicBezTo>
                    <a:pt x="73" y="21"/>
                    <a:pt x="73" y="21"/>
                    <a:pt x="73" y="2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92" y="31"/>
                    <a:pt x="92" y="31"/>
                    <a:pt x="92" y="31"/>
                  </a:cubicBezTo>
                  <a:lnTo>
                    <a:pt x="92" y="21"/>
                  </a:lnTo>
                  <a:close/>
                  <a:moveTo>
                    <a:pt x="92" y="90"/>
                  </a:moveTo>
                  <a:cubicBezTo>
                    <a:pt x="92" y="95"/>
                    <a:pt x="88" y="99"/>
                    <a:pt x="83" y="99"/>
                  </a:cubicBezTo>
                  <a:cubicBezTo>
                    <a:pt x="78" y="99"/>
                    <a:pt x="74" y="95"/>
                    <a:pt x="74" y="90"/>
                  </a:cubicBezTo>
                  <a:cubicBezTo>
                    <a:pt x="74" y="85"/>
                    <a:pt x="78" y="81"/>
                    <a:pt x="83" y="81"/>
                  </a:cubicBezTo>
                  <a:cubicBezTo>
                    <a:pt x="88" y="81"/>
                    <a:pt x="92" y="85"/>
                    <a:pt x="92" y="90"/>
                  </a:cubicBezTo>
                  <a:close/>
                  <a:moveTo>
                    <a:pt x="92" y="36"/>
                  </a:moveTo>
                  <a:cubicBezTo>
                    <a:pt x="77" y="36"/>
                    <a:pt x="77" y="36"/>
                    <a:pt x="77" y="36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92" y="44"/>
                    <a:pt x="92" y="44"/>
                    <a:pt x="92" y="44"/>
                  </a:cubicBezTo>
                  <a:lnTo>
                    <a:pt x="9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9ACADF2-81B5-1EC5-B561-B338C7D76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437063"/>
              <a:ext cx="327025" cy="285750"/>
            </a:xfrm>
            <a:custGeom>
              <a:avLst/>
              <a:gdLst>
                <a:gd name="T0" fmla="*/ 10 w 87"/>
                <a:gd name="T1" fmla="*/ 44 h 76"/>
                <a:gd name="T2" fmla="*/ 0 w 87"/>
                <a:gd name="T3" fmla="*/ 21 h 76"/>
                <a:gd name="T4" fmla="*/ 21 w 87"/>
                <a:gd name="T5" fmla="*/ 0 h 76"/>
                <a:gd name="T6" fmla="*/ 43 w 87"/>
                <a:gd name="T7" fmla="*/ 13 h 76"/>
                <a:gd name="T8" fmla="*/ 66 w 87"/>
                <a:gd name="T9" fmla="*/ 0 h 76"/>
                <a:gd name="T10" fmla="*/ 87 w 87"/>
                <a:gd name="T11" fmla="*/ 21 h 76"/>
                <a:gd name="T12" fmla="*/ 76 w 87"/>
                <a:gd name="T13" fmla="*/ 44 h 76"/>
                <a:gd name="T14" fmla="*/ 43 w 87"/>
                <a:gd name="T15" fmla="*/ 76 h 76"/>
                <a:gd name="T16" fmla="*/ 10 w 87"/>
                <a:gd name="T17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6">
                  <a:moveTo>
                    <a:pt x="10" y="44"/>
                  </a:moveTo>
                  <a:cubicBezTo>
                    <a:pt x="3" y="36"/>
                    <a:pt x="0" y="28"/>
                    <a:pt x="0" y="21"/>
                  </a:cubicBezTo>
                  <a:cubicBezTo>
                    <a:pt x="0" y="8"/>
                    <a:pt x="8" y="0"/>
                    <a:pt x="21" y="0"/>
                  </a:cubicBezTo>
                  <a:cubicBezTo>
                    <a:pt x="32" y="0"/>
                    <a:pt x="36" y="5"/>
                    <a:pt x="43" y="13"/>
                  </a:cubicBezTo>
                  <a:cubicBezTo>
                    <a:pt x="50" y="5"/>
                    <a:pt x="54" y="0"/>
                    <a:pt x="66" y="0"/>
                  </a:cubicBezTo>
                  <a:cubicBezTo>
                    <a:pt x="79" y="0"/>
                    <a:pt x="87" y="8"/>
                    <a:pt x="87" y="21"/>
                  </a:cubicBezTo>
                  <a:cubicBezTo>
                    <a:pt x="87" y="28"/>
                    <a:pt x="84" y="36"/>
                    <a:pt x="76" y="44"/>
                  </a:cubicBezTo>
                  <a:cubicBezTo>
                    <a:pt x="43" y="76"/>
                    <a:pt x="43" y="76"/>
                    <a:pt x="43" y="76"/>
                  </a:cubicBezTo>
                  <a:lnTo>
                    <a:pt x="1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E2F1670-C05A-B564-E7E0-3CE371E7F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750" y="4365625"/>
              <a:ext cx="300038" cy="349250"/>
            </a:xfrm>
            <a:custGeom>
              <a:avLst/>
              <a:gdLst>
                <a:gd name="T0" fmla="*/ 25 w 80"/>
                <a:gd name="T1" fmla="*/ 56 h 93"/>
                <a:gd name="T2" fmla="*/ 23 w 80"/>
                <a:gd name="T3" fmla="*/ 57 h 93"/>
                <a:gd name="T4" fmla="*/ 19 w 80"/>
                <a:gd name="T5" fmla="*/ 52 h 93"/>
                <a:gd name="T6" fmla="*/ 17 w 80"/>
                <a:gd name="T7" fmla="*/ 46 h 93"/>
                <a:gd name="T8" fmla="*/ 19 w 80"/>
                <a:gd name="T9" fmla="*/ 43 h 93"/>
                <a:gd name="T10" fmla="*/ 19 w 80"/>
                <a:gd name="T11" fmla="*/ 40 h 93"/>
                <a:gd name="T12" fmla="*/ 18 w 80"/>
                <a:gd name="T13" fmla="*/ 37 h 93"/>
                <a:gd name="T14" fmla="*/ 17 w 80"/>
                <a:gd name="T15" fmla="*/ 30 h 93"/>
                <a:gd name="T16" fmla="*/ 17 w 80"/>
                <a:gd name="T17" fmla="*/ 26 h 93"/>
                <a:gd name="T18" fmla="*/ 19 w 80"/>
                <a:gd name="T19" fmla="*/ 18 h 93"/>
                <a:gd name="T20" fmla="*/ 25 w 80"/>
                <a:gd name="T21" fmla="*/ 1 h 93"/>
                <a:gd name="T22" fmla="*/ 41 w 80"/>
                <a:gd name="T23" fmla="*/ 6 h 93"/>
                <a:gd name="T24" fmla="*/ 53 w 80"/>
                <a:gd name="T25" fmla="*/ 1 h 93"/>
                <a:gd name="T26" fmla="*/ 59 w 80"/>
                <a:gd name="T27" fmla="*/ 17 h 93"/>
                <a:gd name="T28" fmla="*/ 62 w 80"/>
                <a:gd name="T29" fmla="*/ 26 h 93"/>
                <a:gd name="T30" fmla="*/ 62 w 80"/>
                <a:gd name="T31" fmla="*/ 31 h 93"/>
                <a:gd name="T32" fmla="*/ 61 w 80"/>
                <a:gd name="T33" fmla="*/ 38 h 93"/>
                <a:gd name="T34" fmla="*/ 59 w 80"/>
                <a:gd name="T35" fmla="*/ 42 h 93"/>
                <a:gd name="T36" fmla="*/ 62 w 80"/>
                <a:gd name="T37" fmla="*/ 44 h 93"/>
                <a:gd name="T38" fmla="*/ 61 w 80"/>
                <a:gd name="T39" fmla="*/ 49 h 93"/>
                <a:gd name="T40" fmla="*/ 59 w 80"/>
                <a:gd name="T41" fmla="*/ 54 h 93"/>
                <a:gd name="T42" fmla="*/ 55 w 80"/>
                <a:gd name="T43" fmla="*/ 57 h 93"/>
                <a:gd name="T44" fmla="*/ 52 w 80"/>
                <a:gd name="T45" fmla="*/ 78 h 93"/>
                <a:gd name="T46" fmla="*/ 53 w 80"/>
                <a:gd name="T47" fmla="*/ 79 h 93"/>
                <a:gd name="T48" fmla="*/ 80 w 80"/>
                <a:gd name="T49" fmla="*/ 86 h 93"/>
                <a:gd name="T50" fmla="*/ 80 w 80"/>
                <a:gd name="T51" fmla="*/ 93 h 93"/>
                <a:gd name="T52" fmla="*/ 0 w 80"/>
                <a:gd name="T53" fmla="*/ 93 h 93"/>
                <a:gd name="T54" fmla="*/ 0 w 80"/>
                <a:gd name="T55" fmla="*/ 87 h 93"/>
                <a:gd name="T56" fmla="*/ 24 w 80"/>
                <a:gd name="T57" fmla="*/ 79 h 93"/>
                <a:gd name="T58" fmla="*/ 27 w 80"/>
                <a:gd name="T59" fmla="*/ 64 h 93"/>
                <a:gd name="T60" fmla="*/ 25 w 80"/>
                <a:gd name="T6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93">
                  <a:moveTo>
                    <a:pt x="25" y="56"/>
                  </a:moveTo>
                  <a:cubicBezTo>
                    <a:pt x="25" y="56"/>
                    <a:pt x="24" y="58"/>
                    <a:pt x="23" y="57"/>
                  </a:cubicBezTo>
                  <a:cubicBezTo>
                    <a:pt x="21" y="56"/>
                    <a:pt x="19" y="54"/>
                    <a:pt x="19" y="52"/>
                  </a:cubicBezTo>
                  <a:cubicBezTo>
                    <a:pt x="19" y="50"/>
                    <a:pt x="17" y="47"/>
                    <a:pt x="17" y="46"/>
                  </a:cubicBezTo>
                  <a:cubicBezTo>
                    <a:pt x="16" y="45"/>
                    <a:pt x="17" y="43"/>
                    <a:pt x="19" y="43"/>
                  </a:cubicBezTo>
                  <a:cubicBezTo>
                    <a:pt x="19" y="43"/>
                    <a:pt x="18" y="41"/>
                    <a:pt x="19" y="40"/>
                  </a:cubicBezTo>
                  <a:cubicBezTo>
                    <a:pt x="19" y="40"/>
                    <a:pt x="16" y="40"/>
                    <a:pt x="18" y="37"/>
                  </a:cubicBezTo>
                  <a:cubicBezTo>
                    <a:pt x="18" y="37"/>
                    <a:pt x="12" y="35"/>
                    <a:pt x="17" y="30"/>
                  </a:cubicBezTo>
                  <a:cubicBezTo>
                    <a:pt x="17" y="30"/>
                    <a:pt x="13" y="27"/>
                    <a:pt x="17" y="26"/>
                  </a:cubicBezTo>
                  <a:cubicBezTo>
                    <a:pt x="17" y="26"/>
                    <a:pt x="12" y="20"/>
                    <a:pt x="19" y="18"/>
                  </a:cubicBezTo>
                  <a:cubicBezTo>
                    <a:pt x="19" y="18"/>
                    <a:pt x="12" y="1"/>
                    <a:pt x="25" y="1"/>
                  </a:cubicBezTo>
                  <a:cubicBezTo>
                    <a:pt x="31" y="0"/>
                    <a:pt x="35" y="4"/>
                    <a:pt x="41" y="6"/>
                  </a:cubicBezTo>
                  <a:cubicBezTo>
                    <a:pt x="41" y="6"/>
                    <a:pt x="49" y="0"/>
                    <a:pt x="53" y="1"/>
                  </a:cubicBezTo>
                  <a:cubicBezTo>
                    <a:pt x="61" y="2"/>
                    <a:pt x="64" y="10"/>
                    <a:pt x="59" y="17"/>
                  </a:cubicBezTo>
                  <a:cubicBezTo>
                    <a:pt x="64" y="15"/>
                    <a:pt x="66" y="23"/>
                    <a:pt x="62" y="26"/>
                  </a:cubicBezTo>
                  <a:cubicBezTo>
                    <a:pt x="62" y="26"/>
                    <a:pt x="64" y="28"/>
                    <a:pt x="62" y="31"/>
                  </a:cubicBezTo>
                  <a:cubicBezTo>
                    <a:pt x="62" y="31"/>
                    <a:pt x="65" y="36"/>
                    <a:pt x="61" y="38"/>
                  </a:cubicBezTo>
                  <a:cubicBezTo>
                    <a:pt x="61" y="38"/>
                    <a:pt x="60" y="41"/>
                    <a:pt x="59" y="42"/>
                  </a:cubicBezTo>
                  <a:cubicBezTo>
                    <a:pt x="59" y="42"/>
                    <a:pt x="61" y="42"/>
                    <a:pt x="62" y="44"/>
                  </a:cubicBezTo>
                  <a:cubicBezTo>
                    <a:pt x="62" y="45"/>
                    <a:pt x="63" y="47"/>
                    <a:pt x="61" y="49"/>
                  </a:cubicBezTo>
                  <a:cubicBezTo>
                    <a:pt x="60" y="51"/>
                    <a:pt x="59" y="53"/>
                    <a:pt x="59" y="54"/>
                  </a:cubicBezTo>
                  <a:cubicBezTo>
                    <a:pt x="58" y="55"/>
                    <a:pt x="58" y="59"/>
                    <a:pt x="55" y="57"/>
                  </a:cubicBezTo>
                  <a:cubicBezTo>
                    <a:pt x="51" y="62"/>
                    <a:pt x="49" y="71"/>
                    <a:pt x="52" y="78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3" y="81"/>
                    <a:pt x="75" y="83"/>
                    <a:pt x="80" y="86"/>
                  </a:cubicBezTo>
                  <a:cubicBezTo>
                    <a:pt x="80" y="89"/>
                    <a:pt x="80" y="93"/>
                    <a:pt x="8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0"/>
                    <a:pt x="0" y="87"/>
                  </a:cubicBezTo>
                  <a:cubicBezTo>
                    <a:pt x="5" y="84"/>
                    <a:pt x="14" y="81"/>
                    <a:pt x="24" y="79"/>
                  </a:cubicBezTo>
                  <a:cubicBezTo>
                    <a:pt x="25" y="74"/>
                    <a:pt x="28" y="74"/>
                    <a:pt x="27" y="64"/>
                  </a:cubicBezTo>
                  <a:cubicBezTo>
                    <a:pt x="27" y="60"/>
                    <a:pt x="25" y="56"/>
                    <a:pt x="2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3C7A5F1-BC7A-13CE-C89E-7EEC98758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163" y="4368800"/>
              <a:ext cx="341313" cy="384175"/>
            </a:xfrm>
            <a:custGeom>
              <a:avLst/>
              <a:gdLst>
                <a:gd name="T0" fmla="*/ 83 w 91"/>
                <a:gd name="T1" fmla="*/ 76 h 102"/>
                <a:gd name="T2" fmla="*/ 30 w 91"/>
                <a:gd name="T3" fmla="*/ 83 h 102"/>
                <a:gd name="T4" fmla="*/ 30 w 91"/>
                <a:gd name="T5" fmla="*/ 90 h 102"/>
                <a:gd name="T6" fmla="*/ 27 w 91"/>
                <a:gd name="T7" fmla="*/ 93 h 102"/>
                <a:gd name="T8" fmla="*/ 3 w 91"/>
                <a:gd name="T9" fmla="*/ 93 h 102"/>
                <a:gd name="T10" fmla="*/ 0 w 91"/>
                <a:gd name="T11" fmla="*/ 90 h 102"/>
                <a:gd name="T12" fmla="*/ 0 w 91"/>
                <a:gd name="T13" fmla="*/ 35 h 102"/>
                <a:gd name="T14" fmla="*/ 3 w 91"/>
                <a:gd name="T15" fmla="*/ 31 h 102"/>
                <a:gd name="T16" fmla="*/ 27 w 91"/>
                <a:gd name="T17" fmla="*/ 31 h 102"/>
                <a:gd name="T18" fmla="*/ 30 w 91"/>
                <a:gd name="T19" fmla="*/ 35 h 102"/>
                <a:gd name="T20" fmla="*/ 30 w 91"/>
                <a:gd name="T21" fmla="*/ 38 h 102"/>
                <a:gd name="T22" fmla="*/ 47 w 91"/>
                <a:gd name="T23" fmla="*/ 12 h 102"/>
                <a:gd name="T24" fmla="*/ 60 w 91"/>
                <a:gd name="T25" fmla="*/ 0 h 102"/>
                <a:gd name="T26" fmla="*/ 74 w 91"/>
                <a:gd name="T27" fmla="*/ 20 h 102"/>
                <a:gd name="T28" fmla="*/ 70 w 91"/>
                <a:gd name="T29" fmla="*/ 32 h 102"/>
                <a:gd name="T30" fmla="*/ 72 w 91"/>
                <a:gd name="T31" fmla="*/ 32 h 102"/>
                <a:gd name="T32" fmla="*/ 87 w 91"/>
                <a:gd name="T33" fmla="*/ 48 h 102"/>
                <a:gd name="T34" fmla="*/ 86 w 91"/>
                <a:gd name="T35" fmla="*/ 62 h 102"/>
                <a:gd name="T36" fmla="*/ 83 w 91"/>
                <a:gd name="T37" fmla="*/ 76 h 102"/>
                <a:gd name="T38" fmla="*/ 73 w 91"/>
                <a:gd name="T39" fmla="*/ 60 h 102"/>
                <a:gd name="T40" fmla="*/ 74 w 91"/>
                <a:gd name="T41" fmla="*/ 52 h 102"/>
                <a:gd name="T42" fmla="*/ 74 w 91"/>
                <a:gd name="T43" fmla="*/ 50 h 102"/>
                <a:gd name="T44" fmla="*/ 72 w 91"/>
                <a:gd name="T45" fmla="*/ 40 h 102"/>
                <a:gd name="T46" fmla="*/ 64 w 91"/>
                <a:gd name="T47" fmla="*/ 40 h 102"/>
                <a:gd name="T48" fmla="*/ 59 w 91"/>
                <a:gd name="T49" fmla="*/ 37 h 102"/>
                <a:gd name="T50" fmla="*/ 65 w 91"/>
                <a:gd name="T51" fmla="*/ 20 h 102"/>
                <a:gd name="T52" fmla="*/ 60 w 91"/>
                <a:gd name="T53" fmla="*/ 8 h 102"/>
                <a:gd name="T54" fmla="*/ 55 w 91"/>
                <a:gd name="T55" fmla="*/ 13 h 102"/>
                <a:gd name="T56" fmla="*/ 30 w 91"/>
                <a:gd name="T57" fmla="*/ 48 h 102"/>
                <a:gd name="T58" fmla="*/ 30 w 91"/>
                <a:gd name="T59" fmla="*/ 74 h 102"/>
                <a:gd name="T60" fmla="*/ 66 w 91"/>
                <a:gd name="T61" fmla="*/ 83 h 102"/>
                <a:gd name="T62" fmla="*/ 70 w 91"/>
                <a:gd name="T63" fmla="*/ 73 h 102"/>
                <a:gd name="T64" fmla="*/ 70 w 91"/>
                <a:gd name="T65" fmla="*/ 71 h 102"/>
                <a:gd name="T66" fmla="*/ 73 w 91"/>
                <a:gd name="T67" fmla="*/ 62 h 102"/>
                <a:gd name="T68" fmla="*/ 73 w 91"/>
                <a:gd name="T69" fmla="*/ 6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102">
                  <a:moveTo>
                    <a:pt x="83" y="76"/>
                  </a:moveTo>
                  <a:cubicBezTo>
                    <a:pt x="91" y="102"/>
                    <a:pt x="35" y="88"/>
                    <a:pt x="30" y="83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0" y="92"/>
                    <a:pt x="29" y="93"/>
                    <a:pt x="27" y="93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1" y="93"/>
                    <a:pt x="0" y="92"/>
                    <a:pt x="0" y="9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3"/>
                    <a:pt x="1" y="31"/>
                    <a:pt x="3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31"/>
                    <a:pt x="30" y="33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41" y="31"/>
                    <a:pt x="47" y="13"/>
                    <a:pt x="47" y="12"/>
                  </a:cubicBezTo>
                  <a:cubicBezTo>
                    <a:pt x="49" y="4"/>
                    <a:pt x="53" y="0"/>
                    <a:pt x="60" y="0"/>
                  </a:cubicBezTo>
                  <a:cubicBezTo>
                    <a:pt x="66" y="0"/>
                    <a:pt x="74" y="6"/>
                    <a:pt x="74" y="20"/>
                  </a:cubicBezTo>
                  <a:cubicBezTo>
                    <a:pt x="74" y="23"/>
                    <a:pt x="72" y="28"/>
                    <a:pt x="70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81" y="32"/>
                    <a:pt x="90" y="36"/>
                    <a:pt x="87" y="48"/>
                  </a:cubicBezTo>
                  <a:cubicBezTo>
                    <a:pt x="91" y="54"/>
                    <a:pt x="88" y="60"/>
                    <a:pt x="86" y="62"/>
                  </a:cubicBezTo>
                  <a:cubicBezTo>
                    <a:pt x="88" y="68"/>
                    <a:pt x="86" y="73"/>
                    <a:pt x="83" y="76"/>
                  </a:cubicBezTo>
                  <a:close/>
                  <a:moveTo>
                    <a:pt x="73" y="60"/>
                  </a:moveTo>
                  <a:cubicBezTo>
                    <a:pt x="81" y="60"/>
                    <a:pt x="82" y="52"/>
                    <a:pt x="74" y="52"/>
                  </a:cubicBezTo>
                  <a:cubicBezTo>
                    <a:pt x="73" y="51"/>
                    <a:pt x="73" y="50"/>
                    <a:pt x="74" y="50"/>
                  </a:cubicBezTo>
                  <a:cubicBezTo>
                    <a:pt x="82" y="50"/>
                    <a:pt x="80" y="40"/>
                    <a:pt x="72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1" y="40"/>
                    <a:pt x="59" y="38"/>
                    <a:pt x="59" y="37"/>
                  </a:cubicBezTo>
                  <a:cubicBezTo>
                    <a:pt x="59" y="33"/>
                    <a:pt x="65" y="26"/>
                    <a:pt x="65" y="20"/>
                  </a:cubicBezTo>
                  <a:cubicBezTo>
                    <a:pt x="65" y="13"/>
                    <a:pt x="62" y="8"/>
                    <a:pt x="60" y="8"/>
                  </a:cubicBezTo>
                  <a:cubicBezTo>
                    <a:pt x="57" y="8"/>
                    <a:pt x="56" y="10"/>
                    <a:pt x="55" y="13"/>
                  </a:cubicBezTo>
                  <a:cubicBezTo>
                    <a:pt x="54" y="24"/>
                    <a:pt x="41" y="43"/>
                    <a:pt x="30" y="48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46" y="82"/>
                    <a:pt x="59" y="82"/>
                    <a:pt x="66" y="83"/>
                  </a:cubicBezTo>
                  <a:cubicBezTo>
                    <a:pt x="75" y="83"/>
                    <a:pt x="80" y="75"/>
                    <a:pt x="70" y="73"/>
                  </a:cubicBezTo>
                  <a:cubicBezTo>
                    <a:pt x="68" y="73"/>
                    <a:pt x="68" y="71"/>
                    <a:pt x="70" y="71"/>
                  </a:cubicBezTo>
                  <a:cubicBezTo>
                    <a:pt x="80" y="71"/>
                    <a:pt x="81" y="63"/>
                    <a:pt x="73" y="62"/>
                  </a:cubicBezTo>
                  <a:cubicBezTo>
                    <a:pt x="71" y="62"/>
                    <a:pt x="71" y="60"/>
                    <a:pt x="7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EE8D8A38-E01E-BDBE-EFA6-85EFD0970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9113" y="4443413"/>
              <a:ext cx="382588" cy="271463"/>
            </a:xfrm>
            <a:custGeom>
              <a:avLst/>
              <a:gdLst>
                <a:gd name="T0" fmla="*/ 0 w 241"/>
                <a:gd name="T1" fmla="*/ 19 h 171"/>
                <a:gd name="T2" fmla="*/ 71 w 241"/>
                <a:gd name="T3" fmla="*/ 86 h 171"/>
                <a:gd name="T4" fmla="*/ 0 w 241"/>
                <a:gd name="T5" fmla="*/ 157 h 171"/>
                <a:gd name="T6" fmla="*/ 0 w 241"/>
                <a:gd name="T7" fmla="*/ 19 h 171"/>
                <a:gd name="T8" fmla="*/ 227 w 241"/>
                <a:gd name="T9" fmla="*/ 171 h 171"/>
                <a:gd name="T10" fmla="*/ 12 w 241"/>
                <a:gd name="T11" fmla="*/ 171 h 171"/>
                <a:gd name="T12" fmla="*/ 83 w 241"/>
                <a:gd name="T13" fmla="*/ 97 h 171"/>
                <a:gd name="T14" fmla="*/ 121 w 241"/>
                <a:gd name="T15" fmla="*/ 133 h 171"/>
                <a:gd name="T16" fmla="*/ 159 w 241"/>
                <a:gd name="T17" fmla="*/ 97 h 171"/>
                <a:gd name="T18" fmla="*/ 227 w 241"/>
                <a:gd name="T19" fmla="*/ 171 h 171"/>
                <a:gd name="T20" fmla="*/ 222 w 241"/>
                <a:gd name="T21" fmla="*/ 0 h 171"/>
                <a:gd name="T22" fmla="*/ 121 w 241"/>
                <a:gd name="T23" fmla="*/ 100 h 171"/>
                <a:gd name="T24" fmla="*/ 17 w 241"/>
                <a:gd name="T25" fmla="*/ 0 h 171"/>
                <a:gd name="T26" fmla="*/ 222 w 241"/>
                <a:gd name="T27" fmla="*/ 0 h 171"/>
                <a:gd name="T28" fmla="*/ 241 w 241"/>
                <a:gd name="T29" fmla="*/ 19 h 171"/>
                <a:gd name="T30" fmla="*/ 241 w 241"/>
                <a:gd name="T31" fmla="*/ 157 h 171"/>
                <a:gd name="T32" fmla="*/ 170 w 241"/>
                <a:gd name="T33" fmla="*/ 86 h 171"/>
                <a:gd name="T34" fmla="*/ 241 w 241"/>
                <a:gd name="T35" fmla="*/ 1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171">
                  <a:moveTo>
                    <a:pt x="0" y="19"/>
                  </a:moveTo>
                  <a:lnTo>
                    <a:pt x="71" y="86"/>
                  </a:lnTo>
                  <a:lnTo>
                    <a:pt x="0" y="157"/>
                  </a:lnTo>
                  <a:lnTo>
                    <a:pt x="0" y="19"/>
                  </a:lnTo>
                  <a:close/>
                  <a:moveTo>
                    <a:pt x="227" y="171"/>
                  </a:moveTo>
                  <a:lnTo>
                    <a:pt x="12" y="171"/>
                  </a:lnTo>
                  <a:lnTo>
                    <a:pt x="83" y="97"/>
                  </a:lnTo>
                  <a:lnTo>
                    <a:pt x="121" y="133"/>
                  </a:lnTo>
                  <a:lnTo>
                    <a:pt x="159" y="97"/>
                  </a:lnTo>
                  <a:lnTo>
                    <a:pt x="227" y="171"/>
                  </a:lnTo>
                  <a:close/>
                  <a:moveTo>
                    <a:pt x="222" y="0"/>
                  </a:moveTo>
                  <a:lnTo>
                    <a:pt x="121" y="100"/>
                  </a:lnTo>
                  <a:lnTo>
                    <a:pt x="17" y="0"/>
                  </a:lnTo>
                  <a:lnTo>
                    <a:pt x="222" y="0"/>
                  </a:lnTo>
                  <a:close/>
                  <a:moveTo>
                    <a:pt x="241" y="19"/>
                  </a:moveTo>
                  <a:lnTo>
                    <a:pt x="241" y="157"/>
                  </a:lnTo>
                  <a:lnTo>
                    <a:pt x="170" y="86"/>
                  </a:lnTo>
                  <a:lnTo>
                    <a:pt x="24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49C2BF1-00F6-5A51-3B98-C5ED3F78F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9838" y="4368800"/>
              <a:ext cx="233363" cy="354013"/>
            </a:xfrm>
            <a:custGeom>
              <a:avLst/>
              <a:gdLst>
                <a:gd name="T0" fmla="*/ 62 w 62"/>
                <a:gd name="T1" fmla="*/ 63 h 94"/>
                <a:gd name="T2" fmla="*/ 31 w 62"/>
                <a:gd name="T3" fmla="*/ 94 h 94"/>
                <a:gd name="T4" fmla="*/ 0 w 62"/>
                <a:gd name="T5" fmla="*/ 63 h 94"/>
                <a:gd name="T6" fmla="*/ 9 w 62"/>
                <a:gd name="T7" fmla="*/ 41 h 94"/>
                <a:gd name="T8" fmla="*/ 9 w 62"/>
                <a:gd name="T9" fmla="*/ 22 h 94"/>
                <a:gd name="T10" fmla="*/ 31 w 62"/>
                <a:gd name="T11" fmla="*/ 0 h 94"/>
                <a:gd name="T12" fmla="*/ 52 w 62"/>
                <a:gd name="T13" fmla="*/ 22 h 94"/>
                <a:gd name="T14" fmla="*/ 52 w 62"/>
                <a:gd name="T15" fmla="*/ 41 h 94"/>
                <a:gd name="T16" fmla="*/ 62 w 62"/>
                <a:gd name="T17" fmla="*/ 63 h 94"/>
                <a:gd name="T18" fmla="*/ 18 w 62"/>
                <a:gd name="T19" fmla="*/ 60 h 94"/>
                <a:gd name="T20" fmla="*/ 9 w 62"/>
                <a:gd name="T21" fmla="*/ 60 h 94"/>
                <a:gd name="T22" fmla="*/ 7 w 62"/>
                <a:gd name="T23" fmla="*/ 63 h 94"/>
                <a:gd name="T24" fmla="*/ 9 w 62"/>
                <a:gd name="T25" fmla="*/ 67 h 94"/>
                <a:gd name="T26" fmla="*/ 18 w 62"/>
                <a:gd name="T27" fmla="*/ 67 h 94"/>
                <a:gd name="T28" fmla="*/ 18 w 62"/>
                <a:gd name="T29" fmla="*/ 60 h 94"/>
                <a:gd name="T30" fmla="*/ 24 w 62"/>
                <a:gd name="T31" fmla="*/ 52 h 94"/>
                <a:gd name="T32" fmla="*/ 17 w 62"/>
                <a:gd name="T33" fmla="*/ 45 h 94"/>
                <a:gd name="T34" fmla="*/ 14 w 62"/>
                <a:gd name="T35" fmla="*/ 46 h 94"/>
                <a:gd name="T36" fmla="*/ 12 w 62"/>
                <a:gd name="T37" fmla="*/ 50 h 94"/>
                <a:gd name="T38" fmla="*/ 20 w 62"/>
                <a:gd name="T39" fmla="*/ 57 h 94"/>
                <a:gd name="T40" fmla="*/ 24 w 62"/>
                <a:gd name="T41" fmla="*/ 52 h 94"/>
                <a:gd name="T42" fmla="*/ 20 w 62"/>
                <a:gd name="T43" fmla="*/ 69 h 94"/>
                <a:gd name="T44" fmla="*/ 12 w 62"/>
                <a:gd name="T45" fmla="*/ 76 h 94"/>
                <a:gd name="T46" fmla="*/ 14 w 62"/>
                <a:gd name="T47" fmla="*/ 80 h 94"/>
                <a:gd name="T48" fmla="*/ 17 w 62"/>
                <a:gd name="T49" fmla="*/ 81 h 94"/>
                <a:gd name="T50" fmla="*/ 24 w 62"/>
                <a:gd name="T51" fmla="*/ 74 h 94"/>
                <a:gd name="T52" fmla="*/ 20 w 62"/>
                <a:gd name="T53" fmla="*/ 69 h 94"/>
                <a:gd name="T54" fmla="*/ 21 w 62"/>
                <a:gd name="T55" fmla="*/ 34 h 94"/>
                <a:gd name="T56" fmla="*/ 41 w 62"/>
                <a:gd name="T57" fmla="*/ 34 h 94"/>
                <a:gd name="T58" fmla="*/ 41 w 62"/>
                <a:gd name="T59" fmla="*/ 22 h 94"/>
                <a:gd name="T60" fmla="*/ 31 w 62"/>
                <a:gd name="T61" fmla="*/ 12 h 94"/>
                <a:gd name="T62" fmla="*/ 21 w 62"/>
                <a:gd name="T63" fmla="*/ 22 h 94"/>
                <a:gd name="T64" fmla="*/ 21 w 62"/>
                <a:gd name="T65" fmla="*/ 34 h 94"/>
                <a:gd name="T66" fmla="*/ 34 w 62"/>
                <a:gd name="T67" fmla="*/ 51 h 94"/>
                <a:gd name="T68" fmla="*/ 34 w 62"/>
                <a:gd name="T69" fmla="*/ 41 h 94"/>
                <a:gd name="T70" fmla="*/ 31 w 62"/>
                <a:gd name="T71" fmla="*/ 40 h 94"/>
                <a:gd name="T72" fmla="*/ 27 w 62"/>
                <a:gd name="T73" fmla="*/ 41 h 94"/>
                <a:gd name="T74" fmla="*/ 27 w 62"/>
                <a:gd name="T75" fmla="*/ 51 h 94"/>
                <a:gd name="T76" fmla="*/ 34 w 62"/>
                <a:gd name="T77" fmla="*/ 51 h 94"/>
                <a:gd name="T78" fmla="*/ 27 w 62"/>
                <a:gd name="T79" fmla="*/ 75 h 94"/>
                <a:gd name="T80" fmla="*/ 27 w 62"/>
                <a:gd name="T81" fmla="*/ 85 h 94"/>
                <a:gd name="T82" fmla="*/ 31 w 62"/>
                <a:gd name="T83" fmla="*/ 86 h 94"/>
                <a:gd name="T84" fmla="*/ 34 w 62"/>
                <a:gd name="T85" fmla="*/ 85 h 94"/>
                <a:gd name="T86" fmla="*/ 34 w 62"/>
                <a:gd name="T87" fmla="*/ 75 h 94"/>
                <a:gd name="T88" fmla="*/ 27 w 62"/>
                <a:gd name="T89" fmla="*/ 75 h 94"/>
                <a:gd name="T90" fmla="*/ 42 w 62"/>
                <a:gd name="T91" fmla="*/ 57 h 94"/>
                <a:gd name="T92" fmla="*/ 49 w 62"/>
                <a:gd name="T93" fmla="*/ 50 h 94"/>
                <a:gd name="T94" fmla="*/ 47 w 62"/>
                <a:gd name="T95" fmla="*/ 46 h 94"/>
                <a:gd name="T96" fmla="*/ 44 w 62"/>
                <a:gd name="T97" fmla="*/ 45 h 94"/>
                <a:gd name="T98" fmla="*/ 37 w 62"/>
                <a:gd name="T99" fmla="*/ 52 h 94"/>
                <a:gd name="T100" fmla="*/ 42 w 62"/>
                <a:gd name="T101" fmla="*/ 57 h 94"/>
                <a:gd name="T102" fmla="*/ 37 w 62"/>
                <a:gd name="T103" fmla="*/ 74 h 94"/>
                <a:gd name="T104" fmla="*/ 44 w 62"/>
                <a:gd name="T105" fmla="*/ 81 h 94"/>
                <a:gd name="T106" fmla="*/ 47 w 62"/>
                <a:gd name="T107" fmla="*/ 80 h 94"/>
                <a:gd name="T108" fmla="*/ 49 w 62"/>
                <a:gd name="T109" fmla="*/ 76 h 94"/>
                <a:gd name="T110" fmla="*/ 42 w 62"/>
                <a:gd name="T111" fmla="*/ 69 h 94"/>
                <a:gd name="T112" fmla="*/ 37 w 62"/>
                <a:gd name="T113" fmla="*/ 74 h 94"/>
                <a:gd name="T114" fmla="*/ 43 w 62"/>
                <a:gd name="T115" fmla="*/ 67 h 94"/>
                <a:gd name="T116" fmla="*/ 52 w 62"/>
                <a:gd name="T117" fmla="*/ 67 h 94"/>
                <a:gd name="T118" fmla="*/ 54 w 62"/>
                <a:gd name="T119" fmla="*/ 63 h 94"/>
                <a:gd name="T120" fmla="*/ 52 w 62"/>
                <a:gd name="T121" fmla="*/ 60 h 94"/>
                <a:gd name="T122" fmla="*/ 43 w 62"/>
                <a:gd name="T123" fmla="*/ 60 h 94"/>
                <a:gd name="T124" fmla="*/ 43 w 62"/>
                <a:gd name="T125" fmla="*/ 6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94">
                  <a:moveTo>
                    <a:pt x="62" y="63"/>
                  </a:moveTo>
                  <a:cubicBezTo>
                    <a:pt x="62" y="80"/>
                    <a:pt x="48" y="94"/>
                    <a:pt x="31" y="94"/>
                  </a:cubicBezTo>
                  <a:cubicBezTo>
                    <a:pt x="14" y="94"/>
                    <a:pt x="0" y="80"/>
                    <a:pt x="0" y="63"/>
                  </a:cubicBezTo>
                  <a:cubicBezTo>
                    <a:pt x="0" y="54"/>
                    <a:pt x="3" y="47"/>
                    <a:pt x="9" y="4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10"/>
                    <a:pt x="19" y="0"/>
                    <a:pt x="31" y="0"/>
                  </a:cubicBezTo>
                  <a:cubicBezTo>
                    <a:pt x="43" y="0"/>
                    <a:pt x="52" y="10"/>
                    <a:pt x="52" y="2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8" y="47"/>
                    <a:pt x="62" y="54"/>
                    <a:pt x="62" y="63"/>
                  </a:cubicBezTo>
                  <a:close/>
                  <a:moveTo>
                    <a:pt x="18" y="60"/>
                  </a:moveTo>
                  <a:cubicBezTo>
                    <a:pt x="9" y="60"/>
                    <a:pt x="9" y="60"/>
                    <a:pt x="9" y="6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8" y="67"/>
                    <a:pt x="18" y="67"/>
                    <a:pt x="18" y="67"/>
                  </a:cubicBezTo>
                  <a:lnTo>
                    <a:pt x="18" y="60"/>
                  </a:lnTo>
                  <a:close/>
                  <a:moveTo>
                    <a:pt x="24" y="52"/>
                  </a:moveTo>
                  <a:cubicBezTo>
                    <a:pt x="17" y="45"/>
                    <a:pt x="17" y="45"/>
                    <a:pt x="17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57"/>
                    <a:pt x="20" y="57"/>
                    <a:pt x="20" y="57"/>
                  </a:cubicBezTo>
                  <a:lnTo>
                    <a:pt x="24" y="52"/>
                  </a:lnTo>
                  <a:close/>
                  <a:moveTo>
                    <a:pt x="20" y="69"/>
                  </a:moveTo>
                  <a:cubicBezTo>
                    <a:pt x="12" y="76"/>
                    <a:pt x="12" y="76"/>
                    <a:pt x="12" y="76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24" y="74"/>
                    <a:pt x="24" y="74"/>
                    <a:pt x="24" y="74"/>
                  </a:cubicBezTo>
                  <a:lnTo>
                    <a:pt x="20" y="69"/>
                  </a:lnTo>
                  <a:close/>
                  <a:moveTo>
                    <a:pt x="21" y="34"/>
                  </a:moveTo>
                  <a:cubicBezTo>
                    <a:pt x="27" y="32"/>
                    <a:pt x="34" y="32"/>
                    <a:pt x="41" y="34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16"/>
                    <a:pt x="36" y="12"/>
                    <a:pt x="31" y="12"/>
                  </a:cubicBezTo>
                  <a:cubicBezTo>
                    <a:pt x="25" y="12"/>
                    <a:pt x="21" y="16"/>
                    <a:pt x="21" y="22"/>
                  </a:cubicBezTo>
                  <a:lnTo>
                    <a:pt x="21" y="34"/>
                  </a:lnTo>
                  <a:close/>
                  <a:moveTo>
                    <a:pt x="34" y="5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51"/>
                    <a:pt x="27" y="51"/>
                    <a:pt x="27" y="51"/>
                  </a:cubicBezTo>
                  <a:lnTo>
                    <a:pt x="34" y="51"/>
                  </a:lnTo>
                  <a:close/>
                  <a:moveTo>
                    <a:pt x="27" y="75"/>
                  </a:moveTo>
                  <a:cubicBezTo>
                    <a:pt x="27" y="85"/>
                    <a:pt x="27" y="85"/>
                    <a:pt x="27" y="85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4" y="75"/>
                    <a:pt x="34" y="75"/>
                    <a:pt x="34" y="75"/>
                  </a:cubicBezTo>
                  <a:lnTo>
                    <a:pt x="27" y="75"/>
                  </a:lnTo>
                  <a:close/>
                  <a:moveTo>
                    <a:pt x="42" y="57"/>
                  </a:moveTo>
                  <a:cubicBezTo>
                    <a:pt x="49" y="50"/>
                    <a:pt x="49" y="50"/>
                    <a:pt x="49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42" y="57"/>
                  </a:lnTo>
                  <a:close/>
                  <a:moveTo>
                    <a:pt x="37" y="74"/>
                  </a:moveTo>
                  <a:cubicBezTo>
                    <a:pt x="44" y="81"/>
                    <a:pt x="44" y="81"/>
                    <a:pt x="44" y="81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2" y="69"/>
                    <a:pt x="42" y="69"/>
                    <a:pt x="42" y="69"/>
                  </a:cubicBezTo>
                  <a:lnTo>
                    <a:pt x="37" y="74"/>
                  </a:lnTo>
                  <a:close/>
                  <a:moveTo>
                    <a:pt x="43" y="67"/>
                  </a:moveTo>
                  <a:cubicBezTo>
                    <a:pt x="52" y="67"/>
                    <a:pt x="52" y="67"/>
                    <a:pt x="52" y="67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3" y="60"/>
                    <a:pt x="43" y="60"/>
                    <a:pt x="43" y="60"/>
                  </a:cubicBezTo>
                  <a:lnTo>
                    <a:pt x="4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2276777-604C-0265-3885-903535092E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4513" y="4383088"/>
              <a:ext cx="374650" cy="331788"/>
            </a:xfrm>
            <a:custGeom>
              <a:avLst/>
              <a:gdLst>
                <a:gd name="T0" fmla="*/ 96 w 100"/>
                <a:gd name="T1" fmla="*/ 58 h 88"/>
                <a:gd name="T2" fmla="*/ 96 w 100"/>
                <a:gd name="T3" fmla="*/ 81 h 88"/>
                <a:gd name="T4" fmla="*/ 89 w 100"/>
                <a:gd name="T5" fmla="*/ 88 h 88"/>
                <a:gd name="T6" fmla="*/ 7 w 100"/>
                <a:gd name="T7" fmla="*/ 88 h 88"/>
                <a:gd name="T8" fmla="*/ 0 w 100"/>
                <a:gd name="T9" fmla="*/ 81 h 88"/>
                <a:gd name="T10" fmla="*/ 0 w 100"/>
                <a:gd name="T11" fmla="*/ 23 h 88"/>
                <a:gd name="T12" fmla="*/ 7 w 100"/>
                <a:gd name="T13" fmla="*/ 16 h 88"/>
                <a:gd name="T14" fmla="*/ 33 w 100"/>
                <a:gd name="T15" fmla="*/ 16 h 88"/>
                <a:gd name="T16" fmla="*/ 33 w 100"/>
                <a:gd name="T17" fmla="*/ 26 h 88"/>
                <a:gd name="T18" fmla="*/ 10 w 100"/>
                <a:gd name="T19" fmla="*/ 26 h 88"/>
                <a:gd name="T20" fmla="*/ 10 w 100"/>
                <a:gd name="T21" fmla="*/ 77 h 88"/>
                <a:gd name="T22" fmla="*/ 85 w 100"/>
                <a:gd name="T23" fmla="*/ 77 h 88"/>
                <a:gd name="T24" fmla="*/ 85 w 100"/>
                <a:gd name="T25" fmla="*/ 58 h 88"/>
                <a:gd name="T26" fmla="*/ 96 w 100"/>
                <a:gd name="T27" fmla="*/ 58 h 88"/>
                <a:gd name="T28" fmla="*/ 65 w 100"/>
                <a:gd name="T29" fmla="*/ 17 h 88"/>
                <a:gd name="T30" fmla="*/ 62 w 100"/>
                <a:gd name="T31" fmla="*/ 0 h 88"/>
                <a:gd name="T32" fmla="*/ 100 w 100"/>
                <a:gd name="T33" fmla="*/ 27 h 88"/>
                <a:gd name="T34" fmla="*/ 62 w 100"/>
                <a:gd name="T35" fmla="*/ 54 h 88"/>
                <a:gd name="T36" fmla="*/ 66 w 100"/>
                <a:gd name="T37" fmla="*/ 35 h 88"/>
                <a:gd name="T38" fmla="*/ 37 w 100"/>
                <a:gd name="T39" fmla="*/ 62 h 88"/>
                <a:gd name="T40" fmla="*/ 33 w 100"/>
                <a:gd name="T41" fmla="*/ 62 h 88"/>
                <a:gd name="T42" fmla="*/ 65 w 100"/>
                <a:gd name="T43" fmla="*/ 1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88">
                  <a:moveTo>
                    <a:pt x="96" y="58"/>
                  </a:moveTo>
                  <a:cubicBezTo>
                    <a:pt x="96" y="81"/>
                    <a:pt x="96" y="81"/>
                    <a:pt x="96" y="81"/>
                  </a:cubicBezTo>
                  <a:cubicBezTo>
                    <a:pt x="96" y="85"/>
                    <a:pt x="93" y="88"/>
                    <a:pt x="8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6"/>
                    <a:pt x="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8"/>
                    <a:pt x="85" y="58"/>
                    <a:pt x="85" y="58"/>
                  </a:cubicBezTo>
                  <a:lnTo>
                    <a:pt x="96" y="58"/>
                  </a:lnTo>
                  <a:close/>
                  <a:moveTo>
                    <a:pt x="65" y="17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37" y="35"/>
                    <a:pt x="37" y="62"/>
                  </a:cubicBezTo>
                  <a:cubicBezTo>
                    <a:pt x="37" y="62"/>
                    <a:pt x="34" y="62"/>
                    <a:pt x="33" y="62"/>
                  </a:cubicBezTo>
                  <a:cubicBezTo>
                    <a:pt x="33" y="62"/>
                    <a:pt x="33" y="17"/>
                    <a:pt x="6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DEE744D-5F17-415C-4717-7E7D4B233D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5538" y="4368800"/>
              <a:ext cx="503238" cy="346075"/>
            </a:xfrm>
            <a:custGeom>
              <a:avLst/>
              <a:gdLst>
                <a:gd name="T0" fmla="*/ 317 w 317"/>
                <a:gd name="T1" fmla="*/ 47 h 218"/>
                <a:gd name="T2" fmla="*/ 317 w 317"/>
                <a:gd name="T3" fmla="*/ 71 h 218"/>
                <a:gd name="T4" fmla="*/ 0 w 317"/>
                <a:gd name="T5" fmla="*/ 71 h 218"/>
                <a:gd name="T6" fmla="*/ 0 w 317"/>
                <a:gd name="T7" fmla="*/ 47 h 218"/>
                <a:gd name="T8" fmla="*/ 149 w 317"/>
                <a:gd name="T9" fmla="*/ 47 h 218"/>
                <a:gd name="T10" fmla="*/ 149 w 317"/>
                <a:gd name="T11" fmla="*/ 0 h 218"/>
                <a:gd name="T12" fmla="*/ 242 w 317"/>
                <a:gd name="T13" fmla="*/ 0 h 218"/>
                <a:gd name="T14" fmla="*/ 242 w 317"/>
                <a:gd name="T15" fmla="*/ 47 h 218"/>
                <a:gd name="T16" fmla="*/ 317 w 317"/>
                <a:gd name="T17" fmla="*/ 47 h 218"/>
                <a:gd name="T18" fmla="*/ 287 w 317"/>
                <a:gd name="T19" fmla="*/ 83 h 218"/>
                <a:gd name="T20" fmla="*/ 287 w 317"/>
                <a:gd name="T21" fmla="*/ 218 h 218"/>
                <a:gd name="T22" fmla="*/ 133 w 317"/>
                <a:gd name="T23" fmla="*/ 218 h 218"/>
                <a:gd name="T24" fmla="*/ 133 w 317"/>
                <a:gd name="T25" fmla="*/ 135 h 218"/>
                <a:gd name="T26" fmla="*/ 86 w 317"/>
                <a:gd name="T27" fmla="*/ 135 h 218"/>
                <a:gd name="T28" fmla="*/ 86 w 317"/>
                <a:gd name="T29" fmla="*/ 218 h 218"/>
                <a:gd name="T30" fmla="*/ 29 w 317"/>
                <a:gd name="T31" fmla="*/ 218 h 218"/>
                <a:gd name="T32" fmla="*/ 29 w 317"/>
                <a:gd name="T33" fmla="*/ 83 h 218"/>
                <a:gd name="T34" fmla="*/ 287 w 317"/>
                <a:gd name="T35" fmla="*/ 83 h 218"/>
                <a:gd name="T36" fmla="*/ 213 w 317"/>
                <a:gd name="T37" fmla="*/ 102 h 218"/>
                <a:gd name="T38" fmla="*/ 173 w 317"/>
                <a:gd name="T39" fmla="*/ 102 h 218"/>
                <a:gd name="T40" fmla="*/ 173 w 317"/>
                <a:gd name="T41" fmla="*/ 152 h 218"/>
                <a:gd name="T42" fmla="*/ 213 w 317"/>
                <a:gd name="T43" fmla="*/ 152 h 218"/>
                <a:gd name="T44" fmla="*/ 213 w 317"/>
                <a:gd name="T45" fmla="*/ 102 h 218"/>
                <a:gd name="T46" fmla="*/ 265 w 317"/>
                <a:gd name="T47" fmla="*/ 102 h 218"/>
                <a:gd name="T48" fmla="*/ 225 w 317"/>
                <a:gd name="T49" fmla="*/ 102 h 218"/>
                <a:gd name="T50" fmla="*/ 225 w 317"/>
                <a:gd name="T51" fmla="*/ 152 h 218"/>
                <a:gd name="T52" fmla="*/ 265 w 317"/>
                <a:gd name="T53" fmla="*/ 152 h 218"/>
                <a:gd name="T54" fmla="*/ 265 w 317"/>
                <a:gd name="T55" fmla="*/ 10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7" h="218">
                  <a:moveTo>
                    <a:pt x="317" y="47"/>
                  </a:moveTo>
                  <a:lnTo>
                    <a:pt x="317" y="71"/>
                  </a:lnTo>
                  <a:lnTo>
                    <a:pt x="0" y="71"/>
                  </a:lnTo>
                  <a:lnTo>
                    <a:pt x="0" y="47"/>
                  </a:lnTo>
                  <a:lnTo>
                    <a:pt x="149" y="47"/>
                  </a:lnTo>
                  <a:lnTo>
                    <a:pt x="149" y="0"/>
                  </a:lnTo>
                  <a:lnTo>
                    <a:pt x="242" y="0"/>
                  </a:lnTo>
                  <a:lnTo>
                    <a:pt x="242" y="47"/>
                  </a:lnTo>
                  <a:lnTo>
                    <a:pt x="317" y="47"/>
                  </a:lnTo>
                  <a:close/>
                  <a:moveTo>
                    <a:pt x="287" y="83"/>
                  </a:moveTo>
                  <a:lnTo>
                    <a:pt x="287" y="218"/>
                  </a:lnTo>
                  <a:lnTo>
                    <a:pt x="133" y="218"/>
                  </a:lnTo>
                  <a:lnTo>
                    <a:pt x="133" y="135"/>
                  </a:lnTo>
                  <a:lnTo>
                    <a:pt x="86" y="135"/>
                  </a:lnTo>
                  <a:lnTo>
                    <a:pt x="86" y="218"/>
                  </a:lnTo>
                  <a:lnTo>
                    <a:pt x="29" y="218"/>
                  </a:lnTo>
                  <a:lnTo>
                    <a:pt x="29" y="83"/>
                  </a:lnTo>
                  <a:lnTo>
                    <a:pt x="287" y="83"/>
                  </a:lnTo>
                  <a:close/>
                  <a:moveTo>
                    <a:pt x="213" y="102"/>
                  </a:moveTo>
                  <a:lnTo>
                    <a:pt x="173" y="102"/>
                  </a:lnTo>
                  <a:lnTo>
                    <a:pt x="173" y="152"/>
                  </a:lnTo>
                  <a:lnTo>
                    <a:pt x="213" y="152"/>
                  </a:lnTo>
                  <a:lnTo>
                    <a:pt x="213" y="102"/>
                  </a:lnTo>
                  <a:close/>
                  <a:moveTo>
                    <a:pt x="265" y="102"/>
                  </a:moveTo>
                  <a:lnTo>
                    <a:pt x="225" y="102"/>
                  </a:lnTo>
                  <a:lnTo>
                    <a:pt x="225" y="152"/>
                  </a:lnTo>
                  <a:lnTo>
                    <a:pt x="265" y="152"/>
                  </a:lnTo>
                  <a:lnTo>
                    <a:pt x="265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94AA685-8B08-B22A-9C81-15164470E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77375" y="4349750"/>
              <a:ext cx="315913" cy="373063"/>
            </a:xfrm>
            <a:custGeom>
              <a:avLst/>
              <a:gdLst>
                <a:gd name="T0" fmla="*/ 84 w 84"/>
                <a:gd name="T1" fmla="*/ 68 h 99"/>
                <a:gd name="T2" fmla="*/ 53 w 84"/>
                <a:gd name="T3" fmla="*/ 99 h 99"/>
                <a:gd name="T4" fmla="*/ 22 w 84"/>
                <a:gd name="T5" fmla="*/ 68 h 99"/>
                <a:gd name="T6" fmla="*/ 32 w 84"/>
                <a:gd name="T7" fmla="*/ 46 h 99"/>
                <a:gd name="T8" fmla="*/ 32 w 84"/>
                <a:gd name="T9" fmla="*/ 21 h 99"/>
                <a:gd name="T10" fmla="*/ 22 w 84"/>
                <a:gd name="T11" fmla="*/ 11 h 99"/>
                <a:gd name="T12" fmla="*/ 12 w 84"/>
                <a:gd name="T13" fmla="*/ 21 h 99"/>
                <a:gd name="T14" fmla="*/ 12 w 84"/>
                <a:gd name="T15" fmla="*/ 36 h 99"/>
                <a:gd name="T16" fmla="*/ 0 w 84"/>
                <a:gd name="T17" fmla="*/ 36 h 99"/>
                <a:gd name="T18" fmla="*/ 0 w 84"/>
                <a:gd name="T19" fmla="*/ 21 h 99"/>
                <a:gd name="T20" fmla="*/ 22 w 84"/>
                <a:gd name="T21" fmla="*/ 0 h 99"/>
                <a:gd name="T22" fmla="*/ 43 w 84"/>
                <a:gd name="T23" fmla="*/ 21 h 99"/>
                <a:gd name="T24" fmla="*/ 43 w 84"/>
                <a:gd name="T25" fmla="*/ 39 h 99"/>
                <a:gd name="T26" fmla="*/ 53 w 84"/>
                <a:gd name="T27" fmla="*/ 37 h 99"/>
                <a:gd name="T28" fmla="*/ 84 w 84"/>
                <a:gd name="T29" fmla="*/ 68 h 99"/>
                <a:gd name="T30" fmla="*/ 41 w 84"/>
                <a:gd name="T31" fmla="*/ 65 h 99"/>
                <a:gd name="T32" fmla="*/ 31 w 84"/>
                <a:gd name="T33" fmla="*/ 65 h 99"/>
                <a:gd name="T34" fmla="*/ 30 w 84"/>
                <a:gd name="T35" fmla="*/ 68 h 99"/>
                <a:gd name="T36" fmla="*/ 31 w 84"/>
                <a:gd name="T37" fmla="*/ 72 h 99"/>
                <a:gd name="T38" fmla="*/ 41 w 84"/>
                <a:gd name="T39" fmla="*/ 72 h 99"/>
                <a:gd name="T40" fmla="*/ 41 w 84"/>
                <a:gd name="T41" fmla="*/ 65 h 99"/>
                <a:gd name="T42" fmla="*/ 47 w 84"/>
                <a:gd name="T43" fmla="*/ 57 h 99"/>
                <a:gd name="T44" fmla="*/ 40 w 84"/>
                <a:gd name="T45" fmla="*/ 50 h 99"/>
                <a:gd name="T46" fmla="*/ 36 w 84"/>
                <a:gd name="T47" fmla="*/ 51 h 99"/>
                <a:gd name="T48" fmla="*/ 35 w 84"/>
                <a:gd name="T49" fmla="*/ 55 h 99"/>
                <a:gd name="T50" fmla="*/ 42 w 84"/>
                <a:gd name="T51" fmla="*/ 62 h 99"/>
                <a:gd name="T52" fmla="*/ 47 w 84"/>
                <a:gd name="T53" fmla="*/ 57 h 99"/>
                <a:gd name="T54" fmla="*/ 42 w 84"/>
                <a:gd name="T55" fmla="*/ 74 h 99"/>
                <a:gd name="T56" fmla="*/ 35 w 84"/>
                <a:gd name="T57" fmla="*/ 81 h 99"/>
                <a:gd name="T58" fmla="*/ 36 w 84"/>
                <a:gd name="T59" fmla="*/ 85 h 99"/>
                <a:gd name="T60" fmla="*/ 40 w 84"/>
                <a:gd name="T61" fmla="*/ 86 h 99"/>
                <a:gd name="T62" fmla="*/ 47 w 84"/>
                <a:gd name="T63" fmla="*/ 79 h 99"/>
                <a:gd name="T64" fmla="*/ 42 w 84"/>
                <a:gd name="T65" fmla="*/ 74 h 99"/>
                <a:gd name="T66" fmla="*/ 56 w 84"/>
                <a:gd name="T67" fmla="*/ 56 h 99"/>
                <a:gd name="T68" fmla="*/ 56 w 84"/>
                <a:gd name="T69" fmla="*/ 46 h 99"/>
                <a:gd name="T70" fmla="*/ 53 w 84"/>
                <a:gd name="T71" fmla="*/ 45 h 99"/>
                <a:gd name="T72" fmla="*/ 50 w 84"/>
                <a:gd name="T73" fmla="*/ 46 h 99"/>
                <a:gd name="T74" fmla="*/ 50 w 84"/>
                <a:gd name="T75" fmla="*/ 56 h 99"/>
                <a:gd name="T76" fmla="*/ 56 w 84"/>
                <a:gd name="T77" fmla="*/ 56 h 99"/>
                <a:gd name="T78" fmla="*/ 50 w 84"/>
                <a:gd name="T79" fmla="*/ 80 h 99"/>
                <a:gd name="T80" fmla="*/ 50 w 84"/>
                <a:gd name="T81" fmla="*/ 90 h 99"/>
                <a:gd name="T82" fmla="*/ 53 w 84"/>
                <a:gd name="T83" fmla="*/ 91 h 99"/>
                <a:gd name="T84" fmla="*/ 56 w 84"/>
                <a:gd name="T85" fmla="*/ 90 h 99"/>
                <a:gd name="T86" fmla="*/ 56 w 84"/>
                <a:gd name="T87" fmla="*/ 80 h 99"/>
                <a:gd name="T88" fmla="*/ 50 w 84"/>
                <a:gd name="T89" fmla="*/ 80 h 99"/>
                <a:gd name="T90" fmla="*/ 64 w 84"/>
                <a:gd name="T91" fmla="*/ 62 h 99"/>
                <a:gd name="T92" fmla="*/ 71 w 84"/>
                <a:gd name="T93" fmla="*/ 55 h 99"/>
                <a:gd name="T94" fmla="*/ 70 w 84"/>
                <a:gd name="T95" fmla="*/ 51 h 99"/>
                <a:gd name="T96" fmla="*/ 66 w 84"/>
                <a:gd name="T97" fmla="*/ 50 h 99"/>
                <a:gd name="T98" fmla="*/ 59 w 84"/>
                <a:gd name="T99" fmla="*/ 57 h 99"/>
                <a:gd name="T100" fmla="*/ 64 w 84"/>
                <a:gd name="T101" fmla="*/ 62 h 99"/>
                <a:gd name="T102" fmla="*/ 59 w 84"/>
                <a:gd name="T103" fmla="*/ 79 h 99"/>
                <a:gd name="T104" fmla="*/ 66 w 84"/>
                <a:gd name="T105" fmla="*/ 86 h 99"/>
                <a:gd name="T106" fmla="*/ 70 w 84"/>
                <a:gd name="T107" fmla="*/ 85 h 99"/>
                <a:gd name="T108" fmla="*/ 71 w 84"/>
                <a:gd name="T109" fmla="*/ 81 h 99"/>
                <a:gd name="T110" fmla="*/ 64 w 84"/>
                <a:gd name="T111" fmla="*/ 74 h 99"/>
                <a:gd name="T112" fmla="*/ 59 w 84"/>
                <a:gd name="T113" fmla="*/ 79 h 99"/>
                <a:gd name="T114" fmla="*/ 65 w 84"/>
                <a:gd name="T115" fmla="*/ 72 h 99"/>
                <a:gd name="T116" fmla="*/ 75 w 84"/>
                <a:gd name="T117" fmla="*/ 72 h 99"/>
                <a:gd name="T118" fmla="*/ 76 w 84"/>
                <a:gd name="T119" fmla="*/ 68 h 99"/>
                <a:gd name="T120" fmla="*/ 75 w 84"/>
                <a:gd name="T121" fmla="*/ 65 h 99"/>
                <a:gd name="T122" fmla="*/ 65 w 84"/>
                <a:gd name="T123" fmla="*/ 65 h 99"/>
                <a:gd name="T124" fmla="*/ 65 w 84"/>
                <a:gd name="T125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9">
                  <a:moveTo>
                    <a:pt x="84" y="68"/>
                  </a:moveTo>
                  <a:cubicBezTo>
                    <a:pt x="84" y="85"/>
                    <a:pt x="70" y="99"/>
                    <a:pt x="53" y="99"/>
                  </a:cubicBezTo>
                  <a:cubicBezTo>
                    <a:pt x="36" y="99"/>
                    <a:pt x="22" y="85"/>
                    <a:pt x="22" y="68"/>
                  </a:cubicBezTo>
                  <a:cubicBezTo>
                    <a:pt x="22" y="59"/>
                    <a:pt x="26" y="51"/>
                    <a:pt x="32" y="46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6"/>
                    <a:pt x="27" y="11"/>
                    <a:pt x="22" y="11"/>
                  </a:cubicBezTo>
                  <a:cubicBezTo>
                    <a:pt x="16" y="11"/>
                    <a:pt x="12" y="16"/>
                    <a:pt x="12" y="21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4" y="0"/>
                    <a:pt x="43" y="9"/>
                    <a:pt x="43" y="21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7" y="38"/>
                    <a:pt x="50" y="37"/>
                    <a:pt x="53" y="37"/>
                  </a:cubicBezTo>
                  <a:cubicBezTo>
                    <a:pt x="70" y="37"/>
                    <a:pt x="84" y="51"/>
                    <a:pt x="84" y="68"/>
                  </a:cubicBezTo>
                  <a:close/>
                  <a:moveTo>
                    <a:pt x="41" y="65"/>
                  </a:moveTo>
                  <a:cubicBezTo>
                    <a:pt x="31" y="65"/>
                    <a:pt x="31" y="65"/>
                    <a:pt x="31" y="65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41" y="72"/>
                    <a:pt x="41" y="72"/>
                    <a:pt x="41" y="72"/>
                  </a:cubicBezTo>
                  <a:lnTo>
                    <a:pt x="41" y="65"/>
                  </a:lnTo>
                  <a:close/>
                  <a:moveTo>
                    <a:pt x="47" y="57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62"/>
                    <a:pt x="42" y="62"/>
                    <a:pt x="42" y="62"/>
                  </a:cubicBezTo>
                  <a:lnTo>
                    <a:pt x="47" y="57"/>
                  </a:lnTo>
                  <a:close/>
                  <a:moveTo>
                    <a:pt x="42" y="74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7" y="79"/>
                    <a:pt x="47" y="79"/>
                    <a:pt x="47" y="79"/>
                  </a:cubicBezTo>
                  <a:lnTo>
                    <a:pt x="42" y="74"/>
                  </a:lnTo>
                  <a:close/>
                  <a:moveTo>
                    <a:pt x="56" y="56"/>
                  </a:moveTo>
                  <a:cubicBezTo>
                    <a:pt x="56" y="46"/>
                    <a:pt x="56" y="46"/>
                    <a:pt x="56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56"/>
                    <a:pt x="50" y="56"/>
                    <a:pt x="50" y="56"/>
                  </a:cubicBezTo>
                  <a:lnTo>
                    <a:pt x="56" y="56"/>
                  </a:lnTo>
                  <a:close/>
                  <a:moveTo>
                    <a:pt x="50" y="80"/>
                  </a:moveTo>
                  <a:cubicBezTo>
                    <a:pt x="50" y="90"/>
                    <a:pt x="50" y="90"/>
                    <a:pt x="50" y="90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0" y="80"/>
                  </a:lnTo>
                  <a:close/>
                  <a:moveTo>
                    <a:pt x="64" y="62"/>
                  </a:moveTo>
                  <a:cubicBezTo>
                    <a:pt x="71" y="55"/>
                    <a:pt x="71" y="55"/>
                    <a:pt x="71" y="55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59" y="57"/>
                    <a:pt x="59" y="57"/>
                    <a:pt x="59" y="57"/>
                  </a:cubicBezTo>
                  <a:lnTo>
                    <a:pt x="64" y="62"/>
                  </a:lnTo>
                  <a:close/>
                  <a:moveTo>
                    <a:pt x="59" y="79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64" y="74"/>
                    <a:pt x="64" y="74"/>
                    <a:pt x="64" y="74"/>
                  </a:cubicBezTo>
                  <a:lnTo>
                    <a:pt x="59" y="79"/>
                  </a:lnTo>
                  <a:close/>
                  <a:moveTo>
                    <a:pt x="65" y="72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5" y="65"/>
                    <a:pt x="65" y="65"/>
                    <a:pt x="65" y="65"/>
                  </a:cubicBezTo>
                  <a:lnTo>
                    <a:pt x="65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AB661C2-4EAC-1672-3FC2-1A57662E1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5550" y="4360863"/>
              <a:ext cx="368300" cy="361950"/>
            </a:xfrm>
            <a:custGeom>
              <a:avLst/>
              <a:gdLst>
                <a:gd name="T0" fmla="*/ 25 w 98"/>
                <a:gd name="T1" fmla="*/ 90 h 96"/>
                <a:gd name="T2" fmla="*/ 1 w 98"/>
                <a:gd name="T3" fmla="*/ 96 h 96"/>
                <a:gd name="T4" fmla="*/ 0 w 98"/>
                <a:gd name="T5" fmla="*/ 96 h 96"/>
                <a:gd name="T6" fmla="*/ 7 w 98"/>
                <a:gd name="T7" fmla="*/ 72 h 96"/>
                <a:gd name="T8" fmla="*/ 63 w 98"/>
                <a:gd name="T9" fmla="*/ 15 h 96"/>
                <a:gd name="T10" fmla="*/ 70 w 98"/>
                <a:gd name="T11" fmla="*/ 15 h 96"/>
                <a:gd name="T12" fmla="*/ 10 w 98"/>
                <a:gd name="T13" fmla="*/ 75 h 96"/>
                <a:gd name="T14" fmla="*/ 8 w 98"/>
                <a:gd name="T15" fmla="*/ 81 h 96"/>
                <a:gd name="T16" fmla="*/ 15 w 98"/>
                <a:gd name="T17" fmla="*/ 88 h 96"/>
                <a:gd name="T18" fmla="*/ 22 w 98"/>
                <a:gd name="T19" fmla="*/ 87 h 96"/>
                <a:gd name="T20" fmla="*/ 25 w 98"/>
                <a:gd name="T21" fmla="*/ 84 h 96"/>
                <a:gd name="T22" fmla="*/ 25 w 98"/>
                <a:gd name="T23" fmla="*/ 77 h 96"/>
                <a:gd name="T24" fmla="*/ 20 w 98"/>
                <a:gd name="T25" fmla="*/ 73 h 96"/>
                <a:gd name="T26" fmla="*/ 75 w 98"/>
                <a:gd name="T27" fmla="*/ 18 h 96"/>
                <a:gd name="T28" fmla="*/ 77 w 98"/>
                <a:gd name="T29" fmla="*/ 19 h 96"/>
                <a:gd name="T30" fmla="*/ 82 w 98"/>
                <a:gd name="T31" fmla="*/ 34 h 96"/>
                <a:gd name="T32" fmla="*/ 25 w 98"/>
                <a:gd name="T33" fmla="*/ 90 h 96"/>
                <a:gd name="T34" fmla="*/ 91 w 98"/>
                <a:gd name="T35" fmla="*/ 24 h 96"/>
                <a:gd name="T36" fmla="*/ 86 w 98"/>
                <a:gd name="T37" fmla="*/ 29 h 96"/>
                <a:gd name="T38" fmla="*/ 82 w 98"/>
                <a:gd name="T39" fmla="*/ 15 h 96"/>
                <a:gd name="T40" fmla="*/ 68 w 98"/>
                <a:gd name="T41" fmla="*/ 11 h 96"/>
                <a:gd name="T42" fmla="*/ 73 w 98"/>
                <a:gd name="T43" fmla="*/ 5 h 96"/>
                <a:gd name="T44" fmla="*/ 92 w 98"/>
                <a:gd name="T45" fmla="*/ 5 h 96"/>
                <a:gd name="T46" fmla="*/ 91 w 98"/>
                <a:gd name="T47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96">
                  <a:moveTo>
                    <a:pt x="25" y="90"/>
                  </a:moveTo>
                  <a:cubicBezTo>
                    <a:pt x="1" y="96"/>
                    <a:pt x="1" y="96"/>
                    <a:pt x="1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4" y="15"/>
                    <a:pt x="67" y="14"/>
                    <a:pt x="70" y="1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6" y="18"/>
                    <a:pt x="76" y="18"/>
                    <a:pt x="77" y="19"/>
                  </a:cubicBezTo>
                  <a:cubicBezTo>
                    <a:pt x="85" y="27"/>
                    <a:pt x="82" y="34"/>
                    <a:pt x="82" y="34"/>
                  </a:cubicBezTo>
                  <a:lnTo>
                    <a:pt x="25" y="90"/>
                  </a:lnTo>
                  <a:close/>
                  <a:moveTo>
                    <a:pt x="91" y="24"/>
                  </a:move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90" y="23"/>
                    <a:pt x="82" y="15"/>
                  </a:cubicBezTo>
                  <a:cubicBezTo>
                    <a:pt x="74" y="8"/>
                    <a:pt x="68" y="11"/>
                    <a:pt x="68" y="11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8" y="0"/>
                    <a:pt x="87" y="0"/>
                    <a:pt x="92" y="5"/>
                  </a:cubicBezTo>
                  <a:cubicBezTo>
                    <a:pt x="98" y="10"/>
                    <a:pt x="97" y="18"/>
                    <a:pt x="9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FFBD853-184C-3FF5-A86C-9E74A5E70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9600" y="4395788"/>
              <a:ext cx="330200" cy="330200"/>
            </a:xfrm>
            <a:custGeom>
              <a:avLst/>
              <a:gdLst>
                <a:gd name="T0" fmla="*/ 56 w 88"/>
                <a:gd name="T1" fmla="*/ 64 h 88"/>
                <a:gd name="T2" fmla="*/ 35 w 88"/>
                <a:gd name="T3" fmla="*/ 57 h 88"/>
                <a:gd name="T4" fmla="*/ 29 w 88"/>
                <a:gd name="T5" fmla="*/ 71 h 88"/>
                <a:gd name="T6" fmla="*/ 14 w 88"/>
                <a:gd name="T7" fmla="*/ 86 h 88"/>
                <a:gd name="T8" fmla="*/ 9 w 88"/>
                <a:gd name="T9" fmla="*/ 88 h 88"/>
                <a:gd name="T10" fmla="*/ 0 w 88"/>
                <a:gd name="T11" fmla="*/ 79 h 88"/>
                <a:gd name="T12" fmla="*/ 2 w 88"/>
                <a:gd name="T13" fmla="*/ 74 h 88"/>
                <a:gd name="T14" fmla="*/ 17 w 88"/>
                <a:gd name="T15" fmla="*/ 59 h 88"/>
                <a:gd name="T16" fmla="*/ 31 w 88"/>
                <a:gd name="T17" fmla="*/ 53 h 88"/>
                <a:gd name="T18" fmla="*/ 24 w 88"/>
                <a:gd name="T19" fmla="*/ 32 h 88"/>
                <a:gd name="T20" fmla="*/ 56 w 88"/>
                <a:gd name="T21" fmla="*/ 0 h 88"/>
                <a:gd name="T22" fmla="*/ 88 w 88"/>
                <a:gd name="T23" fmla="*/ 32 h 88"/>
                <a:gd name="T24" fmla="*/ 78 w 88"/>
                <a:gd name="T25" fmla="*/ 55 h 88"/>
                <a:gd name="T26" fmla="*/ 56 w 88"/>
                <a:gd name="T27" fmla="*/ 64 h 88"/>
                <a:gd name="T28" fmla="*/ 56 w 88"/>
                <a:gd name="T29" fmla="*/ 52 h 88"/>
                <a:gd name="T30" fmla="*/ 75 w 88"/>
                <a:gd name="T31" fmla="*/ 32 h 88"/>
                <a:gd name="T32" fmla="*/ 56 w 88"/>
                <a:gd name="T33" fmla="*/ 12 h 88"/>
                <a:gd name="T34" fmla="*/ 36 w 88"/>
                <a:gd name="T35" fmla="*/ 32 h 88"/>
                <a:gd name="T36" fmla="*/ 42 w 88"/>
                <a:gd name="T37" fmla="*/ 46 h 88"/>
                <a:gd name="T38" fmla="*/ 56 w 88"/>
                <a:gd name="T39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88">
                  <a:moveTo>
                    <a:pt x="56" y="64"/>
                  </a:moveTo>
                  <a:cubicBezTo>
                    <a:pt x="48" y="64"/>
                    <a:pt x="41" y="62"/>
                    <a:pt x="35" y="57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7"/>
                    <a:pt x="11" y="88"/>
                    <a:pt x="9" y="88"/>
                  </a:cubicBezTo>
                  <a:cubicBezTo>
                    <a:pt x="4" y="88"/>
                    <a:pt x="0" y="84"/>
                    <a:pt x="0" y="79"/>
                  </a:cubicBezTo>
                  <a:cubicBezTo>
                    <a:pt x="0" y="77"/>
                    <a:pt x="1" y="75"/>
                    <a:pt x="2" y="74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6" y="47"/>
                    <a:pt x="24" y="39"/>
                    <a:pt x="24" y="32"/>
                  </a:cubicBezTo>
                  <a:cubicBezTo>
                    <a:pt x="24" y="14"/>
                    <a:pt x="38" y="0"/>
                    <a:pt x="56" y="0"/>
                  </a:cubicBezTo>
                  <a:cubicBezTo>
                    <a:pt x="73" y="0"/>
                    <a:pt x="88" y="15"/>
                    <a:pt x="88" y="32"/>
                  </a:cubicBezTo>
                  <a:cubicBezTo>
                    <a:pt x="88" y="40"/>
                    <a:pt x="85" y="49"/>
                    <a:pt x="78" y="55"/>
                  </a:cubicBezTo>
                  <a:cubicBezTo>
                    <a:pt x="72" y="61"/>
                    <a:pt x="64" y="64"/>
                    <a:pt x="56" y="64"/>
                  </a:cubicBezTo>
                  <a:close/>
                  <a:moveTo>
                    <a:pt x="56" y="52"/>
                  </a:moveTo>
                  <a:cubicBezTo>
                    <a:pt x="66" y="52"/>
                    <a:pt x="75" y="43"/>
                    <a:pt x="75" y="32"/>
                  </a:cubicBezTo>
                  <a:cubicBezTo>
                    <a:pt x="75" y="21"/>
                    <a:pt x="66" y="12"/>
                    <a:pt x="56" y="12"/>
                  </a:cubicBezTo>
                  <a:cubicBezTo>
                    <a:pt x="45" y="12"/>
                    <a:pt x="36" y="22"/>
                    <a:pt x="36" y="32"/>
                  </a:cubicBezTo>
                  <a:cubicBezTo>
                    <a:pt x="36" y="37"/>
                    <a:pt x="38" y="42"/>
                    <a:pt x="42" y="46"/>
                  </a:cubicBezTo>
                  <a:cubicBezTo>
                    <a:pt x="46" y="50"/>
                    <a:pt x="51" y="52"/>
                    <a:pt x="5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57ED290-4E19-AF35-C72F-CC4797F56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2038" y="5154613"/>
              <a:ext cx="382588" cy="338138"/>
            </a:xfrm>
            <a:custGeom>
              <a:avLst/>
              <a:gdLst>
                <a:gd name="T0" fmla="*/ 102 w 102"/>
                <a:gd name="T1" fmla="*/ 9 h 90"/>
                <a:gd name="T2" fmla="*/ 102 w 102"/>
                <a:gd name="T3" fmla="*/ 12 h 90"/>
                <a:gd name="T4" fmla="*/ 86 w 102"/>
                <a:gd name="T5" fmla="*/ 22 h 90"/>
                <a:gd name="T6" fmla="*/ 80 w 102"/>
                <a:gd name="T7" fmla="*/ 35 h 90"/>
                <a:gd name="T8" fmla="*/ 75 w 102"/>
                <a:gd name="T9" fmla="*/ 64 h 90"/>
                <a:gd name="T10" fmla="*/ 45 w 102"/>
                <a:gd name="T11" fmla="*/ 73 h 90"/>
                <a:gd name="T12" fmla="*/ 43 w 102"/>
                <a:gd name="T13" fmla="*/ 74 h 90"/>
                <a:gd name="T14" fmla="*/ 37 w 102"/>
                <a:gd name="T15" fmla="*/ 90 h 90"/>
                <a:gd name="T16" fmla="*/ 31 w 102"/>
                <a:gd name="T17" fmla="*/ 80 h 90"/>
                <a:gd name="T18" fmla="*/ 17 w 102"/>
                <a:gd name="T19" fmla="*/ 80 h 90"/>
                <a:gd name="T20" fmla="*/ 25 w 102"/>
                <a:gd name="T21" fmla="*/ 68 h 90"/>
                <a:gd name="T22" fmla="*/ 0 w 102"/>
                <a:gd name="T23" fmla="*/ 52 h 90"/>
                <a:gd name="T24" fmla="*/ 17 w 102"/>
                <a:gd name="T25" fmla="*/ 54 h 90"/>
                <a:gd name="T26" fmla="*/ 34 w 102"/>
                <a:gd name="T27" fmla="*/ 35 h 90"/>
                <a:gd name="T28" fmla="*/ 47 w 102"/>
                <a:gd name="T29" fmla="*/ 21 h 90"/>
                <a:gd name="T30" fmla="*/ 68 w 102"/>
                <a:gd name="T31" fmla="*/ 0 h 90"/>
                <a:gd name="T32" fmla="*/ 82 w 102"/>
                <a:gd name="T33" fmla="*/ 9 h 90"/>
                <a:gd name="T34" fmla="*/ 102 w 102"/>
                <a:gd name="T35" fmla="*/ 9 h 90"/>
                <a:gd name="T36" fmla="*/ 70 w 102"/>
                <a:gd name="T37" fmla="*/ 21 h 90"/>
                <a:gd name="T38" fmla="*/ 76 w 102"/>
                <a:gd name="T39" fmla="*/ 15 h 90"/>
                <a:gd name="T40" fmla="*/ 70 w 102"/>
                <a:gd name="T41" fmla="*/ 10 h 90"/>
                <a:gd name="T42" fmla="*/ 64 w 102"/>
                <a:gd name="T43" fmla="*/ 15 h 90"/>
                <a:gd name="T44" fmla="*/ 70 w 102"/>
                <a:gd name="T45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0">
                  <a:moveTo>
                    <a:pt x="102" y="9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8" y="31"/>
                    <a:pt x="80" y="35"/>
                    <a:pt x="80" y="35"/>
                  </a:cubicBezTo>
                  <a:cubicBezTo>
                    <a:pt x="80" y="35"/>
                    <a:pt x="86" y="51"/>
                    <a:pt x="75" y="64"/>
                  </a:cubicBezTo>
                  <a:cubicBezTo>
                    <a:pt x="61" y="79"/>
                    <a:pt x="47" y="74"/>
                    <a:pt x="45" y="73"/>
                  </a:cubicBezTo>
                  <a:cubicBezTo>
                    <a:pt x="42" y="73"/>
                    <a:pt x="43" y="74"/>
                    <a:pt x="43" y="74"/>
                  </a:cubicBezTo>
                  <a:cubicBezTo>
                    <a:pt x="45" y="85"/>
                    <a:pt x="43" y="89"/>
                    <a:pt x="37" y="90"/>
                  </a:cubicBezTo>
                  <a:cubicBezTo>
                    <a:pt x="30" y="90"/>
                    <a:pt x="31" y="80"/>
                    <a:pt x="31" y="80"/>
                  </a:cubicBezTo>
                  <a:cubicBezTo>
                    <a:pt x="20" y="90"/>
                    <a:pt x="16" y="84"/>
                    <a:pt x="17" y="80"/>
                  </a:cubicBezTo>
                  <a:cubicBezTo>
                    <a:pt x="18" y="75"/>
                    <a:pt x="25" y="68"/>
                    <a:pt x="25" y="68"/>
                  </a:cubicBezTo>
                  <a:cubicBezTo>
                    <a:pt x="5" y="68"/>
                    <a:pt x="0" y="52"/>
                    <a:pt x="0" y="52"/>
                  </a:cubicBezTo>
                  <a:cubicBezTo>
                    <a:pt x="0" y="52"/>
                    <a:pt x="10" y="55"/>
                    <a:pt x="17" y="54"/>
                  </a:cubicBezTo>
                  <a:cubicBezTo>
                    <a:pt x="24" y="52"/>
                    <a:pt x="31" y="47"/>
                    <a:pt x="34" y="35"/>
                  </a:cubicBezTo>
                  <a:cubicBezTo>
                    <a:pt x="36" y="25"/>
                    <a:pt x="47" y="21"/>
                    <a:pt x="47" y="21"/>
                  </a:cubicBezTo>
                  <a:cubicBezTo>
                    <a:pt x="47" y="5"/>
                    <a:pt x="60" y="0"/>
                    <a:pt x="68" y="0"/>
                  </a:cubicBezTo>
                  <a:cubicBezTo>
                    <a:pt x="80" y="0"/>
                    <a:pt x="82" y="9"/>
                    <a:pt x="82" y="9"/>
                  </a:cubicBezTo>
                  <a:lnTo>
                    <a:pt x="102" y="9"/>
                  </a:lnTo>
                  <a:close/>
                  <a:moveTo>
                    <a:pt x="70" y="21"/>
                  </a:moveTo>
                  <a:cubicBezTo>
                    <a:pt x="73" y="21"/>
                    <a:pt x="76" y="19"/>
                    <a:pt x="76" y="15"/>
                  </a:cubicBezTo>
                  <a:cubicBezTo>
                    <a:pt x="76" y="12"/>
                    <a:pt x="73" y="10"/>
                    <a:pt x="70" y="10"/>
                  </a:cubicBezTo>
                  <a:cubicBezTo>
                    <a:pt x="67" y="10"/>
                    <a:pt x="64" y="12"/>
                    <a:pt x="64" y="15"/>
                  </a:cubicBezTo>
                  <a:cubicBezTo>
                    <a:pt x="64" y="19"/>
                    <a:pt x="67" y="21"/>
                    <a:pt x="7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042FF88-6751-B89E-1026-5F03B099E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7363" y="5187950"/>
              <a:ext cx="277813" cy="277813"/>
            </a:xfrm>
            <a:custGeom>
              <a:avLst/>
              <a:gdLst>
                <a:gd name="T0" fmla="*/ 49 w 175"/>
                <a:gd name="T1" fmla="*/ 31 h 175"/>
                <a:gd name="T2" fmla="*/ 68 w 175"/>
                <a:gd name="T3" fmla="*/ 12 h 175"/>
                <a:gd name="T4" fmla="*/ 68 w 175"/>
                <a:gd name="T5" fmla="*/ 69 h 175"/>
                <a:gd name="T6" fmla="*/ 11 w 175"/>
                <a:gd name="T7" fmla="*/ 69 h 175"/>
                <a:gd name="T8" fmla="*/ 30 w 175"/>
                <a:gd name="T9" fmla="*/ 50 h 175"/>
                <a:gd name="T10" fmla="*/ 0 w 175"/>
                <a:gd name="T11" fmla="*/ 17 h 175"/>
                <a:gd name="T12" fmla="*/ 18 w 175"/>
                <a:gd name="T13" fmla="*/ 0 h 175"/>
                <a:gd name="T14" fmla="*/ 49 w 175"/>
                <a:gd name="T15" fmla="*/ 31 h 175"/>
                <a:gd name="T16" fmla="*/ 0 w 175"/>
                <a:gd name="T17" fmla="*/ 156 h 175"/>
                <a:gd name="T18" fmla="*/ 30 w 175"/>
                <a:gd name="T19" fmla="*/ 126 h 175"/>
                <a:gd name="T20" fmla="*/ 11 w 175"/>
                <a:gd name="T21" fmla="*/ 107 h 175"/>
                <a:gd name="T22" fmla="*/ 68 w 175"/>
                <a:gd name="T23" fmla="*/ 107 h 175"/>
                <a:gd name="T24" fmla="*/ 68 w 175"/>
                <a:gd name="T25" fmla="*/ 164 h 175"/>
                <a:gd name="T26" fmla="*/ 49 w 175"/>
                <a:gd name="T27" fmla="*/ 145 h 175"/>
                <a:gd name="T28" fmla="*/ 18 w 175"/>
                <a:gd name="T29" fmla="*/ 175 h 175"/>
                <a:gd name="T30" fmla="*/ 0 w 175"/>
                <a:gd name="T31" fmla="*/ 156 h 175"/>
                <a:gd name="T32" fmla="*/ 175 w 175"/>
                <a:gd name="T33" fmla="*/ 17 h 175"/>
                <a:gd name="T34" fmla="*/ 144 w 175"/>
                <a:gd name="T35" fmla="*/ 50 h 175"/>
                <a:gd name="T36" fmla="*/ 163 w 175"/>
                <a:gd name="T37" fmla="*/ 69 h 175"/>
                <a:gd name="T38" fmla="*/ 106 w 175"/>
                <a:gd name="T39" fmla="*/ 69 h 175"/>
                <a:gd name="T40" fmla="*/ 106 w 175"/>
                <a:gd name="T41" fmla="*/ 12 h 175"/>
                <a:gd name="T42" fmla="*/ 127 w 175"/>
                <a:gd name="T43" fmla="*/ 31 h 175"/>
                <a:gd name="T44" fmla="*/ 158 w 175"/>
                <a:gd name="T45" fmla="*/ 0 h 175"/>
                <a:gd name="T46" fmla="*/ 175 w 175"/>
                <a:gd name="T47" fmla="*/ 17 h 175"/>
                <a:gd name="T48" fmla="*/ 106 w 175"/>
                <a:gd name="T49" fmla="*/ 164 h 175"/>
                <a:gd name="T50" fmla="*/ 106 w 175"/>
                <a:gd name="T51" fmla="*/ 107 h 175"/>
                <a:gd name="T52" fmla="*/ 163 w 175"/>
                <a:gd name="T53" fmla="*/ 107 h 175"/>
                <a:gd name="T54" fmla="*/ 144 w 175"/>
                <a:gd name="T55" fmla="*/ 126 h 175"/>
                <a:gd name="T56" fmla="*/ 175 w 175"/>
                <a:gd name="T57" fmla="*/ 156 h 175"/>
                <a:gd name="T58" fmla="*/ 158 w 175"/>
                <a:gd name="T59" fmla="*/ 175 h 175"/>
                <a:gd name="T60" fmla="*/ 127 w 175"/>
                <a:gd name="T61" fmla="*/ 145 h 175"/>
                <a:gd name="T62" fmla="*/ 106 w 175"/>
                <a:gd name="T63" fmla="*/ 16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175">
                  <a:moveTo>
                    <a:pt x="49" y="31"/>
                  </a:moveTo>
                  <a:lnTo>
                    <a:pt x="68" y="12"/>
                  </a:lnTo>
                  <a:lnTo>
                    <a:pt x="68" y="69"/>
                  </a:lnTo>
                  <a:lnTo>
                    <a:pt x="11" y="69"/>
                  </a:lnTo>
                  <a:lnTo>
                    <a:pt x="30" y="50"/>
                  </a:lnTo>
                  <a:lnTo>
                    <a:pt x="0" y="17"/>
                  </a:lnTo>
                  <a:lnTo>
                    <a:pt x="18" y="0"/>
                  </a:lnTo>
                  <a:lnTo>
                    <a:pt x="49" y="31"/>
                  </a:lnTo>
                  <a:close/>
                  <a:moveTo>
                    <a:pt x="0" y="156"/>
                  </a:moveTo>
                  <a:lnTo>
                    <a:pt x="30" y="126"/>
                  </a:lnTo>
                  <a:lnTo>
                    <a:pt x="11" y="107"/>
                  </a:lnTo>
                  <a:lnTo>
                    <a:pt x="68" y="107"/>
                  </a:lnTo>
                  <a:lnTo>
                    <a:pt x="68" y="164"/>
                  </a:lnTo>
                  <a:lnTo>
                    <a:pt x="49" y="145"/>
                  </a:lnTo>
                  <a:lnTo>
                    <a:pt x="18" y="175"/>
                  </a:lnTo>
                  <a:lnTo>
                    <a:pt x="0" y="156"/>
                  </a:lnTo>
                  <a:close/>
                  <a:moveTo>
                    <a:pt x="175" y="17"/>
                  </a:moveTo>
                  <a:lnTo>
                    <a:pt x="144" y="50"/>
                  </a:lnTo>
                  <a:lnTo>
                    <a:pt x="163" y="69"/>
                  </a:lnTo>
                  <a:lnTo>
                    <a:pt x="106" y="69"/>
                  </a:lnTo>
                  <a:lnTo>
                    <a:pt x="106" y="12"/>
                  </a:lnTo>
                  <a:lnTo>
                    <a:pt x="127" y="31"/>
                  </a:lnTo>
                  <a:lnTo>
                    <a:pt x="158" y="0"/>
                  </a:lnTo>
                  <a:lnTo>
                    <a:pt x="175" y="17"/>
                  </a:lnTo>
                  <a:close/>
                  <a:moveTo>
                    <a:pt x="106" y="164"/>
                  </a:moveTo>
                  <a:lnTo>
                    <a:pt x="106" y="107"/>
                  </a:lnTo>
                  <a:lnTo>
                    <a:pt x="163" y="107"/>
                  </a:lnTo>
                  <a:lnTo>
                    <a:pt x="144" y="126"/>
                  </a:lnTo>
                  <a:lnTo>
                    <a:pt x="175" y="156"/>
                  </a:lnTo>
                  <a:lnTo>
                    <a:pt x="158" y="175"/>
                  </a:lnTo>
                  <a:lnTo>
                    <a:pt x="127" y="145"/>
                  </a:lnTo>
                  <a:lnTo>
                    <a:pt x="106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C2D8C60-A808-7FB3-5A81-85F53D2D0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6650" y="5192713"/>
              <a:ext cx="269875" cy="269875"/>
            </a:xfrm>
            <a:custGeom>
              <a:avLst/>
              <a:gdLst>
                <a:gd name="T0" fmla="*/ 21 w 170"/>
                <a:gd name="T1" fmla="*/ 37 h 170"/>
                <a:gd name="T2" fmla="*/ 0 w 170"/>
                <a:gd name="T3" fmla="*/ 59 h 170"/>
                <a:gd name="T4" fmla="*/ 0 w 170"/>
                <a:gd name="T5" fmla="*/ 0 h 170"/>
                <a:gd name="T6" fmla="*/ 59 w 170"/>
                <a:gd name="T7" fmla="*/ 0 h 170"/>
                <a:gd name="T8" fmla="*/ 37 w 170"/>
                <a:gd name="T9" fmla="*/ 21 h 170"/>
                <a:gd name="T10" fmla="*/ 71 w 170"/>
                <a:gd name="T11" fmla="*/ 52 h 170"/>
                <a:gd name="T12" fmla="*/ 52 w 170"/>
                <a:gd name="T13" fmla="*/ 68 h 170"/>
                <a:gd name="T14" fmla="*/ 21 w 170"/>
                <a:gd name="T15" fmla="*/ 37 h 170"/>
                <a:gd name="T16" fmla="*/ 71 w 170"/>
                <a:gd name="T17" fmla="*/ 118 h 170"/>
                <a:gd name="T18" fmla="*/ 37 w 170"/>
                <a:gd name="T19" fmla="*/ 149 h 170"/>
                <a:gd name="T20" fmla="*/ 59 w 170"/>
                <a:gd name="T21" fmla="*/ 170 h 170"/>
                <a:gd name="T22" fmla="*/ 0 w 170"/>
                <a:gd name="T23" fmla="*/ 170 h 170"/>
                <a:gd name="T24" fmla="*/ 0 w 170"/>
                <a:gd name="T25" fmla="*/ 111 h 170"/>
                <a:gd name="T26" fmla="*/ 21 w 170"/>
                <a:gd name="T27" fmla="*/ 132 h 170"/>
                <a:gd name="T28" fmla="*/ 52 w 170"/>
                <a:gd name="T29" fmla="*/ 99 h 170"/>
                <a:gd name="T30" fmla="*/ 71 w 170"/>
                <a:gd name="T31" fmla="*/ 118 h 170"/>
                <a:gd name="T32" fmla="*/ 101 w 170"/>
                <a:gd name="T33" fmla="*/ 52 h 170"/>
                <a:gd name="T34" fmla="*/ 132 w 170"/>
                <a:gd name="T35" fmla="*/ 21 h 170"/>
                <a:gd name="T36" fmla="*/ 113 w 170"/>
                <a:gd name="T37" fmla="*/ 0 h 170"/>
                <a:gd name="T38" fmla="*/ 170 w 170"/>
                <a:gd name="T39" fmla="*/ 0 h 170"/>
                <a:gd name="T40" fmla="*/ 170 w 170"/>
                <a:gd name="T41" fmla="*/ 59 h 170"/>
                <a:gd name="T42" fmla="*/ 149 w 170"/>
                <a:gd name="T43" fmla="*/ 37 h 170"/>
                <a:gd name="T44" fmla="*/ 118 w 170"/>
                <a:gd name="T45" fmla="*/ 68 h 170"/>
                <a:gd name="T46" fmla="*/ 101 w 170"/>
                <a:gd name="T47" fmla="*/ 52 h 170"/>
                <a:gd name="T48" fmla="*/ 170 w 170"/>
                <a:gd name="T49" fmla="*/ 111 h 170"/>
                <a:gd name="T50" fmla="*/ 170 w 170"/>
                <a:gd name="T51" fmla="*/ 170 h 170"/>
                <a:gd name="T52" fmla="*/ 113 w 170"/>
                <a:gd name="T53" fmla="*/ 170 h 170"/>
                <a:gd name="T54" fmla="*/ 132 w 170"/>
                <a:gd name="T55" fmla="*/ 149 h 170"/>
                <a:gd name="T56" fmla="*/ 101 w 170"/>
                <a:gd name="T57" fmla="*/ 118 h 170"/>
                <a:gd name="T58" fmla="*/ 118 w 170"/>
                <a:gd name="T59" fmla="*/ 99 h 170"/>
                <a:gd name="T60" fmla="*/ 149 w 170"/>
                <a:gd name="T61" fmla="*/ 132 h 170"/>
                <a:gd name="T62" fmla="*/ 170 w 170"/>
                <a:gd name="T63" fmla="*/ 11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0" h="170">
                  <a:moveTo>
                    <a:pt x="21" y="37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37" y="21"/>
                  </a:lnTo>
                  <a:lnTo>
                    <a:pt x="71" y="52"/>
                  </a:lnTo>
                  <a:lnTo>
                    <a:pt x="52" y="68"/>
                  </a:lnTo>
                  <a:lnTo>
                    <a:pt x="21" y="37"/>
                  </a:lnTo>
                  <a:close/>
                  <a:moveTo>
                    <a:pt x="71" y="118"/>
                  </a:moveTo>
                  <a:lnTo>
                    <a:pt x="37" y="149"/>
                  </a:lnTo>
                  <a:lnTo>
                    <a:pt x="59" y="170"/>
                  </a:lnTo>
                  <a:lnTo>
                    <a:pt x="0" y="170"/>
                  </a:lnTo>
                  <a:lnTo>
                    <a:pt x="0" y="111"/>
                  </a:lnTo>
                  <a:lnTo>
                    <a:pt x="21" y="132"/>
                  </a:lnTo>
                  <a:lnTo>
                    <a:pt x="52" y="99"/>
                  </a:lnTo>
                  <a:lnTo>
                    <a:pt x="71" y="118"/>
                  </a:lnTo>
                  <a:close/>
                  <a:moveTo>
                    <a:pt x="101" y="52"/>
                  </a:moveTo>
                  <a:lnTo>
                    <a:pt x="132" y="21"/>
                  </a:lnTo>
                  <a:lnTo>
                    <a:pt x="113" y="0"/>
                  </a:lnTo>
                  <a:lnTo>
                    <a:pt x="170" y="0"/>
                  </a:lnTo>
                  <a:lnTo>
                    <a:pt x="170" y="59"/>
                  </a:lnTo>
                  <a:lnTo>
                    <a:pt x="149" y="37"/>
                  </a:lnTo>
                  <a:lnTo>
                    <a:pt x="118" y="68"/>
                  </a:lnTo>
                  <a:lnTo>
                    <a:pt x="101" y="52"/>
                  </a:lnTo>
                  <a:close/>
                  <a:moveTo>
                    <a:pt x="170" y="111"/>
                  </a:moveTo>
                  <a:lnTo>
                    <a:pt x="170" y="170"/>
                  </a:lnTo>
                  <a:lnTo>
                    <a:pt x="113" y="170"/>
                  </a:lnTo>
                  <a:lnTo>
                    <a:pt x="132" y="149"/>
                  </a:lnTo>
                  <a:lnTo>
                    <a:pt x="101" y="118"/>
                  </a:lnTo>
                  <a:lnTo>
                    <a:pt x="118" y="99"/>
                  </a:lnTo>
                  <a:lnTo>
                    <a:pt x="149" y="132"/>
                  </a:lnTo>
                  <a:lnTo>
                    <a:pt x="170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D4663BD-8C1D-F43B-E232-F268214DA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900" y="5121275"/>
              <a:ext cx="354013" cy="349250"/>
            </a:xfrm>
            <a:custGeom>
              <a:avLst/>
              <a:gdLst>
                <a:gd name="T0" fmla="*/ 47 w 94"/>
                <a:gd name="T1" fmla="*/ 93 h 93"/>
                <a:gd name="T2" fmla="*/ 47 w 94"/>
                <a:gd name="T3" fmla="*/ 0 h 93"/>
                <a:gd name="T4" fmla="*/ 25 w 94"/>
                <a:gd name="T5" fmla="*/ 58 h 93"/>
                <a:gd name="T6" fmla="*/ 24 w 94"/>
                <a:gd name="T7" fmla="*/ 39 h 93"/>
                <a:gd name="T8" fmla="*/ 9 w 94"/>
                <a:gd name="T9" fmla="*/ 47 h 93"/>
                <a:gd name="T10" fmla="*/ 25 w 94"/>
                <a:gd name="T11" fmla="*/ 58 h 93"/>
                <a:gd name="T12" fmla="*/ 26 w 94"/>
                <a:gd name="T13" fmla="*/ 64 h 93"/>
                <a:gd name="T14" fmla="*/ 20 w 94"/>
                <a:gd name="T15" fmla="*/ 73 h 93"/>
                <a:gd name="T16" fmla="*/ 13 w 94"/>
                <a:gd name="T17" fmla="*/ 30 h 93"/>
                <a:gd name="T18" fmla="*/ 33 w 94"/>
                <a:gd name="T19" fmla="*/ 11 h 93"/>
                <a:gd name="T20" fmla="*/ 13 w 94"/>
                <a:gd name="T21" fmla="*/ 30 h 93"/>
                <a:gd name="T22" fmla="*/ 44 w 94"/>
                <a:gd name="T23" fmla="*/ 61 h 93"/>
                <a:gd name="T24" fmla="*/ 29 w 94"/>
                <a:gd name="T25" fmla="*/ 40 h 93"/>
                <a:gd name="T26" fmla="*/ 30 w 94"/>
                <a:gd name="T27" fmla="*/ 59 h 93"/>
                <a:gd name="T28" fmla="*/ 44 w 94"/>
                <a:gd name="T29" fmla="*/ 36 h 93"/>
                <a:gd name="T30" fmla="*/ 44 w 94"/>
                <a:gd name="T31" fmla="*/ 9 h 93"/>
                <a:gd name="T32" fmla="*/ 44 w 94"/>
                <a:gd name="T33" fmla="*/ 85 h 93"/>
                <a:gd name="T34" fmla="*/ 31 w 94"/>
                <a:gd name="T35" fmla="*/ 65 h 93"/>
                <a:gd name="T36" fmla="*/ 44 w 94"/>
                <a:gd name="T37" fmla="*/ 85 h 93"/>
                <a:gd name="T38" fmla="*/ 50 w 94"/>
                <a:gd name="T39" fmla="*/ 36 h 93"/>
                <a:gd name="T40" fmla="*/ 54 w 94"/>
                <a:gd name="T41" fmla="*/ 11 h 93"/>
                <a:gd name="T42" fmla="*/ 64 w 94"/>
                <a:gd name="T43" fmla="*/ 60 h 93"/>
                <a:gd name="T44" fmla="*/ 65 w 94"/>
                <a:gd name="T45" fmla="*/ 40 h 93"/>
                <a:gd name="T46" fmla="*/ 50 w 94"/>
                <a:gd name="T47" fmla="*/ 61 h 93"/>
                <a:gd name="T48" fmla="*/ 63 w 94"/>
                <a:gd name="T49" fmla="*/ 65 h 93"/>
                <a:gd name="T50" fmla="*/ 50 w 94"/>
                <a:gd name="T51" fmla="*/ 85 h 93"/>
                <a:gd name="T52" fmla="*/ 61 w 94"/>
                <a:gd name="T53" fmla="*/ 11 h 93"/>
                <a:gd name="T54" fmla="*/ 81 w 94"/>
                <a:gd name="T55" fmla="*/ 31 h 93"/>
                <a:gd name="T56" fmla="*/ 83 w 94"/>
                <a:gd name="T57" fmla="*/ 60 h 93"/>
                <a:gd name="T58" fmla="*/ 62 w 94"/>
                <a:gd name="T59" fmla="*/ 82 h 93"/>
                <a:gd name="T60" fmla="*/ 83 w 94"/>
                <a:gd name="T61" fmla="*/ 60 h 93"/>
                <a:gd name="T62" fmla="*/ 70 w 94"/>
                <a:gd name="T63" fmla="*/ 59 h 93"/>
                <a:gd name="T64" fmla="*/ 83 w 94"/>
                <a:gd name="T65" fmla="*/ 36 h 93"/>
                <a:gd name="T66" fmla="*/ 70 w 94"/>
                <a:gd name="T67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4" h="93">
                  <a:moveTo>
                    <a:pt x="94" y="47"/>
                  </a:moveTo>
                  <a:cubicBezTo>
                    <a:pt x="94" y="73"/>
                    <a:pt x="73" y="93"/>
                    <a:pt x="47" y="93"/>
                  </a:cubicBezTo>
                  <a:cubicBezTo>
                    <a:pt x="21" y="93"/>
                    <a:pt x="0" y="73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3" y="0"/>
                    <a:pt x="94" y="21"/>
                    <a:pt x="94" y="47"/>
                  </a:cubicBezTo>
                  <a:close/>
                  <a:moveTo>
                    <a:pt x="25" y="58"/>
                  </a:moveTo>
                  <a:cubicBezTo>
                    <a:pt x="24" y="55"/>
                    <a:pt x="24" y="51"/>
                    <a:pt x="24" y="47"/>
                  </a:cubicBezTo>
                  <a:cubicBezTo>
                    <a:pt x="24" y="44"/>
                    <a:pt x="24" y="42"/>
                    <a:pt x="24" y="39"/>
                  </a:cubicBezTo>
                  <a:cubicBezTo>
                    <a:pt x="18" y="38"/>
                    <a:pt x="14" y="37"/>
                    <a:pt x="11" y="35"/>
                  </a:cubicBezTo>
                  <a:cubicBezTo>
                    <a:pt x="10" y="39"/>
                    <a:pt x="9" y="43"/>
                    <a:pt x="9" y="47"/>
                  </a:cubicBezTo>
                  <a:cubicBezTo>
                    <a:pt x="9" y="48"/>
                    <a:pt x="9" y="50"/>
                    <a:pt x="9" y="52"/>
                  </a:cubicBezTo>
                  <a:cubicBezTo>
                    <a:pt x="11" y="54"/>
                    <a:pt x="16" y="57"/>
                    <a:pt x="25" y="58"/>
                  </a:cubicBezTo>
                  <a:close/>
                  <a:moveTo>
                    <a:pt x="32" y="82"/>
                  </a:moveTo>
                  <a:cubicBezTo>
                    <a:pt x="29" y="77"/>
                    <a:pt x="27" y="71"/>
                    <a:pt x="26" y="64"/>
                  </a:cubicBezTo>
                  <a:cubicBezTo>
                    <a:pt x="20" y="63"/>
                    <a:pt x="15" y="61"/>
                    <a:pt x="11" y="59"/>
                  </a:cubicBezTo>
                  <a:cubicBezTo>
                    <a:pt x="13" y="65"/>
                    <a:pt x="16" y="70"/>
                    <a:pt x="20" y="73"/>
                  </a:cubicBezTo>
                  <a:cubicBezTo>
                    <a:pt x="24" y="77"/>
                    <a:pt x="28" y="80"/>
                    <a:pt x="32" y="82"/>
                  </a:cubicBezTo>
                  <a:close/>
                  <a:moveTo>
                    <a:pt x="13" y="30"/>
                  </a:moveTo>
                  <a:cubicBezTo>
                    <a:pt x="14" y="32"/>
                    <a:pt x="16" y="32"/>
                    <a:pt x="25" y="34"/>
                  </a:cubicBezTo>
                  <a:cubicBezTo>
                    <a:pt x="26" y="25"/>
                    <a:pt x="29" y="17"/>
                    <a:pt x="33" y="11"/>
                  </a:cubicBezTo>
                  <a:cubicBezTo>
                    <a:pt x="28" y="14"/>
                    <a:pt x="24" y="16"/>
                    <a:pt x="20" y="20"/>
                  </a:cubicBezTo>
                  <a:cubicBezTo>
                    <a:pt x="17" y="23"/>
                    <a:pt x="15" y="27"/>
                    <a:pt x="13" y="30"/>
                  </a:cubicBezTo>
                  <a:close/>
                  <a:moveTo>
                    <a:pt x="30" y="59"/>
                  </a:moveTo>
                  <a:cubicBezTo>
                    <a:pt x="35" y="60"/>
                    <a:pt x="39" y="61"/>
                    <a:pt x="44" y="6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39" y="40"/>
                    <a:pt x="34" y="40"/>
                    <a:pt x="29" y="40"/>
                  </a:cubicBezTo>
                  <a:cubicBezTo>
                    <a:pt x="29" y="42"/>
                    <a:pt x="29" y="44"/>
                    <a:pt x="29" y="47"/>
                  </a:cubicBezTo>
                  <a:cubicBezTo>
                    <a:pt x="29" y="51"/>
                    <a:pt x="29" y="56"/>
                    <a:pt x="30" y="59"/>
                  </a:cubicBezTo>
                  <a:close/>
                  <a:moveTo>
                    <a:pt x="30" y="35"/>
                  </a:moveTo>
                  <a:cubicBezTo>
                    <a:pt x="35" y="35"/>
                    <a:pt x="39" y="35"/>
                    <a:pt x="44" y="3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8" y="11"/>
                    <a:pt x="32" y="21"/>
                    <a:pt x="30" y="35"/>
                  </a:cubicBezTo>
                  <a:close/>
                  <a:moveTo>
                    <a:pt x="44" y="85"/>
                  </a:moveTo>
                  <a:cubicBezTo>
                    <a:pt x="44" y="66"/>
                    <a:pt x="44" y="66"/>
                    <a:pt x="44" y="66"/>
                  </a:cubicBezTo>
                  <a:cubicBezTo>
                    <a:pt x="40" y="66"/>
                    <a:pt x="35" y="66"/>
                    <a:pt x="31" y="65"/>
                  </a:cubicBezTo>
                  <a:cubicBezTo>
                    <a:pt x="32" y="69"/>
                    <a:pt x="33" y="72"/>
                    <a:pt x="35" y="75"/>
                  </a:cubicBezTo>
                  <a:cubicBezTo>
                    <a:pt x="37" y="80"/>
                    <a:pt x="40" y="85"/>
                    <a:pt x="44" y="85"/>
                  </a:cubicBezTo>
                  <a:close/>
                  <a:moveTo>
                    <a:pt x="50" y="9"/>
                  </a:moveTo>
                  <a:cubicBezTo>
                    <a:pt x="50" y="36"/>
                    <a:pt x="50" y="36"/>
                    <a:pt x="50" y="36"/>
                  </a:cubicBezTo>
                  <a:cubicBezTo>
                    <a:pt x="55" y="35"/>
                    <a:pt x="60" y="35"/>
                    <a:pt x="64" y="35"/>
                  </a:cubicBezTo>
                  <a:cubicBezTo>
                    <a:pt x="63" y="24"/>
                    <a:pt x="58" y="15"/>
                    <a:pt x="54" y="11"/>
                  </a:cubicBezTo>
                  <a:cubicBezTo>
                    <a:pt x="52" y="10"/>
                    <a:pt x="51" y="9"/>
                    <a:pt x="50" y="9"/>
                  </a:cubicBezTo>
                  <a:close/>
                  <a:moveTo>
                    <a:pt x="64" y="60"/>
                  </a:moveTo>
                  <a:cubicBezTo>
                    <a:pt x="65" y="56"/>
                    <a:pt x="65" y="51"/>
                    <a:pt x="65" y="47"/>
                  </a:cubicBezTo>
                  <a:cubicBezTo>
                    <a:pt x="65" y="44"/>
                    <a:pt x="65" y="42"/>
                    <a:pt x="65" y="40"/>
                  </a:cubicBezTo>
                  <a:cubicBezTo>
                    <a:pt x="60" y="40"/>
                    <a:pt x="55" y="40"/>
                    <a:pt x="50" y="4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5" y="61"/>
                    <a:pt x="60" y="60"/>
                    <a:pt x="64" y="60"/>
                  </a:cubicBezTo>
                  <a:close/>
                  <a:moveTo>
                    <a:pt x="63" y="65"/>
                  </a:moveTo>
                  <a:cubicBezTo>
                    <a:pt x="59" y="66"/>
                    <a:pt x="54" y="66"/>
                    <a:pt x="50" y="6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7" y="85"/>
                    <a:pt x="61" y="72"/>
                    <a:pt x="63" y="65"/>
                  </a:cubicBezTo>
                  <a:close/>
                  <a:moveTo>
                    <a:pt x="61" y="11"/>
                  </a:moveTo>
                  <a:cubicBezTo>
                    <a:pt x="65" y="17"/>
                    <a:pt x="68" y="25"/>
                    <a:pt x="69" y="34"/>
                  </a:cubicBezTo>
                  <a:cubicBezTo>
                    <a:pt x="77" y="33"/>
                    <a:pt x="80" y="31"/>
                    <a:pt x="81" y="31"/>
                  </a:cubicBezTo>
                  <a:cubicBezTo>
                    <a:pt x="77" y="22"/>
                    <a:pt x="70" y="14"/>
                    <a:pt x="61" y="11"/>
                  </a:cubicBezTo>
                  <a:close/>
                  <a:moveTo>
                    <a:pt x="83" y="60"/>
                  </a:moveTo>
                  <a:cubicBezTo>
                    <a:pt x="79" y="62"/>
                    <a:pt x="74" y="63"/>
                    <a:pt x="69" y="64"/>
                  </a:cubicBezTo>
                  <a:cubicBezTo>
                    <a:pt x="67" y="71"/>
                    <a:pt x="65" y="77"/>
                    <a:pt x="62" y="82"/>
                  </a:cubicBezTo>
                  <a:cubicBezTo>
                    <a:pt x="66" y="80"/>
                    <a:pt x="71" y="77"/>
                    <a:pt x="74" y="73"/>
                  </a:cubicBezTo>
                  <a:cubicBezTo>
                    <a:pt x="78" y="70"/>
                    <a:pt x="81" y="65"/>
                    <a:pt x="83" y="60"/>
                  </a:cubicBezTo>
                  <a:close/>
                  <a:moveTo>
                    <a:pt x="70" y="47"/>
                  </a:moveTo>
                  <a:cubicBezTo>
                    <a:pt x="70" y="51"/>
                    <a:pt x="70" y="55"/>
                    <a:pt x="70" y="59"/>
                  </a:cubicBezTo>
                  <a:cubicBezTo>
                    <a:pt x="85" y="56"/>
                    <a:pt x="85" y="53"/>
                    <a:pt x="85" y="47"/>
                  </a:cubicBezTo>
                  <a:cubicBezTo>
                    <a:pt x="85" y="43"/>
                    <a:pt x="85" y="39"/>
                    <a:pt x="83" y="36"/>
                  </a:cubicBezTo>
                  <a:cubicBezTo>
                    <a:pt x="81" y="37"/>
                    <a:pt x="76" y="38"/>
                    <a:pt x="70" y="39"/>
                  </a:cubicBezTo>
                  <a:cubicBezTo>
                    <a:pt x="70" y="42"/>
                    <a:pt x="70" y="44"/>
                    <a:pt x="7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8E15823-781D-323C-4696-CB527A5638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6013" y="5121275"/>
              <a:ext cx="352425" cy="349250"/>
            </a:xfrm>
            <a:custGeom>
              <a:avLst/>
              <a:gdLst>
                <a:gd name="T0" fmla="*/ 94 w 94"/>
                <a:gd name="T1" fmla="*/ 47 h 93"/>
                <a:gd name="T2" fmla="*/ 47 w 94"/>
                <a:gd name="T3" fmla="*/ 93 h 93"/>
                <a:gd name="T4" fmla="*/ 0 w 94"/>
                <a:gd name="T5" fmla="*/ 47 h 93"/>
                <a:gd name="T6" fmla="*/ 47 w 94"/>
                <a:gd name="T7" fmla="*/ 0 h 93"/>
                <a:gd name="T8" fmla="*/ 94 w 94"/>
                <a:gd name="T9" fmla="*/ 47 h 93"/>
                <a:gd name="T10" fmla="*/ 71 w 94"/>
                <a:gd name="T11" fmla="*/ 32 h 93"/>
                <a:gd name="T12" fmla="*/ 61 w 94"/>
                <a:gd name="T13" fmla="*/ 22 h 93"/>
                <a:gd name="T14" fmla="*/ 47 w 94"/>
                <a:gd name="T15" fmla="*/ 37 h 93"/>
                <a:gd name="T16" fmla="*/ 33 w 94"/>
                <a:gd name="T17" fmla="*/ 22 h 93"/>
                <a:gd name="T18" fmla="*/ 23 w 94"/>
                <a:gd name="T19" fmla="*/ 32 h 93"/>
                <a:gd name="T20" fmla="*/ 38 w 94"/>
                <a:gd name="T21" fmla="*/ 47 h 93"/>
                <a:gd name="T22" fmla="*/ 23 w 94"/>
                <a:gd name="T23" fmla="*/ 61 h 93"/>
                <a:gd name="T24" fmla="*/ 33 w 94"/>
                <a:gd name="T25" fmla="*/ 71 h 93"/>
                <a:gd name="T26" fmla="*/ 47 w 94"/>
                <a:gd name="T27" fmla="*/ 56 h 93"/>
                <a:gd name="T28" fmla="*/ 61 w 94"/>
                <a:gd name="T29" fmla="*/ 71 h 93"/>
                <a:gd name="T30" fmla="*/ 71 w 94"/>
                <a:gd name="T31" fmla="*/ 61 h 93"/>
                <a:gd name="T32" fmla="*/ 57 w 94"/>
                <a:gd name="T33" fmla="*/ 47 h 93"/>
                <a:gd name="T34" fmla="*/ 71 w 94"/>
                <a:gd name="T35" fmla="*/ 3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3">
                  <a:moveTo>
                    <a:pt x="94" y="47"/>
                  </a:moveTo>
                  <a:cubicBezTo>
                    <a:pt x="94" y="73"/>
                    <a:pt x="73" y="93"/>
                    <a:pt x="47" y="93"/>
                  </a:cubicBezTo>
                  <a:cubicBezTo>
                    <a:pt x="21" y="93"/>
                    <a:pt x="0" y="73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3" y="0"/>
                    <a:pt x="94" y="21"/>
                    <a:pt x="94" y="47"/>
                  </a:cubicBezTo>
                  <a:close/>
                  <a:moveTo>
                    <a:pt x="71" y="32"/>
                  </a:moveTo>
                  <a:cubicBezTo>
                    <a:pt x="61" y="22"/>
                    <a:pt x="61" y="22"/>
                    <a:pt x="61" y="22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7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9FDC3DC-B5D5-56A2-8957-37CA78854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4188" y="5116513"/>
              <a:ext cx="357188" cy="357188"/>
            </a:xfrm>
            <a:custGeom>
              <a:avLst/>
              <a:gdLst>
                <a:gd name="T0" fmla="*/ 14 w 95"/>
                <a:gd name="T1" fmla="*/ 14 h 95"/>
                <a:gd name="T2" fmla="*/ 63 w 95"/>
                <a:gd name="T3" fmla="*/ 14 h 95"/>
                <a:gd name="T4" fmla="*/ 65 w 95"/>
                <a:gd name="T5" fmla="*/ 61 h 95"/>
                <a:gd name="T6" fmla="*/ 78 w 95"/>
                <a:gd name="T7" fmla="*/ 66 h 95"/>
                <a:gd name="T8" fmla="*/ 93 w 95"/>
                <a:gd name="T9" fmla="*/ 81 h 95"/>
                <a:gd name="T10" fmla="*/ 92 w 95"/>
                <a:gd name="T11" fmla="*/ 92 h 95"/>
                <a:gd name="T12" fmla="*/ 81 w 95"/>
                <a:gd name="T13" fmla="*/ 93 h 95"/>
                <a:gd name="T14" fmla="*/ 66 w 95"/>
                <a:gd name="T15" fmla="*/ 78 h 95"/>
                <a:gd name="T16" fmla="*/ 61 w 95"/>
                <a:gd name="T17" fmla="*/ 65 h 95"/>
                <a:gd name="T18" fmla="*/ 14 w 95"/>
                <a:gd name="T19" fmla="*/ 63 h 95"/>
                <a:gd name="T20" fmla="*/ 14 w 95"/>
                <a:gd name="T21" fmla="*/ 14 h 95"/>
                <a:gd name="T22" fmla="*/ 56 w 95"/>
                <a:gd name="T23" fmla="*/ 20 h 95"/>
                <a:gd name="T24" fmla="*/ 20 w 95"/>
                <a:gd name="T25" fmla="*/ 20 h 95"/>
                <a:gd name="T26" fmla="*/ 20 w 95"/>
                <a:gd name="T27" fmla="*/ 57 h 95"/>
                <a:gd name="T28" fmla="*/ 56 w 95"/>
                <a:gd name="T29" fmla="*/ 57 h 95"/>
                <a:gd name="T30" fmla="*/ 56 w 95"/>
                <a:gd name="T31" fmla="*/ 20 h 95"/>
                <a:gd name="T32" fmla="*/ 35 w 95"/>
                <a:gd name="T33" fmla="*/ 35 h 95"/>
                <a:gd name="T34" fmla="*/ 35 w 95"/>
                <a:gd name="T35" fmla="*/ 23 h 95"/>
                <a:gd name="T36" fmla="*/ 42 w 95"/>
                <a:gd name="T37" fmla="*/ 23 h 95"/>
                <a:gd name="T38" fmla="*/ 42 w 95"/>
                <a:gd name="T39" fmla="*/ 35 h 95"/>
                <a:gd name="T40" fmla="*/ 54 w 95"/>
                <a:gd name="T41" fmla="*/ 35 h 95"/>
                <a:gd name="T42" fmla="*/ 54 w 95"/>
                <a:gd name="T43" fmla="*/ 42 h 95"/>
                <a:gd name="T44" fmla="*/ 42 w 95"/>
                <a:gd name="T45" fmla="*/ 42 h 95"/>
                <a:gd name="T46" fmla="*/ 42 w 95"/>
                <a:gd name="T47" fmla="*/ 53 h 95"/>
                <a:gd name="T48" fmla="*/ 35 w 95"/>
                <a:gd name="T49" fmla="*/ 53 h 95"/>
                <a:gd name="T50" fmla="*/ 35 w 95"/>
                <a:gd name="T51" fmla="*/ 42 h 95"/>
                <a:gd name="T52" fmla="*/ 23 w 95"/>
                <a:gd name="T53" fmla="*/ 42 h 95"/>
                <a:gd name="T54" fmla="*/ 23 w 95"/>
                <a:gd name="T55" fmla="*/ 35 h 95"/>
                <a:gd name="T56" fmla="*/ 35 w 95"/>
                <a:gd name="T57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95">
                  <a:moveTo>
                    <a:pt x="14" y="14"/>
                  </a:moveTo>
                  <a:cubicBezTo>
                    <a:pt x="27" y="0"/>
                    <a:pt x="49" y="0"/>
                    <a:pt x="63" y="14"/>
                  </a:cubicBezTo>
                  <a:cubicBezTo>
                    <a:pt x="76" y="27"/>
                    <a:pt x="75" y="49"/>
                    <a:pt x="65" y="61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5" y="84"/>
                    <a:pt x="95" y="89"/>
                    <a:pt x="92" y="92"/>
                  </a:cubicBezTo>
                  <a:cubicBezTo>
                    <a:pt x="89" y="95"/>
                    <a:pt x="84" y="95"/>
                    <a:pt x="81" y="93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48" y="76"/>
                    <a:pt x="27" y="76"/>
                    <a:pt x="14" y="63"/>
                  </a:cubicBezTo>
                  <a:cubicBezTo>
                    <a:pt x="0" y="50"/>
                    <a:pt x="0" y="28"/>
                    <a:pt x="14" y="14"/>
                  </a:cubicBezTo>
                  <a:close/>
                  <a:moveTo>
                    <a:pt x="56" y="20"/>
                  </a:moveTo>
                  <a:cubicBezTo>
                    <a:pt x="46" y="10"/>
                    <a:pt x="30" y="10"/>
                    <a:pt x="20" y="20"/>
                  </a:cubicBezTo>
                  <a:cubicBezTo>
                    <a:pt x="10" y="30"/>
                    <a:pt x="10" y="47"/>
                    <a:pt x="20" y="57"/>
                  </a:cubicBezTo>
                  <a:cubicBezTo>
                    <a:pt x="30" y="67"/>
                    <a:pt x="46" y="67"/>
                    <a:pt x="56" y="57"/>
                  </a:cubicBezTo>
                  <a:cubicBezTo>
                    <a:pt x="66" y="47"/>
                    <a:pt x="66" y="30"/>
                    <a:pt x="56" y="20"/>
                  </a:cubicBezTo>
                  <a:close/>
                  <a:moveTo>
                    <a:pt x="35" y="35"/>
                  </a:moveTo>
                  <a:cubicBezTo>
                    <a:pt x="35" y="23"/>
                    <a:pt x="35" y="23"/>
                    <a:pt x="35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E516721-8011-3913-CDF5-D1E1450EE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0300" y="5116513"/>
              <a:ext cx="355600" cy="357188"/>
            </a:xfrm>
            <a:custGeom>
              <a:avLst/>
              <a:gdLst>
                <a:gd name="T0" fmla="*/ 14 w 95"/>
                <a:gd name="T1" fmla="*/ 14 h 95"/>
                <a:gd name="T2" fmla="*/ 63 w 95"/>
                <a:gd name="T3" fmla="*/ 14 h 95"/>
                <a:gd name="T4" fmla="*/ 65 w 95"/>
                <a:gd name="T5" fmla="*/ 61 h 95"/>
                <a:gd name="T6" fmla="*/ 78 w 95"/>
                <a:gd name="T7" fmla="*/ 66 h 95"/>
                <a:gd name="T8" fmla="*/ 93 w 95"/>
                <a:gd name="T9" fmla="*/ 81 h 95"/>
                <a:gd name="T10" fmla="*/ 92 w 95"/>
                <a:gd name="T11" fmla="*/ 92 h 95"/>
                <a:gd name="T12" fmla="*/ 81 w 95"/>
                <a:gd name="T13" fmla="*/ 93 h 95"/>
                <a:gd name="T14" fmla="*/ 66 w 95"/>
                <a:gd name="T15" fmla="*/ 78 h 95"/>
                <a:gd name="T16" fmla="*/ 61 w 95"/>
                <a:gd name="T17" fmla="*/ 65 h 95"/>
                <a:gd name="T18" fmla="*/ 14 w 95"/>
                <a:gd name="T19" fmla="*/ 63 h 95"/>
                <a:gd name="T20" fmla="*/ 14 w 95"/>
                <a:gd name="T21" fmla="*/ 14 h 95"/>
                <a:gd name="T22" fmla="*/ 56 w 95"/>
                <a:gd name="T23" fmla="*/ 20 h 95"/>
                <a:gd name="T24" fmla="*/ 20 w 95"/>
                <a:gd name="T25" fmla="*/ 20 h 95"/>
                <a:gd name="T26" fmla="*/ 20 w 95"/>
                <a:gd name="T27" fmla="*/ 57 h 95"/>
                <a:gd name="T28" fmla="*/ 56 w 95"/>
                <a:gd name="T29" fmla="*/ 57 h 95"/>
                <a:gd name="T30" fmla="*/ 56 w 95"/>
                <a:gd name="T31" fmla="*/ 20 h 95"/>
                <a:gd name="T32" fmla="*/ 54 w 95"/>
                <a:gd name="T33" fmla="*/ 33 h 95"/>
                <a:gd name="T34" fmla="*/ 54 w 95"/>
                <a:gd name="T35" fmla="*/ 44 h 95"/>
                <a:gd name="T36" fmla="*/ 23 w 95"/>
                <a:gd name="T37" fmla="*/ 44 h 95"/>
                <a:gd name="T38" fmla="*/ 23 w 95"/>
                <a:gd name="T39" fmla="*/ 33 h 95"/>
                <a:gd name="T40" fmla="*/ 54 w 95"/>
                <a:gd name="T41" fmla="*/ 3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95">
                  <a:moveTo>
                    <a:pt x="14" y="14"/>
                  </a:moveTo>
                  <a:cubicBezTo>
                    <a:pt x="27" y="0"/>
                    <a:pt x="49" y="0"/>
                    <a:pt x="63" y="14"/>
                  </a:cubicBezTo>
                  <a:cubicBezTo>
                    <a:pt x="76" y="27"/>
                    <a:pt x="75" y="49"/>
                    <a:pt x="65" y="61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5" y="84"/>
                    <a:pt x="95" y="89"/>
                    <a:pt x="92" y="92"/>
                  </a:cubicBezTo>
                  <a:cubicBezTo>
                    <a:pt x="89" y="95"/>
                    <a:pt x="84" y="95"/>
                    <a:pt x="81" y="93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48" y="76"/>
                    <a:pt x="27" y="76"/>
                    <a:pt x="14" y="63"/>
                  </a:cubicBezTo>
                  <a:cubicBezTo>
                    <a:pt x="0" y="50"/>
                    <a:pt x="0" y="28"/>
                    <a:pt x="14" y="14"/>
                  </a:cubicBezTo>
                  <a:close/>
                  <a:moveTo>
                    <a:pt x="56" y="20"/>
                  </a:moveTo>
                  <a:cubicBezTo>
                    <a:pt x="47" y="10"/>
                    <a:pt x="30" y="10"/>
                    <a:pt x="20" y="20"/>
                  </a:cubicBezTo>
                  <a:cubicBezTo>
                    <a:pt x="10" y="30"/>
                    <a:pt x="10" y="47"/>
                    <a:pt x="20" y="57"/>
                  </a:cubicBezTo>
                  <a:cubicBezTo>
                    <a:pt x="30" y="67"/>
                    <a:pt x="47" y="67"/>
                    <a:pt x="56" y="57"/>
                  </a:cubicBezTo>
                  <a:cubicBezTo>
                    <a:pt x="66" y="47"/>
                    <a:pt x="66" y="30"/>
                    <a:pt x="56" y="20"/>
                  </a:cubicBezTo>
                  <a:close/>
                  <a:moveTo>
                    <a:pt x="54" y="33"/>
                  </a:moveTo>
                  <a:cubicBezTo>
                    <a:pt x="54" y="44"/>
                    <a:pt x="54" y="44"/>
                    <a:pt x="54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5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2489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3BF8-95DC-80D1-A658-284C4BDD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E4C2C-D493-4E7F-9AD9-C83C40602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C9A4B-B5E6-4950-F718-9D82D3DAF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A1EB396-6CD2-8292-FE5E-0C0A7B5DA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662577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</p:spTree>
    <p:extLst>
      <p:ext uri="{BB962C8B-B14F-4D97-AF65-F5344CB8AC3E}">
        <p14:creationId xmlns:p14="http://schemas.microsoft.com/office/powerpoint/2010/main" val="974875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(9/10)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0102A4-1363-DF63-A575-19A056CB83A8}"/>
              </a:ext>
            </a:extLst>
          </p:cNvPr>
          <p:cNvGrpSpPr/>
          <p:nvPr/>
        </p:nvGrpSpPr>
        <p:grpSpPr>
          <a:xfrm>
            <a:off x="304800" y="944085"/>
            <a:ext cx="8900435" cy="4969829"/>
            <a:chOff x="1039813" y="601663"/>
            <a:chExt cx="10115551" cy="5648326"/>
          </a:xfrm>
          <a:solidFill>
            <a:schemeClr val="bg1"/>
          </a:solidFill>
        </p:grpSpPr>
        <p:sp>
          <p:nvSpPr>
            <p:cNvPr id="6" name="Freeform 53">
              <a:extLst>
                <a:ext uri="{FF2B5EF4-FFF2-40B4-BE49-F238E27FC236}">
                  <a16:creationId xmlns:a16="http://schemas.microsoft.com/office/drawing/2014/main" id="{DC4AB414-553D-6C48-18D8-29AAC243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63" y="631826"/>
              <a:ext cx="379413" cy="385763"/>
            </a:xfrm>
            <a:custGeom>
              <a:avLst/>
              <a:gdLst>
                <a:gd name="T0" fmla="*/ 98 w 101"/>
                <a:gd name="T1" fmla="*/ 8 h 103"/>
                <a:gd name="T2" fmla="*/ 59 w 101"/>
                <a:gd name="T3" fmla="*/ 48 h 103"/>
                <a:gd name="T4" fmla="*/ 59 w 101"/>
                <a:gd name="T5" fmla="*/ 95 h 103"/>
                <a:gd name="T6" fmla="*/ 79 w 101"/>
                <a:gd name="T7" fmla="*/ 95 h 103"/>
                <a:gd name="T8" fmla="*/ 83 w 101"/>
                <a:gd name="T9" fmla="*/ 99 h 103"/>
                <a:gd name="T10" fmla="*/ 79 w 101"/>
                <a:gd name="T11" fmla="*/ 103 h 103"/>
                <a:gd name="T12" fmla="*/ 23 w 101"/>
                <a:gd name="T13" fmla="*/ 103 h 103"/>
                <a:gd name="T14" fmla="*/ 19 w 101"/>
                <a:gd name="T15" fmla="*/ 99 h 103"/>
                <a:gd name="T16" fmla="*/ 23 w 101"/>
                <a:gd name="T17" fmla="*/ 95 h 103"/>
                <a:gd name="T18" fmla="*/ 43 w 101"/>
                <a:gd name="T19" fmla="*/ 95 h 103"/>
                <a:gd name="T20" fmla="*/ 43 w 101"/>
                <a:gd name="T21" fmla="*/ 48 h 103"/>
                <a:gd name="T22" fmla="*/ 3 w 101"/>
                <a:gd name="T23" fmla="*/ 8 h 103"/>
                <a:gd name="T24" fmla="*/ 0 w 101"/>
                <a:gd name="T25" fmla="*/ 3 h 103"/>
                <a:gd name="T26" fmla="*/ 7 w 101"/>
                <a:gd name="T27" fmla="*/ 0 h 103"/>
                <a:gd name="T28" fmla="*/ 95 w 101"/>
                <a:gd name="T29" fmla="*/ 0 h 103"/>
                <a:gd name="T30" fmla="*/ 101 w 101"/>
                <a:gd name="T31" fmla="*/ 3 h 103"/>
                <a:gd name="T32" fmla="*/ 98 w 101"/>
                <a:gd name="T33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03">
                  <a:moveTo>
                    <a:pt x="98" y="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81" y="95"/>
                    <a:pt x="83" y="97"/>
                    <a:pt x="83" y="99"/>
                  </a:cubicBezTo>
                  <a:cubicBezTo>
                    <a:pt x="83" y="102"/>
                    <a:pt x="81" y="103"/>
                    <a:pt x="79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0" y="103"/>
                    <a:pt x="19" y="102"/>
                    <a:pt x="19" y="99"/>
                  </a:cubicBezTo>
                  <a:cubicBezTo>
                    <a:pt x="19" y="97"/>
                    <a:pt x="20" y="95"/>
                    <a:pt x="23" y="95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0"/>
                    <a:pt x="4" y="0"/>
                    <a:pt x="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101" y="0"/>
                    <a:pt x="101" y="3"/>
                  </a:cubicBezTo>
                  <a:cubicBezTo>
                    <a:pt x="101" y="5"/>
                    <a:pt x="99" y="7"/>
                    <a:pt x="9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4">
              <a:extLst>
                <a:ext uri="{FF2B5EF4-FFF2-40B4-BE49-F238E27FC236}">
                  <a16:creationId xmlns:a16="http://schemas.microsoft.com/office/drawing/2014/main" id="{6FCC0D3F-9999-D994-B2E3-C8C56C5F3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088" y="631826"/>
              <a:ext cx="360363" cy="385763"/>
            </a:xfrm>
            <a:custGeom>
              <a:avLst/>
              <a:gdLst>
                <a:gd name="T0" fmla="*/ 96 w 96"/>
                <a:gd name="T1" fmla="*/ 75 h 103"/>
                <a:gd name="T2" fmla="*/ 76 w 96"/>
                <a:gd name="T3" fmla="*/ 87 h 103"/>
                <a:gd name="T4" fmla="*/ 56 w 96"/>
                <a:gd name="T5" fmla="*/ 75 h 103"/>
                <a:gd name="T6" fmla="*/ 76 w 96"/>
                <a:gd name="T7" fmla="*/ 63 h 103"/>
                <a:gd name="T8" fmla="*/ 88 w 96"/>
                <a:gd name="T9" fmla="*/ 66 h 103"/>
                <a:gd name="T10" fmla="*/ 88 w 96"/>
                <a:gd name="T11" fmla="*/ 32 h 103"/>
                <a:gd name="T12" fmla="*/ 40 w 96"/>
                <a:gd name="T13" fmla="*/ 47 h 103"/>
                <a:gd name="T14" fmla="*/ 40 w 96"/>
                <a:gd name="T15" fmla="*/ 91 h 103"/>
                <a:gd name="T16" fmla="*/ 20 w 96"/>
                <a:gd name="T17" fmla="*/ 103 h 103"/>
                <a:gd name="T18" fmla="*/ 0 w 96"/>
                <a:gd name="T19" fmla="*/ 91 h 103"/>
                <a:gd name="T20" fmla="*/ 20 w 96"/>
                <a:gd name="T21" fmla="*/ 79 h 103"/>
                <a:gd name="T22" fmla="*/ 32 w 96"/>
                <a:gd name="T23" fmla="*/ 82 h 103"/>
                <a:gd name="T24" fmla="*/ 32 w 96"/>
                <a:gd name="T25" fmla="*/ 22 h 103"/>
                <a:gd name="T26" fmla="*/ 36 w 96"/>
                <a:gd name="T27" fmla="*/ 16 h 103"/>
                <a:gd name="T28" fmla="*/ 88 w 96"/>
                <a:gd name="T29" fmla="*/ 0 h 103"/>
                <a:gd name="T30" fmla="*/ 90 w 96"/>
                <a:gd name="T31" fmla="*/ 0 h 103"/>
                <a:gd name="T32" fmla="*/ 96 w 96"/>
                <a:gd name="T33" fmla="*/ 6 h 103"/>
                <a:gd name="T34" fmla="*/ 96 w 96"/>
                <a:gd name="T35" fmla="*/ 7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103">
                  <a:moveTo>
                    <a:pt x="96" y="75"/>
                  </a:moveTo>
                  <a:cubicBezTo>
                    <a:pt x="96" y="84"/>
                    <a:pt x="82" y="87"/>
                    <a:pt x="76" y="87"/>
                  </a:cubicBezTo>
                  <a:cubicBezTo>
                    <a:pt x="69" y="87"/>
                    <a:pt x="56" y="84"/>
                    <a:pt x="56" y="75"/>
                  </a:cubicBezTo>
                  <a:cubicBezTo>
                    <a:pt x="56" y="67"/>
                    <a:pt x="69" y="63"/>
                    <a:pt x="76" y="63"/>
                  </a:cubicBezTo>
                  <a:cubicBezTo>
                    <a:pt x="80" y="63"/>
                    <a:pt x="84" y="64"/>
                    <a:pt x="88" y="6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100"/>
                    <a:pt x="26" y="103"/>
                    <a:pt x="20" y="103"/>
                  </a:cubicBezTo>
                  <a:cubicBezTo>
                    <a:pt x="13" y="103"/>
                    <a:pt x="0" y="100"/>
                    <a:pt x="0" y="91"/>
                  </a:cubicBezTo>
                  <a:cubicBezTo>
                    <a:pt x="0" y="83"/>
                    <a:pt x="13" y="79"/>
                    <a:pt x="20" y="79"/>
                  </a:cubicBezTo>
                  <a:cubicBezTo>
                    <a:pt x="24" y="79"/>
                    <a:pt x="28" y="80"/>
                    <a:pt x="32" y="8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19"/>
                    <a:pt x="33" y="17"/>
                    <a:pt x="36" y="1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9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lnTo>
                    <a:pt x="96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5">
              <a:extLst>
                <a:ext uri="{FF2B5EF4-FFF2-40B4-BE49-F238E27FC236}">
                  <a16:creationId xmlns:a16="http://schemas.microsoft.com/office/drawing/2014/main" id="{BE41096E-A04B-22BF-3130-63E022B369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6" y="631826"/>
              <a:ext cx="390525" cy="385763"/>
            </a:xfrm>
            <a:custGeom>
              <a:avLst/>
              <a:gdLst>
                <a:gd name="T0" fmla="*/ 96 w 104"/>
                <a:gd name="T1" fmla="*/ 103 h 103"/>
                <a:gd name="T2" fmla="*/ 90 w 104"/>
                <a:gd name="T3" fmla="*/ 101 h 103"/>
                <a:gd name="T4" fmla="*/ 69 w 104"/>
                <a:gd name="T5" fmla="*/ 80 h 103"/>
                <a:gd name="T6" fmla="*/ 44 w 104"/>
                <a:gd name="T7" fmla="*/ 87 h 103"/>
                <a:gd name="T8" fmla="*/ 0 w 104"/>
                <a:gd name="T9" fmla="*/ 44 h 103"/>
                <a:gd name="T10" fmla="*/ 44 w 104"/>
                <a:gd name="T11" fmla="*/ 0 h 103"/>
                <a:gd name="T12" fmla="*/ 88 w 104"/>
                <a:gd name="T13" fmla="*/ 44 h 103"/>
                <a:gd name="T14" fmla="*/ 80 w 104"/>
                <a:gd name="T15" fmla="*/ 68 h 103"/>
                <a:gd name="T16" fmla="*/ 101 w 104"/>
                <a:gd name="T17" fmla="*/ 90 h 103"/>
                <a:gd name="T18" fmla="*/ 104 w 104"/>
                <a:gd name="T19" fmla="*/ 95 h 103"/>
                <a:gd name="T20" fmla="*/ 96 w 104"/>
                <a:gd name="T21" fmla="*/ 103 h 103"/>
                <a:gd name="T22" fmla="*/ 44 w 104"/>
                <a:gd name="T23" fmla="*/ 16 h 103"/>
                <a:gd name="T24" fmla="*/ 16 w 104"/>
                <a:gd name="T25" fmla="*/ 44 h 103"/>
                <a:gd name="T26" fmla="*/ 44 w 104"/>
                <a:gd name="T27" fmla="*/ 71 h 103"/>
                <a:gd name="T28" fmla="*/ 72 w 104"/>
                <a:gd name="T29" fmla="*/ 44 h 103"/>
                <a:gd name="T30" fmla="*/ 44 w 104"/>
                <a:gd name="T31" fmla="*/ 1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103">
                  <a:moveTo>
                    <a:pt x="96" y="103"/>
                  </a:moveTo>
                  <a:cubicBezTo>
                    <a:pt x="94" y="103"/>
                    <a:pt x="92" y="103"/>
                    <a:pt x="90" y="10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1" y="85"/>
                    <a:pt x="53" y="87"/>
                    <a:pt x="44" y="87"/>
                  </a:cubicBezTo>
                  <a:cubicBezTo>
                    <a:pt x="20" y="87"/>
                    <a:pt x="0" y="68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ubicBezTo>
                    <a:pt x="68" y="0"/>
                    <a:pt x="88" y="19"/>
                    <a:pt x="88" y="44"/>
                  </a:cubicBezTo>
                  <a:cubicBezTo>
                    <a:pt x="88" y="52"/>
                    <a:pt x="85" y="61"/>
                    <a:pt x="80" y="68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103" y="91"/>
                    <a:pt x="104" y="93"/>
                    <a:pt x="104" y="95"/>
                  </a:cubicBezTo>
                  <a:cubicBezTo>
                    <a:pt x="104" y="100"/>
                    <a:pt x="100" y="103"/>
                    <a:pt x="96" y="103"/>
                  </a:cubicBezTo>
                  <a:close/>
                  <a:moveTo>
                    <a:pt x="44" y="16"/>
                  </a:moveTo>
                  <a:cubicBezTo>
                    <a:pt x="28" y="16"/>
                    <a:pt x="16" y="28"/>
                    <a:pt x="16" y="44"/>
                  </a:cubicBezTo>
                  <a:cubicBezTo>
                    <a:pt x="16" y="59"/>
                    <a:pt x="28" y="71"/>
                    <a:pt x="44" y="71"/>
                  </a:cubicBezTo>
                  <a:cubicBezTo>
                    <a:pt x="59" y="71"/>
                    <a:pt x="72" y="59"/>
                    <a:pt x="72" y="44"/>
                  </a:cubicBezTo>
                  <a:cubicBezTo>
                    <a:pt x="72" y="28"/>
                    <a:pt x="59" y="16"/>
                    <a:pt x="4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6">
              <a:extLst>
                <a:ext uri="{FF2B5EF4-FFF2-40B4-BE49-F238E27FC236}">
                  <a16:creationId xmlns:a16="http://schemas.microsoft.com/office/drawing/2014/main" id="{C4FF4A57-8C02-5475-7421-C316728E4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388" y="660401"/>
              <a:ext cx="420688" cy="327025"/>
            </a:xfrm>
            <a:custGeom>
              <a:avLst/>
              <a:gdLst>
                <a:gd name="T0" fmla="*/ 112 w 112"/>
                <a:gd name="T1" fmla="*/ 77 h 87"/>
                <a:gd name="T2" fmla="*/ 102 w 112"/>
                <a:gd name="T3" fmla="*/ 87 h 87"/>
                <a:gd name="T4" fmla="*/ 10 w 112"/>
                <a:gd name="T5" fmla="*/ 87 h 87"/>
                <a:gd name="T6" fmla="*/ 0 w 112"/>
                <a:gd name="T7" fmla="*/ 77 h 87"/>
                <a:gd name="T8" fmla="*/ 0 w 112"/>
                <a:gd name="T9" fmla="*/ 10 h 87"/>
                <a:gd name="T10" fmla="*/ 10 w 112"/>
                <a:gd name="T11" fmla="*/ 0 h 87"/>
                <a:gd name="T12" fmla="*/ 102 w 112"/>
                <a:gd name="T13" fmla="*/ 0 h 87"/>
                <a:gd name="T14" fmla="*/ 112 w 112"/>
                <a:gd name="T15" fmla="*/ 10 h 87"/>
                <a:gd name="T16" fmla="*/ 112 w 112"/>
                <a:gd name="T17" fmla="*/ 77 h 87"/>
                <a:gd name="T18" fmla="*/ 102 w 112"/>
                <a:gd name="T19" fmla="*/ 8 h 87"/>
                <a:gd name="T20" fmla="*/ 10 w 112"/>
                <a:gd name="T21" fmla="*/ 8 h 87"/>
                <a:gd name="T22" fmla="*/ 8 w 112"/>
                <a:gd name="T23" fmla="*/ 10 h 87"/>
                <a:gd name="T24" fmla="*/ 18 w 112"/>
                <a:gd name="T25" fmla="*/ 27 h 87"/>
                <a:gd name="T26" fmla="*/ 43 w 112"/>
                <a:gd name="T27" fmla="*/ 47 h 87"/>
                <a:gd name="T28" fmla="*/ 56 w 112"/>
                <a:gd name="T29" fmla="*/ 55 h 87"/>
                <a:gd name="T30" fmla="*/ 56 w 112"/>
                <a:gd name="T31" fmla="*/ 55 h 87"/>
                <a:gd name="T32" fmla="*/ 56 w 112"/>
                <a:gd name="T33" fmla="*/ 55 h 87"/>
                <a:gd name="T34" fmla="*/ 70 w 112"/>
                <a:gd name="T35" fmla="*/ 47 h 87"/>
                <a:gd name="T36" fmla="*/ 95 w 112"/>
                <a:gd name="T37" fmla="*/ 27 h 87"/>
                <a:gd name="T38" fmla="*/ 104 w 112"/>
                <a:gd name="T39" fmla="*/ 12 h 87"/>
                <a:gd name="T40" fmla="*/ 102 w 112"/>
                <a:gd name="T41" fmla="*/ 8 h 87"/>
                <a:gd name="T42" fmla="*/ 104 w 112"/>
                <a:gd name="T43" fmla="*/ 30 h 87"/>
                <a:gd name="T44" fmla="*/ 100 w 112"/>
                <a:gd name="T45" fmla="*/ 34 h 87"/>
                <a:gd name="T46" fmla="*/ 73 w 112"/>
                <a:gd name="T47" fmla="*/ 55 h 87"/>
                <a:gd name="T48" fmla="*/ 56 w 112"/>
                <a:gd name="T49" fmla="*/ 63 h 87"/>
                <a:gd name="T50" fmla="*/ 56 w 112"/>
                <a:gd name="T51" fmla="*/ 63 h 87"/>
                <a:gd name="T52" fmla="*/ 56 w 112"/>
                <a:gd name="T53" fmla="*/ 63 h 87"/>
                <a:gd name="T54" fmla="*/ 39 w 112"/>
                <a:gd name="T55" fmla="*/ 55 h 87"/>
                <a:gd name="T56" fmla="*/ 13 w 112"/>
                <a:gd name="T57" fmla="*/ 34 h 87"/>
                <a:gd name="T58" fmla="*/ 8 w 112"/>
                <a:gd name="T59" fmla="*/ 30 h 87"/>
                <a:gd name="T60" fmla="*/ 8 w 112"/>
                <a:gd name="T61" fmla="*/ 77 h 87"/>
                <a:gd name="T62" fmla="*/ 10 w 112"/>
                <a:gd name="T63" fmla="*/ 79 h 87"/>
                <a:gd name="T64" fmla="*/ 102 w 112"/>
                <a:gd name="T65" fmla="*/ 79 h 87"/>
                <a:gd name="T66" fmla="*/ 104 w 112"/>
                <a:gd name="T67" fmla="*/ 77 h 87"/>
                <a:gd name="T68" fmla="*/ 104 w 112"/>
                <a:gd name="T69" fmla="*/ 3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87">
                  <a:moveTo>
                    <a:pt x="112" y="77"/>
                  </a:moveTo>
                  <a:cubicBezTo>
                    <a:pt x="112" y="83"/>
                    <a:pt x="108" y="87"/>
                    <a:pt x="102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5" y="87"/>
                    <a:pt x="0" y="83"/>
                    <a:pt x="0" y="7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2" y="4"/>
                    <a:pt x="112" y="10"/>
                  </a:cubicBezTo>
                  <a:lnTo>
                    <a:pt x="112" y="77"/>
                  </a:lnTo>
                  <a:close/>
                  <a:moveTo>
                    <a:pt x="102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8" y="8"/>
                    <a:pt x="8" y="10"/>
                  </a:cubicBezTo>
                  <a:cubicBezTo>
                    <a:pt x="8" y="17"/>
                    <a:pt x="12" y="23"/>
                    <a:pt x="18" y="27"/>
                  </a:cubicBezTo>
                  <a:cubicBezTo>
                    <a:pt x="26" y="34"/>
                    <a:pt x="34" y="40"/>
                    <a:pt x="43" y="47"/>
                  </a:cubicBezTo>
                  <a:cubicBezTo>
                    <a:pt x="46" y="50"/>
                    <a:pt x="52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1" y="55"/>
                    <a:pt x="67" y="50"/>
                    <a:pt x="70" y="47"/>
                  </a:cubicBezTo>
                  <a:cubicBezTo>
                    <a:pt x="78" y="40"/>
                    <a:pt x="87" y="34"/>
                    <a:pt x="95" y="27"/>
                  </a:cubicBezTo>
                  <a:cubicBezTo>
                    <a:pt x="99" y="24"/>
                    <a:pt x="104" y="17"/>
                    <a:pt x="104" y="12"/>
                  </a:cubicBezTo>
                  <a:cubicBezTo>
                    <a:pt x="104" y="10"/>
                    <a:pt x="105" y="8"/>
                    <a:pt x="102" y="8"/>
                  </a:cubicBezTo>
                  <a:close/>
                  <a:moveTo>
                    <a:pt x="104" y="30"/>
                  </a:moveTo>
                  <a:cubicBezTo>
                    <a:pt x="103" y="31"/>
                    <a:pt x="102" y="32"/>
                    <a:pt x="100" y="34"/>
                  </a:cubicBezTo>
                  <a:cubicBezTo>
                    <a:pt x="91" y="41"/>
                    <a:pt x="82" y="48"/>
                    <a:pt x="73" y="55"/>
                  </a:cubicBezTo>
                  <a:cubicBezTo>
                    <a:pt x="69" y="59"/>
                    <a:pt x="63" y="63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44" y="59"/>
                    <a:pt x="39" y="55"/>
                  </a:cubicBezTo>
                  <a:cubicBezTo>
                    <a:pt x="31" y="48"/>
                    <a:pt x="22" y="41"/>
                    <a:pt x="13" y="34"/>
                  </a:cubicBezTo>
                  <a:cubicBezTo>
                    <a:pt x="11" y="32"/>
                    <a:pt x="10" y="31"/>
                    <a:pt x="8" y="30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9"/>
                    <a:pt x="9" y="79"/>
                    <a:pt x="10" y="79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103" y="79"/>
                    <a:pt x="104" y="79"/>
                    <a:pt x="104" y="77"/>
                  </a:cubicBezTo>
                  <a:lnTo>
                    <a:pt x="10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894E7416-448D-5AD1-A155-E3F6FDDAD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3" y="631826"/>
              <a:ext cx="420688" cy="355600"/>
            </a:xfrm>
            <a:custGeom>
              <a:avLst/>
              <a:gdLst>
                <a:gd name="T0" fmla="*/ 54 w 112"/>
                <a:gd name="T1" fmla="*/ 94 h 95"/>
                <a:gd name="T2" fmla="*/ 15 w 112"/>
                <a:gd name="T3" fmla="*/ 57 h 95"/>
                <a:gd name="T4" fmla="*/ 0 w 112"/>
                <a:gd name="T5" fmla="*/ 29 h 95"/>
                <a:gd name="T6" fmla="*/ 30 w 112"/>
                <a:gd name="T7" fmla="*/ 0 h 95"/>
                <a:gd name="T8" fmla="*/ 56 w 112"/>
                <a:gd name="T9" fmla="*/ 13 h 95"/>
                <a:gd name="T10" fmla="*/ 82 w 112"/>
                <a:gd name="T11" fmla="*/ 0 h 95"/>
                <a:gd name="T12" fmla="*/ 112 w 112"/>
                <a:gd name="T13" fmla="*/ 29 h 95"/>
                <a:gd name="T14" fmla="*/ 98 w 112"/>
                <a:gd name="T15" fmla="*/ 57 h 95"/>
                <a:gd name="T16" fmla="*/ 59 w 112"/>
                <a:gd name="T17" fmla="*/ 94 h 95"/>
                <a:gd name="T18" fmla="*/ 56 w 112"/>
                <a:gd name="T19" fmla="*/ 95 h 95"/>
                <a:gd name="T20" fmla="*/ 54 w 112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95">
                  <a:moveTo>
                    <a:pt x="54" y="94"/>
                  </a:moveTo>
                  <a:cubicBezTo>
                    <a:pt x="15" y="57"/>
                    <a:pt x="15" y="57"/>
                    <a:pt x="15" y="57"/>
                  </a:cubicBezTo>
                  <a:cubicBezTo>
                    <a:pt x="14" y="56"/>
                    <a:pt x="0" y="44"/>
                    <a:pt x="0" y="29"/>
                  </a:cubicBezTo>
                  <a:cubicBezTo>
                    <a:pt x="0" y="10"/>
                    <a:pt x="12" y="0"/>
                    <a:pt x="30" y="0"/>
                  </a:cubicBezTo>
                  <a:cubicBezTo>
                    <a:pt x="41" y="0"/>
                    <a:pt x="51" y="8"/>
                    <a:pt x="56" y="13"/>
                  </a:cubicBezTo>
                  <a:cubicBezTo>
                    <a:pt x="61" y="8"/>
                    <a:pt x="72" y="0"/>
                    <a:pt x="82" y="0"/>
                  </a:cubicBezTo>
                  <a:cubicBezTo>
                    <a:pt x="101" y="0"/>
                    <a:pt x="112" y="10"/>
                    <a:pt x="112" y="29"/>
                  </a:cubicBezTo>
                  <a:cubicBezTo>
                    <a:pt x="112" y="44"/>
                    <a:pt x="99" y="56"/>
                    <a:pt x="98" y="57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8" y="95"/>
                    <a:pt x="57" y="95"/>
                    <a:pt x="56" y="95"/>
                  </a:cubicBezTo>
                  <a:cubicBezTo>
                    <a:pt x="55" y="95"/>
                    <a:pt x="54" y="95"/>
                    <a:pt x="5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AF3CCDB1-7E2C-9B39-D46C-F716E84FE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6" y="608013"/>
              <a:ext cx="390525" cy="373063"/>
            </a:xfrm>
            <a:custGeom>
              <a:avLst/>
              <a:gdLst>
                <a:gd name="T0" fmla="*/ 102 w 104"/>
                <a:gd name="T1" fmla="*/ 41 h 99"/>
                <a:gd name="T2" fmla="*/ 79 w 104"/>
                <a:gd name="T3" fmla="*/ 63 h 99"/>
                <a:gd name="T4" fmla="*/ 85 w 104"/>
                <a:gd name="T5" fmla="*/ 94 h 99"/>
                <a:gd name="T6" fmla="*/ 85 w 104"/>
                <a:gd name="T7" fmla="*/ 96 h 99"/>
                <a:gd name="T8" fmla="*/ 82 w 104"/>
                <a:gd name="T9" fmla="*/ 99 h 99"/>
                <a:gd name="T10" fmla="*/ 80 w 104"/>
                <a:gd name="T11" fmla="*/ 98 h 99"/>
                <a:gd name="T12" fmla="*/ 52 w 104"/>
                <a:gd name="T13" fmla="*/ 83 h 99"/>
                <a:gd name="T14" fmla="*/ 24 w 104"/>
                <a:gd name="T15" fmla="*/ 98 h 99"/>
                <a:gd name="T16" fmla="*/ 21 w 104"/>
                <a:gd name="T17" fmla="*/ 99 h 99"/>
                <a:gd name="T18" fmla="*/ 18 w 104"/>
                <a:gd name="T19" fmla="*/ 96 h 99"/>
                <a:gd name="T20" fmla="*/ 19 w 104"/>
                <a:gd name="T21" fmla="*/ 94 h 99"/>
                <a:gd name="T22" fmla="*/ 24 w 104"/>
                <a:gd name="T23" fmla="*/ 63 h 99"/>
                <a:gd name="T24" fmla="*/ 1 w 104"/>
                <a:gd name="T25" fmla="*/ 41 h 99"/>
                <a:gd name="T26" fmla="*/ 0 w 104"/>
                <a:gd name="T27" fmla="*/ 38 h 99"/>
                <a:gd name="T28" fmla="*/ 3 w 104"/>
                <a:gd name="T29" fmla="*/ 35 h 99"/>
                <a:gd name="T30" fmla="*/ 34 w 104"/>
                <a:gd name="T31" fmla="*/ 31 h 99"/>
                <a:gd name="T32" fmla="*/ 49 w 104"/>
                <a:gd name="T33" fmla="*/ 2 h 99"/>
                <a:gd name="T34" fmla="*/ 52 w 104"/>
                <a:gd name="T35" fmla="*/ 0 h 99"/>
                <a:gd name="T36" fmla="*/ 55 w 104"/>
                <a:gd name="T37" fmla="*/ 2 h 99"/>
                <a:gd name="T38" fmla="*/ 69 w 104"/>
                <a:gd name="T39" fmla="*/ 31 h 99"/>
                <a:gd name="T40" fmla="*/ 100 w 104"/>
                <a:gd name="T41" fmla="*/ 35 h 99"/>
                <a:gd name="T42" fmla="*/ 104 w 104"/>
                <a:gd name="T43" fmla="*/ 38 h 99"/>
                <a:gd name="T44" fmla="*/ 102 w 104"/>
                <a:gd name="T45" fmla="*/ 4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4" h="99">
                  <a:moveTo>
                    <a:pt x="102" y="41"/>
                  </a:moveTo>
                  <a:cubicBezTo>
                    <a:pt x="79" y="63"/>
                    <a:pt x="79" y="63"/>
                    <a:pt x="79" y="63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85" y="95"/>
                    <a:pt x="85" y="95"/>
                    <a:pt x="85" y="96"/>
                  </a:cubicBezTo>
                  <a:cubicBezTo>
                    <a:pt x="85" y="97"/>
                    <a:pt x="84" y="99"/>
                    <a:pt x="82" y="99"/>
                  </a:cubicBezTo>
                  <a:cubicBezTo>
                    <a:pt x="81" y="99"/>
                    <a:pt x="80" y="98"/>
                    <a:pt x="80" y="98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3" y="98"/>
                    <a:pt x="22" y="99"/>
                    <a:pt x="21" y="99"/>
                  </a:cubicBezTo>
                  <a:cubicBezTo>
                    <a:pt x="19" y="99"/>
                    <a:pt x="18" y="97"/>
                    <a:pt x="18" y="96"/>
                  </a:cubicBezTo>
                  <a:cubicBezTo>
                    <a:pt x="18" y="95"/>
                    <a:pt x="18" y="95"/>
                    <a:pt x="19" y="94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39"/>
                    <a:pt x="0" y="38"/>
                  </a:cubicBezTo>
                  <a:cubicBezTo>
                    <a:pt x="0" y="36"/>
                    <a:pt x="2" y="35"/>
                    <a:pt x="3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"/>
                    <a:pt x="50" y="0"/>
                    <a:pt x="52" y="0"/>
                  </a:cubicBezTo>
                  <a:cubicBezTo>
                    <a:pt x="53" y="0"/>
                    <a:pt x="54" y="1"/>
                    <a:pt x="55" y="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4" y="36"/>
                    <a:pt x="104" y="38"/>
                  </a:cubicBezTo>
                  <a:cubicBezTo>
                    <a:pt x="104" y="39"/>
                    <a:pt x="103" y="40"/>
                    <a:pt x="10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9">
              <a:extLst>
                <a:ext uri="{FF2B5EF4-FFF2-40B4-BE49-F238E27FC236}">
                  <a16:creationId xmlns:a16="http://schemas.microsoft.com/office/drawing/2014/main" id="{243F0F77-3B81-6415-7824-3CAF13418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9188" y="608013"/>
              <a:ext cx="385763" cy="373063"/>
            </a:xfrm>
            <a:custGeom>
              <a:avLst/>
              <a:gdLst>
                <a:gd name="T0" fmla="*/ 102 w 103"/>
                <a:gd name="T1" fmla="*/ 41 h 99"/>
                <a:gd name="T2" fmla="*/ 79 w 103"/>
                <a:gd name="T3" fmla="*/ 63 h 99"/>
                <a:gd name="T4" fmla="*/ 85 w 103"/>
                <a:gd name="T5" fmla="*/ 94 h 99"/>
                <a:gd name="T6" fmla="*/ 85 w 103"/>
                <a:gd name="T7" fmla="*/ 96 h 99"/>
                <a:gd name="T8" fmla="*/ 82 w 103"/>
                <a:gd name="T9" fmla="*/ 99 h 99"/>
                <a:gd name="T10" fmla="*/ 80 w 103"/>
                <a:gd name="T11" fmla="*/ 98 h 99"/>
                <a:gd name="T12" fmla="*/ 52 w 103"/>
                <a:gd name="T13" fmla="*/ 83 h 99"/>
                <a:gd name="T14" fmla="*/ 24 w 103"/>
                <a:gd name="T15" fmla="*/ 98 h 99"/>
                <a:gd name="T16" fmla="*/ 21 w 103"/>
                <a:gd name="T17" fmla="*/ 99 h 99"/>
                <a:gd name="T18" fmla="*/ 18 w 103"/>
                <a:gd name="T19" fmla="*/ 96 h 99"/>
                <a:gd name="T20" fmla="*/ 19 w 103"/>
                <a:gd name="T21" fmla="*/ 94 h 99"/>
                <a:gd name="T22" fmla="*/ 24 w 103"/>
                <a:gd name="T23" fmla="*/ 63 h 99"/>
                <a:gd name="T24" fmla="*/ 1 w 103"/>
                <a:gd name="T25" fmla="*/ 41 h 99"/>
                <a:gd name="T26" fmla="*/ 0 w 103"/>
                <a:gd name="T27" fmla="*/ 38 h 99"/>
                <a:gd name="T28" fmla="*/ 3 w 103"/>
                <a:gd name="T29" fmla="*/ 35 h 99"/>
                <a:gd name="T30" fmla="*/ 34 w 103"/>
                <a:gd name="T31" fmla="*/ 31 h 99"/>
                <a:gd name="T32" fmla="*/ 48 w 103"/>
                <a:gd name="T33" fmla="*/ 2 h 99"/>
                <a:gd name="T34" fmla="*/ 52 w 103"/>
                <a:gd name="T35" fmla="*/ 0 h 99"/>
                <a:gd name="T36" fmla="*/ 55 w 103"/>
                <a:gd name="T37" fmla="*/ 2 h 99"/>
                <a:gd name="T38" fmla="*/ 69 w 103"/>
                <a:gd name="T39" fmla="*/ 31 h 99"/>
                <a:gd name="T40" fmla="*/ 100 w 103"/>
                <a:gd name="T41" fmla="*/ 35 h 99"/>
                <a:gd name="T42" fmla="*/ 103 w 103"/>
                <a:gd name="T43" fmla="*/ 38 h 99"/>
                <a:gd name="T44" fmla="*/ 102 w 103"/>
                <a:gd name="T45" fmla="*/ 41 h 99"/>
                <a:gd name="T46" fmla="*/ 90 w 103"/>
                <a:gd name="T47" fmla="*/ 42 h 99"/>
                <a:gd name="T48" fmla="*/ 63 w 103"/>
                <a:gd name="T49" fmla="*/ 38 h 99"/>
                <a:gd name="T50" fmla="*/ 52 w 103"/>
                <a:gd name="T51" fmla="*/ 14 h 99"/>
                <a:gd name="T52" fmla="*/ 40 w 103"/>
                <a:gd name="T53" fmla="*/ 38 h 99"/>
                <a:gd name="T54" fmla="*/ 13 w 103"/>
                <a:gd name="T55" fmla="*/ 42 h 99"/>
                <a:gd name="T56" fmla="*/ 33 w 103"/>
                <a:gd name="T57" fmla="*/ 60 h 99"/>
                <a:gd name="T58" fmla="*/ 28 w 103"/>
                <a:gd name="T59" fmla="*/ 87 h 99"/>
                <a:gd name="T60" fmla="*/ 52 w 103"/>
                <a:gd name="T61" fmla="*/ 74 h 99"/>
                <a:gd name="T62" fmla="*/ 75 w 103"/>
                <a:gd name="T63" fmla="*/ 87 h 99"/>
                <a:gd name="T64" fmla="*/ 71 w 103"/>
                <a:gd name="T65" fmla="*/ 60 h 99"/>
                <a:gd name="T66" fmla="*/ 90 w 103"/>
                <a:gd name="T67" fmla="*/ 4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99">
                  <a:moveTo>
                    <a:pt x="102" y="41"/>
                  </a:moveTo>
                  <a:cubicBezTo>
                    <a:pt x="79" y="63"/>
                    <a:pt x="79" y="63"/>
                    <a:pt x="79" y="63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85" y="95"/>
                    <a:pt x="85" y="95"/>
                    <a:pt x="85" y="96"/>
                  </a:cubicBezTo>
                  <a:cubicBezTo>
                    <a:pt x="85" y="97"/>
                    <a:pt x="84" y="99"/>
                    <a:pt x="82" y="99"/>
                  </a:cubicBezTo>
                  <a:cubicBezTo>
                    <a:pt x="81" y="99"/>
                    <a:pt x="80" y="98"/>
                    <a:pt x="80" y="98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3" y="98"/>
                    <a:pt x="22" y="99"/>
                    <a:pt x="21" y="99"/>
                  </a:cubicBezTo>
                  <a:cubicBezTo>
                    <a:pt x="19" y="99"/>
                    <a:pt x="18" y="97"/>
                    <a:pt x="18" y="96"/>
                  </a:cubicBezTo>
                  <a:cubicBezTo>
                    <a:pt x="18" y="95"/>
                    <a:pt x="18" y="95"/>
                    <a:pt x="19" y="94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39"/>
                    <a:pt x="0" y="38"/>
                  </a:cubicBezTo>
                  <a:cubicBezTo>
                    <a:pt x="0" y="36"/>
                    <a:pt x="2" y="35"/>
                    <a:pt x="3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1"/>
                    <a:pt x="50" y="0"/>
                    <a:pt x="52" y="0"/>
                  </a:cubicBezTo>
                  <a:cubicBezTo>
                    <a:pt x="53" y="0"/>
                    <a:pt x="54" y="1"/>
                    <a:pt x="55" y="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5"/>
                    <a:pt x="103" y="36"/>
                    <a:pt x="103" y="38"/>
                  </a:cubicBezTo>
                  <a:cubicBezTo>
                    <a:pt x="103" y="39"/>
                    <a:pt x="103" y="40"/>
                    <a:pt x="102" y="41"/>
                  </a:cubicBezTo>
                  <a:close/>
                  <a:moveTo>
                    <a:pt x="90" y="42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1" y="60"/>
                    <a:pt x="71" y="60"/>
                    <a:pt x="71" y="60"/>
                  </a:cubicBezTo>
                  <a:lnTo>
                    <a:pt x="9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0">
              <a:extLst>
                <a:ext uri="{FF2B5EF4-FFF2-40B4-BE49-F238E27FC236}">
                  <a16:creationId xmlns:a16="http://schemas.microsoft.com/office/drawing/2014/main" id="{5F050BCE-F43C-B246-7724-8ECC11FAC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0701" y="631826"/>
              <a:ext cx="330200" cy="355600"/>
            </a:xfrm>
            <a:custGeom>
              <a:avLst/>
              <a:gdLst>
                <a:gd name="T0" fmla="*/ 71 w 88"/>
                <a:gd name="T1" fmla="*/ 95 h 95"/>
                <a:gd name="T2" fmla="*/ 17 w 88"/>
                <a:gd name="T3" fmla="*/ 95 h 95"/>
                <a:gd name="T4" fmla="*/ 0 w 88"/>
                <a:gd name="T5" fmla="*/ 79 h 95"/>
                <a:gd name="T6" fmla="*/ 22 w 88"/>
                <a:gd name="T7" fmla="*/ 44 h 95"/>
                <a:gd name="T8" fmla="*/ 44 w 88"/>
                <a:gd name="T9" fmla="*/ 52 h 95"/>
                <a:gd name="T10" fmla="*/ 67 w 88"/>
                <a:gd name="T11" fmla="*/ 44 h 95"/>
                <a:gd name="T12" fmla="*/ 88 w 88"/>
                <a:gd name="T13" fmla="*/ 79 h 95"/>
                <a:gd name="T14" fmla="*/ 71 w 88"/>
                <a:gd name="T15" fmla="*/ 95 h 95"/>
                <a:gd name="T16" fmla="*/ 44 w 88"/>
                <a:gd name="T17" fmla="*/ 48 h 95"/>
                <a:gd name="T18" fmla="*/ 20 w 88"/>
                <a:gd name="T19" fmla="*/ 24 h 95"/>
                <a:gd name="T20" fmla="*/ 44 w 88"/>
                <a:gd name="T21" fmla="*/ 0 h 95"/>
                <a:gd name="T22" fmla="*/ 68 w 88"/>
                <a:gd name="T23" fmla="*/ 24 h 95"/>
                <a:gd name="T24" fmla="*/ 44 w 88"/>
                <a:gd name="T25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95">
                  <a:moveTo>
                    <a:pt x="71" y="95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7" y="95"/>
                    <a:pt x="0" y="89"/>
                    <a:pt x="0" y="79"/>
                  </a:cubicBezTo>
                  <a:cubicBezTo>
                    <a:pt x="0" y="65"/>
                    <a:pt x="4" y="44"/>
                    <a:pt x="22" y="44"/>
                  </a:cubicBezTo>
                  <a:cubicBezTo>
                    <a:pt x="24" y="44"/>
                    <a:pt x="32" y="52"/>
                    <a:pt x="44" y="52"/>
                  </a:cubicBezTo>
                  <a:cubicBezTo>
                    <a:pt x="56" y="52"/>
                    <a:pt x="65" y="44"/>
                    <a:pt x="67" y="44"/>
                  </a:cubicBezTo>
                  <a:cubicBezTo>
                    <a:pt x="85" y="44"/>
                    <a:pt x="88" y="65"/>
                    <a:pt x="88" y="79"/>
                  </a:cubicBezTo>
                  <a:cubicBezTo>
                    <a:pt x="88" y="89"/>
                    <a:pt x="81" y="95"/>
                    <a:pt x="71" y="95"/>
                  </a:cubicBezTo>
                  <a:close/>
                  <a:moveTo>
                    <a:pt x="44" y="48"/>
                  </a:moveTo>
                  <a:cubicBezTo>
                    <a:pt x="31" y="48"/>
                    <a:pt x="20" y="37"/>
                    <a:pt x="20" y="24"/>
                  </a:cubicBezTo>
                  <a:cubicBezTo>
                    <a:pt x="20" y="10"/>
                    <a:pt x="31" y="0"/>
                    <a:pt x="44" y="0"/>
                  </a:cubicBezTo>
                  <a:cubicBezTo>
                    <a:pt x="57" y="0"/>
                    <a:pt x="68" y="10"/>
                    <a:pt x="68" y="24"/>
                  </a:cubicBezTo>
                  <a:cubicBezTo>
                    <a:pt x="68" y="37"/>
                    <a:pt x="57" y="48"/>
                    <a:pt x="4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1">
              <a:extLst>
                <a:ext uri="{FF2B5EF4-FFF2-40B4-BE49-F238E27FC236}">
                  <a16:creationId xmlns:a16="http://schemas.microsoft.com/office/drawing/2014/main" id="{05D9DD9A-5469-8ADF-CD70-EAF3F460E1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6488" y="631826"/>
              <a:ext cx="450850" cy="385763"/>
            </a:xfrm>
            <a:custGeom>
              <a:avLst/>
              <a:gdLst>
                <a:gd name="T0" fmla="*/ 110 w 120"/>
                <a:gd name="T1" fmla="*/ 103 h 103"/>
                <a:gd name="T2" fmla="*/ 0 w 120"/>
                <a:gd name="T3" fmla="*/ 93 h 103"/>
                <a:gd name="T4" fmla="*/ 10 w 120"/>
                <a:gd name="T5" fmla="*/ 0 h 103"/>
                <a:gd name="T6" fmla="*/ 120 w 120"/>
                <a:gd name="T7" fmla="*/ 10 h 103"/>
                <a:gd name="T8" fmla="*/ 24 w 120"/>
                <a:gd name="T9" fmla="*/ 12 h 103"/>
                <a:gd name="T10" fmla="*/ 12 w 120"/>
                <a:gd name="T11" fmla="*/ 8 h 103"/>
                <a:gd name="T12" fmla="*/ 8 w 120"/>
                <a:gd name="T13" fmla="*/ 20 h 103"/>
                <a:gd name="T14" fmla="*/ 20 w 120"/>
                <a:gd name="T15" fmla="*/ 24 h 103"/>
                <a:gd name="T16" fmla="*/ 24 w 120"/>
                <a:gd name="T17" fmla="*/ 12 h 103"/>
                <a:gd name="T18" fmla="*/ 20 w 120"/>
                <a:gd name="T19" fmla="*/ 32 h 103"/>
                <a:gd name="T20" fmla="*/ 8 w 120"/>
                <a:gd name="T21" fmla="*/ 36 h 103"/>
                <a:gd name="T22" fmla="*/ 12 w 120"/>
                <a:gd name="T23" fmla="*/ 48 h 103"/>
                <a:gd name="T24" fmla="*/ 24 w 120"/>
                <a:gd name="T25" fmla="*/ 44 h 103"/>
                <a:gd name="T26" fmla="*/ 24 w 120"/>
                <a:gd name="T27" fmla="*/ 59 h 103"/>
                <a:gd name="T28" fmla="*/ 12 w 120"/>
                <a:gd name="T29" fmla="*/ 56 h 103"/>
                <a:gd name="T30" fmla="*/ 8 w 120"/>
                <a:gd name="T31" fmla="*/ 67 h 103"/>
                <a:gd name="T32" fmla="*/ 20 w 120"/>
                <a:gd name="T33" fmla="*/ 71 h 103"/>
                <a:gd name="T34" fmla="*/ 24 w 120"/>
                <a:gd name="T35" fmla="*/ 59 h 103"/>
                <a:gd name="T36" fmla="*/ 20 w 120"/>
                <a:gd name="T37" fmla="*/ 79 h 103"/>
                <a:gd name="T38" fmla="*/ 8 w 120"/>
                <a:gd name="T39" fmla="*/ 83 h 103"/>
                <a:gd name="T40" fmla="*/ 12 w 120"/>
                <a:gd name="T41" fmla="*/ 95 h 103"/>
                <a:gd name="T42" fmla="*/ 24 w 120"/>
                <a:gd name="T43" fmla="*/ 91 h 103"/>
                <a:gd name="T44" fmla="*/ 88 w 120"/>
                <a:gd name="T45" fmla="*/ 12 h 103"/>
                <a:gd name="T46" fmla="*/ 36 w 120"/>
                <a:gd name="T47" fmla="*/ 8 h 103"/>
                <a:gd name="T48" fmla="*/ 32 w 120"/>
                <a:gd name="T49" fmla="*/ 44 h 103"/>
                <a:gd name="T50" fmla="*/ 84 w 120"/>
                <a:gd name="T51" fmla="*/ 48 h 103"/>
                <a:gd name="T52" fmla="*/ 88 w 120"/>
                <a:gd name="T53" fmla="*/ 12 h 103"/>
                <a:gd name="T54" fmla="*/ 84 w 120"/>
                <a:gd name="T55" fmla="*/ 56 h 103"/>
                <a:gd name="T56" fmla="*/ 32 w 120"/>
                <a:gd name="T57" fmla="*/ 59 h 103"/>
                <a:gd name="T58" fmla="*/ 36 w 120"/>
                <a:gd name="T59" fmla="*/ 95 h 103"/>
                <a:gd name="T60" fmla="*/ 88 w 120"/>
                <a:gd name="T61" fmla="*/ 91 h 103"/>
                <a:gd name="T62" fmla="*/ 112 w 120"/>
                <a:gd name="T63" fmla="*/ 12 h 103"/>
                <a:gd name="T64" fmla="*/ 100 w 120"/>
                <a:gd name="T65" fmla="*/ 8 h 103"/>
                <a:gd name="T66" fmla="*/ 96 w 120"/>
                <a:gd name="T67" fmla="*/ 20 h 103"/>
                <a:gd name="T68" fmla="*/ 108 w 120"/>
                <a:gd name="T69" fmla="*/ 24 h 103"/>
                <a:gd name="T70" fmla="*/ 112 w 120"/>
                <a:gd name="T71" fmla="*/ 12 h 103"/>
                <a:gd name="T72" fmla="*/ 108 w 120"/>
                <a:gd name="T73" fmla="*/ 32 h 103"/>
                <a:gd name="T74" fmla="*/ 96 w 120"/>
                <a:gd name="T75" fmla="*/ 36 h 103"/>
                <a:gd name="T76" fmla="*/ 100 w 120"/>
                <a:gd name="T77" fmla="*/ 48 h 103"/>
                <a:gd name="T78" fmla="*/ 112 w 120"/>
                <a:gd name="T79" fmla="*/ 44 h 103"/>
                <a:gd name="T80" fmla="*/ 112 w 120"/>
                <a:gd name="T81" fmla="*/ 59 h 103"/>
                <a:gd name="T82" fmla="*/ 100 w 120"/>
                <a:gd name="T83" fmla="*/ 56 h 103"/>
                <a:gd name="T84" fmla="*/ 96 w 120"/>
                <a:gd name="T85" fmla="*/ 67 h 103"/>
                <a:gd name="T86" fmla="*/ 108 w 120"/>
                <a:gd name="T87" fmla="*/ 71 h 103"/>
                <a:gd name="T88" fmla="*/ 112 w 120"/>
                <a:gd name="T89" fmla="*/ 59 h 103"/>
                <a:gd name="T90" fmla="*/ 108 w 120"/>
                <a:gd name="T91" fmla="*/ 79 h 103"/>
                <a:gd name="T92" fmla="*/ 96 w 120"/>
                <a:gd name="T93" fmla="*/ 83 h 103"/>
                <a:gd name="T94" fmla="*/ 100 w 120"/>
                <a:gd name="T95" fmla="*/ 95 h 103"/>
                <a:gd name="T96" fmla="*/ 112 w 120"/>
                <a:gd name="T97" fmla="*/ 9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03">
                  <a:moveTo>
                    <a:pt x="120" y="93"/>
                  </a:moveTo>
                  <a:cubicBezTo>
                    <a:pt x="120" y="99"/>
                    <a:pt x="116" y="103"/>
                    <a:pt x="110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5" y="103"/>
                    <a:pt x="0" y="99"/>
                    <a:pt x="0" y="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0" y="4"/>
                    <a:pt x="120" y="10"/>
                  </a:cubicBezTo>
                  <a:lnTo>
                    <a:pt x="120" y="93"/>
                  </a:lnTo>
                  <a:close/>
                  <a:moveTo>
                    <a:pt x="24" y="12"/>
                  </a:moveTo>
                  <a:cubicBezTo>
                    <a:pt x="24" y="9"/>
                    <a:pt x="23" y="8"/>
                    <a:pt x="2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9"/>
                    <a:pt x="8" y="1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10" y="24"/>
                    <a:pt x="12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3" y="24"/>
                    <a:pt x="24" y="22"/>
                    <a:pt x="24" y="20"/>
                  </a:cubicBezTo>
                  <a:lnTo>
                    <a:pt x="24" y="12"/>
                  </a:lnTo>
                  <a:close/>
                  <a:moveTo>
                    <a:pt x="24" y="36"/>
                  </a:moveTo>
                  <a:cubicBezTo>
                    <a:pt x="24" y="33"/>
                    <a:pt x="23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32"/>
                    <a:pt x="8" y="33"/>
                    <a:pt x="8" y="36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10" y="48"/>
                    <a:pt x="12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48"/>
                    <a:pt x="24" y="46"/>
                    <a:pt x="24" y="44"/>
                  </a:cubicBezTo>
                  <a:lnTo>
                    <a:pt x="24" y="36"/>
                  </a:lnTo>
                  <a:close/>
                  <a:moveTo>
                    <a:pt x="24" y="59"/>
                  </a:moveTo>
                  <a:cubicBezTo>
                    <a:pt x="24" y="57"/>
                    <a:pt x="23" y="56"/>
                    <a:pt x="2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0" y="56"/>
                    <a:pt x="8" y="57"/>
                    <a:pt x="8" y="59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70"/>
                    <a:pt x="10" y="71"/>
                    <a:pt x="12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3" y="71"/>
                    <a:pt x="24" y="70"/>
                    <a:pt x="24" y="67"/>
                  </a:cubicBezTo>
                  <a:lnTo>
                    <a:pt x="24" y="59"/>
                  </a:lnTo>
                  <a:close/>
                  <a:moveTo>
                    <a:pt x="24" y="83"/>
                  </a:moveTo>
                  <a:cubicBezTo>
                    <a:pt x="24" y="81"/>
                    <a:pt x="23" y="79"/>
                    <a:pt x="20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0" y="79"/>
                    <a:pt x="8" y="81"/>
                    <a:pt x="8" y="8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4"/>
                    <a:pt x="10" y="95"/>
                    <a:pt x="12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5"/>
                    <a:pt x="24" y="94"/>
                    <a:pt x="24" y="91"/>
                  </a:cubicBezTo>
                  <a:lnTo>
                    <a:pt x="24" y="83"/>
                  </a:lnTo>
                  <a:close/>
                  <a:moveTo>
                    <a:pt x="88" y="12"/>
                  </a:moveTo>
                  <a:cubicBezTo>
                    <a:pt x="88" y="9"/>
                    <a:pt x="86" y="8"/>
                    <a:pt x="8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8"/>
                    <a:pt x="32" y="9"/>
                    <a:pt x="32" y="12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6"/>
                    <a:pt x="34" y="48"/>
                    <a:pt x="3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48"/>
                    <a:pt x="88" y="46"/>
                    <a:pt x="88" y="44"/>
                  </a:cubicBezTo>
                  <a:lnTo>
                    <a:pt x="88" y="12"/>
                  </a:lnTo>
                  <a:close/>
                  <a:moveTo>
                    <a:pt x="88" y="59"/>
                  </a:moveTo>
                  <a:cubicBezTo>
                    <a:pt x="88" y="57"/>
                    <a:pt x="86" y="56"/>
                    <a:pt x="84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4" y="56"/>
                    <a:pt x="32" y="57"/>
                    <a:pt x="32" y="59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2" y="94"/>
                    <a:pt x="34" y="95"/>
                    <a:pt x="36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6" y="95"/>
                    <a:pt x="88" y="94"/>
                    <a:pt x="88" y="91"/>
                  </a:cubicBezTo>
                  <a:lnTo>
                    <a:pt x="88" y="59"/>
                  </a:lnTo>
                  <a:close/>
                  <a:moveTo>
                    <a:pt x="112" y="12"/>
                  </a:moveTo>
                  <a:cubicBezTo>
                    <a:pt x="112" y="9"/>
                    <a:pt x="110" y="8"/>
                    <a:pt x="108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8" y="8"/>
                    <a:pt x="96" y="9"/>
                    <a:pt x="96" y="12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2"/>
                    <a:pt x="98" y="24"/>
                    <a:pt x="100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10" y="24"/>
                    <a:pt x="112" y="22"/>
                    <a:pt x="112" y="20"/>
                  </a:cubicBezTo>
                  <a:lnTo>
                    <a:pt x="112" y="12"/>
                  </a:lnTo>
                  <a:close/>
                  <a:moveTo>
                    <a:pt x="112" y="36"/>
                  </a:moveTo>
                  <a:cubicBezTo>
                    <a:pt x="112" y="33"/>
                    <a:pt x="110" y="32"/>
                    <a:pt x="108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8" y="32"/>
                    <a:pt x="96" y="33"/>
                    <a:pt x="96" y="36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6"/>
                    <a:pt x="98" y="48"/>
                    <a:pt x="100" y="48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10" y="48"/>
                    <a:pt x="112" y="46"/>
                    <a:pt x="112" y="44"/>
                  </a:cubicBezTo>
                  <a:lnTo>
                    <a:pt x="112" y="36"/>
                  </a:lnTo>
                  <a:close/>
                  <a:moveTo>
                    <a:pt x="112" y="59"/>
                  </a:moveTo>
                  <a:cubicBezTo>
                    <a:pt x="112" y="57"/>
                    <a:pt x="110" y="56"/>
                    <a:pt x="108" y="56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98" y="56"/>
                    <a:pt x="96" y="57"/>
                    <a:pt x="96" y="59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6" y="70"/>
                    <a:pt x="98" y="71"/>
                    <a:pt x="100" y="71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10" y="71"/>
                    <a:pt x="112" y="70"/>
                    <a:pt x="112" y="67"/>
                  </a:cubicBezTo>
                  <a:lnTo>
                    <a:pt x="112" y="59"/>
                  </a:lnTo>
                  <a:close/>
                  <a:moveTo>
                    <a:pt x="112" y="83"/>
                  </a:moveTo>
                  <a:cubicBezTo>
                    <a:pt x="112" y="81"/>
                    <a:pt x="110" y="79"/>
                    <a:pt x="108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98" y="79"/>
                    <a:pt x="96" y="81"/>
                    <a:pt x="96" y="83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4"/>
                    <a:pt x="98" y="95"/>
                    <a:pt x="100" y="95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10" y="95"/>
                    <a:pt x="112" y="94"/>
                    <a:pt x="112" y="91"/>
                  </a:cubicBezTo>
                  <a:lnTo>
                    <a:pt x="1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2">
              <a:extLst>
                <a:ext uri="{FF2B5EF4-FFF2-40B4-BE49-F238E27FC236}">
                  <a16:creationId xmlns:a16="http://schemas.microsoft.com/office/drawing/2014/main" id="{23C04846-48C8-F6C5-B7ED-48F693ACF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6888" y="601663"/>
              <a:ext cx="420688" cy="415925"/>
            </a:xfrm>
            <a:custGeom>
              <a:avLst/>
              <a:gdLst>
                <a:gd name="T0" fmla="*/ 112 w 112"/>
                <a:gd name="T1" fmla="*/ 105 h 111"/>
                <a:gd name="T2" fmla="*/ 106 w 112"/>
                <a:gd name="T3" fmla="*/ 111 h 111"/>
                <a:gd name="T4" fmla="*/ 46 w 112"/>
                <a:gd name="T5" fmla="*/ 111 h 111"/>
                <a:gd name="T6" fmla="*/ 40 w 112"/>
                <a:gd name="T7" fmla="*/ 105 h 111"/>
                <a:gd name="T8" fmla="*/ 40 w 112"/>
                <a:gd name="T9" fmla="*/ 95 h 111"/>
                <a:gd name="T10" fmla="*/ 6 w 112"/>
                <a:gd name="T11" fmla="*/ 95 h 111"/>
                <a:gd name="T12" fmla="*/ 0 w 112"/>
                <a:gd name="T13" fmla="*/ 89 h 111"/>
                <a:gd name="T14" fmla="*/ 0 w 112"/>
                <a:gd name="T15" fmla="*/ 6 h 111"/>
                <a:gd name="T16" fmla="*/ 6 w 112"/>
                <a:gd name="T17" fmla="*/ 0 h 111"/>
                <a:gd name="T18" fmla="*/ 74 w 112"/>
                <a:gd name="T19" fmla="*/ 0 h 111"/>
                <a:gd name="T20" fmla="*/ 80 w 112"/>
                <a:gd name="T21" fmla="*/ 6 h 111"/>
                <a:gd name="T22" fmla="*/ 80 w 112"/>
                <a:gd name="T23" fmla="*/ 26 h 111"/>
                <a:gd name="T24" fmla="*/ 82 w 112"/>
                <a:gd name="T25" fmla="*/ 28 h 111"/>
                <a:gd name="T26" fmla="*/ 108 w 112"/>
                <a:gd name="T27" fmla="*/ 53 h 111"/>
                <a:gd name="T28" fmla="*/ 112 w 112"/>
                <a:gd name="T29" fmla="*/ 64 h 111"/>
                <a:gd name="T30" fmla="*/ 112 w 112"/>
                <a:gd name="T31" fmla="*/ 105 h 111"/>
                <a:gd name="T32" fmla="*/ 64 w 112"/>
                <a:gd name="T33" fmla="*/ 10 h 111"/>
                <a:gd name="T34" fmla="*/ 62 w 112"/>
                <a:gd name="T35" fmla="*/ 8 h 111"/>
                <a:gd name="T36" fmla="*/ 18 w 112"/>
                <a:gd name="T37" fmla="*/ 8 h 111"/>
                <a:gd name="T38" fmla="*/ 16 w 112"/>
                <a:gd name="T39" fmla="*/ 10 h 111"/>
                <a:gd name="T40" fmla="*/ 16 w 112"/>
                <a:gd name="T41" fmla="*/ 14 h 111"/>
                <a:gd name="T42" fmla="*/ 18 w 112"/>
                <a:gd name="T43" fmla="*/ 16 h 111"/>
                <a:gd name="T44" fmla="*/ 62 w 112"/>
                <a:gd name="T45" fmla="*/ 16 h 111"/>
                <a:gd name="T46" fmla="*/ 64 w 112"/>
                <a:gd name="T47" fmla="*/ 14 h 111"/>
                <a:gd name="T48" fmla="*/ 64 w 112"/>
                <a:gd name="T49" fmla="*/ 10 h 111"/>
                <a:gd name="T50" fmla="*/ 104 w 112"/>
                <a:gd name="T51" fmla="*/ 103 h 111"/>
                <a:gd name="T52" fmla="*/ 104 w 112"/>
                <a:gd name="T53" fmla="*/ 64 h 111"/>
                <a:gd name="T54" fmla="*/ 78 w 112"/>
                <a:gd name="T55" fmla="*/ 64 h 111"/>
                <a:gd name="T56" fmla="*/ 72 w 112"/>
                <a:gd name="T57" fmla="*/ 58 h 111"/>
                <a:gd name="T58" fmla="*/ 72 w 112"/>
                <a:gd name="T59" fmla="*/ 32 h 111"/>
                <a:gd name="T60" fmla="*/ 48 w 112"/>
                <a:gd name="T61" fmla="*/ 32 h 111"/>
                <a:gd name="T62" fmla="*/ 48 w 112"/>
                <a:gd name="T63" fmla="*/ 103 h 111"/>
                <a:gd name="T64" fmla="*/ 104 w 112"/>
                <a:gd name="T65" fmla="*/ 103 h 111"/>
                <a:gd name="T66" fmla="*/ 99 w 112"/>
                <a:gd name="T67" fmla="*/ 56 h 111"/>
                <a:gd name="T68" fmla="*/ 80 w 112"/>
                <a:gd name="T69" fmla="*/ 37 h 111"/>
                <a:gd name="T70" fmla="*/ 80 w 112"/>
                <a:gd name="T71" fmla="*/ 56 h 111"/>
                <a:gd name="T72" fmla="*/ 99 w 112"/>
                <a:gd name="T73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2" h="111">
                  <a:moveTo>
                    <a:pt x="112" y="105"/>
                  </a:moveTo>
                  <a:cubicBezTo>
                    <a:pt x="112" y="109"/>
                    <a:pt x="109" y="111"/>
                    <a:pt x="10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3" y="111"/>
                    <a:pt x="40" y="109"/>
                    <a:pt x="40" y="10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3" y="95"/>
                    <a:pt x="0" y="93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2"/>
                    <a:pt x="80" y="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1" y="27"/>
                    <a:pt x="82" y="27"/>
                    <a:pt x="82" y="28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10" y="56"/>
                    <a:pt x="112" y="60"/>
                    <a:pt x="112" y="64"/>
                  </a:cubicBezTo>
                  <a:lnTo>
                    <a:pt x="112" y="105"/>
                  </a:lnTo>
                  <a:close/>
                  <a:moveTo>
                    <a:pt x="64" y="10"/>
                  </a:moveTo>
                  <a:cubicBezTo>
                    <a:pt x="64" y="8"/>
                    <a:pt x="63" y="8"/>
                    <a:pt x="62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8"/>
                    <a:pt x="16" y="1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6"/>
                    <a:pt x="18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3" y="16"/>
                    <a:pt x="64" y="15"/>
                    <a:pt x="64" y="14"/>
                  </a:cubicBezTo>
                  <a:lnTo>
                    <a:pt x="64" y="10"/>
                  </a:lnTo>
                  <a:close/>
                  <a:moveTo>
                    <a:pt x="104" y="103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5" y="64"/>
                    <a:pt x="72" y="61"/>
                    <a:pt x="72" y="58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103"/>
                    <a:pt x="48" y="103"/>
                    <a:pt x="48" y="103"/>
                  </a:cubicBezTo>
                  <a:lnTo>
                    <a:pt x="104" y="103"/>
                  </a:lnTo>
                  <a:close/>
                  <a:moveTo>
                    <a:pt x="99" y="56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0" y="56"/>
                    <a:pt x="80" y="56"/>
                    <a:pt x="80" y="56"/>
                  </a:cubicBezTo>
                  <a:lnTo>
                    <a:pt x="9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ECAD03AA-1130-0D56-C960-B65101742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3001" y="601663"/>
              <a:ext cx="404813" cy="385763"/>
            </a:xfrm>
            <a:custGeom>
              <a:avLst/>
              <a:gdLst>
                <a:gd name="T0" fmla="*/ 82 w 108"/>
                <a:gd name="T1" fmla="*/ 89 h 103"/>
                <a:gd name="T2" fmla="*/ 48 w 108"/>
                <a:gd name="T3" fmla="*/ 103 h 103"/>
                <a:gd name="T4" fmla="*/ 0 w 108"/>
                <a:gd name="T5" fmla="*/ 56 h 103"/>
                <a:gd name="T6" fmla="*/ 48 w 108"/>
                <a:gd name="T7" fmla="*/ 8 h 103"/>
                <a:gd name="T8" fmla="*/ 48 w 108"/>
                <a:gd name="T9" fmla="*/ 55 h 103"/>
                <a:gd name="T10" fmla="*/ 82 w 108"/>
                <a:gd name="T11" fmla="*/ 89 h 103"/>
                <a:gd name="T12" fmla="*/ 56 w 108"/>
                <a:gd name="T13" fmla="*/ 48 h 103"/>
                <a:gd name="T14" fmla="*/ 56 w 108"/>
                <a:gd name="T15" fmla="*/ 0 h 103"/>
                <a:gd name="T16" fmla="*/ 104 w 108"/>
                <a:gd name="T17" fmla="*/ 48 h 103"/>
                <a:gd name="T18" fmla="*/ 56 w 108"/>
                <a:gd name="T19" fmla="*/ 48 h 103"/>
                <a:gd name="T20" fmla="*/ 108 w 108"/>
                <a:gd name="T21" fmla="*/ 56 h 103"/>
                <a:gd name="T22" fmla="*/ 94 w 108"/>
                <a:gd name="T23" fmla="*/ 90 h 103"/>
                <a:gd name="T24" fmla="*/ 60 w 108"/>
                <a:gd name="T25" fmla="*/ 56 h 103"/>
                <a:gd name="T26" fmla="*/ 108 w 108"/>
                <a:gd name="T27" fmla="*/ 5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103">
                  <a:moveTo>
                    <a:pt x="82" y="89"/>
                  </a:moveTo>
                  <a:cubicBezTo>
                    <a:pt x="73" y="98"/>
                    <a:pt x="61" y="103"/>
                    <a:pt x="48" y="103"/>
                  </a:cubicBezTo>
                  <a:cubicBezTo>
                    <a:pt x="22" y="103"/>
                    <a:pt x="0" y="82"/>
                    <a:pt x="0" y="56"/>
                  </a:cubicBezTo>
                  <a:cubicBezTo>
                    <a:pt x="0" y="29"/>
                    <a:pt x="22" y="8"/>
                    <a:pt x="48" y="8"/>
                  </a:cubicBezTo>
                  <a:cubicBezTo>
                    <a:pt x="48" y="55"/>
                    <a:pt x="48" y="55"/>
                    <a:pt x="48" y="55"/>
                  </a:cubicBezTo>
                  <a:lnTo>
                    <a:pt x="82" y="89"/>
                  </a:lnTo>
                  <a:close/>
                  <a:moveTo>
                    <a:pt x="56" y="4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82" y="0"/>
                    <a:pt x="104" y="21"/>
                    <a:pt x="104" y="48"/>
                  </a:cubicBezTo>
                  <a:lnTo>
                    <a:pt x="56" y="48"/>
                  </a:lnTo>
                  <a:close/>
                  <a:moveTo>
                    <a:pt x="108" y="56"/>
                  </a:moveTo>
                  <a:cubicBezTo>
                    <a:pt x="108" y="69"/>
                    <a:pt x="102" y="81"/>
                    <a:pt x="94" y="90"/>
                  </a:cubicBezTo>
                  <a:cubicBezTo>
                    <a:pt x="60" y="56"/>
                    <a:pt x="60" y="56"/>
                    <a:pt x="60" y="56"/>
                  </a:cubicBezTo>
                  <a:lnTo>
                    <a:pt x="10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35703CA4-BB00-F800-2DCA-874001008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7526" y="631826"/>
              <a:ext cx="420688" cy="325438"/>
            </a:xfrm>
            <a:custGeom>
              <a:avLst/>
              <a:gdLst>
                <a:gd name="T0" fmla="*/ 32 w 112"/>
                <a:gd name="T1" fmla="*/ 18 h 87"/>
                <a:gd name="T2" fmla="*/ 26 w 112"/>
                <a:gd name="T3" fmla="*/ 24 h 87"/>
                <a:gd name="T4" fmla="*/ 6 w 112"/>
                <a:gd name="T5" fmla="*/ 24 h 87"/>
                <a:gd name="T6" fmla="*/ 0 w 112"/>
                <a:gd name="T7" fmla="*/ 18 h 87"/>
                <a:gd name="T8" fmla="*/ 0 w 112"/>
                <a:gd name="T9" fmla="*/ 6 h 87"/>
                <a:gd name="T10" fmla="*/ 6 w 112"/>
                <a:gd name="T11" fmla="*/ 0 h 87"/>
                <a:gd name="T12" fmla="*/ 26 w 112"/>
                <a:gd name="T13" fmla="*/ 0 h 87"/>
                <a:gd name="T14" fmla="*/ 32 w 112"/>
                <a:gd name="T15" fmla="*/ 6 h 87"/>
                <a:gd name="T16" fmla="*/ 32 w 112"/>
                <a:gd name="T17" fmla="*/ 18 h 87"/>
                <a:gd name="T18" fmla="*/ 32 w 112"/>
                <a:gd name="T19" fmla="*/ 50 h 87"/>
                <a:gd name="T20" fmla="*/ 26 w 112"/>
                <a:gd name="T21" fmla="*/ 56 h 87"/>
                <a:gd name="T22" fmla="*/ 6 w 112"/>
                <a:gd name="T23" fmla="*/ 56 h 87"/>
                <a:gd name="T24" fmla="*/ 0 w 112"/>
                <a:gd name="T25" fmla="*/ 50 h 87"/>
                <a:gd name="T26" fmla="*/ 0 w 112"/>
                <a:gd name="T27" fmla="*/ 38 h 87"/>
                <a:gd name="T28" fmla="*/ 6 w 112"/>
                <a:gd name="T29" fmla="*/ 32 h 87"/>
                <a:gd name="T30" fmla="*/ 26 w 112"/>
                <a:gd name="T31" fmla="*/ 32 h 87"/>
                <a:gd name="T32" fmla="*/ 32 w 112"/>
                <a:gd name="T33" fmla="*/ 38 h 87"/>
                <a:gd name="T34" fmla="*/ 32 w 112"/>
                <a:gd name="T35" fmla="*/ 50 h 87"/>
                <a:gd name="T36" fmla="*/ 32 w 112"/>
                <a:gd name="T37" fmla="*/ 81 h 87"/>
                <a:gd name="T38" fmla="*/ 26 w 112"/>
                <a:gd name="T39" fmla="*/ 87 h 87"/>
                <a:gd name="T40" fmla="*/ 6 w 112"/>
                <a:gd name="T41" fmla="*/ 87 h 87"/>
                <a:gd name="T42" fmla="*/ 0 w 112"/>
                <a:gd name="T43" fmla="*/ 81 h 87"/>
                <a:gd name="T44" fmla="*/ 0 w 112"/>
                <a:gd name="T45" fmla="*/ 69 h 87"/>
                <a:gd name="T46" fmla="*/ 6 w 112"/>
                <a:gd name="T47" fmla="*/ 63 h 87"/>
                <a:gd name="T48" fmla="*/ 26 w 112"/>
                <a:gd name="T49" fmla="*/ 63 h 87"/>
                <a:gd name="T50" fmla="*/ 32 w 112"/>
                <a:gd name="T51" fmla="*/ 69 h 87"/>
                <a:gd name="T52" fmla="*/ 32 w 112"/>
                <a:gd name="T53" fmla="*/ 81 h 87"/>
                <a:gd name="T54" fmla="*/ 112 w 112"/>
                <a:gd name="T55" fmla="*/ 18 h 87"/>
                <a:gd name="T56" fmla="*/ 106 w 112"/>
                <a:gd name="T57" fmla="*/ 24 h 87"/>
                <a:gd name="T58" fmla="*/ 46 w 112"/>
                <a:gd name="T59" fmla="*/ 24 h 87"/>
                <a:gd name="T60" fmla="*/ 40 w 112"/>
                <a:gd name="T61" fmla="*/ 18 h 87"/>
                <a:gd name="T62" fmla="*/ 40 w 112"/>
                <a:gd name="T63" fmla="*/ 6 h 87"/>
                <a:gd name="T64" fmla="*/ 46 w 112"/>
                <a:gd name="T65" fmla="*/ 0 h 87"/>
                <a:gd name="T66" fmla="*/ 106 w 112"/>
                <a:gd name="T67" fmla="*/ 0 h 87"/>
                <a:gd name="T68" fmla="*/ 112 w 112"/>
                <a:gd name="T69" fmla="*/ 6 h 87"/>
                <a:gd name="T70" fmla="*/ 112 w 112"/>
                <a:gd name="T71" fmla="*/ 18 h 87"/>
                <a:gd name="T72" fmla="*/ 112 w 112"/>
                <a:gd name="T73" fmla="*/ 50 h 87"/>
                <a:gd name="T74" fmla="*/ 106 w 112"/>
                <a:gd name="T75" fmla="*/ 56 h 87"/>
                <a:gd name="T76" fmla="*/ 46 w 112"/>
                <a:gd name="T77" fmla="*/ 56 h 87"/>
                <a:gd name="T78" fmla="*/ 40 w 112"/>
                <a:gd name="T79" fmla="*/ 50 h 87"/>
                <a:gd name="T80" fmla="*/ 40 w 112"/>
                <a:gd name="T81" fmla="*/ 38 h 87"/>
                <a:gd name="T82" fmla="*/ 46 w 112"/>
                <a:gd name="T83" fmla="*/ 32 h 87"/>
                <a:gd name="T84" fmla="*/ 106 w 112"/>
                <a:gd name="T85" fmla="*/ 32 h 87"/>
                <a:gd name="T86" fmla="*/ 112 w 112"/>
                <a:gd name="T87" fmla="*/ 38 h 87"/>
                <a:gd name="T88" fmla="*/ 112 w 112"/>
                <a:gd name="T89" fmla="*/ 50 h 87"/>
                <a:gd name="T90" fmla="*/ 112 w 112"/>
                <a:gd name="T91" fmla="*/ 81 h 87"/>
                <a:gd name="T92" fmla="*/ 106 w 112"/>
                <a:gd name="T93" fmla="*/ 87 h 87"/>
                <a:gd name="T94" fmla="*/ 46 w 112"/>
                <a:gd name="T95" fmla="*/ 87 h 87"/>
                <a:gd name="T96" fmla="*/ 40 w 112"/>
                <a:gd name="T97" fmla="*/ 81 h 87"/>
                <a:gd name="T98" fmla="*/ 40 w 112"/>
                <a:gd name="T99" fmla="*/ 69 h 87"/>
                <a:gd name="T100" fmla="*/ 46 w 112"/>
                <a:gd name="T101" fmla="*/ 63 h 87"/>
                <a:gd name="T102" fmla="*/ 106 w 112"/>
                <a:gd name="T103" fmla="*/ 63 h 87"/>
                <a:gd name="T104" fmla="*/ 112 w 112"/>
                <a:gd name="T105" fmla="*/ 69 h 87"/>
                <a:gd name="T106" fmla="*/ 112 w 112"/>
                <a:gd name="T107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2" h="87">
                  <a:moveTo>
                    <a:pt x="32" y="18"/>
                  </a:moveTo>
                  <a:cubicBezTo>
                    <a:pt x="32" y="21"/>
                    <a:pt x="29" y="24"/>
                    <a:pt x="2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1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2"/>
                    <a:pt x="32" y="6"/>
                  </a:cubicBezTo>
                  <a:lnTo>
                    <a:pt x="32" y="18"/>
                  </a:lnTo>
                  <a:close/>
                  <a:moveTo>
                    <a:pt x="32" y="50"/>
                  </a:moveTo>
                  <a:cubicBezTo>
                    <a:pt x="32" y="53"/>
                    <a:pt x="29" y="56"/>
                    <a:pt x="2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3" y="56"/>
                    <a:pt x="0" y="53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4"/>
                    <a:pt x="3" y="32"/>
                    <a:pt x="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9" y="32"/>
                    <a:pt x="32" y="34"/>
                    <a:pt x="32" y="38"/>
                  </a:cubicBezTo>
                  <a:lnTo>
                    <a:pt x="32" y="50"/>
                  </a:lnTo>
                  <a:close/>
                  <a:moveTo>
                    <a:pt x="32" y="81"/>
                  </a:moveTo>
                  <a:cubicBezTo>
                    <a:pt x="32" y="85"/>
                    <a:pt x="29" y="87"/>
                    <a:pt x="2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3" y="87"/>
                    <a:pt x="0" y="85"/>
                    <a:pt x="0" y="81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6"/>
                    <a:pt x="3" y="63"/>
                    <a:pt x="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9" y="63"/>
                    <a:pt x="32" y="66"/>
                    <a:pt x="32" y="69"/>
                  </a:cubicBezTo>
                  <a:lnTo>
                    <a:pt x="32" y="81"/>
                  </a:lnTo>
                  <a:close/>
                  <a:moveTo>
                    <a:pt x="112" y="18"/>
                  </a:moveTo>
                  <a:cubicBezTo>
                    <a:pt x="112" y="21"/>
                    <a:pt x="109" y="24"/>
                    <a:pt x="10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3" y="24"/>
                    <a:pt x="40" y="21"/>
                    <a:pt x="40" y="18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2"/>
                    <a:pt x="43" y="0"/>
                    <a:pt x="4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2"/>
                    <a:pt x="112" y="6"/>
                  </a:cubicBezTo>
                  <a:lnTo>
                    <a:pt x="112" y="18"/>
                  </a:lnTo>
                  <a:close/>
                  <a:moveTo>
                    <a:pt x="112" y="50"/>
                  </a:moveTo>
                  <a:cubicBezTo>
                    <a:pt x="112" y="53"/>
                    <a:pt x="109" y="56"/>
                    <a:pt x="10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3" y="56"/>
                    <a:pt x="40" y="53"/>
                    <a:pt x="40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4"/>
                    <a:pt x="43" y="32"/>
                    <a:pt x="4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9" y="32"/>
                    <a:pt x="112" y="34"/>
                    <a:pt x="112" y="38"/>
                  </a:cubicBezTo>
                  <a:lnTo>
                    <a:pt x="112" y="50"/>
                  </a:lnTo>
                  <a:close/>
                  <a:moveTo>
                    <a:pt x="112" y="81"/>
                  </a:moveTo>
                  <a:cubicBezTo>
                    <a:pt x="112" y="85"/>
                    <a:pt x="109" y="87"/>
                    <a:pt x="106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3" y="87"/>
                    <a:pt x="40" y="85"/>
                    <a:pt x="40" y="81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6"/>
                    <a:pt x="43" y="63"/>
                    <a:pt x="46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9" y="63"/>
                    <a:pt x="112" y="66"/>
                    <a:pt x="112" y="69"/>
                  </a:cubicBezTo>
                  <a:lnTo>
                    <a:pt x="112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5">
              <a:extLst>
                <a:ext uri="{FF2B5EF4-FFF2-40B4-BE49-F238E27FC236}">
                  <a16:creationId xmlns:a16="http://schemas.microsoft.com/office/drawing/2014/main" id="{0129BD24-4AF1-1D74-7C2B-3C0CFD845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6" y="676276"/>
              <a:ext cx="363538" cy="280988"/>
            </a:xfrm>
            <a:custGeom>
              <a:avLst/>
              <a:gdLst>
                <a:gd name="T0" fmla="*/ 96 w 97"/>
                <a:gd name="T1" fmla="*/ 19 h 75"/>
                <a:gd name="T2" fmla="*/ 50 w 97"/>
                <a:gd name="T3" fmla="*/ 64 h 75"/>
                <a:gd name="T4" fmla="*/ 42 w 97"/>
                <a:gd name="T5" fmla="*/ 73 h 75"/>
                <a:gd name="T6" fmla="*/ 38 w 97"/>
                <a:gd name="T7" fmla="*/ 75 h 75"/>
                <a:gd name="T8" fmla="*/ 33 w 97"/>
                <a:gd name="T9" fmla="*/ 73 h 75"/>
                <a:gd name="T10" fmla="*/ 25 w 97"/>
                <a:gd name="T11" fmla="*/ 64 h 75"/>
                <a:gd name="T12" fmla="*/ 2 w 97"/>
                <a:gd name="T13" fmla="*/ 42 h 75"/>
                <a:gd name="T14" fmla="*/ 0 w 97"/>
                <a:gd name="T15" fmla="*/ 38 h 75"/>
                <a:gd name="T16" fmla="*/ 2 w 97"/>
                <a:gd name="T17" fmla="*/ 33 h 75"/>
                <a:gd name="T18" fmla="*/ 11 w 97"/>
                <a:gd name="T19" fmla="*/ 25 h 75"/>
                <a:gd name="T20" fmla="*/ 15 w 97"/>
                <a:gd name="T21" fmla="*/ 23 h 75"/>
                <a:gd name="T22" fmla="*/ 19 w 97"/>
                <a:gd name="T23" fmla="*/ 25 h 75"/>
                <a:gd name="T24" fmla="*/ 38 w 97"/>
                <a:gd name="T25" fmla="*/ 43 h 75"/>
                <a:gd name="T26" fmla="*/ 79 w 97"/>
                <a:gd name="T27" fmla="*/ 2 h 75"/>
                <a:gd name="T28" fmla="*/ 83 w 97"/>
                <a:gd name="T29" fmla="*/ 0 h 75"/>
                <a:gd name="T30" fmla="*/ 87 w 97"/>
                <a:gd name="T31" fmla="*/ 2 h 75"/>
                <a:gd name="T32" fmla="*/ 96 w 97"/>
                <a:gd name="T33" fmla="*/ 11 h 75"/>
                <a:gd name="T34" fmla="*/ 97 w 97"/>
                <a:gd name="T35" fmla="*/ 15 h 75"/>
                <a:gd name="T36" fmla="*/ 96 w 97"/>
                <a:gd name="T37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75">
                  <a:moveTo>
                    <a:pt x="96" y="19"/>
                  </a:moveTo>
                  <a:cubicBezTo>
                    <a:pt x="50" y="64"/>
                    <a:pt x="50" y="64"/>
                    <a:pt x="50" y="6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1" y="74"/>
                    <a:pt x="39" y="75"/>
                    <a:pt x="38" y="75"/>
                  </a:cubicBezTo>
                  <a:cubicBezTo>
                    <a:pt x="36" y="75"/>
                    <a:pt x="34" y="74"/>
                    <a:pt x="33" y="73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1"/>
                    <a:pt x="0" y="39"/>
                    <a:pt x="0" y="38"/>
                  </a:cubicBezTo>
                  <a:cubicBezTo>
                    <a:pt x="0" y="36"/>
                    <a:pt x="1" y="34"/>
                    <a:pt x="2" y="3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4"/>
                    <a:pt x="13" y="23"/>
                    <a:pt x="15" y="23"/>
                  </a:cubicBezTo>
                  <a:cubicBezTo>
                    <a:pt x="17" y="23"/>
                    <a:pt x="18" y="24"/>
                    <a:pt x="19" y="2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80" y="1"/>
                    <a:pt x="81" y="0"/>
                    <a:pt x="83" y="0"/>
                  </a:cubicBezTo>
                  <a:cubicBezTo>
                    <a:pt x="84" y="0"/>
                    <a:pt x="86" y="1"/>
                    <a:pt x="87" y="2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7" y="12"/>
                    <a:pt x="97" y="13"/>
                    <a:pt x="97" y="15"/>
                  </a:cubicBezTo>
                  <a:cubicBezTo>
                    <a:pt x="97" y="16"/>
                    <a:pt x="97" y="18"/>
                    <a:pt x="9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6">
              <a:extLst>
                <a:ext uri="{FF2B5EF4-FFF2-40B4-BE49-F238E27FC236}">
                  <a16:creationId xmlns:a16="http://schemas.microsoft.com/office/drawing/2014/main" id="{D259CCB2-2A60-598F-299B-78EE6E331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1188" y="684213"/>
              <a:ext cx="277813" cy="280988"/>
            </a:xfrm>
            <a:custGeom>
              <a:avLst/>
              <a:gdLst>
                <a:gd name="T0" fmla="*/ 72 w 74"/>
                <a:gd name="T1" fmla="*/ 64 h 75"/>
                <a:gd name="T2" fmla="*/ 64 w 74"/>
                <a:gd name="T3" fmla="*/ 73 h 75"/>
                <a:gd name="T4" fmla="*/ 59 w 74"/>
                <a:gd name="T5" fmla="*/ 75 h 75"/>
                <a:gd name="T6" fmla="*/ 55 w 74"/>
                <a:gd name="T7" fmla="*/ 73 h 75"/>
                <a:gd name="T8" fmla="*/ 37 w 74"/>
                <a:gd name="T9" fmla="*/ 54 h 75"/>
                <a:gd name="T10" fmla="*/ 18 w 74"/>
                <a:gd name="T11" fmla="*/ 73 h 75"/>
                <a:gd name="T12" fmla="*/ 14 w 74"/>
                <a:gd name="T13" fmla="*/ 75 h 75"/>
                <a:gd name="T14" fmla="*/ 10 w 74"/>
                <a:gd name="T15" fmla="*/ 73 h 75"/>
                <a:gd name="T16" fmla="*/ 2 w 74"/>
                <a:gd name="T17" fmla="*/ 64 h 75"/>
                <a:gd name="T18" fmla="*/ 0 w 74"/>
                <a:gd name="T19" fmla="*/ 60 h 75"/>
                <a:gd name="T20" fmla="*/ 2 w 74"/>
                <a:gd name="T21" fmla="*/ 56 h 75"/>
                <a:gd name="T22" fmla="*/ 20 w 74"/>
                <a:gd name="T23" fmla="*/ 38 h 75"/>
                <a:gd name="T24" fmla="*/ 2 w 74"/>
                <a:gd name="T25" fmla="*/ 19 h 75"/>
                <a:gd name="T26" fmla="*/ 0 w 74"/>
                <a:gd name="T27" fmla="*/ 15 h 75"/>
                <a:gd name="T28" fmla="*/ 2 w 74"/>
                <a:gd name="T29" fmla="*/ 11 h 75"/>
                <a:gd name="T30" fmla="*/ 10 w 74"/>
                <a:gd name="T31" fmla="*/ 2 h 75"/>
                <a:gd name="T32" fmla="*/ 14 w 74"/>
                <a:gd name="T33" fmla="*/ 0 h 75"/>
                <a:gd name="T34" fmla="*/ 18 w 74"/>
                <a:gd name="T35" fmla="*/ 2 h 75"/>
                <a:gd name="T36" fmla="*/ 37 w 74"/>
                <a:gd name="T37" fmla="*/ 21 h 75"/>
                <a:gd name="T38" fmla="*/ 55 w 74"/>
                <a:gd name="T39" fmla="*/ 2 h 75"/>
                <a:gd name="T40" fmla="*/ 59 w 74"/>
                <a:gd name="T41" fmla="*/ 0 h 75"/>
                <a:gd name="T42" fmla="*/ 64 w 74"/>
                <a:gd name="T43" fmla="*/ 2 h 75"/>
                <a:gd name="T44" fmla="*/ 72 w 74"/>
                <a:gd name="T45" fmla="*/ 11 h 75"/>
                <a:gd name="T46" fmla="*/ 74 w 74"/>
                <a:gd name="T47" fmla="*/ 15 h 75"/>
                <a:gd name="T48" fmla="*/ 72 w 74"/>
                <a:gd name="T49" fmla="*/ 19 h 75"/>
                <a:gd name="T50" fmla="*/ 54 w 74"/>
                <a:gd name="T51" fmla="*/ 38 h 75"/>
                <a:gd name="T52" fmla="*/ 72 w 74"/>
                <a:gd name="T53" fmla="*/ 56 h 75"/>
                <a:gd name="T54" fmla="*/ 74 w 74"/>
                <a:gd name="T55" fmla="*/ 60 h 75"/>
                <a:gd name="T56" fmla="*/ 72 w 74"/>
                <a:gd name="T57" fmla="*/ 6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75">
                  <a:moveTo>
                    <a:pt x="72" y="64"/>
                  </a:moveTo>
                  <a:cubicBezTo>
                    <a:pt x="64" y="73"/>
                    <a:pt x="64" y="73"/>
                    <a:pt x="64" y="73"/>
                  </a:cubicBezTo>
                  <a:cubicBezTo>
                    <a:pt x="63" y="74"/>
                    <a:pt x="61" y="75"/>
                    <a:pt x="59" y="75"/>
                  </a:cubicBezTo>
                  <a:cubicBezTo>
                    <a:pt x="58" y="75"/>
                    <a:pt x="56" y="74"/>
                    <a:pt x="55" y="73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6" y="75"/>
                    <a:pt x="14" y="75"/>
                  </a:cubicBezTo>
                  <a:cubicBezTo>
                    <a:pt x="13" y="75"/>
                    <a:pt x="11" y="74"/>
                    <a:pt x="10" y="73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0" y="63"/>
                    <a:pt x="0" y="62"/>
                    <a:pt x="0" y="60"/>
                  </a:cubicBezTo>
                  <a:cubicBezTo>
                    <a:pt x="0" y="59"/>
                    <a:pt x="0" y="57"/>
                    <a:pt x="2" y="5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8"/>
                    <a:pt x="0" y="16"/>
                    <a:pt x="0" y="15"/>
                  </a:cubicBezTo>
                  <a:cubicBezTo>
                    <a:pt x="0" y="13"/>
                    <a:pt x="0" y="12"/>
                    <a:pt x="2" y="1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3" y="0"/>
                    <a:pt x="14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6" y="1"/>
                    <a:pt x="58" y="0"/>
                    <a:pt x="59" y="0"/>
                  </a:cubicBezTo>
                  <a:cubicBezTo>
                    <a:pt x="61" y="0"/>
                    <a:pt x="63" y="1"/>
                    <a:pt x="64" y="2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2"/>
                    <a:pt x="74" y="13"/>
                    <a:pt x="74" y="15"/>
                  </a:cubicBezTo>
                  <a:cubicBezTo>
                    <a:pt x="74" y="16"/>
                    <a:pt x="73" y="18"/>
                    <a:pt x="72" y="19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3" y="57"/>
                    <a:pt x="74" y="59"/>
                    <a:pt x="74" y="60"/>
                  </a:cubicBezTo>
                  <a:cubicBezTo>
                    <a:pt x="74" y="62"/>
                    <a:pt x="73" y="63"/>
                    <a:pt x="7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7">
              <a:extLst>
                <a:ext uri="{FF2B5EF4-FFF2-40B4-BE49-F238E27FC236}">
                  <a16:creationId xmlns:a16="http://schemas.microsoft.com/office/drawing/2014/main" id="{45C424B2-C87B-ED1B-1E03-0CBD03F52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0151" y="631826"/>
              <a:ext cx="390525" cy="385763"/>
            </a:xfrm>
            <a:custGeom>
              <a:avLst/>
              <a:gdLst>
                <a:gd name="T0" fmla="*/ 96 w 104"/>
                <a:gd name="T1" fmla="*/ 103 h 103"/>
                <a:gd name="T2" fmla="*/ 90 w 104"/>
                <a:gd name="T3" fmla="*/ 101 h 103"/>
                <a:gd name="T4" fmla="*/ 69 w 104"/>
                <a:gd name="T5" fmla="*/ 80 h 103"/>
                <a:gd name="T6" fmla="*/ 44 w 104"/>
                <a:gd name="T7" fmla="*/ 87 h 103"/>
                <a:gd name="T8" fmla="*/ 0 w 104"/>
                <a:gd name="T9" fmla="*/ 44 h 103"/>
                <a:gd name="T10" fmla="*/ 44 w 104"/>
                <a:gd name="T11" fmla="*/ 0 h 103"/>
                <a:gd name="T12" fmla="*/ 88 w 104"/>
                <a:gd name="T13" fmla="*/ 44 h 103"/>
                <a:gd name="T14" fmla="*/ 80 w 104"/>
                <a:gd name="T15" fmla="*/ 68 h 103"/>
                <a:gd name="T16" fmla="*/ 102 w 104"/>
                <a:gd name="T17" fmla="*/ 90 h 103"/>
                <a:gd name="T18" fmla="*/ 104 w 104"/>
                <a:gd name="T19" fmla="*/ 95 h 103"/>
                <a:gd name="T20" fmla="*/ 96 w 104"/>
                <a:gd name="T21" fmla="*/ 103 h 103"/>
                <a:gd name="T22" fmla="*/ 44 w 104"/>
                <a:gd name="T23" fmla="*/ 16 h 103"/>
                <a:gd name="T24" fmla="*/ 16 w 104"/>
                <a:gd name="T25" fmla="*/ 44 h 103"/>
                <a:gd name="T26" fmla="*/ 44 w 104"/>
                <a:gd name="T27" fmla="*/ 71 h 103"/>
                <a:gd name="T28" fmla="*/ 72 w 104"/>
                <a:gd name="T29" fmla="*/ 44 h 103"/>
                <a:gd name="T30" fmla="*/ 44 w 104"/>
                <a:gd name="T31" fmla="*/ 16 h 103"/>
                <a:gd name="T32" fmla="*/ 64 w 104"/>
                <a:gd name="T33" fmla="*/ 46 h 103"/>
                <a:gd name="T34" fmla="*/ 62 w 104"/>
                <a:gd name="T35" fmla="*/ 48 h 103"/>
                <a:gd name="T36" fmla="*/ 48 w 104"/>
                <a:gd name="T37" fmla="*/ 48 h 103"/>
                <a:gd name="T38" fmla="*/ 48 w 104"/>
                <a:gd name="T39" fmla="*/ 61 h 103"/>
                <a:gd name="T40" fmla="*/ 46 w 104"/>
                <a:gd name="T41" fmla="*/ 63 h 103"/>
                <a:gd name="T42" fmla="*/ 42 w 104"/>
                <a:gd name="T43" fmla="*/ 63 h 103"/>
                <a:gd name="T44" fmla="*/ 40 w 104"/>
                <a:gd name="T45" fmla="*/ 61 h 103"/>
                <a:gd name="T46" fmla="*/ 40 w 104"/>
                <a:gd name="T47" fmla="*/ 48 h 103"/>
                <a:gd name="T48" fmla="*/ 26 w 104"/>
                <a:gd name="T49" fmla="*/ 48 h 103"/>
                <a:gd name="T50" fmla="*/ 24 w 104"/>
                <a:gd name="T51" fmla="*/ 46 h 103"/>
                <a:gd name="T52" fmla="*/ 24 w 104"/>
                <a:gd name="T53" fmla="*/ 42 h 103"/>
                <a:gd name="T54" fmla="*/ 26 w 104"/>
                <a:gd name="T55" fmla="*/ 40 h 103"/>
                <a:gd name="T56" fmla="*/ 40 w 104"/>
                <a:gd name="T57" fmla="*/ 40 h 103"/>
                <a:gd name="T58" fmla="*/ 40 w 104"/>
                <a:gd name="T59" fmla="*/ 26 h 103"/>
                <a:gd name="T60" fmla="*/ 42 w 104"/>
                <a:gd name="T61" fmla="*/ 24 h 103"/>
                <a:gd name="T62" fmla="*/ 46 w 104"/>
                <a:gd name="T63" fmla="*/ 24 h 103"/>
                <a:gd name="T64" fmla="*/ 48 w 104"/>
                <a:gd name="T65" fmla="*/ 26 h 103"/>
                <a:gd name="T66" fmla="*/ 48 w 104"/>
                <a:gd name="T67" fmla="*/ 40 h 103"/>
                <a:gd name="T68" fmla="*/ 62 w 104"/>
                <a:gd name="T69" fmla="*/ 40 h 103"/>
                <a:gd name="T70" fmla="*/ 64 w 104"/>
                <a:gd name="T71" fmla="*/ 42 h 103"/>
                <a:gd name="T72" fmla="*/ 64 w 104"/>
                <a:gd name="T73" fmla="*/ 4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" h="103">
                  <a:moveTo>
                    <a:pt x="96" y="103"/>
                  </a:moveTo>
                  <a:cubicBezTo>
                    <a:pt x="94" y="103"/>
                    <a:pt x="92" y="103"/>
                    <a:pt x="90" y="10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2" y="85"/>
                    <a:pt x="53" y="87"/>
                    <a:pt x="44" y="87"/>
                  </a:cubicBezTo>
                  <a:cubicBezTo>
                    <a:pt x="20" y="87"/>
                    <a:pt x="0" y="68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ubicBezTo>
                    <a:pt x="68" y="0"/>
                    <a:pt x="88" y="19"/>
                    <a:pt x="88" y="44"/>
                  </a:cubicBezTo>
                  <a:cubicBezTo>
                    <a:pt x="88" y="52"/>
                    <a:pt x="85" y="61"/>
                    <a:pt x="80" y="68"/>
                  </a:cubicBezTo>
                  <a:cubicBezTo>
                    <a:pt x="102" y="90"/>
                    <a:pt x="102" y="90"/>
                    <a:pt x="102" y="90"/>
                  </a:cubicBezTo>
                  <a:cubicBezTo>
                    <a:pt x="103" y="91"/>
                    <a:pt x="104" y="93"/>
                    <a:pt x="104" y="95"/>
                  </a:cubicBezTo>
                  <a:cubicBezTo>
                    <a:pt x="104" y="100"/>
                    <a:pt x="100" y="103"/>
                    <a:pt x="96" y="103"/>
                  </a:cubicBezTo>
                  <a:close/>
                  <a:moveTo>
                    <a:pt x="44" y="16"/>
                  </a:moveTo>
                  <a:cubicBezTo>
                    <a:pt x="29" y="16"/>
                    <a:pt x="16" y="28"/>
                    <a:pt x="16" y="44"/>
                  </a:cubicBezTo>
                  <a:cubicBezTo>
                    <a:pt x="16" y="59"/>
                    <a:pt x="29" y="71"/>
                    <a:pt x="44" y="71"/>
                  </a:cubicBezTo>
                  <a:cubicBezTo>
                    <a:pt x="60" y="71"/>
                    <a:pt x="72" y="59"/>
                    <a:pt x="72" y="44"/>
                  </a:cubicBezTo>
                  <a:cubicBezTo>
                    <a:pt x="72" y="28"/>
                    <a:pt x="60" y="16"/>
                    <a:pt x="44" y="16"/>
                  </a:cubicBezTo>
                  <a:close/>
                  <a:moveTo>
                    <a:pt x="64" y="46"/>
                  </a:moveTo>
                  <a:cubicBezTo>
                    <a:pt x="64" y="47"/>
                    <a:pt x="63" y="48"/>
                    <a:pt x="62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3"/>
                    <a:pt x="47" y="63"/>
                    <a:pt x="46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1" y="63"/>
                    <a:pt x="40" y="63"/>
                    <a:pt x="40" y="61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5" y="48"/>
                    <a:pt x="24" y="47"/>
                    <a:pt x="24" y="4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0"/>
                    <a:pt x="25" y="40"/>
                    <a:pt x="26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4"/>
                    <a:pt x="41" y="24"/>
                    <a:pt x="42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8" y="24"/>
                    <a:pt x="48" y="26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3" y="40"/>
                    <a:pt x="64" y="40"/>
                    <a:pt x="64" y="42"/>
                  </a:cubicBezTo>
                  <a:lnTo>
                    <a:pt x="64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8">
              <a:extLst>
                <a:ext uri="{FF2B5EF4-FFF2-40B4-BE49-F238E27FC236}">
                  <a16:creationId xmlns:a16="http://schemas.microsoft.com/office/drawing/2014/main" id="{F64C567C-5EB6-56C5-535B-A23E65F89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6263" y="631826"/>
              <a:ext cx="390525" cy="355600"/>
            </a:xfrm>
            <a:custGeom>
              <a:avLst/>
              <a:gdLst>
                <a:gd name="T0" fmla="*/ 104 w 104"/>
                <a:gd name="T1" fmla="*/ 77 h 95"/>
                <a:gd name="T2" fmla="*/ 102 w 104"/>
                <a:gd name="T3" fmla="*/ 79 h 95"/>
                <a:gd name="T4" fmla="*/ 88 w 104"/>
                <a:gd name="T5" fmla="*/ 79 h 95"/>
                <a:gd name="T6" fmla="*/ 88 w 104"/>
                <a:gd name="T7" fmla="*/ 89 h 95"/>
                <a:gd name="T8" fmla="*/ 82 w 104"/>
                <a:gd name="T9" fmla="*/ 95 h 95"/>
                <a:gd name="T10" fmla="*/ 22 w 104"/>
                <a:gd name="T11" fmla="*/ 95 h 95"/>
                <a:gd name="T12" fmla="*/ 16 w 104"/>
                <a:gd name="T13" fmla="*/ 89 h 95"/>
                <a:gd name="T14" fmla="*/ 16 w 104"/>
                <a:gd name="T15" fmla="*/ 79 h 95"/>
                <a:gd name="T16" fmla="*/ 2 w 104"/>
                <a:gd name="T17" fmla="*/ 79 h 95"/>
                <a:gd name="T18" fmla="*/ 0 w 104"/>
                <a:gd name="T19" fmla="*/ 77 h 95"/>
                <a:gd name="T20" fmla="*/ 0 w 104"/>
                <a:gd name="T21" fmla="*/ 52 h 95"/>
                <a:gd name="T22" fmla="*/ 12 w 104"/>
                <a:gd name="T23" fmla="*/ 40 h 95"/>
                <a:gd name="T24" fmla="*/ 16 w 104"/>
                <a:gd name="T25" fmla="*/ 40 h 95"/>
                <a:gd name="T26" fmla="*/ 16 w 104"/>
                <a:gd name="T27" fmla="*/ 6 h 95"/>
                <a:gd name="T28" fmla="*/ 22 w 104"/>
                <a:gd name="T29" fmla="*/ 0 h 95"/>
                <a:gd name="T30" fmla="*/ 64 w 104"/>
                <a:gd name="T31" fmla="*/ 0 h 95"/>
                <a:gd name="T32" fmla="*/ 74 w 104"/>
                <a:gd name="T33" fmla="*/ 4 h 95"/>
                <a:gd name="T34" fmla="*/ 84 w 104"/>
                <a:gd name="T35" fmla="*/ 13 h 95"/>
                <a:gd name="T36" fmla="*/ 88 w 104"/>
                <a:gd name="T37" fmla="*/ 24 h 95"/>
                <a:gd name="T38" fmla="*/ 88 w 104"/>
                <a:gd name="T39" fmla="*/ 40 h 95"/>
                <a:gd name="T40" fmla="*/ 92 w 104"/>
                <a:gd name="T41" fmla="*/ 40 h 95"/>
                <a:gd name="T42" fmla="*/ 104 w 104"/>
                <a:gd name="T43" fmla="*/ 52 h 95"/>
                <a:gd name="T44" fmla="*/ 104 w 104"/>
                <a:gd name="T45" fmla="*/ 77 h 95"/>
                <a:gd name="T46" fmla="*/ 80 w 104"/>
                <a:gd name="T47" fmla="*/ 48 h 95"/>
                <a:gd name="T48" fmla="*/ 80 w 104"/>
                <a:gd name="T49" fmla="*/ 24 h 95"/>
                <a:gd name="T50" fmla="*/ 70 w 104"/>
                <a:gd name="T51" fmla="*/ 24 h 95"/>
                <a:gd name="T52" fmla="*/ 64 w 104"/>
                <a:gd name="T53" fmla="*/ 18 h 95"/>
                <a:gd name="T54" fmla="*/ 64 w 104"/>
                <a:gd name="T55" fmla="*/ 8 h 95"/>
                <a:gd name="T56" fmla="*/ 24 w 104"/>
                <a:gd name="T57" fmla="*/ 8 h 95"/>
                <a:gd name="T58" fmla="*/ 24 w 104"/>
                <a:gd name="T59" fmla="*/ 48 h 95"/>
                <a:gd name="T60" fmla="*/ 80 w 104"/>
                <a:gd name="T61" fmla="*/ 48 h 95"/>
                <a:gd name="T62" fmla="*/ 80 w 104"/>
                <a:gd name="T63" fmla="*/ 87 h 95"/>
                <a:gd name="T64" fmla="*/ 80 w 104"/>
                <a:gd name="T65" fmla="*/ 71 h 95"/>
                <a:gd name="T66" fmla="*/ 24 w 104"/>
                <a:gd name="T67" fmla="*/ 71 h 95"/>
                <a:gd name="T68" fmla="*/ 24 w 104"/>
                <a:gd name="T69" fmla="*/ 87 h 95"/>
                <a:gd name="T70" fmla="*/ 80 w 104"/>
                <a:gd name="T71" fmla="*/ 87 h 95"/>
                <a:gd name="T72" fmla="*/ 92 w 104"/>
                <a:gd name="T73" fmla="*/ 48 h 95"/>
                <a:gd name="T74" fmla="*/ 88 w 104"/>
                <a:gd name="T75" fmla="*/ 52 h 95"/>
                <a:gd name="T76" fmla="*/ 92 w 104"/>
                <a:gd name="T77" fmla="*/ 56 h 95"/>
                <a:gd name="T78" fmla="*/ 96 w 104"/>
                <a:gd name="T79" fmla="*/ 52 h 95"/>
                <a:gd name="T80" fmla="*/ 92 w 104"/>
                <a:gd name="T81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4" h="95">
                  <a:moveTo>
                    <a:pt x="104" y="77"/>
                  </a:moveTo>
                  <a:cubicBezTo>
                    <a:pt x="104" y="79"/>
                    <a:pt x="103" y="79"/>
                    <a:pt x="102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93"/>
                    <a:pt x="85" y="95"/>
                    <a:pt x="8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19" y="95"/>
                    <a:pt x="16" y="93"/>
                    <a:pt x="16" y="8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0" y="79"/>
                    <a:pt x="0" y="7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5"/>
                    <a:pt x="6" y="40"/>
                    <a:pt x="12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2"/>
                    <a:pt x="19" y="0"/>
                    <a:pt x="2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72" y="1"/>
                    <a:pt x="74" y="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6" y="16"/>
                    <a:pt x="88" y="20"/>
                    <a:pt x="88" y="24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9" y="40"/>
                    <a:pt x="104" y="45"/>
                    <a:pt x="104" y="52"/>
                  </a:cubicBezTo>
                  <a:lnTo>
                    <a:pt x="104" y="77"/>
                  </a:lnTo>
                  <a:close/>
                  <a:moveTo>
                    <a:pt x="80" y="48"/>
                  </a:moveTo>
                  <a:cubicBezTo>
                    <a:pt x="80" y="24"/>
                    <a:pt x="80" y="24"/>
                    <a:pt x="8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7" y="24"/>
                    <a:pt x="64" y="21"/>
                    <a:pt x="64" y="1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48"/>
                    <a:pt x="24" y="48"/>
                    <a:pt x="24" y="48"/>
                  </a:cubicBezTo>
                  <a:lnTo>
                    <a:pt x="80" y="48"/>
                  </a:lnTo>
                  <a:close/>
                  <a:moveTo>
                    <a:pt x="80" y="87"/>
                  </a:moveTo>
                  <a:cubicBezTo>
                    <a:pt x="80" y="71"/>
                    <a:pt x="80" y="71"/>
                    <a:pt x="80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87"/>
                    <a:pt x="24" y="87"/>
                    <a:pt x="24" y="87"/>
                  </a:cubicBezTo>
                  <a:lnTo>
                    <a:pt x="80" y="87"/>
                  </a:lnTo>
                  <a:close/>
                  <a:moveTo>
                    <a:pt x="92" y="48"/>
                  </a:moveTo>
                  <a:cubicBezTo>
                    <a:pt x="90" y="48"/>
                    <a:pt x="88" y="49"/>
                    <a:pt x="88" y="52"/>
                  </a:cubicBezTo>
                  <a:cubicBezTo>
                    <a:pt x="88" y="54"/>
                    <a:pt x="90" y="56"/>
                    <a:pt x="92" y="56"/>
                  </a:cubicBezTo>
                  <a:cubicBezTo>
                    <a:pt x="94" y="56"/>
                    <a:pt x="96" y="54"/>
                    <a:pt x="96" y="52"/>
                  </a:cubicBezTo>
                  <a:cubicBezTo>
                    <a:pt x="96" y="49"/>
                    <a:pt x="94" y="48"/>
                    <a:pt x="9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9">
              <a:extLst>
                <a:ext uri="{FF2B5EF4-FFF2-40B4-BE49-F238E27FC236}">
                  <a16:creationId xmlns:a16="http://schemas.microsoft.com/office/drawing/2014/main" id="{620908DB-82B4-8357-C5CE-D43E77371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101" y="1374776"/>
              <a:ext cx="390525" cy="390525"/>
            </a:xfrm>
            <a:custGeom>
              <a:avLst/>
              <a:gdLst>
                <a:gd name="T0" fmla="*/ 96 w 104"/>
                <a:gd name="T1" fmla="*/ 104 h 104"/>
                <a:gd name="T2" fmla="*/ 90 w 104"/>
                <a:gd name="T3" fmla="*/ 102 h 104"/>
                <a:gd name="T4" fmla="*/ 69 w 104"/>
                <a:gd name="T5" fmla="*/ 81 h 104"/>
                <a:gd name="T6" fmla="*/ 44 w 104"/>
                <a:gd name="T7" fmla="*/ 88 h 104"/>
                <a:gd name="T8" fmla="*/ 0 w 104"/>
                <a:gd name="T9" fmla="*/ 44 h 104"/>
                <a:gd name="T10" fmla="*/ 44 w 104"/>
                <a:gd name="T11" fmla="*/ 0 h 104"/>
                <a:gd name="T12" fmla="*/ 88 w 104"/>
                <a:gd name="T13" fmla="*/ 44 h 104"/>
                <a:gd name="T14" fmla="*/ 80 w 104"/>
                <a:gd name="T15" fmla="*/ 69 h 104"/>
                <a:gd name="T16" fmla="*/ 102 w 104"/>
                <a:gd name="T17" fmla="*/ 91 h 104"/>
                <a:gd name="T18" fmla="*/ 104 w 104"/>
                <a:gd name="T19" fmla="*/ 96 h 104"/>
                <a:gd name="T20" fmla="*/ 96 w 104"/>
                <a:gd name="T21" fmla="*/ 104 h 104"/>
                <a:gd name="T22" fmla="*/ 44 w 104"/>
                <a:gd name="T23" fmla="*/ 16 h 104"/>
                <a:gd name="T24" fmla="*/ 16 w 104"/>
                <a:gd name="T25" fmla="*/ 44 h 104"/>
                <a:gd name="T26" fmla="*/ 44 w 104"/>
                <a:gd name="T27" fmla="*/ 72 h 104"/>
                <a:gd name="T28" fmla="*/ 72 w 104"/>
                <a:gd name="T29" fmla="*/ 44 h 104"/>
                <a:gd name="T30" fmla="*/ 44 w 104"/>
                <a:gd name="T31" fmla="*/ 16 h 104"/>
                <a:gd name="T32" fmla="*/ 64 w 104"/>
                <a:gd name="T33" fmla="*/ 46 h 104"/>
                <a:gd name="T34" fmla="*/ 62 w 104"/>
                <a:gd name="T35" fmla="*/ 48 h 104"/>
                <a:gd name="T36" fmla="*/ 26 w 104"/>
                <a:gd name="T37" fmla="*/ 48 h 104"/>
                <a:gd name="T38" fmla="*/ 24 w 104"/>
                <a:gd name="T39" fmla="*/ 46 h 104"/>
                <a:gd name="T40" fmla="*/ 24 w 104"/>
                <a:gd name="T41" fmla="*/ 42 h 104"/>
                <a:gd name="T42" fmla="*/ 26 w 104"/>
                <a:gd name="T43" fmla="*/ 40 h 104"/>
                <a:gd name="T44" fmla="*/ 62 w 104"/>
                <a:gd name="T45" fmla="*/ 40 h 104"/>
                <a:gd name="T46" fmla="*/ 64 w 104"/>
                <a:gd name="T47" fmla="*/ 42 h 104"/>
                <a:gd name="T48" fmla="*/ 64 w 104"/>
                <a:gd name="T49" fmla="*/ 4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94" y="104"/>
                    <a:pt x="92" y="103"/>
                    <a:pt x="90" y="102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2" y="86"/>
                    <a:pt x="53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53"/>
                    <a:pt x="85" y="62"/>
                    <a:pt x="80" y="69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3" y="92"/>
                    <a:pt x="104" y="94"/>
                    <a:pt x="104" y="96"/>
                  </a:cubicBezTo>
                  <a:cubicBezTo>
                    <a:pt x="104" y="101"/>
                    <a:pt x="100" y="104"/>
                    <a:pt x="96" y="104"/>
                  </a:cubicBezTo>
                  <a:close/>
                  <a:moveTo>
                    <a:pt x="44" y="16"/>
                  </a:moveTo>
                  <a:cubicBezTo>
                    <a:pt x="29" y="16"/>
                    <a:pt x="16" y="29"/>
                    <a:pt x="16" y="44"/>
                  </a:cubicBezTo>
                  <a:cubicBezTo>
                    <a:pt x="16" y="60"/>
                    <a:pt x="29" y="72"/>
                    <a:pt x="44" y="72"/>
                  </a:cubicBezTo>
                  <a:cubicBezTo>
                    <a:pt x="59" y="72"/>
                    <a:pt x="72" y="60"/>
                    <a:pt x="72" y="44"/>
                  </a:cubicBezTo>
                  <a:cubicBezTo>
                    <a:pt x="72" y="29"/>
                    <a:pt x="59" y="16"/>
                    <a:pt x="44" y="16"/>
                  </a:cubicBezTo>
                  <a:close/>
                  <a:moveTo>
                    <a:pt x="64" y="46"/>
                  </a:moveTo>
                  <a:cubicBezTo>
                    <a:pt x="64" y="47"/>
                    <a:pt x="63" y="48"/>
                    <a:pt x="62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5" y="48"/>
                    <a:pt x="24" y="47"/>
                    <a:pt x="24" y="4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1"/>
                    <a:pt x="25" y="40"/>
                    <a:pt x="26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3" y="40"/>
                    <a:pt x="64" y="41"/>
                    <a:pt x="64" y="42"/>
                  </a:cubicBezTo>
                  <a:lnTo>
                    <a:pt x="64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98A7B0C0-9982-A916-7EC6-811092683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6088" y="1344613"/>
              <a:ext cx="360363" cy="390525"/>
            </a:xfrm>
            <a:custGeom>
              <a:avLst/>
              <a:gdLst>
                <a:gd name="T0" fmla="*/ 48 w 96"/>
                <a:gd name="T1" fmla="*/ 104 h 104"/>
                <a:gd name="T2" fmla="*/ 0 w 96"/>
                <a:gd name="T3" fmla="*/ 56 h 104"/>
                <a:gd name="T4" fmla="*/ 19 w 96"/>
                <a:gd name="T5" fmla="*/ 18 h 104"/>
                <a:gd name="T6" fmla="*/ 30 w 96"/>
                <a:gd name="T7" fmla="*/ 20 h 104"/>
                <a:gd name="T8" fmla="*/ 28 w 96"/>
                <a:gd name="T9" fmla="*/ 31 h 104"/>
                <a:gd name="T10" fmla="*/ 16 w 96"/>
                <a:gd name="T11" fmla="*/ 56 h 104"/>
                <a:gd name="T12" fmla="*/ 48 w 96"/>
                <a:gd name="T13" fmla="*/ 88 h 104"/>
                <a:gd name="T14" fmla="*/ 80 w 96"/>
                <a:gd name="T15" fmla="*/ 56 h 104"/>
                <a:gd name="T16" fmla="*/ 67 w 96"/>
                <a:gd name="T17" fmla="*/ 31 h 104"/>
                <a:gd name="T18" fmla="*/ 65 w 96"/>
                <a:gd name="T19" fmla="*/ 20 h 104"/>
                <a:gd name="T20" fmla="*/ 76 w 96"/>
                <a:gd name="T21" fmla="*/ 18 h 104"/>
                <a:gd name="T22" fmla="*/ 96 w 96"/>
                <a:gd name="T23" fmla="*/ 56 h 104"/>
                <a:gd name="T24" fmla="*/ 48 w 96"/>
                <a:gd name="T25" fmla="*/ 104 h 104"/>
                <a:gd name="T26" fmla="*/ 56 w 96"/>
                <a:gd name="T27" fmla="*/ 48 h 104"/>
                <a:gd name="T28" fmla="*/ 48 w 96"/>
                <a:gd name="T29" fmla="*/ 56 h 104"/>
                <a:gd name="T30" fmla="*/ 40 w 96"/>
                <a:gd name="T31" fmla="*/ 48 h 104"/>
                <a:gd name="T32" fmla="*/ 40 w 96"/>
                <a:gd name="T33" fmla="*/ 8 h 104"/>
                <a:gd name="T34" fmla="*/ 48 w 96"/>
                <a:gd name="T35" fmla="*/ 0 h 104"/>
                <a:gd name="T36" fmla="*/ 56 w 96"/>
                <a:gd name="T37" fmla="*/ 8 h 104"/>
                <a:gd name="T38" fmla="*/ 56 w 96"/>
                <a:gd name="T39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04">
                  <a:moveTo>
                    <a:pt x="48" y="104"/>
                  </a:moveTo>
                  <a:cubicBezTo>
                    <a:pt x="21" y="104"/>
                    <a:pt x="0" y="83"/>
                    <a:pt x="0" y="56"/>
                  </a:cubicBezTo>
                  <a:cubicBezTo>
                    <a:pt x="0" y="41"/>
                    <a:pt x="7" y="27"/>
                    <a:pt x="19" y="18"/>
                  </a:cubicBezTo>
                  <a:cubicBezTo>
                    <a:pt x="22" y="15"/>
                    <a:pt x="27" y="16"/>
                    <a:pt x="30" y="20"/>
                  </a:cubicBezTo>
                  <a:cubicBezTo>
                    <a:pt x="33" y="23"/>
                    <a:pt x="32" y="28"/>
                    <a:pt x="28" y="31"/>
                  </a:cubicBezTo>
                  <a:cubicBezTo>
                    <a:pt x="20" y="37"/>
                    <a:pt x="16" y="46"/>
                    <a:pt x="16" y="56"/>
                  </a:cubicBezTo>
                  <a:cubicBezTo>
                    <a:pt x="16" y="74"/>
                    <a:pt x="30" y="88"/>
                    <a:pt x="48" y="88"/>
                  </a:cubicBezTo>
                  <a:cubicBezTo>
                    <a:pt x="65" y="88"/>
                    <a:pt x="80" y="74"/>
                    <a:pt x="80" y="56"/>
                  </a:cubicBezTo>
                  <a:cubicBezTo>
                    <a:pt x="80" y="46"/>
                    <a:pt x="75" y="37"/>
                    <a:pt x="67" y="31"/>
                  </a:cubicBezTo>
                  <a:cubicBezTo>
                    <a:pt x="63" y="28"/>
                    <a:pt x="63" y="23"/>
                    <a:pt x="65" y="20"/>
                  </a:cubicBezTo>
                  <a:cubicBezTo>
                    <a:pt x="68" y="16"/>
                    <a:pt x="73" y="15"/>
                    <a:pt x="76" y="18"/>
                  </a:cubicBezTo>
                  <a:cubicBezTo>
                    <a:pt x="89" y="27"/>
                    <a:pt x="96" y="41"/>
                    <a:pt x="96" y="56"/>
                  </a:cubicBezTo>
                  <a:cubicBezTo>
                    <a:pt x="96" y="83"/>
                    <a:pt x="74" y="104"/>
                    <a:pt x="48" y="104"/>
                  </a:cubicBezTo>
                  <a:close/>
                  <a:moveTo>
                    <a:pt x="56" y="48"/>
                  </a:moveTo>
                  <a:cubicBezTo>
                    <a:pt x="56" y="53"/>
                    <a:pt x="52" y="56"/>
                    <a:pt x="48" y="56"/>
                  </a:cubicBezTo>
                  <a:cubicBezTo>
                    <a:pt x="43" y="56"/>
                    <a:pt x="40" y="53"/>
                    <a:pt x="40" y="4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43" y="0"/>
                    <a:pt x="48" y="0"/>
                  </a:cubicBezTo>
                  <a:cubicBezTo>
                    <a:pt x="52" y="0"/>
                    <a:pt x="56" y="4"/>
                    <a:pt x="56" y="8"/>
                  </a:cubicBezTo>
                  <a:lnTo>
                    <a:pt x="5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77E7AA62-9355-565F-8BAC-74282DE7C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1" y="1374776"/>
              <a:ext cx="417513" cy="360363"/>
            </a:xfrm>
            <a:custGeom>
              <a:avLst/>
              <a:gdLst>
                <a:gd name="T0" fmla="*/ 16 w 111"/>
                <a:gd name="T1" fmla="*/ 94 h 96"/>
                <a:gd name="T2" fmla="*/ 14 w 111"/>
                <a:gd name="T3" fmla="*/ 96 h 96"/>
                <a:gd name="T4" fmla="*/ 2 w 111"/>
                <a:gd name="T5" fmla="*/ 96 h 96"/>
                <a:gd name="T6" fmla="*/ 0 w 111"/>
                <a:gd name="T7" fmla="*/ 94 h 96"/>
                <a:gd name="T8" fmla="*/ 0 w 111"/>
                <a:gd name="T9" fmla="*/ 82 h 96"/>
                <a:gd name="T10" fmla="*/ 2 w 111"/>
                <a:gd name="T11" fmla="*/ 80 h 96"/>
                <a:gd name="T12" fmla="*/ 14 w 111"/>
                <a:gd name="T13" fmla="*/ 80 h 96"/>
                <a:gd name="T14" fmla="*/ 16 w 111"/>
                <a:gd name="T15" fmla="*/ 82 h 96"/>
                <a:gd name="T16" fmla="*/ 16 w 111"/>
                <a:gd name="T17" fmla="*/ 94 h 96"/>
                <a:gd name="T18" fmla="*/ 40 w 111"/>
                <a:gd name="T19" fmla="*/ 94 h 96"/>
                <a:gd name="T20" fmla="*/ 38 w 111"/>
                <a:gd name="T21" fmla="*/ 96 h 96"/>
                <a:gd name="T22" fmla="*/ 26 w 111"/>
                <a:gd name="T23" fmla="*/ 96 h 96"/>
                <a:gd name="T24" fmla="*/ 24 w 111"/>
                <a:gd name="T25" fmla="*/ 94 h 96"/>
                <a:gd name="T26" fmla="*/ 24 w 111"/>
                <a:gd name="T27" fmla="*/ 74 h 96"/>
                <a:gd name="T28" fmla="*/ 26 w 111"/>
                <a:gd name="T29" fmla="*/ 72 h 96"/>
                <a:gd name="T30" fmla="*/ 38 w 111"/>
                <a:gd name="T31" fmla="*/ 72 h 96"/>
                <a:gd name="T32" fmla="*/ 40 w 111"/>
                <a:gd name="T33" fmla="*/ 74 h 96"/>
                <a:gd name="T34" fmla="*/ 40 w 111"/>
                <a:gd name="T35" fmla="*/ 94 h 96"/>
                <a:gd name="T36" fmla="*/ 64 w 111"/>
                <a:gd name="T37" fmla="*/ 94 h 96"/>
                <a:gd name="T38" fmla="*/ 62 w 111"/>
                <a:gd name="T39" fmla="*/ 96 h 96"/>
                <a:gd name="T40" fmla="*/ 50 w 111"/>
                <a:gd name="T41" fmla="*/ 96 h 96"/>
                <a:gd name="T42" fmla="*/ 48 w 111"/>
                <a:gd name="T43" fmla="*/ 94 h 96"/>
                <a:gd name="T44" fmla="*/ 48 w 111"/>
                <a:gd name="T45" fmla="*/ 58 h 96"/>
                <a:gd name="T46" fmla="*/ 50 w 111"/>
                <a:gd name="T47" fmla="*/ 56 h 96"/>
                <a:gd name="T48" fmla="*/ 62 w 111"/>
                <a:gd name="T49" fmla="*/ 56 h 96"/>
                <a:gd name="T50" fmla="*/ 64 w 111"/>
                <a:gd name="T51" fmla="*/ 58 h 96"/>
                <a:gd name="T52" fmla="*/ 64 w 111"/>
                <a:gd name="T53" fmla="*/ 94 h 96"/>
                <a:gd name="T54" fmla="*/ 87 w 111"/>
                <a:gd name="T55" fmla="*/ 94 h 96"/>
                <a:gd name="T56" fmla="*/ 85 w 111"/>
                <a:gd name="T57" fmla="*/ 96 h 96"/>
                <a:gd name="T58" fmla="*/ 73 w 111"/>
                <a:gd name="T59" fmla="*/ 96 h 96"/>
                <a:gd name="T60" fmla="*/ 71 w 111"/>
                <a:gd name="T61" fmla="*/ 94 h 96"/>
                <a:gd name="T62" fmla="*/ 71 w 111"/>
                <a:gd name="T63" fmla="*/ 34 h 96"/>
                <a:gd name="T64" fmla="*/ 73 w 111"/>
                <a:gd name="T65" fmla="*/ 32 h 96"/>
                <a:gd name="T66" fmla="*/ 85 w 111"/>
                <a:gd name="T67" fmla="*/ 32 h 96"/>
                <a:gd name="T68" fmla="*/ 87 w 111"/>
                <a:gd name="T69" fmla="*/ 34 h 96"/>
                <a:gd name="T70" fmla="*/ 87 w 111"/>
                <a:gd name="T71" fmla="*/ 94 h 96"/>
                <a:gd name="T72" fmla="*/ 111 w 111"/>
                <a:gd name="T73" fmla="*/ 94 h 96"/>
                <a:gd name="T74" fmla="*/ 109 w 111"/>
                <a:gd name="T75" fmla="*/ 96 h 96"/>
                <a:gd name="T76" fmla="*/ 97 w 111"/>
                <a:gd name="T77" fmla="*/ 96 h 96"/>
                <a:gd name="T78" fmla="*/ 95 w 111"/>
                <a:gd name="T79" fmla="*/ 94 h 96"/>
                <a:gd name="T80" fmla="*/ 95 w 111"/>
                <a:gd name="T81" fmla="*/ 2 h 96"/>
                <a:gd name="T82" fmla="*/ 97 w 111"/>
                <a:gd name="T83" fmla="*/ 0 h 96"/>
                <a:gd name="T84" fmla="*/ 109 w 111"/>
                <a:gd name="T85" fmla="*/ 0 h 96"/>
                <a:gd name="T86" fmla="*/ 111 w 111"/>
                <a:gd name="T87" fmla="*/ 2 h 96"/>
                <a:gd name="T88" fmla="*/ 111 w 111"/>
                <a:gd name="T89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96">
                  <a:moveTo>
                    <a:pt x="16" y="94"/>
                  </a:moveTo>
                  <a:cubicBezTo>
                    <a:pt x="16" y="95"/>
                    <a:pt x="15" y="96"/>
                    <a:pt x="14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0" y="96"/>
                    <a:pt x="0" y="95"/>
                    <a:pt x="0" y="94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1"/>
                    <a:pt x="0" y="80"/>
                    <a:pt x="2" y="8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5" y="80"/>
                    <a:pt x="16" y="81"/>
                    <a:pt x="16" y="82"/>
                  </a:cubicBezTo>
                  <a:lnTo>
                    <a:pt x="16" y="94"/>
                  </a:lnTo>
                  <a:close/>
                  <a:moveTo>
                    <a:pt x="40" y="94"/>
                  </a:moveTo>
                  <a:cubicBezTo>
                    <a:pt x="40" y="95"/>
                    <a:pt x="39" y="96"/>
                    <a:pt x="38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4" y="96"/>
                    <a:pt x="24" y="95"/>
                    <a:pt x="24" y="94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4" y="73"/>
                    <a:pt x="24" y="72"/>
                    <a:pt x="26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9" y="72"/>
                    <a:pt x="40" y="73"/>
                    <a:pt x="40" y="74"/>
                  </a:cubicBezTo>
                  <a:lnTo>
                    <a:pt x="40" y="94"/>
                  </a:lnTo>
                  <a:close/>
                  <a:moveTo>
                    <a:pt x="64" y="94"/>
                  </a:moveTo>
                  <a:cubicBezTo>
                    <a:pt x="64" y="95"/>
                    <a:pt x="63" y="96"/>
                    <a:pt x="62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8" y="96"/>
                    <a:pt x="48" y="95"/>
                    <a:pt x="48" y="9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7"/>
                    <a:pt x="48" y="56"/>
                    <a:pt x="50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7"/>
                    <a:pt x="64" y="58"/>
                  </a:cubicBezTo>
                  <a:lnTo>
                    <a:pt x="64" y="94"/>
                  </a:lnTo>
                  <a:close/>
                  <a:moveTo>
                    <a:pt x="87" y="94"/>
                  </a:moveTo>
                  <a:cubicBezTo>
                    <a:pt x="87" y="95"/>
                    <a:pt x="87" y="96"/>
                    <a:pt x="85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2" y="96"/>
                    <a:pt x="71" y="95"/>
                    <a:pt x="71" y="9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3"/>
                    <a:pt x="72" y="32"/>
                    <a:pt x="73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7" y="32"/>
                    <a:pt x="87" y="33"/>
                    <a:pt x="87" y="34"/>
                  </a:cubicBezTo>
                  <a:lnTo>
                    <a:pt x="87" y="94"/>
                  </a:lnTo>
                  <a:close/>
                  <a:moveTo>
                    <a:pt x="111" y="94"/>
                  </a:moveTo>
                  <a:cubicBezTo>
                    <a:pt x="111" y="95"/>
                    <a:pt x="111" y="96"/>
                    <a:pt x="109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6" y="96"/>
                    <a:pt x="95" y="95"/>
                    <a:pt x="95" y="94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1"/>
                    <a:pt x="96" y="0"/>
                    <a:pt x="9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1" y="1"/>
                    <a:pt x="111" y="2"/>
                  </a:cubicBezTo>
                  <a:lnTo>
                    <a:pt x="111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2">
              <a:extLst>
                <a:ext uri="{FF2B5EF4-FFF2-40B4-BE49-F238E27FC236}">
                  <a16:creationId xmlns:a16="http://schemas.microsoft.com/office/drawing/2014/main" id="{BD58B3ED-E05A-6D79-951F-563DCF4DA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6726" y="1374776"/>
              <a:ext cx="360363" cy="360363"/>
            </a:xfrm>
            <a:custGeom>
              <a:avLst/>
              <a:gdLst>
                <a:gd name="T0" fmla="*/ 96 w 96"/>
                <a:gd name="T1" fmla="*/ 55 h 96"/>
                <a:gd name="T2" fmla="*/ 94 w 96"/>
                <a:gd name="T3" fmla="*/ 58 h 96"/>
                <a:gd name="T4" fmla="*/ 82 w 96"/>
                <a:gd name="T5" fmla="*/ 59 h 96"/>
                <a:gd name="T6" fmla="*/ 80 w 96"/>
                <a:gd name="T7" fmla="*/ 65 h 96"/>
                <a:gd name="T8" fmla="*/ 86 w 96"/>
                <a:gd name="T9" fmla="*/ 74 h 96"/>
                <a:gd name="T10" fmla="*/ 87 w 96"/>
                <a:gd name="T11" fmla="*/ 75 h 96"/>
                <a:gd name="T12" fmla="*/ 87 w 96"/>
                <a:gd name="T13" fmla="*/ 77 h 96"/>
                <a:gd name="T14" fmla="*/ 74 w 96"/>
                <a:gd name="T15" fmla="*/ 88 h 96"/>
                <a:gd name="T16" fmla="*/ 73 w 96"/>
                <a:gd name="T17" fmla="*/ 87 h 96"/>
                <a:gd name="T18" fmla="*/ 64 w 96"/>
                <a:gd name="T19" fmla="*/ 81 h 96"/>
                <a:gd name="T20" fmla="*/ 59 w 96"/>
                <a:gd name="T21" fmla="*/ 83 h 96"/>
                <a:gd name="T22" fmla="*/ 57 w 96"/>
                <a:gd name="T23" fmla="*/ 95 h 96"/>
                <a:gd name="T24" fmla="*/ 54 w 96"/>
                <a:gd name="T25" fmla="*/ 96 h 96"/>
                <a:gd name="T26" fmla="*/ 41 w 96"/>
                <a:gd name="T27" fmla="*/ 96 h 96"/>
                <a:gd name="T28" fmla="*/ 38 w 96"/>
                <a:gd name="T29" fmla="*/ 94 h 96"/>
                <a:gd name="T30" fmla="*/ 37 w 96"/>
                <a:gd name="T31" fmla="*/ 83 h 96"/>
                <a:gd name="T32" fmla="*/ 31 w 96"/>
                <a:gd name="T33" fmla="*/ 81 h 96"/>
                <a:gd name="T34" fmla="*/ 22 w 96"/>
                <a:gd name="T35" fmla="*/ 87 h 96"/>
                <a:gd name="T36" fmla="*/ 21 w 96"/>
                <a:gd name="T37" fmla="*/ 88 h 96"/>
                <a:gd name="T38" fmla="*/ 19 w 96"/>
                <a:gd name="T39" fmla="*/ 87 h 96"/>
                <a:gd name="T40" fmla="*/ 9 w 96"/>
                <a:gd name="T41" fmla="*/ 77 h 96"/>
                <a:gd name="T42" fmla="*/ 8 w 96"/>
                <a:gd name="T43" fmla="*/ 75 h 96"/>
                <a:gd name="T44" fmla="*/ 9 w 96"/>
                <a:gd name="T45" fmla="*/ 74 h 96"/>
                <a:gd name="T46" fmla="*/ 15 w 96"/>
                <a:gd name="T47" fmla="*/ 65 h 96"/>
                <a:gd name="T48" fmla="*/ 13 w 96"/>
                <a:gd name="T49" fmla="*/ 59 h 96"/>
                <a:gd name="T50" fmla="*/ 1 w 96"/>
                <a:gd name="T51" fmla="*/ 57 h 96"/>
                <a:gd name="T52" fmla="*/ 0 w 96"/>
                <a:gd name="T53" fmla="*/ 55 h 96"/>
                <a:gd name="T54" fmla="*/ 0 w 96"/>
                <a:gd name="T55" fmla="*/ 41 h 96"/>
                <a:gd name="T56" fmla="*/ 1 w 96"/>
                <a:gd name="T57" fmla="*/ 39 h 96"/>
                <a:gd name="T58" fmla="*/ 13 w 96"/>
                <a:gd name="T59" fmla="*/ 37 h 96"/>
                <a:gd name="T60" fmla="*/ 15 w 96"/>
                <a:gd name="T61" fmla="*/ 32 h 96"/>
                <a:gd name="T62" fmla="*/ 9 w 96"/>
                <a:gd name="T63" fmla="*/ 23 h 96"/>
                <a:gd name="T64" fmla="*/ 8 w 96"/>
                <a:gd name="T65" fmla="*/ 22 h 96"/>
                <a:gd name="T66" fmla="*/ 9 w 96"/>
                <a:gd name="T67" fmla="*/ 20 h 96"/>
                <a:gd name="T68" fmla="*/ 21 w 96"/>
                <a:gd name="T69" fmla="*/ 9 h 96"/>
                <a:gd name="T70" fmla="*/ 22 w 96"/>
                <a:gd name="T71" fmla="*/ 10 h 96"/>
                <a:gd name="T72" fmla="*/ 31 w 96"/>
                <a:gd name="T73" fmla="*/ 16 h 96"/>
                <a:gd name="T74" fmla="*/ 37 w 96"/>
                <a:gd name="T75" fmla="*/ 14 h 96"/>
                <a:gd name="T76" fmla="*/ 38 w 96"/>
                <a:gd name="T77" fmla="*/ 2 h 96"/>
                <a:gd name="T78" fmla="*/ 41 w 96"/>
                <a:gd name="T79" fmla="*/ 0 h 96"/>
                <a:gd name="T80" fmla="*/ 54 w 96"/>
                <a:gd name="T81" fmla="*/ 0 h 96"/>
                <a:gd name="T82" fmla="*/ 57 w 96"/>
                <a:gd name="T83" fmla="*/ 2 h 96"/>
                <a:gd name="T84" fmla="*/ 58 w 96"/>
                <a:gd name="T85" fmla="*/ 14 h 96"/>
                <a:gd name="T86" fmla="*/ 64 w 96"/>
                <a:gd name="T87" fmla="*/ 16 h 96"/>
                <a:gd name="T88" fmla="*/ 73 w 96"/>
                <a:gd name="T89" fmla="*/ 9 h 96"/>
                <a:gd name="T90" fmla="*/ 74 w 96"/>
                <a:gd name="T91" fmla="*/ 9 h 96"/>
                <a:gd name="T92" fmla="*/ 76 w 96"/>
                <a:gd name="T93" fmla="*/ 10 h 96"/>
                <a:gd name="T94" fmla="*/ 86 w 96"/>
                <a:gd name="T95" fmla="*/ 20 h 96"/>
                <a:gd name="T96" fmla="*/ 87 w 96"/>
                <a:gd name="T97" fmla="*/ 22 h 96"/>
                <a:gd name="T98" fmla="*/ 86 w 96"/>
                <a:gd name="T99" fmla="*/ 23 h 96"/>
                <a:gd name="T100" fmla="*/ 80 w 96"/>
                <a:gd name="T101" fmla="*/ 31 h 96"/>
                <a:gd name="T102" fmla="*/ 82 w 96"/>
                <a:gd name="T103" fmla="*/ 38 h 96"/>
                <a:gd name="T104" fmla="*/ 94 w 96"/>
                <a:gd name="T105" fmla="*/ 39 h 96"/>
                <a:gd name="T106" fmla="*/ 96 w 96"/>
                <a:gd name="T107" fmla="*/ 42 h 96"/>
                <a:gd name="T108" fmla="*/ 96 w 96"/>
                <a:gd name="T109" fmla="*/ 55 h 96"/>
                <a:gd name="T110" fmla="*/ 48 w 96"/>
                <a:gd name="T111" fmla="*/ 32 h 96"/>
                <a:gd name="T112" fmla="*/ 32 w 96"/>
                <a:gd name="T113" fmla="*/ 48 h 96"/>
                <a:gd name="T114" fmla="*/ 48 w 96"/>
                <a:gd name="T115" fmla="*/ 64 h 96"/>
                <a:gd name="T116" fmla="*/ 64 w 96"/>
                <a:gd name="T117" fmla="*/ 48 h 96"/>
                <a:gd name="T118" fmla="*/ 48 w 96"/>
                <a:gd name="T119" fmla="*/ 3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96">
                  <a:moveTo>
                    <a:pt x="96" y="55"/>
                  </a:moveTo>
                  <a:cubicBezTo>
                    <a:pt x="96" y="56"/>
                    <a:pt x="95" y="58"/>
                    <a:pt x="94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61"/>
                    <a:pt x="81" y="63"/>
                    <a:pt x="80" y="65"/>
                  </a:cubicBezTo>
                  <a:cubicBezTo>
                    <a:pt x="82" y="68"/>
                    <a:pt x="84" y="71"/>
                    <a:pt x="86" y="74"/>
                  </a:cubicBezTo>
                  <a:cubicBezTo>
                    <a:pt x="87" y="74"/>
                    <a:pt x="87" y="75"/>
                    <a:pt x="87" y="75"/>
                  </a:cubicBezTo>
                  <a:cubicBezTo>
                    <a:pt x="87" y="76"/>
                    <a:pt x="87" y="76"/>
                    <a:pt x="87" y="77"/>
                  </a:cubicBezTo>
                  <a:cubicBezTo>
                    <a:pt x="85" y="79"/>
                    <a:pt x="77" y="88"/>
                    <a:pt x="74" y="88"/>
                  </a:cubicBezTo>
                  <a:cubicBezTo>
                    <a:pt x="74" y="88"/>
                    <a:pt x="73" y="88"/>
                    <a:pt x="73" y="87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2" y="82"/>
                    <a:pt x="60" y="82"/>
                    <a:pt x="59" y="83"/>
                  </a:cubicBezTo>
                  <a:cubicBezTo>
                    <a:pt x="58" y="87"/>
                    <a:pt x="58" y="91"/>
                    <a:pt x="57" y="95"/>
                  </a:cubicBezTo>
                  <a:cubicBezTo>
                    <a:pt x="56" y="96"/>
                    <a:pt x="56" y="96"/>
                    <a:pt x="54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0" y="96"/>
                    <a:pt x="39" y="96"/>
                    <a:pt x="38" y="9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5" y="82"/>
                    <a:pt x="33" y="82"/>
                    <a:pt x="31" y="81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8"/>
                    <a:pt x="21" y="88"/>
                    <a:pt x="21" y="88"/>
                  </a:cubicBezTo>
                  <a:cubicBezTo>
                    <a:pt x="20" y="88"/>
                    <a:pt x="20" y="88"/>
                    <a:pt x="19" y="87"/>
                  </a:cubicBezTo>
                  <a:cubicBezTo>
                    <a:pt x="16" y="84"/>
                    <a:pt x="11" y="80"/>
                    <a:pt x="9" y="77"/>
                  </a:cubicBezTo>
                  <a:cubicBezTo>
                    <a:pt x="8" y="76"/>
                    <a:pt x="8" y="76"/>
                    <a:pt x="8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11" y="71"/>
                    <a:pt x="13" y="68"/>
                    <a:pt x="15" y="65"/>
                  </a:cubicBezTo>
                  <a:cubicBezTo>
                    <a:pt x="14" y="63"/>
                    <a:pt x="13" y="61"/>
                    <a:pt x="13" y="59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5"/>
                    <a:pt x="14" y="33"/>
                    <a:pt x="15" y="32"/>
                  </a:cubicBezTo>
                  <a:cubicBezTo>
                    <a:pt x="13" y="29"/>
                    <a:pt x="11" y="26"/>
                    <a:pt x="9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1"/>
                    <a:pt x="8" y="21"/>
                    <a:pt x="9" y="20"/>
                  </a:cubicBezTo>
                  <a:cubicBezTo>
                    <a:pt x="10" y="18"/>
                    <a:pt x="19" y="9"/>
                    <a:pt x="21" y="9"/>
                  </a:cubicBezTo>
                  <a:cubicBezTo>
                    <a:pt x="21" y="9"/>
                    <a:pt x="22" y="9"/>
                    <a:pt x="22" y="1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5"/>
                    <a:pt x="35" y="14"/>
                    <a:pt x="37" y="14"/>
                  </a:cubicBezTo>
                  <a:cubicBezTo>
                    <a:pt x="37" y="10"/>
                    <a:pt x="37" y="6"/>
                    <a:pt x="38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7" y="1"/>
                    <a:pt x="57" y="2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4"/>
                    <a:pt x="62" y="15"/>
                    <a:pt x="64" y="16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4" y="9"/>
                    <a:pt x="74" y="9"/>
                  </a:cubicBezTo>
                  <a:cubicBezTo>
                    <a:pt x="75" y="9"/>
                    <a:pt x="76" y="9"/>
                    <a:pt x="76" y="10"/>
                  </a:cubicBezTo>
                  <a:cubicBezTo>
                    <a:pt x="79" y="13"/>
                    <a:pt x="84" y="16"/>
                    <a:pt x="86" y="20"/>
                  </a:cubicBezTo>
                  <a:cubicBezTo>
                    <a:pt x="87" y="21"/>
                    <a:pt x="87" y="21"/>
                    <a:pt x="87" y="22"/>
                  </a:cubicBezTo>
                  <a:cubicBezTo>
                    <a:pt x="87" y="22"/>
                    <a:pt x="87" y="23"/>
                    <a:pt x="86" y="23"/>
                  </a:cubicBezTo>
                  <a:cubicBezTo>
                    <a:pt x="84" y="26"/>
                    <a:pt x="82" y="29"/>
                    <a:pt x="80" y="31"/>
                  </a:cubicBezTo>
                  <a:cubicBezTo>
                    <a:pt x="81" y="33"/>
                    <a:pt x="82" y="36"/>
                    <a:pt x="82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5" y="40"/>
                    <a:pt x="96" y="41"/>
                    <a:pt x="96" y="42"/>
                  </a:cubicBezTo>
                  <a:lnTo>
                    <a:pt x="96" y="55"/>
                  </a:lnTo>
                  <a:close/>
                  <a:moveTo>
                    <a:pt x="48" y="32"/>
                  </a:moveTo>
                  <a:cubicBezTo>
                    <a:pt x="39" y="32"/>
                    <a:pt x="32" y="40"/>
                    <a:pt x="32" y="48"/>
                  </a:cubicBezTo>
                  <a:cubicBezTo>
                    <a:pt x="32" y="57"/>
                    <a:pt x="39" y="64"/>
                    <a:pt x="48" y="64"/>
                  </a:cubicBezTo>
                  <a:cubicBezTo>
                    <a:pt x="56" y="64"/>
                    <a:pt x="64" y="57"/>
                    <a:pt x="64" y="48"/>
                  </a:cubicBezTo>
                  <a:cubicBezTo>
                    <a:pt x="64" y="40"/>
                    <a:pt x="56" y="32"/>
                    <a:pt x="4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3">
              <a:extLst>
                <a:ext uri="{FF2B5EF4-FFF2-40B4-BE49-F238E27FC236}">
                  <a16:creationId xmlns:a16="http://schemas.microsoft.com/office/drawing/2014/main" id="{F28CD5BE-7166-17BF-FA80-7FD8500A4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1" y="1374776"/>
              <a:ext cx="330200" cy="360363"/>
            </a:xfrm>
            <a:custGeom>
              <a:avLst/>
              <a:gdLst>
                <a:gd name="T0" fmla="*/ 88 w 88"/>
                <a:gd name="T1" fmla="*/ 22 h 96"/>
                <a:gd name="T2" fmla="*/ 86 w 88"/>
                <a:gd name="T3" fmla="*/ 24 h 96"/>
                <a:gd name="T4" fmla="*/ 80 w 88"/>
                <a:gd name="T5" fmla="*/ 24 h 96"/>
                <a:gd name="T6" fmla="*/ 80 w 88"/>
                <a:gd name="T7" fmla="*/ 84 h 96"/>
                <a:gd name="T8" fmla="*/ 70 w 88"/>
                <a:gd name="T9" fmla="*/ 96 h 96"/>
                <a:gd name="T10" fmla="*/ 18 w 88"/>
                <a:gd name="T11" fmla="*/ 96 h 96"/>
                <a:gd name="T12" fmla="*/ 8 w 88"/>
                <a:gd name="T13" fmla="*/ 84 h 96"/>
                <a:gd name="T14" fmla="*/ 8 w 88"/>
                <a:gd name="T15" fmla="*/ 24 h 96"/>
                <a:gd name="T16" fmla="*/ 2 w 88"/>
                <a:gd name="T17" fmla="*/ 24 h 96"/>
                <a:gd name="T18" fmla="*/ 0 w 88"/>
                <a:gd name="T19" fmla="*/ 22 h 96"/>
                <a:gd name="T20" fmla="*/ 0 w 88"/>
                <a:gd name="T21" fmla="*/ 18 h 96"/>
                <a:gd name="T22" fmla="*/ 2 w 88"/>
                <a:gd name="T23" fmla="*/ 16 h 96"/>
                <a:gd name="T24" fmla="*/ 22 w 88"/>
                <a:gd name="T25" fmla="*/ 16 h 96"/>
                <a:gd name="T26" fmla="*/ 26 w 88"/>
                <a:gd name="T27" fmla="*/ 6 h 96"/>
                <a:gd name="T28" fmla="*/ 34 w 88"/>
                <a:gd name="T29" fmla="*/ 0 h 96"/>
                <a:gd name="T30" fmla="*/ 54 w 88"/>
                <a:gd name="T31" fmla="*/ 0 h 96"/>
                <a:gd name="T32" fmla="*/ 63 w 88"/>
                <a:gd name="T33" fmla="*/ 6 h 96"/>
                <a:gd name="T34" fmla="*/ 67 w 88"/>
                <a:gd name="T35" fmla="*/ 16 h 96"/>
                <a:gd name="T36" fmla="*/ 86 w 88"/>
                <a:gd name="T37" fmla="*/ 16 h 96"/>
                <a:gd name="T38" fmla="*/ 88 w 88"/>
                <a:gd name="T39" fmla="*/ 18 h 96"/>
                <a:gd name="T40" fmla="*/ 88 w 88"/>
                <a:gd name="T41" fmla="*/ 22 h 96"/>
                <a:gd name="T42" fmla="*/ 72 w 88"/>
                <a:gd name="T43" fmla="*/ 24 h 96"/>
                <a:gd name="T44" fmla="*/ 16 w 88"/>
                <a:gd name="T45" fmla="*/ 24 h 96"/>
                <a:gd name="T46" fmla="*/ 16 w 88"/>
                <a:gd name="T47" fmla="*/ 84 h 96"/>
                <a:gd name="T48" fmla="*/ 18 w 88"/>
                <a:gd name="T49" fmla="*/ 88 h 96"/>
                <a:gd name="T50" fmla="*/ 70 w 88"/>
                <a:gd name="T51" fmla="*/ 88 h 96"/>
                <a:gd name="T52" fmla="*/ 72 w 88"/>
                <a:gd name="T53" fmla="*/ 84 h 96"/>
                <a:gd name="T54" fmla="*/ 72 w 88"/>
                <a:gd name="T55" fmla="*/ 24 h 96"/>
                <a:gd name="T56" fmla="*/ 32 w 88"/>
                <a:gd name="T57" fmla="*/ 74 h 96"/>
                <a:gd name="T58" fmla="*/ 30 w 88"/>
                <a:gd name="T59" fmla="*/ 76 h 96"/>
                <a:gd name="T60" fmla="*/ 26 w 88"/>
                <a:gd name="T61" fmla="*/ 76 h 96"/>
                <a:gd name="T62" fmla="*/ 24 w 88"/>
                <a:gd name="T63" fmla="*/ 74 h 96"/>
                <a:gd name="T64" fmla="*/ 24 w 88"/>
                <a:gd name="T65" fmla="*/ 38 h 96"/>
                <a:gd name="T66" fmla="*/ 26 w 88"/>
                <a:gd name="T67" fmla="*/ 36 h 96"/>
                <a:gd name="T68" fmla="*/ 30 w 88"/>
                <a:gd name="T69" fmla="*/ 36 h 96"/>
                <a:gd name="T70" fmla="*/ 32 w 88"/>
                <a:gd name="T71" fmla="*/ 38 h 96"/>
                <a:gd name="T72" fmla="*/ 32 w 88"/>
                <a:gd name="T73" fmla="*/ 74 h 96"/>
                <a:gd name="T74" fmla="*/ 58 w 88"/>
                <a:gd name="T75" fmla="*/ 16 h 96"/>
                <a:gd name="T76" fmla="*/ 55 w 88"/>
                <a:gd name="T77" fmla="*/ 9 h 96"/>
                <a:gd name="T78" fmla="*/ 54 w 88"/>
                <a:gd name="T79" fmla="*/ 8 h 96"/>
                <a:gd name="T80" fmla="*/ 35 w 88"/>
                <a:gd name="T81" fmla="*/ 8 h 96"/>
                <a:gd name="T82" fmla="*/ 33 w 88"/>
                <a:gd name="T83" fmla="*/ 9 h 96"/>
                <a:gd name="T84" fmla="*/ 30 w 88"/>
                <a:gd name="T85" fmla="*/ 16 h 96"/>
                <a:gd name="T86" fmla="*/ 58 w 88"/>
                <a:gd name="T87" fmla="*/ 16 h 96"/>
                <a:gd name="T88" fmla="*/ 48 w 88"/>
                <a:gd name="T89" fmla="*/ 74 h 96"/>
                <a:gd name="T90" fmla="*/ 46 w 88"/>
                <a:gd name="T91" fmla="*/ 76 h 96"/>
                <a:gd name="T92" fmla="*/ 42 w 88"/>
                <a:gd name="T93" fmla="*/ 76 h 96"/>
                <a:gd name="T94" fmla="*/ 40 w 88"/>
                <a:gd name="T95" fmla="*/ 74 h 96"/>
                <a:gd name="T96" fmla="*/ 40 w 88"/>
                <a:gd name="T97" fmla="*/ 38 h 96"/>
                <a:gd name="T98" fmla="*/ 42 w 88"/>
                <a:gd name="T99" fmla="*/ 36 h 96"/>
                <a:gd name="T100" fmla="*/ 46 w 88"/>
                <a:gd name="T101" fmla="*/ 36 h 96"/>
                <a:gd name="T102" fmla="*/ 48 w 88"/>
                <a:gd name="T103" fmla="*/ 38 h 96"/>
                <a:gd name="T104" fmla="*/ 48 w 88"/>
                <a:gd name="T105" fmla="*/ 74 h 96"/>
                <a:gd name="T106" fmla="*/ 64 w 88"/>
                <a:gd name="T107" fmla="*/ 74 h 96"/>
                <a:gd name="T108" fmla="*/ 62 w 88"/>
                <a:gd name="T109" fmla="*/ 76 h 96"/>
                <a:gd name="T110" fmla="*/ 58 w 88"/>
                <a:gd name="T111" fmla="*/ 76 h 96"/>
                <a:gd name="T112" fmla="*/ 56 w 88"/>
                <a:gd name="T113" fmla="*/ 74 h 96"/>
                <a:gd name="T114" fmla="*/ 56 w 88"/>
                <a:gd name="T115" fmla="*/ 38 h 96"/>
                <a:gd name="T116" fmla="*/ 58 w 88"/>
                <a:gd name="T117" fmla="*/ 36 h 96"/>
                <a:gd name="T118" fmla="*/ 62 w 88"/>
                <a:gd name="T119" fmla="*/ 36 h 96"/>
                <a:gd name="T120" fmla="*/ 64 w 88"/>
                <a:gd name="T121" fmla="*/ 38 h 96"/>
                <a:gd name="T122" fmla="*/ 64 w 88"/>
                <a:gd name="T123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96">
                  <a:moveTo>
                    <a:pt x="88" y="22"/>
                  </a:moveTo>
                  <a:cubicBezTo>
                    <a:pt x="88" y="24"/>
                    <a:pt x="87" y="24"/>
                    <a:pt x="86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90"/>
                    <a:pt x="76" y="96"/>
                    <a:pt x="70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3" y="96"/>
                    <a:pt x="8" y="91"/>
                    <a:pt x="8" y="8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4"/>
                    <a:pt x="0" y="2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3"/>
                    <a:pt x="31" y="0"/>
                    <a:pt x="3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1" y="3"/>
                    <a:pt x="63" y="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8" y="17"/>
                    <a:pt x="88" y="18"/>
                  </a:cubicBezTo>
                  <a:lnTo>
                    <a:pt x="88" y="22"/>
                  </a:lnTo>
                  <a:close/>
                  <a:moveTo>
                    <a:pt x="72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7"/>
                    <a:pt x="18" y="88"/>
                    <a:pt x="18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88"/>
                    <a:pt x="72" y="87"/>
                    <a:pt x="72" y="84"/>
                  </a:cubicBezTo>
                  <a:lnTo>
                    <a:pt x="72" y="24"/>
                  </a:lnTo>
                  <a:close/>
                  <a:moveTo>
                    <a:pt x="32" y="74"/>
                  </a:moveTo>
                  <a:cubicBezTo>
                    <a:pt x="32" y="76"/>
                    <a:pt x="32" y="76"/>
                    <a:pt x="30" y="76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5" y="76"/>
                    <a:pt x="24" y="76"/>
                    <a:pt x="24" y="7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7"/>
                    <a:pt x="25" y="36"/>
                    <a:pt x="26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2" y="36"/>
                    <a:pt x="32" y="37"/>
                    <a:pt x="32" y="38"/>
                  </a:cubicBezTo>
                  <a:lnTo>
                    <a:pt x="32" y="74"/>
                  </a:lnTo>
                  <a:close/>
                  <a:moveTo>
                    <a:pt x="58" y="16"/>
                  </a:move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4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9"/>
                    <a:pt x="34" y="9"/>
                    <a:pt x="33" y="9"/>
                  </a:cubicBezTo>
                  <a:cubicBezTo>
                    <a:pt x="30" y="16"/>
                    <a:pt x="30" y="16"/>
                    <a:pt x="30" y="16"/>
                  </a:cubicBezTo>
                  <a:lnTo>
                    <a:pt x="58" y="16"/>
                  </a:lnTo>
                  <a:close/>
                  <a:moveTo>
                    <a:pt x="48" y="74"/>
                  </a:moveTo>
                  <a:cubicBezTo>
                    <a:pt x="48" y="76"/>
                    <a:pt x="48" y="76"/>
                    <a:pt x="46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6"/>
                    <a:pt x="40" y="76"/>
                    <a:pt x="40" y="74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7"/>
                    <a:pt x="41" y="36"/>
                    <a:pt x="42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8" y="36"/>
                    <a:pt x="48" y="37"/>
                    <a:pt x="48" y="38"/>
                  </a:cubicBezTo>
                  <a:lnTo>
                    <a:pt x="48" y="74"/>
                  </a:lnTo>
                  <a:close/>
                  <a:moveTo>
                    <a:pt x="64" y="74"/>
                  </a:moveTo>
                  <a:cubicBezTo>
                    <a:pt x="64" y="76"/>
                    <a:pt x="64" y="76"/>
                    <a:pt x="62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7" y="76"/>
                    <a:pt x="56" y="76"/>
                    <a:pt x="56" y="74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4" y="36"/>
                    <a:pt x="64" y="37"/>
                    <a:pt x="64" y="38"/>
                  </a:cubicBezTo>
                  <a:lnTo>
                    <a:pt x="6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4">
              <a:extLst>
                <a:ext uri="{FF2B5EF4-FFF2-40B4-BE49-F238E27FC236}">
                  <a16:creationId xmlns:a16="http://schemas.microsoft.com/office/drawing/2014/main" id="{E9E0FCD3-076F-97D3-ACCF-4E9D84D21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251" y="1404938"/>
              <a:ext cx="379413" cy="301625"/>
            </a:xfrm>
            <a:custGeom>
              <a:avLst/>
              <a:gdLst>
                <a:gd name="T0" fmla="*/ 97 w 101"/>
                <a:gd name="T1" fmla="*/ 47 h 80"/>
                <a:gd name="T2" fmla="*/ 95 w 101"/>
                <a:gd name="T3" fmla="*/ 47 h 80"/>
                <a:gd name="T4" fmla="*/ 95 w 101"/>
                <a:gd name="T5" fmla="*/ 47 h 80"/>
                <a:gd name="T6" fmla="*/ 94 w 101"/>
                <a:gd name="T7" fmla="*/ 47 h 80"/>
                <a:gd name="T8" fmla="*/ 51 w 101"/>
                <a:gd name="T9" fmla="*/ 11 h 80"/>
                <a:gd name="T10" fmla="*/ 7 w 101"/>
                <a:gd name="T11" fmla="*/ 47 h 80"/>
                <a:gd name="T12" fmla="*/ 6 w 101"/>
                <a:gd name="T13" fmla="*/ 47 h 80"/>
                <a:gd name="T14" fmla="*/ 5 w 101"/>
                <a:gd name="T15" fmla="*/ 47 h 80"/>
                <a:gd name="T16" fmla="*/ 1 w 101"/>
                <a:gd name="T17" fmla="*/ 42 h 80"/>
                <a:gd name="T18" fmla="*/ 1 w 101"/>
                <a:gd name="T19" fmla="*/ 39 h 80"/>
                <a:gd name="T20" fmla="*/ 46 w 101"/>
                <a:gd name="T21" fmla="*/ 2 h 80"/>
                <a:gd name="T22" fmla="*/ 55 w 101"/>
                <a:gd name="T23" fmla="*/ 2 h 80"/>
                <a:gd name="T24" fmla="*/ 71 w 101"/>
                <a:gd name="T25" fmla="*/ 15 h 80"/>
                <a:gd name="T26" fmla="*/ 71 w 101"/>
                <a:gd name="T27" fmla="*/ 2 h 80"/>
                <a:gd name="T28" fmla="*/ 73 w 101"/>
                <a:gd name="T29" fmla="*/ 0 h 80"/>
                <a:gd name="T30" fmla="*/ 85 w 101"/>
                <a:gd name="T31" fmla="*/ 0 h 80"/>
                <a:gd name="T32" fmla="*/ 87 w 101"/>
                <a:gd name="T33" fmla="*/ 2 h 80"/>
                <a:gd name="T34" fmla="*/ 87 w 101"/>
                <a:gd name="T35" fmla="*/ 28 h 80"/>
                <a:gd name="T36" fmla="*/ 100 w 101"/>
                <a:gd name="T37" fmla="*/ 39 h 80"/>
                <a:gd name="T38" fmla="*/ 100 w 101"/>
                <a:gd name="T39" fmla="*/ 42 h 80"/>
                <a:gd name="T40" fmla="*/ 97 w 101"/>
                <a:gd name="T41" fmla="*/ 47 h 80"/>
                <a:gd name="T42" fmla="*/ 87 w 101"/>
                <a:gd name="T43" fmla="*/ 76 h 80"/>
                <a:gd name="T44" fmla="*/ 83 w 101"/>
                <a:gd name="T45" fmla="*/ 80 h 80"/>
                <a:gd name="T46" fmla="*/ 59 w 101"/>
                <a:gd name="T47" fmla="*/ 80 h 80"/>
                <a:gd name="T48" fmla="*/ 59 w 101"/>
                <a:gd name="T49" fmla="*/ 56 h 80"/>
                <a:gd name="T50" fmla="*/ 43 w 101"/>
                <a:gd name="T51" fmla="*/ 56 h 80"/>
                <a:gd name="T52" fmla="*/ 43 w 101"/>
                <a:gd name="T53" fmla="*/ 80 h 80"/>
                <a:gd name="T54" fmla="*/ 19 w 101"/>
                <a:gd name="T55" fmla="*/ 80 h 80"/>
                <a:gd name="T56" fmla="*/ 15 w 101"/>
                <a:gd name="T57" fmla="*/ 76 h 80"/>
                <a:gd name="T58" fmla="*/ 15 w 101"/>
                <a:gd name="T59" fmla="*/ 46 h 80"/>
                <a:gd name="T60" fmla="*/ 15 w 101"/>
                <a:gd name="T61" fmla="*/ 46 h 80"/>
                <a:gd name="T62" fmla="*/ 51 w 101"/>
                <a:gd name="T63" fmla="*/ 16 h 80"/>
                <a:gd name="T64" fmla="*/ 86 w 101"/>
                <a:gd name="T65" fmla="*/ 46 h 80"/>
                <a:gd name="T66" fmla="*/ 87 w 101"/>
                <a:gd name="T67" fmla="*/ 46 h 80"/>
                <a:gd name="T68" fmla="*/ 87 w 101"/>
                <a:gd name="T69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80">
                  <a:moveTo>
                    <a:pt x="97" y="47"/>
                  </a:moveTo>
                  <a:cubicBezTo>
                    <a:pt x="96" y="47"/>
                    <a:pt x="96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5" y="47"/>
                    <a:pt x="94" y="47"/>
                    <a:pt x="94" y="47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6" y="47"/>
                    <a:pt x="6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0"/>
                    <a:pt x="1" y="39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0"/>
                    <a:pt x="53" y="0"/>
                    <a:pt x="55" y="2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1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7" y="1"/>
                    <a:pt x="87" y="2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1" y="40"/>
                    <a:pt x="101" y="41"/>
                    <a:pt x="100" y="42"/>
                  </a:cubicBezTo>
                  <a:lnTo>
                    <a:pt x="97" y="47"/>
                  </a:lnTo>
                  <a:close/>
                  <a:moveTo>
                    <a:pt x="87" y="76"/>
                  </a:moveTo>
                  <a:cubicBezTo>
                    <a:pt x="87" y="79"/>
                    <a:pt x="85" y="80"/>
                    <a:pt x="83" y="80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6" y="80"/>
                    <a:pt x="15" y="79"/>
                    <a:pt x="15" y="7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7" y="46"/>
                    <a:pt x="87" y="46"/>
                    <a:pt x="87" y="46"/>
                  </a:cubicBez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A9B0C349-CE5A-0B3F-8A22-393756725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0301" y="1344613"/>
              <a:ext cx="360363" cy="420688"/>
            </a:xfrm>
            <a:custGeom>
              <a:avLst/>
              <a:gdLst>
                <a:gd name="T0" fmla="*/ 96 w 96"/>
                <a:gd name="T1" fmla="*/ 34 h 112"/>
                <a:gd name="T2" fmla="*/ 96 w 96"/>
                <a:gd name="T3" fmla="*/ 106 h 112"/>
                <a:gd name="T4" fmla="*/ 90 w 96"/>
                <a:gd name="T5" fmla="*/ 112 h 112"/>
                <a:gd name="T6" fmla="*/ 6 w 96"/>
                <a:gd name="T7" fmla="*/ 112 h 112"/>
                <a:gd name="T8" fmla="*/ 0 w 96"/>
                <a:gd name="T9" fmla="*/ 106 h 112"/>
                <a:gd name="T10" fmla="*/ 0 w 96"/>
                <a:gd name="T11" fmla="*/ 6 h 112"/>
                <a:gd name="T12" fmla="*/ 6 w 96"/>
                <a:gd name="T13" fmla="*/ 0 h 112"/>
                <a:gd name="T14" fmla="*/ 62 w 96"/>
                <a:gd name="T15" fmla="*/ 0 h 112"/>
                <a:gd name="T16" fmla="*/ 73 w 96"/>
                <a:gd name="T17" fmla="*/ 5 h 112"/>
                <a:gd name="T18" fmla="*/ 92 w 96"/>
                <a:gd name="T19" fmla="*/ 24 h 112"/>
                <a:gd name="T20" fmla="*/ 96 w 96"/>
                <a:gd name="T21" fmla="*/ 34 h 112"/>
                <a:gd name="T22" fmla="*/ 88 w 96"/>
                <a:gd name="T23" fmla="*/ 40 h 112"/>
                <a:gd name="T24" fmla="*/ 62 w 96"/>
                <a:gd name="T25" fmla="*/ 40 h 112"/>
                <a:gd name="T26" fmla="*/ 56 w 96"/>
                <a:gd name="T27" fmla="*/ 34 h 112"/>
                <a:gd name="T28" fmla="*/ 56 w 96"/>
                <a:gd name="T29" fmla="*/ 8 h 112"/>
                <a:gd name="T30" fmla="*/ 8 w 96"/>
                <a:gd name="T31" fmla="*/ 8 h 112"/>
                <a:gd name="T32" fmla="*/ 8 w 96"/>
                <a:gd name="T33" fmla="*/ 104 h 112"/>
                <a:gd name="T34" fmla="*/ 88 w 96"/>
                <a:gd name="T35" fmla="*/ 104 h 112"/>
                <a:gd name="T36" fmla="*/ 88 w 96"/>
                <a:gd name="T37" fmla="*/ 40 h 112"/>
                <a:gd name="T38" fmla="*/ 64 w 96"/>
                <a:gd name="T39" fmla="*/ 32 h 112"/>
                <a:gd name="T40" fmla="*/ 88 w 96"/>
                <a:gd name="T41" fmla="*/ 32 h 112"/>
                <a:gd name="T42" fmla="*/ 86 w 96"/>
                <a:gd name="T43" fmla="*/ 30 h 112"/>
                <a:gd name="T44" fmla="*/ 67 w 96"/>
                <a:gd name="T45" fmla="*/ 10 h 112"/>
                <a:gd name="T46" fmla="*/ 64 w 96"/>
                <a:gd name="T47" fmla="*/ 9 h 112"/>
                <a:gd name="T48" fmla="*/ 64 w 96"/>
                <a:gd name="T4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12">
                  <a:moveTo>
                    <a:pt x="96" y="34"/>
                  </a:moveTo>
                  <a:cubicBezTo>
                    <a:pt x="96" y="106"/>
                    <a:pt x="96" y="106"/>
                    <a:pt x="96" y="106"/>
                  </a:cubicBezTo>
                  <a:cubicBezTo>
                    <a:pt x="96" y="110"/>
                    <a:pt x="94" y="112"/>
                    <a:pt x="90" y="112"/>
                  </a:cubicBezTo>
                  <a:cubicBezTo>
                    <a:pt x="6" y="112"/>
                    <a:pt x="6" y="112"/>
                    <a:pt x="6" y="112"/>
                  </a:cubicBezTo>
                  <a:cubicBezTo>
                    <a:pt x="3" y="112"/>
                    <a:pt x="0" y="110"/>
                    <a:pt x="0" y="10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70" y="2"/>
                    <a:pt x="73" y="5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4" y="27"/>
                    <a:pt x="96" y="31"/>
                    <a:pt x="96" y="34"/>
                  </a:cubicBezTo>
                  <a:close/>
                  <a:moveTo>
                    <a:pt x="88" y="40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59" y="40"/>
                    <a:pt x="56" y="38"/>
                    <a:pt x="56" y="34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8" y="104"/>
                    <a:pt x="88" y="104"/>
                    <a:pt x="88" y="104"/>
                  </a:cubicBezTo>
                  <a:lnTo>
                    <a:pt x="88" y="40"/>
                  </a:lnTo>
                  <a:close/>
                  <a:moveTo>
                    <a:pt x="64" y="32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87" y="31"/>
                    <a:pt x="87" y="30"/>
                    <a:pt x="86" y="3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6" y="10"/>
                    <a:pt x="65" y="9"/>
                    <a:pt x="64" y="9"/>
                  </a:cubicBezTo>
                  <a:lnTo>
                    <a:pt x="6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2718BC31-BF04-54E1-D474-76BE32ED98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4826" y="1374776"/>
              <a:ext cx="360363" cy="360363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4 h 96"/>
                <a:gd name="T12" fmla="*/ 14 w 96"/>
                <a:gd name="T13" fmla="*/ 48 h 96"/>
                <a:gd name="T14" fmla="*/ 48 w 96"/>
                <a:gd name="T15" fmla="*/ 82 h 96"/>
                <a:gd name="T16" fmla="*/ 82 w 96"/>
                <a:gd name="T17" fmla="*/ 48 h 96"/>
                <a:gd name="T18" fmla="*/ 48 w 96"/>
                <a:gd name="T19" fmla="*/ 14 h 96"/>
                <a:gd name="T20" fmla="*/ 56 w 96"/>
                <a:gd name="T21" fmla="*/ 54 h 96"/>
                <a:gd name="T22" fmla="*/ 54 w 96"/>
                <a:gd name="T23" fmla="*/ 56 h 96"/>
                <a:gd name="T24" fmla="*/ 34 w 96"/>
                <a:gd name="T25" fmla="*/ 56 h 96"/>
                <a:gd name="T26" fmla="*/ 32 w 96"/>
                <a:gd name="T27" fmla="*/ 54 h 96"/>
                <a:gd name="T28" fmla="*/ 32 w 96"/>
                <a:gd name="T29" fmla="*/ 50 h 96"/>
                <a:gd name="T30" fmla="*/ 34 w 96"/>
                <a:gd name="T31" fmla="*/ 48 h 96"/>
                <a:gd name="T32" fmla="*/ 48 w 96"/>
                <a:gd name="T33" fmla="*/ 48 h 96"/>
                <a:gd name="T34" fmla="*/ 48 w 96"/>
                <a:gd name="T35" fmla="*/ 26 h 96"/>
                <a:gd name="T36" fmla="*/ 50 w 96"/>
                <a:gd name="T37" fmla="*/ 24 h 96"/>
                <a:gd name="T38" fmla="*/ 54 w 96"/>
                <a:gd name="T39" fmla="*/ 24 h 96"/>
                <a:gd name="T40" fmla="*/ 56 w 96"/>
                <a:gd name="T41" fmla="*/ 26 h 96"/>
                <a:gd name="T42" fmla="*/ 56 w 96"/>
                <a:gd name="T43" fmla="*/ 5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4"/>
                  </a:moveTo>
                  <a:cubicBezTo>
                    <a:pt x="30" y="14"/>
                    <a:pt x="14" y="30"/>
                    <a:pt x="14" y="48"/>
                  </a:cubicBezTo>
                  <a:cubicBezTo>
                    <a:pt x="14" y="67"/>
                    <a:pt x="30" y="82"/>
                    <a:pt x="48" y="82"/>
                  </a:cubicBezTo>
                  <a:cubicBezTo>
                    <a:pt x="67" y="82"/>
                    <a:pt x="82" y="67"/>
                    <a:pt x="82" y="48"/>
                  </a:cubicBezTo>
                  <a:cubicBezTo>
                    <a:pt x="82" y="30"/>
                    <a:pt x="67" y="14"/>
                    <a:pt x="48" y="14"/>
                  </a:cubicBezTo>
                  <a:close/>
                  <a:moveTo>
                    <a:pt x="56" y="54"/>
                  </a:moveTo>
                  <a:cubicBezTo>
                    <a:pt x="56" y="56"/>
                    <a:pt x="55" y="56"/>
                    <a:pt x="5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3" y="56"/>
                    <a:pt x="32" y="56"/>
                    <a:pt x="32" y="54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49"/>
                    <a:pt x="33" y="48"/>
                    <a:pt x="3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5"/>
                    <a:pt x="49" y="24"/>
                    <a:pt x="50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6" y="25"/>
                    <a:pt x="56" y="26"/>
                  </a:cubicBezTo>
                  <a:lnTo>
                    <a:pt x="5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0865A49E-FC12-081C-8FBE-FFD64BBC5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7601" y="1404938"/>
              <a:ext cx="427038" cy="301625"/>
            </a:xfrm>
            <a:custGeom>
              <a:avLst/>
              <a:gdLst>
                <a:gd name="T0" fmla="*/ 111 w 114"/>
                <a:gd name="T1" fmla="*/ 80 h 80"/>
                <a:gd name="T2" fmla="*/ 67 w 114"/>
                <a:gd name="T3" fmla="*/ 80 h 80"/>
                <a:gd name="T4" fmla="*/ 69 w 114"/>
                <a:gd name="T5" fmla="*/ 78 h 80"/>
                <a:gd name="T6" fmla="*/ 68 w 114"/>
                <a:gd name="T7" fmla="*/ 62 h 80"/>
                <a:gd name="T8" fmla="*/ 66 w 114"/>
                <a:gd name="T9" fmla="*/ 60 h 80"/>
                <a:gd name="T10" fmla="*/ 49 w 114"/>
                <a:gd name="T11" fmla="*/ 60 h 80"/>
                <a:gd name="T12" fmla="*/ 47 w 114"/>
                <a:gd name="T13" fmla="*/ 62 h 80"/>
                <a:gd name="T14" fmla="*/ 45 w 114"/>
                <a:gd name="T15" fmla="*/ 78 h 80"/>
                <a:gd name="T16" fmla="*/ 47 w 114"/>
                <a:gd name="T17" fmla="*/ 80 h 80"/>
                <a:gd name="T18" fmla="*/ 3 w 114"/>
                <a:gd name="T19" fmla="*/ 80 h 80"/>
                <a:gd name="T20" fmla="*/ 0 w 114"/>
                <a:gd name="T21" fmla="*/ 76 h 80"/>
                <a:gd name="T22" fmla="*/ 2 w 114"/>
                <a:gd name="T23" fmla="*/ 69 h 80"/>
                <a:gd name="T24" fmla="*/ 28 w 114"/>
                <a:gd name="T25" fmla="*/ 3 h 80"/>
                <a:gd name="T26" fmla="*/ 32 w 114"/>
                <a:gd name="T27" fmla="*/ 0 h 80"/>
                <a:gd name="T28" fmla="*/ 53 w 114"/>
                <a:gd name="T29" fmla="*/ 0 h 80"/>
                <a:gd name="T30" fmla="*/ 51 w 114"/>
                <a:gd name="T31" fmla="*/ 2 h 80"/>
                <a:gd name="T32" fmla="*/ 50 w 114"/>
                <a:gd name="T33" fmla="*/ 14 h 80"/>
                <a:gd name="T34" fmla="*/ 52 w 114"/>
                <a:gd name="T35" fmla="*/ 16 h 80"/>
                <a:gd name="T36" fmla="*/ 63 w 114"/>
                <a:gd name="T37" fmla="*/ 16 h 80"/>
                <a:gd name="T38" fmla="*/ 64 w 114"/>
                <a:gd name="T39" fmla="*/ 14 h 80"/>
                <a:gd name="T40" fmla="*/ 63 w 114"/>
                <a:gd name="T41" fmla="*/ 2 h 80"/>
                <a:gd name="T42" fmla="*/ 61 w 114"/>
                <a:gd name="T43" fmla="*/ 0 h 80"/>
                <a:gd name="T44" fmla="*/ 82 w 114"/>
                <a:gd name="T45" fmla="*/ 0 h 80"/>
                <a:gd name="T46" fmla="*/ 86 w 114"/>
                <a:gd name="T47" fmla="*/ 3 h 80"/>
                <a:gd name="T48" fmla="*/ 113 w 114"/>
                <a:gd name="T49" fmla="*/ 69 h 80"/>
                <a:gd name="T50" fmla="*/ 114 w 114"/>
                <a:gd name="T51" fmla="*/ 76 h 80"/>
                <a:gd name="T52" fmla="*/ 111 w 114"/>
                <a:gd name="T53" fmla="*/ 80 h 80"/>
                <a:gd name="T54" fmla="*/ 67 w 114"/>
                <a:gd name="T55" fmla="*/ 46 h 80"/>
                <a:gd name="T56" fmla="*/ 65 w 114"/>
                <a:gd name="T57" fmla="*/ 26 h 80"/>
                <a:gd name="T58" fmla="*/ 63 w 114"/>
                <a:gd name="T59" fmla="*/ 24 h 80"/>
                <a:gd name="T60" fmla="*/ 52 w 114"/>
                <a:gd name="T61" fmla="*/ 24 h 80"/>
                <a:gd name="T62" fmla="*/ 49 w 114"/>
                <a:gd name="T63" fmla="*/ 26 h 80"/>
                <a:gd name="T64" fmla="*/ 48 w 114"/>
                <a:gd name="T65" fmla="*/ 46 h 80"/>
                <a:gd name="T66" fmla="*/ 48 w 114"/>
                <a:gd name="T67" fmla="*/ 47 h 80"/>
                <a:gd name="T68" fmla="*/ 50 w 114"/>
                <a:gd name="T69" fmla="*/ 48 h 80"/>
                <a:gd name="T70" fmla="*/ 65 w 114"/>
                <a:gd name="T71" fmla="*/ 48 h 80"/>
                <a:gd name="T72" fmla="*/ 67 w 114"/>
                <a:gd name="T73" fmla="*/ 47 h 80"/>
                <a:gd name="T74" fmla="*/ 67 w 114"/>
                <a:gd name="T7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80">
                  <a:moveTo>
                    <a:pt x="111" y="80"/>
                  </a:moveTo>
                  <a:cubicBezTo>
                    <a:pt x="67" y="80"/>
                    <a:pt x="67" y="80"/>
                    <a:pt x="67" y="80"/>
                  </a:cubicBezTo>
                  <a:cubicBezTo>
                    <a:pt x="68" y="80"/>
                    <a:pt x="69" y="80"/>
                    <a:pt x="69" y="7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1"/>
                    <a:pt x="67" y="60"/>
                    <a:pt x="6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8" y="60"/>
                    <a:pt x="47" y="61"/>
                    <a:pt x="47" y="62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" y="80"/>
                    <a:pt x="0" y="78"/>
                    <a:pt x="0" y="76"/>
                  </a:cubicBezTo>
                  <a:cubicBezTo>
                    <a:pt x="0" y="73"/>
                    <a:pt x="1" y="71"/>
                    <a:pt x="2" y="69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0" y="0"/>
                    <a:pt x="3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1" y="1"/>
                    <a:pt x="51" y="2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6"/>
                    <a:pt x="51" y="16"/>
                    <a:pt x="52" y="1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4" y="16"/>
                    <a:pt x="64" y="16"/>
                    <a:pt x="64" y="14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3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3" y="71"/>
                    <a:pt x="114" y="73"/>
                    <a:pt x="114" y="76"/>
                  </a:cubicBezTo>
                  <a:cubicBezTo>
                    <a:pt x="114" y="78"/>
                    <a:pt x="114" y="80"/>
                    <a:pt x="111" y="80"/>
                  </a:cubicBezTo>
                  <a:close/>
                  <a:moveTo>
                    <a:pt x="67" y="46"/>
                  </a:moveTo>
                  <a:cubicBezTo>
                    <a:pt x="65" y="26"/>
                    <a:pt x="65" y="26"/>
                    <a:pt x="65" y="26"/>
                  </a:cubicBezTo>
                  <a:cubicBezTo>
                    <a:pt x="65" y="25"/>
                    <a:pt x="64" y="24"/>
                    <a:pt x="63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0" y="24"/>
                    <a:pt x="49" y="25"/>
                    <a:pt x="49" y="2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8"/>
                    <a:pt x="49" y="48"/>
                    <a:pt x="50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6" y="48"/>
                    <a:pt x="67" y="48"/>
                    <a:pt x="67" y="47"/>
                  </a:cubicBezTo>
                  <a:lnTo>
                    <a:pt x="6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C9E90730-FECE-2129-F060-D7D74D771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1176" y="1344613"/>
              <a:ext cx="390525" cy="361950"/>
            </a:xfrm>
            <a:custGeom>
              <a:avLst/>
              <a:gdLst>
                <a:gd name="T0" fmla="*/ 104 w 104"/>
                <a:gd name="T1" fmla="*/ 90 h 96"/>
                <a:gd name="T2" fmla="*/ 98 w 104"/>
                <a:gd name="T3" fmla="*/ 96 h 96"/>
                <a:gd name="T4" fmla="*/ 6 w 104"/>
                <a:gd name="T5" fmla="*/ 96 h 96"/>
                <a:gd name="T6" fmla="*/ 0 w 104"/>
                <a:gd name="T7" fmla="*/ 90 h 96"/>
                <a:gd name="T8" fmla="*/ 0 w 104"/>
                <a:gd name="T9" fmla="*/ 70 h 96"/>
                <a:gd name="T10" fmla="*/ 6 w 104"/>
                <a:gd name="T11" fmla="*/ 64 h 96"/>
                <a:gd name="T12" fmla="*/ 35 w 104"/>
                <a:gd name="T13" fmla="*/ 64 h 96"/>
                <a:gd name="T14" fmla="*/ 44 w 104"/>
                <a:gd name="T15" fmla="*/ 73 h 96"/>
                <a:gd name="T16" fmla="*/ 52 w 104"/>
                <a:gd name="T17" fmla="*/ 76 h 96"/>
                <a:gd name="T18" fmla="*/ 61 w 104"/>
                <a:gd name="T19" fmla="*/ 73 h 96"/>
                <a:gd name="T20" fmla="*/ 69 w 104"/>
                <a:gd name="T21" fmla="*/ 64 h 96"/>
                <a:gd name="T22" fmla="*/ 98 w 104"/>
                <a:gd name="T23" fmla="*/ 64 h 96"/>
                <a:gd name="T24" fmla="*/ 104 w 104"/>
                <a:gd name="T25" fmla="*/ 70 h 96"/>
                <a:gd name="T26" fmla="*/ 104 w 104"/>
                <a:gd name="T27" fmla="*/ 90 h 96"/>
                <a:gd name="T28" fmla="*/ 83 w 104"/>
                <a:gd name="T29" fmla="*/ 39 h 96"/>
                <a:gd name="T30" fmla="*/ 55 w 104"/>
                <a:gd name="T31" fmla="*/ 67 h 96"/>
                <a:gd name="T32" fmla="*/ 52 w 104"/>
                <a:gd name="T33" fmla="*/ 68 h 96"/>
                <a:gd name="T34" fmla="*/ 50 w 104"/>
                <a:gd name="T35" fmla="*/ 67 h 96"/>
                <a:gd name="T36" fmla="*/ 22 w 104"/>
                <a:gd name="T37" fmla="*/ 39 h 96"/>
                <a:gd name="T38" fmla="*/ 21 w 104"/>
                <a:gd name="T39" fmla="*/ 35 h 96"/>
                <a:gd name="T40" fmla="*/ 24 w 104"/>
                <a:gd name="T41" fmla="*/ 32 h 96"/>
                <a:gd name="T42" fmla="*/ 40 w 104"/>
                <a:gd name="T43" fmla="*/ 32 h 96"/>
                <a:gd name="T44" fmla="*/ 40 w 104"/>
                <a:gd name="T45" fmla="*/ 4 h 96"/>
                <a:gd name="T46" fmla="*/ 44 w 104"/>
                <a:gd name="T47" fmla="*/ 0 h 96"/>
                <a:gd name="T48" fmla="*/ 60 w 104"/>
                <a:gd name="T49" fmla="*/ 0 h 96"/>
                <a:gd name="T50" fmla="*/ 64 w 104"/>
                <a:gd name="T51" fmla="*/ 4 h 96"/>
                <a:gd name="T52" fmla="*/ 64 w 104"/>
                <a:gd name="T53" fmla="*/ 32 h 96"/>
                <a:gd name="T54" fmla="*/ 80 w 104"/>
                <a:gd name="T55" fmla="*/ 32 h 96"/>
                <a:gd name="T56" fmla="*/ 84 w 104"/>
                <a:gd name="T57" fmla="*/ 35 h 96"/>
                <a:gd name="T58" fmla="*/ 83 w 104"/>
                <a:gd name="T59" fmla="*/ 39 h 96"/>
                <a:gd name="T60" fmla="*/ 76 w 104"/>
                <a:gd name="T61" fmla="*/ 80 h 96"/>
                <a:gd name="T62" fmla="*/ 72 w 104"/>
                <a:gd name="T63" fmla="*/ 84 h 96"/>
                <a:gd name="T64" fmla="*/ 76 w 104"/>
                <a:gd name="T65" fmla="*/ 88 h 96"/>
                <a:gd name="T66" fmla="*/ 80 w 104"/>
                <a:gd name="T67" fmla="*/ 84 h 96"/>
                <a:gd name="T68" fmla="*/ 76 w 104"/>
                <a:gd name="T69" fmla="*/ 80 h 96"/>
                <a:gd name="T70" fmla="*/ 92 w 104"/>
                <a:gd name="T71" fmla="*/ 80 h 96"/>
                <a:gd name="T72" fmla="*/ 88 w 104"/>
                <a:gd name="T73" fmla="*/ 84 h 96"/>
                <a:gd name="T74" fmla="*/ 92 w 104"/>
                <a:gd name="T75" fmla="*/ 88 h 96"/>
                <a:gd name="T76" fmla="*/ 96 w 104"/>
                <a:gd name="T77" fmla="*/ 84 h 96"/>
                <a:gd name="T78" fmla="*/ 92 w 104"/>
                <a:gd name="T79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96">
                  <a:moveTo>
                    <a:pt x="104" y="90"/>
                  </a:moveTo>
                  <a:cubicBezTo>
                    <a:pt x="104" y="94"/>
                    <a:pt x="102" y="96"/>
                    <a:pt x="98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4"/>
                    <a:pt x="0" y="9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3" y="64"/>
                    <a:pt x="6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5"/>
                    <a:pt x="49" y="76"/>
                    <a:pt x="52" y="76"/>
                  </a:cubicBezTo>
                  <a:cubicBezTo>
                    <a:pt x="56" y="76"/>
                    <a:pt x="59" y="75"/>
                    <a:pt x="61" y="7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2" y="64"/>
                    <a:pt x="104" y="67"/>
                    <a:pt x="104" y="70"/>
                  </a:cubicBezTo>
                  <a:lnTo>
                    <a:pt x="104" y="90"/>
                  </a:lnTo>
                  <a:close/>
                  <a:moveTo>
                    <a:pt x="83" y="39"/>
                  </a:moveTo>
                  <a:cubicBezTo>
                    <a:pt x="55" y="67"/>
                    <a:pt x="55" y="67"/>
                    <a:pt x="55" y="67"/>
                  </a:cubicBezTo>
                  <a:cubicBezTo>
                    <a:pt x="54" y="68"/>
                    <a:pt x="53" y="68"/>
                    <a:pt x="52" y="68"/>
                  </a:cubicBezTo>
                  <a:cubicBezTo>
                    <a:pt x="51" y="68"/>
                    <a:pt x="50" y="68"/>
                    <a:pt x="50" y="67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0" y="38"/>
                    <a:pt x="20" y="36"/>
                    <a:pt x="21" y="35"/>
                  </a:cubicBezTo>
                  <a:cubicBezTo>
                    <a:pt x="21" y="33"/>
                    <a:pt x="23" y="32"/>
                    <a:pt x="24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3" y="0"/>
                    <a:pt x="64" y="2"/>
                    <a:pt x="64" y="4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2" y="32"/>
                    <a:pt x="83" y="33"/>
                    <a:pt x="84" y="35"/>
                  </a:cubicBezTo>
                  <a:cubicBezTo>
                    <a:pt x="85" y="36"/>
                    <a:pt x="84" y="38"/>
                    <a:pt x="83" y="39"/>
                  </a:cubicBezTo>
                  <a:close/>
                  <a:moveTo>
                    <a:pt x="76" y="80"/>
                  </a:moveTo>
                  <a:cubicBezTo>
                    <a:pt x="74" y="80"/>
                    <a:pt x="72" y="82"/>
                    <a:pt x="72" y="84"/>
                  </a:cubicBezTo>
                  <a:cubicBezTo>
                    <a:pt x="72" y="87"/>
                    <a:pt x="74" y="88"/>
                    <a:pt x="76" y="88"/>
                  </a:cubicBezTo>
                  <a:cubicBezTo>
                    <a:pt x="79" y="88"/>
                    <a:pt x="80" y="87"/>
                    <a:pt x="80" y="84"/>
                  </a:cubicBezTo>
                  <a:cubicBezTo>
                    <a:pt x="80" y="82"/>
                    <a:pt x="79" y="80"/>
                    <a:pt x="76" y="80"/>
                  </a:cubicBezTo>
                  <a:close/>
                  <a:moveTo>
                    <a:pt x="92" y="80"/>
                  </a:moveTo>
                  <a:cubicBezTo>
                    <a:pt x="90" y="80"/>
                    <a:pt x="88" y="82"/>
                    <a:pt x="88" y="84"/>
                  </a:cubicBezTo>
                  <a:cubicBezTo>
                    <a:pt x="88" y="87"/>
                    <a:pt x="90" y="88"/>
                    <a:pt x="92" y="88"/>
                  </a:cubicBezTo>
                  <a:cubicBezTo>
                    <a:pt x="95" y="88"/>
                    <a:pt x="96" y="87"/>
                    <a:pt x="96" y="84"/>
                  </a:cubicBezTo>
                  <a:cubicBezTo>
                    <a:pt x="96" y="82"/>
                    <a:pt x="95" y="80"/>
                    <a:pt x="92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BF66D8EC-4748-2AC9-93ED-407E75FAD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3163" y="1374776"/>
              <a:ext cx="360363" cy="360363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14 w 96"/>
                <a:gd name="T11" fmla="*/ 48 h 96"/>
                <a:gd name="T12" fmla="*/ 48 w 96"/>
                <a:gd name="T13" fmla="*/ 82 h 96"/>
                <a:gd name="T14" fmla="*/ 82 w 96"/>
                <a:gd name="T15" fmla="*/ 48 h 96"/>
                <a:gd name="T16" fmla="*/ 48 w 96"/>
                <a:gd name="T17" fmla="*/ 14 h 96"/>
                <a:gd name="T18" fmla="*/ 14 w 96"/>
                <a:gd name="T19" fmla="*/ 48 h 96"/>
                <a:gd name="T20" fmla="*/ 70 w 96"/>
                <a:gd name="T21" fmla="*/ 52 h 96"/>
                <a:gd name="T22" fmla="*/ 50 w 96"/>
                <a:gd name="T23" fmla="*/ 72 h 96"/>
                <a:gd name="T24" fmla="*/ 48 w 96"/>
                <a:gd name="T25" fmla="*/ 72 h 96"/>
                <a:gd name="T26" fmla="*/ 47 w 96"/>
                <a:gd name="T27" fmla="*/ 72 h 96"/>
                <a:gd name="T28" fmla="*/ 27 w 96"/>
                <a:gd name="T29" fmla="*/ 52 h 96"/>
                <a:gd name="T30" fmla="*/ 26 w 96"/>
                <a:gd name="T31" fmla="*/ 50 h 96"/>
                <a:gd name="T32" fmla="*/ 28 w 96"/>
                <a:gd name="T33" fmla="*/ 48 h 96"/>
                <a:gd name="T34" fmla="*/ 40 w 96"/>
                <a:gd name="T35" fmla="*/ 48 h 96"/>
                <a:gd name="T36" fmla="*/ 40 w 96"/>
                <a:gd name="T37" fmla="*/ 26 h 96"/>
                <a:gd name="T38" fmla="*/ 42 w 96"/>
                <a:gd name="T39" fmla="*/ 24 h 96"/>
                <a:gd name="T40" fmla="*/ 54 w 96"/>
                <a:gd name="T41" fmla="*/ 24 h 96"/>
                <a:gd name="T42" fmla="*/ 56 w 96"/>
                <a:gd name="T43" fmla="*/ 26 h 96"/>
                <a:gd name="T44" fmla="*/ 56 w 96"/>
                <a:gd name="T45" fmla="*/ 48 h 96"/>
                <a:gd name="T46" fmla="*/ 68 w 96"/>
                <a:gd name="T47" fmla="*/ 48 h 96"/>
                <a:gd name="T48" fmla="*/ 70 w 96"/>
                <a:gd name="T49" fmla="*/ 50 h 96"/>
                <a:gd name="T50" fmla="*/ 70 w 96"/>
                <a:gd name="T51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14" y="48"/>
                  </a:moveTo>
                  <a:cubicBezTo>
                    <a:pt x="14" y="67"/>
                    <a:pt x="29" y="82"/>
                    <a:pt x="48" y="82"/>
                  </a:cubicBezTo>
                  <a:cubicBezTo>
                    <a:pt x="67" y="82"/>
                    <a:pt x="82" y="67"/>
                    <a:pt x="82" y="48"/>
                  </a:cubicBezTo>
                  <a:cubicBezTo>
                    <a:pt x="82" y="30"/>
                    <a:pt x="67" y="14"/>
                    <a:pt x="48" y="14"/>
                  </a:cubicBezTo>
                  <a:cubicBezTo>
                    <a:pt x="29" y="14"/>
                    <a:pt x="14" y="30"/>
                    <a:pt x="14" y="48"/>
                  </a:cubicBezTo>
                  <a:close/>
                  <a:moveTo>
                    <a:pt x="70" y="52"/>
                  </a:moveTo>
                  <a:cubicBezTo>
                    <a:pt x="50" y="72"/>
                    <a:pt x="50" y="72"/>
                    <a:pt x="50" y="72"/>
                  </a:cubicBezTo>
                  <a:cubicBezTo>
                    <a:pt x="49" y="72"/>
                    <a:pt x="49" y="72"/>
                    <a:pt x="48" y="72"/>
                  </a:cubicBezTo>
                  <a:cubicBezTo>
                    <a:pt x="48" y="72"/>
                    <a:pt x="47" y="72"/>
                    <a:pt x="47" y="7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1"/>
                    <a:pt x="26" y="50"/>
                    <a:pt x="26" y="50"/>
                  </a:cubicBezTo>
                  <a:cubicBezTo>
                    <a:pt x="27" y="49"/>
                    <a:pt x="27" y="48"/>
                    <a:pt x="2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1" y="24"/>
                    <a:pt x="42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6" y="25"/>
                    <a:pt x="56" y="2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9" y="48"/>
                    <a:pt x="70" y="49"/>
                    <a:pt x="70" y="50"/>
                  </a:cubicBezTo>
                  <a:cubicBezTo>
                    <a:pt x="70" y="51"/>
                    <a:pt x="70" y="51"/>
                    <a:pt x="7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AFA98A84-5D66-950A-AE72-5913A572C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7688" y="1374776"/>
              <a:ext cx="360363" cy="360363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14 w 96"/>
                <a:gd name="T11" fmla="*/ 48 h 96"/>
                <a:gd name="T12" fmla="*/ 48 w 96"/>
                <a:gd name="T13" fmla="*/ 82 h 96"/>
                <a:gd name="T14" fmla="*/ 82 w 96"/>
                <a:gd name="T15" fmla="*/ 48 h 96"/>
                <a:gd name="T16" fmla="*/ 48 w 96"/>
                <a:gd name="T17" fmla="*/ 14 h 96"/>
                <a:gd name="T18" fmla="*/ 14 w 96"/>
                <a:gd name="T19" fmla="*/ 48 h 96"/>
                <a:gd name="T20" fmla="*/ 68 w 96"/>
                <a:gd name="T21" fmla="*/ 48 h 96"/>
                <a:gd name="T22" fmla="*/ 56 w 96"/>
                <a:gd name="T23" fmla="*/ 48 h 96"/>
                <a:gd name="T24" fmla="*/ 56 w 96"/>
                <a:gd name="T25" fmla="*/ 70 h 96"/>
                <a:gd name="T26" fmla="*/ 54 w 96"/>
                <a:gd name="T27" fmla="*/ 72 h 96"/>
                <a:gd name="T28" fmla="*/ 42 w 96"/>
                <a:gd name="T29" fmla="*/ 72 h 96"/>
                <a:gd name="T30" fmla="*/ 40 w 96"/>
                <a:gd name="T31" fmla="*/ 70 h 96"/>
                <a:gd name="T32" fmla="*/ 40 w 96"/>
                <a:gd name="T33" fmla="*/ 48 h 96"/>
                <a:gd name="T34" fmla="*/ 28 w 96"/>
                <a:gd name="T35" fmla="*/ 48 h 96"/>
                <a:gd name="T36" fmla="*/ 26 w 96"/>
                <a:gd name="T37" fmla="*/ 46 h 96"/>
                <a:gd name="T38" fmla="*/ 27 w 96"/>
                <a:gd name="T39" fmla="*/ 45 h 96"/>
                <a:gd name="T40" fmla="*/ 47 w 96"/>
                <a:gd name="T41" fmla="*/ 25 h 96"/>
                <a:gd name="T42" fmla="*/ 48 w 96"/>
                <a:gd name="T43" fmla="*/ 24 h 96"/>
                <a:gd name="T44" fmla="*/ 50 w 96"/>
                <a:gd name="T45" fmla="*/ 25 h 96"/>
                <a:gd name="T46" fmla="*/ 70 w 96"/>
                <a:gd name="T47" fmla="*/ 45 h 96"/>
                <a:gd name="T48" fmla="*/ 70 w 96"/>
                <a:gd name="T49" fmla="*/ 47 h 96"/>
                <a:gd name="T50" fmla="*/ 68 w 96"/>
                <a:gd name="T51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14" y="48"/>
                  </a:moveTo>
                  <a:cubicBezTo>
                    <a:pt x="14" y="67"/>
                    <a:pt x="29" y="82"/>
                    <a:pt x="48" y="82"/>
                  </a:cubicBezTo>
                  <a:cubicBezTo>
                    <a:pt x="67" y="82"/>
                    <a:pt x="82" y="67"/>
                    <a:pt x="82" y="48"/>
                  </a:cubicBezTo>
                  <a:cubicBezTo>
                    <a:pt x="82" y="30"/>
                    <a:pt x="67" y="14"/>
                    <a:pt x="48" y="14"/>
                  </a:cubicBezTo>
                  <a:cubicBezTo>
                    <a:pt x="29" y="14"/>
                    <a:pt x="14" y="30"/>
                    <a:pt x="14" y="48"/>
                  </a:cubicBezTo>
                  <a:close/>
                  <a:moveTo>
                    <a:pt x="68" y="48"/>
                  </a:moveTo>
                  <a:cubicBezTo>
                    <a:pt x="56" y="48"/>
                    <a:pt x="56" y="48"/>
                    <a:pt x="56" y="48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2"/>
                    <a:pt x="55" y="72"/>
                    <a:pt x="54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1" y="72"/>
                    <a:pt x="40" y="72"/>
                    <a:pt x="40" y="7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6" y="48"/>
                    <a:pt x="26" y="46"/>
                  </a:cubicBezTo>
                  <a:cubicBezTo>
                    <a:pt x="26" y="46"/>
                    <a:pt x="26" y="45"/>
                    <a:pt x="27" y="4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8" y="24"/>
                    <a:pt x="48" y="24"/>
                  </a:cubicBezTo>
                  <a:cubicBezTo>
                    <a:pt x="49" y="24"/>
                    <a:pt x="49" y="25"/>
                    <a:pt x="50" y="2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0" y="46"/>
                    <a:pt x="70" y="46"/>
                    <a:pt x="70" y="47"/>
                  </a:cubicBezTo>
                  <a:cubicBezTo>
                    <a:pt x="70" y="48"/>
                    <a:pt x="69" y="48"/>
                    <a:pt x="6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B56CE28-B8F7-4EBA-A6E3-C299909001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3801" y="1404938"/>
              <a:ext cx="360363" cy="301625"/>
            </a:xfrm>
            <a:custGeom>
              <a:avLst/>
              <a:gdLst>
                <a:gd name="T0" fmla="*/ 96 w 96"/>
                <a:gd name="T1" fmla="*/ 76 h 80"/>
                <a:gd name="T2" fmla="*/ 92 w 96"/>
                <a:gd name="T3" fmla="*/ 80 h 80"/>
                <a:gd name="T4" fmla="*/ 4 w 96"/>
                <a:gd name="T5" fmla="*/ 80 h 80"/>
                <a:gd name="T6" fmla="*/ 0 w 96"/>
                <a:gd name="T7" fmla="*/ 76 h 80"/>
                <a:gd name="T8" fmla="*/ 0 w 96"/>
                <a:gd name="T9" fmla="*/ 46 h 80"/>
                <a:gd name="T10" fmla="*/ 2 w 96"/>
                <a:gd name="T11" fmla="*/ 39 h 80"/>
                <a:gd name="T12" fmla="*/ 17 w 96"/>
                <a:gd name="T13" fmla="*/ 4 h 80"/>
                <a:gd name="T14" fmla="*/ 22 w 96"/>
                <a:gd name="T15" fmla="*/ 0 h 80"/>
                <a:gd name="T16" fmla="*/ 74 w 96"/>
                <a:gd name="T17" fmla="*/ 0 h 80"/>
                <a:gd name="T18" fmla="*/ 80 w 96"/>
                <a:gd name="T19" fmla="*/ 4 h 80"/>
                <a:gd name="T20" fmla="*/ 95 w 96"/>
                <a:gd name="T21" fmla="*/ 39 h 80"/>
                <a:gd name="T22" fmla="*/ 96 w 96"/>
                <a:gd name="T23" fmla="*/ 46 h 80"/>
                <a:gd name="T24" fmla="*/ 96 w 96"/>
                <a:gd name="T25" fmla="*/ 76 h 80"/>
                <a:gd name="T26" fmla="*/ 84 w 96"/>
                <a:gd name="T27" fmla="*/ 44 h 80"/>
                <a:gd name="T28" fmla="*/ 83 w 96"/>
                <a:gd name="T29" fmla="*/ 43 h 80"/>
                <a:gd name="T30" fmla="*/ 70 w 96"/>
                <a:gd name="T31" fmla="*/ 12 h 80"/>
                <a:gd name="T32" fmla="*/ 26 w 96"/>
                <a:gd name="T33" fmla="*/ 12 h 80"/>
                <a:gd name="T34" fmla="*/ 13 w 96"/>
                <a:gd name="T35" fmla="*/ 43 h 80"/>
                <a:gd name="T36" fmla="*/ 12 w 96"/>
                <a:gd name="T37" fmla="*/ 44 h 80"/>
                <a:gd name="T38" fmla="*/ 32 w 96"/>
                <a:gd name="T39" fmla="*/ 44 h 80"/>
                <a:gd name="T40" fmla="*/ 38 w 96"/>
                <a:gd name="T41" fmla="*/ 56 h 80"/>
                <a:gd name="T42" fmla="*/ 58 w 96"/>
                <a:gd name="T43" fmla="*/ 56 h 80"/>
                <a:gd name="T44" fmla="*/ 64 w 96"/>
                <a:gd name="T45" fmla="*/ 44 h 80"/>
                <a:gd name="T46" fmla="*/ 84 w 96"/>
                <a:gd name="T47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80">
                  <a:moveTo>
                    <a:pt x="96" y="76"/>
                  </a:moveTo>
                  <a:cubicBezTo>
                    <a:pt x="96" y="79"/>
                    <a:pt x="94" y="80"/>
                    <a:pt x="92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2" y="80"/>
                    <a:pt x="0" y="79"/>
                    <a:pt x="0" y="7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2" y="3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20" y="0"/>
                    <a:pt x="2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6" y="0"/>
                    <a:pt x="79" y="2"/>
                    <a:pt x="80" y="4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1"/>
                    <a:pt x="96" y="44"/>
                    <a:pt x="96" y="46"/>
                  </a:cubicBezTo>
                  <a:lnTo>
                    <a:pt x="96" y="76"/>
                  </a:lnTo>
                  <a:close/>
                  <a:moveTo>
                    <a:pt x="84" y="44"/>
                  </a:moveTo>
                  <a:cubicBezTo>
                    <a:pt x="84" y="44"/>
                    <a:pt x="84" y="44"/>
                    <a:pt x="83" y="43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8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2">
              <a:extLst>
                <a:ext uri="{FF2B5EF4-FFF2-40B4-BE49-F238E27FC236}">
                  <a16:creationId xmlns:a16="http://schemas.microsoft.com/office/drawing/2014/main" id="{77FE49EE-6F10-9CE6-4E75-2E85DDED9E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9913" y="1374776"/>
              <a:ext cx="360363" cy="360363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4 h 96"/>
                <a:gd name="T12" fmla="*/ 14 w 96"/>
                <a:gd name="T13" fmla="*/ 48 h 96"/>
                <a:gd name="T14" fmla="*/ 48 w 96"/>
                <a:gd name="T15" fmla="*/ 82 h 96"/>
                <a:gd name="T16" fmla="*/ 82 w 96"/>
                <a:gd name="T17" fmla="*/ 48 h 96"/>
                <a:gd name="T18" fmla="*/ 48 w 96"/>
                <a:gd name="T19" fmla="*/ 14 h 96"/>
                <a:gd name="T20" fmla="*/ 72 w 96"/>
                <a:gd name="T21" fmla="*/ 52 h 96"/>
                <a:gd name="T22" fmla="*/ 38 w 96"/>
                <a:gd name="T23" fmla="*/ 72 h 96"/>
                <a:gd name="T24" fmla="*/ 36 w 96"/>
                <a:gd name="T25" fmla="*/ 72 h 96"/>
                <a:gd name="T26" fmla="*/ 34 w 96"/>
                <a:gd name="T27" fmla="*/ 72 h 96"/>
                <a:gd name="T28" fmla="*/ 32 w 96"/>
                <a:gd name="T29" fmla="*/ 68 h 96"/>
                <a:gd name="T30" fmla="*/ 32 w 96"/>
                <a:gd name="T31" fmla="*/ 28 h 96"/>
                <a:gd name="T32" fmla="*/ 34 w 96"/>
                <a:gd name="T33" fmla="*/ 25 h 96"/>
                <a:gd name="T34" fmla="*/ 38 w 96"/>
                <a:gd name="T35" fmla="*/ 25 h 96"/>
                <a:gd name="T36" fmla="*/ 72 w 96"/>
                <a:gd name="T37" fmla="*/ 45 h 96"/>
                <a:gd name="T38" fmla="*/ 74 w 96"/>
                <a:gd name="T39" fmla="*/ 48 h 96"/>
                <a:gd name="T40" fmla="*/ 72 w 96"/>
                <a:gd name="T41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5"/>
                    <a:pt x="74" y="96"/>
                    <a:pt x="48" y="96"/>
                  </a:cubicBezTo>
                  <a:close/>
                  <a:moveTo>
                    <a:pt x="48" y="14"/>
                  </a:moveTo>
                  <a:cubicBezTo>
                    <a:pt x="29" y="14"/>
                    <a:pt x="14" y="30"/>
                    <a:pt x="14" y="48"/>
                  </a:cubicBezTo>
                  <a:cubicBezTo>
                    <a:pt x="14" y="67"/>
                    <a:pt x="29" y="82"/>
                    <a:pt x="48" y="82"/>
                  </a:cubicBezTo>
                  <a:cubicBezTo>
                    <a:pt x="67" y="82"/>
                    <a:pt x="82" y="67"/>
                    <a:pt x="82" y="48"/>
                  </a:cubicBezTo>
                  <a:cubicBezTo>
                    <a:pt x="82" y="30"/>
                    <a:pt x="67" y="14"/>
                    <a:pt x="48" y="14"/>
                  </a:cubicBezTo>
                  <a:close/>
                  <a:moveTo>
                    <a:pt x="72" y="52"/>
                  </a:moveTo>
                  <a:cubicBezTo>
                    <a:pt x="38" y="72"/>
                    <a:pt x="38" y="72"/>
                    <a:pt x="38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5" y="72"/>
                    <a:pt x="35" y="72"/>
                    <a:pt x="34" y="72"/>
                  </a:cubicBezTo>
                  <a:cubicBezTo>
                    <a:pt x="33" y="71"/>
                    <a:pt x="32" y="70"/>
                    <a:pt x="32" y="6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7"/>
                    <a:pt x="33" y="26"/>
                    <a:pt x="34" y="25"/>
                  </a:cubicBezTo>
                  <a:cubicBezTo>
                    <a:pt x="35" y="24"/>
                    <a:pt x="37" y="24"/>
                    <a:pt x="38" y="2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3" y="46"/>
                    <a:pt x="74" y="47"/>
                    <a:pt x="74" y="48"/>
                  </a:cubicBezTo>
                  <a:cubicBezTo>
                    <a:pt x="74" y="50"/>
                    <a:pt x="73" y="51"/>
                    <a:pt x="7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3">
              <a:extLst>
                <a:ext uri="{FF2B5EF4-FFF2-40B4-BE49-F238E27FC236}">
                  <a16:creationId xmlns:a16="http://schemas.microsoft.com/office/drawing/2014/main" id="{01ED4B81-9FB6-74D1-B851-9AAE5C68A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4438" y="1374776"/>
              <a:ext cx="360363" cy="360363"/>
            </a:xfrm>
            <a:custGeom>
              <a:avLst/>
              <a:gdLst>
                <a:gd name="T0" fmla="*/ 96 w 96"/>
                <a:gd name="T1" fmla="*/ 36 h 96"/>
                <a:gd name="T2" fmla="*/ 92 w 96"/>
                <a:gd name="T3" fmla="*/ 40 h 96"/>
                <a:gd name="T4" fmla="*/ 64 w 96"/>
                <a:gd name="T5" fmla="*/ 40 h 96"/>
                <a:gd name="T6" fmla="*/ 60 w 96"/>
                <a:gd name="T7" fmla="*/ 38 h 96"/>
                <a:gd name="T8" fmla="*/ 61 w 96"/>
                <a:gd name="T9" fmla="*/ 34 h 96"/>
                <a:gd name="T10" fmla="*/ 70 w 96"/>
                <a:gd name="T11" fmla="*/ 25 h 96"/>
                <a:gd name="T12" fmla="*/ 48 w 96"/>
                <a:gd name="T13" fmla="*/ 16 h 96"/>
                <a:gd name="T14" fmla="*/ 16 w 96"/>
                <a:gd name="T15" fmla="*/ 48 h 96"/>
                <a:gd name="T16" fmla="*/ 48 w 96"/>
                <a:gd name="T17" fmla="*/ 80 h 96"/>
                <a:gd name="T18" fmla="*/ 73 w 96"/>
                <a:gd name="T19" fmla="*/ 68 h 96"/>
                <a:gd name="T20" fmla="*/ 75 w 96"/>
                <a:gd name="T21" fmla="*/ 67 h 96"/>
                <a:gd name="T22" fmla="*/ 76 w 96"/>
                <a:gd name="T23" fmla="*/ 68 h 96"/>
                <a:gd name="T24" fmla="*/ 85 w 96"/>
                <a:gd name="T25" fmla="*/ 76 h 96"/>
                <a:gd name="T26" fmla="*/ 85 w 96"/>
                <a:gd name="T27" fmla="*/ 79 h 96"/>
                <a:gd name="T28" fmla="*/ 48 w 96"/>
                <a:gd name="T29" fmla="*/ 96 h 96"/>
                <a:gd name="T30" fmla="*/ 0 w 96"/>
                <a:gd name="T31" fmla="*/ 48 h 96"/>
                <a:gd name="T32" fmla="*/ 48 w 96"/>
                <a:gd name="T33" fmla="*/ 0 h 96"/>
                <a:gd name="T34" fmla="*/ 81 w 96"/>
                <a:gd name="T35" fmla="*/ 14 h 96"/>
                <a:gd name="T36" fmla="*/ 89 w 96"/>
                <a:gd name="T37" fmla="*/ 6 h 96"/>
                <a:gd name="T38" fmla="*/ 93 w 96"/>
                <a:gd name="T39" fmla="*/ 5 h 96"/>
                <a:gd name="T40" fmla="*/ 96 w 96"/>
                <a:gd name="T41" fmla="*/ 8 h 96"/>
                <a:gd name="T42" fmla="*/ 96 w 96"/>
                <a:gd name="T43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96">
                  <a:moveTo>
                    <a:pt x="96" y="36"/>
                  </a:moveTo>
                  <a:cubicBezTo>
                    <a:pt x="96" y="39"/>
                    <a:pt x="94" y="40"/>
                    <a:pt x="92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2" y="40"/>
                    <a:pt x="61" y="39"/>
                    <a:pt x="60" y="38"/>
                  </a:cubicBezTo>
                  <a:cubicBezTo>
                    <a:pt x="60" y="36"/>
                    <a:pt x="60" y="35"/>
                    <a:pt x="61" y="34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4" y="20"/>
                    <a:pt x="56" y="16"/>
                    <a:pt x="48" y="16"/>
                  </a:cubicBezTo>
                  <a:cubicBezTo>
                    <a:pt x="30" y="16"/>
                    <a:pt x="16" y="31"/>
                    <a:pt x="16" y="48"/>
                  </a:cubicBezTo>
                  <a:cubicBezTo>
                    <a:pt x="16" y="66"/>
                    <a:pt x="30" y="80"/>
                    <a:pt x="48" y="80"/>
                  </a:cubicBezTo>
                  <a:cubicBezTo>
                    <a:pt x="58" y="80"/>
                    <a:pt x="67" y="76"/>
                    <a:pt x="73" y="68"/>
                  </a:cubicBezTo>
                  <a:cubicBezTo>
                    <a:pt x="73" y="68"/>
                    <a:pt x="74" y="67"/>
                    <a:pt x="75" y="67"/>
                  </a:cubicBezTo>
                  <a:cubicBezTo>
                    <a:pt x="75" y="67"/>
                    <a:pt x="76" y="67"/>
                    <a:pt x="76" y="68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7"/>
                    <a:pt x="85" y="78"/>
                    <a:pt x="85" y="79"/>
                  </a:cubicBezTo>
                  <a:cubicBezTo>
                    <a:pt x="76" y="90"/>
                    <a:pt x="62" y="96"/>
                    <a:pt x="48" y="96"/>
                  </a:cubicBez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60" y="0"/>
                    <a:pt x="72" y="5"/>
                    <a:pt x="81" y="14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90" y="4"/>
                    <a:pt x="92" y="4"/>
                    <a:pt x="93" y="5"/>
                  </a:cubicBezTo>
                  <a:cubicBezTo>
                    <a:pt x="95" y="5"/>
                    <a:pt x="96" y="7"/>
                    <a:pt x="96" y="8"/>
                  </a:cubicBezTo>
                  <a:lnTo>
                    <a:pt x="9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D4466F90-D3DA-6421-9B9C-77D0A0E4BD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6101" y="1344613"/>
              <a:ext cx="449263" cy="390525"/>
            </a:xfrm>
            <a:custGeom>
              <a:avLst/>
              <a:gdLst>
                <a:gd name="T0" fmla="*/ 120 w 120"/>
                <a:gd name="T1" fmla="*/ 32 h 104"/>
                <a:gd name="T2" fmla="*/ 120 w 120"/>
                <a:gd name="T3" fmla="*/ 88 h 104"/>
                <a:gd name="T4" fmla="*/ 104 w 120"/>
                <a:gd name="T5" fmla="*/ 104 h 104"/>
                <a:gd name="T6" fmla="*/ 16 w 120"/>
                <a:gd name="T7" fmla="*/ 104 h 104"/>
                <a:gd name="T8" fmla="*/ 0 w 120"/>
                <a:gd name="T9" fmla="*/ 88 h 104"/>
                <a:gd name="T10" fmla="*/ 0 w 120"/>
                <a:gd name="T11" fmla="*/ 32 h 104"/>
                <a:gd name="T12" fmla="*/ 16 w 120"/>
                <a:gd name="T13" fmla="*/ 16 h 104"/>
                <a:gd name="T14" fmla="*/ 30 w 120"/>
                <a:gd name="T15" fmla="*/ 16 h 104"/>
                <a:gd name="T16" fmla="*/ 33 w 120"/>
                <a:gd name="T17" fmla="*/ 8 h 104"/>
                <a:gd name="T18" fmla="*/ 44 w 120"/>
                <a:gd name="T19" fmla="*/ 0 h 104"/>
                <a:gd name="T20" fmla="*/ 76 w 120"/>
                <a:gd name="T21" fmla="*/ 0 h 104"/>
                <a:gd name="T22" fmla="*/ 87 w 120"/>
                <a:gd name="T23" fmla="*/ 8 h 104"/>
                <a:gd name="T24" fmla="*/ 90 w 120"/>
                <a:gd name="T25" fmla="*/ 16 h 104"/>
                <a:gd name="T26" fmla="*/ 104 w 120"/>
                <a:gd name="T27" fmla="*/ 16 h 104"/>
                <a:gd name="T28" fmla="*/ 120 w 120"/>
                <a:gd name="T29" fmla="*/ 32 h 104"/>
                <a:gd name="T30" fmla="*/ 88 w 120"/>
                <a:gd name="T31" fmla="*/ 60 h 104"/>
                <a:gd name="T32" fmla="*/ 60 w 120"/>
                <a:gd name="T33" fmla="*/ 32 h 104"/>
                <a:gd name="T34" fmla="*/ 32 w 120"/>
                <a:gd name="T35" fmla="*/ 60 h 104"/>
                <a:gd name="T36" fmla="*/ 60 w 120"/>
                <a:gd name="T37" fmla="*/ 88 h 104"/>
                <a:gd name="T38" fmla="*/ 88 w 120"/>
                <a:gd name="T39" fmla="*/ 60 h 104"/>
                <a:gd name="T40" fmla="*/ 78 w 120"/>
                <a:gd name="T41" fmla="*/ 60 h 104"/>
                <a:gd name="T42" fmla="*/ 60 w 120"/>
                <a:gd name="T43" fmla="*/ 78 h 104"/>
                <a:gd name="T44" fmla="*/ 42 w 120"/>
                <a:gd name="T45" fmla="*/ 60 h 104"/>
                <a:gd name="T46" fmla="*/ 60 w 120"/>
                <a:gd name="T47" fmla="*/ 42 h 104"/>
                <a:gd name="T48" fmla="*/ 78 w 120"/>
                <a:gd name="T49" fmla="*/ 6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4">
                  <a:moveTo>
                    <a:pt x="120" y="32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97"/>
                    <a:pt x="113" y="104"/>
                    <a:pt x="104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4"/>
                    <a:pt x="7" y="16"/>
                    <a:pt x="16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4"/>
                    <a:pt x="39" y="0"/>
                    <a:pt x="44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0" y="0"/>
                    <a:pt x="85" y="4"/>
                    <a:pt x="87" y="8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13" y="16"/>
                    <a:pt x="120" y="24"/>
                    <a:pt x="120" y="32"/>
                  </a:cubicBezTo>
                  <a:close/>
                  <a:moveTo>
                    <a:pt x="88" y="60"/>
                  </a:moveTo>
                  <a:cubicBezTo>
                    <a:pt x="88" y="45"/>
                    <a:pt x="75" y="32"/>
                    <a:pt x="60" y="32"/>
                  </a:cubicBezTo>
                  <a:cubicBezTo>
                    <a:pt x="44" y="32"/>
                    <a:pt x="32" y="45"/>
                    <a:pt x="32" y="60"/>
                  </a:cubicBezTo>
                  <a:cubicBezTo>
                    <a:pt x="32" y="76"/>
                    <a:pt x="44" y="88"/>
                    <a:pt x="60" y="88"/>
                  </a:cubicBezTo>
                  <a:cubicBezTo>
                    <a:pt x="75" y="88"/>
                    <a:pt x="88" y="76"/>
                    <a:pt x="88" y="60"/>
                  </a:cubicBezTo>
                  <a:close/>
                  <a:moveTo>
                    <a:pt x="78" y="60"/>
                  </a:moveTo>
                  <a:cubicBezTo>
                    <a:pt x="78" y="70"/>
                    <a:pt x="70" y="78"/>
                    <a:pt x="60" y="78"/>
                  </a:cubicBezTo>
                  <a:cubicBezTo>
                    <a:pt x="50" y="78"/>
                    <a:pt x="42" y="70"/>
                    <a:pt x="42" y="60"/>
                  </a:cubicBezTo>
                  <a:cubicBezTo>
                    <a:pt x="42" y="50"/>
                    <a:pt x="50" y="42"/>
                    <a:pt x="60" y="42"/>
                  </a:cubicBezTo>
                  <a:cubicBezTo>
                    <a:pt x="70" y="42"/>
                    <a:pt x="78" y="50"/>
                    <a:pt x="78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5">
              <a:extLst>
                <a:ext uri="{FF2B5EF4-FFF2-40B4-BE49-F238E27FC236}">
                  <a16:creationId xmlns:a16="http://schemas.microsoft.com/office/drawing/2014/main" id="{C7B00F97-BA35-3E4A-5F2F-58BD1CAA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3" y="2152651"/>
              <a:ext cx="420688" cy="301625"/>
            </a:xfrm>
            <a:custGeom>
              <a:avLst/>
              <a:gdLst>
                <a:gd name="T0" fmla="*/ 112 w 112"/>
                <a:gd name="T1" fmla="*/ 74 h 80"/>
                <a:gd name="T2" fmla="*/ 109 w 112"/>
                <a:gd name="T3" fmla="*/ 78 h 80"/>
                <a:gd name="T4" fmla="*/ 108 w 112"/>
                <a:gd name="T5" fmla="*/ 78 h 80"/>
                <a:gd name="T6" fmla="*/ 105 w 112"/>
                <a:gd name="T7" fmla="*/ 77 h 80"/>
                <a:gd name="T8" fmla="*/ 80 w 112"/>
                <a:gd name="T9" fmla="*/ 52 h 80"/>
                <a:gd name="T10" fmla="*/ 80 w 112"/>
                <a:gd name="T11" fmla="*/ 62 h 80"/>
                <a:gd name="T12" fmla="*/ 62 w 112"/>
                <a:gd name="T13" fmla="*/ 80 h 80"/>
                <a:gd name="T14" fmla="*/ 18 w 112"/>
                <a:gd name="T15" fmla="*/ 80 h 80"/>
                <a:gd name="T16" fmla="*/ 0 w 112"/>
                <a:gd name="T17" fmla="*/ 62 h 80"/>
                <a:gd name="T18" fmla="*/ 0 w 112"/>
                <a:gd name="T19" fmla="*/ 18 h 80"/>
                <a:gd name="T20" fmla="*/ 18 w 112"/>
                <a:gd name="T21" fmla="*/ 0 h 80"/>
                <a:gd name="T22" fmla="*/ 62 w 112"/>
                <a:gd name="T23" fmla="*/ 0 h 80"/>
                <a:gd name="T24" fmla="*/ 80 w 112"/>
                <a:gd name="T25" fmla="*/ 18 h 80"/>
                <a:gd name="T26" fmla="*/ 80 w 112"/>
                <a:gd name="T27" fmla="*/ 29 h 80"/>
                <a:gd name="T28" fmla="*/ 105 w 112"/>
                <a:gd name="T29" fmla="*/ 3 h 80"/>
                <a:gd name="T30" fmla="*/ 108 w 112"/>
                <a:gd name="T31" fmla="*/ 2 h 80"/>
                <a:gd name="T32" fmla="*/ 109 w 112"/>
                <a:gd name="T33" fmla="*/ 3 h 80"/>
                <a:gd name="T34" fmla="*/ 112 w 112"/>
                <a:gd name="T35" fmla="*/ 6 h 80"/>
                <a:gd name="T36" fmla="*/ 112 w 112"/>
                <a:gd name="T37" fmla="*/ 7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80">
                  <a:moveTo>
                    <a:pt x="112" y="74"/>
                  </a:moveTo>
                  <a:cubicBezTo>
                    <a:pt x="112" y="76"/>
                    <a:pt x="111" y="77"/>
                    <a:pt x="109" y="78"/>
                  </a:cubicBezTo>
                  <a:cubicBezTo>
                    <a:pt x="109" y="78"/>
                    <a:pt x="108" y="78"/>
                    <a:pt x="108" y="78"/>
                  </a:cubicBezTo>
                  <a:cubicBezTo>
                    <a:pt x="106" y="78"/>
                    <a:pt x="105" y="78"/>
                    <a:pt x="105" y="77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72"/>
                    <a:pt x="72" y="80"/>
                    <a:pt x="62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8" y="80"/>
                    <a:pt x="0" y="72"/>
                    <a:pt x="0" y="6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2" y="0"/>
                    <a:pt x="80" y="8"/>
                    <a:pt x="80" y="1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5" y="3"/>
                    <a:pt x="106" y="2"/>
                    <a:pt x="108" y="2"/>
                  </a:cubicBezTo>
                  <a:cubicBezTo>
                    <a:pt x="108" y="2"/>
                    <a:pt x="109" y="2"/>
                    <a:pt x="109" y="3"/>
                  </a:cubicBezTo>
                  <a:cubicBezTo>
                    <a:pt x="111" y="3"/>
                    <a:pt x="112" y="5"/>
                    <a:pt x="112" y="6"/>
                  </a:cubicBezTo>
                  <a:lnTo>
                    <a:pt x="11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6">
              <a:extLst>
                <a:ext uri="{FF2B5EF4-FFF2-40B4-BE49-F238E27FC236}">
                  <a16:creationId xmlns:a16="http://schemas.microsoft.com/office/drawing/2014/main" id="{F39BA0D3-65BF-A757-462A-689309D775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6088" y="2122488"/>
              <a:ext cx="360363" cy="361950"/>
            </a:xfrm>
            <a:custGeom>
              <a:avLst/>
              <a:gdLst>
                <a:gd name="T0" fmla="*/ 94 w 96"/>
                <a:gd name="T1" fmla="*/ 59 h 96"/>
                <a:gd name="T2" fmla="*/ 47 w 96"/>
                <a:gd name="T3" fmla="*/ 96 h 96"/>
                <a:gd name="T4" fmla="*/ 15 w 96"/>
                <a:gd name="T5" fmla="*/ 83 h 96"/>
                <a:gd name="T6" fmla="*/ 7 w 96"/>
                <a:gd name="T7" fmla="*/ 91 h 96"/>
                <a:gd name="T8" fmla="*/ 4 w 96"/>
                <a:gd name="T9" fmla="*/ 92 h 96"/>
                <a:gd name="T10" fmla="*/ 0 w 96"/>
                <a:gd name="T11" fmla="*/ 88 h 96"/>
                <a:gd name="T12" fmla="*/ 0 w 96"/>
                <a:gd name="T13" fmla="*/ 60 h 96"/>
                <a:gd name="T14" fmla="*/ 4 w 96"/>
                <a:gd name="T15" fmla="*/ 56 h 96"/>
                <a:gd name="T16" fmla="*/ 32 w 96"/>
                <a:gd name="T17" fmla="*/ 56 h 96"/>
                <a:gd name="T18" fmla="*/ 36 w 96"/>
                <a:gd name="T19" fmla="*/ 60 h 96"/>
                <a:gd name="T20" fmla="*/ 34 w 96"/>
                <a:gd name="T21" fmla="*/ 63 h 96"/>
                <a:gd name="T22" fmla="*/ 26 w 96"/>
                <a:gd name="T23" fmla="*/ 72 h 96"/>
                <a:gd name="T24" fmla="*/ 48 w 96"/>
                <a:gd name="T25" fmla="*/ 80 h 96"/>
                <a:gd name="T26" fmla="*/ 75 w 96"/>
                <a:gd name="T27" fmla="*/ 65 h 96"/>
                <a:gd name="T28" fmla="*/ 78 w 96"/>
                <a:gd name="T29" fmla="*/ 58 h 96"/>
                <a:gd name="T30" fmla="*/ 80 w 96"/>
                <a:gd name="T31" fmla="*/ 56 h 96"/>
                <a:gd name="T32" fmla="*/ 92 w 96"/>
                <a:gd name="T33" fmla="*/ 56 h 96"/>
                <a:gd name="T34" fmla="*/ 94 w 96"/>
                <a:gd name="T35" fmla="*/ 58 h 96"/>
                <a:gd name="T36" fmla="*/ 94 w 96"/>
                <a:gd name="T37" fmla="*/ 59 h 96"/>
                <a:gd name="T38" fmla="*/ 96 w 96"/>
                <a:gd name="T39" fmla="*/ 36 h 96"/>
                <a:gd name="T40" fmla="*/ 92 w 96"/>
                <a:gd name="T41" fmla="*/ 40 h 96"/>
                <a:gd name="T42" fmla="*/ 64 w 96"/>
                <a:gd name="T43" fmla="*/ 40 h 96"/>
                <a:gd name="T44" fmla="*/ 60 w 96"/>
                <a:gd name="T45" fmla="*/ 36 h 96"/>
                <a:gd name="T46" fmla="*/ 61 w 96"/>
                <a:gd name="T47" fmla="*/ 33 h 96"/>
                <a:gd name="T48" fmla="*/ 69 w 96"/>
                <a:gd name="T49" fmla="*/ 25 h 96"/>
                <a:gd name="T50" fmla="*/ 48 w 96"/>
                <a:gd name="T51" fmla="*/ 16 h 96"/>
                <a:gd name="T52" fmla="*/ 20 w 96"/>
                <a:gd name="T53" fmla="*/ 31 h 96"/>
                <a:gd name="T54" fmla="*/ 17 w 96"/>
                <a:gd name="T55" fmla="*/ 39 h 96"/>
                <a:gd name="T56" fmla="*/ 15 w 96"/>
                <a:gd name="T57" fmla="*/ 40 h 96"/>
                <a:gd name="T58" fmla="*/ 3 w 96"/>
                <a:gd name="T59" fmla="*/ 40 h 96"/>
                <a:gd name="T60" fmla="*/ 1 w 96"/>
                <a:gd name="T61" fmla="*/ 38 h 96"/>
                <a:gd name="T62" fmla="*/ 1 w 96"/>
                <a:gd name="T63" fmla="*/ 38 h 96"/>
                <a:gd name="T64" fmla="*/ 48 w 96"/>
                <a:gd name="T65" fmla="*/ 0 h 96"/>
                <a:gd name="T66" fmla="*/ 81 w 96"/>
                <a:gd name="T67" fmla="*/ 14 h 96"/>
                <a:gd name="T68" fmla="*/ 89 w 96"/>
                <a:gd name="T69" fmla="*/ 5 h 96"/>
                <a:gd name="T70" fmla="*/ 92 w 96"/>
                <a:gd name="T71" fmla="*/ 4 h 96"/>
                <a:gd name="T72" fmla="*/ 96 w 96"/>
                <a:gd name="T73" fmla="*/ 8 h 96"/>
                <a:gd name="T74" fmla="*/ 96 w 96"/>
                <a:gd name="T75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6">
                  <a:moveTo>
                    <a:pt x="94" y="59"/>
                  </a:moveTo>
                  <a:cubicBezTo>
                    <a:pt x="89" y="81"/>
                    <a:pt x="70" y="96"/>
                    <a:pt x="47" y="96"/>
                  </a:cubicBezTo>
                  <a:cubicBezTo>
                    <a:pt x="35" y="96"/>
                    <a:pt x="23" y="91"/>
                    <a:pt x="15" y="8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2"/>
                    <a:pt x="4" y="92"/>
                  </a:cubicBezTo>
                  <a:cubicBezTo>
                    <a:pt x="2" y="92"/>
                    <a:pt x="0" y="90"/>
                    <a:pt x="0" y="8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8"/>
                    <a:pt x="2" y="56"/>
                    <a:pt x="4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4" y="56"/>
                    <a:pt x="36" y="58"/>
                    <a:pt x="36" y="60"/>
                  </a:cubicBezTo>
                  <a:cubicBezTo>
                    <a:pt x="36" y="61"/>
                    <a:pt x="35" y="62"/>
                    <a:pt x="34" y="63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2" y="77"/>
                    <a:pt x="40" y="80"/>
                    <a:pt x="48" y="80"/>
                  </a:cubicBezTo>
                  <a:cubicBezTo>
                    <a:pt x="59" y="80"/>
                    <a:pt x="69" y="74"/>
                    <a:pt x="75" y="65"/>
                  </a:cubicBezTo>
                  <a:cubicBezTo>
                    <a:pt x="76" y="63"/>
                    <a:pt x="77" y="60"/>
                    <a:pt x="78" y="58"/>
                  </a:cubicBezTo>
                  <a:cubicBezTo>
                    <a:pt x="79" y="57"/>
                    <a:pt x="79" y="56"/>
                    <a:pt x="80" y="56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3" y="56"/>
                    <a:pt x="94" y="57"/>
                    <a:pt x="94" y="58"/>
                  </a:cubicBezTo>
                  <a:cubicBezTo>
                    <a:pt x="94" y="58"/>
                    <a:pt x="94" y="59"/>
                    <a:pt x="94" y="59"/>
                  </a:cubicBezTo>
                  <a:close/>
                  <a:moveTo>
                    <a:pt x="96" y="36"/>
                  </a:moveTo>
                  <a:cubicBezTo>
                    <a:pt x="96" y="38"/>
                    <a:pt x="94" y="40"/>
                    <a:pt x="92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1" y="40"/>
                    <a:pt x="60" y="38"/>
                    <a:pt x="60" y="36"/>
                  </a:cubicBezTo>
                  <a:cubicBezTo>
                    <a:pt x="60" y="35"/>
                    <a:pt x="60" y="34"/>
                    <a:pt x="61" y="33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4" y="19"/>
                    <a:pt x="56" y="16"/>
                    <a:pt x="48" y="16"/>
                  </a:cubicBezTo>
                  <a:cubicBezTo>
                    <a:pt x="37" y="16"/>
                    <a:pt x="26" y="22"/>
                    <a:pt x="20" y="31"/>
                  </a:cubicBezTo>
                  <a:cubicBezTo>
                    <a:pt x="19" y="34"/>
                    <a:pt x="18" y="36"/>
                    <a:pt x="17" y="39"/>
                  </a:cubicBezTo>
                  <a:cubicBezTo>
                    <a:pt x="17" y="40"/>
                    <a:pt x="16" y="40"/>
                    <a:pt x="1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6" y="16"/>
                    <a:pt x="25" y="0"/>
                    <a:pt x="48" y="0"/>
                  </a:cubicBezTo>
                  <a:cubicBezTo>
                    <a:pt x="60" y="0"/>
                    <a:pt x="72" y="5"/>
                    <a:pt x="81" y="1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0" y="5"/>
                    <a:pt x="91" y="4"/>
                    <a:pt x="92" y="4"/>
                  </a:cubicBezTo>
                  <a:cubicBezTo>
                    <a:pt x="94" y="4"/>
                    <a:pt x="96" y="6"/>
                    <a:pt x="96" y="8"/>
                  </a:cubicBezTo>
                  <a:lnTo>
                    <a:pt x="9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FC7029BA-77CC-C7CE-0021-890D6BD3A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1" y="2122488"/>
              <a:ext cx="417513" cy="331788"/>
            </a:xfrm>
            <a:custGeom>
              <a:avLst/>
              <a:gdLst>
                <a:gd name="T0" fmla="*/ 101 w 111"/>
                <a:gd name="T1" fmla="*/ 88 h 88"/>
                <a:gd name="T2" fmla="*/ 0 w 111"/>
                <a:gd name="T3" fmla="*/ 78 h 88"/>
                <a:gd name="T4" fmla="*/ 10 w 111"/>
                <a:gd name="T5" fmla="*/ 0 h 88"/>
                <a:gd name="T6" fmla="*/ 111 w 111"/>
                <a:gd name="T7" fmla="*/ 10 h 88"/>
                <a:gd name="T8" fmla="*/ 103 w 111"/>
                <a:gd name="T9" fmla="*/ 26 h 88"/>
                <a:gd name="T10" fmla="*/ 10 w 111"/>
                <a:gd name="T11" fmla="*/ 24 h 88"/>
                <a:gd name="T12" fmla="*/ 8 w 111"/>
                <a:gd name="T13" fmla="*/ 78 h 88"/>
                <a:gd name="T14" fmla="*/ 101 w 111"/>
                <a:gd name="T15" fmla="*/ 80 h 88"/>
                <a:gd name="T16" fmla="*/ 103 w 111"/>
                <a:gd name="T17" fmla="*/ 26 h 88"/>
                <a:gd name="T18" fmla="*/ 22 w 111"/>
                <a:gd name="T19" fmla="*/ 40 h 88"/>
                <a:gd name="T20" fmla="*/ 16 w 111"/>
                <a:gd name="T21" fmla="*/ 38 h 88"/>
                <a:gd name="T22" fmla="*/ 18 w 111"/>
                <a:gd name="T23" fmla="*/ 32 h 88"/>
                <a:gd name="T24" fmla="*/ 24 w 111"/>
                <a:gd name="T25" fmla="*/ 34 h 88"/>
                <a:gd name="T26" fmla="*/ 24 w 111"/>
                <a:gd name="T27" fmla="*/ 54 h 88"/>
                <a:gd name="T28" fmla="*/ 18 w 111"/>
                <a:gd name="T29" fmla="*/ 56 h 88"/>
                <a:gd name="T30" fmla="*/ 16 w 111"/>
                <a:gd name="T31" fmla="*/ 50 h 88"/>
                <a:gd name="T32" fmla="*/ 22 w 111"/>
                <a:gd name="T33" fmla="*/ 48 h 88"/>
                <a:gd name="T34" fmla="*/ 24 w 111"/>
                <a:gd name="T35" fmla="*/ 54 h 88"/>
                <a:gd name="T36" fmla="*/ 22 w 111"/>
                <a:gd name="T37" fmla="*/ 72 h 88"/>
                <a:gd name="T38" fmla="*/ 16 w 111"/>
                <a:gd name="T39" fmla="*/ 70 h 88"/>
                <a:gd name="T40" fmla="*/ 18 w 111"/>
                <a:gd name="T41" fmla="*/ 64 h 88"/>
                <a:gd name="T42" fmla="*/ 24 w 111"/>
                <a:gd name="T43" fmla="*/ 66 h 88"/>
                <a:gd name="T44" fmla="*/ 95 w 111"/>
                <a:gd name="T45" fmla="*/ 38 h 88"/>
                <a:gd name="T46" fmla="*/ 34 w 111"/>
                <a:gd name="T47" fmla="*/ 40 h 88"/>
                <a:gd name="T48" fmla="*/ 32 w 111"/>
                <a:gd name="T49" fmla="*/ 34 h 88"/>
                <a:gd name="T50" fmla="*/ 93 w 111"/>
                <a:gd name="T51" fmla="*/ 32 h 88"/>
                <a:gd name="T52" fmla="*/ 95 w 111"/>
                <a:gd name="T53" fmla="*/ 38 h 88"/>
                <a:gd name="T54" fmla="*/ 93 w 111"/>
                <a:gd name="T55" fmla="*/ 56 h 88"/>
                <a:gd name="T56" fmla="*/ 32 w 111"/>
                <a:gd name="T57" fmla="*/ 54 h 88"/>
                <a:gd name="T58" fmla="*/ 34 w 111"/>
                <a:gd name="T59" fmla="*/ 48 h 88"/>
                <a:gd name="T60" fmla="*/ 95 w 111"/>
                <a:gd name="T61" fmla="*/ 50 h 88"/>
                <a:gd name="T62" fmla="*/ 95 w 111"/>
                <a:gd name="T63" fmla="*/ 70 h 88"/>
                <a:gd name="T64" fmla="*/ 34 w 111"/>
                <a:gd name="T65" fmla="*/ 72 h 88"/>
                <a:gd name="T66" fmla="*/ 32 w 111"/>
                <a:gd name="T67" fmla="*/ 66 h 88"/>
                <a:gd name="T68" fmla="*/ 93 w 111"/>
                <a:gd name="T69" fmla="*/ 64 h 88"/>
                <a:gd name="T70" fmla="*/ 95 w 111"/>
                <a:gd name="T71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88">
                  <a:moveTo>
                    <a:pt x="111" y="78"/>
                  </a:moveTo>
                  <a:cubicBezTo>
                    <a:pt x="111" y="84"/>
                    <a:pt x="107" y="88"/>
                    <a:pt x="101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88"/>
                    <a:pt x="0" y="84"/>
                    <a:pt x="0" y="7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7" y="0"/>
                    <a:pt x="111" y="5"/>
                    <a:pt x="111" y="10"/>
                  </a:cubicBezTo>
                  <a:lnTo>
                    <a:pt x="111" y="78"/>
                  </a:lnTo>
                  <a:close/>
                  <a:moveTo>
                    <a:pt x="103" y="26"/>
                  </a:moveTo>
                  <a:cubicBezTo>
                    <a:pt x="103" y="25"/>
                    <a:pt x="103" y="24"/>
                    <a:pt x="10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80"/>
                    <a:pt x="10" y="80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3" y="80"/>
                    <a:pt x="103" y="79"/>
                    <a:pt x="103" y="78"/>
                  </a:cubicBezTo>
                  <a:lnTo>
                    <a:pt x="103" y="26"/>
                  </a:lnTo>
                  <a:close/>
                  <a:moveTo>
                    <a:pt x="24" y="38"/>
                  </a:moveTo>
                  <a:cubicBezTo>
                    <a:pt x="24" y="39"/>
                    <a:pt x="23" y="40"/>
                    <a:pt x="22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8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2"/>
                    <a:pt x="18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4" y="33"/>
                    <a:pt x="24" y="34"/>
                  </a:cubicBezTo>
                  <a:lnTo>
                    <a:pt x="24" y="38"/>
                  </a:lnTo>
                  <a:close/>
                  <a:moveTo>
                    <a:pt x="24" y="54"/>
                  </a:moveTo>
                  <a:cubicBezTo>
                    <a:pt x="24" y="55"/>
                    <a:pt x="23" y="56"/>
                    <a:pt x="22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6" y="56"/>
                    <a:pt x="16" y="55"/>
                    <a:pt x="16" y="54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9"/>
                    <a:pt x="16" y="48"/>
                    <a:pt x="18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3" y="48"/>
                    <a:pt x="24" y="49"/>
                    <a:pt x="24" y="50"/>
                  </a:cubicBezTo>
                  <a:lnTo>
                    <a:pt x="24" y="54"/>
                  </a:lnTo>
                  <a:close/>
                  <a:moveTo>
                    <a:pt x="24" y="70"/>
                  </a:moveTo>
                  <a:cubicBezTo>
                    <a:pt x="24" y="71"/>
                    <a:pt x="23" y="72"/>
                    <a:pt x="22" y="7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5"/>
                    <a:pt x="16" y="64"/>
                    <a:pt x="18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3" y="64"/>
                    <a:pt x="24" y="65"/>
                    <a:pt x="24" y="66"/>
                  </a:cubicBezTo>
                  <a:lnTo>
                    <a:pt x="24" y="70"/>
                  </a:lnTo>
                  <a:close/>
                  <a:moveTo>
                    <a:pt x="95" y="38"/>
                  </a:moveTo>
                  <a:cubicBezTo>
                    <a:pt x="95" y="39"/>
                    <a:pt x="95" y="40"/>
                    <a:pt x="9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2" y="40"/>
                    <a:pt x="32" y="39"/>
                    <a:pt x="32" y="38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2"/>
                    <a:pt x="34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5" y="32"/>
                    <a:pt x="95" y="33"/>
                    <a:pt x="95" y="34"/>
                  </a:cubicBezTo>
                  <a:lnTo>
                    <a:pt x="95" y="38"/>
                  </a:lnTo>
                  <a:close/>
                  <a:moveTo>
                    <a:pt x="95" y="54"/>
                  </a:moveTo>
                  <a:cubicBezTo>
                    <a:pt x="95" y="55"/>
                    <a:pt x="95" y="56"/>
                    <a:pt x="93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2" y="56"/>
                    <a:pt x="32" y="55"/>
                    <a:pt x="32" y="54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49"/>
                    <a:pt x="32" y="48"/>
                    <a:pt x="34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5" y="48"/>
                    <a:pt x="95" y="49"/>
                    <a:pt x="95" y="50"/>
                  </a:cubicBezTo>
                  <a:lnTo>
                    <a:pt x="95" y="54"/>
                  </a:lnTo>
                  <a:close/>
                  <a:moveTo>
                    <a:pt x="95" y="70"/>
                  </a:moveTo>
                  <a:cubicBezTo>
                    <a:pt x="95" y="71"/>
                    <a:pt x="95" y="72"/>
                    <a:pt x="9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2"/>
                    <a:pt x="32" y="71"/>
                    <a:pt x="32" y="70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4"/>
                    <a:pt x="34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5" y="64"/>
                    <a:pt x="95" y="65"/>
                    <a:pt x="95" y="66"/>
                  </a:cubicBezTo>
                  <a:lnTo>
                    <a:pt x="95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73578F30-B36E-0A9C-956C-FBBD41645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1176" y="2122488"/>
              <a:ext cx="271463" cy="331788"/>
            </a:xfrm>
            <a:custGeom>
              <a:avLst/>
              <a:gdLst>
                <a:gd name="T0" fmla="*/ 72 w 72"/>
                <a:gd name="T1" fmla="*/ 82 h 88"/>
                <a:gd name="T2" fmla="*/ 66 w 72"/>
                <a:gd name="T3" fmla="*/ 88 h 88"/>
                <a:gd name="T4" fmla="*/ 6 w 72"/>
                <a:gd name="T5" fmla="*/ 88 h 88"/>
                <a:gd name="T6" fmla="*/ 0 w 72"/>
                <a:gd name="T7" fmla="*/ 82 h 88"/>
                <a:gd name="T8" fmla="*/ 0 w 72"/>
                <a:gd name="T9" fmla="*/ 46 h 88"/>
                <a:gd name="T10" fmla="*/ 6 w 72"/>
                <a:gd name="T11" fmla="*/ 40 h 88"/>
                <a:gd name="T12" fmla="*/ 8 w 72"/>
                <a:gd name="T13" fmla="*/ 40 h 88"/>
                <a:gd name="T14" fmla="*/ 8 w 72"/>
                <a:gd name="T15" fmla="*/ 28 h 88"/>
                <a:gd name="T16" fmla="*/ 36 w 72"/>
                <a:gd name="T17" fmla="*/ 0 h 88"/>
                <a:gd name="T18" fmla="*/ 64 w 72"/>
                <a:gd name="T19" fmla="*/ 28 h 88"/>
                <a:gd name="T20" fmla="*/ 64 w 72"/>
                <a:gd name="T21" fmla="*/ 40 h 88"/>
                <a:gd name="T22" fmla="*/ 66 w 72"/>
                <a:gd name="T23" fmla="*/ 40 h 88"/>
                <a:gd name="T24" fmla="*/ 72 w 72"/>
                <a:gd name="T25" fmla="*/ 46 h 88"/>
                <a:gd name="T26" fmla="*/ 72 w 72"/>
                <a:gd name="T27" fmla="*/ 82 h 88"/>
                <a:gd name="T28" fmla="*/ 52 w 72"/>
                <a:gd name="T29" fmla="*/ 40 h 88"/>
                <a:gd name="T30" fmla="*/ 52 w 72"/>
                <a:gd name="T31" fmla="*/ 28 h 88"/>
                <a:gd name="T32" fmla="*/ 36 w 72"/>
                <a:gd name="T33" fmla="*/ 12 h 88"/>
                <a:gd name="T34" fmla="*/ 20 w 72"/>
                <a:gd name="T35" fmla="*/ 28 h 88"/>
                <a:gd name="T36" fmla="*/ 20 w 72"/>
                <a:gd name="T37" fmla="*/ 40 h 88"/>
                <a:gd name="T38" fmla="*/ 52 w 72"/>
                <a:gd name="T39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88">
                  <a:moveTo>
                    <a:pt x="72" y="82"/>
                  </a:moveTo>
                  <a:cubicBezTo>
                    <a:pt x="72" y="86"/>
                    <a:pt x="69" y="88"/>
                    <a:pt x="6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86"/>
                    <a:pt x="0" y="8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3"/>
                    <a:pt x="2" y="40"/>
                    <a:pt x="6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13"/>
                    <a:pt x="20" y="0"/>
                    <a:pt x="36" y="0"/>
                  </a:cubicBezTo>
                  <a:cubicBezTo>
                    <a:pt x="51" y="0"/>
                    <a:pt x="64" y="13"/>
                    <a:pt x="64" y="28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9" y="40"/>
                    <a:pt x="72" y="43"/>
                    <a:pt x="72" y="46"/>
                  </a:cubicBezTo>
                  <a:lnTo>
                    <a:pt x="72" y="82"/>
                  </a:lnTo>
                  <a:close/>
                  <a:moveTo>
                    <a:pt x="52" y="40"/>
                  </a:moveTo>
                  <a:cubicBezTo>
                    <a:pt x="52" y="28"/>
                    <a:pt x="52" y="28"/>
                    <a:pt x="52" y="28"/>
                  </a:cubicBezTo>
                  <a:cubicBezTo>
                    <a:pt x="52" y="19"/>
                    <a:pt x="44" y="12"/>
                    <a:pt x="36" y="12"/>
                  </a:cubicBezTo>
                  <a:cubicBezTo>
                    <a:pt x="27" y="12"/>
                    <a:pt x="20" y="19"/>
                    <a:pt x="20" y="28"/>
                  </a:cubicBezTo>
                  <a:cubicBezTo>
                    <a:pt x="20" y="40"/>
                    <a:pt x="20" y="40"/>
                    <a:pt x="20" y="40"/>
                  </a:cubicBezTo>
                  <a:lnTo>
                    <a:pt x="5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9">
              <a:extLst>
                <a:ext uri="{FF2B5EF4-FFF2-40B4-BE49-F238E27FC236}">
                  <a16:creationId xmlns:a16="http://schemas.microsoft.com/office/drawing/2014/main" id="{06591838-BD96-2D25-D896-B75B746CFD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3788" y="2122488"/>
              <a:ext cx="404813" cy="361950"/>
            </a:xfrm>
            <a:custGeom>
              <a:avLst/>
              <a:gdLst>
                <a:gd name="T0" fmla="*/ 12 w 108"/>
                <a:gd name="T1" fmla="*/ 15 h 96"/>
                <a:gd name="T2" fmla="*/ 12 w 108"/>
                <a:gd name="T3" fmla="*/ 94 h 96"/>
                <a:gd name="T4" fmla="*/ 10 w 108"/>
                <a:gd name="T5" fmla="*/ 96 h 96"/>
                <a:gd name="T6" fmla="*/ 6 w 108"/>
                <a:gd name="T7" fmla="*/ 96 h 96"/>
                <a:gd name="T8" fmla="*/ 4 w 108"/>
                <a:gd name="T9" fmla="*/ 94 h 96"/>
                <a:gd name="T10" fmla="*/ 4 w 108"/>
                <a:gd name="T11" fmla="*/ 15 h 96"/>
                <a:gd name="T12" fmla="*/ 0 w 108"/>
                <a:gd name="T13" fmla="*/ 8 h 96"/>
                <a:gd name="T14" fmla="*/ 8 w 108"/>
                <a:gd name="T15" fmla="*/ 0 h 96"/>
                <a:gd name="T16" fmla="*/ 16 w 108"/>
                <a:gd name="T17" fmla="*/ 8 h 96"/>
                <a:gd name="T18" fmla="*/ 12 w 108"/>
                <a:gd name="T19" fmla="*/ 15 h 96"/>
                <a:gd name="T20" fmla="*/ 108 w 108"/>
                <a:gd name="T21" fmla="*/ 60 h 96"/>
                <a:gd name="T22" fmla="*/ 105 w 108"/>
                <a:gd name="T23" fmla="*/ 64 h 96"/>
                <a:gd name="T24" fmla="*/ 82 w 108"/>
                <a:gd name="T25" fmla="*/ 71 h 96"/>
                <a:gd name="T26" fmla="*/ 51 w 108"/>
                <a:gd name="T27" fmla="*/ 63 h 96"/>
                <a:gd name="T28" fmla="*/ 22 w 108"/>
                <a:gd name="T29" fmla="*/ 72 h 96"/>
                <a:gd name="T30" fmla="*/ 20 w 108"/>
                <a:gd name="T31" fmla="*/ 72 h 96"/>
                <a:gd name="T32" fmla="*/ 16 w 108"/>
                <a:gd name="T33" fmla="*/ 68 h 96"/>
                <a:gd name="T34" fmla="*/ 16 w 108"/>
                <a:gd name="T35" fmla="*/ 22 h 96"/>
                <a:gd name="T36" fmla="*/ 18 w 108"/>
                <a:gd name="T37" fmla="*/ 18 h 96"/>
                <a:gd name="T38" fmla="*/ 23 w 108"/>
                <a:gd name="T39" fmla="*/ 16 h 96"/>
                <a:gd name="T40" fmla="*/ 50 w 108"/>
                <a:gd name="T41" fmla="*/ 8 h 96"/>
                <a:gd name="T42" fmla="*/ 76 w 108"/>
                <a:gd name="T43" fmla="*/ 16 h 96"/>
                <a:gd name="T44" fmla="*/ 81 w 108"/>
                <a:gd name="T45" fmla="*/ 17 h 96"/>
                <a:gd name="T46" fmla="*/ 104 w 108"/>
                <a:gd name="T47" fmla="*/ 8 h 96"/>
                <a:gd name="T48" fmla="*/ 108 w 108"/>
                <a:gd name="T49" fmla="*/ 12 h 96"/>
                <a:gd name="T50" fmla="*/ 108 w 108"/>
                <a:gd name="T51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8" h="96">
                  <a:moveTo>
                    <a:pt x="12" y="15"/>
                  </a:move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6"/>
                    <a:pt x="10" y="96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5" y="96"/>
                    <a:pt x="4" y="95"/>
                    <a:pt x="4" y="9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4"/>
                    <a:pt x="0" y="11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1"/>
                    <a:pt x="15" y="14"/>
                    <a:pt x="12" y="15"/>
                  </a:cubicBezTo>
                  <a:close/>
                  <a:moveTo>
                    <a:pt x="108" y="60"/>
                  </a:moveTo>
                  <a:cubicBezTo>
                    <a:pt x="108" y="62"/>
                    <a:pt x="107" y="63"/>
                    <a:pt x="105" y="64"/>
                  </a:cubicBezTo>
                  <a:cubicBezTo>
                    <a:pt x="98" y="68"/>
                    <a:pt x="90" y="71"/>
                    <a:pt x="82" y="71"/>
                  </a:cubicBezTo>
                  <a:cubicBezTo>
                    <a:pt x="71" y="71"/>
                    <a:pt x="65" y="63"/>
                    <a:pt x="51" y="63"/>
                  </a:cubicBezTo>
                  <a:cubicBezTo>
                    <a:pt x="41" y="63"/>
                    <a:pt x="31" y="67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18" y="72"/>
                    <a:pt x="16" y="70"/>
                    <a:pt x="16" y="68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0"/>
                    <a:pt x="17" y="19"/>
                    <a:pt x="18" y="18"/>
                  </a:cubicBezTo>
                  <a:cubicBezTo>
                    <a:pt x="20" y="17"/>
                    <a:pt x="22" y="17"/>
                    <a:pt x="23" y="16"/>
                  </a:cubicBezTo>
                  <a:cubicBezTo>
                    <a:pt x="31" y="12"/>
                    <a:pt x="41" y="8"/>
                    <a:pt x="50" y="8"/>
                  </a:cubicBezTo>
                  <a:cubicBezTo>
                    <a:pt x="59" y="8"/>
                    <a:pt x="67" y="12"/>
                    <a:pt x="76" y="16"/>
                  </a:cubicBezTo>
                  <a:cubicBezTo>
                    <a:pt x="77" y="16"/>
                    <a:pt x="79" y="17"/>
                    <a:pt x="81" y="17"/>
                  </a:cubicBezTo>
                  <a:cubicBezTo>
                    <a:pt x="91" y="17"/>
                    <a:pt x="102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lnTo>
                    <a:pt x="10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0">
              <a:extLst>
                <a:ext uri="{FF2B5EF4-FFF2-40B4-BE49-F238E27FC236}">
                  <a16:creationId xmlns:a16="http://schemas.microsoft.com/office/drawing/2014/main" id="{B5F01BE1-3F6E-4482-B53E-4CBD62293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6" y="2122488"/>
              <a:ext cx="390525" cy="331788"/>
            </a:xfrm>
            <a:custGeom>
              <a:avLst/>
              <a:gdLst>
                <a:gd name="T0" fmla="*/ 100 w 104"/>
                <a:gd name="T1" fmla="*/ 67 h 88"/>
                <a:gd name="T2" fmla="*/ 99 w 104"/>
                <a:gd name="T3" fmla="*/ 70 h 88"/>
                <a:gd name="T4" fmla="*/ 87 w 104"/>
                <a:gd name="T5" fmla="*/ 72 h 88"/>
                <a:gd name="T6" fmla="*/ 72 w 104"/>
                <a:gd name="T7" fmla="*/ 84 h 88"/>
                <a:gd name="T8" fmla="*/ 72 w 104"/>
                <a:gd name="T9" fmla="*/ 86 h 88"/>
                <a:gd name="T10" fmla="*/ 70 w 104"/>
                <a:gd name="T11" fmla="*/ 88 h 88"/>
                <a:gd name="T12" fmla="*/ 66 w 104"/>
                <a:gd name="T13" fmla="*/ 88 h 88"/>
                <a:gd name="T14" fmla="*/ 64 w 104"/>
                <a:gd name="T15" fmla="*/ 86 h 88"/>
                <a:gd name="T16" fmla="*/ 64 w 104"/>
                <a:gd name="T17" fmla="*/ 50 h 88"/>
                <a:gd name="T18" fmla="*/ 66 w 104"/>
                <a:gd name="T19" fmla="*/ 48 h 88"/>
                <a:gd name="T20" fmla="*/ 70 w 104"/>
                <a:gd name="T21" fmla="*/ 48 h 88"/>
                <a:gd name="T22" fmla="*/ 72 w 104"/>
                <a:gd name="T23" fmla="*/ 50 h 88"/>
                <a:gd name="T24" fmla="*/ 72 w 104"/>
                <a:gd name="T25" fmla="*/ 52 h 88"/>
                <a:gd name="T26" fmla="*/ 85 w 104"/>
                <a:gd name="T27" fmla="*/ 60 h 88"/>
                <a:gd name="T28" fmla="*/ 90 w 104"/>
                <a:gd name="T29" fmla="*/ 60 h 88"/>
                <a:gd name="T30" fmla="*/ 92 w 104"/>
                <a:gd name="T31" fmla="*/ 48 h 88"/>
                <a:gd name="T32" fmla="*/ 52 w 104"/>
                <a:gd name="T33" fmla="*/ 12 h 88"/>
                <a:gd name="T34" fmla="*/ 12 w 104"/>
                <a:gd name="T35" fmla="*/ 48 h 88"/>
                <a:gd name="T36" fmla="*/ 13 w 104"/>
                <a:gd name="T37" fmla="*/ 60 h 88"/>
                <a:gd name="T38" fmla="*/ 18 w 104"/>
                <a:gd name="T39" fmla="*/ 60 h 88"/>
                <a:gd name="T40" fmla="*/ 32 w 104"/>
                <a:gd name="T41" fmla="*/ 52 h 88"/>
                <a:gd name="T42" fmla="*/ 32 w 104"/>
                <a:gd name="T43" fmla="*/ 50 h 88"/>
                <a:gd name="T44" fmla="*/ 34 w 104"/>
                <a:gd name="T45" fmla="*/ 48 h 88"/>
                <a:gd name="T46" fmla="*/ 38 w 104"/>
                <a:gd name="T47" fmla="*/ 48 h 88"/>
                <a:gd name="T48" fmla="*/ 40 w 104"/>
                <a:gd name="T49" fmla="*/ 50 h 88"/>
                <a:gd name="T50" fmla="*/ 40 w 104"/>
                <a:gd name="T51" fmla="*/ 86 h 88"/>
                <a:gd name="T52" fmla="*/ 38 w 104"/>
                <a:gd name="T53" fmla="*/ 88 h 88"/>
                <a:gd name="T54" fmla="*/ 34 w 104"/>
                <a:gd name="T55" fmla="*/ 88 h 88"/>
                <a:gd name="T56" fmla="*/ 32 w 104"/>
                <a:gd name="T57" fmla="*/ 86 h 88"/>
                <a:gd name="T58" fmla="*/ 32 w 104"/>
                <a:gd name="T59" fmla="*/ 84 h 88"/>
                <a:gd name="T60" fmla="*/ 16 w 104"/>
                <a:gd name="T61" fmla="*/ 72 h 88"/>
                <a:gd name="T62" fmla="*/ 5 w 104"/>
                <a:gd name="T63" fmla="*/ 70 h 88"/>
                <a:gd name="T64" fmla="*/ 3 w 104"/>
                <a:gd name="T65" fmla="*/ 67 h 88"/>
                <a:gd name="T66" fmla="*/ 0 w 104"/>
                <a:gd name="T67" fmla="*/ 48 h 88"/>
                <a:gd name="T68" fmla="*/ 52 w 104"/>
                <a:gd name="T69" fmla="*/ 0 h 88"/>
                <a:gd name="T70" fmla="*/ 104 w 104"/>
                <a:gd name="T71" fmla="*/ 48 h 88"/>
                <a:gd name="T72" fmla="*/ 100 w 104"/>
                <a:gd name="T73" fmla="*/ 6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" h="88">
                  <a:moveTo>
                    <a:pt x="100" y="67"/>
                  </a:moveTo>
                  <a:cubicBezTo>
                    <a:pt x="99" y="70"/>
                    <a:pt x="99" y="70"/>
                    <a:pt x="99" y="70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5" y="79"/>
                    <a:pt x="79" y="84"/>
                    <a:pt x="72" y="84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87"/>
                    <a:pt x="71" y="88"/>
                    <a:pt x="70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4" y="88"/>
                    <a:pt x="64" y="87"/>
                    <a:pt x="64" y="86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49"/>
                    <a:pt x="64" y="48"/>
                    <a:pt x="66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1" y="48"/>
                    <a:pt x="72" y="49"/>
                    <a:pt x="72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8" y="52"/>
                    <a:pt x="83" y="56"/>
                    <a:pt x="85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56"/>
                    <a:pt x="92" y="52"/>
                    <a:pt x="92" y="48"/>
                  </a:cubicBezTo>
                  <a:cubicBezTo>
                    <a:pt x="92" y="29"/>
                    <a:pt x="73" y="12"/>
                    <a:pt x="52" y="12"/>
                  </a:cubicBezTo>
                  <a:cubicBezTo>
                    <a:pt x="30" y="12"/>
                    <a:pt x="12" y="29"/>
                    <a:pt x="12" y="48"/>
                  </a:cubicBezTo>
                  <a:cubicBezTo>
                    <a:pt x="12" y="52"/>
                    <a:pt x="12" y="56"/>
                    <a:pt x="13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20" y="56"/>
                    <a:pt x="26" y="52"/>
                    <a:pt x="32" y="5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49"/>
                    <a:pt x="32" y="48"/>
                    <a:pt x="3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39" y="88"/>
                    <a:pt x="38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2" y="88"/>
                    <a:pt x="32" y="87"/>
                    <a:pt x="32" y="86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24" y="84"/>
                    <a:pt x="18" y="79"/>
                    <a:pt x="16" y="72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1" y="61"/>
                    <a:pt x="0" y="54"/>
                    <a:pt x="0" y="48"/>
                  </a:cubicBezTo>
                  <a:cubicBezTo>
                    <a:pt x="0" y="22"/>
                    <a:pt x="23" y="0"/>
                    <a:pt x="52" y="0"/>
                  </a:cubicBezTo>
                  <a:cubicBezTo>
                    <a:pt x="80" y="0"/>
                    <a:pt x="104" y="22"/>
                    <a:pt x="104" y="48"/>
                  </a:cubicBezTo>
                  <a:cubicBezTo>
                    <a:pt x="104" y="54"/>
                    <a:pt x="102" y="61"/>
                    <a:pt x="10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1">
              <a:extLst>
                <a:ext uri="{FF2B5EF4-FFF2-40B4-BE49-F238E27FC236}">
                  <a16:creationId xmlns:a16="http://schemas.microsoft.com/office/drawing/2014/main" id="{B70E45DA-CF38-2013-C1FD-53FCD2091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160588"/>
              <a:ext cx="176213" cy="285750"/>
            </a:xfrm>
            <a:custGeom>
              <a:avLst/>
              <a:gdLst>
                <a:gd name="T0" fmla="*/ 47 w 47"/>
                <a:gd name="T1" fmla="*/ 72 h 76"/>
                <a:gd name="T2" fmla="*/ 43 w 47"/>
                <a:gd name="T3" fmla="*/ 76 h 76"/>
                <a:gd name="T4" fmla="*/ 41 w 47"/>
                <a:gd name="T5" fmla="*/ 75 h 76"/>
                <a:gd name="T6" fmla="*/ 20 w 47"/>
                <a:gd name="T7" fmla="*/ 54 h 76"/>
                <a:gd name="T8" fmla="*/ 3 w 47"/>
                <a:gd name="T9" fmla="*/ 54 h 76"/>
                <a:gd name="T10" fmla="*/ 0 w 47"/>
                <a:gd name="T11" fmla="*/ 50 h 76"/>
                <a:gd name="T12" fmla="*/ 0 w 47"/>
                <a:gd name="T13" fmla="*/ 26 h 76"/>
                <a:gd name="T14" fmla="*/ 3 w 47"/>
                <a:gd name="T15" fmla="*/ 22 h 76"/>
                <a:gd name="T16" fmla="*/ 20 w 47"/>
                <a:gd name="T17" fmla="*/ 22 h 76"/>
                <a:gd name="T18" fmla="*/ 41 w 47"/>
                <a:gd name="T19" fmla="*/ 1 h 76"/>
                <a:gd name="T20" fmla="*/ 43 w 47"/>
                <a:gd name="T21" fmla="*/ 0 h 76"/>
                <a:gd name="T22" fmla="*/ 47 w 47"/>
                <a:gd name="T23" fmla="*/ 4 h 76"/>
                <a:gd name="T24" fmla="*/ 47 w 47"/>
                <a:gd name="T25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76">
                  <a:moveTo>
                    <a:pt x="47" y="72"/>
                  </a:moveTo>
                  <a:cubicBezTo>
                    <a:pt x="47" y="74"/>
                    <a:pt x="46" y="76"/>
                    <a:pt x="43" y="76"/>
                  </a:cubicBezTo>
                  <a:cubicBezTo>
                    <a:pt x="42" y="76"/>
                    <a:pt x="41" y="76"/>
                    <a:pt x="41" y="75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2"/>
                    <a:pt x="0" y="5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2"/>
                    <a:pt x="3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2" y="0"/>
                    <a:pt x="43" y="0"/>
                  </a:cubicBezTo>
                  <a:cubicBezTo>
                    <a:pt x="46" y="0"/>
                    <a:pt x="47" y="2"/>
                    <a:pt x="47" y="4"/>
                  </a:cubicBezTo>
                  <a:lnTo>
                    <a:pt x="47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2">
              <a:extLst>
                <a:ext uri="{FF2B5EF4-FFF2-40B4-BE49-F238E27FC236}">
                  <a16:creationId xmlns:a16="http://schemas.microsoft.com/office/drawing/2014/main" id="{8D0D1CCC-304C-F736-8878-C55F49D05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2160588"/>
              <a:ext cx="269875" cy="285750"/>
            </a:xfrm>
            <a:custGeom>
              <a:avLst/>
              <a:gdLst>
                <a:gd name="T0" fmla="*/ 48 w 72"/>
                <a:gd name="T1" fmla="*/ 72 h 76"/>
                <a:gd name="T2" fmla="*/ 44 w 72"/>
                <a:gd name="T3" fmla="*/ 76 h 76"/>
                <a:gd name="T4" fmla="*/ 42 w 72"/>
                <a:gd name="T5" fmla="*/ 75 h 76"/>
                <a:gd name="T6" fmla="*/ 21 w 72"/>
                <a:gd name="T7" fmla="*/ 54 h 76"/>
                <a:gd name="T8" fmla="*/ 4 w 72"/>
                <a:gd name="T9" fmla="*/ 54 h 76"/>
                <a:gd name="T10" fmla="*/ 0 w 72"/>
                <a:gd name="T11" fmla="*/ 50 h 76"/>
                <a:gd name="T12" fmla="*/ 0 w 72"/>
                <a:gd name="T13" fmla="*/ 26 h 76"/>
                <a:gd name="T14" fmla="*/ 4 w 72"/>
                <a:gd name="T15" fmla="*/ 22 h 76"/>
                <a:gd name="T16" fmla="*/ 21 w 72"/>
                <a:gd name="T17" fmla="*/ 22 h 76"/>
                <a:gd name="T18" fmla="*/ 42 w 72"/>
                <a:gd name="T19" fmla="*/ 1 h 76"/>
                <a:gd name="T20" fmla="*/ 44 w 72"/>
                <a:gd name="T21" fmla="*/ 0 h 76"/>
                <a:gd name="T22" fmla="*/ 48 w 72"/>
                <a:gd name="T23" fmla="*/ 4 h 76"/>
                <a:gd name="T24" fmla="*/ 48 w 72"/>
                <a:gd name="T25" fmla="*/ 72 h 76"/>
                <a:gd name="T26" fmla="*/ 63 w 72"/>
                <a:gd name="T27" fmla="*/ 53 h 76"/>
                <a:gd name="T28" fmla="*/ 61 w 72"/>
                <a:gd name="T29" fmla="*/ 53 h 76"/>
                <a:gd name="T30" fmla="*/ 57 w 72"/>
                <a:gd name="T31" fmla="*/ 49 h 76"/>
                <a:gd name="T32" fmla="*/ 64 w 72"/>
                <a:gd name="T33" fmla="*/ 38 h 76"/>
                <a:gd name="T34" fmla="*/ 57 w 72"/>
                <a:gd name="T35" fmla="*/ 27 h 76"/>
                <a:gd name="T36" fmla="*/ 61 w 72"/>
                <a:gd name="T37" fmla="*/ 23 h 76"/>
                <a:gd name="T38" fmla="*/ 63 w 72"/>
                <a:gd name="T39" fmla="*/ 24 h 76"/>
                <a:gd name="T40" fmla="*/ 72 w 72"/>
                <a:gd name="T41" fmla="*/ 38 h 76"/>
                <a:gd name="T42" fmla="*/ 63 w 72"/>
                <a:gd name="T43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76">
                  <a:moveTo>
                    <a:pt x="48" y="72"/>
                  </a:moveTo>
                  <a:cubicBezTo>
                    <a:pt x="48" y="74"/>
                    <a:pt x="47" y="76"/>
                    <a:pt x="44" y="76"/>
                  </a:cubicBezTo>
                  <a:cubicBezTo>
                    <a:pt x="43" y="76"/>
                    <a:pt x="42" y="76"/>
                    <a:pt x="42" y="7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4"/>
                    <a:pt x="0" y="52"/>
                    <a:pt x="0" y="5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2" y="22"/>
                    <a:pt x="4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3" y="0"/>
                    <a:pt x="44" y="0"/>
                  </a:cubicBezTo>
                  <a:cubicBezTo>
                    <a:pt x="47" y="0"/>
                    <a:pt x="48" y="2"/>
                    <a:pt x="48" y="4"/>
                  </a:cubicBezTo>
                  <a:lnTo>
                    <a:pt x="48" y="72"/>
                  </a:lnTo>
                  <a:close/>
                  <a:moveTo>
                    <a:pt x="63" y="53"/>
                  </a:moveTo>
                  <a:cubicBezTo>
                    <a:pt x="62" y="53"/>
                    <a:pt x="62" y="53"/>
                    <a:pt x="61" y="53"/>
                  </a:cubicBezTo>
                  <a:cubicBezTo>
                    <a:pt x="59" y="53"/>
                    <a:pt x="57" y="51"/>
                    <a:pt x="57" y="49"/>
                  </a:cubicBezTo>
                  <a:cubicBezTo>
                    <a:pt x="57" y="44"/>
                    <a:pt x="64" y="46"/>
                    <a:pt x="64" y="38"/>
                  </a:cubicBezTo>
                  <a:cubicBezTo>
                    <a:pt x="64" y="31"/>
                    <a:pt x="57" y="32"/>
                    <a:pt x="57" y="27"/>
                  </a:cubicBezTo>
                  <a:cubicBezTo>
                    <a:pt x="57" y="25"/>
                    <a:pt x="59" y="23"/>
                    <a:pt x="61" y="23"/>
                  </a:cubicBezTo>
                  <a:cubicBezTo>
                    <a:pt x="62" y="23"/>
                    <a:pt x="62" y="23"/>
                    <a:pt x="63" y="24"/>
                  </a:cubicBezTo>
                  <a:cubicBezTo>
                    <a:pt x="69" y="26"/>
                    <a:pt x="72" y="32"/>
                    <a:pt x="72" y="38"/>
                  </a:cubicBezTo>
                  <a:cubicBezTo>
                    <a:pt x="72" y="44"/>
                    <a:pt x="69" y="51"/>
                    <a:pt x="63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3">
              <a:extLst>
                <a:ext uri="{FF2B5EF4-FFF2-40B4-BE49-F238E27FC236}">
                  <a16:creationId xmlns:a16="http://schemas.microsoft.com/office/drawing/2014/main" id="{14ACAE3F-26E4-E355-721A-DEDA876C7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51" y="2138363"/>
              <a:ext cx="390525" cy="333375"/>
            </a:xfrm>
            <a:custGeom>
              <a:avLst/>
              <a:gdLst>
                <a:gd name="T0" fmla="*/ 48 w 104"/>
                <a:gd name="T1" fmla="*/ 78 h 89"/>
                <a:gd name="T2" fmla="*/ 44 w 104"/>
                <a:gd name="T3" fmla="*/ 82 h 89"/>
                <a:gd name="T4" fmla="*/ 42 w 104"/>
                <a:gd name="T5" fmla="*/ 81 h 89"/>
                <a:gd name="T6" fmla="*/ 21 w 104"/>
                <a:gd name="T7" fmla="*/ 60 h 89"/>
                <a:gd name="T8" fmla="*/ 4 w 104"/>
                <a:gd name="T9" fmla="*/ 60 h 89"/>
                <a:gd name="T10" fmla="*/ 0 w 104"/>
                <a:gd name="T11" fmla="*/ 56 h 89"/>
                <a:gd name="T12" fmla="*/ 0 w 104"/>
                <a:gd name="T13" fmla="*/ 32 h 89"/>
                <a:gd name="T14" fmla="*/ 4 w 104"/>
                <a:gd name="T15" fmla="*/ 28 h 89"/>
                <a:gd name="T16" fmla="*/ 21 w 104"/>
                <a:gd name="T17" fmla="*/ 28 h 89"/>
                <a:gd name="T18" fmla="*/ 42 w 104"/>
                <a:gd name="T19" fmla="*/ 7 h 89"/>
                <a:gd name="T20" fmla="*/ 44 w 104"/>
                <a:gd name="T21" fmla="*/ 6 h 89"/>
                <a:gd name="T22" fmla="*/ 48 w 104"/>
                <a:gd name="T23" fmla="*/ 10 h 89"/>
                <a:gd name="T24" fmla="*/ 48 w 104"/>
                <a:gd name="T25" fmla="*/ 78 h 89"/>
                <a:gd name="T26" fmla="*/ 63 w 104"/>
                <a:gd name="T27" fmla="*/ 59 h 89"/>
                <a:gd name="T28" fmla="*/ 61 w 104"/>
                <a:gd name="T29" fmla="*/ 59 h 89"/>
                <a:gd name="T30" fmla="*/ 57 w 104"/>
                <a:gd name="T31" fmla="*/ 55 h 89"/>
                <a:gd name="T32" fmla="*/ 64 w 104"/>
                <a:gd name="T33" fmla="*/ 44 h 89"/>
                <a:gd name="T34" fmla="*/ 57 w 104"/>
                <a:gd name="T35" fmla="*/ 33 h 89"/>
                <a:gd name="T36" fmla="*/ 61 w 104"/>
                <a:gd name="T37" fmla="*/ 29 h 89"/>
                <a:gd name="T38" fmla="*/ 63 w 104"/>
                <a:gd name="T39" fmla="*/ 30 h 89"/>
                <a:gd name="T40" fmla="*/ 72 w 104"/>
                <a:gd name="T41" fmla="*/ 44 h 89"/>
                <a:gd name="T42" fmla="*/ 63 w 104"/>
                <a:gd name="T43" fmla="*/ 59 h 89"/>
                <a:gd name="T44" fmla="*/ 69 w 104"/>
                <a:gd name="T45" fmla="*/ 74 h 89"/>
                <a:gd name="T46" fmla="*/ 67 w 104"/>
                <a:gd name="T47" fmla="*/ 74 h 89"/>
                <a:gd name="T48" fmla="*/ 63 w 104"/>
                <a:gd name="T49" fmla="*/ 70 h 89"/>
                <a:gd name="T50" fmla="*/ 66 w 104"/>
                <a:gd name="T51" fmla="*/ 66 h 89"/>
                <a:gd name="T52" fmla="*/ 71 w 104"/>
                <a:gd name="T53" fmla="*/ 64 h 89"/>
                <a:gd name="T54" fmla="*/ 80 w 104"/>
                <a:gd name="T55" fmla="*/ 44 h 89"/>
                <a:gd name="T56" fmla="*/ 71 w 104"/>
                <a:gd name="T57" fmla="*/ 25 h 89"/>
                <a:gd name="T58" fmla="*/ 66 w 104"/>
                <a:gd name="T59" fmla="*/ 22 h 89"/>
                <a:gd name="T60" fmla="*/ 63 w 104"/>
                <a:gd name="T61" fmla="*/ 19 h 89"/>
                <a:gd name="T62" fmla="*/ 67 w 104"/>
                <a:gd name="T63" fmla="*/ 15 h 89"/>
                <a:gd name="T64" fmla="*/ 69 w 104"/>
                <a:gd name="T65" fmla="*/ 15 h 89"/>
                <a:gd name="T66" fmla="*/ 88 w 104"/>
                <a:gd name="T67" fmla="*/ 44 h 89"/>
                <a:gd name="T68" fmla="*/ 69 w 104"/>
                <a:gd name="T69" fmla="*/ 74 h 89"/>
                <a:gd name="T70" fmla="*/ 75 w 104"/>
                <a:gd name="T71" fmla="*/ 88 h 89"/>
                <a:gd name="T72" fmla="*/ 74 w 104"/>
                <a:gd name="T73" fmla="*/ 89 h 89"/>
                <a:gd name="T74" fmla="*/ 70 w 104"/>
                <a:gd name="T75" fmla="*/ 85 h 89"/>
                <a:gd name="T76" fmla="*/ 72 w 104"/>
                <a:gd name="T77" fmla="*/ 81 h 89"/>
                <a:gd name="T78" fmla="*/ 75 w 104"/>
                <a:gd name="T79" fmla="*/ 80 h 89"/>
                <a:gd name="T80" fmla="*/ 80 w 104"/>
                <a:gd name="T81" fmla="*/ 76 h 89"/>
                <a:gd name="T82" fmla="*/ 96 w 104"/>
                <a:gd name="T83" fmla="*/ 44 h 89"/>
                <a:gd name="T84" fmla="*/ 80 w 104"/>
                <a:gd name="T85" fmla="*/ 12 h 89"/>
                <a:gd name="T86" fmla="*/ 75 w 104"/>
                <a:gd name="T87" fmla="*/ 9 h 89"/>
                <a:gd name="T88" fmla="*/ 72 w 104"/>
                <a:gd name="T89" fmla="*/ 8 h 89"/>
                <a:gd name="T90" fmla="*/ 70 w 104"/>
                <a:gd name="T91" fmla="*/ 4 h 89"/>
                <a:gd name="T92" fmla="*/ 74 w 104"/>
                <a:gd name="T93" fmla="*/ 0 h 89"/>
                <a:gd name="T94" fmla="*/ 75 w 104"/>
                <a:gd name="T95" fmla="*/ 0 h 89"/>
                <a:gd name="T96" fmla="*/ 104 w 104"/>
                <a:gd name="T97" fmla="*/ 44 h 89"/>
                <a:gd name="T98" fmla="*/ 75 w 104"/>
                <a:gd name="T99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89">
                  <a:moveTo>
                    <a:pt x="48" y="78"/>
                  </a:moveTo>
                  <a:cubicBezTo>
                    <a:pt x="48" y="80"/>
                    <a:pt x="47" y="82"/>
                    <a:pt x="44" y="82"/>
                  </a:cubicBezTo>
                  <a:cubicBezTo>
                    <a:pt x="43" y="82"/>
                    <a:pt x="42" y="82"/>
                    <a:pt x="42" y="81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0" y="58"/>
                    <a:pt x="0" y="5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0"/>
                    <a:pt x="2" y="28"/>
                    <a:pt x="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3" y="6"/>
                    <a:pt x="44" y="6"/>
                  </a:cubicBezTo>
                  <a:cubicBezTo>
                    <a:pt x="47" y="6"/>
                    <a:pt x="48" y="8"/>
                    <a:pt x="48" y="10"/>
                  </a:cubicBezTo>
                  <a:lnTo>
                    <a:pt x="48" y="78"/>
                  </a:lnTo>
                  <a:close/>
                  <a:moveTo>
                    <a:pt x="63" y="59"/>
                  </a:moveTo>
                  <a:cubicBezTo>
                    <a:pt x="62" y="59"/>
                    <a:pt x="62" y="59"/>
                    <a:pt x="61" y="59"/>
                  </a:cubicBezTo>
                  <a:cubicBezTo>
                    <a:pt x="59" y="59"/>
                    <a:pt x="57" y="57"/>
                    <a:pt x="57" y="55"/>
                  </a:cubicBezTo>
                  <a:cubicBezTo>
                    <a:pt x="57" y="50"/>
                    <a:pt x="64" y="52"/>
                    <a:pt x="64" y="44"/>
                  </a:cubicBezTo>
                  <a:cubicBezTo>
                    <a:pt x="64" y="37"/>
                    <a:pt x="57" y="38"/>
                    <a:pt x="57" y="33"/>
                  </a:cubicBezTo>
                  <a:cubicBezTo>
                    <a:pt x="57" y="31"/>
                    <a:pt x="59" y="29"/>
                    <a:pt x="61" y="29"/>
                  </a:cubicBezTo>
                  <a:cubicBezTo>
                    <a:pt x="62" y="29"/>
                    <a:pt x="62" y="29"/>
                    <a:pt x="63" y="30"/>
                  </a:cubicBezTo>
                  <a:cubicBezTo>
                    <a:pt x="69" y="32"/>
                    <a:pt x="72" y="38"/>
                    <a:pt x="72" y="44"/>
                  </a:cubicBezTo>
                  <a:cubicBezTo>
                    <a:pt x="72" y="50"/>
                    <a:pt x="69" y="57"/>
                    <a:pt x="63" y="59"/>
                  </a:cubicBezTo>
                  <a:close/>
                  <a:moveTo>
                    <a:pt x="69" y="74"/>
                  </a:moveTo>
                  <a:cubicBezTo>
                    <a:pt x="69" y="74"/>
                    <a:pt x="68" y="74"/>
                    <a:pt x="67" y="74"/>
                  </a:cubicBezTo>
                  <a:cubicBezTo>
                    <a:pt x="65" y="74"/>
                    <a:pt x="63" y="72"/>
                    <a:pt x="63" y="70"/>
                  </a:cubicBezTo>
                  <a:cubicBezTo>
                    <a:pt x="63" y="68"/>
                    <a:pt x="64" y="67"/>
                    <a:pt x="66" y="66"/>
                  </a:cubicBezTo>
                  <a:cubicBezTo>
                    <a:pt x="68" y="65"/>
                    <a:pt x="69" y="65"/>
                    <a:pt x="71" y="64"/>
                  </a:cubicBezTo>
                  <a:cubicBezTo>
                    <a:pt x="77" y="59"/>
                    <a:pt x="80" y="52"/>
                    <a:pt x="80" y="44"/>
                  </a:cubicBezTo>
                  <a:cubicBezTo>
                    <a:pt x="80" y="37"/>
                    <a:pt x="77" y="29"/>
                    <a:pt x="71" y="25"/>
                  </a:cubicBezTo>
                  <a:cubicBezTo>
                    <a:pt x="69" y="24"/>
                    <a:pt x="68" y="23"/>
                    <a:pt x="66" y="22"/>
                  </a:cubicBezTo>
                  <a:cubicBezTo>
                    <a:pt x="64" y="21"/>
                    <a:pt x="63" y="20"/>
                    <a:pt x="63" y="19"/>
                  </a:cubicBezTo>
                  <a:cubicBezTo>
                    <a:pt x="63" y="16"/>
                    <a:pt x="65" y="15"/>
                    <a:pt x="67" y="15"/>
                  </a:cubicBezTo>
                  <a:cubicBezTo>
                    <a:pt x="68" y="15"/>
                    <a:pt x="69" y="15"/>
                    <a:pt x="69" y="15"/>
                  </a:cubicBezTo>
                  <a:cubicBezTo>
                    <a:pt x="81" y="20"/>
                    <a:pt x="88" y="32"/>
                    <a:pt x="88" y="44"/>
                  </a:cubicBezTo>
                  <a:cubicBezTo>
                    <a:pt x="88" y="57"/>
                    <a:pt x="81" y="69"/>
                    <a:pt x="69" y="74"/>
                  </a:cubicBezTo>
                  <a:close/>
                  <a:moveTo>
                    <a:pt x="75" y="88"/>
                  </a:moveTo>
                  <a:cubicBezTo>
                    <a:pt x="75" y="88"/>
                    <a:pt x="74" y="89"/>
                    <a:pt x="74" y="89"/>
                  </a:cubicBezTo>
                  <a:cubicBezTo>
                    <a:pt x="72" y="89"/>
                    <a:pt x="70" y="87"/>
                    <a:pt x="70" y="85"/>
                  </a:cubicBezTo>
                  <a:cubicBezTo>
                    <a:pt x="70" y="83"/>
                    <a:pt x="71" y="82"/>
                    <a:pt x="72" y="81"/>
                  </a:cubicBezTo>
                  <a:cubicBezTo>
                    <a:pt x="73" y="80"/>
                    <a:pt x="74" y="80"/>
                    <a:pt x="75" y="80"/>
                  </a:cubicBezTo>
                  <a:cubicBezTo>
                    <a:pt x="77" y="79"/>
                    <a:pt x="78" y="78"/>
                    <a:pt x="80" y="76"/>
                  </a:cubicBezTo>
                  <a:cubicBezTo>
                    <a:pt x="90" y="69"/>
                    <a:pt x="96" y="57"/>
                    <a:pt x="96" y="44"/>
                  </a:cubicBezTo>
                  <a:cubicBezTo>
                    <a:pt x="96" y="31"/>
                    <a:pt x="90" y="20"/>
                    <a:pt x="80" y="12"/>
                  </a:cubicBezTo>
                  <a:cubicBezTo>
                    <a:pt x="78" y="11"/>
                    <a:pt x="77" y="10"/>
                    <a:pt x="75" y="9"/>
                  </a:cubicBezTo>
                  <a:cubicBezTo>
                    <a:pt x="74" y="8"/>
                    <a:pt x="73" y="8"/>
                    <a:pt x="72" y="8"/>
                  </a:cubicBezTo>
                  <a:cubicBezTo>
                    <a:pt x="71" y="7"/>
                    <a:pt x="70" y="6"/>
                    <a:pt x="70" y="4"/>
                  </a:cubicBezTo>
                  <a:cubicBezTo>
                    <a:pt x="70" y="2"/>
                    <a:pt x="72" y="0"/>
                    <a:pt x="74" y="0"/>
                  </a:cubicBezTo>
                  <a:cubicBezTo>
                    <a:pt x="74" y="0"/>
                    <a:pt x="75" y="0"/>
                    <a:pt x="75" y="0"/>
                  </a:cubicBezTo>
                  <a:cubicBezTo>
                    <a:pt x="93" y="8"/>
                    <a:pt x="104" y="25"/>
                    <a:pt x="104" y="44"/>
                  </a:cubicBezTo>
                  <a:cubicBezTo>
                    <a:pt x="104" y="63"/>
                    <a:pt x="93" y="81"/>
                    <a:pt x="7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4">
              <a:extLst>
                <a:ext uri="{FF2B5EF4-FFF2-40B4-BE49-F238E27FC236}">
                  <a16:creationId xmlns:a16="http://schemas.microsoft.com/office/drawing/2014/main" id="{8367B295-515E-8E80-F8D9-50E169D74A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1338" y="2122488"/>
              <a:ext cx="330200" cy="331788"/>
            </a:xfrm>
            <a:custGeom>
              <a:avLst/>
              <a:gdLst>
                <a:gd name="T0" fmla="*/ 0 w 208"/>
                <a:gd name="T1" fmla="*/ 95 h 209"/>
                <a:gd name="T2" fmla="*/ 95 w 208"/>
                <a:gd name="T3" fmla="*/ 0 h 209"/>
                <a:gd name="T4" fmla="*/ 95 w 208"/>
                <a:gd name="T5" fmla="*/ 209 h 209"/>
                <a:gd name="T6" fmla="*/ 0 w 208"/>
                <a:gd name="T7" fmla="*/ 114 h 209"/>
                <a:gd name="T8" fmla="*/ 95 w 208"/>
                <a:gd name="T9" fmla="*/ 209 h 209"/>
                <a:gd name="T10" fmla="*/ 76 w 208"/>
                <a:gd name="T11" fmla="*/ 19 h 209"/>
                <a:gd name="T12" fmla="*/ 19 w 208"/>
                <a:gd name="T13" fmla="*/ 76 h 209"/>
                <a:gd name="T14" fmla="*/ 76 w 208"/>
                <a:gd name="T15" fmla="*/ 190 h 209"/>
                <a:gd name="T16" fmla="*/ 19 w 208"/>
                <a:gd name="T17" fmla="*/ 133 h 209"/>
                <a:gd name="T18" fmla="*/ 76 w 208"/>
                <a:gd name="T19" fmla="*/ 190 h 209"/>
                <a:gd name="T20" fmla="*/ 38 w 208"/>
                <a:gd name="T21" fmla="*/ 57 h 209"/>
                <a:gd name="T22" fmla="*/ 57 w 208"/>
                <a:gd name="T23" fmla="*/ 38 h 209"/>
                <a:gd name="T24" fmla="*/ 57 w 208"/>
                <a:gd name="T25" fmla="*/ 171 h 209"/>
                <a:gd name="T26" fmla="*/ 38 w 208"/>
                <a:gd name="T27" fmla="*/ 152 h 209"/>
                <a:gd name="T28" fmla="*/ 57 w 208"/>
                <a:gd name="T29" fmla="*/ 171 h 209"/>
                <a:gd name="T30" fmla="*/ 114 w 208"/>
                <a:gd name="T31" fmla="*/ 95 h 209"/>
                <a:gd name="T32" fmla="*/ 208 w 208"/>
                <a:gd name="T33" fmla="*/ 0 h 209"/>
                <a:gd name="T34" fmla="*/ 208 w 208"/>
                <a:gd name="T35" fmla="*/ 171 h 209"/>
                <a:gd name="T36" fmla="*/ 152 w 208"/>
                <a:gd name="T37" fmla="*/ 152 h 209"/>
                <a:gd name="T38" fmla="*/ 133 w 208"/>
                <a:gd name="T39" fmla="*/ 209 h 209"/>
                <a:gd name="T40" fmla="*/ 114 w 208"/>
                <a:gd name="T41" fmla="*/ 114 h 209"/>
                <a:gd name="T42" fmla="*/ 171 w 208"/>
                <a:gd name="T43" fmla="*/ 133 h 209"/>
                <a:gd name="T44" fmla="*/ 189 w 208"/>
                <a:gd name="T45" fmla="*/ 114 h 209"/>
                <a:gd name="T46" fmla="*/ 208 w 208"/>
                <a:gd name="T47" fmla="*/ 171 h 209"/>
                <a:gd name="T48" fmla="*/ 189 w 208"/>
                <a:gd name="T49" fmla="*/ 19 h 209"/>
                <a:gd name="T50" fmla="*/ 133 w 208"/>
                <a:gd name="T51" fmla="*/ 76 h 209"/>
                <a:gd name="T52" fmla="*/ 171 w 208"/>
                <a:gd name="T53" fmla="*/ 57 h 209"/>
                <a:gd name="T54" fmla="*/ 152 w 208"/>
                <a:gd name="T55" fmla="*/ 38 h 209"/>
                <a:gd name="T56" fmla="*/ 171 w 208"/>
                <a:gd name="T57" fmla="*/ 57 h 209"/>
                <a:gd name="T58" fmla="*/ 152 w 208"/>
                <a:gd name="T59" fmla="*/ 209 h 209"/>
                <a:gd name="T60" fmla="*/ 171 w 208"/>
                <a:gd name="T61" fmla="*/ 190 h 209"/>
                <a:gd name="T62" fmla="*/ 208 w 208"/>
                <a:gd name="T63" fmla="*/ 209 h 209"/>
                <a:gd name="T64" fmla="*/ 189 w 208"/>
                <a:gd name="T65" fmla="*/ 190 h 209"/>
                <a:gd name="T66" fmla="*/ 208 w 208"/>
                <a:gd name="T6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8" h="209">
                  <a:moveTo>
                    <a:pt x="95" y="95"/>
                  </a:moveTo>
                  <a:lnTo>
                    <a:pt x="0" y="95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95"/>
                  </a:lnTo>
                  <a:close/>
                  <a:moveTo>
                    <a:pt x="95" y="209"/>
                  </a:moveTo>
                  <a:lnTo>
                    <a:pt x="0" y="209"/>
                  </a:lnTo>
                  <a:lnTo>
                    <a:pt x="0" y="114"/>
                  </a:lnTo>
                  <a:lnTo>
                    <a:pt x="95" y="114"/>
                  </a:lnTo>
                  <a:lnTo>
                    <a:pt x="95" y="209"/>
                  </a:lnTo>
                  <a:close/>
                  <a:moveTo>
                    <a:pt x="76" y="76"/>
                  </a:moveTo>
                  <a:lnTo>
                    <a:pt x="76" y="19"/>
                  </a:lnTo>
                  <a:lnTo>
                    <a:pt x="19" y="19"/>
                  </a:lnTo>
                  <a:lnTo>
                    <a:pt x="19" y="76"/>
                  </a:lnTo>
                  <a:lnTo>
                    <a:pt x="76" y="76"/>
                  </a:lnTo>
                  <a:close/>
                  <a:moveTo>
                    <a:pt x="76" y="190"/>
                  </a:moveTo>
                  <a:lnTo>
                    <a:pt x="76" y="133"/>
                  </a:lnTo>
                  <a:lnTo>
                    <a:pt x="19" y="133"/>
                  </a:lnTo>
                  <a:lnTo>
                    <a:pt x="19" y="190"/>
                  </a:lnTo>
                  <a:lnTo>
                    <a:pt x="76" y="190"/>
                  </a:lnTo>
                  <a:close/>
                  <a:moveTo>
                    <a:pt x="57" y="57"/>
                  </a:moveTo>
                  <a:lnTo>
                    <a:pt x="38" y="57"/>
                  </a:lnTo>
                  <a:lnTo>
                    <a:pt x="38" y="38"/>
                  </a:lnTo>
                  <a:lnTo>
                    <a:pt x="57" y="38"/>
                  </a:lnTo>
                  <a:lnTo>
                    <a:pt x="57" y="57"/>
                  </a:lnTo>
                  <a:close/>
                  <a:moveTo>
                    <a:pt x="57" y="171"/>
                  </a:moveTo>
                  <a:lnTo>
                    <a:pt x="38" y="171"/>
                  </a:lnTo>
                  <a:lnTo>
                    <a:pt x="38" y="152"/>
                  </a:lnTo>
                  <a:lnTo>
                    <a:pt x="57" y="152"/>
                  </a:lnTo>
                  <a:lnTo>
                    <a:pt x="57" y="171"/>
                  </a:lnTo>
                  <a:close/>
                  <a:moveTo>
                    <a:pt x="208" y="95"/>
                  </a:moveTo>
                  <a:lnTo>
                    <a:pt x="114" y="95"/>
                  </a:lnTo>
                  <a:lnTo>
                    <a:pt x="114" y="0"/>
                  </a:lnTo>
                  <a:lnTo>
                    <a:pt x="208" y="0"/>
                  </a:lnTo>
                  <a:lnTo>
                    <a:pt x="208" y="95"/>
                  </a:lnTo>
                  <a:close/>
                  <a:moveTo>
                    <a:pt x="208" y="171"/>
                  </a:moveTo>
                  <a:lnTo>
                    <a:pt x="152" y="171"/>
                  </a:lnTo>
                  <a:lnTo>
                    <a:pt x="152" y="152"/>
                  </a:lnTo>
                  <a:lnTo>
                    <a:pt x="133" y="152"/>
                  </a:lnTo>
                  <a:lnTo>
                    <a:pt x="133" y="209"/>
                  </a:lnTo>
                  <a:lnTo>
                    <a:pt x="114" y="209"/>
                  </a:lnTo>
                  <a:lnTo>
                    <a:pt x="114" y="114"/>
                  </a:lnTo>
                  <a:lnTo>
                    <a:pt x="171" y="114"/>
                  </a:lnTo>
                  <a:lnTo>
                    <a:pt x="171" y="133"/>
                  </a:lnTo>
                  <a:lnTo>
                    <a:pt x="189" y="133"/>
                  </a:lnTo>
                  <a:lnTo>
                    <a:pt x="189" y="114"/>
                  </a:lnTo>
                  <a:lnTo>
                    <a:pt x="208" y="114"/>
                  </a:lnTo>
                  <a:lnTo>
                    <a:pt x="208" y="171"/>
                  </a:lnTo>
                  <a:close/>
                  <a:moveTo>
                    <a:pt x="189" y="76"/>
                  </a:moveTo>
                  <a:lnTo>
                    <a:pt x="189" y="19"/>
                  </a:lnTo>
                  <a:lnTo>
                    <a:pt x="133" y="19"/>
                  </a:lnTo>
                  <a:lnTo>
                    <a:pt x="133" y="76"/>
                  </a:lnTo>
                  <a:lnTo>
                    <a:pt x="189" y="76"/>
                  </a:lnTo>
                  <a:close/>
                  <a:moveTo>
                    <a:pt x="171" y="57"/>
                  </a:moveTo>
                  <a:lnTo>
                    <a:pt x="152" y="57"/>
                  </a:lnTo>
                  <a:lnTo>
                    <a:pt x="152" y="38"/>
                  </a:lnTo>
                  <a:lnTo>
                    <a:pt x="171" y="38"/>
                  </a:lnTo>
                  <a:lnTo>
                    <a:pt x="171" y="57"/>
                  </a:lnTo>
                  <a:close/>
                  <a:moveTo>
                    <a:pt x="171" y="209"/>
                  </a:moveTo>
                  <a:lnTo>
                    <a:pt x="152" y="209"/>
                  </a:lnTo>
                  <a:lnTo>
                    <a:pt x="152" y="190"/>
                  </a:lnTo>
                  <a:lnTo>
                    <a:pt x="171" y="190"/>
                  </a:lnTo>
                  <a:lnTo>
                    <a:pt x="171" y="209"/>
                  </a:lnTo>
                  <a:close/>
                  <a:moveTo>
                    <a:pt x="208" y="209"/>
                  </a:moveTo>
                  <a:lnTo>
                    <a:pt x="189" y="209"/>
                  </a:lnTo>
                  <a:lnTo>
                    <a:pt x="189" y="190"/>
                  </a:lnTo>
                  <a:lnTo>
                    <a:pt x="208" y="190"/>
                  </a:lnTo>
                  <a:lnTo>
                    <a:pt x="208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5">
              <a:extLst>
                <a:ext uri="{FF2B5EF4-FFF2-40B4-BE49-F238E27FC236}">
                  <a16:creationId xmlns:a16="http://schemas.microsoft.com/office/drawing/2014/main" id="{D1F5D784-7BCE-4606-8A3C-41378C742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7288" y="2108201"/>
              <a:ext cx="390525" cy="376238"/>
            </a:xfrm>
            <a:custGeom>
              <a:avLst/>
              <a:gdLst>
                <a:gd name="T0" fmla="*/ 102 w 104"/>
                <a:gd name="T1" fmla="*/ 52 h 100"/>
                <a:gd name="T2" fmla="*/ 101 w 104"/>
                <a:gd name="T3" fmla="*/ 51 h 100"/>
                <a:gd name="T4" fmla="*/ 89 w 104"/>
                <a:gd name="T5" fmla="*/ 45 h 100"/>
                <a:gd name="T6" fmla="*/ 74 w 104"/>
                <a:gd name="T7" fmla="*/ 54 h 100"/>
                <a:gd name="T8" fmla="*/ 72 w 104"/>
                <a:gd name="T9" fmla="*/ 57 h 100"/>
                <a:gd name="T10" fmla="*/ 71 w 104"/>
                <a:gd name="T11" fmla="*/ 58 h 100"/>
                <a:gd name="T12" fmla="*/ 69 w 104"/>
                <a:gd name="T13" fmla="*/ 57 h 100"/>
                <a:gd name="T14" fmla="*/ 67 w 104"/>
                <a:gd name="T15" fmla="*/ 54 h 100"/>
                <a:gd name="T16" fmla="*/ 52 w 104"/>
                <a:gd name="T17" fmla="*/ 45 h 100"/>
                <a:gd name="T18" fmla="*/ 38 w 104"/>
                <a:gd name="T19" fmla="*/ 54 h 100"/>
                <a:gd name="T20" fmla="*/ 36 w 104"/>
                <a:gd name="T21" fmla="*/ 57 h 100"/>
                <a:gd name="T22" fmla="*/ 34 w 104"/>
                <a:gd name="T23" fmla="*/ 58 h 100"/>
                <a:gd name="T24" fmla="*/ 32 w 104"/>
                <a:gd name="T25" fmla="*/ 57 h 100"/>
                <a:gd name="T26" fmla="*/ 30 w 104"/>
                <a:gd name="T27" fmla="*/ 54 h 100"/>
                <a:gd name="T28" fmla="*/ 16 w 104"/>
                <a:gd name="T29" fmla="*/ 45 h 100"/>
                <a:gd name="T30" fmla="*/ 4 w 104"/>
                <a:gd name="T31" fmla="*/ 51 h 100"/>
                <a:gd name="T32" fmla="*/ 2 w 104"/>
                <a:gd name="T33" fmla="*/ 52 h 100"/>
                <a:gd name="T34" fmla="*/ 0 w 104"/>
                <a:gd name="T35" fmla="*/ 50 h 100"/>
                <a:gd name="T36" fmla="*/ 0 w 104"/>
                <a:gd name="T37" fmla="*/ 49 h 100"/>
                <a:gd name="T38" fmla="*/ 52 w 104"/>
                <a:gd name="T39" fmla="*/ 12 h 100"/>
                <a:gd name="T40" fmla="*/ 104 w 104"/>
                <a:gd name="T41" fmla="*/ 49 h 100"/>
                <a:gd name="T42" fmla="*/ 104 w 104"/>
                <a:gd name="T43" fmla="*/ 50 h 100"/>
                <a:gd name="T44" fmla="*/ 102 w 104"/>
                <a:gd name="T45" fmla="*/ 52 h 100"/>
                <a:gd name="T46" fmla="*/ 56 w 104"/>
                <a:gd name="T47" fmla="*/ 84 h 100"/>
                <a:gd name="T48" fmla="*/ 40 w 104"/>
                <a:gd name="T49" fmla="*/ 100 h 100"/>
                <a:gd name="T50" fmla="*/ 24 w 104"/>
                <a:gd name="T51" fmla="*/ 84 h 100"/>
                <a:gd name="T52" fmla="*/ 28 w 104"/>
                <a:gd name="T53" fmla="*/ 80 h 100"/>
                <a:gd name="T54" fmla="*/ 32 w 104"/>
                <a:gd name="T55" fmla="*/ 84 h 100"/>
                <a:gd name="T56" fmla="*/ 40 w 104"/>
                <a:gd name="T57" fmla="*/ 92 h 100"/>
                <a:gd name="T58" fmla="*/ 48 w 104"/>
                <a:gd name="T59" fmla="*/ 84 h 100"/>
                <a:gd name="T60" fmla="*/ 48 w 104"/>
                <a:gd name="T61" fmla="*/ 48 h 100"/>
                <a:gd name="T62" fmla="*/ 52 w 104"/>
                <a:gd name="T63" fmla="*/ 47 h 100"/>
                <a:gd name="T64" fmla="*/ 56 w 104"/>
                <a:gd name="T65" fmla="*/ 48 h 100"/>
                <a:gd name="T66" fmla="*/ 56 w 104"/>
                <a:gd name="T67" fmla="*/ 84 h 100"/>
                <a:gd name="T68" fmla="*/ 56 w 104"/>
                <a:gd name="T69" fmla="*/ 10 h 100"/>
                <a:gd name="T70" fmla="*/ 52 w 104"/>
                <a:gd name="T71" fmla="*/ 10 h 100"/>
                <a:gd name="T72" fmla="*/ 48 w 104"/>
                <a:gd name="T73" fmla="*/ 10 h 100"/>
                <a:gd name="T74" fmla="*/ 48 w 104"/>
                <a:gd name="T75" fmla="*/ 4 h 100"/>
                <a:gd name="T76" fmla="*/ 52 w 104"/>
                <a:gd name="T77" fmla="*/ 0 h 100"/>
                <a:gd name="T78" fmla="*/ 56 w 104"/>
                <a:gd name="T79" fmla="*/ 4 h 100"/>
                <a:gd name="T80" fmla="*/ 56 w 104"/>
                <a:gd name="T81" fmla="*/ 1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4" h="100">
                  <a:moveTo>
                    <a:pt x="102" y="52"/>
                  </a:moveTo>
                  <a:cubicBezTo>
                    <a:pt x="102" y="52"/>
                    <a:pt x="101" y="51"/>
                    <a:pt x="101" y="51"/>
                  </a:cubicBezTo>
                  <a:cubicBezTo>
                    <a:pt x="97" y="48"/>
                    <a:pt x="94" y="45"/>
                    <a:pt x="89" y="45"/>
                  </a:cubicBezTo>
                  <a:cubicBezTo>
                    <a:pt x="83" y="45"/>
                    <a:pt x="78" y="49"/>
                    <a:pt x="74" y="54"/>
                  </a:cubicBezTo>
                  <a:cubicBezTo>
                    <a:pt x="74" y="55"/>
                    <a:pt x="73" y="56"/>
                    <a:pt x="72" y="57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0" y="58"/>
                    <a:pt x="69" y="58"/>
                    <a:pt x="69" y="57"/>
                  </a:cubicBezTo>
                  <a:cubicBezTo>
                    <a:pt x="68" y="56"/>
                    <a:pt x="67" y="55"/>
                    <a:pt x="67" y="54"/>
                  </a:cubicBezTo>
                  <a:cubicBezTo>
                    <a:pt x="63" y="49"/>
                    <a:pt x="58" y="45"/>
                    <a:pt x="52" y="45"/>
                  </a:cubicBezTo>
                  <a:cubicBezTo>
                    <a:pt x="46" y="45"/>
                    <a:pt x="41" y="49"/>
                    <a:pt x="38" y="54"/>
                  </a:cubicBezTo>
                  <a:cubicBezTo>
                    <a:pt x="37" y="55"/>
                    <a:pt x="37" y="56"/>
                    <a:pt x="36" y="57"/>
                  </a:cubicBezTo>
                  <a:cubicBezTo>
                    <a:pt x="36" y="58"/>
                    <a:pt x="35" y="58"/>
                    <a:pt x="34" y="58"/>
                  </a:cubicBezTo>
                  <a:cubicBezTo>
                    <a:pt x="33" y="58"/>
                    <a:pt x="33" y="58"/>
                    <a:pt x="32" y="57"/>
                  </a:cubicBezTo>
                  <a:cubicBezTo>
                    <a:pt x="32" y="56"/>
                    <a:pt x="31" y="55"/>
                    <a:pt x="30" y="54"/>
                  </a:cubicBezTo>
                  <a:cubicBezTo>
                    <a:pt x="27" y="49"/>
                    <a:pt x="22" y="45"/>
                    <a:pt x="16" y="45"/>
                  </a:cubicBezTo>
                  <a:cubicBezTo>
                    <a:pt x="11" y="45"/>
                    <a:pt x="7" y="48"/>
                    <a:pt x="4" y="51"/>
                  </a:cubicBezTo>
                  <a:cubicBezTo>
                    <a:pt x="3" y="51"/>
                    <a:pt x="3" y="52"/>
                    <a:pt x="2" y="52"/>
                  </a:cubicBezTo>
                  <a:cubicBezTo>
                    <a:pt x="1" y="52"/>
                    <a:pt x="0" y="51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6" y="26"/>
                    <a:pt x="29" y="12"/>
                    <a:pt x="52" y="12"/>
                  </a:cubicBezTo>
                  <a:cubicBezTo>
                    <a:pt x="76" y="12"/>
                    <a:pt x="99" y="26"/>
                    <a:pt x="104" y="49"/>
                  </a:cubicBezTo>
                  <a:cubicBezTo>
                    <a:pt x="104" y="49"/>
                    <a:pt x="104" y="49"/>
                    <a:pt x="104" y="50"/>
                  </a:cubicBezTo>
                  <a:cubicBezTo>
                    <a:pt x="104" y="51"/>
                    <a:pt x="103" y="52"/>
                    <a:pt x="102" y="52"/>
                  </a:cubicBezTo>
                  <a:close/>
                  <a:moveTo>
                    <a:pt x="56" y="84"/>
                  </a:moveTo>
                  <a:cubicBezTo>
                    <a:pt x="56" y="93"/>
                    <a:pt x="49" y="100"/>
                    <a:pt x="40" y="100"/>
                  </a:cubicBezTo>
                  <a:cubicBezTo>
                    <a:pt x="32" y="100"/>
                    <a:pt x="24" y="93"/>
                    <a:pt x="24" y="84"/>
                  </a:cubicBezTo>
                  <a:cubicBezTo>
                    <a:pt x="24" y="82"/>
                    <a:pt x="26" y="80"/>
                    <a:pt x="28" y="80"/>
                  </a:cubicBezTo>
                  <a:cubicBezTo>
                    <a:pt x="31" y="80"/>
                    <a:pt x="32" y="82"/>
                    <a:pt x="32" y="84"/>
                  </a:cubicBezTo>
                  <a:cubicBezTo>
                    <a:pt x="32" y="88"/>
                    <a:pt x="36" y="92"/>
                    <a:pt x="40" y="92"/>
                  </a:cubicBezTo>
                  <a:cubicBezTo>
                    <a:pt x="45" y="92"/>
                    <a:pt x="48" y="88"/>
                    <a:pt x="48" y="8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0" y="48"/>
                    <a:pt x="51" y="47"/>
                    <a:pt x="52" y="47"/>
                  </a:cubicBezTo>
                  <a:cubicBezTo>
                    <a:pt x="54" y="47"/>
                    <a:pt x="55" y="48"/>
                    <a:pt x="56" y="48"/>
                  </a:cubicBezTo>
                  <a:lnTo>
                    <a:pt x="56" y="84"/>
                  </a:lnTo>
                  <a:close/>
                  <a:moveTo>
                    <a:pt x="56" y="10"/>
                  </a:moveTo>
                  <a:cubicBezTo>
                    <a:pt x="55" y="10"/>
                    <a:pt x="54" y="10"/>
                    <a:pt x="52" y="10"/>
                  </a:cubicBezTo>
                  <a:cubicBezTo>
                    <a:pt x="51" y="10"/>
                    <a:pt x="50" y="10"/>
                    <a:pt x="48" y="10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5" y="0"/>
                    <a:pt x="56" y="2"/>
                    <a:pt x="56" y="4"/>
                  </a:cubicBezTo>
                  <a:lnTo>
                    <a:pt x="5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6">
              <a:extLst>
                <a:ext uri="{FF2B5EF4-FFF2-40B4-BE49-F238E27FC236}">
                  <a16:creationId xmlns:a16="http://schemas.microsoft.com/office/drawing/2014/main" id="{AF600EB6-C7CE-5E8C-A426-A89188481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7688" y="2122488"/>
              <a:ext cx="357188" cy="357188"/>
            </a:xfrm>
            <a:custGeom>
              <a:avLst/>
              <a:gdLst>
                <a:gd name="T0" fmla="*/ 92 w 95"/>
                <a:gd name="T1" fmla="*/ 62 h 95"/>
                <a:gd name="T2" fmla="*/ 62 w 95"/>
                <a:gd name="T3" fmla="*/ 93 h 95"/>
                <a:gd name="T4" fmla="*/ 56 w 95"/>
                <a:gd name="T5" fmla="*/ 95 h 95"/>
                <a:gd name="T6" fmla="*/ 51 w 95"/>
                <a:gd name="T7" fmla="*/ 93 h 95"/>
                <a:gd name="T8" fmla="*/ 6 w 95"/>
                <a:gd name="T9" fmla="*/ 48 h 95"/>
                <a:gd name="T10" fmla="*/ 0 w 95"/>
                <a:gd name="T11" fmla="*/ 34 h 95"/>
                <a:gd name="T12" fmla="*/ 0 w 95"/>
                <a:gd name="T13" fmla="*/ 8 h 95"/>
                <a:gd name="T14" fmla="*/ 8 w 95"/>
                <a:gd name="T15" fmla="*/ 0 h 95"/>
                <a:gd name="T16" fmla="*/ 34 w 95"/>
                <a:gd name="T17" fmla="*/ 0 h 95"/>
                <a:gd name="T18" fmla="*/ 48 w 95"/>
                <a:gd name="T19" fmla="*/ 6 h 95"/>
                <a:gd name="T20" fmla="*/ 92 w 95"/>
                <a:gd name="T21" fmla="*/ 51 h 95"/>
                <a:gd name="T22" fmla="*/ 95 w 95"/>
                <a:gd name="T23" fmla="*/ 56 h 95"/>
                <a:gd name="T24" fmla="*/ 92 w 95"/>
                <a:gd name="T25" fmla="*/ 62 h 95"/>
                <a:gd name="T26" fmla="*/ 20 w 95"/>
                <a:gd name="T27" fmla="*/ 12 h 95"/>
                <a:gd name="T28" fmla="*/ 12 w 95"/>
                <a:gd name="T29" fmla="*/ 20 h 95"/>
                <a:gd name="T30" fmla="*/ 20 w 95"/>
                <a:gd name="T31" fmla="*/ 28 h 95"/>
                <a:gd name="T32" fmla="*/ 28 w 95"/>
                <a:gd name="T33" fmla="*/ 20 h 95"/>
                <a:gd name="T34" fmla="*/ 20 w 95"/>
                <a:gd name="T35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95">
                  <a:moveTo>
                    <a:pt x="92" y="62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0" y="94"/>
                    <a:pt x="58" y="95"/>
                    <a:pt x="56" y="95"/>
                  </a:cubicBezTo>
                  <a:cubicBezTo>
                    <a:pt x="54" y="95"/>
                    <a:pt x="52" y="94"/>
                    <a:pt x="51" y="93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3" y="45"/>
                    <a:pt x="0" y="39"/>
                    <a:pt x="0" y="3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5" y="3"/>
                    <a:pt x="48" y="6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4" y="52"/>
                    <a:pt x="95" y="54"/>
                    <a:pt x="95" y="56"/>
                  </a:cubicBezTo>
                  <a:cubicBezTo>
                    <a:pt x="95" y="58"/>
                    <a:pt x="94" y="60"/>
                    <a:pt x="92" y="62"/>
                  </a:cubicBezTo>
                  <a:close/>
                  <a:moveTo>
                    <a:pt x="20" y="12"/>
                  </a:moveTo>
                  <a:cubicBezTo>
                    <a:pt x="16" y="12"/>
                    <a:pt x="12" y="16"/>
                    <a:pt x="12" y="20"/>
                  </a:cubicBezTo>
                  <a:cubicBezTo>
                    <a:pt x="12" y="25"/>
                    <a:pt x="16" y="28"/>
                    <a:pt x="20" y="28"/>
                  </a:cubicBezTo>
                  <a:cubicBezTo>
                    <a:pt x="25" y="28"/>
                    <a:pt x="28" y="25"/>
                    <a:pt x="28" y="20"/>
                  </a:cubicBezTo>
                  <a:cubicBezTo>
                    <a:pt x="28" y="16"/>
                    <a:pt x="25" y="12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7">
              <a:extLst>
                <a:ext uri="{FF2B5EF4-FFF2-40B4-BE49-F238E27FC236}">
                  <a16:creationId xmlns:a16="http://schemas.microsoft.com/office/drawing/2014/main" id="{2A42C31F-B23F-34BE-AC59-62B969CCAA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9351" y="2122488"/>
              <a:ext cx="446088" cy="357188"/>
            </a:xfrm>
            <a:custGeom>
              <a:avLst/>
              <a:gdLst>
                <a:gd name="T0" fmla="*/ 92 w 119"/>
                <a:gd name="T1" fmla="*/ 62 h 95"/>
                <a:gd name="T2" fmla="*/ 62 w 119"/>
                <a:gd name="T3" fmla="*/ 93 h 95"/>
                <a:gd name="T4" fmla="*/ 56 w 119"/>
                <a:gd name="T5" fmla="*/ 95 h 95"/>
                <a:gd name="T6" fmla="*/ 50 w 119"/>
                <a:gd name="T7" fmla="*/ 93 h 95"/>
                <a:gd name="T8" fmla="*/ 6 w 119"/>
                <a:gd name="T9" fmla="*/ 48 h 95"/>
                <a:gd name="T10" fmla="*/ 0 w 119"/>
                <a:gd name="T11" fmla="*/ 34 h 95"/>
                <a:gd name="T12" fmla="*/ 0 w 119"/>
                <a:gd name="T13" fmla="*/ 8 h 95"/>
                <a:gd name="T14" fmla="*/ 8 w 119"/>
                <a:gd name="T15" fmla="*/ 0 h 95"/>
                <a:gd name="T16" fmla="*/ 34 w 119"/>
                <a:gd name="T17" fmla="*/ 0 h 95"/>
                <a:gd name="T18" fmla="*/ 48 w 119"/>
                <a:gd name="T19" fmla="*/ 6 h 95"/>
                <a:gd name="T20" fmla="*/ 92 w 119"/>
                <a:gd name="T21" fmla="*/ 51 h 95"/>
                <a:gd name="T22" fmla="*/ 95 w 119"/>
                <a:gd name="T23" fmla="*/ 56 h 95"/>
                <a:gd name="T24" fmla="*/ 92 w 119"/>
                <a:gd name="T25" fmla="*/ 62 h 95"/>
                <a:gd name="T26" fmla="*/ 20 w 119"/>
                <a:gd name="T27" fmla="*/ 12 h 95"/>
                <a:gd name="T28" fmla="*/ 12 w 119"/>
                <a:gd name="T29" fmla="*/ 20 h 95"/>
                <a:gd name="T30" fmla="*/ 20 w 119"/>
                <a:gd name="T31" fmla="*/ 28 h 95"/>
                <a:gd name="T32" fmla="*/ 28 w 119"/>
                <a:gd name="T33" fmla="*/ 20 h 95"/>
                <a:gd name="T34" fmla="*/ 20 w 119"/>
                <a:gd name="T35" fmla="*/ 12 h 95"/>
                <a:gd name="T36" fmla="*/ 116 w 119"/>
                <a:gd name="T37" fmla="*/ 62 h 95"/>
                <a:gd name="T38" fmla="*/ 86 w 119"/>
                <a:gd name="T39" fmla="*/ 93 h 95"/>
                <a:gd name="T40" fmla="*/ 80 w 119"/>
                <a:gd name="T41" fmla="*/ 95 h 95"/>
                <a:gd name="T42" fmla="*/ 73 w 119"/>
                <a:gd name="T43" fmla="*/ 91 h 95"/>
                <a:gd name="T44" fmla="*/ 102 w 119"/>
                <a:gd name="T45" fmla="*/ 62 h 95"/>
                <a:gd name="T46" fmla="*/ 105 w 119"/>
                <a:gd name="T47" fmla="*/ 56 h 95"/>
                <a:gd name="T48" fmla="*/ 102 w 119"/>
                <a:gd name="T49" fmla="*/ 51 h 95"/>
                <a:gd name="T50" fmla="*/ 58 w 119"/>
                <a:gd name="T51" fmla="*/ 6 h 95"/>
                <a:gd name="T52" fmla="*/ 44 w 119"/>
                <a:gd name="T53" fmla="*/ 0 h 95"/>
                <a:gd name="T54" fmla="*/ 58 w 119"/>
                <a:gd name="T55" fmla="*/ 0 h 95"/>
                <a:gd name="T56" fmla="*/ 72 w 119"/>
                <a:gd name="T57" fmla="*/ 6 h 95"/>
                <a:gd name="T58" fmla="*/ 116 w 119"/>
                <a:gd name="T59" fmla="*/ 51 h 95"/>
                <a:gd name="T60" fmla="*/ 119 w 119"/>
                <a:gd name="T61" fmla="*/ 56 h 95"/>
                <a:gd name="T62" fmla="*/ 116 w 119"/>
                <a:gd name="T63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9" h="95">
                  <a:moveTo>
                    <a:pt x="92" y="62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0" y="94"/>
                    <a:pt x="58" y="95"/>
                    <a:pt x="56" y="95"/>
                  </a:cubicBezTo>
                  <a:cubicBezTo>
                    <a:pt x="54" y="95"/>
                    <a:pt x="52" y="94"/>
                    <a:pt x="50" y="93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3" y="45"/>
                    <a:pt x="0" y="39"/>
                    <a:pt x="0" y="3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5" y="3"/>
                    <a:pt x="48" y="6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4" y="52"/>
                    <a:pt x="95" y="54"/>
                    <a:pt x="95" y="56"/>
                  </a:cubicBezTo>
                  <a:cubicBezTo>
                    <a:pt x="95" y="58"/>
                    <a:pt x="94" y="60"/>
                    <a:pt x="92" y="62"/>
                  </a:cubicBezTo>
                  <a:close/>
                  <a:moveTo>
                    <a:pt x="20" y="12"/>
                  </a:moveTo>
                  <a:cubicBezTo>
                    <a:pt x="16" y="12"/>
                    <a:pt x="12" y="16"/>
                    <a:pt x="12" y="20"/>
                  </a:cubicBezTo>
                  <a:cubicBezTo>
                    <a:pt x="12" y="25"/>
                    <a:pt x="16" y="28"/>
                    <a:pt x="20" y="28"/>
                  </a:cubicBezTo>
                  <a:cubicBezTo>
                    <a:pt x="25" y="28"/>
                    <a:pt x="28" y="25"/>
                    <a:pt x="28" y="20"/>
                  </a:cubicBezTo>
                  <a:cubicBezTo>
                    <a:pt x="28" y="16"/>
                    <a:pt x="25" y="12"/>
                    <a:pt x="20" y="12"/>
                  </a:cubicBezTo>
                  <a:close/>
                  <a:moveTo>
                    <a:pt x="116" y="62"/>
                  </a:moveTo>
                  <a:cubicBezTo>
                    <a:pt x="86" y="93"/>
                    <a:pt x="86" y="93"/>
                    <a:pt x="86" y="93"/>
                  </a:cubicBezTo>
                  <a:cubicBezTo>
                    <a:pt x="84" y="94"/>
                    <a:pt x="82" y="95"/>
                    <a:pt x="80" y="95"/>
                  </a:cubicBezTo>
                  <a:cubicBezTo>
                    <a:pt x="77" y="95"/>
                    <a:pt x="75" y="93"/>
                    <a:pt x="73" y="91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4"/>
                    <a:pt x="104" y="52"/>
                    <a:pt x="102" y="51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5" y="3"/>
                    <a:pt x="49" y="0"/>
                    <a:pt x="4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3" y="0"/>
                    <a:pt x="69" y="3"/>
                    <a:pt x="72" y="6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8" y="52"/>
                    <a:pt x="119" y="54"/>
                    <a:pt x="119" y="56"/>
                  </a:cubicBezTo>
                  <a:cubicBezTo>
                    <a:pt x="119" y="58"/>
                    <a:pt x="118" y="60"/>
                    <a:pt x="116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8">
              <a:extLst>
                <a:ext uri="{FF2B5EF4-FFF2-40B4-BE49-F238E27FC236}">
                  <a16:creationId xmlns:a16="http://schemas.microsoft.com/office/drawing/2014/main" id="{2FCB13CD-8107-3C6E-5D43-1590A3718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4038" y="2116138"/>
              <a:ext cx="393700" cy="368300"/>
            </a:xfrm>
            <a:custGeom>
              <a:avLst/>
              <a:gdLst>
                <a:gd name="T0" fmla="*/ 104 w 105"/>
                <a:gd name="T1" fmla="*/ 32 h 98"/>
                <a:gd name="T2" fmla="*/ 86 w 105"/>
                <a:gd name="T3" fmla="*/ 89 h 98"/>
                <a:gd name="T4" fmla="*/ 74 w 105"/>
                <a:gd name="T5" fmla="*/ 98 h 98"/>
                <a:gd name="T6" fmla="*/ 16 w 105"/>
                <a:gd name="T7" fmla="*/ 98 h 98"/>
                <a:gd name="T8" fmla="*/ 1 w 105"/>
                <a:gd name="T9" fmla="*/ 87 h 98"/>
                <a:gd name="T10" fmla="*/ 1 w 105"/>
                <a:gd name="T11" fmla="*/ 79 h 98"/>
                <a:gd name="T12" fmla="*/ 1 w 105"/>
                <a:gd name="T13" fmla="*/ 75 h 98"/>
                <a:gd name="T14" fmla="*/ 1 w 105"/>
                <a:gd name="T15" fmla="*/ 72 h 98"/>
                <a:gd name="T16" fmla="*/ 3 w 105"/>
                <a:gd name="T17" fmla="*/ 68 h 98"/>
                <a:gd name="T18" fmla="*/ 8 w 105"/>
                <a:gd name="T19" fmla="*/ 56 h 98"/>
                <a:gd name="T20" fmla="*/ 8 w 105"/>
                <a:gd name="T21" fmla="*/ 53 h 98"/>
                <a:gd name="T22" fmla="*/ 10 w 105"/>
                <a:gd name="T23" fmla="*/ 50 h 98"/>
                <a:gd name="T24" fmla="*/ 14 w 105"/>
                <a:gd name="T25" fmla="*/ 38 h 98"/>
                <a:gd name="T26" fmla="*/ 14 w 105"/>
                <a:gd name="T27" fmla="*/ 35 h 98"/>
                <a:gd name="T28" fmla="*/ 17 w 105"/>
                <a:gd name="T29" fmla="*/ 31 h 98"/>
                <a:gd name="T30" fmla="*/ 21 w 105"/>
                <a:gd name="T31" fmla="*/ 20 h 98"/>
                <a:gd name="T32" fmla="*/ 21 w 105"/>
                <a:gd name="T33" fmla="*/ 17 h 98"/>
                <a:gd name="T34" fmla="*/ 24 w 105"/>
                <a:gd name="T35" fmla="*/ 13 h 98"/>
                <a:gd name="T36" fmla="*/ 35 w 105"/>
                <a:gd name="T37" fmla="*/ 3 h 98"/>
                <a:gd name="T38" fmla="*/ 35 w 105"/>
                <a:gd name="T39" fmla="*/ 3 h 98"/>
                <a:gd name="T40" fmla="*/ 38 w 105"/>
                <a:gd name="T41" fmla="*/ 2 h 98"/>
                <a:gd name="T42" fmla="*/ 86 w 105"/>
                <a:gd name="T43" fmla="*/ 2 h 98"/>
                <a:gd name="T44" fmla="*/ 93 w 105"/>
                <a:gd name="T45" fmla="*/ 6 h 98"/>
                <a:gd name="T46" fmla="*/ 94 w 105"/>
                <a:gd name="T47" fmla="*/ 14 h 98"/>
                <a:gd name="T48" fmla="*/ 77 w 105"/>
                <a:gd name="T49" fmla="*/ 70 h 98"/>
                <a:gd name="T50" fmla="*/ 64 w 105"/>
                <a:gd name="T51" fmla="*/ 82 h 98"/>
                <a:gd name="T52" fmla="*/ 10 w 105"/>
                <a:gd name="T53" fmla="*/ 82 h 98"/>
                <a:gd name="T54" fmla="*/ 8 w 105"/>
                <a:gd name="T55" fmla="*/ 83 h 98"/>
                <a:gd name="T56" fmla="*/ 7 w 105"/>
                <a:gd name="T57" fmla="*/ 86 h 98"/>
                <a:gd name="T58" fmla="*/ 16 w 105"/>
                <a:gd name="T59" fmla="*/ 90 h 98"/>
                <a:gd name="T60" fmla="*/ 74 w 105"/>
                <a:gd name="T61" fmla="*/ 90 h 98"/>
                <a:gd name="T62" fmla="*/ 80 w 105"/>
                <a:gd name="T63" fmla="*/ 87 h 98"/>
                <a:gd name="T64" fmla="*/ 99 w 105"/>
                <a:gd name="T65" fmla="*/ 25 h 98"/>
                <a:gd name="T66" fmla="*/ 99 w 105"/>
                <a:gd name="T67" fmla="*/ 21 h 98"/>
                <a:gd name="T68" fmla="*/ 103 w 105"/>
                <a:gd name="T69" fmla="*/ 24 h 98"/>
                <a:gd name="T70" fmla="*/ 104 w 105"/>
                <a:gd name="T71" fmla="*/ 32 h 98"/>
                <a:gd name="T72" fmla="*/ 32 w 105"/>
                <a:gd name="T73" fmla="*/ 42 h 98"/>
                <a:gd name="T74" fmla="*/ 70 w 105"/>
                <a:gd name="T75" fmla="*/ 42 h 98"/>
                <a:gd name="T76" fmla="*/ 73 w 105"/>
                <a:gd name="T77" fmla="*/ 40 h 98"/>
                <a:gd name="T78" fmla="*/ 74 w 105"/>
                <a:gd name="T79" fmla="*/ 36 h 98"/>
                <a:gd name="T80" fmla="*/ 73 w 105"/>
                <a:gd name="T81" fmla="*/ 34 h 98"/>
                <a:gd name="T82" fmla="*/ 35 w 105"/>
                <a:gd name="T83" fmla="*/ 34 h 98"/>
                <a:gd name="T84" fmla="*/ 32 w 105"/>
                <a:gd name="T85" fmla="*/ 36 h 98"/>
                <a:gd name="T86" fmla="*/ 31 w 105"/>
                <a:gd name="T87" fmla="*/ 40 h 98"/>
                <a:gd name="T88" fmla="*/ 32 w 105"/>
                <a:gd name="T89" fmla="*/ 42 h 98"/>
                <a:gd name="T90" fmla="*/ 37 w 105"/>
                <a:gd name="T91" fmla="*/ 26 h 98"/>
                <a:gd name="T92" fmla="*/ 75 w 105"/>
                <a:gd name="T93" fmla="*/ 26 h 98"/>
                <a:gd name="T94" fmla="*/ 78 w 105"/>
                <a:gd name="T95" fmla="*/ 24 h 98"/>
                <a:gd name="T96" fmla="*/ 79 w 105"/>
                <a:gd name="T97" fmla="*/ 20 h 98"/>
                <a:gd name="T98" fmla="*/ 78 w 105"/>
                <a:gd name="T99" fmla="*/ 18 h 98"/>
                <a:gd name="T100" fmla="*/ 40 w 105"/>
                <a:gd name="T101" fmla="*/ 18 h 98"/>
                <a:gd name="T102" fmla="*/ 37 w 105"/>
                <a:gd name="T103" fmla="*/ 20 h 98"/>
                <a:gd name="T104" fmla="*/ 36 w 105"/>
                <a:gd name="T105" fmla="*/ 24 h 98"/>
                <a:gd name="T106" fmla="*/ 37 w 105"/>
                <a:gd name="T107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98">
                  <a:moveTo>
                    <a:pt x="104" y="32"/>
                  </a:moveTo>
                  <a:cubicBezTo>
                    <a:pt x="86" y="89"/>
                    <a:pt x="86" y="89"/>
                    <a:pt x="86" y="89"/>
                  </a:cubicBezTo>
                  <a:cubicBezTo>
                    <a:pt x="85" y="94"/>
                    <a:pt x="79" y="98"/>
                    <a:pt x="74" y="98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0" y="98"/>
                    <a:pt x="3" y="93"/>
                    <a:pt x="1" y="87"/>
                  </a:cubicBezTo>
                  <a:cubicBezTo>
                    <a:pt x="0" y="84"/>
                    <a:pt x="0" y="81"/>
                    <a:pt x="1" y="79"/>
                  </a:cubicBezTo>
                  <a:cubicBezTo>
                    <a:pt x="1" y="77"/>
                    <a:pt x="1" y="76"/>
                    <a:pt x="1" y="75"/>
                  </a:cubicBezTo>
                  <a:cubicBezTo>
                    <a:pt x="1" y="74"/>
                    <a:pt x="1" y="73"/>
                    <a:pt x="1" y="72"/>
                  </a:cubicBezTo>
                  <a:cubicBezTo>
                    <a:pt x="1" y="71"/>
                    <a:pt x="2" y="70"/>
                    <a:pt x="3" y="68"/>
                  </a:cubicBezTo>
                  <a:cubicBezTo>
                    <a:pt x="5" y="65"/>
                    <a:pt x="7" y="60"/>
                    <a:pt x="8" y="56"/>
                  </a:cubicBezTo>
                  <a:cubicBezTo>
                    <a:pt x="8" y="55"/>
                    <a:pt x="8" y="54"/>
                    <a:pt x="8" y="53"/>
                  </a:cubicBezTo>
                  <a:cubicBezTo>
                    <a:pt x="8" y="52"/>
                    <a:pt x="10" y="51"/>
                    <a:pt x="10" y="50"/>
                  </a:cubicBezTo>
                  <a:cubicBezTo>
                    <a:pt x="12" y="47"/>
                    <a:pt x="14" y="41"/>
                    <a:pt x="14" y="38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5" y="33"/>
                    <a:pt x="16" y="32"/>
                    <a:pt x="17" y="31"/>
                  </a:cubicBezTo>
                  <a:cubicBezTo>
                    <a:pt x="19" y="29"/>
                    <a:pt x="21" y="23"/>
                    <a:pt x="21" y="20"/>
                  </a:cubicBezTo>
                  <a:cubicBezTo>
                    <a:pt x="22" y="19"/>
                    <a:pt x="21" y="18"/>
                    <a:pt x="21" y="17"/>
                  </a:cubicBezTo>
                  <a:cubicBezTo>
                    <a:pt x="21" y="16"/>
                    <a:pt x="23" y="14"/>
                    <a:pt x="24" y="13"/>
                  </a:cubicBezTo>
                  <a:cubicBezTo>
                    <a:pt x="26" y="9"/>
                    <a:pt x="27" y="0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91" y="4"/>
                    <a:pt x="93" y="6"/>
                  </a:cubicBezTo>
                  <a:cubicBezTo>
                    <a:pt x="94" y="8"/>
                    <a:pt x="95" y="11"/>
                    <a:pt x="94" y="14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4" y="80"/>
                    <a:pt x="72" y="82"/>
                    <a:pt x="64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2"/>
                    <a:pt x="8" y="82"/>
                    <a:pt x="8" y="83"/>
                  </a:cubicBezTo>
                  <a:cubicBezTo>
                    <a:pt x="7" y="84"/>
                    <a:pt x="7" y="84"/>
                    <a:pt x="7" y="86"/>
                  </a:cubicBezTo>
                  <a:cubicBezTo>
                    <a:pt x="9" y="89"/>
                    <a:pt x="13" y="90"/>
                    <a:pt x="16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6" y="90"/>
                    <a:pt x="79" y="89"/>
                    <a:pt x="80" y="8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4"/>
                    <a:pt x="99" y="23"/>
                    <a:pt x="99" y="21"/>
                  </a:cubicBezTo>
                  <a:cubicBezTo>
                    <a:pt x="100" y="22"/>
                    <a:pt x="102" y="23"/>
                    <a:pt x="103" y="24"/>
                  </a:cubicBezTo>
                  <a:cubicBezTo>
                    <a:pt x="104" y="26"/>
                    <a:pt x="105" y="29"/>
                    <a:pt x="104" y="32"/>
                  </a:cubicBezTo>
                  <a:close/>
                  <a:moveTo>
                    <a:pt x="32" y="42"/>
                  </a:move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2" y="41"/>
                    <a:pt x="73" y="40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5"/>
                    <a:pt x="74" y="34"/>
                    <a:pt x="73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4" y="34"/>
                    <a:pt x="33" y="35"/>
                    <a:pt x="32" y="36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2"/>
                    <a:pt x="32" y="42"/>
                  </a:cubicBezTo>
                  <a:close/>
                  <a:moveTo>
                    <a:pt x="37" y="26"/>
                  </a:moveTo>
                  <a:cubicBezTo>
                    <a:pt x="75" y="26"/>
                    <a:pt x="75" y="26"/>
                    <a:pt x="75" y="26"/>
                  </a:cubicBezTo>
                  <a:cubicBezTo>
                    <a:pt x="76" y="26"/>
                    <a:pt x="78" y="25"/>
                    <a:pt x="78" y="24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79" y="18"/>
                    <a:pt x="78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9"/>
                    <a:pt x="37" y="2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5"/>
                    <a:pt x="36" y="26"/>
                    <a:pt x="3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9">
              <a:extLst>
                <a:ext uri="{FF2B5EF4-FFF2-40B4-BE49-F238E27FC236}">
                  <a16:creationId xmlns:a16="http://schemas.microsoft.com/office/drawing/2014/main" id="{36B31260-0EE0-2CD5-465B-D81E97DCD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4601" y="2122488"/>
              <a:ext cx="300038" cy="357188"/>
            </a:xfrm>
            <a:custGeom>
              <a:avLst/>
              <a:gdLst>
                <a:gd name="T0" fmla="*/ 76 w 80"/>
                <a:gd name="T1" fmla="*/ 1 h 95"/>
                <a:gd name="T2" fmla="*/ 80 w 80"/>
                <a:gd name="T3" fmla="*/ 7 h 95"/>
                <a:gd name="T4" fmla="*/ 80 w 80"/>
                <a:gd name="T5" fmla="*/ 88 h 95"/>
                <a:gd name="T6" fmla="*/ 76 w 80"/>
                <a:gd name="T7" fmla="*/ 94 h 95"/>
                <a:gd name="T8" fmla="*/ 73 w 80"/>
                <a:gd name="T9" fmla="*/ 95 h 95"/>
                <a:gd name="T10" fmla="*/ 68 w 80"/>
                <a:gd name="T11" fmla="*/ 93 h 95"/>
                <a:gd name="T12" fmla="*/ 40 w 80"/>
                <a:gd name="T13" fmla="*/ 66 h 95"/>
                <a:gd name="T14" fmla="*/ 13 w 80"/>
                <a:gd name="T15" fmla="*/ 93 h 95"/>
                <a:gd name="T16" fmla="*/ 7 w 80"/>
                <a:gd name="T17" fmla="*/ 95 h 95"/>
                <a:gd name="T18" fmla="*/ 5 w 80"/>
                <a:gd name="T19" fmla="*/ 94 h 95"/>
                <a:gd name="T20" fmla="*/ 0 w 80"/>
                <a:gd name="T21" fmla="*/ 88 h 95"/>
                <a:gd name="T22" fmla="*/ 0 w 80"/>
                <a:gd name="T23" fmla="*/ 7 h 95"/>
                <a:gd name="T24" fmla="*/ 5 w 80"/>
                <a:gd name="T25" fmla="*/ 1 h 95"/>
                <a:gd name="T26" fmla="*/ 7 w 80"/>
                <a:gd name="T27" fmla="*/ 0 h 95"/>
                <a:gd name="T28" fmla="*/ 73 w 80"/>
                <a:gd name="T29" fmla="*/ 0 h 95"/>
                <a:gd name="T30" fmla="*/ 76 w 80"/>
                <a:gd name="T31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95">
                  <a:moveTo>
                    <a:pt x="76" y="1"/>
                  </a:moveTo>
                  <a:cubicBezTo>
                    <a:pt x="78" y="2"/>
                    <a:pt x="80" y="4"/>
                    <a:pt x="80" y="7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91"/>
                    <a:pt x="78" y="93"/>
                    <a:pt x="76" y="94"/>
                  </a:cubicBezTo>
                  <a:cubicBezTo>
                    <a:pt x="75" y="95"/>
                    <a:pt x="74" y="95"/>
                    <a:pt x="73" y="95"/>
                  </a:cubicBezTo>
                  <a:cubicBezTo>
                    <a:pt x="71" y="95"/>
                    <a:pt x="69" y="94"/>
                    <a:pt x="68" y="93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1" y="94"/>
                    <a:pt x="9" y="95"/>
                    <a:pt x="7" y="95"/>
                  </a:cubicBezTo>
                  <a:cubicBezTo>
                    <a:pt x="6" y="95"/>
                    <a:pt x="6" y="95"/>
                    <a:pt x="5" y="94"/>
                  </a:cubicBezTo>
                  <a:cubicBezTo>
                    <a:pt x="2" y="93"/>
                    <a:pt x="0" y="91"/>
                    <a:pt x="0" y="8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9" y="0"/>
                    <a:pt x="71" y="0"/>
                    <a:pt x="73" y="0"/>
                  </a:cubicBezTo>
                  <a:cubicBezTo>
                    <a:pt x="74" y="0"/>
                    <a:pt x="75" y="0"/>
                    <a:pt x="7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0">
              <a:extLst>
                <a:ext uri="{FF2B5EF4-FFF2-40B4-BE49-F238E27FC236}">
                  <a16:creationId xmlns:a16="http://schemas.microsoft.com/office/drawing/2014/main" id="{AB5FC9AB-9814-EA74-60F5-1477191C1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6101" y="2122488"/>
              <a:ext cx="449263" cy="361950"/>
            </a:xfrm>
            <a:custGeom>
              <a:avLst/>
              <a:gdLst>
                <a:gd name="T0" fmla="*/ 120 w 120"/>
                <a:gd name="T1" fmla="*/ 86 h 96"/>
                <a:gd name="T2" fmla="*/ 110 w 120"/>
                <a:gd name="T3" fmla="*/ 96 h 96"/>
                <a:gd name="T4" fmla="*/ 10 w 120"/>
                <a:gd name="T5" fmla="*/ 96 h 96"/>
                <a:gd name="T6" fmla="*/ 0 w 120"/>
                <a:gd name="T7" fmla="*/ 86 h 96"/>
                <a:gd name="T8" fmla="*/ 0 w 120"/>
                <a:gd name="T9" fmla="*/ 10 h 96"/>
                <a:gd name="T10" fmla="*/ 10 w 120"/>
                <a:gd name="T11" fmla="*/ 0 h 96"/>
                <a:gd name="T12" fmla="*/ 110 w 120"/>
                <a:gd name="T13" fmla="*/ 0 h 96"/>
                <a:gd name="T14" fmla="*/ 120 w 120"/>
                <a:gd name="T15" fmla="*/ 10 h 96"/>
                <a:gd name="T16" fmla="*/ 120 w 120"/>
                <a:gd name="T17" fmla="*/ 86 h 96"/>
                <a:gd name="T18" fmla="*/ 10 w 120"/>
                <a:gd name="T19" fmla="*/ 8 h 96"/>
                <a:gd name="T20" fmla="*/ 8 w 120"/>
                <a:gd name="T21" fmla="*/ 10 h 96"/>
                <a:gd name="T22" fmla="*/ 8 w 120"/>
                <a:gd name="T23" fmla="*/ 86 h 96"/>
                <a:gd name="T24" fmla="*/ 10 w 120"/>
                <a:gd name="T25" fmla="*/ 88 h 96"/>
                <a:gd name="T26" fmla="*/ 110 w 120"/>
                <a:gd name="T27" fmla="*/ 88 h 96"/>
                <a:gd name="T28" fmla="*/ 112 w 120"/>
                <a:gd name="T29" fmla="*/ 86 h 96"/>
                <a:gd name="T30" fmla="*/ 112 w 120"/>
                <a:gd name="T31" fmla="*/ 10 h 96"/>
                <a:gd name="T32" fmla="*/ 110 w 120"/>
                <a:gd name="T33" fmla="*/ 8 h 96"/>
                <a:gd name="T34" fmla="*/ 10 w 120"/>
                <a:gd name="T35" fmla="*/ 8 h 96"/>
                <a:gd name="T36" fmla="*/ 28 w 120"/>
                <a:gd name="T37" fmla="*/ 40 h 96"/>
                <a:gd name="T38" fmla="*/ 16 w 120"/>
                <a:gd name="T39" fmla="*/ 28 h 96"/>
                <a:gd name="T40" fmla="*/ 28 w 120"/>
                <a:gd name="T41" fmla="*/ 16 h 96"/>
                <a:gd name="T42" fmla="*/ 40 w 120"/>
                <a:gd name="T43" fmla="*/ 28 h 96"/>
                <a:gd name="T44" fmla="*/ 28 w 120"/>
                <a:gd name="T45" fmla="*/ 40 h 96"/>
                <a:gd name="T46" fmla="*/ 104 w 120"/>
                <a:gd name="T47" fmla="*/ 80 h 96"/>
                <a:gd name="T48" fmla="*/ 16 w 120"/>
                <a:gd name="T49" fmla="*/ 80 h 96"/>
                <a:gd name="T50" fmla="*/ 16 w 120"/>
                <a:gd name="T51" fmla="*/ 68 h 96"/>
                <a:gd name="T52" fmla="*/ 36 w 120"/>
                <a:gd name="T53" fmla="*/ 48 h 96"/>
                <a:gd name="T54" fmla="*/ 46 w 120"/>
                <a:gd name="T55" fmla="*/ 58 h 96"/>
                <a:gd name="T56" fmla="*/ 78 w 120"/>
                <a:gd name="T57" fmla="*/ 26 h 96"/>
                <a:gd name="T58" fmla="*/ 104 w 120"/>
                <a:gd name="T59" fmla="*/ 52 h 96"/>
                <a:gd name="T60" fmla="*/ 104 w 120"/>
                <a:gd name="T61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0" h="96">
                  <a:moveTo>
                    <a:pt x="120" y="86"/>
                  </a:moveTo>
                  <a:cubicBezTo>
                    <a:pt x="120" y="92"/>
                    <a:pt x="115" y="96"/>
                    <a:pt x="11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4" y="96"/>
                    <a:pt x="0" y="92"/>
                    <a:pt x="0" y="8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5" y="0"/>
                    <a:pt x="120" y="5"/>
                    <a:pt x="120" y="10"/>
                  </a:cubicBezTo>
                  <a:lnTo>
                    <a:pt x="120" y="86"/>
                  </a:ln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87"/>
                    <a:pt x="9" y="88"/>
                    <a:pt x="10" y="88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11" y="88"/>
                    <a:pt x="112" y="87"/>
                    <a:pt x="112" y="86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9"/>
                    <a:pt x="111" y="8"/>
                    <a:pt x="110" y="8"/>
                  </a:cubicBezTo>
                  <a:lnTo>
                    <a:pt x="10" y="8"/>
                  </a:lnTo>
                  <a:close/>
                  <a:moveTo>
                    <a:pt x="28" y="40"/>
                  </a:moveTo>
                  <a:cubicBezTo>
                    <a:pt x="21" y="40"/>
                    <a:pt x="16" y="35"/>
                    <a:pt x="16" y="28"/>
                  </a:cubicBezTo>
                  <a:cubicBezTo>
                    <a:pt x="16" y="22"/>
                    <a:pt x="21" y="16"/>
                    <a:pt x="28" y="16"/>
                  </a:cubicBezTo>
                  <a:cubicBezTo>
                    <a:pt x="34" y="16"/>
                    <a:pt x="40" y="22"/>
                    <a:pt x="40" y="28"/>
                  </a:cubicBezTo>
                  <a:cubicBezTo>
                    <a:pt x="40" y="35"/>
                    <a:pt x="34" y="40"/>
                    <a:pt x="28" y="40"/>
                  </a:cubicBezTo>
                  <a:close/>
                  <a:moveTo>
                    <a:pt x="104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104" y="52"/>
                    <a:pt x="104" y="52"/>
                    <a:pt x="104" y="52"/>
                  </a:cubicBezTo>
                  <a:lnTo>
                    <a:pt x="104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1">
              <a:extLst>
                <a:ext uri="{FF2B5EF4-FFF2-40B4-BE49-F238E27FC236}">
                  <a16:creationId xmlns:a16="http://schemas.microsoft.com/office/drawing/2014/main" id="{DC7113A6-3428-92CB-1774-11FA63AACB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9976" y="2874963"/>
              <a:ext cx="352425" cy="357188"/>
            </a:xfrm>
            <a:custGeom>
              <a:avLst/>
              <a:gdLst>
                <a:gd name="T0" fmla="*/ 78 w 94"/>
                <a:gd name="T1" fmla="*/ 43 h 95"/>
                <a:gd name="T2" fmla="*/ 26 w 94"/>
                <a:gd name="T3" fmla="*/ 95 h 95"/>
                <a:gd name="T4" fmla="*/ 0 w 94"/>
                <a:gd name="T5" fmla="*/ 95 h 95"/>
                <a:gd name="T6" fmla="*/ 0 w 94"/>
                <a:gd name="T7" fmla="*/ 69 h 95"/>
                <a:gd name="T8" fmla="*/ 52 w 94"/>
                <a:gd name="T9" fmla="*/ 17 h 95"/>
                <a:gd name="T10" fmla="*/ 78 w 94"/>
                <a:gd name="T11" fmla="*/ 43 h 95"/>
                <a:gd name="T12" fmla="*/ 28 w 94"/>
                <a:gd name="T13" fmla="*/ 81 h 95"/>
                <a:gd name="T14" fmla="*/ 13 w 94"/>
                <a:gd name="T15" fmla="*/ 67 h 95"/>
                <a:gd name="T16" fmla="*/ 8 w 94"/>
                <a:gd name="T17" fmla="*/ 72 h 95"/>
                <a:gd name="T18" fmla="*/ 8 w 94"/>
                <a:gd name="T19" fmla="*/ 79 h 95"/>
                <a:gd name="T20" fmla="*/ 16 w 94"/>
                <a:gd name="T21" fmla="*/ 79 h 95"/>
                <a:gd name="T22" fmla="*/ 16 w 94"/>
                <a:gd name="T23" fmla="*/ 87 h 95"/>
                <a:gd name="T24" fmla="*/ 22 w 94"/>
                <a:gd name="T25" fmla="*/ 87 h 95"/>
                <a:gd name="T26" fmla="*/ 28 w 94"/>
                <a:gd name="T27" fmla="*/ 81 h 95"/>
                <a:gd name="T28" fmla="*/ 54 w 94"/>
                <a:gd name="T29" fmla="*/ 28 h 95"/>
                <a:gd name="T30" fmla="*/ 53 w 94"/>
                <a:gd name="T31" fmla="*/ 28 h 95"/>
                <a:gd name="T32" fmla="*/ 19 w 94"/>
                <a:gd name="T33" fmla="*/ 62 h 95"/>
                <a:gd name="T34" fmla="*/ 18 w 94"/>
                <a:gd name="T35" fmla="*/ 63 h 95"/>
                <a:gd name="T36" fmla="*/ 20 w 94"/>
                <a:gd name="T37" fmla="*/ 64 h 95"/>
                <a:gd name="T38" fmla="*/ 21 w 94"/>
                <a:gd name="T39" fmla="*/ 64 h 95"/>
                <a:gd name="T40" fmla="*/ 55 w 94"/>
                <a:gd name="T41" fmla="*/ 30 h 95"/>
                <a:gd name="T42" fmla="*/ 55 w 94"/>
                <a:gd name="T43" fmla="*/ 29 h 95"/>
                <a:gd name="T44" fmla="*/ 54 w 94"/>
                <a:gd name="T45" fmla="*/ 28 h 95"/>
                <a:gd name="T46" fmla="*/ 92 w 94"/>
                <a:gd name="T47" fmla="*/ 29 h 95"/>
                <a:gd name="T48" fmla="*/ 82 w 94"/>
                <a:gd name="T49" fmla="*/ 39 h 95"/>
                <a:gd name="T50" fmla="*/ 56 w 94"/>
                <a:gd name="T51" fmla="*/ 13 h 95"/>
                <a:gd name="T52" fmla="*/ 66 w 94"/>
                <a:gd name="T53" fmla="*/ 3 h 95"/>
                <a:gd name="T54" fmla="*/ 72 w 94"/>
                <a:gd name="T55" fmla="*/ 0 h 95"/>
                <a:gd name="T56" fmla="*/ 77 w 94"/>
                <a:gd name="T57" fmla="*/ 3 h 95"/>
                <a:gd name="T58" fmla="*/ 92 w 94"/>
                <a:gd name="T59" fmla="*/ 17 h 95"/>
                <a:gd name="T60" fmla="*/ 94 w 94"/>
                <a:gd name="T61" fmla="*/ 23 h 95"/>
                <a:gd name="T62" fmla="*/ 92 w 94"/>
                <a:gd name="T63" fmla="*/ 2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95">
                  <a:moveTo>
                    <a:pt x="78" y="43"/>
                  </a:moveTo>
                  <a:cubicBezTo>
                    <a:pt x="26" y="95"/>
                    <a:pt x="26" y="95"/>
                    <a:pt x="26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78" y="43"/>
                  </a:lnTo>
                  <a:close/>
                  <a:moveTo>
                    <a:pt x="28" y="81"/>
                  </a:moveTo>
                  <a:cubicBezTo>
                    <a:pt x="13" y="67"/>
                    <a:pt x="13" y="67"/>
                    <a:pt x="13" y="67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22" y="87"/>
                    <a:pt x="22" y="87"/>
                    <a:pt x="22" y="87"/>
                  </a:cubicBezTo>
                  <a:lnTo>
                    <a:pt x="28" y="81"/>
                  </a:lnTo>
                  <a:close/>
                  <a:moveTo>
                    <a:pt x="54" y="28"/>
                  </a:moveTo>
                  <a:cubicBezTo>
                    <a:pt x="53" y="28"/>
                    <a:pt x="53" y="28"/>
                    <a:pt x="53" y="28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8" y="63"/>
                    <a:pt x="18" y="63"/>
                  </a:cubicBezTo>
                  <a:cubicBezTo>
                    <a:pt x="18" y="64"/>
                    <a:pt x="19" y="64"/>
                    <a:pt x="20" y="64"/>
                  </a:cubicBezTo>
                  <a:cubicBezTo>
                    <a:pt x="20" y="64"/>
                    <a:pt x="21" y="64"/>
                    <a:pt x="21" y="64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5" y="28"/>
                    <a:pt x="54" y="28"/>
                  </a:cubicBezTo>
                  <a:close/>
                  <a:moveTo>
                    <a:pt x="92" y="2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8" y="1"/>
                    <a:pt x="70" y="0"/>
                    <a:pt x="72" y="0"/>
                  </a:cubicBezTo>
                  <a:cubicBezTo>
                    <a:pt x="74" y="0"/>
                    <a:pt x="76" y="1"/>
                    <a:pt x="77" y="3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4" y="19"/>
                    <a:pt x="94" y="21"/>
                    <a:pt x="94" y="23"/>
                  </a:cubicBezTo>
                  <a:cubicBezTo>
                    <a:pt x="94" y="25"/>
                    <a:pt x="94" y="27"/>
                    <a:pt x="9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2">
              <a:extLst>
                <a:ext uri="{FF2B5EF4-FFF2-40B4-BE49-F238E27FC236}">
                  <a16:creationId xmlns:a16="http://schemas.microsoft.com/office/drawing/2014/main" id="{8F3F9001-1B0D-72B4-9B54-14E3CDAEA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4826" y="2870201"/>
              <a:ext cx="241300" cy="361950"/>
            </a:xfrm>
            <a:custGeom>
              <a:avLst/>
              <a:gdLst>
                <a:gd name="T0" fmla="*/ 61 w 64"/>
                <a:gd name="T1" fmla="*/ 43 h 96"/>
                <a:gd name="T2" fmla="*/ 39 w 64"/>
                <a:gd name="T3" fmla="*/ 92 h 96"/>
                <a:gd name="T4" fmla="*/ 32 w 64"/>
                <a:gd name="T5" fmla="*/ 96 h 96"/>
                <a:gd name="T6" fmla="*/ 24 w 64"/>
                <a:gd name="T7" fmla="*/ 92 h 96"/>
                <a:gd name="T8" fmla="*/ 2 w 64"/>
                <a:gd name="T9" fmla="*/ 43 h 96"/>
                <a:gd name="T10" fmla="*/ 0 w 64"/>
                <a:gd name="T11" fmla="*/ 32 h 96"/>
                <a:gd name="T12" fmla="*/ 32 w 64"/>
                <a:gd name="T13" fmla="*/ 0 h 96"/>
                <a:gd name="T14" fmla="*/ 64 w 64"/>
                <a:gd name="T15" fmla="*/ 32 h 96"/>
                <a:gd name="T16" fmla="*/ 61 w 64"/>
                <a:gd name="T17" fmla="*/ 43 h 96"/>
                <a:gd name="T18" fmla="*/ 32 w 64"/>
                <a:gd name="T19" fmla="*/ 16 h 96"/>
                <a:gd name="T20" fmla="*/ 16 w 64"/>
                <a:gd name="T21" fmla="*/ 32 h 96"/>
                <a:gd name="T22" fmla="*/ 32 w 64"/>
                <a:gd name="T23" fmla="*/ 48 h 96"/>
                <a:gd name="T24" fmla="*/ 48 w 64"/>
                <a:gd name="T25" fmla="*/ 32 h 96"/>
                <a:gd name="T26" fmla="*/ 32 w 64"/>
                <a:gd name="T27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6">
                  <a:moveTo>
                    <a:pt x="61" y="43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37" y="94"/>
                    <a:pt x="35" y="96"/>
                    <a:pt x="32" y="96"/>
                  </a:cubicBezTo>
                  <a:cubicBezTo>
                    <a:pt x="29" y="96"/>
                    <a:pt x="26" y="94"/>
                    <a:pt x="24" y="9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0"/>
                    <a:pt x="0" y="36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36"/>
                    <a:pt x="63" y="40"/>
                    <a:pt x="61" y="43"/>
                  </a:cubicBezTo>
                  <a:close/>
                  <a:moveTo>
                    <a:pt x="32" y="16"/>
                  </a:moveTo>
                  <a:cubicBezTo>
                    <a:pt x="23" y="16"/>
                    <a:pt x="16" y="23"/>
                    <a:pt x="16" y="32"/>
                  </a:cubicBezTo>
                  <a:cubicBezTo>
                    <a:pt x="16" y="41"/>
                    <a:pt x="23" y="48"/>
                    <a:pt x="32" y="48"/>
                  </a:cubicBezTo>
                  <a:cubicBezTo>
                    <a:pt x="40" y="48"/>
                    <a:pt x="48" y="41"/>
                    <a:pt x="48" y="32"/>
                  </a:cubicBezTo>
                  <a:cubicBezTo>
                    <a:pt x="48" y="23"/>
                    <a:pt x="40" y="16"/>
                    <a:pt x="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3">
              <a:extLst>
                <a:ext uri="{FF2B5EF4-FFF2-40B4-BE49-F238E27FC236}">
                  <a16:creationId xmlns:a16="http://schemas.microsoft.com/office/drawing/2014/main" id="{29756EA4-49DE-C5D0-0414-7ADB3C583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0938" y="2855913"/>
              <a:ext cx="239713" cy="346075"/>
            </a:xfrm>
            <a:custGeom>
              <a:avLst/>
              <a:gdLst>
                <a:gd name="T0" fmla="*/ 32 w 64"/>
                <a:gd name="T1" fmla="*/ 92 h 92"/>
                <a:gd name="T2" fmla="*/ 0 w 64"/>
                <a:gd name="T3" fmla="*/ 60 h 92"/>
                <a:gd name="T4" fmla="*/ 5 w 64"/>
                <a:gd name="T5" fmla="*/ 43 h 92"/>
                <a:gd name="T6" fmla="*/ 26 w 64"/>
                <a:gd name="T7" fmla="*/ 4 h 92"/>
                <a:gd name="T8" fmla="*/ 32 w 64"/>
                <a:gd name="T9" fmla="*/ 0 h 92"/>
                <a:gd name="T10" fmla="*/ 37 w 64"/>
                <a:gd name="T11" fmla="*/ 4 h 92"/>
                <a:gd name="T12" fmla="*/ 58 w 64"/>
                <a:gd name="T13" fmla="*/ 43 h 92"/>
                <a:gd name="T14" fmla="*/ 64 w 64"/>
                <a:gd name="T15" fmla="*/ 60 h 92"/>
                <a:gd name="T16" fmla="*/ 32 w 64"/>
                <a:gd name="T17" fmla="*/ 92 h 92"/>
                <a:gd name="T18" fmla="*/ 30 w 64"/>
                <a:gd name="T19" fmla="*/ 64 h 92"/>
                <a:gd name="T20" fmla="*/ 25 w 64"/>
                <a:gd name="T21" fmla="*/ 54 h 92"/>
                <a:gd name="T22" fmla="*/ 24 w 64"/>
                <a:gd name="T23" fmla="*/ 53 h 92"/>
                <a:gd name="T24" fmla="*/ 22 w 64"/>
                <a:gd name="T25" fmla="*/ 54 h 92"/>
                <a:gd name="T26" fmla="*/ 17 w 64"/>
                <a:gd name="T27" fmla="*/ 64 h 92"/>
                <a:gd name="T28" fmla="*/ 16 w 64"/>
                <a:gd name="T29" fmla="*/ 68 h 92"/>
                <a:gd name="T30" fmla="*/ 24 w 64"/>
                <a:gd name="T31" fmla="*/ 76 h 92"/>
                <a:gd name="T32" fmla="*/ 32 w 64"/>
                <a:gd name="T33" fmla="*/ 68 h 92"/>
                <a:gd name="T34" fmla="*/ 30 w 64"/>
                <a:gd name="T35" fmla="*/ 6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92">
                  <a:moveTo>
                    <a:pt x="32" y="92"/>
                  </a:moveTo>
                  <a:cubicBezTo>
                    <a:pt x="14" y="92"/>
                    <a:pt x="0" y="78"/>
                    <a:pt x="0" y="60"/>
                  </a:cubicBezTo>
                  <a:cubicBezTo>
                    <a:pt x="0" y="54"/>
                    <a:pt x="1" y="48"/>
                    <a:pt x="5" y="43"/>
                  </a:cubicBezTo>
                  <a:cubicBezTo>
                    <a:pt x="8" y="38"/>
                    <a:pt x="21" y="21"/>
                    <a:pt x="26" y="4"/>
                  </a:cubicBezTo>
                  <a:cubicBezTo>
                    <a:pt x="27" y="1"/>
                    <a:pt x="30" y="0"/>
                    <a:pt x="32" y="0"/>
                  </a:cubicBezTo>
                  <a:cubicBezTo>
                    <a:pt x="34" y="0"/>
                    <a:pt x="36" y="1"/>
                    <a:pt x="37" y="4"/>
                  </a:cubicBezTo>
                  <a:cubicBezTo>
                    <a:pt x="42" y="21"/>
                    <a:pt x="55" y="38"/>
                    <a:pt x="58" y="43"/>
                  </a:cubicBezTo>
                  <a:cubicBezTo>
                    <a:pt x="62" y="48"/>
                    <a:pt x="64" y="54"/>
                    <a:pt x="64" y="60"/>
                  </a:cubicBezTo>
                  <a:cubicBezTo>
                    <a:pt x="64" y="78"/>
                    <a:pt x="49" y="92"/>
                    <a:pt x="32" y="92"/>
                  </a:cubicBezTo>
                  <a:close/>
                  <a:moveTo>
                    <a:pt x="30" y="64"/>
                  </a:moveTo>
                  <a:cubicBezTo>
                    <a:pt x="29" y="62"/>
                    <a:pt x="26" y="58"/>
                    <a:pt x="25" y="54"/>
                  </a:cubicBezTo>
                  <a:cubicBezTo>
                    <a:pt x="25" y="53"/>
                    <a:pt x="24" y="53"/>
                    <a:pt x="24" y="53"/>
                  </a:cubicBezTo>
                  <a:cubicBezTo>
                    <a:pt x="23" y="53"/>
                    <a:pt x="22" y="53"/>
                    <a:pt x="22" y="54"/>
                  </a:cubicBezTo>
                  <a:cubicBezTo>
                    <a:pt x="21" y="58"/>
                    <a:pt x="18" y="62"/>
                    <a:pt x="17" y="64"/>
                  </a:cubicBezTo>
                  <a:cubicBezTo>
                    <a:pt x="16" y="65"/>
                    <a:pt x="16" y="66"/>
                    <a:pt x="16" y="68"/>
                  </a:cubicBezTo>
                  <a:cubicBezTo>
                    <a:pt x="16" y="72"/>
                    <a:pt x="19" y="76"/>
                    <a:pt x="24" y="76"/>
                  </a:cubicBezTo>
                  <a:cubicBezTo>
                    <a:pt x="28" y="76"/>
                    <a:pt x="32" y="72"/>
                    <a:pt x="32" y="68"/>
                  </a:cubicBezTo>
                  <a:cubicBezTo>
                    <a:pt x="32" y="66"/>
                    <a:pt x="31" y="65"/>
                    <a:pt x="3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4">
              <a:extLst>
                <a:ext uri="{FF2B5EF4-FFF2-40B4-BE49-F238E27FC236}">
                  <a16:creationId xmlns:a16="http://schemas.microsoft.com/office/drawing/2014/main" id="{C0D4A8D3-96EF-160A-D796-822312038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388" y="2870201"/>
              <a:ext cx="420688" cy="331788"/>
            </a:xfrm>
            <a:custGeom>
              <a:avLst/>
              <a:gdLst>
                <a:gd name="T0" fmla="*/ 88 w 112"/>
                <a:gd name="T1" fmla="*/ 70 h 88"/>
                <a:gd name="T2" fmla="*/ 70 w 112"/>
                <a:gd name="T3" fmla="*/ 88 h 88"/>
                <a:gd name="T4" fmla="*/ 18 w 112"/>
                <a:gd name="T5" fmla="*/ 88 h 88"/>
                <a:gd name="T6" fmla="*/ 0 w 112"/>
                <a:gd name="T7" fmla="*/ 70 h 88"/>
                <a:gd name="T8" fmla="*/ 0 w 112"/>
                <a:gd name="T9" fmla="*/ 18 h 88"/>
                <a:gd name="T10" fmla="*/ 18 w 112"/>
                <a:gd name="T11" fmla="*/ 0 h 88"/>
                <a:gd name="T12" fmla="*/ 70 w 112"/>
                <a:gd name="T13" fmla="*/ 0 h 88"/>
                <a:gd name="T14" fmla="*/ 78 w 112"/>
                <a:gd name="T15" fmla="*/ 2 h 88"/>
                <a:gd name="T16" fmla="*/ 79 w 112"/>
                <a:gd name="T17" fmla="*/ 3 h 88"/>
                <a:gd name="T18" fmla="*/ 78 w 112"/>
                <a:gd name="T19" fmla="*/ 5 h 88"/>
                <a:gd name="T20" fmla="*/ 75 w 112"/>
                <a:gd name="T21" fmla="*/ 8 h 88"/>
                <a:gd name="T22" fmla="*/ 73 w 112"/>
                <a:gd name="T23" fmla="*/ 8 h 88"/>
                <a:gd name="T24" fmla="*/ 70 w 112"/>
                <a:gd name="T25" fmla="*/ 8 h 88"/>
                <a:gd name="T26" fmla="*/ 18 w 112"/>
                <a:gd name="T27" fmla="*/ 8 h 88"/>
                <a:gd name="T28" fmla="*/ 8 w 112"/>
                <a:gd name="T29" fmla="*/ 18 h 88"/>
                <a:gd name="T30" fmla="*/ 8 w 112"/>
                <a:gd name="T31" fmla="*/ 70 h 88"/>
                <a:gd name="T32" fmla="*/ 18 w 112"/>
                <a:gd name="T33" fmla="*/ 80 h 88"/>
                <a:gd name="T34" fmla="*/ 70 w 112"/>
                <a:gd name="T35" fmla="*/ 80 h 88"/>
                <a:gd name="T36" fmla="*/ 80 w 112"/>
                <a:gd name="T37" fmla="*/ 70 h 88"/>
                <a:gd name="T38" fmla="*/ 80 w 112"/>
                <a:gd name="T39" fmla="*/ 62 h 88"/>
                <a:gd name="T40" fmla="*/ 81 w 112"/>
                <a:gd name="T41" fmla="*/ 61 h 88"/>
                <a:gd name="T42" fmla="*/ 85 w 112"/>
                <a:gd name="T43" fmla="*/ 57 h 88"/>
                <a:gd name="T44" fmla="*/ 87 w 112"/>
                <a:gd name="T45" fmla="*/ 56 h 88"/>
                <a:gd name="T46" fmla="*/ 88 w 112"/>
                <a:gd name="T47" fmla="*/ 58 h 88"/>
                <a:gd name="T48" fmla="*/ 88 w 112"/>
                <a:gd name="T49" fmla="*/ 70 h 88"/>
                <a:gd name="T50" fmla="*/ 100 w 112"/>
                <a:gd name="T51" fmla="*/ 30 h 88"/>
                <a:gd name="T52" fmla="*/ 58 w 112"/>
                <a:gd name="T53" fmla="*/ 72 h 88"/>
                <a:gd name="T54" fmla="*/ 40 w 112"/>
                <a:gd name="T55" fmla="*/ 72 h 88"/>
                <a:gd name="T56" fmla="*/ 40 w 112"/>
                <a:gd name="T57" fmla="*/ 54 h 88"/>
                <a:gd name="T58" fmla="*/ 82 w 112"/>
                <a:gd name="T59" fmla="*/ 12 h 88"/>
                <a:gd name="T60" fmla="*/ 100 w 112"/>
                <a:gd name="T61" fmla="*/ 30 h 88"/>
                <a:gd name="T62" fmla="*/ 63 w 112"/>
                <a:gd name="T63" fmla="*/ 59 h 88"/>
                <a:gd name="T64" fmla="*/ 54 w 112"/>
                <a:gd name="T65" fmla="*/ 49 h 88"/>
                <a:gd name="T66" fmla="*/ 46 w 112"/>
                <a:gd name="T67" fmla="*/ 57 h 88"/>
                <a:gd name="T68" fmla="*/ 46 w 112"/>
                <a:gd name="T69" fmla="*/ 60 h 88"/>
                <a:gd name="T70" fmla="*/ 52 w 112"/>
                <a:gd name="T71" fmla="*/ 60 h 88"/>
                <a:gd name="T72" fmla="*/ 52 w 112"/>
                <a:gd name="T73" fmla="*/ 66 h 88"/>
                <a:gd name="T74" fmla="*/ 56 w 112"/>
                <a:gd name="T75" fmla="*/ 66 h 88"/>
                <a:gd name="T76" fmla="*/ 63 w 112"/>
                <a:gd name="T77" fmla="*/ 59 h 88"/>
                <a:gd name="T78" fmla="*/ 81 w 112"/>
                <a:gd name="T79" fmla="*/ 21 h 88"/>
                <a:gd name="T80" fmla="*/ 59 w 112"/>
                <a:gd name="T81" fmla="*/ 43 h 88"/>
                <a:gd name="T82" fmla="*/ 59 w 112"/>
                <a:gd name="T83" fmla="*/ 45 h 88"/>
                <a:gd name="T84" fmla="*/ 61 w 112"/>
                <a:gd name="T85" fmla="*/ 45 h 88"/>
                <a:gd name="T86" fmla="*/ 83 w 112"/>
                <a:gd name="T87" fmla="*/ 23 h 88"/>
                <a:gd name="T88" fmla="*/ 83 w 112"/>
                <a:gd name="T89" fmla="*/ 21 h 88"/>
                <a:gd name="T90" fmla="*/ 81 w 112"/>
                <a:gd name="T91" fmla="*/ 21 h 88"/>
                <a:gd name="T92" fmla="*/ 104 w 112"/>
                <a:gd name="T93" fmla="*/ 26 h 88"/>
                <a:gd name="T94" fmla="*/ 86 w 112"/>
                <a:gd name="T95" fmla="*/ 8 h 88"/>
                <a:gd name="T96" fmla="*/ 92 w 112"/>
                <a:gd name="T97" fmla="*/ 2 h 88"/>
                <a:gd name="T98" fmla="*/ 101 w 112"/>
                <a:gd name="T99" fmla="*/ 2 h 88"/>
                <a:gd name="T100" fmla="*/ 110 w 112"/>
                <a:gd name="T101" fmla="*/ 12 h 88"/>
                <a:gd name="T102" fmla="*/ 110 w 112"/>
                <a:gd name="T103" fmla="*/ 20 h 88"/>
                <a:gd name="T104" fmla="*/ 104 w 112"/>
                <a:gd name="T105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" h="88">
                  <a:moveTo>
                    <a:pt x="88" y="70"/>
                  </a:moveTo>
                  <a:cubicBezTo>
                    <a:pt x="88" y="80"/>
                    <a:pt x="80" y="88"/>
                    <a:pt x="70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8" y="88"/>
                    <a:pt x="0" y="80"/>
                    <a:pt x="0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0"/>
                    <a:pt x="75" y="1"/>
                    <a:pt x="78" y="2"/>
                  </a:cubicBezTo>
                  <a:cubicBezTo>
                    <a:pt x="78" y="2"/>
                    <a:pt x="79" y="2"/>
                    <a:pt x="79" y="3"/>
                  </a:cubicBezTo>
                  <a:cubicBezTo>
                    <a:pt x="79" y="4"/>
                    <a:pt x="79" y="4"/>
                    <a:pt x="78" y="5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9"/>
                    <a:pt x="74" y="9"/>
                    <a:pt x="73" y="8"/>
                  </a:cubicBezTo>
                  <a:cubicBezTo>
                    <a:pt x="72" y="8"/>
                    <a:pt x="71" y="8"/>
                    <a:pt x="7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3" y="8"/>
                    <a:pt x="8" y="13"/>
                    <a:pt x="8" y="18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6"/>
                    <a:pt x="13" y="80"/>
                    <a:pt x="18" y="80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6" y="80"/>
                    <a:pt x="80" y="76"/>
                    <a:pt x="80" y="70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62"/>
                    <a:pt x="81" y="61"/>
                    <a:pt x="81" y="61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6" y="56"/>
                    <a:pt x="86" y="56"/>
                    <a:pt x="87" y="56"/>
                  </a:cubicBezTo>
                  <a:cubicBezTo>
                    <a:pt x="88" y="57"/>
                    <a:pt x="88" y="57"/>
                    <a:pt x="88" y="58"/>
                  </a:cubicBezTo>
                  <a:lnTo>
                    <a:pt x="88" y="70"/>
                  </a:lnTo>
                  <a:close/>
                  <a:moveTo>
                    <a:pt x="100" y="30"/>
                  </a:moveTo>
                  <a:cubicBezTo>
                    <a:pt x="58" y="72"/>
                    <a:pt x="58" y="72"/>
                    <a:pt x="58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82" y="12"/>
                    <a:pt x="82" y="12"/>
                    <a:pt x="82" y="12"/>
                  </a:cubicBezTo>
                  <a:lnTo>
                    <a:pt x="100" y="30"/>
                  </a:lnTo>
                  <a:close/>
                  <a:moveTo>
                    <a:pt x="63" y="5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6" y="66"/>
                    <a:pt x="56" y="66"/>
                    <a:pt x="56" y="66"/>
                  </a:cubicBezTo>
                  <a:lnTo>
                    <a:pt x="63" y="59"/>
                  </a:lnTo>
                  <a:close/>
                  <a:moveTo>
                    <a:pt x="81" y="21"/>
                  </a:moveTo>
                  <a:cubicBezTo>
                    <a:pt x="59" y="43"/>
                    <a:pt x="59" y="43"/>
                    <a:pt x="59" y="43"/>
                  </a:cubicBezTo>
                  <a:cubicBezTo>
                    <a:pt x="59" y="44"/>
                    <a:pt x="59" y="45"/>
                    <a:pt x="59" y="45"/>
                  </a:cubicBezTo>
                  <a:cubicBezTo>
                    <a:pt x="60" y="46"/>
                    <a:pt x="61" y="46"/>
                    <a:pt x="61" y="45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2"/>
                    <a:pt x="83" y="21"/>
                  </a:cubicBezTo>
                  <a:cubicBezTo>
                    <a:pt x="83" y="21"/>
                    <a:pt x="82" y="21"/>
                    <a:pt x="81" y="21"/>
                  </a:cubicBezTo>
                  <a:close/>
                  <a:moveTo>
                    <a:pt x="104" y="26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0"/>
                    <a:pt x="98" y="0"/>
                    <a:pt x="101" y="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2" y="14"/>
                    <a:pt x="112" y="18"/>
                    <a:pt x="110" y="20"/>
                  </a:cubicBezTo>
                  <a:lnTo>
                    <a:pt x="10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5">
              <a:extLst>
                <a:ext uri="{FF2B5EF4-FFF2-40B4-BE49-F238E27FC236}">
                  <a16:creationId xmlns:a16="http://schemas.microsoft.com/office/drawing/2014/main" id="{B1626165-602A-4DAD-0B29-BB160414A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6963" y="2840038"/>
              <a:ext cx="390525" cy="361950"/>
            </a:xfrm>
            <a:custGeom>
              <a:avLst/>
              <a:gdLst>
                <a:gd name="T0" fmla="*/ 88 w 104"/>
                <a:gd name="T1" fmla="*/ 78 h 96"/>
                <a:gd name="T2" fmla="*/ 70 w 104"/>
                <a:gd name="T3" fmla="*/ 96 h 96"/>
                <a:gd name="T4" fmla="*/ 18 w 104"/>
                <a:gd name="T5" fmla="*/ 96 h 96"/>
                <a:gd name="T6" fmla="*/ 0 w 104"/>
                <a:gd name="T7" fmla="*/ 78 h 96"/>
                <a:gd name="T8" fmla="*/ 0 w 104"/>
                <a:gd name="T9" fmla="*/ 26 h 96"/>
                <a:gd name="T10" fmla="*/ 18 w 104"/>
                <a:gd name="T11" fmla="*/ 8 h 96"/>
                <a:gd name="T12" fmla="*/ 34 w 104"/>
                <a:gd name="T13" fmla="*/ 8 h 96"/>
                <a:gd name="T14" fmla="*/ 36 w 104"/>
                <a:gd name="T15" fmla="*/ 10 h 96"/>
                <a:gd name="T16" fmla="*/ 34 w 104"/>
                <a:gd name="T17" fmla="*/ 12 h 96"/>
                <a:gd name="T18" fmla="*/ 26 w 104"/>
                <a:gd name="T19" fmla="*/ 16 h 96"/>
                <a:gd name="T20" fmla="*/ 25 w 104"/>
                <a:gd name="T21" fmla="*/ 16 h 96"/>
                <a:gd name="T22" fmla="*/ 18 w 104"/>
                <a:gd name="T23" fmla="*/ 16 h 96"/>
                <a:gd name="T24" fmla="*/ 8 w 104"/>
                <a:gd name="T25" fmla="*/ 26 h 96"/>
                <a:gd name="T26" fmla="*/ 8 w 104"/>
                <a:gd name="T27" fmla="*/ 78 h 96"/>
                <a:gd name="T28" fmla="*/ 18 w 104"/>
                <a:gd name="T29" fmla="*/ 88 h 96"/>
                <a:gd name="T30" fmla="*/ 70 w 104"/>
                <a:gd name="T31" fmla="*/ 88 h 96"/>
                <a:gd name="T32" fmla="*/ 80 w 104"/>
                <a:gd name="T33" fmla="*/ 78 h 96"/>
                <a:gd name="T34" fmla="*/ 80 w 104"/>
                <a:gd name="T35" fmla="*/ 65 h 96"/>
                <a:gd name="T36" fmla="*/ 81 w 104"/>
                <a:gd name="T37" fmla="*/ 63 h 96"/>
                <a:gd name="T38" fmla="*/ 84 w 104"/>
                <a:gd name="T39" fmla="*/ 61 h 96"/>
                <a:gd name="T40" fmla="*/ 86 w 104"/>
                <a:gd name="T41" fmla="*/ 60 h 96"/>
                <a:gd name="T42" fmla="*/ 88 w 104"/>
                <a:gd name="T43" fmla="*/ 62 h 96"/>
                <a:gd name="T44" fmla="*/ 88 w 104"/>
                <a:gd name="T45" fmla="*/ 78 h 96"/>
                <a:gd name="T46" fmla="*/ 79 w 104"/>
                <a:gd name="T47" fmla="*/ 55 h 96"/>
                <a:gd name="T48" fmla="*/ 76 w 104"/>
                <a:gd name="T49" fmla="*/ 56 h 96"/>
                <a:gd name="T50" fmla="*/ 74 w 104"/>
                <a:gd name="T51" fmla="*/ 56 h 96"/>
                <a:gd name="T52" fmla="*/ 72 w 104"/>
                <a:gd name="T53" fmla="*/ 52 h 96"/>
                <a:gd name="T54" fmla="*/ 72 w 104"/>
                <a:gd name="T55" fmla="*/ 40 h 96"/>
                <a:gd name="T56" fmla="*/ 62 w 104"/>
                <a:gd name="T57" fmla="*/ 40 h 96"/>
                <a:gd name="T58" fmla="*/ 34 w 104"/>
                <a:gd name="T59" fmla="*/ 48 h 96"/>
                <a:gd name="T60" fmla="*/ 30 w 104"/>
                <a:gd name="T61" fmla="*/ 78 h 96"/>
                <a:gd name="T62" fmla="*/ 29 w 104"/>
                <a:gd name="T63" fmla="*/ 80 h 96"/>
                <a:gd name="T64" fmla="*/ 28 w 104"/>
                <a:gd name="T65" fmla="*/ 80 h 96"/>
                <a:gd name="T66" fmla="*/ 26 w 104"/>
                <a:gd name="T67" fmla="*/ 79 h 96"/>
                <a:gd name="T68" fmla="*/ 16 w 104"/>
                <a:gd name="T69" fmla="*/ 52 h 96"/>
                <a:gd name="T70" fmla="*/ 62 w 104"/>
                <a:gd name="T71" fmla="*/ 16 h 96"/>
                <a:gd name="T72" fmla="*/ 72 w 104"/>
                <a:gd name="T73" fmla="*/ 16 h 96"/>
                <a:gd name="T74" fmla="*/ 72 w 104"/>
                <a:gd name="T75" fmla="*/ 4 h 96"/>
                <a:gd name="T76" fmla="*/ 74 w 104"/>
                <a:gd name="T77" fmla="*/ 0 h 96"/>
                <a:gd name="T78" fmla="*/ 76 w 104"/>
                <a:gd name="T79" fmla="*/ 0 h 96"/>
                <a:gd name="T80" fmla="*/ 79 w 104"/>
                <a:gd name="T81" fmla="*/ 1 h 96"/>
                <a:gd name="T82" fmla="*/ 102 w 104"/>
                <a:gd name="T83" fmla="*/ 25 h 96"/>
                <a:gd name="T84" fmla="*/ 102 w 104"/>
                <a:gd name="T85" fmla="*/ 31 h 96"/>
                <a:gd name="T86" fmla="*/ 79 w 104"/>
                <a:gd name="T87" fmla="*/ 5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96">
                  <a:moveTo>
                    <a:pt x="88" y="78"/>
                  </a:moveTo>
                  <a:cubicBezTo>
                    <a:pt x="88" y="88"/>
                    <a:pt x="80" y="96"/>
                    <a:pt x="70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6"/>
                    <a:pt x="8" y="8"/>
                    <a:pt x="18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8"/>
                    <a:pt x="36" y="9"/>
                    <a:pt x="36" y="10"/>
                  </a:cubicBezTo>
                  <a:cubicBezTo>
                    <a:pt x="36" y="11"/>
                    <a:pt x="35" y="12"/>
                    <a:pt x="34" y="12"/>
                  </a:cubicBezTo>
                  <a:cubicBezTo>
                    <a:pt x="31" y="13"/>
                    <a:pt x="28" y="14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2" y="16"/>
                    <a:pt x="8" y="21"/>
                    <a:pt x="8" y="26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84"/>
                    <a:pt x="12" y="88"/>
                    <a:pt x="18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5" y="88"/>
                    <a:pt x="80" y="84"/>
                    <a:pt x="80" y="78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0" y="64"/>
                    <a:pt x="80" y="63"/>
                    <a:pt x="81" y="63"/>
                  </a:cubicBezTo>
                  <a:cubicBezTo>
                    <a:pt x="82" y="62"/>
                    <a:pt x="83" y="62"/>
                    <a:pt x="84" y="61"/>
                  </a:cubicBezTo>
                  <a:cubicBezTo>
                    <a:pt x="85" y="60"/>
                    <a:pt x="86" y="60"/>
                    <a:pt x="86" y="60"/>
                  </a:cubicBezTo>
                  <a:cubicBezTo>
                    <a:pt x="87" y="60"/>
                    <a:pt x="88" y="61"/>
                    <a:pt x="88" y="62"/>
                  </a:cubicBezTo>
                  <a:lnTo>
                    <a:pt x="88" y="78"/>
                  </a:lnTo>
                  <a:close/>
                  <a:moveTo>
                    <a:pt x="79" y="55"/>
                  </a:moveTo>
                  <a:cubicBezTo>
                    <a:pt x="78" y="56"/>
                    <a:pt x="77" y="56"/>
                    <a:pt x="76" y="56"/>
                  </a:cubicBezTo>
                  <a:cubicBezTo>
                    <a:pt x="75" y="56"/>
                    <a:pt x="75" y="56"/>
                    <a:pt x="74" y="56"/>
                  </a:cubicBezTo>
                  <a:cubicBezTo>
                    <a:pt x="73" y="55"/>
                    <a:pt x="72" y="54"/>
                    <a:pt x="72" y="5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48" y="40"/>
                    <a:pt x="39" y="43"/>
                    <a:pt x="34" y="48"/>
                  </a:cubicBezTo>
                  <a:cubicBezTo>
                    <a:pt x="29" y="54"/>
                    <a:pt x="28" y="63"/>
                    <a:pt x="30" y="78"/>
                  </a:cubicBezTo>
                  <a:cubicBezTo>
                    <a:pt x="30" y="79"/>
                    <a:pt x="29" y="80"/>
                    <a:pt x="29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7" y="80"/>
                    <a:pt x="27" y="80"/>
                    <a:pt x="26" y="79"/>
                  </a:cubicBezTo>
                  <a:cubicBezTo>
                    <a:pt x="26" y="79"/>
                    <a:pt x="16" y="65"/>
                    <a:pt x="16" y="52"/>
                  </a:cubicBezTo>
                  <a:cubicBezTo>
                    <a:pt x="16" y="35"/>
                    <a:pt x="21" y="16"/>
                    <a:pt x="62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3" y="1"/>
                    <a:pt x="74" y="0"/>
                  </a:cubicBezTo>
                  <a:cubicBezTo>
                    <a:pt x="75" y="0"/>
                    <a:pt x="75" y="0"/>
                    <a:pt x="76" y="0"/>
                  </a:cubicBezTo>
                  <a:cubicBezTo>
                    <a:pt x="77" y="0"/>
                    <a:pt x="78" y="1"/>
                    <a:pt x="79" y="1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4" y="27"/>
                    <a:pt x="104" y="29"/>
                    <a:pt x="102" y="31"/>
                  </a:cubicBezTo>
                  <a:lnTo>
                    <a:pt x="7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6">
              <a:extLst>
                <a:ext uri="{FF2B5EF4-FFF2-40B4-BE49-F238E27FC236}">
                  <a16:creationId xmlns:a16="http://schemas.microsoft.com/office/drawing/2014/main" id="{B090A1FB-5208-76F1-B8FA-A38775A7A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3076" y="2870201"/>
              <a:ext cx="390525" cy="331788"/>
            </a:xfrm>
            <a:custGeom>
              <a:avLst/>
              <a:gdLst>
                <a:gd name="T0" fmla="*/ 88 w 104"/>
                <a:gd name="T1" fmla="*/ 70 h 88"/>
                <a:gd name="T2" fmla="*/ 70 w 104"/>
                <a:gd name="T3" fmla="*/ 88 h 88"/>
                <a:gd name="T4" fmla="*/ 18 w 104"/>
                <a:gd name="T5" fmla="*/ 88 h 88"/>
                <a:gd name="T6" fmla="*/ 0 w 104"/>
                <a:gd name="T7" fmla="*/ 70 h 88"/>
                <a:gd name="T8" fmla="*/ 0 w 104"/>
                <a:gd name="T9" fmla="*/ 18 h 88"/>
                <a:gd name="T10" fmla="*/ 18 w 104"/>
                <a:gd name="T11" fmla="*/ 0 h 88"/>
                <a:gd name="T12" fmla="*/ 70 w 104"/>
                <a:gd name="T13" fmla="*/ 0 h 88"/>
                <a:gd name="T14" fmla="*/ 77 w 104"/>
                <a:gd name="T15" fmla="*/ 2 h 88"/>
                <a:gd name="T16" fmla="*/ 78 w 104"/>
                <a:gd name="T17" fmla="*/ 3 h 88"/>
                <a:gd name="T18" fmla="*/ 77 w 104"/>
                <a:gd name="T19" fmla="*/ 5 h 88"/>
                <a:gd name="T20" fmla="*/ 74 w 104"/>
                <a:gd name="T21" fmla="*/ 8 h 88"/>
                <a:gd name="T22" fmla="*/ 73 w 104"/>
                <a:gd name="T23" fmla="*/ 9 h 88"/>
                <a:gd name="T24" fmla="*/ 72 w 104"/>
                <a:gd name="T25" fmla="*/ 8 h 88"/>
                <a:gd name="T26" fmla="*/ 70 w 104"/>
                <a:gd name="T27" fmla="*/ 8 h 88"/>
                <a:gd name="T28" fmla="*/ 18 w 104"/>
                <a:gd name="T29" fmla="*/ 8 h 88"/>
                <a:gd name="T30" fmla="*/ 8 w 104"/>
                <a:gd name="T31" fmla="*/ 18 h 88"/>
                <a:gd name="T32" fmla="*/ 8 w 104"/>
                <a:gd name="T33" fmla="*/ 70 h 88"/>
                <a:gd name="T34" fmla="*/ 18 w 104"/>
                <a:gd name="T35" fmla="*/ 80 h 88"/>
                <a:gd name="T36" fmla="*/ 70 w 104"/>
                <a:gd name="T37" fmla="*/ 80 h 88"/>
                <a:gd name="T38" fmla="*/ 80 w 104"/>
                <a:gd name="T39" fmla="*/ 70 h 88"/>
                <a:gd name="T40" fmla="*/ 80 w 104"/>
                <a:gd name="T41" fmla="*/ 54 h 88"/>
                <a:gd name="T42" fmla="*/ 80 w 104"/>
                <a:gd name="T43" fmla="*/ 53 h 88"/>
                <a:gd name="T44" fmla="*/ 84 w 104"/>
                <a:gd name="T45" fmla="*/ 49 h 88"/>
                <a:gd name="T46" fmla="*/ 86 w 104"/>
                <a:gd name="T47" fmla="*/ 48 h 88"/>
                <a:gd name="T48" fmla="*/ 86 w 104"/>
                <a:gd name="T49" fmla="*/ 48 h 88"/>
                <a:gd name="T50" fmla="*/ 88 w 104"/>
                <a:gd name="T51" fmla="*/ 50 h 88"/>
                <a:gd name="T52" fmla="*/ 88 w 104"/>
                <a:gd name="T53" fmla="*/ 70 h 88"/>
                <a:gd name="T54" fmla="*/ 51 w 104"/>
                <a:gd name="T55" fmla="*/ 70 h 88"/>
                <a:gd name="T56" fmla="*/ 44 w 104"/>
                <a:gd name="T57" fmla="*/ 70 h 88"/>
                <a:gd name="T58" fmla="*/ 17 w 104"/>
                <a:gd name="T59" fmla="*/ 44 h 88"/>
                <a:gd name="T60" fmla="*/ 17 w 104"/>
                <a:gd name="T61" fmla="*/ 37 h 88"/>
                <a:gd name="T62" fmla="*/ 24 w 104"/>
                <a:gd name="T63" fmla="*/ 30 h 88"/>
                <a:gd name="T64" fmla="*/ 31 w 104"/>
                <a:gd name="T65" fmla="*/ 30 h 88"/>
                <a:gd name="T66" fmla="*/ 48 w 104"/>
                <a:gd name="T67" fmla="*/ 46 h 88"/>
                <a:gd name="T68" fmla="*/ 88 w 104"/>
                <a:gd name="T69" fmla="*/ 6 h 88"/>
                <a:gd name="T70" fmla="*/ 95 w 104"/>
                <a:gd name="T71" fmla="*/ 6 h 88"/>
                <a:gd name="T72" fmla="*/ 102 w 104"/>
                <a:gd name="T73" fmla="*/ 13 h 88"/>
                <a:gd name="T74" fmla="*/ 102 w 104"/>
                <a:gd name="T75" fmla="*/ 20 h 88"/>
                <a:gd name="T76" fmla="*/ 51 w 104"/>
                <a:gd name="T77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88">
                  <a:moveTo>
                    <a:pt x="88" y="70"/>
                  </a:moveTo>
                  <a:cubicBezTo>
                    <a:pt x="88" y="80"/>
                    <a:pt x="79" y="88"/>
                    <a:pt x="70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8" y="88"/>
                    <a:pt x="0" y="80"/>
                    <a:pt x="0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5" y="1"/>
                    <a:pt x="77" y="2"/>
                  </a:cubicBezTo>
                  <a:cubicBezTo>
                    <a:pt x="77" y="2"/>
                    <a:pt x="78" y="2"/>
                    <a:pt x="78" y="3"/>
                  </a:cubicBezTo>
                  <a:cubicBezTo>
                    <a:pt x="78" y="4"/>
                    <a:pt x="78" y="4"/>
                    <a:pt x="77" y="5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3" y="9"/>
                    <a:pt x="73" y="9"/>
                  </a:cubicBezTo>
                  <a:cubicBezTo>
                    <a:pt x="73" y="9"/>
                    <a:pt x="73" y="9"/>
                    <a:pt x="72" y="8"/>
                  </a:cubicBezTo>
                  <a:cubicBezTo>
                    <a:pt x="71" y="8"/>
                    <a:pt x="70" y="8"/>
                    <a:pt x="7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2" y="8"/>
                    <a:pt x="8" y="13"/>
                    <a:pt x="8" y="18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6"/>
                    <a:pt x="12" y="80"/>
                    <a:pt x="18" y="80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5" y="80"/>
                    <a:pt x="80" y="76"/>
                    <a:pt x="80" y="7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3"/>
                    <a:pt x="80" y="53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6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7" y="49"/>
                    <a:pt x="88" y="49"/>
                    <a:pt x="88" y="50"/>
                  </a:cubicBezTo>
                  <a:lnTo>
                    <a:pt x="88" y="70"/>
                  </a:lnTo>
                  <a:close/>
                  <a:moveTo>
                    <a:pt x="51" y="70"/>
                  </a:moveTo>
                  <a:cubicBezTo>
                    <a:pt x="49" y="72"/>
                    <a:pt x="46" y="72"/>
                    <a:pt x="44" y="70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2"/>
                    <a:pt x="15" y="39"/>
                    <a:pt x="17" y="37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6" y="28"/>
                    <a:pt x="29" y="28"/>
                    <a:pt x="31" y="30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0" y="4"/>
                    <a:pt x="93" y="4"/>
                    <a:pt x="95" y="6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4" y="15"/>
                    <a:pt x="104" y="18"/>
                    <a:pt x="102" y="20"/>
                  </a:cubicBezTo>
                  <a:lnTo>
                    <a:pt x="51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7">
              <a:extLst>
                <a:ext uri="{FF2B5EF4-FFF2-40B4-BE49-F238E27FC236}">
                  <a16:creationId xmlns:a16="http://schemas.microsoft.com/office/drawing/2014/main" id="{4DCDB8B5-F5F2-7149-9897-E3CA70628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8" y="2840038"/>
              <a:ext cx="420688" cy="422275"/>
            </a:xfrm>
            <a:custGeom>
              <a:avLst/>
              <a:gdLst>
                <a:gd name="T0" fmla="*/ 111 w 112"/>
                <a:gd name="T1" fmla="*/ 59 h 112"/>
                <a:gd name="T2" fmla="*/ 95 w 112"/>
                <a:gd name="T3" fmla="*/ 75 h 112"/>
                <a:gd name="T4" fmla="*/ 92 w 112"/>
                <a:gd name="T5" fmla="*/ 76 h 112"/>
                <a:gd name="T6" fmla="*/ 88 w 112"/>
                <a:gd name="T7" fmla="*/ 72 h 112"/>
                <a:gd name="T8" fmla="*/ 88 w 112"/>
                <a:gd name="T9" fmla="*/ 64 h 112"/>
                <a:gd name="T10" fmla="*/ 64 w 112"/>
                <a:gd name="T11" fmla="*/ 64 h 112"/>
                <a:gd name="T12" fmla="*/ 64 w 112"/>
                <a:gd name="T13" fmla="*/ 88 h 112"/>
                <a:gd name="T14" fmla="*/ 72 w 112"/>
                <a:gd name="T15" fmla="*/ 88 h 112"/>
                <a:gd name="T16" fmla="*/ 76 w 112"/>
                <a:gd name="T17" fmla="*/ 92 h 112"/>
                <a:gd name="T18" fmla="*/ 75 w 112"/>
                <a:gd name="T19" fmla="*/ 95 h 112"/>
                <a:gd name="T20" fmla="*/ 59 w 112"/>
                <a:gd name="T21" fmla="*/ 111 h 112"/>
                <a:gd name="T22" fmla="*/ 56 w 112"/>
                <a:gd name="T23" fmla="*/ 112 h 112"/>
                <a:gd name="T24" fmla="*/ 53 w 112"/>
                <a:gd name="T25" fmla="*/ 111 h 112"/>
                <a:gd name="T26" fmla="*/ 37 w 112"/>
                <a:gd name="T27" fmla="*/ 95 h 112"/>
                <a:gd name="T28" fmla="*/ 36 w 112"/>
                <a:gd name="T29" fmla="*/ 92 h 112"/>
                <a:gd name="T30" fmla="*/ 40 w 112"/>
                <a:gd name="T31" fmla="*/ 88 h 112"/>
                <a:gd name="T32" fmla="*/ 48 w 112"/>
                <a:gd name="T33" fmla="*/ 88 h 112"/>
                <a:gd name="T34" fmla="*/ 48 w 112"/>
                <a:gd name="T35" fmla="*/ 64 h 112"/>
                <a:gd name="T36" fmla="*/ 24 w 112"/>
                <a:gd name="T37" fmla="*/ 64 h 112"/>
                <a:gd name="T38" fmla="*/ 24 w 112"/>
                <a:gd name="T39" fmla="*/ 72 h 112"/>
                <a:gd name="T40" fmla="*/ 20 w 112"/>
                <a:gd name="T41" fmla="*/ 76 h 112"/>
                <a:gd name="T42" fmla="*/ 17 w 112"/>
                <a:gd name="T43" fmla="*/ 75 h 112"/>
                <a:gd name="T44" fmla="*/ 1 w 112"/>
                <a:gd name="T45" fmla="*/ 59 h 112"/>
                <a:gd name="T46" fmla="*/ 0 w 112"/>
                <a:gd name="T47" fmla="*/ 56 h 112"/>
                <a:gd name="T48" fmla="*/ 1 w 112"/>
                <a:gd name="T49" fmla="*/ 53 h 112"/>
                <a:gd name="T50" fmla="*/ 17 w 112"/>
                <a:gd name="T51" fmla="*/ 37 h 112"/>
                <a:gd name="T52" fmla="*/ 20 w 112"/>
                <a:gd name="T53" fmla="*/ 36 h 112"/>
                <a:gd name="T54" fmla="*/ 24 w 112"/>
                <a:gd name="T55" fmla="*/ 40 h 112"/>
                <a:gd name="T56" fmla="*/ 24 w 112"/>
                <a:gd name="T57" fmla="*/ 48 h 112"/>
                <a:gd name="T58" fmla="*/ 48 w 112"/>
                <a:gd name="T59" fmla="*/ 48 h 112"/>
                <a:gd name="T60" fmla="*/ 48 w 112"/>
                <a:gd name="T61" fmla="*/ 24 h 112"/>
                <a:gd name="T62" fmla="*/ 40 w 112"/>
                <a:gd name="T63" fmla="*/ 24 h 112"/>
                <a:gd name="T64" fmla="*/ 36 w 112"/>
                <a:gd name="T65" fmla="*/ 20 h 112"/>
                <a:gd name="T66" fmla="*/ 37 w 112"/>
                <a:gd name="T67" fmla="*/ 17 h 112"/>
                <a:gd name="T68" fmla="*/ 53 w 112"/>
                <a:gd name="T69" fmla="*/ 1 h 112"/>
                <a:gd name="T70" fmla="*/ 56 w 112"/>
                <a:gd name="T71" fmla="*/ 0 h 112"/>
                <a:gd name="T72" fmla="*/ 59 w 112"/>
                <a:gd name="T73" fmla="*/ 1 h 112"/>
                <a:gd name="T74" fmla="*/ 75 w 112"/>
                <a:gd name="T75" fmla="*/ 17 h 112"/>
                <a:gd name="T76" fmla="*/ 76 w 112"/>
                <a:gd name="T77" fmla="*/ 20 h 112"/>
                <a:gd name="T78" fmla="*/ 72 w 112"/>
                <a:gd name="T79" fmla="*/ 24 h 112"/>
                <a:gd name="T80" fmla="*/ 64 w 112"/>
                <a:gd name="T81" fmla="*/ 24 h 112"/>
                <a:gd name="T82" fmla="*/ 64 w 112"/>
                <a:gd name="T83" fmla="*/ 48 h 112"/>
                <a:gd name="T84" fmla="*/ 88 w 112"/>
                <a:gd name="T85" fmla="*/ 48 h 112"/>
                <a:gd name="T86" fmla="*/ 88 w 112"/>
                <a:gd name="T87" fmla="*/ 40 h 112"/>
                <a:gd name="T88" fmla="*/ 92 w 112"/>
                <a:gd name="T89" fmla="*/ 36 h 112"/>
                <a:gd name="T90" fmla="*/ 95 w 112"/>
                <a:gd name="T91" fmla="*/ 37 h 112"/>
                <a:gd name="T92" fmla="*/ 111 w 112"/>
                <a:gd name="T93" fmla="*/ 53 h 112"/>
                <a:gd name="T94" fmla="*/ 112 w 112"/>
                <a:gd name="T95" fmla="*/ 56 h 112"/>
                <a:gd name="T96" fmla="*/ 111 w 112"/>
                <a:gd name="T97" fmla="*/ 5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12">
                  <a:moveTo>
                    <a:pt x="111" y="59"/>
                  </a:moveTo>
                  <a:cubicBezTo>
                    <a:pt x="95" y="75"/>
                    <a:pt x="95" y="75"/>
                    <a:pt x="95" y="75"/>
                  </a:cubicBezTo>
                  <a:cubicBezTo>
                    <a:pt x="94" y="76"/>
                    <a:pt x="93" y="76"/>
                    <a:pt x="92" y="76"/>
                  </a:cubicBezTo>
                  <a:cubicBezTo>
                    <a:pt x="90" y="76"/>
                    <a:pt x="88" y="74"/>
                    <a:pt x="88" y="72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74" y="88"/>
                    <a:pt x="76" y="90"/>
                    <a:pt x="76" y="92"/>
                  </a:cubicBezTo>
                  <a:cubicBezTo>
                    <a:pt x="76" y="93"/>
                    <a:pt x="76" y="94"/>
                    <a:pt x="75" y="95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58" y="112"/>
                    <a:pt x="57" y="112"/>
                    <a:pt x="56" y="112"/>
                  </a:cubicBezTo>
                  <a:cubicBezTo>
                    <a:pt x="55" y="112"/>
                    <a:pt x="54" y="112"/>
                    <a:pt x="53" y="111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4"/>
                    <a:pt x="36" y="93"/>
                    <a:pt x="36" y="92"/>
                  </a:cubicBezTo>
                  <a:cubicBezTo>
                    <a:pt x="36" y="90"/>
                    <a:pt x="38" y="88"/>
                    <a:pt x="40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4"/>
                    <a:pt x="22" y="76"/>
                    <a:pt x="20" y="76"/>
                  </a:cubicBezTo>
                  <a:cubicBezTo>
                    <a:pt x="19" y="76"/>
                    <a:pt x="18" y="76"/>
                    <a:pt x="17" y="75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8"/>
                    <a:pt x="0" y="57"/>
                    <a:pt x="0" y="56"/>
                  </a:cubicBezTo>
                  <a:cubicBezTo>
                    <a:pt x="0" y="55"/>
                    <a:pt x="1" y="54"/>
                    <a:pt x="1" y="53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9" y="36"/>
                    <a:pt x="20" y="36"/>
                  </a:cubicBezTo>
                  <a:cubicBezTo>
                    <a:pt x="22" y="36"/>
                    <a:pt x="24" y="38"/>
                    <a:pt x="24" y="4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4"/>
                    <a:pt x="36" y="22"/>
                    <a:pt x="36" y="20"/>
                  </a:cubicBezTo>
                  <a:cubicBezTo>
                    <a:pt x="36" y="19"/>
                    <a:pt x="37" y="18"/>
                    <a:pt x="37" y="1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4" y="1"/>
                    <a:pt x="55" y="0"/>
                    <a:pt x="56" y="0"/>
                  </a:cubicBezTo>
                  <a:cubicBezTo>
                    <a:pt x="57" y="0"/>
                    <a:pt x="58" y="1"/>
                    <a:pt x="59" y="1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8"/>
                    <a:pt x="76" y="19"/>
                    <a:pt x="76" y="20"/>
                  </a:cubicBezTo>
                  <a:cubicBezTo>
                    <a:pt x="76" y="22"/>
                    <a:pt x="74" y="24"/>
                    <a:pt x="72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8"/>
                    <a:pt x="90" y="36"/>
                    <a:pt x="92" y="36"/>
                  </a:cubicBezTo>
                  <a:cubicBezTo>
                    <a:pt x="93" y="36"/>
                    <a:pt x="94" y="37"/>
                    <a:pt x="95" y="37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2" y="54"/>
                    <a:pt x="112" y="55"/>
                    <a:pt x="112" y="56"/>
                  </a:cubicBezTo>
                  <a:cubicBezTo>
                    <a:pt x="112" y="57"/>
                    <a:pt x="112" y="58"/>
                    <a:pt x="11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8">
              <a:extLst>
                <a:ext uri="{FF2B5EF4-FFF2-40B4-BE49-F238E27FC236}">
                  <a16:creationId xmlns:a16="http://schemas.microsoft.com/office/drawing/2014/main" id="{418F405F-BD51-4C4E-8F78-0F83F3F2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4826" y="2886076"/>
              <a:ext cx="360363" cy="315913"/>
            </a:xfrm>
            <a:custGeom>
              <a:avLst/>
              <a:gdLst>
                <a:gd name="T0" fmla="*/ 96 w 96"/>
                <a:gd name="T1" fmla="*/ 50 h 84"/>
                <a:gd name="T2" fmla="*/ 94 w 96"/>
                <a:gd name="T3" fmla="*/ 52 h 84"/>
                <a:gd name="T4" fmla="*/ 88 w 96"/>
                <a:gd name="T5" fmla="*/ 52 h 84"/>
                <a:gd name="T6" fmla="*/ 88 w 96"/>
                <a:gd name="T7" fmla="*/ 78 h 84"/>
                <a:gd name="T8" fmla="*/ 82 w 96"/>
                <a:gd name="T9" fmla="*/ 84 h 84"/>
                <a:gd name="T10" fmla="*/ 14 w 96"/>
                <a:gd name="T11" fmla="*/ 84 h 84"/>
                <a:gd name="T12" fmla="*/ 8 w 96"/>
                <a:gd name="T13" fmla="*/ 78 h 84"/>
                <a:gd name="T14" fmla="*/ 8 w 96"/>
                <a:gd name="T15" fmla="*/ 52 h 84"/>
                <a:gd name="T16" fmla="*/ 2 w 96"/>
                <a:gd name="T17" fmla="*/ 52 h 84"/>
                <a:gd name="T18" fmla="*/ 0 w 96"/>
                <a:gd name="T19" fmla="*/ 50 h 84"/>
                <a:gd name="T20" fmla="*/ 0 w 96"/>
                <a:gd name="T21" fmla="*/ 30 h 84"/>
                <a:gd name="T22" fmla="*/ 2 w 96"/>
                <a:gd name="T23" fmla="*/ 28 h 84"/>
                <a:gd name="T24" fmla="*/ 30 w 96"/>
                <a:gd name="T25" fmla="*/ 28 h 84"/>
                <a:gd name="T26" fmla="*/ 16 w 96"/>
                <a:gd name="T27" fmla="*/ 14 h 84"/>
                <a:gd name="T28" fmla="*/ 30 w 96"/>
                <a:gd name="T29" fmla="*/ 0 h 84"/>
                <a:gd name="T30" fmla="*/ 40 w 96"/>
                <a:gd name="T31" fmla="*/ 5 h 84"/>
                <a:gd name="T32" fmla="*/ 48 w 96"/>
                <a:gd name="T33" fmla="*/ 15 h 84"/>
                <a:gd name="T34" fmla="*/ 56 w 96"/>
                <a:gd name="T35" fmla="*/ 5 h 84"/>
                <a:gd name="T36" fmla="*/ 67 w 96"/>
                <a:gd name="T37" fmla="*/ 0 h 84"/>
                <a:gd name="T38" fmla="*/ 81 w 96"/>
                <a:gd name="T39" fmla="*/ 14 h 84"/>
                <a:gd name="T40" fmla="*/ 67 w 96"/>
                <a:gd name="T41" fmla="*/ 28 h 84"/>
                <a:gd name="T42" fmla="*/ 94 w 96"/>
                <a:gd name="T43" fmla="*/ 28 h 84"/>
                <a:gd name="T44" fmla="*/ 96 w 96"/>
                <a:gd name="T45" fmla="*/ 30 h 84"/>
                <a:gd name="T46" fmla="*/ 96 w 96"/>
                <a:gd name="T47" fmla="*/ 50 h 84"/>
                <a:gd name="T48" fmla="*/ 42 w 96"/>
                <a:gd name="T49" fmla="*/ 20 h 84"/>
                <a:gd name="T50" fmla="*/ 34 w 96"/>
                <a:gd name="T51" fmla="*/ 10 h 84"/>
                <a:gd name="T52" fmla="*/ 30 w 96"/>
                <a:gd name="T53" fmla="*/ 8 h 84"/>
                <a:gd name="T54" fmla="*/ 24 w 96"/>
                <a:gd name="T55" fmla="*/ 14 h 84"/>
                <a:gd name="T56" fmla="*/ 30 w 96"/>
                <a:gd name="T57" fmla="*/ 20 h 84"/>
                <a:gd name="T58" fmla="*/ 42 w 96"/>
                <a:gd name="T59" fmla="*/ 20 h 84"/>
                <a:gd name="T60" fmla="*/ 58 w 96"/>
                <a:gd name="T61" fmla="*/ 69 h 84"/>
                <a:gd name="T62" fmla="*/ 58 w 96"/>
                <a:gd name="T63" fmla="*/ 40 h 84"/>
                <a:gd name="T64" fmla="*/ 58 w 96"/>
                <a:gd name="T65" fmla="*/ 28 h 84"/>
                <a:gd name="T66" fmla="*/ 38 w 96"/>
                <a:gd name="T67" fmla="*/ 28 h 84"/>
                <a:gd name="T68" fmla="*/ 38 w 96"/>
                <a:gd name="T69" fmla="*/ 40 h 84"/>
                <a:gd name="T70" fmla="*/ 38 w 96"/>
                <a:gd name="T71" fmla="*/ 69 h 84"/>
                <a:gd name="T72" fmla="*/ 38 w 96"/>
                <a:gd name="T73" fmla="*/ 73 h 84"/>
                <a:gd name="T74" fmla="*/ 42 w 96"/>
                <a:gd name="T75" fmla="*/ 76 h 84"/>
                <a:gd name="T76" fmla="*/ 54 w 96"/>
                <a:gd name="T77" fmla="*/ 76 h 84"/>
                <a:gd name="T78" fmla="*/ 58 w 96"/>
                <a:gd name="T79" fmla="*/ 73 h 84"/>
                <a:gd name="T80" fmla="*/ 58 w 96"/>
                <a:gd name="T81" fmla="*/ 69 h 84"/>
                <a:gd name="T82" fmla="*/ 67 w 96"/>
                <a:gd name="T83" fmla="*/ 8 h 84"/>
                <a:gd name="T84" fmla="*/ 63 w 96"/>
                <a:gd name="T85" fmla="*/ 10 h 84"/>
                <a:gd name="T86" fmla="*/ 55 w 96"/>
                <a:gd name="T87" fmla="*/ 20 h 84"/>
                <a:gd name="T88" fmla="*/ 67 w 96"/>
                <a:gd name="T89" fmla="*/ 20 h 84"/>
                <a:gd name="T90" fmla="*/ 73 w 96"/>
                <a:gd name="T91" fmla="*/ 14 h 84"/>
                <a:gd name="T92" fmla="*/ 67 w 96"/>
                <a:gd name="T93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84">
                  <a:moveTo>
                    <a:pt x="96" y="50"/>
                  </a:moveTo>
                  <a:cubicBezTo>
                    <a:pt x="96" y="51"/>
                    <a:pt x="95" y="52"/>
                    <a:pt x="94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88" y="81"/>
                    <a:pt x="86" y="84"/>
                    <a:pt x="82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1" y="84"/>
                    <a:pt x="8" y="81"/>
                    <a:pt x="8" y="7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1"/>
                    <a:pt x="0" y="5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9"/>
                    <a:pt x="1" y="28"/>
                    <a:pt x="2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2" y="28"/>
                    <a:pt x="16" y="22"/>
                    <a:pt x="16" y="14"/>
                  </a:cubicBezTo>
                  <a:cubicBezTo>
                    <a:pt x="16" y="6"/>
                    <a:pt x="22" y="0"/>
                    <a:pt x="30" y="0"/>
                  </a:cubicBezTo>
                  <a:cubicBezTo>
                    <a:pt x="34" y="0"/>
                    <a:pt x="38" y="2"/>
                    <a:pt x="40" y="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9" y="2"/>
                    <a:pt x="63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8"/>
                    <a:pt x="67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5" y="28"/>
                    <a:pt x="96" y="29"/>
                    <a:pt x="96" y="30"/>
                  </a:cubicBezTo>
                  <a:lnTo>
                    <a:pt x="96" y="50"/>
                  </a:lnTo>
                  <a:close/>
                  <a:moveTo>
                    <a:pt x="42" y="2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3" y="9"/>
                    <a:pt x="32" y="8"/>
                    <a:pt x="30" y="8"/>
                  </a:cubicBezTo>
                  <a:cubicBezTo>
                    <a:pt x="27" y="8"/>
                    <a:pt x="24" y="11"/>
                    <a:pt x="24" y="14"/>
                  </a:cubicBezTo>
                  <a:cubicBezTo>
                    <a:pt x="24" y="17"/>
                    <a:pt x="27" y="20"/>
                    <a:pt x="30" y="20"/>
                  </a:cubicBezTo>
                  <a:lnTo>
                    <a:pt x="42" y="20"/>
                  </a:lnTo>
                  <a:close/>
                  <a:moveTo>
                    <a:pt x="58" y="69"/>
                  </a:moveTo>
                  <a:cubicBezTo>
                    <a:pt x="58" y="40"/>
                    <a:pt x="58" y="40"/>
                    <a:pt x="58" y="4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75"/>
                    <a:pt x="40" y="76"/>
                    <a:pt x="42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7" y="76"/>
                    <a:pt x="58" y="75"/>
                    <a:pt x="58" y="73"/>
                  </a:cubicBezTo>
                  <a:lnTo>
                    <a:pt x="58" y="69"/>
                  </a:lnTo>
                  <a:close/>
                  <a:moveTo>
                    <a:pt x="67" y="8"/>
                  </a:moveTo>
                  <a:cubicBezTo>
                    <a:pt x="65" y="8"/>
                    <a:pt x="63" y="9"/>
                    <a:pt x="63" y="1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0" y="20"/>
                    <a:pt x="73" y="17"/>
                    <a:pt x="73" y="14"/>
                  </a:cubicBezTo>
                  <a:cubicBezTo>
                    <a:pt x="73" y="11"/>
                    <a:pt x="70" y="8"/>
                    <a:pt x="6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9">
              <a:extLst>
                <a:ext uri="{FF2B5EF4-FFF2-40B4-BE49-F238E27FC236}">
                  <a16:creationId xmlns:a16="http://schemas.microsoft.com/office/drawing/2014/main" id="{2A5B764E-BC26-FEB3-4F24-196C3AE80C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0776" y="2870201"/>
              <a:ext cx="420688" cy="331788"/>
            </a:xfrm>
            <a:custGeom>
              <a:avLst/>
              <a:gdLst>
                <a:gd name="T0" fmla="*/ 111 w 112"/>
                <a:gd name="T1" fmla="*/ 36 h 88"/>
                <a:gd name="T2" fmla="*/ 77 w 112"/>
                <a:gd name="T3" fmla="*/ 76 h 88"/>
                <a:gd name="T4" fmla="*/ 50 w 112"/>
                <a:gd name="T5" fmla="*/ 83 h 88"/>
                <a:gd name="T6" fmla="*/ 32 w 112"/>
                <a:gd name="T7" fmla="*/ 80 h 88"/>
                <a:gd name="T8" fmla="*/ 20 w 112"/>
                <a:gd name="T9" fmla="*/ 75 h 88"/>
                <a:gd name="T10" fmla="*/ 8 w 112"/>
                <a:gd name="T11" fmla="*/ 88 h 88"/>
                <a:gd name="T12" fmla="*/ 1 w 112"/>
                <a:gd name="T13" fmla="*/ 83 h 88"/>
                <a:gd name="T14" fmla="*/ 0 w 112"/>
                <a:gd name="T15" fmla="*/ 80 h 88"/>
                <a:gd name="T16" fmla="*/ 13 w 112"/>
                <a:gd name="T17" fmla="*/ 65 h 88"/>
                <a:gd name="T18" fmla="*/ 11 w 112"/>
                <a:gd name="T19" fmla="*/ 60 h 88"/>
                <a:gd name="T20" fmla="*/ 10 w 112"/>
                <a:gd name="T21" fmla="*/ 54 h 88"/>
                <a:gd name="T22" fmla="*/ 44 w 112"/>
                <a:gd name="T23" fmla="*/ 14 h 88"/>
                <a:gd name="T24" fmla="*/ 92 w 112"/>
                <a:gd name="T25" fmla="*/ 6 h 88"/>
                <a:gd name="T26" fmla="*/ 103 w 112"/>
                <a:gd name="T27" fmla="*/ 0 h 88"/>
                <a:gd name="T28" fmla="*/ 112 w 112"/>
                <a:gd name="T29" fmla="*/ 24 h 88"/>
                <a:gd name="T30" fmla="*/ 111 w 112"/>
                <a:gd name="T31" fmla="*/ 36 h 88"/>
                <a:gd name="T32" fmla="*/ 76 w 112"/>
                <a:gd name="T33" fmla="*/ 32 h 88"/>
                <a:gd name="T34" fmla="*/ 25 w 112"/>
                <a:gd name="T35" fmla="*/ 57 h 88"/>
                <a:gd name="T36" fmla="*/ 24 w 112"/>
                <a:gd name="T37" fmla="*/ 60 h 88"/>
                <a:gd name="T38" fmla="*/ 28 w 112"/>
                <a:gd name="T39" fmla="*/ 64 h 88"/>
                <a:gd name="T40" fmla="*/ 31 w 112"/>
                <a:gd name="T41" fmla="*/ 63 h 88"/>
                <a:gd name="T42" fmla="*/ 40 w 112"/>
                <a:gd name="T43" fmla="*/ 54 h 88"/>
                <a:gd name="T44" fmla="*/ 76 w 112"/>
                <a:gd name="T45" fmla="*/ 40 h 88"/>
                <a:gd name="T46" fmla="*/ 80 w 112"/>
                <a:gd name="T47" fmla="*/ 36 h 88"/>
                <a:gd name="T48" fmla="*/ 76 w 112"/>
                <a:gd name="T49" fmla="*/ 3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88">
                  <a:moveTo>
                    <a:pt x="111" y="36"/>
                  </a:moveTo>
                  <a:cubicBezTo>
                    <a:pt x="107" y="55"/>
                    <a:pt x="94" y="68"/>
                    <a:pt x="77" y="76"/>
                  </a:cubicBezTo>
                  <a:cubicBezTo>
                    <a:pt x="69" y="81"/>
                    <a:pt x="59" y="83"/>
                    <a:pt x="50" y="83"/>
                  </a:cubicBezTo>
                  <a:cubicBezTo>
                    <a:pt x="44" y="83"/>
                    <a:pt x="37" y="82"/>
                    <a:pt x="32" y="80"/>
                  </a:cubicBezTo>
                  <a:cubicBezTo>
                    <a:pt x="29" y="79"/>
                    <a:pt x="23" y="75"/>
                    <a:pt x="20" y="75"/>
                  </a:cubicBezTo>
                  <a:cubicBezTo>
                    <a:pt x="17" y="75"/>
                    <a:pt x="13" y="88"/>
                    <a:pt x="8" y="88"/>
                  </a:cubicBezTo>
                  <a:cubicBezTo>
                    <a:pt x="4" y="88"/>
                    <a:pt x="3" y="86"/>
                    <a:pt x="1" y="83"/>
                  </a:cubicBezTo>
                  <a:cubicBezTo>
                    <a:pt x="1" y="82"/>
                    <a:pt x="0" y="82"/>
                    <a:pt x="0" y="80"/>
                  </a:cubicBezTo>
                  <a:cubicBezTo>
                    <a:pt x="0" y="74"/>
                    <a:pt x="13" y="69"/>
                    <a:pt x="13" y="65"/>
                  </a:cubicBezTo>
                  <a:cubicBezTo>
                    <a:pt x="13" y="65"/>
                    <a:pt x="11" y="61"/>
                    <a:pt x="11" y="60"/>
                  </a:cubicBezTo>
                  <a:cubicBezTo>
                    <a:pt x="10" y="58"/>
                    <a:pt x="10" y="56"/>
                    <a:pt x="10" y="54"/>
                  </a:cubicBezTo>
                  <a:cubicBezTo>
                    <a:pt x="10" y="34"/>
                    <a:pt x="26" y="20"/>
                    <a:pt x="44" y="14"/>
                  </a:cubicBezTo>
                  <a:cubicBezTo>
                    <a:pt x="56" y="10"/>
                    <a:pt x="84" y="14"/>
                    <a:pt x="92" y="6"/>
                  </a:cubicBezTo>
                  <a:cubicBezTo>
                    <a:pt x="96" y="3"/>
                    <a:pt x="98" y="0"/>
                    <a:pt x="103" y="0"/>
                  </a:cubicBezTo>
                  <a:cubicBezTo>
                    <a:pt x="110" y="0"/>
                    <a:pt x="112" y="18"/>
                    <a:pt x="112" y="24"/>
                  </a:cubicBezTo>
                  <a:cubicBezTo>
                    <a:pt x="112" y="28"/>
                    <a:pt x="112" y="32"/>
                    <a:pt x="111" y="36"/>
                  </a:cubicBezTo>
                  <a:close/>
                  <a:moveTo>
                    <a:pt x="76" y="32"/>
                  </a:moveTo>
                  <a:cubicBezTo>
                    <a:pt x="54" y="32"/>
                    <a:pt x="40" y="41"/>
                    <a:pt x="25" y="57"/>
                  </a:cubicBezTo>
                  <a:cubicBezTo>
                    <a:pt x="25" y="58"/>
                    <a:pt x="24" y="59"/>
                    <a:pt x="24" y="60"/>
                  </a:cubicBezTo>
                  <a:cubicBezTo>
                    <a:pt x="24" y="62"/>
                    <a:pt x="26" y="64"/>
                    <a:pt x="28" y="64"/>
                  </a:cubicBezTo>
                  <a:cubicBezTo>
                    <a:pt x="29" y="64"/>
                    <a:pt x="30" y="64"/>
                    <a:pt x="31" y="63"/>
                  </a:cubicBezTo>
                  <a:cubicBezTo>
                    <a:pt x="34" y="60"/>
                    <a:pt x="37" y="57"/>
                    <a:pt x="40" y="54"/>
                  </a:cubicBezTo>
                  <a:cubicBezTo>
                    <a:pt x="51" y="44"/>
                    <a:pt x="61" y="40"/>
                    <a:pt x="76" y="40"/>
                  </a:cubicBezTo>
                  <a:cubicBezTo>
                    <a:pt x="78" y="40"/>
                    <a:pt x="80" y="38"/>
                    <a:pt x="80" y="36"/>
                  </a:cubicBezTo>
                  <a:cubicBezTo>
                    <a:pt x="80" y="34"/>
                    <a:pt x="78" y="32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0">
              <a:extLst>
                <a:ext uri="{FF2B5EF4-FFF2-40B4-BE49-F238E27FC236}">
                  <a16:creationId xmlns:a16="http://schemas.microsoft.com/office/drawing/2014/main" id="{87076933-217E-F960-FE21-D2FC6A293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1338" y="2840038"/>
              <a:ext cx="330200" cy="422275"/>
            </a:xfrm>
            <a:custGeom>
              <a:avLst/>
              <a:gdLst>
                <a:gd name="T0" fmla="*/ 88 w 88"/>
                <a:gd name="T1" fmla="*/ 110 h 112"/>
                <a:gd name="T2" fmla="*/ 86 w 88"/>
                <a:gd name="T3" fmla="*/ 112 h 112"/>
                <a:gd name="T4" fmla="*/ 2 w 88"/>
                <a:gd name="T5" fmla="*/ 112 h 112"/>
                <a:gd name="T6" fmla="*/ 0 w 88"/>
                <a:gd name="T7" fmla="*/ 110 h 112"/>
                <a:gd name="T8" fmla="*/ 0 w 88"/>
                <a:gd name="T9" fmla="*/ 106 h 112"/>
                <a:gd name="T10" fmla="*/ 2 w 88"/>
                <a:gd name="T11" fmla="*/ 104 h 112"/>
                <a:gd name="T12" fmla="*/ 86 w 88"/>
                <a:gd name="T13" fmla="*/ 104 h 112"/>
                <a:gd name="T14" fmla="*/ 88 w 88"/>
                <a:gd name="T15" fmla="*/ 106 h 112"/>
                <a:gd name="T16" fmla="*/ 88 w 88"/>
                <a:gd name="T17" fmla="*/ 110 h 112"/>
                <a:gd name="T18" fmla="*/ 44 w 88"/>
                <a:gd name="T19" fmla="*/ 82 h 112"/>
                <a:gd name="T20" fmla="*/ 48 w 88"/>
                <a:gd name="T21" fmla="*/ 96 h 112"/>
                <a:gd name="T22" fmla="*/ 48 w 88"/>
                <a:gd name="T23" fmla="*/ 96 h 112"/>
                <a:gd name="T24" fmla="*/ 48 w 88"/>
                <a:gd name="T25" fmla="*/ 96 h 112"/>
                <a:gd name="T26" fmla="*/ 16 w 88"/>
                <a:gd name="T27" fmla="*/ 56 h 112"/>
                <a:gd name="T28" fmla="*/ 44 w 88"/>
                <a:gd name="T29" fmla="*/ 14 h 112"/>
                <a:gd name="T30" fmla="*/ 40 w 88"/>
                <a:gd name="T31" fmla="*/ 0 h 112"/>
                <a:gd name="T32" fmla="*/ 40 w 88"/>
                <a:gd name="T33" fmla="*/ 0 h 112"/>
                <a:gd name="T34" fmla="*/ 40 w 88"/>
                <a:gd name="T35" fmla="*/ 0 h 112"/>
                <a:gd name="T36" fmla="*/ 72 w 88"/>
                <a:gd name="T37" fmla="*/ 40 h 112"/>
                <a:gd name="T38" fmla="*/ 44 w 88"/>
                <a:gd name="T39" fmla="*/ 8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112">
                  <a:moveTo>
                    <a:pt x="88" y="110"/>
                  </a:moveTo>
                  <a:cubicBezTo>
                    <a:pt x="88" y="111"/>
                    <a:pt x="87" y="112"/>
                    <a:pt x="86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0" y="111"/>
                    <a:pt x="0" y="11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5"/>
                    <a:pt x="1" y="104"/>
                    <a:pt x="2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7" y="104"/>
                    <a:pt x="88" y="105"/>
                    <a:pt x="88" y="106"/>
                  </a:cubicBezTo>
                  <a:lnTo>
                    <a:pt x="88" y="110"/>
                  </a:lnTo>
                  <a:close/>
                  <a:moveTo>
                    <a:pt x="44" y="82"/>
                  </a:moveTo>
                  <a:cubicBezTo>
                    <a:pt x="44" y="86"/>
                    <a:pt x="46" y="92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31" y="88"/>
                    <a:pt x="16" y="77"/>
                    <a:pt x="16" y="56"/>
                  </a:cubicBezTo>
                  <a:cubicBezTo>
                    <a:pt x="16" y="32"/>
                    <a:pt x="44" y="30"/>
                    <a:pt x="44" y="14"/>
                  </a:cubicBezTo>
                  <a:cubicBezTo>
                    <a:pt x="44" y="10"/>
                    <a:pt x="42" y="4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8"/>
                    <a:pt x="72" y="19"/>
                    <a:pt x="72" y="40"/>
                  </a:cubicBezTo>
                  <a:cubicBezTo>
                    <a:pt x="72" y="64"/>
                    <a:pt x="44" y="66"/>
                    <a:pt x="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1">
              <a:extLst>
                <a:ext uri="{FF2B5EF4-FFF2-40B4-BE49-F238E27FC236}">
                  <a16:creationId xmlns:a16="http://schemas.microsoft.com/office/drawing/2014/main" id="{19193966-A1C1-60C8-E53C-BE0CD11B52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3001" y="2930526"/>
              <a:ext cx="419100" cy="271463"/>
            </a:xfrm>
            <a:custGeom>
              <a:avLst/>
              <a:gdLst>
                <a:gd name="T0" fmla="*/ 111 w 112"/>
                <a:gd name="T1" fmla="*/ 40 h 72"/>
                <a:gd name="T2" fmla="*/ 56 w 112"/>
                <a:gd name="T3" fmla="*/ 72 h 72"/>
                <a:gd name="T4" fmla="*/ 1 w 112"/>
                <a:gd name="T5" fmla="*/ 40 h 72"/>
                <a:gd name="T6" fmla="*/ 0 w 112"/>
                <a:gd name="T7" fmla="*/ 36 h 72"/>
                <a:gd name="T8" fmla="*/ 1 w 112"/>
                <a:gd name="T9" fmla="*/ 32 h 72"/>
                <a:gd name="T10" fmla="*/ 56 w 112"/>
                <a:gd name="T11" fmla="*/ 0 h 72"/>
                <a:gd name="T12" fmla="*/ 111 w 112"/>
                <a:gd name="T13" fmla="*/ 32 h 72"/>
                <a:gd name="T14" fmla="*/ 112 w 112"/>
                <a:gd name="T15" fmla="*/ 36 h 72"/>
                <a:gd name="T16" fmla="*/ 111 w 112"/>
                <a:gd name="T17" fmla="*/ 40 h 72"/>
                <a:gd name="T18" fmla="*/ 80 w 112"/>
                <a:gd name="T19" fmla="*/ 14 h 72"/>
                <a:gd name="T20" fmla="*/ 84 w 112"/>
                <a:gd name="T21" fmla="*/ 28 h 72"/>
                <a:gd name="T22" fmla="*/ 56 w 112"/>
                <a:gd name="T23" fmla="*/ 56 h 72"/>
                <a:gd name="T24" fmla="*/ 28 w 112"/>
                <a:gd name="T25" fmla="*/ 28 h 72"/>
                <a:gd name="T26" fmla="*/ 32 w 112"/>
                <a:gd name="T27" fmla="*/ 14 h 72"/>
                <a:gd name="T28" fmla="*/ 8 w 112"/>
                <a:gd name="T29" fmla="*/ 36 h 72"/>
                <a:gd name="T30" fmla="*/ 56 w 112"/>
                <a:gd name="T31" fmla="*/ 64 h 72"/>
                <a:gd name="T32" fmla="*/ 104 w 112"/>
                <a:gd name="T33" fmla="*/ 36 h 72"/>
                <a:gd name="T34" fmla="*/ 80 w 112"/>
                <a:gd name="T35" fmla="*/ 14 h 72"/>
                <a:gd name="T36" fmla="*/ 56 w 112"/>
                <a:gd name="T37" fmla="*/ 9 h 72"/>
                <a:gd name="T38" fmla="*/ 37 w 112"/>
                <a:gd name="T39" fmla="*/ 28 h 72"/>
                <a:gd name="T40" fmla="*/ 40 w 112"/>
                <a:gd name="T41" fmla="*/ 31 h 72"/>
                <a:gd name="T42" fmla="*/ 43 w 112"/>
                <a:gd name="T43" fmla="*/ 28 h 72"/>
                <a:gd name="T44" fmla="*/ 56 w 112"/>
                <a:gd name="T45" fmla="*/ 15 h 72"/>
                <a:gd name="T46" fmla="*/ 59 w 112"/>
                <a:gd name="T47" fmla="*/ 12 h 72"/>
                <a:gd name="T48" fmla="*/ 56 w 112"/>
                <a:gd name="T4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72">
                  <a:moveTo>
                    <a:pt x="111" y="40"/>
                  </a:moveTo>
                  <a:cubicBezTo>
                    <a:pt x="99" y="59"/>
                    <a:pt x="78" y="72"/>
                    <a:pt x="56" y="72"/>
                  </a:cubicBezTo>
                  <a:cubicBezTo>
                    <a:pt x="34" y="72"/>
                    <a:pt x="13" y="59"/>
                    <a:pt x="1" y="40"/>
                  </a:cubicBezTo>
                  <a:cubicBezTo>
                    <a:pt x="1" y="39"/>
                    <a:pt x="0" y="38"/>
                    <a:pt x="0" y="36"/>
                  </a:cubicBezTo>
                  <a:cubicBezTo>
                    <a:pt x="0" y="35"/>
                    <a:pt x="1" y="33"/>
                    <a:pt x="1" y="32"/>
                  </a:cubicBezTo>
                  <a:cubicBezTo>
                    <a:pt x="13" y="13"/>
                    <a:pt x="34" y="0"/>
                    <a:pt x="56" y="0"/>
                  </a:cubicBezTo>
                  <a:cubicBezTo>
                    <a:pt x="78" y="0"/>
                    <a:pt x="99" y="13"/>
                    <a:pt x="111" y="32"/>
                  </a:cubicBezTo>
                  <a:cubicBezTo>
                    <a:pt x="111" y="33"/>
                    <a:pt x="112" y="35"/>
                    <a:pt x="112" y="36"/>
                  </a:cubicBezTo>
                  <a:cubicBezTo>
                    <a:pt x="112" y="38"/>
                    <a:pt x="111" y="39"/>
                    <a:pt x="111" y="40"/>
                  </a:cubicBezTo>
                  <a:close/>
                  <a:moveTo>
                    <a:pt x="80" y="14"/>
                  </a:moveTo>
                  <a:cubicBezTo>
                    <a:pt x="83" y="18"/>
                    <a:pt x="84" y="23"/>
                    <a:pt x="84" y="28"/>
                  </a:cubicBezTo>
                  <a:cubicBezTo>
                    <a:pt x="84" y="43"/>
                    <a:pt x="71" y="56"/>
                    <a:pt x="56" y="56"/>
                  </a:cubicBezTo>
                  <a:cubicBezTo>
                    <a:pt x="41" y="56"/>
                    <a:pt x="28" y="43"/>
                    <a:pt x="28" y="28"/>
                  </a:cubicBezTo>
                  <a:cubicBezTo>
                    <a:pt x="28" y="23"/>
                    <a:pt x="29" y="18"/>
                    <a:pt x="32" y="14"/>
                  </a:cubicBezTo>
                  <a:cubicBezTo>
                    <a:pt x="22" y="19"/>
                    <a:pt x="14" y="27"/>
                    <a:pt x="8" y="36"/>
                  </a:cubicBezTo>
                  <a:cubicBezTo>
                    <a:pt x="19" y="53"/>
                    <a:pt x="36" y="64"/>
                    <a:pt x="56" y="64"/>
                  </a:cubicBezTo>
                  <a:cubicBezTo>
                    <a:pt x="76" y="64"/>
                    <a:pt x="93" y="53"/>
                    <a:pt x="104" y="36"/>
                  </a:cubicBezTo>
                  <a:cubicBezTo>
                    <a:pt x="98" y="27"/>
                    <a:pt x="90" y="19"/>
                    <a:pt x="80" y="14"/>
                  </a:cubicBezTo>
                  <a:close/>
                  <a:moveTo>
                    <a:pt x="56" y="9"/>
                  </a:moveTo>
                  <a:cubicBezTo>
                    <a:pt x="46" y="9"/>
                    <a:pt x="37" y="18"/>
                    <a:pt x="37" y="28"/>
                  </a:cubicBezTo>
                  <a:cubicBezTo>
                    <a:pt x="37" y="30"/>
                    <a:pt x="38" y="31"/>
                    <a:pt x="40" y="31"/>
                  </a:cubicBezTo>
                  <a:cubicBezTo>
                    <a:pt x="42" y="31"/>
                    <a:pt x="43" y="30"/>
                    <a:pt x="43" y="28"/>
                  </a:cubicBezTo>
                  <a:cubicBezTo>
                    <a:pt x="43" y="21"/>
                    <a:pt x="49" y="15"/>
                    <a:pt x="56" y="15"/>
                  </a:cubicBezTo>
                  <a:cubicBezTo>
                    <a:pt x="58" y="15"/>
                    <a:pt x="59" y="14"/>
                    <a:pt x="59" y="12"/>
                  </a:cubicBezTo>
                  <a:cubicBezTo>
                    <a:pt x="59" y="10"/>
                    <a:pt x="58" y="9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2">
              <a:extLst>
                <a:ext uri="{FF2B5EF4-FFF2-40B4-BE49-F238E27FC236}">
                  <a16:creationId xmlns:a16="http://schemas.microsoft.com/office/drawing/2014/main" id="{27B4F65F-4ADB-D175-BFE9-0A8808D18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7526" y="2908301"/>
              <a:ext cx="420688" cy="315913"/>
            </a:xfrm>
            <a:custGeom>
              <a:avLst/>
              <a:gdLst>
                <a:gd name="T0" fmla="*/ 82 w 112"/>
                <a:gd name="T1" fmla="*/ 7 h 84"/>
                <a:gd name="T2" fmla="*/ 42 w 112"/>
                <a:gd name="T3" fmla="*/ 77 h 84"/>
                <a:gd name="T4" fmla="*/ 39 w 112"/>
                <a:gd name="T5" fmla="*/ 83 h 84"/>
                <a:gd name="T6" fmla="*/ 37 w 112"/>
                <a:gd name="T7" fmla="*/ 84 h 84"/>
                <a:gd name="T8" fmla="*/ 29 w 112"/>
                <a:gd name="T9" fmla="*/ 80 h 84"/>
                <a:gd name="T10" fmla="*/ 28 w 112"/>
                <a:gd name="T11" fmla="*/ 78 h 84"/>
                <a:gd name="T12" fmla="*/ 31 w 112"/>
                <a:gd name="T13" fmla="*/ 72 h 84"/>
                <a:gd name="T14" fmla="*/ 1 w 112"/>
                <a:gd name="T15" fmla="*/ 46 h 84"/>
                <a:gd name="T16" fmla="*/ 0 w 112"/>
                <a:gd name="T17" fmla="*/ 42 h 84"/>
                <a:gd name="T18" fmla="*/ 1 w 112"/>
                <a:gd name="T19" fmla="*/ 38 h 84"/>
                <a:gd name="T20" fmla="*/ 56 w 112"/>
                <a:gd name="T21" fmla="*/ 6 h 84"/>
                <a:gd name="T22" fmla="*/ 67 w 112"/>
                <a:gd name="T23" fmla="*/ 7 h 84"/>
                <a:gd name="T24" fmla="*/ 71 w 112"/>
                <a:gd name="T25" fmla="*/ 1 h 84"/>
                <a:gd name="T26" fmla="*/ 72 w 112"/>
                <a:gd name="T27" fmla="*/ 0 h 84"/>
                <a:gd name="T28" fmla="*/ 81 w 112"/>
                <a:gd name="T29" fmla="*/ 4 h 84"/>
                <a:gd name="T30" fmla="*/ 82 w 112"/>
                <a:gd name="T31" fmla="*/ 6 h 84"/>
                <a:gd name="T32" fmla="*/ 82 w 112"/>
                <a:gd name="T33" fmla="*/ 7 h 84"/>
                <a:gd name="T34" fmla="*/ 40 w 112"/>
                <a:gd name="T35" fmla="*/ 57 h 84"/>
                <a:gd name="T36" fmla="*/ 28 w 112"/>
                <a:gd name="T37" fmla="*/ 34 h 84"/>
                <a:gd name="T38" fmla="*/ 32 w 112"/>
                <a:gd name="T39" fmla="*/ 20 h 84"/>
                <a:gd name="T40" fmla="*/ 8 w 112"/>
                <a:gd name="T41" fmla="*/ 42 h 84"/>
                <a:gd name="T42" fmla="*/ 35 w 112"/>
                <a:gd name="T43" fmla="*/ 65 h 84"/>
                <a:gd name="T44" fmla="*/ 40 w 112"/>
                <a:gd name="T45" fmla="*/ 57 h 84"/>
                <a:gd name="T46" fmla="*/ 56 w 112"/>
                <a:gd name="T47" fmla="*/ 15 h 84"/>
                <a:gd name="T48" fmla="*/ 37 w 112"/>
                <a:gd name="T49" fmla="*/ 34 h 84"/>
                <a:gd name="T50" fmla="*/ 40 w 112"/>
                <a:gd name="T51" fmla="*/ 37 h 84"/>
                <a:gd name="T52" fmla="*/ 43 w 112"/>
                <a:gd name="T53" fmla="*/ 34 h 84"/>
                <a:gd name="T54" fmla="*/ 56 w 112"/>
                <a:gd name="T55" fmla="*/ 21 h 84"/>
                <a:gd name="T56" fmla="*/ 59 w 112"/>
                <a:gd name="T57" fmla="*/ 18 h 84"/>
                <a:gd name="T58" fmla="*/ 56 w 112"/>
                <a:gd name="T59" fmla="*/ 15 h 84"/>
                <a:gd name="T60" fmla="*/ 111 w 112"/>
                <a:gd name="T61" fmla="*/ 46 h 84"/>
                <a:gd name="T62" fmla="*/ 104 w 112"/>
                <a:gd name="T63" fmla="*/ 55 h 84"/>
                <a:gd name="T64" fmla="*/ 56 w 112"/>
                <a:gd name="T65" fmla="*/ 78 h 84"/>
                <a:gd name="T66" fmla="*/ 61 w 112"/>
                <a:gd name="T67" fmla="*/ 70 h 84"/>
                <a:gd name="T68" fmla="*/ 104 w 112"/>
                <a:gd name="T69" fmla="*/ 42 h 84"/>
                <a:gd name="T70" fmla="*/ 86 w 112"/>
                <a:gd name="T71" fmla="*/ 24 h 84"/>
                <a:gd name="T72" fmla="*/ 90 w 112"/>
                <a:gd name="T73" fmla="*/ 17 h 84"/>
                <a:gd name="T74" fmla="*/ 111 w 112"/>
                <a:gd name="T75" fmla="*/ 38 h 84"/>
                <a:gd name="T76" fmla="*/ 112 w 112"/>
                <a:gd name="T77" fmla="*/ 42 h 84"/>
                <a:gd name="T78" fmla="*/ 111 w 112"/>
                <a:gd name="T79" fmla="*/ 46 h 84"/>
                <a:gd name="T80" fmla="*/ 66 w 112"/>
                <a:gd name="T81" fmla="*/ 60 h 84"/>
                <a:gd name="T82" fmla="*/ 83 w 112"/>
                <a:gd name="T83" fmla="*/ 29 h 84"/>
                <a:gd name="T84" fmla="*/ 84 w 112"/>
                <a:gd name="T85" fmla="*/ 34 h 84"/>
                <a:gd name="T86" fmla="*/ 66 w 112"/>
                <a:gd name="T87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" h="84">
                  <a:moveTo>
                    <a:pt x="82" y="7"/>
                  </a:moveTo>
                  <a:cubicBezTo>
                    <a:pt x="68" y="30"/>
                    <a:pt x="55" y="54"/>
                    <a:pt x="42" y="77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84"/>
                    <a:pt x="38" y="84"/>
                    <a:pt x="37" y="84"/>
                  </a:cubicBezTo>
                  <a:cubicBezTo>
                    <a:pt x="36" y="84"/>
                    <a:pt x="30" y="80"/>
                    <a:pt x="29" y="80"/>
                  </a:cubicBezTo>
                  <a:cubicBezTo>
                    <a:pt x="28" y="79"/>
                    <a:pt x="28" y="79"/>
                    <a:pt x="28" y="78"/>
                  </a:cubicBezTo>
                  <a:cubicBezTo>
                    <a:pt x="28" y="77"/>
                    <a:pt x="30" y="74"/>
                    <a:pt x="31" y="72"/>
                  </a:cubicBezTo>
                  <a:cubicBezTo>
                    <a:pt x="19" y="67"/>
                    <a:pt x="8" y="58"/>
                    <a:pt x="1" y="46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0" y="41"/>
                    <a:pt x="0" y="39"/>
                    <a:pt x="1" y="38"/>
                  </a:cubicBezTo>
                  <a:cubicBezTo>
                    <a:pt x="14" y="19"/>
                    <a:pt x="33" y="6"/>
                    <a:pt x="56" y="6"/>
                  </a:cubicBezTo>
                  <a:cubicBezTo>
                    <a:pt x="60" y="6"/>
                    <a:pt x="64" y="6"/>
                    <a:pt x="67" y="7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9" y="4"/>
                    <a:pt x="81" y="4"/>
                  </a:cubicBezTo>
                  <a:cubicBezTo>
                    <a:pt x="81" y="5"/>
                    <a:pt x="82" y="5"/>
                    <a:pt x="82" y="6"/>
                  </a:cubicBezTo>
                  <a:cubicBezTo>
                    <a:pt x="82" y="6"/>
                    <a:pt x="82" y="7"/>
                    <a:pt x="82" y="7"/>
                  </a:cubicBezTo>
                  <a:close/>
                  <a:moveTo>
                    <a:pt x="40" y="57"/>
                  </a:moveTo>
                  <a:cubicBezTo>
                    <a:pt x="32" y="51"/>
                    <a:pt x="28" y="43"/>
                    <a:pt x="28" y="34"/>
                  </a:cubicBezTo>
                  <a:cubicBezTo>
                    <a:pt x="28" y="29"/>
                    <a:pt x="29" y="24"/>
                    <a:pt x="32" y="20"/>
                  </a:cubicBezTo>
                  <a:cubicBezTo>
                    <a:pt x="22" y="25"/>
                    <a:pt x="14" y="33"/>
                    <a:pt x="8" y="42"/>
                  </a:cubicBezTo>
                  <a:cubicBezTo>
                    <a:pt x="14" y="52"/>
                    <a:pt x="24" y="61"/>
                    <a:pt x="35" y="65"/>
                  </a:cubicBezTo>
                  <a:lnTo>
                    <a:pt x="40" y="57"/>
                  </a:lnTo>
                  <a:close/>
                  <a:moveTo>
                    <a:pt x="56" y="15"/>
                  </a:moveTo>
                  <a:cubicBezTo>
                    <a:pt x="46" y="15"/>
                    <a:pt x="37" y="24"/>
                    <a:pt x="37" y="34"/>
                  </a:cubicBezTo>
                  <a:cubicBezTo>
                    <a:pt x="37" y="36"/>
                    <a:pt x="38" y="37"/>
                    <a:pt x="40" y="37"/>
                  </a:cubicBezTo>
                  <a:cubicBezTo>
                    <a:pt x="42" y="37"/>
                    <a:pt x="43" y="36"/>
                    <a:pt x="43" y="34"/>
                  </a:cubicBezTo>
                  <a:cubicBezTo>
                    <a:pt x="43" y="27"/>
                    <a:pt x="49" y="21"/>
                    <a:pt x="56" y="21"/>
                  </a:cubicBezTo>
                  <a:cubicBezTo>
                    <a:pt x="58" y="21"/>
                    <a:pt x="59" y="20"/>
                    <a:pt x="59" y="18"/>
                  </a:cubicBezTo>
                  <a:cubicBezTo>
                    <a:pt x="59" y="16"/>
                    <a:pt x="58" y="15"/>
                    <a:pt x="56" y="15"/>
                  </a:cubicBezTo>
                  <a:close/>
                  <a:moveTo>
                    <a:pt x="111" y="46"/>
                  </a:moveTo>
                  <a:cubicBezTo>
                    <a:pt x="109" y="50"/>
                    <a:pt x="106" y="53"/>
                    <a:pt x="104" y="55"/>
                  </a:cubicBezTo>
                  <a:cubicBezTo>
                    <a:pt x="92" y="69"/>
                    <a:pt x="75" y="78"/>
                    <a:pt x="56" y="78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79" y="68"/>
                    <a:pt x="94" y="57"/>
                    <a:pt x="104" y="42"/>
                  </a:cubicBezTo>
                  <a:cubicBezTo>
                    <a:pt x="99" y="35"/>
                    <a:pt x="93" y="29"/>
                    <a:pt x="86" y="24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8" y="22"/>
                    <a:pt x="106" y="30"/>
                    <a:pt x="111" y="38"/>
                  </a:cubicBezTo>
                  <a:cubicBezTo>
                    <a:pt x="111" y="39"/>
                    <a:pt x="112" y="40"/>
                    <a:pt x="112" y="42"/>
                  </a:cubicBezTo>
                  <a:cubicBezTo>
                    <a:pt x="112" y="44"/>
                    <a:pt x="111" y="45"/>
                    <a:pt x="111" y="46"/>
                  </a:cubicBezTo>
                  <a:close/>
                  <a:moveTo>
                    <a:pt x="66" y="60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84" y="31"/>
                    <a:pt x="84" y="32"/>
                    <a:pt x="84" y="34"/>
                  </a:cubicBezTo>
                  <a:cubicBezTo>
                    <a:pt x="84" y="46"/>
                    <a:pt x="77" y="56"/>
                    <a:pt x="6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16ACA28-B8E4-E9C5-E38C-380252061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3638" y="2840038"/>
              <a:ext cx="420688" cy="392113"/>
            </a:xfrm>
            <a:custGeom>
              <a:avLst/>
              <a:gdLst>
                <a:gd name="T0" fmla="*/ 111 w 112"/>
                <a:gd name="T1" fmla="*/ 92 h 104"/>
                <a:gd name="T2" fmla="*/ 111 w 112"/>
                <a:gd name="T3" fmla="*/ 100 h 104"/>
                <a:gd name="T4" fmla="*/ 104 w 112"/>
                <a:gd name="T5" fmla="*/ 104 h 104"/>
                <a:gd name="T6" fmla="*/ 8 w 112"/>
                <a:gd name="T7" fmla="*/ 104 h 104"/>
                <a:gd name="T8" fmla="*/ 1 w 112"/>
                <a:gd name="T9" fmla="*/ 100 h 104"/>
                <a:gd name="T10" fmla="*/ 1 w 112"/>
                <a:gd name="T11" fmla="*/ 92 h 104"/>
                <a:gd name="T12" fmla="*/ 49 w 112"/>
                <a:gd name="T13" fmla="*/ 4 h 104"/>
                <a:gd name="T14" fmla="*/ 56 w 112"/>
                <a:gd name="T15" fmla="*/ 0 h 104"/>
                <a:gd name="T16" fmla="*/ 63 w 112"/>
                <a:gd name="T17" fmla="*/ 4 h 104"/>
                <a:gd name="T18" fmla="*/ 111 w 112"/>
                <a:gd name="T19" fmla="*/ 92 h 104"/>
                <a:gd name="T20" fmla="*/ 65 w 112"/>
                <a:gd name="T21" fmla="*/ 34 h 104"/>
                <a:gd name="T22" fmla="*/ 64 w 112"/>
                <a:gd name="T23" fmla="*/ 33 h 104"/>
                <a:gd name="T24" fmla="*/ 63 w 112"/>
                <a:gd name="T25" fmla="*/ 32 h 104"/>
                <a:gd name="T26" fmla="*/ 49 w 112"/>
                <a:gd name="T27" fmla="*/ 32 h 104"/>
                <a:gd name="T28" fmla="*/ 48 w 112"/>
                <a:gd name="T29" fmla="*/ 33 h 104"/>
                <a:gd name="T30" fmla="*/ 47 w 112"/>
                <a:gd name="T31" fmla="*/ 34 h 104"/>
                <a:gd name="T32" fmla="*/ 48 w 112"/>
                <a:gd name="T33" fmla="*/ 63 h 104"/>
                <a:gd name="T34" fmla="*/ 50 w 112"/>
                <a:gd name="T35" fmla="*/ 64 h 104"/>
                <a:gd name="T36" fmla="*/ 62 w 112"/>
                <a:gd name="T37" fmla="*/ 64 h 104"/>
                <a:gd name="T38" fmla="*/ 64 w 112"/>
                <a:gd name="T39" fmla="*/ 63 h 104"/>
                <a:gd name="T40" fmla="*/ 65 w 112"/>
                <a:gd name="T41" fmla="*/ 34 h 104"/>
                <a:gd name="T42" fmla="*/ 64 w 112"/>
                <a:gd name="T43" fmla="*/ 74 h 104"/>
                <a:gd name="T44" fmla="*/ 62 w 112"/>
                <a:gd name="T45" fmla="*/ 72 h 104"/>
                <a:gd name="T46" fmla="*/ 50 w 112"/>
                <a:gd name="T47" fmla="*/ 72 h 104"/>
                <a:gd name="T48" fmla="*/ 48 w 112"/>
                <a:gd name="T49" fmla="*/ 74 h 104"/>
                <a:gd name="T50" fmla="*/ 48 w 112"/>
                <a:gd name="T51" fmla="*/ 86 h 104"/>
                <a:gd name="T52" fmla="*/ 50 w 112"/>
                <a:gd name="T53" fmla="*/ 88 h 104"/>
                <a:gd name="T54" fmla="*/ 62 w 112"/>
                <a:gd name="T55" fmla="*/ 88 h 104"/>
                <a:gd name="T56" fmla="*/ 64 w 112"/>
                <a:gd name="T57" fmla="*/ 86 h 104"/>
                <a:gd name="T58" fmla="*/ 64 w 112"/>
                <a:gd name="T5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" h="104">
                  <a:moveTo>
                    <a:pt x="111" y="92"/>
                  </a:moveTo>
                  <a:cubicBezTo>
                    <a:pt x="112" y="95"/>
                    <a:pt x="112" y="98"/>
                    <a:pt x="111" y="100"/>
                  </a:cubicBezTo>
                  <a:cubicBezTo>
                    <a:pt x="109" y="103"/>
                    <a:pt x="107" y="104"/>
                    <a:pt x="104" y="10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5" y="104"/>
                    <a:pt x="2" y="103"/>
                    <a:pt x="1" y="100"/>
                  </a:cubicBezTo>
                  <a:cubicBezTo>
                    <a:pt x="0" y="98"/>
                    <a:pt x="0" y="95"/>
                    <a:pt x="1" y="9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0" y="2"/>
                    <a:pt x="53" y="0"/>
                    <a:pt x="56" y="0"/>
                  </a:cubicBezTo>
                  <a:cubicBezTo>
                    <a:pt x="59" y="0"/>
                    <a:pt x="62" y="2"/>
                    <a:pt x="63" y="4"/>
                  </a:cubicBezTo>
                  <a:lnTo>
                    <a:pt x="111" y="92"/>
                  </a:lnTo>
                  <a:close/>
                  <a:moveTo>
                    <a:pt x="65" y="34"/>
                  </a:moveTo>
                  <a:cubicBezTo>
                    <a:pt x="65" y="34"/>
                    <a:pt x="65" y="33"/>
                    <a:pt x="64" y="33"/>
                  </a:cubicBezTo>
                  <a:cubicBezTo>
                    <a:pt x="64" y="32"/>
                    <a:pt x="63" y="32"/>
                    <a:pt x="63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8" y="32"/>
                    <a:pt x="48" y="32"/>
                    <a:pt x="48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63"/>
                    <a:pt x="49" y="64"/>
                    <a:pt x="50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3" y="64"/>
                    <a:pt x="64" y="63"/>
                    <a:pt x="64" y="63"/>
                  </a:cubicBezTo>
                  <a:lnTo>
                    <a:pt x="65" y="34"/>
                  </a:lnTo>
                  <a:close/>
                  <a:moveTo>
                    <a:pt x="64" y="74"/>
                  </a:moveTo>
                  <a:cubicBezTo>
                    <a:pt x="64" y="73"/>
                    <a:pt x="63" y="72"/>
                    <a:pt x="62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49" y="72"/>
                    <a:pt x="48" y="73"/>
                    <a:pt x="48" y="74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7"/>
                    <a:pt x="49" y="88"/>
                    <a:pt x="50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3" y="88"/>
                    <a:pt x="64" y="87"/>
                    <a:pt x="64" y="86"/>
                  </a:cubicBezTo>
                  <a:lnTo>
                    <a:pt x="6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925B4690-5430-FF2E-CFEF-0F4044DD9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01" y="2863851"/>
              <a:ext cx="338138" cy="338138"/>
            </a:xfrm>
            <a:custGeom>
              <a:avLst/>
              <a:gdLst>
                <a:gd name="T0" fmla="*/ 80 w 90"/>
                <a:gd name="T1" fmla="*/ 24 h 90"/>
                <a:gd name="T2" fmla="*/ 70 w 90"/>
                <a:gd name="T3" fmla="*/ 34 h 90"/>
                <a:gd name="T4" fmla="*/ 80 w 90"/>
                <a:gd name="T5" fmla="*/ 78 h 90"/>
                <a:gd name="T6" fmla="*/ 79 w 90"/>
                <a:gd name="T7" fmla="*/ 80 h 90"/>
                <a:gd name="T8" fmla="*/ 71 w 90"/>
                <a:gd name="T9" fmla="*/ 86 h 90"/>
                <a:gd name="T10" fmla="*/ 70 w 90"/>
                <a:gd name="T11" fmla="*/ 86 h 90"/>
                <a:gd name="T12" fmla="*/ 69 w 90"/>
                <a:gd name="T13" fmla="*/ 86 h 90"/>
                <a:gd name="T14" fmla="*/ 68 w 90"/>
                <a:gd name="T15" fmla="*/ 85 h 90"/>
                <a:gd name="T16" fmla="*/ 51 w 90"/>
                <a:gd name="T17" fmla="*/ 53 h 90"/>
                <a:gd name="T18" fmla="*/ 34 w 90"/>
                <a:gd name="T19" fmla="*/ 69 h 90"/>
                <a:gd name="T20" fmla="*/ 38 w 90"/>
                <a:gd name="T21" fmla="*/ 82 h 90"/>
                <a:gd name="T22" fmla="*/ 37 w 90"/>
                <a:gd name="T23" fmla="*/ 83 h 90"/>
                <a:gd name="T24" fmla="*/ 31 w 90"/>
                <a:gd name="T25" fmla="*/ 89 h 90"/>
                <a:gd name="T26" fmla="*/ 30 w 90"/>
                <a:gd name="T27" fmla="*/ 90 h 90"/>
                <a:gd name="T28" fmla="*/ 30 w 90"/>
                <a:gd name="T29" fmla="*/ 90 h 90"/>
                <a:gd name="T30" fmla="*/ 28 w 90"/>
                <a:gd name="T31" fmla="*/ 89 h 90"/>
                <a:gd name="T32" fmla="*/ 16 w 90"/>
                <a:gd name="T33" fmla="*/ 73 h 90"/>
                <a:gd name="T34" fmla="*/ 1 w 90"/>
                <a:gd name="T35" fmla="*/ 62 h 90"/>
                <a:gd name="T36" fmla="*/ 0 w 90"/>
                <a:gd name="T37" fmla="*/ 60 h 90"/>
                <a:gd name="T38" fmla="*/ 0 w 90"/>
                <a:gd name="T39" fmla="*/ 59 h 90"/>
                <a:gd name="T40" fmla="*/ 6 w 90"/>
                <a:gd name="T41" fmla="*/ 53 h 90"/>
                <a:gd name="T42" fmla="*/ 8 w 90"/>
                <a:gd name="T43" fmla="*/ 52 h 90"/>
                <a:gd name="T44" fmla="*/ 8 w 90"/>
                <a:gd name="T45" fmla="*/ 52 h 90"/>
                <a:gd name="T46" fmla="*/ 20 w 90"/>
                <a:gd name="T47" fmla="*/ 55 h 90"/>
                <a:gd name="T48" fmla="*/ 37 w 90"/>
                <a:gd name="T49" fmla="*/ 39 h 90"/>
                <a:gd name="T50" fmla="*/ 5 w 90"/>
                <a:gd name="T51" fmla="*/ 22 h 90"/>
                <a:gd name="T52" fmla="*/ 4 w 90"/>
                <a:gd name="T53" fmla="*/ 20 h 90"/>
                <a:gd name="T54" fmla="*/ 4 w 90"/>
                <a:gd name="T55" fmla="*/ 19 h 90"/>
                <a:gd name="T56" fmla="*/ 12 w 90"/>
                <a:gd name="T57" fmla="*/ 11 h 90"/>
                <a:gd name="T58" fmla="*/ 14 w 90"/>
                <a:gd name="T59" fmla="*/ 10 h 90"/>
                <a:gd name="T60" fmla="*/ 56 w 90"/>
                <a:gd name="T61" fmla="*/ 20 h 90"/>
                <a:gd name="T62" fmla="*/ 66 w 90"/>
                <a:gd name="T63" fmla="*/ 10 h 90"/>
                <a:gd name="T64" fmla="*/ 86 w 90"/>
                <a:gd name="T65" fmla="*/ 4 h 90"/>
                <a:gd name="T66" fmla="*/ 80 w 90"/>
                <a:gd name="T67" fmla="*/ 2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80" y="24"/>
                  </a:moveTo>
                  <a:cubicBezTo>
                    <a:pt x="70" y="34"/>
                    <a:pt x="70" y="34"/>
                    <a:pt x="70" y="34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8"/>
                    <a:pt x="80" y="79"/>
                    <a:pt x="79" y="80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1" y="86"/>
                    <a:pt x="70" y="86"/>
                    <a:pt x="70" y="86"/>
                  </a:cubicBezTo>
                  <a:cubicBezTo>
                    <a:pt x="70" y="86"/>
                    <a:pt x="70" y="86"/>
                    <a:pt x="69" y="86"/>
                  </a:cubicBezTo>
                  <a:cubicBezTo>
                    <a:pt x="69" y="86"/>
                    <a:pt x="68" y="86"/>
                    <a:pt x="68" y="85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82"/>
                    <a:pt x="38" y="83"/>
                    <a:pt x="37" y="83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0"/>
                    <a:pt x="30" y="90"/>
                    <a:pt x="30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29" y="90"/>
                    <a:pt x="29" y="90"/>
                    <a:pt x="28" y="89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1"/>
                    <a:pt x="4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72" y="4"/>
                    <a:pt x="82" y="0"/>
                    <a:pt x="86" y="4"/>
                  </a:cubicBezTo>
                  <a:cubicBezTo>
                    <a:pt x="90" y="8"/>
                    <a:pt x="86" y="18"/>
                    <a:pt x="8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4990F346-0220-0ABC-6AEE-18D5D2857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0151" y="2840038"/>
              <a:ext cx="390525" cy="422275"/>
            </a:xfrm>
            <a:custGeom>
              <a:avLst/>
              <a:gdLst>
                <a:gd name="T0" fmla="*/ 96 w 104"/>
                <a:gd name="T1" fmla="*/ 112 h 112"/>
                <a:gd name="T2" fmla="*/ 0 w 104"/>
                <a:gd name="T3" fmla="*/ 104 h 112"/>
                <a:gd name="T4" fmla="*/ 8 w 104"/>
                <a:gd name="T5" fmla="*/ 16 h 112"/>
                <a:gd name="T6" fmla="*/ 16 w 104"/>
                <a:gd name="T7" fmla="*/ 10 h 112"/>
                <a:gd name="T8" fmla="*/ 30 w 104"/>
                <a:gd name="T9" fmla="*/ 0 h 112"/>
                <a:gd name="T10" fmla="*/ 40 w 104"/>
                <a:gd name="T11" fmla="*/ 16 h 112"/>
                <a:gd name="T12" fmla="*/ 64 w 104"/>
                <a:gd name="T13" fmla="*/ 10 h 112"/>
                <a:gd name="T14" fmla="*/ 78 w 104"/>
                <a:gd name="T15" fmla="*/ 0 h 112"/>
                <a:gd name="T16" fmla="*/ 88 w 104"/>
                <a:gd name="T17" fmla="*/ 16 h 112"/>
                <a:gd name="T18" fmla="*/ 104 w 104"/>
                <a:gd name="T19" fmla="*/ 24 h 112"/>
                <a:gd name="T20" fmla="*/ 26 w 104"/>
                <a:gd name="T21" fmla="*/ 58 h 112"/>
                <a:gd name="T22" fmla="*/ 8 w 104"/>
                <a:gd name="T23" fmla="*/ 40 h 112"/>
                <a:gd name="T24" fmla="*/ 26 w 104"/>
                <a:gd name="T25" fmla="*/ 58 h 112"/>
                <a:gd name="T26" fmla="*/ 26 w 104"/>
                <a:gd name="T27" fmla="*/ 62 h 112"/>
                <a:gd name="T28" fmla="*/ 8 w 104"/>
                <a:gd name="T29" fmla="*/ 82 h 112"/>
                <a:gd name="T30" fmla="*/ 26 w 104"/>
                <a:gd name="T31" fmla="*/ 104 h 112"/>
                <a:gd name="T32" fmla="*/ 8 w 104"/>
                <a:gd name="T33" fmla="*/ 86 h 112"/>
                <a:gd name="T34" fmla="*/ 26 w 104"/>
                <a:gd name="T35" fmla="*/ 104 h 112"/>
                <a:gd name="T36" fmla="*/ 30 w 104"/>
                <a:gd name="T37" fmla="*/ 8 h 112"/>
                <a:gd name="T38" fmla="*/ 24 w 104"/>
                <a:gd name="T39" fmla="*/ 10 h 112"/>
                <a:gd name="T40" fmla="*/ 26 w 104"/>
                <a:gd name="T41" fmla="*/ 30 h 112"/>
                <a:gd name="T42" fmla="*/ 32 w 104"/>
                <a:gd name="T43" fmla="*/ 28 h 112"/>
                <a:gd name="T44" fmla="*/ 50 w 104"/>
                <a:gd name="T45" fmla="*/ 58 h 112"/>
                <a:gd name="T46" fmla="*/ 30 w 104"/>
                <a:gd name="T47" fmla="*/ 40 h 112"/>
                <a:gd name="T48" fmla="*/ 50 w 104"/>
                <a:gd name="T49" fmla="*/ 58 h 112"/>
                <a:gd name="T50" fmla="*/ 50 w 104"/>
                <a:gd name="T51" fmla="*/ 62 h 112"/>
                <a:gd name="T52" fmla="*/ 30 w 104"/>
                <a:gd name="T53" fmla="*/ 82 h 112"/>
                <a:gd name="T54" fmla="*/ 50 w 104"/>
                <a:gd name="T55" fmla="*/ 104 h 112"/>
                <a:gd name="T56" fmla="*/ 30 w 104"/>
                <a:gd name="T57" fmla="*/ 86 h 112"/>
                <a:gd name="T58" fmla="*/ 50 w 104"/>
                <a:gd name="T59" fmla="*/ 104 h 112"/>
                <a:gd name="T60" fmla="*/ 74 w 104"/>
                <a:gd name="T61" fmla="*/ 40 h 112"/>
                <a:gd name="T62" fmla="*/ 54 w 104"/>
                <a:gd name="T63" fmla="*/ 58 h 112"/>
                <a:gd name="T64" fmla="*/ 74 w 104"/>
                <a:gd name="T65" fmla="*/ 82 h 112"/>
                <a:gd name="T66" fmla="*/ 54 w 104"/>
                <a:gd name="T67" fmla="*/ 62 h 112"/>
                <a:gd name="T68" fmla="*/ 74 w 104"/>
                <a:gd name="T69" fmla="*/ 82 h 112"/>
                <a:gd name="T70" fmla="*/ 74 w 104"/>
                <a:gd name="T71" fmla="*/ 86 h 112"/>
                <a:gd name="T72" fmla="*/ 54 w 104"/>
                <a:gd name="T73" fmla="*/ 104 h 112"/>
                <a:gd name="T74" fmla="*/ 80 w 104"/>
                <a:gd name="T75" fmla="*/ 10 h 112"/>
                <a:gd name="T76" fmla="*/ 74 w 104"/>
                <a:gd name="T77" fmla="*/ 8 h 112"/>
                <a:gd name="T78" fmla="*/ 72 w 104"/>
                <a:gd name="T79" fmla="*/ 28 h 112"/>
                <a:gd name="T80" fmla="*/ 78 w 104"/>
                <a:gd name="T81" fmla="*/ 30 h 112"/>
                <a:gd name="T82" fmla="*/ 80 w 104"/>
                <a:gd name="T83" fmla="*/ 10 h 112"/>
                <a:gd name="T84" fmla="*/ 96 w 104"/>
                <a:gd name="T85" fmla="*/ 40 h 112"/>
                <a:gd name="T86" fmla="*/ 78 w 104"/>
                <a:gd name="T87" fmla="*/ 58 h 112"/>
                <a:gd name="T88" fmla="*/ 96 w 104"/>
                <a:gd name="T89" fmla="*/ 82 h 112"/>
                <a:gd name="T90" fmla="*/ 78 w 104"/>
                <a:gd name="T91" fmla="*/ 62 h 112"/>
                <a:gd name="T92" fmla="*/ 96 w 104"/>
                <a:gd name="T93" fmla="*/ 82 h 112"/>
                <a:gd name="T94" fmla="*/ 96 w 104"/>
                <a:gd name="T95" fmla="*/ 86 h 112"/>
                <a:gd name="T96" fmla="*/ 78 w 104"/>
                <a:gd name="T97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4" h="112">
                  <a:moveTo>
                    <a:pt x="104" y="104"/>
                  </a:moveTo>
                  <a:cubicBezTo>
                    <a:pt x="104" y="108"/>
                    <a:pt x="100" y="112"/>
                    <a:pt x="96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12"/>
                    <a:pt x="0" y="108"/>
                    <a:pt x="0" y="10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0"/>
                    <a:pt x="4" y="16"/>
                    <a:pt x="8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5"/>
                    <a:pt x="21" y="0"/>
                    <a:pt x="2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0" y="5"/>
                    <a:pt x="40" y="1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5"/>
                    <a:pt x="69" y="0"/>
                    <a:pt x="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4" y="0"/>
                    <a:pt x="88" y="5"/>
                    <a:pt x="88" y="1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100" y="16"/>
                    <a:pt x="104" y="20"/>
                    <a:pt x="104" y="24"/>
                  </a:cubicBezTo>
                  <a:lnTo>
                    <a:pt x="104" y="104"/>
                  </a:lnTo>
                  <a:close/>
                  <a:moveTo>
                    <a:pt x="26" y="58"/>
                  </a:moveTo>
                  <a:cubicBezTo>
                    <a:pt x="26" y="40"/>
                    <a:pt x="26" y="40"/>
                    <a:pt x="26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58"/>
                    <a:pt x="8" y="58"/>
                    <a:pt x="8" y="58"/>
                  </a:cubicBezTo>
                  <a:lnTo>
                    <a:pt x="26" y="58"/>
                  </a:lnTo>
                  <a:close/>
                  <a:moveTo>
                    <a:pt x="26" y="8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82"/>
                    <a:pt x="8" y="82"/>
                    <a:pt x="8" y="82"/>
                  </a:cubicBezTo>
                  <a:lnTo>
                    <a:pt x="26" y="82"/>
                  </a:lnTo>
                  <a:close/>
                  <a:moveTo>
                    <a:pt x="26" y="104"/>
                  </a:moveTo>
                  <a:cubicBezTo>
                    <a:pt x="26" y="86"/>
                    <a:pt x="26" y="86"/>
                    <a:pt x="26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104"/>
                    <a:pt x="8" y="104"/>
                    <a:pt x="8" y="104"/>
                  </a:cubicBezTo>
                  <a:lnTo>
                    <a:pt x="26" y="104"/>
                  </a:lnTo>
                  <a:close/>
                  <a:moveTo>
                    <a:pt x="32" y="10"/>
                  </a:moveTo>
                  <a:cubicBezTo>
                    <a:pt x="32" y="9"/>
                    <a:pt x="31" y="8"/>
                    <a:pt x="30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4" y="9"/>
                    <a:pt x="24" y="1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9"/>
                    <a:pt x="25" y="30"/>
                    <a:pt x="26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2" y="29"/>
                    <a:pt x="32" y="28"/>
                  </a:cubicBezTo>
                  <a:lnTo>
                    <a:pt x="32" y="10"/>
                  </a:lnTo>
                  <a:close/>
                  <a:moveTo>
                    <a:pt x="50" y="58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8"/>
                    <a:pt x="30" y="58"/>
                    <a:pt x="30" y="58"/>
                  </a:cubicBezTo>
                  <a:lnTo>
                    <a:pt x="50" y="58"/>
                  </a:lnTo>
                  <a:close/>
                  <a:moveTo>
                    <a:pt x="50" y="82"/>
                  </a:moveTo>
                  <a:cubicBezTo>
                    <a:pt x="50" y="62"/>
                    <a:pt x="50" y="62"/>
                    <a:pt x="5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82"/>
                    <a:pt x="30" y="82"/>
                    <a:pt x="30" y="82"/>
                  </a:cubicBezTo>
                  <a:lnTo>
                    <a:pt x="50" y="82"/>
                  </a:lnTo>
                  <a:close/>
                  <a:moveTo>
                    <a:pt x="50" y="104"/>
                  </a:moveTo>
                  <a:cubicBezTo>
                    <a:pt x="50" y="86"/>
                    <a:pt x="50" y="86"/>
                    <a:pt x="50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104"/>
                    <a:pt x="30" y="104"/>
                    <a:pt x="30" y="104"/>
                  </a:cubicBezTo>
                  <a:lnTo>
                    <a:pt x="50" y="104"/>
                  </a:lnTo>
                  <a:close/>
                  <a:moveTo>
                    <a:pt x="74" y="58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74" y="58"/>
                  </a:lnTo>
                  <a:close/>
                  <a:moveTo>
                    <a:pt x="74" y="82"/>
                  </a:moveTo>
                  <a:cubicBezTo>
                    <a:pt x="74" y="62"/>
                    <a:pt x="74" y="62"/>
                    <a:pt x="74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82"/>
                    <a:pt x="54" y="82"/>
                    <a:pt x="54" y="82"/>
                  </a:cubicBezTo>
                  <a:lnTo>
                    <a:pt x="74" y="82"/>
                  </a:lnTo>
                  <a:close/>
                  <a:moveTo>
                    <a:pt x="74" y="104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104"/>
                    <a:pt x="54" y="104"/>
                    <a:pt x="54" y="104"/>
                  </a:cubicBezTo>
                  <a:lnTo>
                    <a:pt x="74" y="104"/>
                  </a:lnTo>
                  <a:close/>
                  <a:moveTo>
                    <a:pt x="80" y="10"/>
                  </a:moveTo>
                  <a:cubicBezTo>
                    <a:pt x="80" y="9"/>
                    <a:pt x="79" y="8"/>
                    <a:pt x="78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3" y="8"/>
                    <a:pt x="72" y="9"/>
                    <a:pt x="72" y="1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9"/>
                    <a:pt x="73" y="30"/>
                    <a:pt x="74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80" y="29"/>
                    <a:pt x="80" y="28"/>
                  </a:cubicBezTo>
                  <a:lnTo>
                    <a:pt x="80" y="10"/>
                  </a:lnTo>
                  <a:close/>
                  <a:moveTo>
                    <a:pt x="96" y="58"/>
                  </a:moveTo>
                  <a:cubicBezTo>
                    <a:pt x="96" y="40"/>
                    <a:pt x="96" y="40"/>
                    <a:pt x="96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58"/>
                    <a:pt x="78" y="58"/>
                    <a:pt x="78" y="58"/>
                  </a:cubicBezTo>
                  <a:lnTo>
                    <a:pt x="96" y="58"/>
                  </a:lnTo>
                  <a:close/>
                  <a:moveTo>
                    <a:pt x="96" y="82"/>
                  </a:moveTo>
                  <a:cubicBezTo>
                    <a:pt x="96" y="62"/>
                    <a:pt x="96" y="62"/>
                    <a:pt x="96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8" y="82"/>
                    <a:pt x="78" y="82"/>
                    <a:pt x="78" y="82"/>
                  </a:cubicBezTo>
                  <a:lnTo>
                    <a:pt x="96" y="82"/>
                  </a:lnTo>
                  <a:close/>
                  <a:moveTo>
                    <a:pt x="96" y="104"/>
                  </a:moveTo>
                  <a:cubicBezTo>
                    <a:pt x="96" y="86"/>
                    <a:pt x="96" y="86"/>
                    <a:pt x="96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104"/>
                    <a:pt x="78" y="104"/>
                    <a:pt x="78" y="104"/>
                  </a:cubicBezTo>
                  <a:lnTo>
                    <a:pt x="9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6">
              <a:extLst>
                <a:ext uri="{FF2B5EF4-FFF2-40B4-BE49-F238E27FC236}">
                  <a16:creationId xmlns:a16="http://schemas.microsoft.com/office/drawing/2014/main" id="{5D898EA9-EF32-B001-0F39-50197B389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0388" y="2847976"/>
              <a:ext cx="420688" cy="376238"/>
            </a:xfrm>
            <a:custGeom>
              <a:avLst/>
              <a:gdLst>
                <a:gd name="T0" fmla="*/ 111 w 112"/>
                <a:gd name="T1" fmla="*/ 24 h 100"/>
                <a:gd name="T2" fmla="*/ 91 w 112"/>
                <a:gd name="T3" fmla="*/ 44 h 100"/>
                <a:gd name="T4" fmla="*/ 90 w 112"/>
                <a:gd name="T5" fmla="*/ 44 h 100"/>
                <a:gd name="T6" fmla="*/ 88 w 112"/>
                <a:gd name="T7" fmla="*/ 42 h 100"/>
                <a:gd name="T8" fmla="*/ 88 w 112"/>
                <a:gd name="T9" fmla="*/ 30 h 100"/>
                <a:gd name="T10" fmla="*/ 72 w 112"/>
                <a:gd name="T11" fmla="*/ 30 h 100"/>
                <a:gd name="T12" fmla="*/ 56 w 112"/>
                <a:gd name="T13" fmla="*/ 43 h 100"/>
                <a:gd name="T14" fmla="*/ 51 w 112"/>
                <a:gd name="T15" fmla="*/ 53 h 100"/>
                <a:gd name="T16" fmla="*/ 16 w 112"/>
                <a:gd name="T17" fmla="*/ 86 h 100"/>
                <a:gd name="T18" fmla="*/ 2 w 112"/>
                <a:gd name="T19" fmla="*/ 86 h 100"/>
                <a:gd name="T20" fmla="*/ 0 w 112"/>
                <a:gd name="T21" fmla="*/ 84 h 100"/>
                <a:gd name="T22" fmla="*/ 0 w 112"/>
                <a:gd name="T23" fmla="*/ 72 h 100"/>
                <a:gd name="T24" fmla="*/ 2 w 112"/>
                <a:gd name="T25" fmla="*/ 70 h 100"/>
                <a:gd name="T26" fmla="*/ 16 w 112"/>
                <a:gd name="T27" fmla="*/ 70 h 100"/>
                <a:gd name="T28" fmla="*/ 32 w 112"/>
                <a:gd name="T29" fmla="*/ 58 h 100"/>
                <a:gd name="T30" fmla="*/ 36 w 112"/>
                <a:gd name="T31" fmla="*/ 47 h 100"/>
                <a:gd name="T32" fmla="*/ 72 w 112"/>
                <a:gd name="T33" fmla="*/ 14 h 100"/>
                <a:gd name="T34" fmla="*/ 88 w 112"/>
                <a:gd name="T35" fmla="*/ 14 h 100"/>
                <a:gd name="T36" fmla="*/ 88 w 112"/>
                <a:gd name="T37" fmla="*/ 2 h 100"/>
                <a:gd name="T38" fmla="*/ 90 w 112"/>
                <a:gd name="T39" fmla="*/ 0 h 100"/>
                <a:gd name="T40" fmla="*/ 91 w 112"/>
                <a:gd name="T41" fmla="*/ 1 h 100"/>
                <a:gd name="T42" fmla="*/ 111 w 112"/>
                <a:gd name="T43" fmla="*/ 21 h 100"/>
                <a:gd name="T44" fmla="*/ 112 w 112"/>
                <a:gd name="T45" fmla="*/ 22 h 100"/>
                <a:gd name="T46" fmla="*/ 111 w 112"/>
                <a:gd name="T47" fmla="*/ 24 h 100"/>
                <a:gd name="T48" fmla="*/ 33 w 112"/>
                <a:gd name="T49" fmla="*/ 45 h 100"/>
                <a:gd name="T50" fmla="*/ 16 w 112"/>
                <a:gd name="T51" fmla="*/ 30 h 100"/>
                <a:gd name="T52" fmla="*/ 2 w 112"/>
                <a:gd name="T53" fmla="*/ 30 h 100"/>
                <a:gd name="T54" fmla="*/ 0 w 112"/>
                <a:gd name="T55" fmla="*/ 28 h 100"/>
                <a:gd name="T56" fmla="*/ 0 w 112"/>
                <a:gd name="T57" fmla="*/ 16 h 100"/>
                <a:gd name="T58" fmla="*/ 2 w 112"/>
                <a:gd name="T59" fmla="*/ 14 h 100"/>
                <a:gd name="T60" fmla="*/ 16 w 112"/>
                <a:gd name="T61" fmla="*/ 14 h 100"/>
                <a:gd name="T62" fmla="*/ 41 w 112"/>
                <a:gd name="T63" fmla="*/ 28 h 100"/>
                <a:gd name="T64" fmla="*/ 33 w 112"/>
                <a:gd name="T65" fmla="*/ 45 h 100"/>
                <a:gd name="T66" fmla="*/ 111 w 112"/>
                <a:gd name="T67" fmla="*/ 79 h 100"/>
                <a:gd name="T68" fmla="*/ 91 w 112"/>
                <a:gd name="T69" fmla="*/ 99 h 100"/>
                <a:gd name="T70" fmla="*/ 90 w 112"/>
                <a:gd name="T71" fmla="*/ 100 h 100"/>
                <a:gd name="T72" fmla="*/ 88 w 112"/>
                <a:gd name="T73" fmla="*/ 98 h 100"/>
                <a:gd name="T74" fmla="*/ 88 w 112"/>
                <a:gd name="T75" fmla="*/ 86 h 100"/>
                <a:gd name="T76" fmla="*/ 46 w 112"/>
                <a:gd name="T77" fmla="*/ 72 h 100"/>
                <a:gd name="T78" fmla="*/ 55 w 112"/>
                <a:gd name="T79" fmla="*/ 55 h 100"/>
                <a:gd name="T80" fmla="*/ 72 w 112"/>
                <a:gd name="T81" fmla="*/ 70 h 100"/>
                <a:gd name="T82" fmla="*/ 88 w 112"/>
                <a:gd name="T83" fmla="*/ 70 h 100"/>
                <a:gd name="T84" fmla="*/ 88 w 112"/>
                <a:gd name="T85" fmla="*/ 58 h 100"/>
                <a:gd name="T86" fmla="*/ 90 w 112"/>
                <a:gd name="T87" fmla="*/ 56 h 100"/>
                <a:gd name="T88" fmla="*/ 91 w 112"/>
                <a:gd name="T89" fmla="*/ 57 h 100"/>
                <a:gd name="T90" fmla="*/ 111 w 112"/>
                <a:gd name="T91" fmla="*/ 77 h 100"/>
                <a:gd name="T92" fmla="*/ 112 w 112"/>
                <a:gd name="T93" fmla="*/ 78 h 100"/>
                <a:gd name="T94" fmla="*/ 111 w 112"/>
                <a:gd name="T95" fmla="*/ 7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" h="100">
                  <a:moveTo>
                    <a:pt x="111" y="24"/>
                  </a:move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0" y="44"/>
                    <a:pt x="90" y="44"/>
                  </a:cubicBezTo>
                  <a:cubicBezTo>
                    <a:pt x="89" y="44"/>
                    <a:pt x="88" y="43"/>
                    <a:pt x="88" y="42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63" y="30"/>
                    <a:pt x="60" y="36"/>
                    <a:pt x="56" y="43"/>
                  </a:cubicBezTo>
                  <a:cubicBezTo>
                    <a:pt x="54" y="46"/>
                    <a:pt x="53" y="50"/>
                    <a:pt x="51" y="53"/>
                  </a:cubicBezTo>
                  <a:cubicBezTo>
                    <a:pt x="44" y="69"/>
                    <a:pt x="36" y="86"/>
                    <a:pt x="16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1" y="86"/>
                    <a:pt x="0" y="85"/>
                    <a:pt x="0" y="8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1"/>
                    <a:pt x="1" y="70"/>
                    <a:pt x="2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24" y="70"/>
                    <a:pt x="28" y="64"/>
                    <a:pt x="32" y="58"/>
                  </a:cubicBezTo>
                  <a:cubicBezTo>
                    <a:pt x="33" y="54"/>
                    <a:pt x="35" y="51"/>
                    <a:pt x="36" y="47"/>
                  </a:cubicBezTo>
                  <a:cubicBezTo>
                    <a:pt x="43" y="31"/>
                    <a:pt x="51" y="14"/>
                    <a:pt x="72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1"/>
                    <a:pt x="89" y="0"/>
                    <a:pt x="90" y="0"/>
                  </a:cubicBezTo>
                  <a:cubicBezTo>
                    <a:pt x="90" y="0"/>
                    <a:pt x="91" y="0"/>
                    <a:pt x="91" y="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3"/>
                    <a:pt x="112" y="23"/>
                    <a:pt x="111" y="24"/>
                  </a:cubicBezTo>
                  <a:close/>
                  <a:moveTo>
                    <a:pt x="33" y="45"/>
                  </a:moveTo>
                  <a:cubicBezTo>
                    <a:pt x="29" y="38"/>
                    <a:pt x="25" y="30"/>
                    <a:pt x="16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7" y="14"/>
                    <a:pt x="35" y="19"/>
                    <a:pt x="41" y="28"/>
                  </a:cubicBezTo>
                  <a:cubicBezTo>
                    <a:pt x="38" y="34"/>
                    <a:pt x="35" y="39"/>
                    <a:pt x="33" y="45"/>
                  </a:cubicBezTo>
                  <a:close/>
                  <a:moveTo>
                    <a:pt x="111" y="79"/>
                  </a:moveTo>
                  <a:cubicBezTo>
                    <a:pt x="91" y="99"/>
                    <a:pt x="91" y="99"/>
                    <a:pt x="91" y="99"/>
                  </a:cubicBezTo>
                  <a:cubicBezTo>
                    <a:pt x="91" y="100"/>
                    <a:pt x="90" y="100"/>
                    <a:pt x="90" y="100"/>
                  </a:cubicBezTo>
                  <a:cubicBezTo>
                    <a:pt x="89" y="100"/>
                    <a:pt x="88" y="99"/>
                    <a:pt x="88" y="98"/>
                  </a:cubicBezTo>
                  <a:cubicBezTo>
                    <a:pt x="88" y="86"/>
                    <a:pt x="88" y="86"/>
                    <a:pt x="88" y="86"/>
                  </a:cubicBezTo>
                  <a:cubicBezTo>
                    <a:pt x="69" y="86"/>
                    <a:pt x="58" y="88"/>
                    <a:pt x="46" y="72"/>
                  </a:cubicBezTo>
                  <a:cubicBezTo>
                    <a:pt x="50" y="67"/>
                    <a:pt x="52" y="61"/>
                    <a:pt x="55" y="55"/>
                  </a:cubicBezTo>
                  <a:cubicBezTo>
                    <a:pt x="58" y="63"/>
                    <a:pt x="62" y="70"/>
                    <a:pt x="72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90" y="56"/>
                    <a:pt x="91" y="56"/>
                    <a:pt x="91" y="5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8"/>
                    <a:pt x="112" y="78"/>
                  </a:cubicBezTo>
                  <a:cubicBezTo>
                    <a:pt x="112" y="79"/>
                    <a:pt x="112" y="79"/>
                    <a:pt x="111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7">
              <a:extLst>
                <a:ext uri="{FF2B5EF4-FFF2-40B4-BE49-F238E27FC236}">
                  <a16:creationId xmlns:a16="http://schemas.microsoft.com/office/drawing/2014/main" id="{E4D84C02-3B84-FCE0-4D75-C3CF90470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3" y="3648076"/>
              <a:ext cx="420688" cy="361950"/>
            </a:xfrm>
            <a:custGeom>
              <a:avLst/>
              <a:gdLst>
                <a:gd name="T0" fmla="*/ 56 w 112"/>
                <a:gd name="T1" fmla="*/ 80 h 96"/>
                <a:gd name="T2" fmla="*/ 47 w 112"/>
                <a:gd name="T3" fmla="*/ 79 h 96"/>
                <a:gd name="T4" fmla="*/ 18 w 112"/>
                <a:gd name="T5" fmla="*/ 95 h 96"/>
                <a:gd name="T6" fmla="*/ 11 w 112"/>
                <a:gd name="T7" fmla="*/ 96 h 96"/>
                <a:gd name="T8" fmla="*/ 8 w 112"/>
                <a:gd name="T9" fmla="*/ 94 h 96"/>
                <a:gd name="T10" fmla="*/ 8 w 112"/>
                <a:gd name="T11" fmla="*/ 93 h 96"/>
                <a:gd name="T12" fmla="*/ 9 w 112"/>
                <a:gd name="T13" fmla="*/ 90 h 96"/>
                <a:gd name="T14" fmla="*/ 21 w 112"/>
                <a:gd name="T15" fmla="*/ 71 h 96"/>
                <a:gd name="T16" fmla="*/ 0 w 112"/>
                <a:gd name="T17" fmla="*/ 40 h 96"/>
                <a:gd name="T18" fmla="*/ 56 w 112"/>
                <a:gd name="T19" fmla="*/ 0 h 96"/>
                <a:gd name="T20" fmla="*/ 112 w 112"/>
                <a:gd name="T21" fmla="*/ 40 h 96"/>
                <a:gd name="T22" fmla="*/ 56 w 112"/>
                <a:gd name="T23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96">
                  <a:moveTo>
                    <a:pt x="56" y="80"/>
                  </a:moveTo>
                  <a:cubicBezTo>
                    <a:pt x="53" y="80"/>
                    <a:pt x="49" y="80"/>
                    <a:pt x="47" y="79"/>
                  </a:cubicBezTo>
                  <a:cubicBezTo>
                    <a:pt x="38" y="87"/>
                    <a:pt x="29" y="92"/>
                    <a:pt x="18" y="95"/>
                  </a:cubicBezTo>
                  <a:cubicBezTo>
                    <a:pt x="16" y="95"/>
                    <a:pt x="13" y="96"/>
                    <a:pt x="11" y="96"/>
                  </a:cubicBezTo>
                  <a:cubicBezTo>
                    <a:pt x="9" y="96"/>
                    <a:pt x="8" y="95"/>
                    <a:pt x="8" y="9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2"/>
                    <a:pt x="8" y="91"/>
                    <a:pt x="9" y="90"/>
                  </a:cubicBezTo>
                  <a:cubicBezTo>
                    <a:pt x="13" y="85"/>
                    <a:pt x="18" y="82"/>
                    <a:pt x="21" y="71"/>
                  </a:cubicBezTo>
                  <a:cubicBezTo>
                    <a:pt x="8" y="64"/>
                    <a:pt x="0" y="53"/>
                    <a:pt x="0" y="40"/>
                  </a:cubicBezTo>
                  <a:cubicBezTo>
                    <a:pt x="0" y="18"/>
                    <a:pt x="25" y="0"/>
                    <a:pt x="56" y="0"/>
                  </a:cubicBezTo>
                  <a:cubicBezTo>
                    <a:pt x="87" y="0"/>
                    <a:pt x="112" y="18"/>
                    <a:pt x="112" y="40"/>
                  </a:cubicBezTo>
                  <a:cubicBezTo>
                    <a:pt x="112" y="62"/>
                    <a:pt x="87" y="80"/>
                    <a:pt x="5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8">
              <a:extLst>
                <a:ext uri="{FF2B5EF4-FFF2-40B4-BE49-F238E27FC236}">
                  <a16:creationId xmlns:a16="http://schemas.microsoft.com/office/drawing/2014/main" id="{40C5CC0F-0C70-6B2C-3B48-E8F287FEB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213" y="3648076"/>
              <a:ext cx="390525" cy="331788"/>
            </a:xfrm>
            <a:custGeom>
              <a:avLst/>
              <a:gdLst>
                <a:gd name="T0" fmla="*/ 104 w 104"/>
                <a:gd name="T1" fmla="*/ 44 h 88"/>
                <a:gd name="T2" fmla="*/ 100 w 104"/>
                <a:gd name="T3" fmla="*/ 48 h 88"/>
                <a:gd name="T4" fmla="*/ 35 w 104"/>
                <a:gd name="T5" fmla="*/ 56 h 88"/>
                <a:gd name="T6" fmla="*/ 36 w 104"/>
                <a:gd name="T7" fmla="*/ 60 h 88"/>
                <a:gd name="T8" fmla="*/ 34 w 104"/>
                <a:gd name="T9" fmla="*/ 64 h 88"/>
                <a:gd name="T10" fmla="*/ 92 w 104"/>
                <a:gd name="T11" fmla="*/ 64 h 88"/>
                <a:gd name="T12" fmla="*/ 96 w 104"/>
                <a:gd name="T13" fmla="*/ 68 h 88"/>
                <a:gd name="T14" fmla="*/ 92 w 104"/>
                <a:gd name="T15" fmla="*/ 72 h 88"/>
                <a:gd name="T16" fmla="*/ 28 w 104"/>
                <a:gd name="T17" fmla="*/ 72 h 88"/>
                <a:gd name="T18" fmla="*/ 24 w 104"/>
                <a:gd name="T19" fmla="*/ 68 h 88"/>
                <a:gd name="T20" fmla="*/ 28 w 104"/>
                <a:gd name="T21" fmla="*/ 59 h 88"/>
                <a:gd name="T22" fmla="*/ 17 w 104"/>
                <a:gd name="T23" fmla="*/ 8 h 88"/>
                <a:gd name="T24" fmla="*/ 4 w 104"/>
                <a:gd name="T25" fmla="*/ 8 h 88"/>
                <a:gd name="T26" fmla="*/ 0 w 104"/>
                <a:gd name="T27" fmla="*/ 4 h 88"/>
                <a:gd name="T28" fmla="*/ 4 w 104"/>
                <a:gd name="T29" fmla="*/ 0 h 88"/>
                <a:gd name="T30" fmla="*/ 20 w 104"/>
                <a:gd name="T31" fmla="*/ 0 h 88"/>
                <a:gd name="T32" fmla="*/ 25 w 104"/>
                <a:gd name="T33" fmla="*/ 8 h 88"/>
                <a:gd name="T34" fmla="*/ 100 w 104"/>
                <a:gd name="T35" fmla="*/ 8 h 88"/>
                <a:gd name="T36" fmla="*/ 104 w 104"/>
                <a:gd name="T37" fmla="*/ 12 h 88"/>
                <a:gd name="T38" fmla="*/ 104 w 104"/>
                <a:gd name="T39" fmla="*/ 44 h 88"/>
                <a:gd name="T40" fmla="*/ 32 w 104"/>
                <a:gd name="T41" fmla="*/ 88 h 88"/>
                <a:gd name="T42" fmla="*/ 24 w 104"/>
                <a:gd name="T43" fmla="*/ 80 h 88"/>
                <a:gd name="T44" fmla="*/ 32 w 104"/>
                <a:gd name="T45" fmla="*/ 72 h 88"/>
                <a:gd name="T46" fmla="*/ 40 w 104"/>
                <a:gd name="T47" fmla="*/ 80 h 88"/>
                <a:gd name="T48" fmla="*/ 32 w 104"/>
                <a:gd name="T49" fmla="*/ 88 h 88"/>
                <a:gd name="T50" fmla="*/ 88 w 104"/>
                <a:gd name="T51" fmla="*/ 88 h 88"/>
                <a:gd name="T52" fmla="*/ 80 w 104"/>
                <a:gd name="T53" fmla="*/ 80 h 88"/>
                <a:gd name="T54" fmla="*/ 88 w 104"/>
                <a:gd name="T55" fmla="*/ 72 h 88"/>
                <a:gd name="T56" fmla="*/ 96 w 104"/>
                <a:gd name="T57" fmla="*/ 80 h 88"/>
                <a:gd name="T58" fmla="*/ 88 w 104"/>
                <a:gd name="T5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88">
                  <a:moveTo>
                    <a:pt x="104" y="44"/>
                  </a:moveTo>
                  <a:cubicBezTo>
                    <a:pt x="104" y="46"/>
                    <a:pt x="102" y="48"/>
                    <a:pt x="100" y="48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7"/>
                    <a:pt x="36" y="58"/>
                    <a:pt x="36" y="60"/>
                  </a:cubicBezTo>
                  <a:cubicBezTo>
                    <a:pt x="36" y="61"/>
                    <a:pt x="35" y="63"/>
                    <a:pt x="34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4" y="64"/>
                    <a:pt x="96" y="66"/>
                    <a:pt x="96" y="68"/>
                  </a:cubicBezTo>
                  <a:cubicBezTo>
                    <a:pt x="96" y="70"/>
                    <a:pt x="94" y="72"/>
                    <a:pt x="92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6" y="72"/>
                    <a:pt x="24" y="70"/>
                    <a:pt x="24" y="68"/>
                  </a:cubicBezTo>
                  <a:cubicBezTo>
                    <a:pt x="24" y="66"/>
                    <a:pt x="27" y="61"/>
                    <a:pt x="28" y="5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5"/>
                    <a:pt x="25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lnTo>
                    <a:pt x="104" y="44"/>
                  </a:lnTo>
                  <a:close/>
                  <a:moveTo>
                    <a:pt x="32" y="88"/>
                  </a:moveTo>
                  <a:cubicBezTo>
                    <a:pt x="28" y="88"/>
                    <a:pt x="24" y="84"/>
                    <a:pt x="24" y="80"/>
                  </a:cubicBezTo>
                  <a:cubicBezTo>
                    <a:pt x="24" y="76"/>
                    <a:pt x="28" y="72"/>
                    <a:pt x="32" y="72"/>
                  </a:cubicBezTo>
                  <a:cubicBezTo>
                    <a:pt x="36" y="72"/>
                    <a:pt x="40" y="76"/>
                    <a:pt x="40" y="80"/>
                  </a:cubicBezTo>
                  <a:cubicBezTo>
                    <a:pt x="40" y="84"/>
                    <a:pt x="36" y="88"/>
                    <a:pt x="32" y="88"/>
                  </a:cubicBezTo>
                  <a:close/>
                  <a:moveTo>
                    <a:pt x="88" y="88"/>
                  </a:moveTo>
                  <a:cubicBezTo>
                    <a:pt x="83" y="88"/>
                    <a:pt x="80" y="84"/>
                    <a:pt x="80" y="80"/>
                  </a:cubicBezTo>
                  <a:cubicBezTo>
                    <a:pt x="80" y="76"/>
                    <a:pt x="83" y="72"/>
                    <a:pt x="88" y="72"/>
                  </a:cubicBezTo>
                  <a:cubicBezTo>
                    <a:pt x="92" y="72"/>
                    <a:pt x="96" y="76"/>
                    <a:pt x="96" y="80"/>
                  </a:cubicBezTo>
                  <a:cubicBezTo>
                    <a:pt x="96" y="84"/>
                    <a:pt x="92" y="88"/>
                    <a:pt x="8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9">
              <a:extLst>
                <a:ext uri="{FF2B5EF4-FFF2-40B4-BE49-F238E27FC236}">
                  <a16:creationId xmlns:a16="http://schemas.microsoft.com/office/drawing/2014/main" id="{11857EEF-04F7-FC16-8178-6087B05C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6" y="3619501"/>
              <a:ext cx="390525" cy="330200"/>
            </a:xfrm>
            <a:custGeom>
              <a:avLst/>
              <a:gdLst>
                <a:gd name="T0" fmla="*/ 104 w 104"/>
                <a:gd name="T1" fmla="*/ 74 h 88"/>
                <a:gd name="T2" fmla="*/ 90 w 104"/>
                <a:gd name="T3" fmla="*/ 88 h 88"/>
                <a:gd name="T4" fmla="*/ 14 w 104"/>
                <a:gd name="T5" fmla="*/ 88 h 88"/>
                <a:gd name="T6" fmla="*/ 0 w 104"/>
                <a:gd name="T7" fmla="*/ 74 h 88"/>
                <a:gd name="T8" fmla="*/ 0 w 104"/>
                <a:gd name="T9" fmla="*/ 14 h 88"/>
                <a:gd name="T10" fmla="*/ 14 w 104"/>
                <a:gd name="T11" fmla="*/ 0 h 88"/>
                <a:gd name="T12" fmla="*/ 34 w 104"/>
                <a:gd name="T13" fmla="*/ 0 h 88"/>
                <a:gd name="T14" fmla="*/ 48 w 104"/>
                <a:gd name="T15" fmla="*/ 14 h 88"/>
                <a:gd name="T16" fmla="*/ 48 w 104"/>
                <a:gd name="T17" fmla="*/ 16 h 88"/>
                <a:gd name="T18" fmla="*/ 90 w 104"/>
                <a:gd name="T19" fmla="*/ 16 h 88"/>
                <a:gd name="T20" fmla="*/ 104 w 104"/>
                <a:gd name="T21" fmla="*/ 30 h 88"/>
                <a:gd name="T22" fmla="*/ 104 w 104"/>
                <a:gd name="T23" fmla="*/ 7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8">
                  <a:moveTo>
                    <a:pt x="104" y="74"/>
                  </a:moveTo>
                  <a:cubicBezTo>
                    <a:pt x="104" y="82"/>
                    <a:pt x="97" y="88"/>
                    <a:pt x="90" y="88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6" y="88"/>
                    <a:pt x="0" y="82"/>
                    <a:pt x="0" y="7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2" y="0"/>
                    <a:pt x="48" y="6"/>
                    <a:pt x="48" y="14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7" y="16"/>
                    <a:pt x="104" y="22"/>
                    <a:pt x="104" y="30"/>
                  </a:cubicBezTo>
                  <a:lnTo>
                    <a:pt x="10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20">
              <a:extLst>
                <a:ext uri="{FF2B5EF4-FFF2-40B4-BE49-F238E27FC236}">
                  <a16:creationId xmlns:a16="http://schemas.microsoft.com/office/drawing/2014/main" id="{8E2160AA-1577-4D77-DCFC-13395FD4E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2276" y="3619501"/>
              <a:ext cx="438150" cy="330200"/>
            </a:xfrm>
            <a:custGeom>
              <a:avLst/>
              <a:gdLst>
                <a:gd name="T0" fmla="*/ 96 w 117"/>
                <a:gd name="T1" fmla="*/ 40 h 88"/>
                <a:gd name="T2" fmla="*/ 44 w 117"/>
                <a:gd name="T3" fmla="*/ 40 h 88"/>
                <a:gd name="T4" fmla="*/ 21 w 117"/>
                <a:gd name="T5" fmla="*/ 50 h 88"/>
                <a:gd name="T6" fmla="*/ 0 w 117"/>
                <a:gd name="T7" fmla="*/ 75 h 88"/>
                <a:gd name="T8" fmla="*/ 0 w 117"/>
                <a:gd name="T9" fmla="*/ 76 h 88"/>
                <a:gd name="T10" fmla="*/ 0 w 117"/>
                <a:gd name="T11" fmla="*/ 74 h 88"/>
                <a:gd name="T12" fmla="*/ 0 w 117"/>
                <a:gd name="T13" fmla="*/ 14 h 88"/>
                <a:gd name="T14" fmla="*/ 14 w 117"/>
                <a:gd name="T15" fmla="*/ 0 h 88"/>
                <a:gd name="T16" fmla="*/ 34 w 117"/>
                <a:gd name="T17" fmla="*/ 0 h 88"/>
                <a:gd name="T18" fmla="*/ 48 w 117"/>
                <a:gd name="T19" fmla="*/ 14 h 88"/>
                <a:gd name="T20" fmla="*/ 48 w 117"/>
                <a:gd name="T21" fmla="*/ 16 h 88"/>
                <a:gd name="T22" fmla="*/ 82 w 117"/>
                <a:gd name="T23" fmla="*/ 16 h 88"/>
                <a:gd name="T24" fmla="*/ 96 w 117"/>
                <a:gd name="T25" fmla="*/ 30 h 88"/>
                <a:gd name="T26" fmla="*/ 96 w 117"/>
                <a:gd name="T27" fmla="*/ 40 h 88"/>
                <a:gd name="T28" fmla="*/ 115 w 117"/>
                <a:gd name="T29" fmla="*/ 56 h 88"/>
                <a:gd name="T30" fmla="*/ 94 w 117"/>
                <a:gd name="T31" fmla="*/ 80 h 88"/>
                <a:gd name="T32" fmla="*/ 78 w 117"/>
                <a:gd name="T33" fmla="*/ 88 h 88"/>
                <a:gd name="T34" fmla="*/ 10 w 117"/>
                <a:gd name="T35" fmla="*/ 88 h 88"/>
                <a:gd name="T36" fmla="*/ 4 w 117"/>
                <a:gd name="T37" fmla="*/ 84 h 88"/>
                <a:gd name="T38" fmla="*/ 6 w 117"/>
                <a:gd name="T39" fmla="*/ 80 h 88"/>
                <a:gd name="T40" fmla="*/ 27 w 117"/>
                <a:gd name="T41" fmla="*/ 56 h 88"/>
                <a:gd name="T42" fmla="*/ 44 w 117"/>
                <a:gd name="T43" fmla="*/ 48 h 88"/>
                <a:gd name="T44" fmla="*/ 112 w 117"/>
                <a:gd name="T45" fmla="*/ 48 h 88"/>
                <a:gd name="T46" fmla="*/ 117 w 117"/>
                <a:gd name="T47" fmla="*/ 51 h 88"/>
                <a:gd name="T48" fmla="*/ 115 w 117"/>
                <a:gd name="T49" fmla="*/ 5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88">
                  <a:moveTo>
                    <a:pt x="96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36" y="40"/>
                    <a:pt x="26" y="44"/>
                    <a:pt x="21" y="5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5"/>
                    <a:pt x="0" y="74"/>
                    <a:pt x="0" y="7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8" y="6"/>
                    <a:pt x="48" y="14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9" y="16"/>
                    <a:pt x="96" y="22"/>
                    <a:pt x="96" y="30"/>
                  </a:cubicBezTo>
                  <a:lnTo>
                    <a:pt x="96" y="40"/>
                  </a:lnTo>
                  <a:close/>
                  <a:moveTo>
                    <a:pt x="115" y="56"/>
                  </a:moveTo>
                  <a:cubicBezTo>
                    <a:pt x="94" y="80"/>
                    <a:pt x="94" y="80"/>
                    <a:pt x="94" y="80"/>
                  </a:cubicBezTo>
                  <a:cubicBezTo>
                    <a:pt x="90" y="85"/>
                    <a:pt x="83" y="88"/>
                    <a:pt x="78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4" y="87"/>
                    <a:pt x="4" y="84"/>
                  </a:cubicBezTo>
                  <a:cubicBezTo>
                    <a:pt x="4" y="83"/>
                    <a:pt x="5" y="81"/>
                    <a:pt x="6" y="80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31" y="51"/>
                    <a:pt x="38" y="48"/>
                    <a:pt x="4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7" y="49"/>
                    <a:pt x="117" y="51"/>
                  </a:cubicBezTo>
                  <a:cubicBezTo>
                    <a:pt x="117" y="53"/>
                    <a:pt x="116" y="54"/>
                    <a:pt x="11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1">
              <a:extLst>
                <a:ext uri="{FF2B5EF4-FFF2-40B4-BE49-F238E27FC236}">
                  <a16:creationId xmlns:a16="http://schemas.microsoft.com/office/drawing/2014/main" id="{74C38113-9AE6-0E83-0804-6EE1D1390A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2513" y="3619501"/>
              <a:ext cx="481013" cy="360363"/>
            </a:xfrm>
            <a:custGeom>
              <a:avLst/>
              <a:gdLst>
                <a:gd name="T0" fmla="*/ 303 w 303"/>
                <a:gd name="T1" fmla="*/ 227 h 227"/>
                <a:gd name="T2" fmla="*/ 0 w 303"/>
                <a:gd name="T3" fmla="*/ 227 h 227"/>
                <a:gd name="T4" fmla="*/ 0 w 303"/>
                <a:gd name="T5" fmla="*/ 0 h 227"/>
                <a:gd name="T6" fmla="*/ 19 w 303"/>
                <a:gd name="T7" fmla="*/ 0 h 227"/>
                <a:gd name="T8" fmla="*/ 19 w 303"/>
                <a:gd name="T9" fmla="*/ 208 h 227"/>
                <a:gd name="T10" fmla="*/ 303 w 303"/>
                <a:gd name="T11" fmla="*/ 208 h 227"/>
                <a:gd name="T12" fmla="*/ 303 w 303"/>
                <a:gd name="T13" fmla="*/ 227 h 227"/>
                <a:gd name="T14" fmla="*/ 94 w 303"/>
                <a:gd name="T15" fmla="*/ 189 h 227"/>
                <a:gd name="T16" fmla="*/ 57 w 303"/>
                <a:gd name="T17" fmla="*/ 189 h 227"/>
                <a:gd name="T18" fmla="*/ 57 w 303"/>
                <a:gd name="T19" fmla="*/ 113 h 227"/>
                <a:gd name="T20" fmla="*/ 94 w 303"/>
                <a:gd name="T21" fmla="*/ 113 h 227"/>
                <a:gd name="T22" fmla="*/ 94 w 303"/>
                <a:gd name="T23" fmla="*/ 189 h 227"/>
                <a:gd name="T24" fmla="*/ 151 w 303"/>
                <a:gd name="T25" fmla="*/ 189 h 227"/>
                <a:gd name="T26" fmla="*/ 113 w 303"/>
                <a:gd name="T27" fmla="*/ 189 h 227"/>
                <a:gd name="T28" fmla="*/ 113 w 303"/>
                <a:gd name="T29" fmla="*/ 37 h 227"/>
                <a:gd name="T30" fmla="*/ 151 w 303"/>
                <a:gd name="T31" fmla="*/ 37 h 227"/>
                <a:gd name="T32" fmla="*/ 151 w 303"/>
                <a:gd name="T33" fmla="*/ 189 h 227"/>
                <a:gd name="T34" fmla="*/ 208 w 303"/>
                <a:gd name="T35" fmla="*/ 189 h 227"/>
                <a:gd name="T36" fmla="*/ 170 w 303"/>
                <a:gd name="T37" fmla="*/ 189 h 227"/>
                <a:gd name="T38" fmla="*/ 170 w 303"/>
                <a:gd name="T39" fmla="*/ 75 h 227"/>
                <a:gd name="T40" fmla="*/ 208 w 303"/>
                <a:gd name="T41" fmla="*/ 75 h 227"/>
                <a:gd name="T42" fmla="*/ 208 w 303"/>
                <a:gd name="T43" fmla="*/ 189 h 227"/>
                <a:gd name="T44" fmla="*/ 265 w 303"/>
                <a:gd name="T45" fmla="*/ 189 h 227"/>
                <a:gd name="T46" fmla="*/ 227 w 303"/>
                <a:gd name="T47" fmla="*/ 189 h 227"/>
                <a:gd name="T48" fmla="*/ 227 w 303"/>
                <a:gd name="T49" fmla="*/ 18 h 227"/>
                <a:gd name="T50" fmla="*/ 265 w 303"/>
                <a:gd name="T51" fmla="*/ 18 h 227"/>
                <a:gd name="T52" fmla="*/ 265 w 303"/>
                <a:gd name="T53" fmla="*/ 18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227">
                  <a:moveTo>
                    <a:pt x="303" y="227"/>
                  </a:moveTo>
                  <a:lnTo>
                    <a:pt x="0" y="22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208"/>
                  </a:lnTo>
                  <a:lnTo>
                    <a:pt x="303" y="208"/>
                  </a:lnTo>
                  <a:lnTo>
                    <a:pt x="303" y="227"/>
                  </a:lnTo>
                  <a:close/>
                  <a:moveTo>
                    <a:pt x="94" y="189"/>
                  </a:moveTo>
                  <a:lnTo>
                    <a:pt x="57" y="189"/>
                  </a:lnTo>
                  <a:lnTo>
                    <a:pt x="57" y="113"/>
                  </a:lnTo>
                  <a:lnTo>
                    <a:pt x="94" y="113"/>
                  </a:lnTo>
                  <a:lnTo>
                    <a:pt x="94" y="189"/>
                  </a:lnTo>
                  <a:close/>
                  <a:moveTo>
                    <a:pt x="151" y="189"/>
                  </a:moveTo>
                  <a:lnTo>
                    <a:pt x="113" y="189"/>
                  </a:lnTo>
                  <a:lnTo>
                    <a:pt x="113" y="37"/>
                  </a:lnTo>
                  <a:lnTo>
                    <a:pt x="151" y="37"/>
                  </a:lnTo>
                  <a:lnTo>
                    <a:pt x="151" y="189"/>
                  </a:lnTo>
                  <a:close/>
                  <a:moveTo>
                    <a:pt x="208" y="189"/>
                  </a:moveTo>
                  <a:lnTo>
                    <a:pt x="170" y="189"/>
                  </a:lnTo>
                  <a:lnTo>
                    <a:pt x="170" y="75"/>
                  </a:lnTo>
                  <a:lnTo>
                    <a:pt x="208" y="75"/>
                  </a:lnTo>
                  <a:lnTo>
                    <a:pt x="208" y="189"/>
                  </a:lnTo>
                  <a:close/>
                  <a:moveTo>
                    <a:pt x="265" y="189"/>
                  </a:moveTo>
                  <a:lnTo>
                    <a:pt x="227" y="189"/>
                  </a:lnTo>
                  <a:lnTo>
                    <a:pt x="227" y="18"/>
                  </a:lnTo>
                  <a:lnTo>
                    <a:pt x="265" y="18"/>
                  </a:lnTo>
                  <a:lnTo>
                    <a:pt x="265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22">
              <a:extLst>
                <a:ext uri="{FF2B5EF4-FFF2-40B4-BE49-F238E27FC236}">
                  <a16:creationId xmlns:a16="http://schemas.microsoft.com/office/drawing/2014/main" id="{50B9C2FE-6329-0450-0264-5E04CFBBA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7363" y="3619501"/>
              <a:ext cx="357188" cy="360363"/>
            </a:xfrm>
            <a:custGeom>
              <a:avLst/>
              <a:gdLst>
                <a:gd name="T0" fmla="*/ 95 w 95"/>
                <a:gd name="T1" fmla="*/ 78 h 96"/>
                <a:gd name="T2" fmla="*/ 77 w 95"/>
                <a:gd name="T3" fmla="*/ 96 h 96"/>
                <a:gd name="T4" fmla="*/ 18 w 95"/>
                <a:gd name="T5" fmla="*/ 96 h 96"/>
                <a:gd name="T6" fmla="*/ 0 w 95"/>
                <a:gd name="T7" fmla="*/ 78 h 96"/>
                <a:gd name="T8" fmla="*/ 0 w 95"/>
                <a:gd name="T9" fmla="*/ 18 h 96"/>
                <a:gd name="T10" fmla="*/ 18 w 95"/>
                <a:gd name="T11" fmla="*/ 0 h 96"/>
                <a:gd name="T12" fmla="*/ 77 w 95"/>
                <a:gd name="T13" fmla="*/ 0 h 96"/>
                <a:gd name="T14" fmla="*/ 95 w 95"/>
                <a:gd name="T15" fmla="*/ 18 h 96"/>
                <a:gd name="T16" fmla="*/ 95 w 95"/>
                <a:gd name="T17" fmla="*/ 78 h 96"/>
                <a:gd name="T18" fmla="*/ 72 w 95"/>
                <a:gd name="T19" fmla="*/ 32 h 96"/>
                <a:gd name="T20" fmla="*/ 78 w 95"/>
                <a:gd name="T21" fmla="*/ 25 h 96"/>
                <a:gd name="T22" fmla="*/ 69 w 95"/>
                <a:gd name="T23" fmla="*/ 28 h 96"/>
                <a:gd name="T24" fmla="*/ 60 w 95"/>
                <a:gd name="T25" fmla="*/ 24 h 96"/>
                <a:gd name="T26" fmla="*/ 47 w 95"/>
                <a:gd name="T27" fmla="*/ 37 h 96"/>
                <a:gd name="T28" fmla="*/ 47 w 95"/>
                <a:gd name="T29" fmla="*/ 40 h 96"/>
                <a:gd name="T30" fmla="*/ 20 w 95"/>
                <a:gd name="T31" fmla="*/ 26 h 96"/>
                <a:gd name="T32" fmla="*/ 18 w 95"/>
                <a:gd name="T33" fmla="*/ 33 h 96"/>
                <a:gd name="T34" fmla="*/ 24 w 95"/>
                <a:gd name="T35" fmla="*/ 44 h 96"/>
                <a:gd name="T36" fmla="*/ 18 w 95"/>
                <a:gd name="T37" fmla="*/ 42 h 96"/>
                <a:gd name="T38" fmla="*/ 18 w 95"/>
                <a:gd name="T39" fmla="*/ 42 h 96"/>
                <a:gd name="T40" fmla="*/ 28 w 95"/>
                <a:gd name="T41" fmla="*/ 55 h 96"/>
                <a:gd name="T42" fmla="*/ 25 w 95"/>
                <a:gd name="T43" fmla="*/ 56 h 96"/>
                <a:gd name="T44" fmla="*/ 23 w 95"/>
                <a:gd name="T45" fmla="*/ 56 h 96"/>
                <a:gd name="T46" fmla="*/ 35 w 95"/>
                <a:gd name="T47" fmla="*/ 65 h 96"/>
                <a:gd name="T48" fmla="*/ 19 w 95"/>
                <a:gd name="T49" fmla="*/ 70 h 96"/>
                <a:gd name="T50" fmla="*/ 16 w 95"/>
                <a:gd name="T51" fmla="*/ 70 h 96"/>
                <a:gd name="T52" fmla="*/ 36 w 95"/>
                <a:gd name="T53" fmla="*/ 76 h 96"/>
                <a:gd name="T54" fmla="*/ 73 w 95"/>
                <a:gd name="T55" fmla="*/ 39 h 96"/>
                <a:gd name="T56" fmla="*/ 73 w 95"/>
                <a:gd name="T57" fmla="*/ 37 h 96"/>
                <a:gd name="T58" fmla="*/ 79 w 95"/>
                <a:gd name="T59" fmla="*/ 30 h 96"/>
                <a:gd name="T60" fmla="*/ 72 w 95"/>
                <a:gd name="T61" fmla="*/ 3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96">
                  <a:moveTo>
                    <a:pt x="95" y="78"/>
                  </a:moveTo>
                  <a:cubicBezTo>
                    <a:pt x="95" y="88"/>
                    <a:pt x="87" y="96"/>
                    <a:pt x="7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7" y="0"/>
                    <a:pt x="95" y="8"/>
                    <a:pt x="95" y="18"/>
                  </a:cubicBezTo>
                  <a:lnTo>
                    <a:pt x="95" y="78"/>
                  </a:lnTo>
                  <a:close/>
                  <a:moveTo>
                    <a:pt x="72" y="32"/>
                  </a:moveTo>
                  <a:cubicBezTo>
                    <a:pt x="75" y="31"/>
                    <a:pt x="77" y="28"/>
                    <a:pt x="78" y="25"/>
                  </a:cubicBezTo>
                  <a:cubicBezTo>
                    <a:pt x="75" y="26"/>
                    <a:pt x="72" y="28"/>
                    <a:pt x="69" y="28"/>
                  </a:cubicBezTo>
                  <a:cubicBezTo>
                    <a:pt x="67" y="26"/>
                    <a:pt x="64" y="24"/>
                    <a:pt x="60" y="24"/>
                  </a:cubicBezTo>
                  <a:cubicBezTo>
                    <a:pt x="53" y="24"/>
                    <a:pt x="47" y="30"/>
                    <a:pt x="47" y="37"/>
                  </a:cubicBezTo>
                  <a:cubicBezTo>
                    <a:pt x="47" y="38"/>
                    <a:pt x="47" y="39"/>
                    <a:pt x="47" y="40"/>
                  </a:cubicBezTo>
                  <a:cubicBezTo>
                    <a:pt x="36" y="40"/>
                    <a:pt x="26" y="34"/>
                    <a:pt x="20" y="26"/>
                  </a:cubicBezTo>
                  <a:cubicBezTo>
                    <a:pt x="19" y="28"/>
                    <a:pt x="18" y="31"/>
                    <a:pt x="18" y="33"/>
                  </a:cubicBezTo>
                  <a:cubicBezTo>
                    <a:pt x="18" y="38"/>
                    <a:pt x="20" y="42"/>
                    <a:pt x="24" y="44"/>
                  </a:cubicBezTo>
                  <a:cubicBezTo>
                    <a:pt x="22" y="44"/>
                    <a:pt x="20" y="43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9"/>
                    <a:pt x="22" y="54"/>
                    <a:pt x="28" y="55"/>
                  </a:cubicBezTo>
                  <a:cubicBezTo>
                    <a:pt x="27" y="56"/>
                    <a:pt x="26" y="56"/>
                    <a:pt x="25" y="56"/>
                  </a:cubicBezTo>
                  <a:cubicBezTo>
                    <a:pt x="24" y="56"/>
                    <a:pt x="24" y="56"/>
                    <a:pt x="23" y="56"/>
                  </a:cubicBezTo>
                  <a:cubicBezTo>
                    <a:pt x="24" y="61"/>
                    <a:pt x="29" y="65"/>
                    <a:pt x="35" y="65"/>
                  </a:cubicBezTo>
                  <a:cubicBezTo>
                    <a:pt x="30" y="68"/>
                    <a:pt x="25" y="70"/>
                    <a:pt x="19" y="70"/>
                  </a:cubicBezTo>
                  <a:cubicBezTo>
                    <a:pt x="18" y="70"/>
                    <a:pt x="17" y="70"/>
                    <a:pt x="16" y="70"/>
                  </a:cubicBezTo>
                  <a:cubicBezTo>
                    <a:pt x="21" y="74"/>
                    <a:pt x="28" y="76"/>
                    <a:pt x="36" y="76"/>
                  </a:cubicBezTo>
                  <a:cubicBezTo>
                    <a:pt x="60" y="76"/>
                    <a:pt x="73" y="56"/>
                    <a:pt x="73" y="39"/>
                  </a:cubicBezTo>
                  <a:cubicBezTo>
                    <a:pt x="73" y="38"/>
                    <a:pt x="73" y="37"/>
                    <a:pt x="73" y="37"/>
                  </a:cubicBezTo>
                  <a:cubicBezTo>
                    <a:pt x="75" y="35"/>
                    <a:pt x="78" y="33"/>
                    <a:pt x="79" y="30"/>
                  </a:cubicBezTo>
                  <a:cubicBezTo>
                    <a:pt x="77" y="31"/>
                    <a:pt x="75" y="32"/>
                    <a:pt x="7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3">
              <a:extLst>
                <a:ext uri="{FF2B5EF4-FFF2-40B4-BE49-F238E27FC236}">
                  <a16:creationId xmlns:a16="http://schemas.microsoft.com/office/drawing/2014/main" id="{BFA510E4-9AB4-BC79-A0AB-8C25FDEF4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301" y="3619501"/>
              <a:ext cx="360363" cy="360363"/>
            </a:xfrm>
            <a:custGeom>
              <a:avLst/>
              <a:gdLst>
                <a:gd name="T0" fmla="*/ 96 w 96"/>
                <a:gd name="T1" fmla="*/ 18 h 96"/>
                <a:gd name="T2" fmla="*/ 96 w 96"/>
                <a:gd name="T3" fmla="*/ 78 h 96"/>
                <a:gd name="T4" fmla="*/ 78 w 96"/>
                <a:gd name="T5" fmla="*/ 96 h 96"/>
                <a:gd name="T6" fmla="*/ 67 w 96"/>
                <a:gd name="T7" fmla="*/ 96 h 96"/>
                <a:gd name="T8" fmla="*/ 67 w 96"/>
                <a:gd name="T9" fmla="*/ 59 h 96"/>
                <a:gd name="T10" fmla="*/ 79 w 96"/>
                <a:gd name="T11" fmla="*/ 59 h 96"/>
                <a:gd name="T12" fmla="*/ 81 w 96"/>
                <a:gd name="T13" fmla="*/ 44 h 96"/>
                <a:gd name="T14" fmla="*/ 67 w 96"/>
                <a:gd name="T15" fmla="*/ 44 h 96"/>
                <a:gd name="T16" fmla="*/ 67 w 96"/>
                <a:gd name="T17" fmla="*/ 35 h 96"/>
                <a:gd name="T18" fmla="*/ 74 w 96"/>
                <a:gd name="T19" fmla="*/ 28 h 96"/>
                <a:gd name="T20" fmla="*/ 81 w 96"/>
                <a:gd name="T21" fmla="*/ 28 h 96"/>
                <a:gd name="T22" fmla="*/ 81 w 96"/>
                <a:gd name="T23" fmla="*/ 15 h 96"/>
                <a:gd name="T24" fmla="*/ 70 w 96"/>
                <a:gd name="T25" fmla="*/ 15 h 96"/>
                <a:gd name="T26" fmla="*/ 52 w 96"/>
                <a:gd name="T27" fmla="*/ 34 h 96"/>
                <a:gd name="T28" fmla="*/ 52 w 96"/>
                <a:gd name="T29" fmla="*/ 44 h 96"/>
                <a:gd name="T30" fmla="*/ 39 w 96"/>
                <a:gd name="T31" fmla="*/ 44 h 96"/>
                <a:gd name="T32" fmla="*/ 39 w 96"/>
                <a:gd name="T33" fmla="*/ 59 h 96"/>
                <a:gd name="T34" fmla="*/ 52 w 96"/>
                <a:gd name="T35" fmla="*/ 59 h 96"/>
                <a:gd name="T36" fmla="*/ 52 w 96"/>
                <a:gd name="T37" fmla="*/ 96 h 96"/>
                <a:gd name="T38" fmla="*/ 18 w 96"/>
                <a:gd name="T39" fmla="*/ 96 h 96"/>
                <a:gd name="T40" fmla="*/ 0 w 96"/>
                <a:gd name="T41" fmla="*/ 78 h 96"/>
                <a:gd name="T42" fmla="*/ 0 w 96"/>
                <a:gd name="T43" fmla="*/ 18 h 96"/>
                <a:gd name="T44" fmla="*/ 18 w 96"/>
                <a:gd name="T45" fmla="*/ 0 h 96"/>
                <a:gd name="T46" fmla="*/ 78 w 96"/>
                <a:gd name="T47" fmla="*/ 0 h 96"/>
                <a:gd name="T48" fmla="*/ 96 w 96"/>
                <a:gd name="T4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96" y="18"/>
                  </a:moveTo>
                  <a:cubicBezTo>
                    <a:pt x="96" y="78"/>
                    <a:pt x="96" y="78"/>
                    <a:pt x="96" y="78"/>
                  </a:cubicBezTo>
                  <a:cubicBezTo>
                    <a:pt x="96" y="88"/>
                    <a:pt x="88" y="96"/>
                    <a:pt x="78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1"/>
                    <a:pt x="68" y="28"/>
                    <a:pt x="74" y="28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76" y="15"/>
                    <a:pt x="70" y="15"/>
                  </a:cubicBezTo>
                  <a:cubicBezTo>
                    <a:pt x="59" y="15"/>
                    <a:pt x="52" y="21"/>
                    <a:pt x="52" y="3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8" y="0"/>
                    <a:pt x="96" y="8"/>
                    <a:pt x="9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4">
              <a:extLst>
                <a:ext uri="{FF2B5EF4-FFF2-40B4-BE49-F238E27FC236}">
                  <a16:creationId xmlns:a16="http://schemas.microsoft.com/office/drawing/2014/main" id="{B9A39065-0AC1-E61B-A8E2-AC1D336A7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6251" y="3619501"/>
              <a:ext cx="419100" cy="360363"/>
            </a:xfrm>
            <a:custGeom>
              <a:avLst/>
              <a:gdLst>
                <a:gd name="T0" fmla="*/ 112 w 112"/>
                <a:gd name="T1" fmla="*/ 88 h 96"/>
                <a:gd name="T2" fmla="*/ 104 w 112"/>
                <a:gd name="T3" fmla="*/ 96 h 96"/>
                <a:gd name="T4" fmla="*/ 8 w 112"/>
                <a:gd name="T5" fmla="*/ 96 h 96"/>
                <a:gd name="T6" fmla="*/ 0 w 112"/>
                <a:gd name="T7" fmla="*/ 88 h 96"/>
                <a:gd name="T8" fmla="*/ 0 w 112"/>
                <a:gd name="T9" fmla="*/ 8 h 96"/>
                <a:gd name="T10" fmla="*/ 8 w 112"/>
                <a:gd name="T11" fmla="*/ 0 h 96"/>
                <a:gd name="T12" fmla="*/ 104 w 112"/>
                <a:gd name="T13" fmla="*/ 0 h 96"/>
                <a:gd name="T14" fmla="*/ 112 w 112"/>
                <a:gd name="T15" fmla="*/ 8 h 96"/>
                <a:gd name="T16" fmla="*/ 112 w 112"/>
                <a:gd name="T17" fmla="*/ 88 h 96"/>
                <a:gd name="T18" fmla="*/ 104 w 112"/>
                <a:gd name="T19" fmla="*/ 24 h 96"/>
                <a:gd name="T20" fmla="*/ 104 w 112"/>
                <a:gd name="T21" fmla="*/ 17 h 96"/>
                <a:gd name="T22" fmla="*/ 104 w 112"/>
                <a:gd name="T23" fmla="*/ 8 h 96"/>
                <a:gd name="T24" fmla="*/ 52 w 112"/>
                <a:gd name="T25" fmla="*/ 8 h 96"/>
                <a:gd name="T26" fmla="*/ 48 w 112"/>
                <a:gd name="T27" fmla="*/ 16 h 96"/>
                <a:gd name="T28" fmla="*/ 8 w 112"/>
                <a:gd name="T29" fmla="*/ 16 h 96"/>
                <a:gd name="T30" fmla="*/ 8 w 112"/>
                <a:gd name="T31" fmla="*/ 24 h 96"/>
                <a:gd name="T32" fmla="*/ 104 w 112"/>
                <a:gd name="T33" fmla="*/ 24 h 96"/>
                <a:gd name="T34" fmla="*/ 104 w 112"/>
                <a:gd name="T35" fmla="*/ 88 h 96"/>
                <a:gd name="T36" fmla="*/ 104 w 112"/>
                <a:gd name="T37" fmla="*/ 80 h 96"/>
                <a:gd name="T38" fmla="*/ 8 w 112"/>
                <a:gd name="T39" fmla="*/ 80 h 96"/>
                <a:gd name="T40" fmla="*/ 8 w 112"/>
                <a:gd name="T41" fmla="*/ 88 h 96"/>
                <a:gd name="T42" fmla="*/ 104 w 112"/>
                <a:gd name="T43" fmla="*/ 88 h 96"/>
                <a:gd name="T44" fmla="*/ 40 w 112"/>
                <a:gd name="T45" fmla="*/ 12 h 96"/>
                <a:gd name="T46" fmla="*/ 40 w 112"/>
                <a:gd name="T47" fmla="*/ 4 h 96"/>
                <a:gd name="T48" fmla="*/ 16 w 112"/>
                <a:gd name="T49" fmla="*/ 4 h 96"/>
                <a:gd name="T50" fmla="*/ 16 w 112"/>
                <a:gd name="T51" fmla="*/ 12 h 96"/>
                <a:gd name="T52" fmla="*/ 40 w 112"/>
                <a:gd name="T53" fmla="*/ 12 h 96"/>
                <a:gd name="T54" fmla="*/ 56 w 112"/>
                <a:gd name="T55" fmla="*/ 28 h 96"/>
                <a:gd name="T56" fmla="*/ 32 w 112"/>
                <a:gd name="T57" fmla="*/ 52 h 96"/>
                <a:gd name="T58" fmla="*/ 56 w 112"/>
                <a:gd name="T59" fmla="*/ 76 h 96"/>
                <a:gd name="T60" fmla="*/ 80 w 112"/>
                <a:gd name="T61" fmla="*/ 52 h 96"/>
                <a:gd name="T62" fmla="*/ 56 w 112"/>
                <a:gd name="T63" fmla="*/ 28 h 96"/>
                <a:gd name="T64" fmla="*/ 56 w 112"/>
                <a:gd name="T65" fmla="*/ 68 h 96"/>
                <a:gd name="T66" fmla="*/ 40 w 112"/>
                <a:gd name="T67" fmla="*/ 52 h 96"/>
                <a:gd name="T68" fmla="*/ 56 w 112"/>
                <a:gd name="T69" fmla="*/ 36 h 96"/>
                <a:gd name="T70" fmla="*/ 72 w 112"/>
                <a:gd name="T71" fmla="*/ 52 h 96"/>
                <a:gd name="T72" fmla="*/ 56 w 112"/>
                <a:gd name="T73" fmla="*/ 68 h 96"/>
                <a:gd name="T74" fmla="*/ 56 w 112"/>
                <a:gd name="T75" fmla="*/ 42 h 96"/>
                <a:gd name="T76" fmla="*/ 46 w 112"/>
                <a:gd name="T77" fmla="*/ 52 h 96"/>
                <a:gd name="T78" fmla="*/ 48 w 112"/>
                <a:gd name="T79" fmla="*/ 54 h 96"/>
                <a:gd name="T80" fmla="*/ 50 w 112"/>
                <a:gd name="T81" fmla="*/ 52 h 96"/>
                <a:gd name="T82" fmla="*/ 56 w 112"/>
                <a:gd name="T83" fmla="*/ 46 h 96"/>
                <a:gd name="T84" fmla="*/ 58 w 112"/>
                <a:gd name="T85" fmla="*/ 44 h 96"/>
                <a:gd name="T86" fmla="*/ 56 w 112"/>
                <a:gd name="T8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" h="96">
                  <a:moveTo>
                    <a:pt x="112" y="88"/>
                  </a:moveTo>
                  <a:cubicBezTo>
                    <a:pt x="112" y="92"/>
                    <a:pt x="109" y="96"/>
                    <a:pt x="104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2"/>
                    <a:pt x="0" y="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9" y="0"/>
                    <a:pt x="112" y="4"/>
                    <a:pt x="112" y="8"/>
                  </a:cubicBezTo>
                  <a:lnTo>
                    <a:pt x="112" y="88"/>
                  </a:lnTo>
                  <a:close/>
                  <a:moveTo>
                    <a:pt x="104" y="24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104" y="24"/>
                  </a:lnTo>
                  <a:close/>
                  <a:moveTo>
                    <a:pt x="104" y="88"/>
                  </a:moveTo>
                  <a:cubicBezTo>
                    <a:pt x="104" y="80"/>
                    <a:pt x="104" y="80"/>
                    <a:pt x="104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8"/>
                    <a:pt x="8" y="88"/>
                    <a:pt x="8" y="88"/>
                  </a:cubicBezTo>
                  <a:lnTo>
                    <a:pt x="104" y="88"/>
                  </a:lnTo>
                  <a:close/>
                  <a:moveTo>
                    <a:pt x="40" y="12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2"/>
                    <a:pt x="16" y="12"/>
                    <a:pt x="16" y="12"/>
                  </a:cubicBezTo>
                  <a:lnTo>
                    <a:pt x="40" y="12"/>
                  </a:lnTo>
                  <a:close/>
                  <a:moveTo>
                    <a:pt x="56" y="28"/>
                  </a:moveTo>
                  <a:cubicBezTo>
                    <a:pt x="43" y="28"/>
                    <a:pt x="32" y="39"/>
                    <a:pt x="32" y="52"/>
                  </a:cubicBezTo>
                  <a:cubicBezTo>
                    <a:pt x="32" y="65"/>
                    <a:pt x="43" y="76"/>
                    <a:pt x="56" y="76"/>
                  </a:cubicBezTo>
                  <a:cubicBezTo>
                    <a:pt x="69" y="76"/>
                    <a:pt x="80" y="65"/>
                    <a:pt x="80" y="52"/>
                  </a:cubicBezTo>
                  <a:cubicBezTo>
                    <a:pt x="80" y="39"/>
                    <a:pt x="69" y="28"/>
                    <a:pt x="56" y="28"/>
                  </a:cubicBezTo>
                  <a:close/>
                  <a:moveTo>
                    <a:pt x="56" y="68"/>
                  </a:moveTo>
                  <a:cubicBezTo>
                    <a:pt x="47" y="68"/>
                    <a:pt x="40" y="61"/>
                    <a:pt x="40" y="52"/>
                  </a:cubicBezTo>
                  <a:cubicBezTo>
                    <a:pt x="40" y="43"/>
                    <a:pt x="47" y="36"/>
                    <a:pt x="56" y="36"/>
                  </a:cubicBezTo>
                  <a:cubicBezTo>
                    <a:pt x="65" y="36"/>
                    <a:pt x="72" y="43"/>
                    <a:pt x="72" y="52"/>
                  </a:cubicBezTo>
                  <a:cubicBezTo>
                    <a:pt x="72" y="61"/>
                    <a:pt x="65" y="68"/>
                    <a:pt x="56" y="68"/>
                  </a:cubicBezTo>
                  <a:close/>
                  <a:moveTo>
                    <a:pt x="56" y="42"/>
                  </a:moveTo>
                  <a:cubicBezTo>
                    <a:pt x="51" y="42"/>
                    <a:pt x="46" y="46"/>
                    <a:pt x="46" y="52"/>
                  </a:cubicBezTo>
                  <a:cubicBezTo>
                    <a:pt x="46" y="53"/>
                    <a:pt x="47" y="54"/>
                    <a:pt x="48" y="54"/>
                  </a:cubicBezTo>
                  <a:cubicBezTo>
                    <a:pt x="49" y="54"/>
                    <a:pt x="50" y="53"/>
                    <a:pt x="50" y="52"/>
                  </a:cubicBezTo>
                  <a:cubicBezTo>
                    <a:pt x="50" y="49"/>
                    <a:pt x="53" y="46"/>
                    <a:pt x="56" y="46"/>
                  </a:cubicBezTo>
                  <a:cubicBezTo>
                    <a:pt x="57" y="46"/>
                    <a:pt x="58" y="45"/>
                    <a:pt x="58" y="44"/>
                  </a:cubicBezTo>
                  <a:cubicBezTo>
                    <a:pt x="58" y="43"/>
                    <a:pt x="57" y="42"/>
                    <a:pt x="5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25">
              <a:extLst>
                <a:ext uri="{FF2B5EF4-FFF2-40B4-BE49-F238E27FC236}">
                  <a16:creationId xmlns:a16="http://schemas.microsoft.com/office/drawing/2014/main" id="{F24D4B09-18CC-1376-E0D3-EC235376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0776" y="3619501"/>
              <a:ext cx="395288" cy="371475"/>
            </a:xfrm>
            <a:custGeom>
              <a:avLst/>
              <a:gdLst>
                <a:gd name="T0" fmla="*/ 98 w 105"/>
                <a:gd name="T1" fmla="*/ 75 h 99"/>
                <a:gd name="T2" fmla="*/ 90 w 105"/>
                <a:gd name="T3" fmla="*/ 68 h 99"/>
                <a:gd name="T4" fmla="*/ 84 w 105"/>
                <a:gd name="T5" fmla="*/ 74 h 99"/>
                <a:gd name="T6" fmla="*/ 98 w 105"/>
                <a:gd name="T7" fmla="*/ 88 h 99"/>
                <a:gd name="T8" fmla="*/ 100 w 105"/>
                <a:gd name="T9" fmla="*/ 92 h 99"/>
                <a:gd name="T10" fmla="*/ 92 w 105"/>
                <a:gd name="T11" fmla="*/ 99 h 99"/>
                <a:gd name="T12" fmla="*/ 88 w 105"/>
                <a:gd name="T13" fmla="*/ 98 h 99"/>
                <a:gd name="T14" fmla="*/ 46 w 105"/>
                <a:gd name="T15" fmla="*/ 56 h 99"/>
                <a:gd name="T16" fmla="*/ 23 w 105"/>
                <a:gd name="T17" fmla="*/ 64 h 99"/>
                <a:gd name="T18" fmla="*/ 0 w 105"/>
                <a:gd name="T19" fmla="*/ 41 h 99"/>
                <a:gd name="T20" fmla="*/ 41 w 105"/>
                <a:gd name="T21" fmla="*/ 0 h 99"/>
                <a:gd name="T22" fmla="*/ 64 w 105"/>
                <a:gd name="T23" fmla="*/ 23 h 99"/>
                <a:gd name="T24" fmla="*/ 56 w 105"/>
                <a:gd name="T25" fmla="*/ 46 h 99"/>
                <a:gd name="T26" fmla="*/ 78 w 105"/>
                <a:gd name="T27" fmla="*/ 68 h 99"/>
                <a:gd name="T28" fmla="*/ 84 w 105"/>
                <a:gd name="T29" fmla="*/ 62 h 99"/>
                <a:gd name="T30" fmla="*/ 77 w 105"/>
                <a:gd name="T31" fmla="*/ 54 h 99"/>
                <a:gd name="T32" fmla="*/ 84 w 105"/>
                <a:gd name="T33" fmla="*/ 47 h 99"/>
                <a:gd name="T34" fmla="*/ 86 w 105"/>
                <a:gd name="T35" fmla="*/ 47 h 99"/>
                <a:gd name="T36" fmla="*/ 105 w 105"/>
                <a:gd name="T37" fmla="*/ 68 h 99"/>
                <a:gd name="T38" fmla="*/ 98 w 105"/>
                <a:gd name="T39" fmla="*/ 75 h 99"/>
                <a:gd name="T40" fmla="*/ 40 w 105"/>
                <a:gd name="T41" fmla="*/ 12 h 99"/>
                <a:gd name="T42" fmla="*/ 28 w 105"/>
                <a:gd name="T43" fmla="*/ 24 h 99"/>
                <a:gd name="T44" fmla="*/ 29 w 105"/>
                <a:gd name="T45" fmla="*/ 29 h 99"/>
                <a:gd name="T46" fmla="*/ 24 w 105"/>
                <a:gd name="T47" fmla="*/ 28 h 99"/>
                <a:gd name="T48" fmla="*/ 12 w 105"/>
                <a:gd name="T49" fmla="*/ 40 h 99"/>
                <a:gd name="T50" fmla="*/ 24 w 105"/>
                <a:gd name="T51" fmla="*/ 52 h 99"/>
                <a:gd name="T52" fmla="*/ 36 w 105"/>
                <a:gd name="T53" fmla="*/ 40 h 99"/>
                <a:gd name="T54" fmla="*/ 35 w 105"/>
                <a:gd name="T55" fmla="*/ 35 h 99"/>
                <a:gd name="T56" fmla="*/ 40 w 105"/>
                <a:gd name="T57" fmla="*/ 36 h 99"/>
                <a:gd name="T58" fmla="*/ 52 w 105"/>
                <a:gd name="T59" fmla="*/ 24 h 99"/>
                <a:gd name="T60" fmla="*/ 40 w 105"/>
                <a:gd name="T61" fmla="*/ 1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5" h="99">
                  <a:moveTo>
                    <a:pt x="98" y="75"/>
                  </a:moveTo>
                  <a:cubicBezTo>
                    <a:pt x="97" y="75"/>
                    <a:pt x="91" y="69"/>
                    <a:pt x="90" y="68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9"/>
                    <a:pt x="100" y="90"/>
                    <a:pt x="100" y="92"/>
                  </a:cubicBezTo>
                  <a:cubicBezTo>
                    <a:pt x="100" y="95"/>
                    <a:pt x="96" y="99"/>
                    <a:pt x="92" y="99"/>
                  </a:cubicBezTo>
                  <a:cubicBezTo>
                    <a:pt x="91" y="99"/>
                    <a:pt x="89" y="99"/>
                    <a:pt x="88" y="98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39" y="61"/>
                    <a:pt x="31" y="64"/>
                    <a:pt x="23" y="64"/>
                  </a:cubicBezTo>
                  <a:cubicBezTo>
                    <a:pt x="10" y="64"/>
                    <a:pt x="0" y="55"/>
                    <a:pt x="0" y="41"/>
                  </a:cubicBezTo>
                  <a:cubicBezTo>
                    <a:pt x="0" y="21"/>
                    <a:pt x="21" y="0"/>
                    <a:pt x="41" y="0"/>
                  </a:cubicBezTo>
                  <a:cubicBezTo>
                    <a:pt x="55" y="0"/>
                    <a:pt x="64" y="9"/>
                    <a:pt x="64" y="23"/>
                  </a:cubicBezTo>
                  <a:cubicBezTo>
                    <a:pt x="64" y="31"/>
                    <a:pt x="61" y="39"/>
                    <a:pt x="56" y="46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1"/>
                    <a:pt x="77" y="56"/>
                    <a:pt x="77" y="54"/>
                  </a:cubicBezTo>
                  <a:cubicBezTo>
                    <a:pt x="77" y="53"/>
                    <a:pt x="83" y="47"/>
                    <a:pt x="84" y="47"/>
                  </a:cubicBezTo>
                  <a:cubicBezTo>
                    <a:pt x="85" y="47"/>
                    <a:pt x="85" y="47"/>
                    <a:pt x="86" y="47"/>
                  </a:cubicBezTo>
                  <a:cubicBezTo>
                    <a:pt x="88" y="50"/>
                    <a:pt x="105" y="66"/>
                    <a:pt x="105" y="68"/>
                  </a:cubicBezTo>
                  <a:cubicBezTo>
                    <a:pt x="105" y="69"/>
                    <a:pt x="100" y="75"/>
                    <a:pt x="98" y="75"/>
                  </a:cubicBezTo>
                  <a:close/>
                  <a:moveTo>
                    <a:pt x="40" y="12"/>
                  </a:moveTo>
                  <a:cubicBezTo>
                    <a:pt x="34" y="12"/>
                    <a:pt x="28" y="17"/>
                    <a:pt x="28" y="24"/>
                  </a:cubicBezTo>
                  <a:cubicBezTo>
                    <a:pt x="28" y="26"/>
                    <a:pt x="29" y="28"/>
                    <a:pt x="29" y="29"/>
                  </a:cubicBezTo>
                  <a:cubicBezTo>
                    <a:pt x="28" y="28"/>
                    <a:pt x="26" y="28"/>
                    <a:pt x="24" y="28"/>
                  </a:cubicBezTo>
                  <a:cubicBezTo>
                    <a:pt x="18" y="28"/>
                    <a:pt x="12" y="33"/>
                    <a:pt x="12" y="40"/>
                  </a:cubicBezTo>
                  <a:cubicBezTo>
                    <a:pt x="12" y="47"/>
                    <a:pt x="18" y="52"/>
                    <a:pt x="24" y="52"/>
                  </a:cubicBezTo>
                  <a:cubicBezTo>
                    <a:pt x="31" y="52"/>
                    <a:pt x="36" y="47"/>
                    <a:pt x="36" y="40"/>
                  </a:cubicBezTo>
                  <a:cubicBezTo>
                    <a:pt x="36" y="38"/>
                    <a:pt x="36" y="36"/>
                    <a:pt x="35" y="35"/>
                  </a:cubicBezTo>
                  <a:cubicBezTo>
                    <a:pt x="37" y="36"/>
                    <a:pt x="38" y="36"/>
                    <a:pt x="40" y="36"/>
                  </a:cubicBezTo>
                  <a:cubicBezTo>
                    <a:pt x="47" y="36"/>
                    <a:pt x="52" y="31"/>
                    <a:pt x="52" y="24"/>
                  </a:cubicBezTo>
                  <a:cubicBezTo>
                    <a:pt x="52" y="17"/>
                    <a:pt x="47" y="12"/>
                    <a:pt x="4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6">
              <a:extLst>
                <a:ext uri="{FF2B5EF4-FFF2-40B4-BE49-F238E27FC236}">
                  <a16:creationId xmlns:a16="http://schemas.microsoft.com/office/drawing/2014/main" id="{FF5D14CA-8A71-6224-A54A-F4393E22DB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1013" y="3592513"/>
              <a:ext cx="450850" cy="412750"/>
            </a:xfrm>
            <a:custGeom>
              <a:avLst/>
              <a:gdLst>
                <a:gd name="T0" fmla="*/ 69 w 120"/>
                <a:gd name="T1" fmla="*/ 64 h 110"/>
                <a:gd name="T2" fmla="*/ 73 w 120"/>
                <a:gd name="T3" fmla="*/ 77 h 110"/>
                <a:gd name="T4" fmla="*/ 61 w 120"/>
                <a:gd name="T5" fmla="*/ 87 h 110"/>
                <a:gd name="T6" fmla="*/ 48 w 120"/>
                <a:gd name="T7" fmla="*/ 93 h 110"/>
                <a:gd name="T8" fmla="*/ 33 w 120"/>
                <a:gd name="T9" fmla="*/ 93 h 110"/>
                <a:gd name="T10" fmla="*/ 19 w 120"/>
                <a:gd name="T11" fmla="*/ 87 h 110"/>
                <a:gd name="T12" fmla="*/ 7 w 120"/>
                <a:gd name="T13" fmla="*/ 77 h 110"/>
                <a:gd name="T14" fmla="*/ 11 w 120"/>
                <a:gd name="T15" fmla="*/ 64 h 110"/>
                <a:gd name="T16" fmla="*/ 0 w 120"/>
                <a:gd name="T17" fmla="*/ 49 h 110"/>
                <a:gd name="T18" fmla="*/ 13 w 120"/>
                <a:gd name="T19" fmla="*/ 41 h 110"/>
                <a:gd name="T20" fmla="*/ 8 w 120"/>
                <a:gd name="T21" fmla="*/ 31 h 110"/>
                <a:gd name="T22" fmla="*/ 26 w 120"/>
                <a:gd name="T23" fmla="*/ 28 h 110"/>
                <a:gd name="T24" fmla="*/ 34 w 120"/>
                <a:gd name="T25" fmla="*/ 15 h 110"/>
                <a:gd name="T26" fmla="*/ 49 w 120"/>
                <a:gd name="T27" fmla="*/ 26 h 110"/>
                <a:gd name="T28" fmla="*/ 63 w 120"/>
                <a:gd name="T29" fmla="*/ 22 h 110"/>
                <a:gd name="T30" fmla="*/ 72 w 120"/>
                <a:gd name="T31" fmla="*/ 34 h 110"/>
                <a:gd name="T32" fmla="*/ 79 w 120"/>
                <a:gd name="T33" fmla="*/ 47 h 110"/>
                <a:gd name="T34" fmla="*/ 40 w 120"/>
                <a:gd name="T35" fmla="*/ 39 h 110"/>
                <a:gd name="T36" fmla="*/ 56 w 120"/>
                <a:gd name="T37" fmla="*/ 55 h 110"/>
                <a:gd name="T38" fmla="*/ 111 w 120"/>
                <a:gd name="T39" fmla="*/ 29 h 110"/>
                <a:gd name="T40" fmla="*/ 112 w 120"/>
                <a:gd name="T41" fmla="*/ 42 h 110"/>
                <a:gd name="T42" fmla="*/ 96 w 120"/>
                <a:gd name="T43" fmla="*/ 39 h 110"/>
                <a:gd name="T44" fmla="*/ 80 w 120"/>
                <a:gd name="T45" fmla="*/ 42 h 110"/>
                <a:gd name="T46" fmla="*/ 81 w 120"/>
                <a:gd name="T47" fmla="*/ 29 h 110"/>
                <a:gd name="T48" fmla="*/ 81 w 120"/>
                <a:gd name="T49" fmla="*/ 17 h 110"/>
                <a:gd name="T50" fmla="*/ 80 w 120"/>
                <a:gd name="T51" fmla="*/ 4 h 110"/>
                <a:gd name="T52" fmla="*/ 96 w 120"/>
                <a:gd name="T53" fmla="*/ 7 h 110"/>
                <a:gd name="T54" fmla="*/ 104 w 120"/>
                <a:gd name="T55" fmla="*/ 0 h 110"/>
                <a:gd name="T56" fmla="*/ 109 w 120"/>
                <a:gd name="T57" fmla="*/ 13 h 110"/>
                <a:gd name="T58" fmla="*/ 120 w 120"/>
                <a:gd name="T59" fmla="*/ 27 h 110"/>
                <a:gd name="T60" fmla="*/ 109 w 120"/>
                <a:gd name="T61" fmla="*/ 97 h 110"/>
                <a:gd name="T62" fmla="*/ 104 w 120"/>
                <a:gd name="T63" fmla="*/ 110 h 110"/>
                <a:gd name="T64" fmla="*/ 94 w 120"/>
                <a:gd name="T65" fmla="*/ 103 h 110"/>
                <a:gd name="T66" fmla="*/ 80 w 120"/>
                <a:gd name="T67" fmla="*/ 105 h 110"/>
                <a:gd name="T68" fmla="*/ 72 w 120"/>
                <a:gd name="T69" fmla="*/ 91 h 110"/>
                <a:gd name="T70" fmla="*/ 83 w 120"/>
                <a:gd name="T71" fmla="*/ 77 h 110"/>
                <a:gd name="T72" fmla="*/ 88 w 120"/>
                <a:gd name="T73" fmla="*/ 64 h 110"/>
                <a:gd name="T74" fmla="*/ 98 w 120"/>
                <a:gd name="T75" fmla="*/ 71 h 110"/>
                <a:gd name="T76" fmla="*/ 112 w 120"/>
                <a:gd name="T77" fmla="*/ 68 h 110"/>
                <a:gd name="T78" fmla="*/ 111 w 120"/>
                <a:gd name="T79" fmla="*/ 81 h 110"/>
                <a:gd name="T80" fmla="*/ 96 w 120"/>
                <a:gd name="T81" fmla="*/ 15 h 110"/>
                <a:gd name="T82" fmla="*/ 104 w 120"/>
                <a:gd name="T83" fmla="*/ 23 h 110"/>
                <a:gd name="T84" fmla="*/ 88 w 120"/>
                <a:gd name="T85" fmla="*/ 87 h 110"/>
                <a:gd name="T86" fmla="*/ 96 w 120"/>
                <a:gd name="T87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0" h="110">
                  <a:moveTo>
                    <a:pt x="80" y="61"/>
                  </a:moveTo>
                  <a:cubicBezTo>
                    <a:pt x="80" y="62"/>
                    <a:pt x="80" y="63"/>
                    <a:pt x="7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6"/>
                    <a:pt x="68" y="67"/>
                    <a:pt x="67" y="69"/>
                  </a:cubicBezTo>
                  <a:cubicBezTo>
                    <a:pt x="69" y="71"/>
                    <a:pt x="71" y="74"/>
                    <a:pt x="73" y="76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8"/>
                    <a:pt x="73" y="78"/>
                    <a:pt x="73" y="79"/>
                  </a:cubicBezTo>
                  <a:cubicBezTo>
                    <a:pt x="71" y="80"/>
                    <a:pt x="64" y="88"/>
                    <a:pt x="63" y="88"/>
                  </a:cubicBezTo>
                  <a:cubicBezTo>
                    <a:pt x="62" y="88"/>
                    <a:pt x="62" y="88"/>
                    <a:pt x="61" y="87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3"/>
                    <a:pt x="51" y="83"/>
                    <a:pt x="49" y="84"/>
                  </a:cubicBezTo>
                  <a:cubicBezTo>
                    <a:pt x="49" y="87"/>
                    <a:pt x="49" y="90"/>
                    <a:pt x="48" y="93"/>
                  </a:cubicBezTo>
                  <a:cubicBezTo>
                    <a:pt x="48" y="94"/>
                    <a:pt x="47" y="95"/>
                    <a:pt x="46" y="9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5"/>
                    <a:pt x="33" y="94"/>
                    <a:pt x="33" y="93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29" y="83"/>
                    <a:pt x="28" y="83"/>
                    <a:pt x="26" y="82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8"/>
                    <a:pt x="18" y="88"/>
                    <a:pt x="18" y="88"/>
                  </a:cubicBezTo>
                  <a:cubicBezTo>
                    <a:pt x="17" y="88"/>
                    <a:pt x="17" y="88"/>
                    <a:pt x="16" y="87"/>
                  </a:cubicBezTo>
                  <a:cubicBezTo>
                    <a:pt x="15" y="86"/>
                    <a:pt x="7" y="79"/>
                    <a:pt x="7" y="77"/>
                  </a:cubicBezTo>
                  <a:cubicBezTo>
                    <a:pt x="7" y="77"/>
                    <a:pt x="8" y="77"/>
                    <a:pt x="8" y="76"/>
                  </a:cubicBezTo>
                  <a:cubicBezTo>
                    <a:pt x="10" y="74"/>
                    <a:pt x="12" y="72"/>
                    <a:pt x="13" y="69"/>
                  </a:cubicBezTo>
                  <a:cubicBezTo>
                    <a:pt x="13" y="67"/>
                    <a:pt x="12" y="66"/>
                    <a:pt x="11" y="64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2"/>
                    <a:pt x="0" y="6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8"/>
                    <a:pt x="1" y="47"/>
                    <a:pt x="2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3" y="43"/>
                    <a:pt x="13" y="41"/>
                  </a:cubicBezTo>
                  <a:cubicBezTo>
                    <a:pt x="12" y="38"/>
                    <a:pt x="10" y="36"/>
                    <a:pt x="8" y="3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2"/>
                    <a:pt x="7" y="32"/>
                    <a:pt x="8" y="31"/>
                  </a:cubicBezTo>
                  <a:cubicBezTo>
                    <a:pt x="9" y="30"/>
                    <a:pt x="16" y="22"/>
                    <a:pt x="18" y="22"/>
                  </a:cubicBezTo>
                  <a:cubicBezTo>
                    <a:pt x="18" y="22"/>
                    <a:pt x="19" y="22"/>
                    <a:pt x="19" y="2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7"/>
                    <a:pt x="29" y="27"/>
                    <a:pt x="31" y="26"/>
                  </a:cubicBezTo>
                  <a:cubicBezTo>
                    <a:pt x="31" y="23"/>
                    <a:pt x="32" y="20"/>
                    <a:pt x="33" y="17"/>
                  </a:cubicBezTo>
                  <a:cubicBezTo>
                    <a:pt x="33" y="16"/>
                    <a:pt x="34" y="15"/>
                    <a:pt x="34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8" y="16"/>
                    <a:pt x="48" y="1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1" y="27"/>
                    <a:pt x="53" y="27"/>
                    <a:pt x="54" y="28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2"/>
                    <a:pt x="62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6" y="24"/>
                    <a:pt x="73" y="31"/>
                    <a:pt x="73" y="33"/>
                  </a:cubicBezTo>
                  <a:cubicBezTo>
                    <a:pt x="73" y="33"/>
                    <a:pt x="73" y="33"/>
                    <a:pt x="72" y="34"/>
                  </a:cubicBezTo>
                  <a:cubicBezTo>
                    <a:pt x="71" y="36"/>
                    <a:pt x="69" y="38"/>
                    <a:pt x="67" y="41"/>
                  </a:cubicBezTo>
                  <a:cubicBezTo>
                    <a:pt x="68" y="43"/>
                    <a:pt x="69" y="44"/>
                    <a:pt x="69" y="46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8"/>
                    <a:pt x="80" y="48"/>
                    <a:pt x="80" y="49"/>
                  </a:cubicBezTo>
                  <a:lnTo>
                    <a:pt x="80" y="61"/>
                  </a:lnTo>
                  <a:close/>
                  <a:moveTo>
                    <a:pt x="40" y="39"/>
                  </a:moveTo>
                  <a:cubicBezTo>
                    <a:pt x="31" y="39"/>
                    <a:pt x="24" y="46"/>
                    <a:pt x="24" y="55"/>
                  </a:cubicBezTo>
                  <a:cubicBezTo>
                    <a:pt x="24" y="64"/>
                    <a:pt x="31" y="71"/>
                    <a:pt x="40" y="71"/>
                  </a:cubicBezTo>
                  <a:cubicBezTo>
                    <a:pt x="49" y="71"/>
                    <a:pt x="56" y="64"/>
                    <a:pt x="56" y="55"/>
                  </a:cubicBezTo>
                  <a:cubicBezTo>
                    <a:pt x="56" y="46"/>
                    <a:pt x="49" y="39"/>
                    <a:pt x="40" y="39"/>
                  </a:cubicBezTo>
                  <a:close/>
                  <a:moveTo>
                    <a:pt x="120" y="27"/>
                  </a:moveTo>
                  <a:cubicBezTo>
                    <a:pt x="120" y="28"/>
                    <a:pt x="112" y="29"/>
                    <a:pt x="111" y="29"/>
                  </a:cubicBezTo>
                  <a:cubicBezTo>
                    <a:pt x="110" y="31"/>
                    <a:pt x="110" y="32"/>
                    <a:pt x="109" y="33"/>
                  </a:cubicBezTo>
                  <a:cubicBezTo>
                    <a:pt x="110" y="34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2"/>
                  </a:cubicBezTo>
                  <a:cubicBezTo>
                    <a:pt x="111" y="42"/>
                    <a:pt x="104" y="46"/>
                    <a:pt x="104" y="46"/>
                  </a:cubicBezTo>
                  <a:cubicBezTo>
                    <a:pt x="103" y="46"/>
                    <a:pt x="99" y="40"/>
                    <a:pt x="98" y="39"/>
                  </a:cubicBezTo>
                  <a:cubicBezTo>
                    <a:pt x="97" y="39"/>
                    <a:pt x="97" y="39"/>
                    <a:pt x="96" y="39"/>
                  </a:cubicBezTo>
                  <a:cubicBezTo>
                    <a:pt x="96" y="39"/>
                    <a:pt x="95" y="39"/>
                    <a:pt x="94" y="39"/>
                  </a:cubicBezTo>
                  <a:cubicBezTo>
                    <a:pt x="94" y="40"/>
                    <a:pt x="89" y="46"/>
                    <a:pt x="88" y="46"/>
                  </a:cubicBezTo>
                  <a:cubicBezTo>
                    <a:pt x="88" y="46"/>
                    <a:pt x="81" y="42"/>
                    <a:pt x="80" y="4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0"/>
                    <a:pt x="83" y="34"/>
                    <a:pt x="83" y="33"/>
                  </a:cubicBezTo>
                  <a:cubicBezTo>
                    <a:pt x="83" y="32"/>
                    <a:pt x="82" y="31"/>
                    <a:pt x="81" y="29"/>
                  </a:cubicBezTo>
                  <a:cubicBezTo>
                    <a:pt x="80" y="29"/>
                    <a:pt x="72" y="28"/>
                    <a:pt x="72" y="27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80" y="17"/>
                    <a:pt x="81" y="17"/>
                  </a:cubicBezTo>
                  <a:cubicBezTo>
                    <a:pt x="82" y="16"/>
                    <a:pt x="83" y="14"/>
                    <a:pt x="83" y="13"/>
                  </a:cubicBezTo>
                  <a:cubicBezTo>
                    <a:pt x="83" y="12"/>
                    <a:pt x="80" y="6"/>
                    <a:pt x="80" y="5"/>
                  </a:cubicBezTo>
                  <a:cubicBezTo>
                    <a:pt x="80" y="5"/>
                    <a:pt x="80" y="5"/>
                    <a:pt x="80" y="4"/>
                  </a:cubicBezTo>
                  <a:cubicBezTo>
                    <a:pt x="81" y="4"/>
                    <a:pt x="88" y="0"/>
                    <a:pt x="88" y="0"/>
                  </a:cubicBezTo>
                  <a:cubicBezTo>
                    <a:pt x="89" y="0"/>
                    <a:pt x="94" y="6"/>
                    <a:pt x="94" y="7"/>
                  </a:cubicBezTo>
                  <a:cubicBezTo>
                    <a:pt x="95" y="7"/>
                    <a:pt x="96" y="7"/>
                    <a:pt x="96" y="7"/>
                  </a:cubicBezTo>
                  <a:cubicBezTo>
                    <a:pt x="97" y="7"/>
                    <a:pt x="97" y="7"/>
                    <a:pt x="98" y="7"/>
                  </a:cubicBezTo>
                  <a:cubicBezTo>
                    <a:pt x="100" y="5"/>
                    <a:pt x="102" y="2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11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0" y="12"/>
                    <a:pt x="109" y="13"/>
                  </a:cubicBezTo>
                  <a:cubicBezTo>
                    <a:pt x="110" y="14"/>
                    <a:pt x="110" y="16"/>
                    <a:pt x="111" y="17"/>
                  </a:cubicBezTo>
                  <a:cubicBezTo>
                    <a:pt x="112" y="17"/>
                    <a:pt x="120" y="18"/>
                    <a:pt x="120" y="19"/>
                  </a:cubicBezTo>
                  <a:lnTo>
                    <a:pt x="120" y="27"/>
                  </a:lnTo>
                  <a:close/>
                  <a:moveTo>
                    <a:pt x="120" y="91"/>
                  </a:moveTo>
                  <a:cubicBezTo>
                    <a:pt x="120" y="92"/>
                    <a:pt x="112" y="93"/>
                    <a:pt x="111" y="93"/>
                  </a:cubicBezTo>
                  <a:cubicBezTo>
                    <a:pt x="110" y="94"/>
                    <a:pt x="110" y="96"/>
                    <a:pt x="109" y="97"/>
                  </a:cubicBezTo>
                  <a:cubicBezTo>
                    <a:pt x="110" y="98"/>
                    <a:pt x="112" y="104"/>
                    <a:pt x="112" y="105"/>
                  </a:cubicBezTo>
                  <a:cubicBezTo>
                    <a:pt x="112" y="105"/>
                    <a:pt x="112" y="105"/>
                    <a:pt x="112" y="106"/>
                  </a:cubicBezTo>
                  <a:cubicBezTo>
                    <a:pt x="111" y="106"/>
                    <a:pt x="104" y="110"/>
                    <a:pt x="104" y="110"/>
                  </a:cubicBezTo>
                  <a:cubicBezTo>
                    <a:pt x="103" y="110"/>
                    <a:pt x="99" y="104"/>
                    <a:pt x="98" y="103"/>
                  </a:cubicBezTo>
                  <a:cubicBezTo>
                    <a:pt x="97" y="103"/>
                    <a:pt x="97" y="103"/>
                    <a:pt x="96" y="103"/>
                  </a:cubicBezTo>
                  <a:cubicBezTo>
                    <a:pt x="96" y="103"/>
                    <a:pt x="95" y="103"/>
                    <a:pt x="94" y="103"/>
                  </a:cubicBezTo>
                  <a:cubicBezTo>
                    <a:pt x="94" y="104"/>
                    <a:pt x="89" y="110"/>
                    <a:pt x="88" y="110"/>
                  </a:cubicBezTo>
                  <a:cubicBezTo>
                    <a:pt x="88" y="110"/>
                    <a:pt x="81" y="106"/>
                    <a:pt x="80" y="106"/>
                  </a:cubicBezTo>
                  <a:cubicBezTo>
                    <a:pt x="80" y="105"/>
                    <a:pt x="80" y="105"/>
                    <a:pt x="80" y="105"/>
                  </a:cubicBezTo>
                  <a:cubicBezTo>
                    <a:pt x="80" y="104"/>
                    <a:pt x="83" y="98"/>
                    <a:pt x="83" y="97"/>
                  </a:cubicBezTo>
                  <a:cubicBezTo>
                    <a:pt x="83" y="96"/>
                    <a:pt x="82" y="94"/>
                    <a:pt x="81" y="93"/>
                  </a:cubicBezTo>
                  <a:cubicBezTo>
                    <a:pt x="80" y="93"/>
                    <a:pt x="72" y="92"/>
                    <a:pt x="72" y="91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2"/>
                    <a:pt x="80" y="81"/>
                    <a:pt x="81" y="81"/>
                  </a:cubicBezTo>
                  <a:cubicBezTo>
                    <a:pt x="82" y="80"/>
                    <a:pt x="83" y="78"/>
                    <a:pt x="83" y="77"/>
                  </a:cubicBezTo>
                  <a:cubicBezTo>
                    <a:pt x="83" y="76"/>
                    <a:pt x="80" y="70"/>
                    <a:pt x="80" y="69"/>
                  </a:cubicBezTo>
                  <a:cubicBezTo>
                    <a:pt x="80" y="69"/>
                    <a:pt x="80" y="68"/>
                    <a:pt x="80" y="68"/>
                  </a:cubicBezTo>
                  <a:cubicBezTo>
                    <a:pt x="81" y="68"/>
                    <a:pt x="88" y="64"/>
                    <a:pt x="88" y="64"/>
                  </a:cubicBezTo>
                  <a:cubicBezTo>
                    <a:pt x="89" y="64"/>
                    <a:pt x="94" y="70"/>
                    <a:pt x="94" y="71"/>
                  </a:cubicBezTo>
                  <a:cubicBezTo>
                    <a:pt x="95" y="71"/>
                    <a:pt x="96" y="71"/>
                    <a:pt x="96" y="71"/>
                  </a:cubicBezTo>
                  <a:cubicBezTo>
                    <a:pt x="97" y="71"/>
                    <a:pt x="97" y="71"/>
                    <a:pt x="98" y="71"/>
                  </a:cubicBezTo>
                  <a:cubicBezTo>
                    <a:pt x="100" y="69"/>
                    <a:pt x="102" y="66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11" y="68"/>
                    <a:pt x="112" y="68"/>
                  </a:cubicBezTo>
                  <a:cubicBezTo>
                    <a:pt x="112" y="68"/>
                    <a:pt x="112" y="69"/>
                    <a:pt x="112" y="69"/>
                  </a:cubicBezTo>
                  <a:cubicBezTo>
                    <a:pt x="112" y="70"/>
                    <a:pt x="110" y="76"/>
                    <a:pt x="109" y="77"/>
                  </a:cubicBezTo>
                  <a:cubicBezTo>
                    <a:pt x="110" y="78"/>
                    <a:pt x="110" y="80"/>
                    <a:pt x="111" y="81"/>
                  </a:cubicBezTo>
                  <a:cubicBezTo>
                    <a:pt x="112" y="81"/>
                    <a:pt x="120" y="82"/>
                    <a:pt x="120" y="83"/>
                  </a:cubicBezTo>
                  <a:lnTo>
                    <a:pt x="120" y="91"/>
                  </a:lnTo>
                  <a:close/>
                  <a:moveTo>
                    <a:pt x="96" y="15"/>
                  </a:moveTo>
                  <a:cubicBezTo>
                    <a:pt x="92" y="15"/>
                    <a:pt x="88" y="19"/>
                    <a:pt x="88" y="23"/>
                  </a:cubicBezTo>
                  <a:cubicBezTo>
                    <a:pt x="88" y="27"/>
                    <a:pt x="92" y="31"/>
                    <a:pt x="96" y="31"/>
                  </a:cubicBezTo>
                  <a:cubicBezTo>
                    <a:pt x="101" y="31"/>
                    <a:pt x="104" y="27"/>
                    <a:pt x="104" y="23"/>
                  </a:cubicBezTo>
                  <a:cubicBezTo>
                    <a:pt x="104" y="19"/>
                    <a:pt x="101" y="15"/>
                    <a:pt x="96" y="15"/>
                  </a:cubicBezTo>
                  <a:close/>
                  <a:moveTo>
                    <a:pt x="96" y="79"/>
                  </a:moveTo>
                  <a:cubicBezTo>
                    <a:pt x="92" y="79"/>
                    <a:pt x="88" y="83"/>
                    <a:pt x="88" y="87"/>
                  </a:cubicBezTo>
                  <a:cubicBezTo>
                    <a:pt x="88" y="91"/>
                    <a:pt x="92" y="95"/>
                    <a:pt x="96" y="95"/>
                  </a:cubicBezTo>
                  <a:cubicBezTo>
                    <a:pt x="101" y="95"/>
                    <a:pt x="104" y="91"/>
                    <a:pt x="104" y="87"/>
                  </a:cubicBezTo>
                  <a:cubicBezTo>
                    <a:pt x="104" y="83"/>
                    <a:pt x="101" y="79"/>
                    <a:pt x="96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7">
              <a:extLst>
                <a:ext uri="{FF2B5EF4-FFF2-40B4-BE49-F238E27FC236}">
                  <a16:creationId xmlns:a16="http://schemas.microsoft.com/office/drawing/2014/main" id="{F6D8981C-94C9-BD40-56CC-2EFEA8AB2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3001" y="3648076"/>
              <a:ext cx="419100" cy="331788"/>
            </a:xfrm>
            <a:custGeom>
              <a:avLst/>
              <a:gdLst>
                <a:gd name="T0" fmla="*/ 44 w 112"/>
                <a:gd name="T1" fmla="*/ 64 h 88"/>
                <a:gd name="T2" fmla="*/ 33 w 112"/>
                <a:gd name="T3" fmla="*/ 63 h 88"/>
                <a:gd name="T4" fmla="*/ 16 w 112"/>
                <a:gd name="T5" fmla="*/ 71 h 88"/>
                <a:gd name="T6" fmla="*/ 10 w 112"/>
                <a:gd name="T7" fmla="*/ 72 h 88"/>
                <a:gd name="T8" fmla="*/ 10 w 112"/>
                <a:gd name="T9" fmla="*/ 72 h 88"/>
                <a:gd name="T10" fmla="*/ 8 w 112"/>
                <a:gd name="T11" fmla="*/ 70 h 88"/>
                <a:gd name="T12" fmla="*/ 9 w 112"/>
                <a:gd name="T13" fmla="*/ 67 h 88"/>
                <a:gd name="T14" fmla="*/ 17 w 112"/>
                <a:gd name="T15" fmla="*/ 57 h 88"/>
                <a:gd name="T16" fmla="*/ 0 w 112"/>
                <a:gd name="T17" fmla="*/ 32 h 88"/>
                <a:gd name="T18" fmla="*/ 44 w 112"/>
                <a:gd name="T19" fmla="*/ 0 h 88"/>
                <a:gd name="T20" fmla="*/ 88 w 112"/>
                <a:gd name="T21" fmla="*/ 32 h 88"/>
                <a:gd name="T22" fmla="*/ 44 w 112"/>
                <a:gd name="T23" fmla="*/ 64 h 88"/>
                <a:gd name="T24" fmla="*/ 95 w 112"/>
                <a:gd name="T25" fmla="*/ 73 h 88"/>
                <a:gd name="T26" fmla="*/ 103 w 112"/>
                <a:gd name="T27" fmla="*/ 83 h 88"/>
                <a:gd name="T28" fmla="*/ 104 w 112"/>
                <a:gd name="T29" fmla="*/ 86 h 88"/>
                <a:gd name="T30" fmla="*/ 102 w 112"/>
                <a:gd name="T31" fmla="*/ 88 h 88"/>
                <a:gd name="T32" fmla="*/ 96 w 112"/>
                <a:gd name="T33" fmla="*/ 87 h 88"/>
                <a:gd name="T34" fmla="*/ 79 w 112"/>
                <a:gd name="T35" fmla="*/ 79 h 88"/>
                <a:gd name="T36" fmla="*/ 68 w 112"/>
                <a:gd name="T37" fmla="*/ 80 h 88"/>
                <a:gd name="T38" fmla="*/ 38 w 112"/>
                <a:gd name="T39" fmla="*/ 72 h 88"/>
                <a:gd name="T40" fmla="*/ 44 w 112"/>
                <a:gd name="T41" fmla="*/ 72 h 88"/>
                <a:gd name="T42" fmla="*/ 80 w 112"/>
                <a:gd name="T43" fmla="*/ 61 h 88"/>
                <a:gd name="T44" fmla="*/ 96 w 112"/>
                <a:gd name="T45" fmla="*/ 32 h 88"/>
                <a:gd name="T46" fmla="*/ 95 w 112"/>
                <a:gd name="T47" fmla="*/ 22 h 88"/>
                <a:gd name="T48" fmla="*/ 112 w 112"/>
                <a:gd name="T49" fmla="*/ 48 h 88"/>
                <a:gd name="T50" fmla="*/ 95 w 112"/>
                <a:gd name="T51" fmla="*/ 7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2" h="88">
                  <a:moveTo>
                    <a:pt x="44" y="64"/>
                  </a:moveTo>
                  <a:cubicBezTo>
                    <a:pt x="40" y="64"/>
                    <a:pt x="36" y="64"/>
                    <a:pt x="33" y="63"/>
                  </a:cubicBezTo>
                  <a:cubicBezTo>
                    <a:pt x="28" y="67"/>
                    <a:pt x="22" y="69"/>
                    <a:pt x="16" y="71"/>
                  </a:cubicBezTo>
                  <a:cubicBezTo>
                    <a:pt x="14" y="71"/>
                    <a:pt x="12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69"/>
                    <a:pt x="9" y="68"/>
                    <a:pt x="9" y="67"/>
                  </a:cubicBezTo>
                  <a:cubicBezTo>
                    <a:pt x="12" y="65"/>
                    <a:pt x="15" y="62"/>
                    <a:pt x="17" y="57"/>
                  </a:cubicBezTo>
                  <a:cubicBezTo>
                    <a:pt x="7" y="51"/>
                    <a:pt x="0" y="42"/>
                    <a:pt x="0" y="32"/>
                  </a:cubicBezTo>
                  <a:cubicBezTo>
                    <a:pt x="0" y="14"/>
                    <a:pt x="20" y="0"/>
                    <a:pt x="44" y="0"/>
                  </a:cubicBezTo>
                  <a:cubicBezTo>
                    <a:pt x="68" y="0"/>
                    <a:pt x="88" y="14"/>
                    <a:pt x="88" y="32"/>
                  </a:cubicBezTo>
                  <a:cubicBezTo>
                    <a:pt x="88" y="50"/>
                    <a:pt x="68" y="64"/>
                    <a:pt x="44" y="64"/>
                  </a:cubicBezTo>
                  <a:close/>
                  <a:moveTo>
                    <a:pt x="95" y="73"/>
                  </a:moveTo>
                  <a:cubicBezTo>
                    <a:pt x="97" y="78"/>
                    <a:pt x="100" y="81"/>
                    <a:pt x="103" y="83"/>
                  </a:cubicBezTo>
                  <a:cubicBezTo>
                    <a:pt x="103" y="84"/>
                    <a:pt x="104" y="85"/>
                    <a:pt x="104" y="86"/>
                  </a:cubicBezTo>
                  <a:cubicBezTo>
                    <a:pt x="104" y="87"/>
                    <a:pt x="103" y="88"/>
                    <a:pt x="102" y="88"/>
                  </a:cubicBezTo>
                  <a:cubicBezTo>
                    <a:pt x="100" y="88"/>
                    <a:pt x="98" y="87"/>
                    <a:pt x="96" y="87"/>
                  </a:cubicBezTo>
                  <a:cubicBezTo>
                    <a:pt x="90" y="85"/>
                    <a:pt x="84" y="83"/>
                    <a:pt x="79" y="79"/>
                  </a:cubicBezTo>
                  <a:cubicBezTo>
                    <a:pt x="75" y="80"/>
                    <a:pt x="72" y="80"/>
                    <a:pt x="68" y="80"/>
                  </a:cubicBezTo>
                  <a:cubicBezTo>
                    <a:pt x="57" y="80"/>
                    <a:pt x="46" y="77"/>
                    <a:pt x="38" y="72"/>
                  </a:cubicBezTo>
                  <a:cubicBezTo>
                    <a:pt x="40" y="72"/>
                    <a:pt x="42" y="72"/>
                    <a:pt x="44" y="72"/>
                  </a:cubicBezTo>
                  <a:cubicBezTo>
                    <a:pt x="57" y="72"/>
                    <a:pt x="70" y="68"/>
                    <a:pt x="80" y="61"/>
                  </a:cubicBezTo>
                  <a:cubicBezTo>
                    <a:pt x="90" y="53"/>
                    <a:pt x="96" y="43"/>
                    <a:pt x="96" y="32"/>
                  </a:cubicBezTo>
                  <a:cubicBezTo>
                    <a:pt x="96" y="29"/>
                    <a:pt x="95" y="26"/>
                    <a:pt x="95" y="22"/>
                  </a:cubicBezTo>
                  <a:cubicBezTo>
                    <a:pt x="105" y="28"/>
                    <a:pt x="112" y="38"/>
                    <a:pt x="112" y="48"/>
                  </a:cubicBezTo>
                  <a:cubicBezTo>
                    <a:pt x="112" y="58"/>
                    <a:pt x="105" y="67"/>
                    <a:pt x="9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8">
              <a:extLst>
                <a:ext uri="{FF2B5EF4-FFF2-40B4-BE49-F238E27FC236}">
                  <a16:creationId xmlns:a16="http://schemas.microsoft.com/office/drawing/2014/main" id="{A90C7BF4-A436-F9B9-111F-0B68753E4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7688" y="3589338"/>
              <a:ext cx="360363" cy="390525"/>
            </a:xfrm>
            <a:custGeom>
              <a:avLst/>
              <a:gdLst>
                <a:gd name="T0" fmla="*/ 93 w 96"/>
                <a:gd name="T1" fmla="*/ 58 h 104"/>
                <a:gd name="T2" fmla="*/ 94 w 96"/>
                <a:gd name="T3" fmla="*/ 62 h 104"/>
                <a:gd name="T4" fmla="*/ 91 w 96"/>
                <a:gd name="T5" fmla="*/ 71 h 104"/>
                <a:gd name="T6" fmla="*/ 91 w 96"/>
                <a:gd name="T7" fmla="*/ 74 h 104"/>
                <a:gd name="T8" fmla="*/ 88 w 96"/>
                <a:gd name="T9" fmla="*/ 85 h 104"/>
                <a:gd name="T10" fmla="*/ 68 w 96"/>
                <a:gd name="T11" fmla="*/ 104 h 104"/>
                <a:gd name="T12" fmla="*/ 66 w 96"/>
                <a:gd name="T13" fmla="*/ 104 h 104"/>
                <a:gd name="T14" fmla="*/ 60 w 96"/>
                <a:gd name="T15" fmla="*/ 104 h 104"/>
                <a:gd name="T16" fmla="*/ 35 w 96"/>
                <a:gd name="T17" fmla="*/ 98 h 104"/>
                <a:gd name="T18" fmla="*/ 26 w 96"/>
                <a:gd name="T19" fmla="*/ 96 h 104"/>
                <a:gd name="T20" fmla="*/ 8 w 96"/>
                <a:gd name="T21" fmla="*/ 96 h 104"/>
                <a:gd name="T22" fmla="*/ 0 w 96"/>
                <a:gd name="T23" fmla="*/ 88 h 104"/>
                <a:gd name="T24" fmla="*/ 0 w 96"/>
                <a:gd name="T25" fmla="*/ 48 h 104"/>
                <a:gd name="T26" fmla="*/ 8 w 96"/>
                <a:gd name="T27" fmla="*/ 40 h 104"/>
                <a:gd name="T28" fmla="*/ 25 w 96"/>
                <a:gd name="T29" fmla="*/ 40 h 104"/>
                <a:gd name="T30" fmla="*/ 34 w 96"/>
                <a:gd name="T31" fmla="*/ 30 h 104"/>
                <a:gd name="T32" fmla="*/ 41 w 96"/>
                <a:gd name="T33" fmla="*/ 22 h 104"/>
                <a:gd name="T34" fmla="*/ 49 w 96"/>
                <a:gd name="T35" fmla="*/ 2 h 104"/>
                <a:gd name="T36" fmla="*/ 54 w 96"/>
                <a:gd name="T37" fmla="*/ 0 h 104"/>
                <a:gd name="T38" fmla="*/ 70 w 96"/>
                <a:gd name="T39" fmla="*/ 8 h 104"/>
                <a:gd name="T40" fmla="*/ 72 w 96"/>
                <a:gd name="T41" fmla="*/ 20 h 104"/>
                <a:gd name="T42" fmla="*/ 69 w 96"/>
                <a:gd name="T43" fmla="*/ 32 h 104"/>
                <a:gd name="T44" fmla="*/ 80 w 96"/>
                <a:gd name="T45" fmla="*/ 32 h 104"/>
                <a:gd name="T46" fmla="*/ 96 w 96"/>
                <a:gd name="T47" fmla="*/ 48 h 104"/>
                <a:gd name="T48" fmla="*/ 93 w 96"/>
                <a:gd name="T49" fmla="*/ 58 h 104"/>
                <a:gd name="T50" fmla="*/ 12 w 96"/>
                <a:gd name="T51" fmla="*/ 80 h 104"/>
                <a:gd name="T52" fmla="*/ 8 w 96"/>
                <a:gd name="T53" fmla="*/ 84 h 104"/>
                <a:gd name="T54" fmla="*/ 12 w 96"/>
                <a:gd name="T55" fmla="*/ 88 h 104"/>
                <a:gd name="T56" fmla="*/ 16 w 96"/>
                <a:gd name="T57" fmla="*/ 84 h 104"/>
                <a:gd name="T58" fmla="*/ 12 w 96"/>
                <a:gd name="T59" fmla="*/ 80 h 104"/>
                <a:gd name="T60" fmla="*/ 80 w 96"/>
                <a:gd name="T61" fmla="*/ 40 h 104"/>
                <a:gd name="T62" fmla="*/ 58 w 96"/>
                <a:gd name="T63" fmla="*/ 40 h 104"/>
                <a:gd name="T64" fmla="*/ 64 w 96"/>
                <a:gd name="T65" fmla="*/ 20 h 104"/>
                <a:gd name="T66" fmla="*/ 54 w 96"/>
                <a:gd name="T67" fmla="*/ 8 h 104"/>
                <a:gd name="T68" fmla="*/ 46 w 96"/>
                <a:gd name="T69" fmla="*/ 28 h 104"/>
                <a:gd name="T70" fmla="*/ 41 w 96"/>
                <a:gd name="T71" fmla="*/ 34 h 104"/>
                <a:gd name="T72" fmla="*/ 26 w 96"/>
                <a:gd name="T73" fmla="*/ 48 h 104"/>
                <a:gd name="T74" fmla="*/ 24 w 96"/>
                <a:gd name="T75" fmla="*/ 48 h 104"/>
                <a:gd name="T76" fmla="*/ 24 w 96"/>
                <a:gd name="T77" fmla="*/ 88 h 104"/>
                <a:gd name="T78" fmla="*/ 26 w 96"/>
                <a:gd name="T79" fmla="*/ 88 h 104"/>
                <a:gd name="T80" fmla="*/ 39 w 96"/>
                <a:gd name="T81" fmla="*/ 91 h 104"/>
                <a:gd name="T82" fmla="*/ 60 w 96"/>
                <a:gd name="T83" fmla="*/ 96 h 104"/>
                <a:gd name="T84" fmla="*/ 68 w 96"/>
                <a:gd name="T85" fmla="*/ 96 h 104"/>
                <a:gd name="T86" fmla="*/ 80 w 96"/>
                <a:gd name="T87" fmla="*/ 86 h 104"/>
                <a:gd name="T88" fmla="*/ 79 w 96"/>
                <a:gd name="T89" fmla="*/ 82 h 104"/>
                <a:gd name="T90" fmla="*/ 83 w 96"/>
                <a:gd name="T91" fmla="*/ 74 h 104"/>
                <a:gd name="T92" fmla="*/ 82 w 96"/>
                <a:gd name="T93" fmla="*/ 70 h 104"/>
                <a:gd name="T94" fmla="*/ 86 w 96"/>
                <a:gd name="T95" fmla="*/ 62 h 104"/>
                <a:gd name="T96" fmla="*/ 83 w 96"/>
                <a:gd name="T97" fmla="*/ 56 h 104"/>
                <a:gd name="T98" fmla="*/ 88 w 96"/>
                <a:gd name="T99" fmla="*/ 48 h 104"/>
                <a:gd name="T100" fmla="*/ 80 w 96"/>
                <a:gd name="T101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" h="104">
                  <a:moveTo>
                    <a:pt x="93" y="58"/>
                  </a:moveTo>
                  <a:cubicBezTo>
                    <a:pt x="93" y="59"/>
                    <a:pt x="94" y="61"/>
                    <a:pt x="94" y="62"/>
                  </a:cubicBezTo>
                  <a:cubicBezTo>
                    <a:pt x="94" y="66"/>
                    <a:pt x="93" y="69"/>
                    <a:pt x="91" y="71"/>
                  </a:cubicBezTo>
                  <a:cubicBezTo>
                    <a:pt x="91" y="72"/>
                    <a:pt x="91" y="73"/>
                    <a:pt x="91" y="74"/>
                  </a:cubicBezTo>
                  <a:cubicBezTo>
                    <a:pt x="91" y="78"/>
                    <a:pt x="90" y="82"/>
                    <a:pt x="88" y="85"/>
                  </a:cubicBezTo>
                  <a:cubicBezTo>
                    <a:pt x="88" y="97"/>
                    <a:pt x="80" y="104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1" y="104"/>
                    <a:pt x="43" y="101"/>
                    <a:pt x="35" y="98"/>
                  </a:cubicBezTo>
                  <a:cubicBezTo>
                    <a:pt x="33" y="98"/>
                    <a:pt x="28" y="96"/>
                    <a:pt x="26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2"/>
                    <a:pt x="0" y="8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4"/>
                    <a:pt x="4" y="40"/>
                    <a:pt x="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8" y="38"/>
                    <a:pt x="32" y="33"/>
                    <a:pt x="34" y="30"/>
                  </a:cubicBezTo>
                  <a:cubicBezTo>
                    <a:pt x="36" y="28"/>
                    <a:pt x="38" y="25"/>
                    <a:pt x="41" y="22"/>
                  </a:cubicBezTo>
                  <a:cubicBezTo>
                    <a:pt x="44" y="18"/>
                    <a:pt x="42" y="8"/>
                    <a:pt x="49" y="2"/>
                  </a:cubicBezTo>
                  <a:cubicBezTo>
                    <a:pt x="50" y="1"/>
                    <a:pt x="52" y="0"/>
                    <a:pt x="54" y="0"/>
                  </a:cubicBezTo>
                  <a:cubicBezTo>
                    <a:pt x="61" y="0"/>
                    <a:pt x="67" y="2"/>
                    <a:pt x="70" y="8"/>
                  </a:cubicBezTo>
                  <a:cubicBezTo>
                    <a:pt x="72" y="12"/>
                    <a:pt x="72" y="16"/>
                    <a:pt x="72" y="20"/>
                  </a:cubicBezTo>
                  <a:cubicBezTo>
                    <a:pt x="72" y="24"/>
                    <a:pt x="71" y="28"/>
                    <a:pt x="69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9" y="32"/>
                    <a:pt x="96" y="39"/>
                    <a:pt x="96" y="48"/>
                  </a:cubicBezTo>
                  <a:cubicBezTo>
                    <a:pt x="96" y="52"/>
                    <a:pt x="95" y="55"/>
                    <a:pt x="93" y="58"/>
                  </a:cubicBezTo>
                  <a:close/>
                  <a:moveTo>
                    <a:pt x="12" y="80"/>
                  </a:moveTo>
                  <a:cubicBezTo>
                    <a:pt x="10" y="80"/>
                    <a:pt x="8" y="82"/>
                    <a:pt x="8" y="84"/>
                  </a:cubicBezTo>
                  <a:cubicBezTo>
                    <a:pt x="8" y="86"/>
                    <a:pt x="10" y="88"/>
                    <a:pt x="12" y="88"/>
                  </a:cubicBezTo>
                  <a:cubicBezTo>
                    <a:pt x="14" y="88"/>
                    <a:pt x="16" y="86"/>
                    <a:pt x="16" y="84"/>
                  </a:cubicBezTo>
                  <a:cubicBezTo>
                    <a:pt x="16" y="82"/>
                    <a:pt x="14" y="80"/>
                    <a:pt x="12" y="80"/>
                  </a:cubicBezTo>
                  <a:close/>
                  <a:moveTo>
                    <a:pt x="80" y="40"/>
                  </a:moveTo>
                  <a:cubicBezTo>
                    <a:pt x="58" y="40"/>
                    <a:pt x="58" y="40"/>
                    <a:pt x="58" y="40"/>
                  </a:cubicBezTo>
                  <a:cubicBezTo>
                    <a:pt x="58" y="33"/>
                    <a:pt x="64" y="27"/>
                    <a:pt x="64" y="20"/>
                  </a:cubicBezTo>
                  <a:cubicBezTo>
                    <a:pt x="64" y="13"/>
                    <a:pt x="63" y="8"/>
                    <a:pt x="54" y="8"/>
                  </a:cubicBezTo>
                  <a:cubicBezTo>
                    <a:pt x="50" y="12"/>
                    <a:pt x="52" y="22"/>
                    <a:pt x="46" y="28"/>
                  </a:cubicBezTo>
                  <a:cubicBezTo>
                    <a:pt x="44" y="30"/>
                    <a:pt x="43" y="32"/>
                    <a:pt x="41" y="34"/>
                  </a:cubicBezTo>
                  <a:cubicBezTo>
                    <a:pt x="39" y="37"/>
                    <a:pt x="31" y="48"/>
                    <a:pt x="2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30" y="88"/>
                    <a:pt x="35" y="90"/>
                    <a:pt x="39" y="91"/>
                  </a:cubicBezTo>
                  <a:cubicBezTo>
                    <a:pt x="46" y="94"/>
                    <a:pt x="53" y="96"/>
                    <a:pt x="60" y="96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5" y="96"/>
                    <a:pt x="80" y="93"/>
                    <a:pt x="80" y="86"/>
                  </a:cubicBezTo>
                  <a:cubicBezTo>
                    <a:pt x="80" y="84"/>
                    <a:pt x="80" y="83"/>
                    <a:pt x="79" y="82"/>
                  </a:cubicBezTo>
                  <a:cubicBezTo>
                    <a:pt x="82" y="81"/>
                    <a:pt x="83" y="77"/>
                    <a:pt x="83" y="74"/>
                  </a:cubicBezTo>
                  <a:cubicBezTo>
                    <a:pt x="83" y="73"/>
                    <a:pt x="83" y="71"/>
                    <a:pt x="82" y="70"/>
                  </a:cubicBezTo>
                  <a:cubicBezTo>
                    <a:pt x="84" y="68"/>
                    <a:pt x="86" y="65"/>
                    <a:pt x="86" y="62"/>
                  </a:cubicBezTo>
                  <a:cubicBezTo>
                    <a:pt x="86" y="60"/>
                    <a:pt x="85" y="57"/>
                    <a:pt x="83" y="56"/>
                  </a:cubicBezTo>
                  <a:cubicBezTo>
                    <a:pt x="86" y="56"/>
                    <a:pt x="88" y="50"/>
                    <a:pt x="88" y="48"/>
                  </a:cubicBezTo>
                  <a:cubicBezTo>
                    <a:pt x="88" y="44"/>
                    <a:pt x="84" y="40"/>
                    <a:pt x="8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9">
              <a:extLst>
                <a:ext uri="{FF2B5EF4-FFF2-40B4-BE49-F238E27FC236}">
                  <a16:creationId xmlns:a16="http://schemas.microsoft.com/office/drawing/2014/main" id="{94BF8991-82EC-FF72-866B-F87AF13C8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3801" y="3619501"/>
              <a:ext cx="360363" cy="390525"/>
            </a:xfrm>
            <a:custGeom>
              <a:avLst/>
              <a:gdLst>
                <a:gd name="T0" fmla="*/ 80 w 96"/>
                <a:gd name="T1" fmla="*/ 72 h 104"/>
                <a:gd name="T2" fmla="*/ 69 w 96"/>
                <a:gd name="T3" fmla="*/ 72 h 104"/>
                <a:gd name="T4" fmla="*/ 72 w 96"/>
                <a:gd name="T5" fmla="*/ 84 h 104"/>
                <a:gd name="T6" fmla="*/ 70 w 96"/>
                <a:gd name="T7" fmla="*/ 96 h 104"/>
                <a:gd name="T8" fmla="*/ 54 w 96"/>
                <a:gd name="T9" fmla="*/ 104 h 104"/>
                <a:gd name="T10" fmla="*/ 48 w 96"/>
                <a:gd name="T11" fmla="*/ 102 h 104"/>
                <a:gd name="T12" fmla="*/ 40 w 96"/>
                <a:gd name="T13" fmla="*/ 82 h 104"/>
                <a:gd name="T14" fmla="*/ 34 w 96"/>
                <a:gd name="T15" fmla="*/ 74 h 104"/>
                <a:gd name="T16" fmla="*/ 25 w 96"/>
                <a:gd name="T17" fmla="*/ 64 h 104"/>
                <a:gd name="T18" fmla="*/ 8 w 96"/>
                <a:gd name="T19" fmla="*/ 64 h 104"/>
                <a:gd name="T20" fmla="*/ 0 w 96"/>
                <a:gd name="T21" fmla="*/ 56 h 104"/>
                <a:gd name="T22" fmla="*/ 0 w 96"/>
                <a:gd name="T23" fmla="*/ 16 h 104"/>
                <a:gd name="T24" fmla="*/ 8 w 96"/>
                <a:gd name="T25" fmla="*/ 8 h 104"/>
                <a:gd name="T26" fmla="*/ 26 w 96"/>
                <a:gd name="T27" fmla="*/ 8 h 104"/>
                <a:gd name="T28" fmla="*/ 35 w 96"/>
                <a:gd name="T29" fmla="*/ 6 h 104"/>
                <a:gd name="T30" fmla="*/ 61 w 96"/>
                <a:gd name="T31" fmla="*/ 0 h 104"/>
                <a:gd name="T32" fmla="*/ 68 w 96"/>
                <a:gd name="T33" fmla="*/ 0 h 104"/>
                <a:gd name="T34" fmla="*/ 88 w 96"/>
                <a:gd name="T35" fmla="*/ 18 h 104"/>
                <a:gd name="T36" fmla="*/ 88 w 96"/>
                <a:gd name="T37" fmla="*/ 19 h 104"/>
                <a:gd name="T38" fmla="*/ 91 w 96"/>
                <a:gd name="T39" fmla="*/ 30 h 104"/>
                <a:gd name="T40" fmla="*/ 91 w 96"/>
                <a:gd name="T41" fmla="*/ 33 h 104"/>
                <a:gd name="T42" fmla="*/ 94 w 96"/>
                <a:gd name="T43" fmla="*/ 42 h 104"/>
                <a:gd name="T44" fmla="*/ 93 w 96"/>
                <a:gd name="T45" fmla="*/ 46 h 104"/>
                <a:gd name="T46" fmla="*/ 96 w 96"/>
                <a:gd name="T47" fmla="*/ 56 h 104"/>
                <a:gd name="T48" fmla="*/ 80 w 96"/>
                <a:gd name="T49" fmla="*/ 72 h 104"/>
                <a:gd name="T50" fmla="*/ 12 w 96"/>
                <a:gd name="T51" fmla="*/ 16 h 104"/>
                <a:gd name="T52" fmla="*/ 8 w 96"/>
                <a:gd name="T53" fmla="*/ 20 h 104"/>
                <a:gd name="T54" fmla="*/ 12 w 96"/>
                <a:gd name="T55" fmla="*/ 24 h 104"/>
                <a:gd name="T56" fmla="*/ 16 w 96"/>
                <a:gd name="T57" fmla="*/ 20 h 104"/>
                <a:gd name="T58" fmla="*/ 12 w 96"/>
                <a:gd name="T59" fmla="*/ 16 h 104"/>
                <a:gd name="T60" fmla="*/ 83 w 96"/>
                <a:gd name="T61" fmla="*/ 48 h 104"/>
                <a:gd name="T62" fmla="*/ 86 w 96"/>
                <a:gd name="T63" fmla="*/ 42 h 104"/>
                <a:gd name="T64" fmla="*/ 82 w 96"/>
                <a:gd name="T65" fmla="*/ 34 h 104"/>
                <a:gd name="T66" fmla="*/ 83 w 96"/>
                <a:gd name="T67" fmla="*/ 30 h 104"/>
                <a:gd name="T68" fmla="*/ 79 w 96"/>
                <a:gd name="T69" fmla="*/ 22 h 104"/>
                <a:gd name="T70" fmla="*/ 80 w 96"/>
                <a:gd name="T71" fmla="*/ 18 h 104"/>
                <a:gd name="T72" fmla="*/ 68 w 96"/>
                <a:gd name="T73" fmla="*/ 8 h 104"/>
                <a:gd name="T74" fmla="*/ 60 w 96"/>
                <a:gd name="T75" fmla="*/ 8 h 104"/>
                <a:gd name="T76" fmla="*/ 39 w 96"/>
                <a:gd name="T77" fmla="*/ 13 h 104"/>
                <a:gd name="T78" fmla="*/ 26 w 96"/>
                <a:gd name="T79" fmla="*/ 16 h 104"/>
                <a:gd name="T80" fmla="*/ 24 w 96"/>
                <a:gd name="T81" fmla="*/ 16 h 104"/>
                <a:gd name="T82" fmla="*/ 24 w 96"/>
                <a:gd name="T83" fmla="*/ 56 h 104"/>
                <a:gd name="T84" fmla="*/ 26 w 96"/>
                <a:gd name="T85" fmla="*/ 56 h 104"/>
                <a:gd name="T86" fmla="*/ 41 w 96"/>
                <a:gd name="T87" fmla="*/ 70 h 104"/>
                <a:gd name="T88" fmla="*/ 46 w 96"/>
                <a:gd name="T89" fmla="*/ 76 h 104"/>
                <a:gd name="T90" fmla="*/ 54 w 96"/>
                <a:gd name="T91" fmla="*/ 96 h 104"/>
                <a:gd name="T92" fmla="*/ 64 w 96"/>
                <a:gd name="T93" fmla="*/ 84 h 104"/>
                <a:gd name="T94" fmla="*/ 58 w 96"/>
                <a:gd name="T95" fmla="*/ 64 h 104"/>
                <a:gd name="T96" fmla="*/ 80 w 96"/>
                <a:gd name="T97" fmla="*/ 64 h 104"/>
                <a:gd name="T98" fmla="*/ 88 w 96"/>
                <a:gd name="T99" fmla="*/ 56 h 104"/>
                <a:gd name="T100" fmla="*/ 83 w 96"/>
                <a:gd name="T101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" h="104">
                  <a:moveTo>
                    <a:pt x="80" y="72"/>
                  </a:moveTo>
                  <a:cubicBezTo>
                    <a:pt x="69" y="72"/>
                    <a:pt x="69" y="72"/>
                    <a:pt x="69" y="72"/>
                  </a:cubicBezTo>
                  <a:cubicBezTo>
                    <a:pt x="71" y="76"/>
                    <a:pt x="72" y="80"/>
                    <a:pt x="72" y="84"/>
                  </a:cubicBezTo>
                  <a:cubicBezTo>
                    <a:pt x="72" y="88"/>
                    <a:pt x="72" y="92"/>
                    <a:pt x="70" y="96"/>
                  </a:cubicBezTo>
                  <a:cubicBezTo>
                    <a:pt x="67" y="102"/>
                    <a:pt x="61" y="104"/>
                    <a:pt x="54" y="104"/>
                  </a:cubicBezTo>
                  <a:cubicBezTo>
                    <a:pt x="52" y="104"/>
                    <a:pt x="50" y="103"/>
                    <a:pt x="48" y="102"/>
                  </a:cubicBezTo>
                  <a:cubicBezTo>
                    <a:pt x="42" y="95"/>
                    <a:pt x="44" y="86"/>
                    <a:pt x="40" y="82"/>
                  </a:cubicBezTo>
                  <a:cubicBezTo>
                    <a:pt x="38" y="79"/>
                    <a:pt x="36" y="76"/>
                    <a:pt x="34" y="74"/>
                  </a:cubicBezTo>
                  <a:cubicBezTo>
                    <a:pt x="32" y="71"/>
                    <a:pt x="28" y="66"/>
                    <a:pt x="25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4" y="64"/>
                    <a:pt x="0" y="60"/>
                    <a:pt x="0" y="5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2"/>
                    <a:pt x="4" y="8"/>
                    <a:pt x="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3" y="6"/>
                    <a:pt x="35" y="6"/>
                  </a:cubicBezTo>
                  <a:cubicBezTo>
                    <a:pt x="44" y="2"/>
                    <a:pt x="52" y="0"/>
                    <a:pt x="6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80" y="0"/>
                    <a:pt x="88" y="7"/>
                    <a:pt x="88" y="18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90" y="22"/>
                    <a:pt x="91" y="26"/>
                    <a:pt x="91" y="30"/>
                  </a:cubicBezTo>
                  <a:cubicBezTo>
                    <a:pt x="91" y="31"/>
                    <a:pt x="91" y="32"/>
                    <a:pt x="91" y="33"/>
                  </a:cubicBezTo>
                  <a:cubicBezTo>
                    <a:pt x="93" y="35"/>
                    <a:pt x="94" y="38"/>
                    <a:pt x="94" y="42"/>
                  </a:cubicBezTo>
                  <a:cubicBezTo>
                    <a:pt x="94" y="43"/>
                    <a:pt x="93" y="44"/>
                    <a:pt x="93" y="46"/>
                  </a:cubicBezTo>
                  <a:cubicBezTo>
                    <a:pt x="95" y="49"/>
                    <a:pt x="96" y="52"/>
                    <a:pt x="96" y="56"/>
                  </a:cubicBezTo>
                  <a:cubicBezTo>
                    <a:pt x="96" y="65"/>
                    <a:pt x="89" y="72"/>
                    <a:pt x="80" y="72"/>
                  </a:cubicBezTo>
                  <a:close/>
                  <a:moveTo>
                    <a:pt x="12" y="16"/>
                  </a:moveTo>
                  <a:cubicBezTo>
                    <a:pt x="10" y="16"/>
                    <a:pt x="8" y="18"/>
                    <a:pt x="8" y="20"/>
                  </a:cubicBezTo>
                  <a:cubicBezTo>
                    <a:pt x="8" y="22"/>
                    <a:pt x="10" y="24"/>
                    <a:pt x="12" y="24"/>
                  </a:cubicBezTo>
                  <a:cubicBezTo>
                    <a:pt x="14" y="24"/>
                    <a:pt x="16" y="22"/>
                    <a:pt x="16" y="20"/>
                  </a:cubicBezTo>
                  <a:cubicBezTo>
                    <a:pt x="16" y="18"/>
                    <a:pt x="14" y="16"/>
                    <a:pt x="12" y="16"/>
                  </a:cubicBezTo>
                  <a:close/>
                  <a:moveTo>
                    <a:pt x="83" y="48"/>
                  </a:moveTo>
                  <a:cubicBezTo>
                    <a:pt x="85" y="46"/>
                    <a:pt x="86" y="44"/>
                    <a:pt x="86" y="42"/>
                  </a:cubicBezTo>
                  <a:cubicBezTo>
                    <a:pt x="86" y="39"/>
                    <a:pt x="84" y="36"/>
                    <a:pt x="82" y="34"/>
                  </a:cubicBezTo>
                  <a:cubicBezTo>
                    <a:pt x="83" y="33"/>
                    <a:pt x="83" y="31"/>
                    <a:pt x="83" y="30"/>
                  </a:cubicBezTo>
                  <a:cubicBezTo>
                    <a:pt x="83" y="27"/>
                    <a:pt x="82" y="23"/>
                    <a:pt x="79" y="22"/>
                  </a:cubicBezTo>
                  <a:cubicBezTo>
                    <a:pt x="80" y="21"/>
                    <a:pt x="80" y="20"/>
                    <a:pt x="80" y="18"/>
                  </a:cubicBezTo>
                  <a:cubicBezTo>
                    <a:pt x="80" y="11"/>
                    <a:pt x="75" y="8"/>
                    <a:pt x="6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3" y="8"/>
                    <a:pt x="46" y="10"/>
                    <a:pt x="39" y="13"/>
                  </a:cubicBezTo>
                  <a:cubicBezTo>
                    <a:pt x="35" y="14"/>
                    <a:pt x="30" y="16"/>
                    <a:pt x="26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31" y="56"/>
                    <a:pt x="38" y="67"/>
                    <a:pt x="41" y="70"/>
                  </a:cubicBezTo>
                  <a:cubicBezTo>
                    <a:pt x="43" y="72"/>
                    <a:pt x="44" y="74"/>
                    <a:pt x="46" y="76"/>
                  </a:cubicBezTo>
                  <a:cubicBezTo>
                    <a:pt x="52" y="82"/>
                    <a:pt x="50" y="92"/>
                    <a:pt x="54" y="96"/>
                  </a:cubicBezTo>
                  <a:cubicBezTo>
                    <a:pt x="63" y="96"/>
                    <a:pt x="64" y="91"/>
                    <a:pt x="64" y="84"/>
                  </a:cubicBezTo>
                  <a:cubicBezTo>
                    <a:pt x="64" y="77"/>
                    <a:pt x="58" y="71"/>
                    <a:pt x="58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4" y="64"/>
                    <a:pt x="88" y="60"/>
                    <a:pt x="88" y="56"/>
                  </a:cubicBezTo>
                  <a:cubicBezTo>
                    <a:pt x="88" y="54"/>
                    <a:pt x="86" y="48"/>
                    <a:pt x="8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0">
              <a:extLst>
                <a:ext uri="{FF2B5EF4-FFF2-40B4-BE49-F238E27FC236}">
                  <a16:creationId xmlns:a16="http://schemas.microsoft.com/office/drawing/2014/main" id="{9E149593-A1B3-3D44-6B4B-41DE3F2E0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9751" y="3619501"/>
              <a:ext cx="420688" cy="360363"/>
            </a:xfrm>
            <a:custGeom>
              <a:avLst/>
              <a:gdLst>
                <a:gd name="T0" fmla="*/ 97 w 112"/>
                <a:gd name="T1" fmla="*/ 57 h 96"/>
                <a:gd name="T2" fmla="*/ 59 w 112"/>
                <a:gd name="T3" fmla="*/ 95 h 96"/>
                <a:gd name="T4" fmla="*/ 56 w 112"/>
                <a:gd name="T5" fmla="*/ 96 h 96"/>
                <a:gd name="T6" fmla="*/ 53 w 112"/>
                <a:gd name="T7" fmla="*/ 95 h 96"/>
                <a:gd name="T8" fmla="*/ 14 w 112"/>
                <a:gd name="T9" fmla="*/ 57 h 96"/>
                <a:gd name="T10" fmla="*/ 0 w 112"/>
                <a:gd name="T11" fmla="*/ 29 h 96"/>
                <a:gd name="T12" fmla="*/ 30 w 112"/>
                <a:gd name="T13" fmla="*/ 0 h 96"/>
                <a:gd name="T14" fmla="*/ 56 w 112"/>
                <a:gd name="T15" fmla="*/ 14 h 96"/>
                <a:gd name="T16" fmla="*/ 82 w 112"/>
                <a:gd name="T17" fmla="*/ 0 h 96"/>
                <a:gd name="T18" fmla="*/ 112 w 112"/>
                <a:gd name="T19" fmla="*/ 29 h 96"/>
                <a:gd name="T20" fmla="*/ 97 w 112"/>
                <a:gd name="T21" fmla="*/ 57 h 96"/>
                <a:gd name="T22" fmla="*/ 82 w 112"/>
                <a:gd name="T23" fmla="*/ 8 h 96"/>
                <a:gd name="T24" fmla="*/ 59 w 112"/>
                <a:gd name="T25" fmla="*/ 22 h 96"/>
                <a:gd name="T26" fmla="*/ 53 w 112"/>
                <a:gd name="T27" fmla="*/ 22 h 96"/>
                <a:gd name="T28" fmla="*/ 30 w 112"/>
                <a:gd name="T29" fmla="*/ 8 h 96"/>
                <a:gd name="T30" fmla="*/ 8 w 112"/>
                <a:gd name="T31" fmla="*/ 29 h 96"/>
                <a:gd name="T32" fmla="*/ 20 w 112"/>
                <a:gd name="T33" fmla="*/ 51 h 96"/>
                <a:gd name="T34" fmla="*/ 56 w 112"/>
                <a:gd name="T35" fmla="*/ 86 h 96"/>
                <a:gd name="T36" fmla="*/ 92 w 112"/>
                <a:gd name="T37" fmla="*/ 51 h 96"/>
                <a:gd name="T38" fmla="*/ 104 w 112"/>
                <a:gd name="T39" fmla="*/ 29 h 96"/>
                <a:gd name="T40" fmla="*/ 82 w 112"/>
                <a:gd name="T4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96">
                  <a:moveTo>
                    <a:pt x="97" y="57"/>
                  </a:moveTo>
                  <a:cubicBezTo>
                    <a:pt x="59" y="95"/>
                    <a:pt x="59" y="95"/>
                    <a:pt x="59" y="95"/>
                  </a:cubicBezTo>
                  <a:cubicBezTo>
                    <a:pt x="58" y="96"/>
                    <a:pt x="57" y="96"/>
                    <a:pt x="56" y="96"/>
                  </a:cubicBezTo>
                  <a:cubicBezTo>
                    <a:pt x="55" y="96"/>
                    <a:pt x="54" y="96"/>
                    <a:pt x="53" y="95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1"/>
                    <a:pt x="11" y="0"/>
                    <a:pt x="30" y="0"/>
                  </a:cubicBezTo>
                  <a:cubicBezTo>
                    <a:pt x="41" y="0"/>
                    <a:pt x="51" y="9"/>
                    <a:pt x="56" y="14"/>
                  </a:cubicBezTo>
                  <a:cubicBezTo>
                    <a:pt x="61" y="9"/>
                    <a:pt x="71" y="0"/>
                    <a:pt x="82" y="0"/>
                  </a:cubicBezTo>
                  <a:cubicBezTo>
                    <a:pt x="101" y="0"/>
                    <a:pt x="112" y="11"/>
                    <a:pt x="112" y="29"/>
                  </a:cubicBezTo>
                  <a:cubicBezTo>
                    <a:pt x="112" y="44"/>
                    <a:pt x="98" y="57"/>
                    <a:pt x="97" y="57"/>
                  </a:cubicBezTo>
                  <a:close/>
                  <a:moveTo>
                    <a:pt x="82" y="8"/>
                  </a:moveTo>
                  <a:cubicBezTo>
                    <a:pt x="73" y="8"/>
                    <a:pt x="62" y="18"/>
                    <a:pt x="59" y="22"/>
                  </a:cubicBezTo>
                  <a:cubicBezTo>
                    <a:pt x="57" y="24"/>
                    <a:pt x="54" y="24"/>
                    <a:pt x="53" y="22"/>
                  </a:cubicBezTo>
                  <a:cubicBezTo>
                    <a:pt x="50" y="18"/>
                    <a:pt x="39" y="8"/>
                    <a:pt x="30" y="8"/>
                  </a:cubicBezTo>
                  <a:cubicBezTo>
                    <a:pt x="20" y="8"/>
                    <a:pt x="8" y="12"/>
                    <a:pt x="8" y="29"/>
                  </a:cubicBezTo>
                  <a:cubicBezTo>
                    <a:pt x="8" y="41"/>
                    <a:pt x="19" y="51"/>
                    <a:pt x="20" y="51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104" y="41"/>
                    <a:pt x="104" y="29"/>
                  </a:cubicBezTo>
                  <a:cubicBezTo>
                    <a:pt x="104" y="12"/>
                    <a:pt x="92" y="8"/>
                    <a:pt x="8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1">
              <a:extLst>
                <a:ext uri="{FF2B5EF4-FFF2-40B4-BE49-F238E27FC236}">
                  <a16:creationId xmlns:a16="http://schemas.microsoft.com/office/drawing/2014/main" id="{93D1B651-1C50-B470-DA4E-DE57BBD50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0151" y="3648076"/>
              <a:ext cx="368300" cy="301625"/>
            </a:xfrm>
            <a:custGeom>
              <a:avLst/>
              <a:gdLst>
                <a:gd name="T0" fmla="*/ 38 w 98"/>
                <a:gd name="T1" fmla="*/ 80 h 80"/>
                <a:gd name="T2" fmla="*/ 18 w 98"/>
                <a:gd name="T3" fmla="*/ 80 h 80"/>
                <a:gd name="T4" fmla="*/ 0 w 98"/>
                <a:gd name="T5" fmla="*/ 62 h 80"/>
                <a:gd name="T6" fmla="*/ 0 w 98"/>
                <a:gd name="T7" fmla="*/ 18 h 80"/>
                <a:gd name="T8" fmla="*/ 18 w 98"/>
                <a:gd name="T9" fmla="*/ 0 h 80"/>
                <a:gd name="T10" fmla="*/ 38 w 98"/>
                <a:gd name="T11" fmla="*/ 0 h 80"/>
                <a:gd name="T12" fmla="*/ 40 w 98"/>
                <a:gd name="T13" fmla="*/ 2 h 80"/>
                <a:gd name="T14" fmla="*/ 38 w 98"/>
                <a:gd name="T15" fmla="*/ 8 h 80"/>
                <a:gd name="T16" fmla="*/ 18 w 98"/>
                <a:gd name="T17" fmla="*/ 8 h 80"/>
                <a:gd name="T18" fmla="*/ 8 w 98"/>
                <a:gd name="T19" fmla="*/ 18 h 80"/>
                <a:gd name="T20" fmla="*/ 8 w 98"/>
                <a:gd name="T21" fmla="*/ 62 h 80"/>
                <a:gd name="T22" fmla="*/ 18 w 98"/>
                <a:gd name="T23" fmla="*/ 72 h 80"/>
                <a:gd name="T24" fmla="*/ 36 w 98"/>
                <a:gd name="T25" fmla="*/ 72 h 80"/>
                <a:gd name="T26" fmla="*/ 40 w 98"/>
                <a:gd name="T27" fmla="*/ 74 h 80"/>
                <a:gd name="T28" fmla="*/ 38 w 98"/>
                <a:gd name="T29" fmla="*/ 80 h 80"/>
                <a:gd name="T30" fmla="*/ 97 w 98"/>
                <a:gd name="T31" fmla="*/ 43 h 80"/>
                <a:gd name="T32" fmla="*/ 63 w 98"/>
                <a:gd name="T33" fmla="*/ 77 h 80"/>
                <a:gd name="T34" fmla="*/ 60 w 98"/>
                <a:gd name="T35" fmla="*/ 78 h 80"/>
                <a:gd name="T36" fmla="*/ 56 w 98"/>
                <a:gd name="T37" fmla="*/ 74 h 80"/>
                <a:gd name="T38" fmla="*/ 56 w 98"/>
                <a:gd name="T39" fmla="*/ 56 h 80"/>
                <a:gd name="T40" fmla="*/ 28 w 98"/>
                <a:gd name="T41" fmla="*/ 56 h 80"/>
                <a:gd name="T42" fmla="*/ 24 w 98"/>
                <a:gd name="T43" fmla="*/ 52 h 80"/>
                <a:gd name="T44" fmla="*/ 24 w 98"/>
                <a:gd name="T45" fmla="*/ 28 h 80"/>
                <a:gd name="T46" fmla="*/ 28 w 98"/>
                <a:gd name="T47" fmla="*/ 24 h 80"/>
                <a:gd name="T48" fmla="*/ 56 w 98"/>
                <a:gd name="T49" fmla="*/ 24 h 80"/>
                <a:gd name="T50" fmla="*/ 56 w 98"/>
                <a:gd name="T51" fmla="*/ 6 h 80"/>
                <a:gd name="T52" fmla="*/ 60 w 98"/>
                <a:gd name="T53" fmla="*/ 2 h 80"/>
                <a:gd name="T54" fmla="*/ 63 w 98"/>
                <a:gd name="T55" fmla="*/ 3 h 80"/>
                <a:gd name="T56" fmla="*/ 97 w 98"/>
                <a:gd name="T57" fmla="*/ 37 h 80"/>
                <a:gd name="T58" fmla="*/ 98 w 98"/>
                <a:gd name="T59" fmla="*/ 40 h 80"/>
                <a:gd name="T60" fmla="*/ 97 w 98"/>
                <a:gd name="T61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80">
                  <a:moveTo>
                    <a:pt x="38" y="80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8" y="80"/>
                    <a:pt x="0" y="72"/>
                    <a:pt x="0" y="6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4"/>
                    <a:pt x="41" y="8"/>
                    <a:pt x="3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3" y="8"/>
                    <a:pt x="8" y="13"/>
                    <a:pt x="8" y="18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7"/>
                    <a:pt x="13" y="72"/>
                    <a:pt x="18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8" y="72"/>
                    <a:pt x="40" y="72"/>
                    <a:pt x="40" y="74"/>
                  </a:cubicBezTo>
                  <a:cubicBezTo>
                    <a:pt x="40" y="76"/>
                    <a:pt x="41" y="80"/>
                    <a:pt x="38" y="80"/>
                  </a:cubicBezTo>
                  <a:close/>
                  <a:moveTo>
                    <a:pt x="97" y="43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2" y="78"/>
                    <a:pt x="61" y="78"/>
                    <a:pt x="60" y="78"/>
                  </a:cubicBezTo>
                  <a:cubicBezTo>
                    <a:pt x="58" y="78"/>
                    <a:pt x="56" y="76"/>
                    <a:pt x="56" y="7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6" y="56"/>
                    <a:pt x="24" y="54"/>
                    <a:pt x="24" y="52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6"/>
                    <a:pt x="26" y="24"/>
                    <a:pt x="28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2"/>
                    <a:pt x="60" y="2"/>
                  </a:cubicBezTo>
                  <a:cubicBezTo>
                    <a:pt x="61" y="2"/>
                    <a:pt x="62" y="2"/>
                    <a:pt x="63" y="3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8" y="38"/>
                    <a:pt x="98" y="39"/>
                    <a:pt x="98" y="40"/>
                  </a:cubicBezTo>
                  <a:cubicBezTo>
                    <a:pt x="98" y="41"/>
                    <a:pt x="98" y="42"/>
                    <a:pt x="9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2">
              <a:extLst>
                <a:ext uri="{FF2B5EF4-FFF2-40B4-BE49-F238E27FC236}">
                  <a16:creationId xmlns:a16="http://schemas.microsoft.com/office/drawing/2014/main" id="{FBE9AC2A-8A56-E45B-919F-96A3467890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0551" y="3619501"/>
              <a:ext cx="360363" cy="360363"/>
            </a:xfrm>
            <a:custGeom>
              <a:avLst/>
              <a:gdLst>
                <a:gd name="T0" fmla="*/ 96 w 96"/>
                <a:gd name="T1" fmla="*/ 78 h 96"/>
                <a:gd name="T2" fmla="*/ 78 w 96"/>
                <a:gd name="T3" fmla="*/ 96 h 96"/>
                <a:gd name="T4" fmla="*/ 18 w 96"/>
                <a:gd name="T5" fmla="*/ 96 h 96"/>
                <a:gd name="T6" fmla="*/ 0 w 96"/>
                <a:gd name="T7" fmla="*/ 78 h 96"/>
                <a:gd name="T8" fmla="*/ 0 w 96"/>
                <a:gd name="T9" fmla="*/ 18 h 96"/>
                <a:gd name="T10" fmla="*/ 18 w 96"/>
                <a:gd name="T11" fmla="*/ 0 h 96"/>
                <a:gd name="T12" fmla="*/ 78 w 96"/>
                <a:gd name="T13" fmla="*/ 0 h 96"/>
                <a:gd name="T14" fmla="*/ 96 w 96"/>
                <a:gd name="T15" fmla="*/ 18 h 96"/>
                <a:gd name="T16" fmla="*/ 96 w 96"/>
                <a:gd name="T17" fmla="*/ 78 h 96"/>
                <a:gd name="T18" fmla="*/ 22 w 96"/>
                <a:gd name="T19" fmla="*/ 16 h 96"/>
                <a:gd name="T20" fmla="*/ 14 w 96"/>
                <a:gd name="T21" fmla="*/ 24 h 96"/>
                <a:gd name="T22" fmla="*/ 22 w 96"/>
                <a:gd name="T23" fmla="*/ 31 h 96"/>
                <a:gd name="T24" fmla="*/ 22 w 96"/>
                <a:gd name="T25" fmla="*/ 31 h 96"/>
                <a:gd name="T26" fmla="*/ 30 w 96"/>
                <a:gd name="T27" fmla="*/ 24 h 96"/>
                <a:gd name="T28" fmla="*/ 22 w 96"/>
                <a:gd name="T29" fmla="*/ 16 h 96"/>
                <a:gd name="T30" fmla="*/ 29 w 96"/>
                <a:gd name="T31" fmla="*/ 80 h 96"/>
                <a:gd name="T32" fmla="*/ 29 w 96"/>
                <a:gd name="T33" fmla="*/ 37 h 96"/>
                <a:gd name="T34" fmla="*/ 15 w 96"/>
                <a:gd name="T35" fmla="*/ 37 h 96"/>
                <a:gd name="T36" fmla="*/ 15 w 96"/>
                <a:gd name="T37" fmla="*/ 80 h 96"/>
                <a:gd name="T38" fmla="*/ 29 w 96"/>
                <a:gd name="T39" fmla="*/ 80 h 96"/>
                <a:gd name="T40" fmla="*/ 81 w 96"/>
                <a:gd name="T41" fmla="*/ 80 h 96"/>
                <a:gd name="T42" fmla="*/ 81 w 96"/>
                <a:gd name="T43" fmla="*/ 55 h 96"/>
                <a:gd name="T44" fmla="*/ 64 w 96"/>
                <a:gd name="T45" fmla="*/ 36 h 96"/>
                <a:gd name="T46" fmla="*/ 51 w 96"/>
                <a:gd name="T47" fmla="*/ 43 h 96"/>
                <a:gd name="T48" fmla="*/ 52 w 96"/>
                <a:gd name="T49" fmla="*/ 43 h 96"/>
                <a:gd name="T50" fmla="*/ 52 w 96"/>
                <a:gd name="T51" fmla="*/ 37 h 96"/>
                <a:gd name="T52" fmla="*/ 37 w 96"/>
                <a:gd name="T53" fmla="*/ 37 h 96"/>
                <a:gd name="T54" fmla="*/ 37 w 96"/>
                <a:gd name="T55" fmla="*/ 80 h 96"/>
                <a:gd name="T56" fmla="*/ 52 w 96"/>
                <a:gd name="T57" fmla="*/ 80 h 96"/>
                <a:gd name="T58" fmla="*/ 52 w 96"/>
                <a:gd name="T59" fmla="*/ 56 h 96"/>
                <a:gd name="T60" fmla="*/ 52 w 96"/>
                <a:gd name="T61" fmla="*/ 53 h 96"/>
                <a:gd name="T62" fmla="*/ 59 w 96"/>
                <a:gd name="T63" fmla="*/ 47 h 96"/>
                <a:gd name="T64" fmla="*/ 67 w 96"/>
                <a:gd name="T65" fmla="*/ 57 h 96"/>
                <a:gd name="T66" fmla="*/ 67 w 96"/>
                <a:gd name="T67" fmla="*/ 80 h 96"/>
                <a:gd name="T68" fmla="*/ 81 w 96"/>
                <a:gd name="T69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96">
                  <a:moveTo>
                    <a:pt x="96" y="78"/>
                  </a:moveTo>
                  <a:cubicBezTo>
                    <a:pt x="96" y="88"/>
                    <a:pt x="88" y="96"/>
                    <a:pt x="7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8" y="0"/>
                    <a:pt x="96" y="8"/>
                    <a:pt x="96" y="18"/>
                  </a:cubicBezTo>
                  <a:lnTo>
                    <a:pt x="96" y="78"/>
                  </a:lnTo>
                  <a:close/>
                  <a:moveTo>
                    <a:pt x="22" y="16"/>
                  </a:moveTo>
                  <a:cubicBezTo>
                    <a:pt x="17" y="16"/>
                    <a:pt x="14" y="19"/>
                    <a:pt x="14" y="24"/>
                  </a:cubicBezTo>
                  <a:cubicBezTo>
                    <a:pt x="14" y="28"/>
                    <a:pt x="17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7" y="31"/>
                    <a:pt x="30" y="28"/>
                    <a:pt x="30" y="24"/>
                  </a:cubicBezTo>
                  <a:cubicBezTo>
                    <a:pt x="30" y="19"/>
                    <a:pt x="27" y="16"/>
                    <a:pt x="22" y="16"/>
                  </a:cubicBezTo>
                  <a:close/>
                  <a:moveTo>
                    <a:pt x="29" y="80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80"/>
                    <a:pt x="15" y="80"/>
                    <a:pt x="15" y="80"/>
                  </a:cubicBezTo>
                  <a:lnTo>
                    <a:pt x="29" y="80"/>
                  </a:lnTo>
                  <a:close/>
                  <a:moveTo>
                    <a:pt x="81" y="80"/>
                  </a:moveTo>
                  <a:cubicBezTo>
                    <a:pt x="81" y="55"/>
                    <a:pt x="81" y="55"/>
                    <a:pt x="81" y="55"/>
                  </a:cubicBezTo>
                  <a:cubicBezTo>
                    <a:pt x="81" y="42"/>
                    <a:pt x="74" y="36"/>
                    <a:pt x="64" y="36"/>
                  </a:cubicBezTo>
                  <a:cubicBezTo>
                    <a:pt x="57" y="36"/>
                    <a:pt x="53" y="40"/>
                    <a:pt x="51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41"/>
                    <a:pt x="37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3" y="50"/>
                    <a:pt x="55" y="47"/>
                    <a:pt x="59" y="47"/>
                  </a:cubicBezTo>
                  <a:cubicBezTo>
                    <a:pt x="65" y="47"/>
                    <a:pt x="67" y="51"/>
                    <a:pt x="67" y="57"/>
                  </a:cubicBezTo>
                  <a:cubicBezTo>
                    <a:pt x="67" y="80"/>
                    <a:pt x="67" y="80"/>
                    <a:pt x="67" y="80"/>
                  </a:cubicBezTo>
                  <a:lnTo>
                    <a:pt x="8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3B6EA6A2-31B1-2DC7-1417-A554B2D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426" y="4367213"/>
              <a:ext cx="271463" cy="390525"/>
            </a:xfrm>
            <a:custGeom>
              <a:avLst/>
              <a:gdLst>
                <a:gd name="T0" fmla="*/ 68 w 72"/>
                <a:gd name="T1" fmla="*/ 72 h 104"/>
                <a:gd name="T2" fmla="*/ 41 w 72"/>
                <a:gd name="T3" fmla="*/ 72 h 104"/>
                <a:gd name="T4" fmla="*/ 38 w 72"/>
                <a:gd name="T5" fmla="*/ 102 h 104"/>
                <a:gd name="T6" fmla="*/ 36 w 72"/>
                <a:gd name="T7" fmla="*/ 104 h 104"/>
                <a:gd name="T8" fmla="*/ 36 w 72"/>
                <a:gd name="T9" fmla="*/ 104 h 104"/>
                <a:gd name="T10" fmla="*/ 34 w 72"/>
                <a:gd name="T11" fmla="*/ 102 h 104"/>
                <a:gd name="T12" fmla="*/ 29 w 72"/>
                <a:gd name="T13" fmla="*/ 72 h 104"/>
                <a:gd name="T14" fmla="*/ 4 w 72"/>
                <a:gd name="T15" fmla="*/ 72 h 104"/>
                <a:gd name="T16" fmla="*/ 0 w 72"/>
                <a:gd name="T17" fmla="*/ 68 h 104"/>
                <a:gd name="T18" fmla="*/ 16 w 72"/>
                <a:gd name="T19" fmla="*/ 48 h 104"/>
                <a:gd name="T20" fmla="*/ 16 w 72"/>
                <a:gd name="T21" fmla="*/ 16 h 104"/>
                <a:gd name="T22" fmla="*/ 8 w 72"/>
                <a:gd name="T23" fmla="*/ 8 h 104"/>
                <a:gd name="T24" fmla="*/ 16 w 72"/>
                <a:gd name="T25" fmla="*/ 0 h 104"/>
                <a:gd name="T26" fmla="*/ 56 w 72"/>
                <a:gd name="T27" fmla="*/ 0 h 104"/>
                <a:gd name="T28" fmla="*/ 64 w 72"/>
                <a:gd name="T29" fmla="*/ 8 h 104"/>
                <a:gd name="T30" fmla="*/ 56 w 72"/>
                <a:gd name="T31" fmla="*/ 16 h 104"/>
                <a:gd name="T32" fmla="*/ 56 w 72"/>
                <a:gd name="T33" fmla="*/ 48 h 104"/>
                <a:gd name="T34" fmla="*/ 72 w 72"/>
                <a:gd name="T35" fmla="*/ 68 h 104"/>
                <a:gd name="T36" fmla="*/ 68 w 72"/>
                <a:gd name="T37" fmla="*/ 72 h 104"/>
                <a:gd name="T38" fmla="*/ 30 w 72"/>
                <a:gd name="T39" fmla="*/ 18 h 104"/>
                <a:gd name="T40" fmla="*/ 28 w 72"/>
                <a:gd name="T41" fmla="*/ 16 h 104"/>
                <a:gd name="T42" fmla="*/ 26 w 72"/>
                <a:gd name="T43" fmla="*/ 18 h 104"/>
                <a:gd name="T44" fmla="*/ 26 w 72"/>
                <a:gd name="T45" fmla="*/ 46 h 104"/>
                <a:gd name="T46" fmla="*/ 28 w 72"/>
                <a:gd name="T47" fmla="*/ 48 h 104"/>
                <a:gd name="T48" fmla="*/ 30 w 72"/>
                <a:gd name="T49" fmla="*/ 46 h 104"/>
                <a:gd name="T50" fmla="*/ 30 w 72"/>
                <a:gd name="T51" fmla="*/ 1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104">
                  <a:moveTo>
                    <a:pt x="68" y="72"/>
                  </a:moveTo>
                  <a:cubicBezTo>
                    <a:pt x="41" y="72"/>
                    <a:pt x="41" y="72"/>
                    <a:pt x="41" y="7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3"/>
                    <a:pt x="37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4" y="103"/>
                    <a:pt x="34" y="10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58"/>
                    <a:pt x="8" y="48"/>
                    <a:pt x="16" y="4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1" y="16"/>
                    <a:pt x="8" y="12"/>
                    <a:pt x="8" y="8"/>
                  </a:cubicBezTo>
                  <a:cubicBezTo>
                    <a:pt x="8" y="3"/>
                    <a:pt x="11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3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4" y="48"/>
                    <a:pt x="72" y="5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  <a:moveTo>
                    <a:pt x="30" y="18"/>
                  </a:moveTo>
                  <a:cubicBezTo>
                    <a:pt x="30" y="17"/>
                    <a:pt x="29" y="16"/>
                    <a:pt x="28" y="16"/>
                  </a:cubicBezTo>
                  <a:cubicBezTo>
                    <a:pt x="27" y="16"/>
                    <a:pt x="26" y="17"/>
                    <a:pt x="26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7"/>
                    <a:pt x="27" y="48"/>
                    <a:pt x="28" y="48"/>
                  </a:cubicBezTo>
                  <a:cubicBezTo>
                    <a:pt x="29" y="48"/>
                    <a:pt x="30" y="47"/>
                    <a:pt x="30" y="46"/>
                  </a:cubicBezTo>
                  <a:lnTo>
                    <a:pt x="3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4">
              <a:extLst>
                <a:ext uri="{FF2B5EF4-FFF2-40B4-BE49-F238E27FC236}">
                  <a16:creationId xmlns:a16="http://schemas.microsoft.com/office/drawing/2014/main" id="{6CB19757-7F54-6C28-919A-49305B068A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6" y="4337051"/>
              <a:ext cx="419100" cy="360363"/>
            </a:xfrm>
            <a:custGeom>
              <a:avLst/>
              <a:gdLst>
                <a:gd name="T0" fmla="*/ 88 w 112"/>
                <a:gd name="T1" fmla="*/ 78 h 96"/>
                <a:gd name="T2" fmla="*/ 70 w 112"/>
                <a:gd name="T3" fmla="*/ 96 h 96"/>
                <a:gd name="T4" fmla="*/ 18 w 112"/>
                <a:gd name="T5" fmla="*/ 96 h 96"/>
                <a:gd name="T6" fmla="*/ 0 w 112"/>
                <a:gd name="T7" fmla="*/ 78 h 96"/>
                <a:gd name="T8" fmla="*/ 0 w 112"/>
                <a:gd name="T9" fmla="*/ 26 h 96"/>
                <a:gd name="T10" fmla="*/ 18 w 112"/>
                <a:gd name="T11" fmla="*/ 8 h 96"/>
                <a:gd name="T12" fmla="*/ 62 w 112"/>
                <a:gd name="T13" fmla="*/ 8 h 96"/>
                <a:gd name="T14" fmla="*/ 64 w 112"/>
                <a:gd name="T15" fmla="*/ 10 h 96"/>
                <a:gd name="T16" fmla="*/ 64 w 112"/>
                <a:gd name="T17" fmla="*/ 14 h 96"/>
                <a:gd name="T18" fmla="*/ 62 w 112"/>
                <a:gd name="T19" fmla="*/ 16 h 96"/>
                <a:gd name="T20" fmla="*/ 18 w 112"/>
                <a:gd name="T21" fmla="*/ 16 h 96"/>
                <a:gd name="T22" fmla="*/ 8 w 112"/>
                <a:gd name="T23" fmla="*/ 26 h 96"/>
                <a:gd name="T24" fmla="*/ 8 w 112"/>
                <a:gd name="T25" fmla="*/ 78 h 96"/>
                <a:gd name="T26" fmla="*/ 18 w 112"/>
                <a:gd name="T27" fmla="*/ 88 h 96"/>
                <a:gd name="T28" fmla="*/ 70 w 112"/>
                <a:gd name="T29" fmla="*/ 88 h 96"/>
                <a:gd name="T30" fmla="*/ 80 w 112"/>
                <a:gd name="T31" fmla="*/ 78 h 96"/>
                <a:gd name="T32" fmla="*/ 80 w 112"/>
                <a:gd name="T33" fmla="*/ 58 h 96"/>
                <a:gd name="T34" fmla="*/ 82 w 112"/>
                <a:gd name="T35" fmla="*/ 56 h 96"/>
                <a:gd name="T36" fmla="*/ 86 w 112"/>
                <a:gd name="T37" fmla="*/ 56 h 96"/>
                <a:gd name="T38" fmla="*/ 88 w 112"/>
                <a:gd name="T39" fmla="*/ 58 h 96"/>
                <a:gd name="T40" fmla="*/ 88 w 112"/>
                <a:gd name="T41" fmla="*/ 78 h 96"/>
                <a:gd name="T42" fmla="*/ 112 w 112"/>
                <a:gd name="T43" fmla="*/ 36 h 96"/>
                <a:gd name="T44" fmla="*/ 108 w 112"/>
                <a:gd name="T45" fmla="*/ 40 h 96"/>
                <a:gd name="T46" fmla="*/ 105 w 112"/>
                <a:gd name="T47" fmla="*/ 39 h 96"/>
                <a:gd name="T48" fmla="*/ 94 w 112"/>
                <a:gd name="T49" fmla="*/ 28 h 96"/>
                <a:gd name="T50" fmla="*/ 53 w 112"/>
                <a:gd name="T51" fmla="*/ 68 h 96"/>
                <a:gd name="T52" fmla="*/ 52 w 112"/>
                <a:gd name="T53" fmla="*/ 69 h 96"/>
                <a:gd name="T54" fmla="*/ 50 w 112"/>
                <a:gd name="T55" fmla="*/ 68 h 96"/>
                <a:gd name="T56" fmla="*/ 43 w 112"/>
                <a:gd name="T57" fmla="*/ 61 h 96"/>
                <a:gd name="T58" fmla="*/ 42 w 112"/>
                <a:gd name="T59" fmla="*/ 60 h 96"/>
                <a:gd name="T60" fmla="*/ 43 w 112"/>
                <a:gd name="T61" fmla="*/ 58 h 96"/>
                <a:gd name="T62" fmla="*/ 84 w 112"/>
                <a:gd name="T63" fmla="*/ 18 h 96"/>
                <a:gd name="T64" fmla="*/ 73 w 112"/>
                <a:gd name="T65" fmla="*/ 7 h 96"/>
                <a:gd name="T66" fmla="*/ 72 w 112"/>
                <a:gd name="T67" fmla="*/ 4 h 96"/>
                <a:gd name="T68" fmla="*/ 76 w 112"/>
                <a:gd name="T69" fmla="*/ 0 h 96"/>
                <a:gd name="T70" fmla="*/ 108 w 112"/>
                <a:gd name="T71" fmla="*/ 0 h 96"/>
                <a:gd name="T72" fmla="*/ 112 w 112"/>
                <a:gd name="T73" fmla="*/ 4 h 96"/>
                <a:gd name="T74" fmla="*/ 112 w 112"/>
                <a:gd name="T75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96">
                  <a:moveTo>
                    <a:pt x="88" y="78"/>
                  </a:moveTo>
                  <a:cubicBezTo>
                    <a:pt x="88" y="88"/>
                    <a:pt x="79" y="96"/>
                    <a:pt x="70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6"/>
                    <a:pt x="8" y="8"/>
                    <a:pt x="18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3" y="8"/>
                    <a:pt x="64" y="9"/>
                    <a:pt x="64" y="1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5"/>
                    <a:pt x="63" y="16"/>
                    <a:pt x="62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2" y="16"/>
                    <a:pt x="8" y="20"/>
                    <a:pt x="8" y="26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83"/>
                    <a:pt x="12" y="88"/>
                    <a:pt x="18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5" y="88"/>
                    <a:pt x="80" y="83"/>
                    <a:pt x="80" y="7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57"/>
                    <a:pt x="80" y="56"/>
                    <a:pt x="82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8" y="57"/>
                    <a:pt x="88" y="58"/>
                  </a:cubicBezTo>
                  <a:lnTo>
                    <a:pt x="88" y="78"/>
                  </a:lnTo>
                  <a:close/>
                  <a:moveTo>
                    <a:pt x="112" y="36"/>
                  </a:moveTo>
                  <a:cubicBezTo>
                    <a:pt x="112" y="38"/>
                    <a:pt x="110" y="40"/>
                    <a:pt x="108" y="40"/>
                  </a:cubicBezTo>
                  <a:cubicBezTo>
                    <a:pt x="106" y="40"/>
                    <a:pt x="105" y="39"/>
                    <a:pt x="105" y="3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9"/>
                    <a:pt x="52" y="69"/>
                    <a:pt x="52" y="69"/>
                  </a:cubicBezTo>
                  <a:cubicBezTo>
                    <a:pt x="51" y="69"/>
                    <a:pt x="51" y="69"/>
                    <a:pt x="50" y="68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2" y="60"/>
                    <a:pt x="42" y="60"/>
                  </a:cubicBezTo>
                  <a:cubicBezTo>
                    <a:pt x="42" y="59"/>
                    <a:pt x="43" y="59"/>
                    <a:pt x="43" y="5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6"/>
                    <a:pt x="72" y="5"/>
                    <a:pt x="72" y="4"/>
                  </a:cubicBezTo>
                  <a:cubicBezTo>
                    <a:pt x="72" y="2"/>
                    <a:pt x="73" y="0"/>
                    <a:pt x="76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2" y="2"/>
                    <a:pt x="112" y="4"/>
                  </a:cubicBezTo>
                  <a:lnTo>
                    <a:pt x="1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5">
              <a:extLst>
                <a:ext uri="{FF2B5EF4-FFF2-40B4-BE49-F238E27FC236}">
                  <a16:creationId xmlns:a16="http://schemas.microsoft.com/office/drawing/2014/main" id="{D31C8886-2E27-280D-666B-4A5C176FD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613" y="4397376"/>
              <a:ext cx="360363" cy="300038"/>
            </a:xfrm>
            <a:custGeom>
              <a:avLst/>
              <a:gdLst>
                <a:gd name="T0" fmla="*/ 72 w 96"/>
                <a:gd name="T1" fmla="*/ 43 h 80"/>
                <a:gd name="T2" fmla="*/ 38 w 96"/>
                <a:gd name="T3" fmla="*/ 77 h 80"/>
                <a:gd name="T4" fmla="*/ 36 w 96"/>
                <a:gd name="T5" fmla="*/ 78 h 80"/>
                <a:gd name="T6" fmla="*/ 32 w 96"/>
                <a:gd name="T7" fmla="*/ 74 h 80"/>
                <a:gd name="T8" fmla="*/ 32 w 96"/>
                <a:gd name="T9" fmla="*/ 56 h 80"/>
                <a:gd name="T10" fmla="*/ 4 w 96"/>
                <a:gd name="T11" fmla="*/ 56 h 80"/>
                <a:gd name="T12" fmla="*/ 0 w 96"/>
                <a:gd name="T13" fmla="*/ 52 h 80"/>
                <a:gd name="T14" fmla="*/ 0 w 96"/>
                <a:gd name="T15" fmla="*/ 28 h 80"/>
                <a:gd name="T16" fmla="*/ 4 w 96"/>
                <a:gd name="T17" fmla="*/ 24 h 80"/>
                <a:gd name="T18" fmla="*/ 32 w 96"/>
                <a:gd name="T19" fmla="*/ 24 h 80"/>
                <a:gd name="T20" fmla="*/ 32 w 96"/>
                <a:gd name="T21" fmla="*/ 6 h 80"/>
                <a:gd name="T22" fmla="*/ 36 w 96"/>
                <a:gd name="T23" fmla="*/ 2 h 80"/>
                <a:gd name="T24" fmla="*/ 38 w 96"/>
                <a:gd name="T25" fmla="*/ 3 h 80"/>
                <a:gd name="T26" fmla="*/ 72 w 96"/>
                <a:gd name="T27" fmla="*/ 37 h 80"/>
                <a:gd name="T28" fmla="*/ 74 w 96"/>
                <a:gd name="T29" fmla="*/ 40 h 80"/>
                <a:gd name="T30" fmla="*/ 72 w 96"/>
                <a:gd name="T31" fmla="*/ 43 h 80"/>
                <a:gd name="T32" fmla="*/ 96 w 96"/>
                <a:gd name="T33" fmla="*/ 62 h 80"/>
                <a:gd name="T34" fmla="*/ 78 w 96"/>
                <a:gd name="T35" fmla="*/ 80 h 80"/>
                <a:gd name="T36" fmla="*/ 58 w 96"/>
                <a:gd name="T37" fmla="*/ 80 h 80"/>
                <a:gd name="T38" fmla="*/ 56 w 96"/>
                <a:gd name="T39" fmla="*/ 78 h 80"/>
                <a:gd name="T40" fmla="*/ 58 w 96"/>
                <a:gd name="T41" fmla="*/ 72 h 80"/>
                <a:gd name="T42" fmla="*/ 78 w 96"/>
                <a:gd name="T43" fmla="*/ 72 h 80"/>
                <a:gd name="T44" fmla="*/ 88 w 96"/>
                <a:gd name="T45" fmla="*/ 62 h 80"/>
                <a:gd name="T46" fmla="*/ 88 w 96"/>
                <a:gd name="T47" fmla="*/ 18 h 80"/>
                <a:gd name="T48" fmla="*/ 78 w 96"/>
                <a:gd name="T49" fmla="*/ 8 h 80"/>
                <a:gd name="T50" fmla="*/ 60 w 96"/>
                <a:gd name="T51" fmla="*/ 8 h 80"/>
                <a:gd name="T52" fmla="*/ 56 w 96"/>
                <a:gd name="T53" fmla="*/ 6 h 80"/>
                <a:gd name="T54" fmla="*/ 58 w 96"/>
                <a:gd name="T55" fmla="*/ 0 h 80"/>
                <a:gd name="T56" fmla="*/ 78 w 96"/>
                <a:gd name="T57" fmla="*/ 0 h 80"/>
                <a:gd name="T58" fmla="*/ 96 w 96"/>
                <a:gd name="T59" fmla="*/ 18 h 80"/>
                <a:gd name="T60" fmla="*/ 96 w 96"/>
                <a:gd name="T61" fmla="*/ 6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80">
                  <a:moveTo>
                    <a:pt x="72" y="43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38" y="77"/>
                    <a:pt x="37" y="78"/>
                    <a:pt x="36" y="78"/>
                  </a:cubicBezTo>
                  <a:cubicBezTo>
                    <a:pt x="33" y="78"/>
                    <a:pt x="32" y="76"/>
                    <a:pt x="32" y="74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6"/>
                    <a:pt x="1" y="24"/>
                    <a:pt x="4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4"/>
                    <a:pt x="33" y="2"/>
                    <a:pt x="36" y="2"/>
                  </a:cubicBezTo>
                  <a:cubicBezTo>
                    <a:pt x="37" y="2"/>
                    <a:pt x="38" y="2"/>
                    <a:pt x="38" y="3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3" y="38"/>
                    <a:pt x="74" y="39"/>
                    <a:pt x="74" y="40"/>
                  </a:cubicBezTo>
                  <a:cubicBezTo>
                    <a:pt x="74" y="41"/>
                    <a:pt x="73" y="42"/>
                    <a:pt x="72" y="43"/>
                  </a:cubicBezTo>
                  <a:close/>
                  <a:moveTo>
                    <a:pt x="96" y="62"/>
                  </a:moveTo>
                  <a:cubicBezTo>
                    <a:pt x="96" y="72"/>
                    <a:pt x="88" y="80"/>
                    <a:pt x="78" y="80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6" y="76"/>
                    <a:pt x="55" y="72"/>
                    <a:pt x="5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3" y="72"/>
                    <a:pt x="88" y="67"/>
                    <a:pt x="88" y="62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12"/>
                    <a:pt x="83" y="8"/>
                    <a:pt x="7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8" y="8"/>
                    <a:pt x="56" y="8"/>
                    <a:pt x="56" y="6"/>
                  </a:cubicBezTo>
                  <a:cubicBezTo>
                    <a:pt x="56" y="4"/>
                    <a:pt x="55" y="0"/>
                    <a:pt x="5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8" y="0"/>
                    <a:pt x="96" y="8"/>
                    <a:pt x="96" y="18"/>
                  </a:cubicBezTo>
                  <a:lnTo>
                    <a:pt x="96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6">
              <a:extLst>
                <a:ext uri="{FF2B5EF4-FFF2-40B4-BE49-F238E27FC236}">
                  <a16:creationId xmlns:a16="http://schemas.microsoft.com/office/drawing/2014/main" id="{0A013798-2043-C765-0293-DBBE714E27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2438" y="4367213"/>
              <a:ext cx="388938" cy="360363"/>
            </a:xfrm>
            <a:custGeom>
              <a:avLst/>
              <a:gdLst>
                <a:gd name="T0" fmla="*/ 104 w 104"/>
                <a:gd name="T1" fmla="*/ 30 h 96"/>
                <a:gd name="T2" fmla="*/ 70 w 104"/>
                <a:gd name="T3" fmla="*/ 56 h 96"/>
                <a:gd name="T4" fmla="*/ 64 w 104"/>
                <a:gd name="T5" fmla="*/ 62 h 96"/>
                <a:gd name="T6" fmla="*/ 60 w 104"/>
                <a:gd name="T7" fmla="*/ 72 h 96"/>
                <a:gd name="T8" fmla="*/ 68 w 104"/>
                <a:gd name="T9" fmla="*/ 80 h 96"/>
                <a:gd name="T10" fmla="*/ 80 w 104"/>
                <a:gd name="T11" fmla="*/ 90 h 96"/>
                <a:gd name="T12" fmla="*/ 80 w 104"/>
                <a:gd name="T13" fmla="*/ 94 h 96"/>
                <a:gd name="T14" fmla="*/ 78 w 104"/>
                <a:gd name="T15" fmla="*/ 96 h 96"/>
                <a:gd name="T16" fmla="*/ 26 w 104"/>
                <a:gd name="T17" fmla="*/ 96 h 96"/>
                <a:gd name="T18" fmla="*/ 24 w 104"/>
                <a:gd name="T19" fmla="*/ 94 h 96"/>
                <a:gd name="T20" fmla="*/ 24 w 104"/>
                <a:gd name="T21" fmla="*/ 90 h 96"/>
                <a:gd name="T22" fmla="*/ 36 w 104"/>
                <a:gd name="T23" fmla="*/ 80 h 96"/>
                <a:gd name="T24" fmla="*/ 44 w 104"/>
                <a:gd name="T25" fmla="*/ 72 h 96"/>
                <a:gd name="T26" fmla="*/ 40 w 104"/>
                <a:gd name="T27" fmla="*/ 62 h 96"/>
                <a:gd name="T28" fmla="*/ 34 w 104"/>
                <a:gd name="T29" fmla="*/ 56 h 96"/>
                <a:gd name="T30" fmla="*/ 0 w 104"/>
                <a:gd name="T31" fmla="*/ 30 h 96"/>
                <a:gd name="T32" fmla="*/ 0 w 104"/>
                <a:gd name="T33" fmla="*/ 22 h 96"/>
                <a:gd name="T34" fmla="*/ 6 w 104"/>
                <a:gd name="T35" fmla="*/ 16 h 96"/>
                <a:gd name="T36" fmla="*/ 24 w 104"/>
                <a:gd name="T37" fmla="*/ 16 h 96"/>
                <a:gd name="T38" fmla="*/ 24 w 104"/>
                <a:gd name="T39" fmla="*/ 10 h 96"/>
                <a:gd name="T40" fmla="*/ 34 w 104"/>
                <a:gd name="T41" fmla="*/ 0 h 96"/>
                <a:gd name="T42" fmla="*/ 70 w 104"/>
                <a:gd name="T43" fmla="*/ 0 h 96"/>
                <a:gd name="T44" fmla="*/ 80 w 104"/>
                <a:gd name="T45" fmla="*/ 10 h 96"/>
                <a:gd name="T46" fmla="*/ 80 w 104"/>
                <a:gd name="T47" fmla="*/ 16 h 96"/>
                <a:gd name="T48" fmla="*/ 98 w 104"/>
                <a:gd name="T49" fmla="*/ 16 h 96"/>
                <a:gd name="T50" fmla="*/ 104 w 104"/>
                <a:gd name="T51" fmla="*/ 22 h 96"/>
                <a:gd name="T52" fmla="*/ 104 w 104"/>
                <a:gd name="T53" fmla="*/ 30 h 96"/>
                <a:gd name="T54" fmla="*/ 24 w 104"/>
                <a:gd name="T55" fmla="*/ 24 h 96"/>
                <a:gd name="T56" fmla="*/ 8 w 104"/>
                <a:gd name="T57" fmla="*/ 24 h 96"/>
                <a:gd name="T58" fmla="*/ 8 w 104"/>
                <a:gd name="T59" fmla="*/ 30 h 96"/>
                <a:gd name="T60" fmla="*/ 28 w 104"/>
                <a:gd name="T61" fmla="*/ 47 h 96"/>
                <a:gd name="T62" fmla="*/ 24 w 104"/>
                <a:gd name="T63" fmla="*/ 24 h 96"/>
                <a:gd name="T64" fmla="*/ 96 w 104"/>
                <a:gd name="T65" fmla="*/ 24 h 96"/>
                <a:gd name="T66" fmla="*/ 80 w 104"/>
                <a:gd name="T67" fmla="*/ 24 h 96"/>
                <a:gd name="T68" fmla="*/ 75 w 104"/>
                <a:gd name="T69" fmla="*/ 47 h 96"/>
                <a:gd name="T70" fmla="*/ 96 w 104"/>
                <a:gd name="T71" fmla="*/ 30 h 96"/>
                <a:gd name="T72" fmla="*/ 96 w 104"/>
                <a:gd name="T73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" h="96">
                  <a:moveTo>
                    <a:pt x="104" y="30"/>
                  </a:moveTo>
                  <a:cubicBezTo>
                    <a:pt x="104" y="42"/>
                    <a:pt x="89" y="55"/>
                    <a:pt x="70" y="56"/>
                  </a:cubicBezTo>
                  <a:cubicBezTo>
                    <a:pt x="67" y="59"/>
                    <a:pt x="65" y="61"/>
                    <a:pt x="64" y="62"/>
                  </a:cubicBezTo>
                  <a:cubicBezTo>
                    <a:pt x="61" y="65"/>
                    <a:pt x="60" y="68"/>
                    <a:pt x="60" y="72"/>
                  </a:cubicBezTo>
                  <a:cubicBezTo>
                    <a:pt x="60" y="76"/>
                    <a:pt x="62" y="80"/>
                    <a:pt x="68" y="80"/>
                  </a:cubicBezTo>
                  <a:cubicBezTo>
                    <a:pt x="74" y="80"/>
                    <a:pt x="80" y="84"/>
                    <a:pt x="80" y="90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5"/>
                    <a:pt x="79" y="96"/>
                    <a:pt x="78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5" y="96"/>
                    <a:pt x="24" y="95"/>
                    <a:pt x="24" y="9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84"/>
                    <a:pt x="30" y="80"/>
                    <a:pt x="36" y="80"/>
                  </a:cubicBezTo>
                  <a:cubicBezTo>
                    <a:pt x="42" y="80"/>
                    <a:pt x="44" y="76"/>
                    <a:pt x="44" y="72"/>
                  </a:cubicBezTo>
                  <a:cubicBezTo>
                    <a:pt x="44" y="68"/>
                    <a:pt x="43" y="65"/>
                    <a:pt x="40" y="62"/>
                  </a:cubicBezTo>
                  <a:cubicBezTo>
                    <a:pt x="38" y="61"/>
                    <a:pt x="36" y="59"/>
                    <a:pt x="34" y="56"/>
                  </a:cubicBezTo>
                  <a:cubicBezTo>
                    <a:pt x="14" y="55"/>
                    <a:pt x="0" y="42"/>
                    <a:pt x="0" y="3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9"/>
                    <a:pt x="2" y="16"/>
                    <a:pt x="6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4"/>
                    <a:pt x="28" y="0"/>
                    <a:pt x="3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5" y="0"/>
                    <a:pt x="80" y="4"/>
                    <a:pt x="80" y="10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101" y="16"/>
                    <a:pt x="104" y="19"/>
                    <a:pt x="104" y="22"/>
                  </a:cubicBezTo>
                  <a:lnTo>
                    <a:pt x="104" y="30"/>
                  </a:lnTo>
                  <a:close/>
                  <a:moveTo>
                    <a:pt x="24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6"/>
                    <a:pt x="16" y="44"/>
                    <a:pt x="28" y="47"/>
                  </a:cubicBezTo>
                  <a:cubicBezTo>
                    <a:pt x="26" y="41"/>
                    <a:pt x="24" y="34"/>
                    <a:pt x="24" y="24"/>
                  </a:cubicBezTo>
                  <a:close/>
                  <a:moveTo>
                    <a:pt x="96" y="24"/>
                  </a:moveTo>
                  <a:cubicBezTo>
                    <a:pt x="80" y="24"/>
                    <a:pt x="80" y="24"/>
                    <a:pt x="80" y="24"/>
                  </a:cubicBezTo>
                  <a:cubicBezTo>
                    <a:pt x="80" y="34"/>
                    <a:pt x="78" y="41"/>
                    <a:pt x="75" y="47"/>
                  </a:cubicBezTo>
                  <a:cubicBezTo>
                    <a:pt x="87" y="44"/>
                    <a:pt x="96" y="36"/>
                    <a:pt x="96" y="30"/>
                  </a:cubicBezTo>
                  <a:lnTo>
                    <a:pt x="9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7">
              <a:extLst>
                <a:ext uri="{FF2B5EF4-FFF2-40B4-BE49-F238E27FC236}">
                  <a16:creationId xmlns:a16="http://schemas.microsoft.com/office/drawing/2014/main" id="{BA1338CF-DCC9-BA33-4602-F496DE9A8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2838" y="4367213"/>
              <a:ext cx="360363" cy="360363"/>
            </a:xfrm>
            <a:custGeom>
              <a:avLst/>
              <a:gdLst>
                <a:gd name="T0" fmla="*/ 78 w 96"/>
                <a:gd name="T1" fmla="*/ 96 h 96"/>
                <a:gd name="T2" fmla="*/ 59 w 96"/>
                <a:gd name="T3" fmla="*/ 93 h 96"/>
                <a:gd name="T4" fmla="*/ 56 w 96"/>
                <a:gd name="T5" fmla="*/ 69 h 96"/>
                <a:gd name="T6" fmla="*/ 73 w 96"/>
                <a:gd name="T7" fmla="*/ 32 h 96"/>
                <a:gd name="T8" fmla="*/ 60 w 96"/>
                <a:gd name="T9" fmla="*/ 25 h 96"/>
                <a:gd name="T10" fmla="*/ 36 w 96"/>
                <a:gd name="T11" fmla="*/ 25 h 96"/>
                <a:gd name="T12" fmla="*/ 22 w 96"/>
                <a:gd name="T13" fmla="*/ 32 h 96"/>
                <a:gd name="T14" fmla="*/ 39 w 96"/>
                <a:gd name="T15" fmla="*/ 69 h 96"/>
                <a:gd name="T16" fmla="*/ 22 w 96"/>
                <a:gd name="T17" fmla="*/ 71 h 96"/>
                <a:gd name="T18" fmla="*/ 14 w 96"/>
                <a:gd name="T19" fmla="*/ 69 h 96"/>
                <a:gd name="T20" fmla="*/ 36 w 96"/>
                <a:gd name="T21" fmla="*/ 82 h 96"/>
                <a:gd name="T22" fmla="*/ 32 w 96"/>
                <a:gd name="T23" fmla="*/ 96 h 96"/>
                <a:gd name="T24" fmla="*/ 0 w 96"/>
                <a:gd name="T25" fmla="*/ 78 h 96"/>
                <a:gd name="T26" fmla="*/ 18 w 96"/>
                <a:gd name="T27" fmla="*/ 0 h 96"/>
                <a:gd name="T28" fmla="*/ 96 w 96"/>
                <a:gd name="T29" fmla="*/ 18 h 96"/>
                <a:gd name="T30" fmla="*/ 17 w 96"/>
                <a:gd name="T31" fmla="*/ 69 h 96"/>
                <a:gd name="T32" fmla="*/ 17 w 96"/>
                <a:gd name="T33" fmla="*/ 68 h 96"/>
                <a:gd name="T34" fmla="*/ 17 w 96"/>
                <a:gd name="T35" fmla="*/ 69 h 96"/>
                <a:gd name="T36" fmla="*/ 19 w 96"/>
                <a:gd name="T37" fmla="*/ 70 h 96"/>
                <a:gd name="T38" fmla="*/ 20 w 96"/>
                <a:gd name="T39" fmla="*/ 71 h 96"/>
                <a:gd name="T40" fmla="*/ 22 w 96"/>
                <a:gd name="T41" fmla="*/ 74 h 96"/>
                <a:gd name="T42" fmla="*/ 21 w 96"/>
                <a:gd name="T43" fmla="*/ 72 h 96"/>
                <a:gd name="T44" fmla="*/ 22 w 96"/>
                <a:gd name="T45" fmla="*/ 74 h 96"/>
                <a:gd name="T46" fmla="*/ 23 w 96"/>
                <a:gd name="T47" fmla="*/ 75 h 96"/>
                <a:gd name="T48" fmla="*/ 24 w 96"/>
                <a:gd name="T49" fmla="*/ 76 h 96"/>
                <a:gd name="T50" fmla="*/ 27 w 96"/>
                <a:gd name="T51" fmla="*/ 78 h 96"/>
                <a:gd name="T52" fmla="*/ 27 w 96"/>
                <a:gd name="T53" fmla="*/ 77 h 96"/>
                <a:gd name="T54" fmla="*/ 27 w 96"/>
                <a:gd name="T55" fmla="*/ 78 h 96"/>
                <a:gd name="T56" fmla="*/ 30 w 96"/>
                <a:gd name="T57" fmla="*/ 78 h 96"/>
                <a:gd name="T58" fmla="*/ 32 w 96"/>
                <a:gd name="T59" fmla="*/ 78 h 96"/>
                <a:gd name="T60" fmla="*/ 34 w 96"/>
                <a:gd name="T61" fmla="*/ 78 h 96"/>
                <a:gd name="T62" fmla="*/ 34 w 96"/>
                <a:gd name="T63" fmla="*/ 77 h 96"/>
                <a:gd name="T64" fmla="*/ 34 w 96"/>
                <a:gd name="T65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6">
                  <a:moveTo>
                    <a:pt x="96" y="78"/>
                  </a:moveTo>
                  <a:cubicBezTo>
                    <a:pt x="96" y="88"/>
                    <a:pt x="87" y="96"/>
                    <a:pt x="78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2" y="96"/>
                    <a:pt x="59" y="96"/>
                    <a:pt x="59" y="93"/>
                  </a:cubicBezTo>
                  <a:cubicBezTo>
                    <a:pt x="59" y="91"/>
                    <a:pt x="59" y="84"/>
                    <a:pt x="59" y="78"/>
                  </a:cubicBezTo>
                  <a:cubicBezTo>
                    <a:pt x="59" y="73"/>
                    <a:pt x="58" y="70"/>
                    <a:pt x="56" y="69"/>
                  </a:cubicBezTo>
                  <a:cubicBezTo>
                    <a:pt x="67" y="68"/>
                    <a:pt x="78" y="64"/>
                    <a:pt x="78" y="45"/>
                  </a:cubicBezTo>
                  <a:cubicBezTo>
                    <a:pt x="78" y="40"/>
                    <a:pt x="76" y="36"/>
                    <a:pt x="73" y="32"/>
                  </a:cubicBezTo>
                  <a:cubicBezTo>
                    <a:pt x="74" y="31"/>
                    <a:pt x="75" y="26"/>
                    <a:pt x="73" y="20"/>
                  </a:cubicBezTo>
                  <a:cubicBezTo>
                    <a:pt x="69" y="18"/>
                    <a:pt x="60" y="25"/>
                    <a:pt x="60" y="25"/>
                  </a:cubicBezTo>
                  <a:cubicBezTo>
                    <a:pt x="56" y="24"/>
                    <a:pt x="52" y="23"/>
                    <a:pt x="48" y="23"/>
                  </a:cubicBezTo>
                  <a:cubicBezTo>
                    <a:pt x="43" y="23"/>
                    <a:pt x="39" y="24"/>
                    <a:pt x="36" y="25"/>
                  </a:cubicBezTo>
                  <a:cubicBezTo>
                    <a:pt x="36" y="25"/>
                    <a:pt x="26" y="18"/>
                    <a:pt x="22" y="20"/>
                  </a:cubicBezTo>
                  <a:cubicBezTo>
                    <a:pt x="20" y="26"/>
                    <a:pt x="21" y="31"/>
                    <a:pt x="22" y="32"/>
                  </a:cubicBezTo>
                  <a:cubicBezTo>
                    <a:pt x="19" y="36"/>
                    <a:pt x="17" y="40"/>
                    <a:pt x="17" y="45"/>
                  </a:cubicBezTo>
                  <a:cubicBezTo>
                    <a:pt x="17" y="64"/>
                    <a:pt x="28" y="68"/>
                    <a:pt x="39" y="69"/>
                  </a:cubicBezTo>
                  <a:cubicBezTo>
                    <a:pt x="37" y="70"/>
                    <a:pt x="36" y="72"/>
                    <a:pt x="36" y="75"/>
                  </a:cubicBezTo>
                  <a:cubicBezTo>
                    <a:pt x="33" y="77"/>
                    <a:pt x="26" y="79"/>
                    <a:pt x="22" y="71"/>
                  </a:cubicBezTo>
                  <a:cubicBezTo>
                    <a:pt x="19" y="67"/>
                    <a:pt x="14" y="66"/>
                    <a:pt x="14" y="66"/>
                  </a:cubicBezTo>
                  <a:cubicBezTo>
                    <a:pt x="10" y="66"/>
                    <a:pt x="14" y="69"/>
                    <a:pt x="14" y="69"/>
                  </a:cubicBezTo>
                  <a:cubicBezTo>
                    <a:pt x="17" y="71"/>
                    <a:pt x="19" y="76"/>
                    <a:pt x="19" y="76"/>
                  </a:cubicBezTo>
                  <a:cubicBezTo>
                    <a:pt x="22" y="85"/>
                    <a:pt x="36" y="82"/>
                    <a:pt x="36" y="82"/>
                  </a:cubicBezTo>
                  <a:cubicBezTo>
                    <a:pt x="36" y="86"/>
                    <a:pt x="36" y="92"/>
                    <a:pt x="36" y="93"/>
                  </a:cubicBezTo>
                  <a:cubicBezTo>
                    <a:pt x="36" y="96"/>
                    <a:pt x="34" y="96"/>
                    <a:pt x="32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96" y="8"/>
                    <a:pt x="96" y="18"/>
                  </a:cubicBezTo>
                  <a:lnTo>
                    <a:pt x="96" y="78"/>
                  </a:lnTo>
                  <a:close/>
                  <a:moveTo>
                    <a:pt x="17" y="69"/>
                  </a:moveTo>
                  <a:cubicBezTo>
                    <a:pt x="17" y="69"/>
                    <a:pt x="16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8" y="68"/>
                    <a:pt x="18" y="68"/>
                    <a:pt x="18" y="69"/>
                  </a:cubicBezTo>
                  <a:cubicBezTo>
                    <a:pt x="18" y="69"/>
                    <a:pt x="17" y="69"/>
                    <a:pt x="17" y="69"/>
                  </a:cubicBezTo>
                  <a:close/>
                  <a:moveTo>
                    <a:pt x="19" y="71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69"/>
                    <a:pt x="19" y="70"/>
                    <a:pt x="20" y="70"/>
                  </a:cubicBezTo>
                  <a:cubicBezTo>
                    <a:pt x="20" y="70"/>
                    <a:pt x="20" y="71"/>
                    <a:pt x="20" y="71"/>
                  </a:cubicBezTo>
                  <a:cubicBezTo>
                    <a:pt x="19" y="71"/>
                    <a:pt x="19" y="71"/>
                    <a:pt x="19" y="71"/>
                  </a:cubicBezTo>
                  <a:close/>
                  <a:moveTo>
                    <a:pt x="22" y="74"/>
                  </a:moveTo>
                  <a:cubicBezTo>
                    <a:pt x="21" y="74"/>
                    <a:pt x="21" y="74"/>
                    <a:pt x="21" y="73"/>
                  </a:cubicBezTo>
                  <a:cubicBezTo>
                    <a:pt x="20" y="73"/>
                    <a:pt x="20" y="72"/>
                    <a:pt x="21" y="72"/>
                  </a:cubicBezTo>
                  <a:cubicBezTo>
                    <a:pt x="21" y="72"/>
                    <a:pt x="21" y="72"/>
                    <a:pt x="22" y="72"/>
                  </a:cubicBezTo>
                  <a:cubicBezTo>
                    <a:pt x="22" y="73"/>
                    <a:pt x="22" y="73"/>
                    <a:pt x="22" y="74"/>
                  </a:cubicBezTo>
                  <a:close/>
                  <a:moveTo>
                    <a:pt x="23" y="76"/>
                  </a:moveTo>
                  <a:cubicBezTo>
                    <a:pt x="23" y="76"/>
                    <a:pt x="22" y="75"/>
                    <a:pt x="23" y="75"/>
                  </a:cubicBezTo>
                  <a:cubicBezTo>
                    <a:pt x="23" y="75"/>
                    <a:pt x="24" y="75"/>
                    <a:pt x="24" y="75"/>
                  </a:cubicBezTo>
                  <a:cubicBezTo>
                    <a:pt x="24" y="75"/>
                    <a:pt x="24" y="76"/>
                    <a:pt x="24" y="76"/>
                  </a:cubicBezTo>
                  <a:cubicBezTo>
                    <a:pt x="24" y="77"/>
                    <a:pt x="23" y="77"/>
                    <a:pt x="23" y="76"/>
                  </a:cubicBezTo>
                  <a:close/>
                  <a:moveTo>
                    <a:pt x="27" y="78"/>
                  </a:moveTo>
                  <a:cubicBezTo>
                    <a:pt x="26" y="78"/>
                    <a:pt x="26" y="78"/>
                    <a:pt x="26" y="77"/>
                  </a:cubicBezTo>
                  <a:cubicBezTo>
                    <a:pt x="26" y="77"/>
                    <a:pt x="26" y="77"/>
                    <a:pt x="27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8" y="78"/>
                    <a:pt x="27" y="78"/>
                    <a:pt x="27" y="78"/>
                  </a:cubicBezTo>
                  <a:close/>
                  <a:moveTo>
                    <a:pt x="31" y="79"/>
                  </a:moveTo>
                  <a:cubicBezTo>
                    <a:pt x="30" y="79"/>
                    <a:pt x="30" y="79"/>
                    <a:pt x="30" y="78"/>
                  </a:cubicBezTo>
                  <a:cubicBezTo>
                    <a:pt x="30" y="78"/>
                    <a:pt x="30" y="77"/>
                    <a:pt x="31" y="77"/>
                  </a:cubicBezTo>
                  <a:cubicBezTo>
                    <a:pt x="31" y="77"/>
                    <a:pt x="32" y="78"/>
                    <a:pt x="32" y="78"/>
                  </a:cubicBezTo>
                  <a:cubicBezTo>
                    <a:pt x="32" y="79"/>
                    <a:pt x="31" y="79"/>
                    <a:pt x="31" y="79"/>
                  </a:cubicBezTo>
                  <a:close/>
                  <a:moveTo>
                    <a:pt x="34" y="78"/>
                  </a:moveTo>
                  <a:cubicBezTo>
                    <a:pt x="34" y="79"/>
                    <a:pt x="33" y="78"/>
                    <a:pt x="33" y="78"/>
                  </a:cubicBezTo>
                  <a:cubicBezTo>
                    <a:pt x="33" y="77"/>
                    <a:pt x="34" y="77"/>
                    <a:pt x="34" y="77"/>
                  </a:cubicBezTo>
                  <a:cubicBezTo>
                    <a:pt x="35" y="77"/>
                    <a:pt x="35" y="77"/>
                    <a:pt x="35" y="78"/>
                  </a:cubicBezTo>
                  <a:cubicBezTo>
                    <a:pt x="35" y="78"/>
                    <a:pt x="35" y="78"/>
                    <a:pt x="3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8">
              <a:extLst>
                <a:ext uri="{FF2B5EF4-FFF2-40B4-BE49-F238E27FC236}">
                  <a16:creationId xmlns:a16="http://schemas.microsoft.com/office/drawing/2014/main" id="{C254BCCC-82CE-78E9-4A4B-4F67751CC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3076" y="4351338"/>
              <a:ext cx="390525" cy="376238"/>
            </a:xfrm>
            <a:custGeom>
              <a:avLst/>
              <a:gdLst>
                <a:gd name="T0" fmla="*/ 104 w 104"/>
                <a:gd name="T1" fmla="*/ 94 h 100"/>
                <a:gd name="T2" fmla="*/ 98 w 104"/>
                <a:gd name="T3" fmla="*/ 100 h 100"/>
                <a:gd name="T4" fmla="*/ 6 w 104"/>
                <a:gd name="T5" fmla="*/ 100 h 100"/>
                <a:gd name="T6" fmla="*/ 0 w 104"/>
                <a:gd name="T7" fmla="*/ 94 h 100"/>
                <a:gd name="T8" fmla="*/ 0 w 104"/>
                <a:gd name="T9" fmla="*/ 74 h 100"/>
                <a:gd name="T10" fmla="*/ 6 w 104"/>
                <a:gd name="T11" fmla="*/ 68 h 100"/>
                <a:gd name="T12" fmla="*/ 32 w 104"/>
                <a:gd name="T13" fmla="*/ 68 h 100"/>
                <a:gd name="T14" fmla="*/ 44 w 104"/>
                <a:gd name="T15" fmla="*/ 76 h 100"/>
                <a:gd name="T16" fmla="*/ 60 w 104"/>
                <a:gd name="T17" fmla="*/ 76 h 100"/>
                <a:gd name="T18" fmla="*/ 71 w 104"/>
                <a:gd name="T19" fmla="*/ 68 h 100"/>
                <a:gd name="T20" fmla="*/ 98 w 104"/>
                <a:gd name="T21" fmla="*/ 68 h 100"/>
                <a:gd name="T22" fmla="*/ 104 w 104"/>
                <a:gd name="T23" fmla="*/ 74 h 100"/>
                <a:gd name="T24" fmla="*/ 104 w 104"/>
                <a:gd name="T25" fmla="*/ 94 h 100"/>
                <a:gd name="T26" fmla="*/ 80 w 104"/>
                <a:gd name="T27" fmla="*/ 36 h 100"/>
                <a:gd name="T28" fmla="*/ 64 w 104"/>
                <a:gd name="T29" fmla="*/ 36 h 100"/>
                <a:gd name="T30" fmla="*/ 64 w 104"/>
                <a:gd name="T31" fmla="*/ 64 h 100"/>
                <a:gd name="T32" fmla="*/ 60 w 104"/>
                <a:gd name="T33" fmla="*/ 68 h 100"/>
                <a:gd name="T34" fmla="*/ 44 w 104"/>
                <a:gd name="T35" fmla="*/ 68 h 100"/>
                <a:gd name="T36" fmla="*/ 40 w 104"/>
                <a:gd name="T37" fmla="*/ 64 h 100"/>
                <a:gd name="T38" fmla="*/ 40 w 104"/>
                <a:gd name="T39" fmla="*/ 36 h 100"/>
                <a:gd name="T40" fmla="*/ 24 w 104"/>
                <a:gd name="T41" fmla="*/ 36 h 100"/>
                <a:gd name="T42" fmla="*/ 20 w 104"/>
                <a:gd name="T43" fmla="*/ 33 h 100"/>
                <a:gd name="T44" fmla="*/ 21 w 104"/>
                <a:gd name="T45" fmla="*/ 29 h 100"/>
                <a:gd name="T46" fmla="*/ 49 w 104"/>
                <a:gd name="T47" fmla="*/ 1 h 100"/>
                <a:gd name="T48" fmla="*/ 52 w 104"/>
                <a:gd name="T49" fmla="*/ 0 h 100"/>
                <a:gd name="T50" fmla="*/ 54 w 104"/>
                <a:gd name="T51" fmla="*/ 1 h 100"/>
                <a:gd name="T52" fmla="*/ 82 w 104"/>
                <a:gd name="T53" fmla="*/ 29 h 100"/>
                <a:gd name="T54" fmla="*/ 83 w 104"/>
                <a:gd name="T55" fmla="*/ 33 h 100"/>
                <a:gd name="T56" fmla="*/ 80 w 104"/>
                <a:gd name="T57" fmla="*/ 36 h 100"/>
                <a:gd name="T58" fmla="*/ 76 w 104"/>
                <a:gd name="T59" fmla="*/ 84 h 100"/>
                <a:gd name="T60" fmla="*/ 72 w 104"/>
                <a:gd name="T61" fmla="*/ 88 h 100"/>
                <a:gd name="T62" fmla="*/ 76 w 104"/>
                <a:gd name="T63" fmla="*/ 92 h 100"/>
                <a:gd name="T64" fmla="*/ 80 w 104"/>
                <a:gd name="T65" fmla="*/ 88 h 100"/>
                <a:gd name="T66" fmla="*/ 76 w 104"/>
                <a:gd name="T67" fmla="*/ 84 h 100"/>
                <a:gd name="T68" fmla="*/ 92 w 104"/>
                <a:gd name="T69" fmla="*/ 84 h 100"/>
                <a:gd name="T70" fmla="*/ 88 w 104"/>
                <a:gd name="T71" fmla="*/ 88 h 100"/>
                <a:gd name="T72" fmla="*/ 92 w 104"/>
                <a:gd name="T73" fmla="*/ 92 h 100"/>
                <a:gd name="T74" fmla="*/ 96 w 104"/>
                <a:gd name="T75" fmla="*/ 88 h 100"/>
                <a:gd name="T76" fmla="*/ 92 w 104"/>
                <a:gd name="T77" fmla="*/ 8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00">
                  <a:moveTo>
                    <a:pt x="104" y="94"/>
                  </a:moveTo>
                  <a:cubicBezTo>
                    <a:pt x="104" y="97"/>
                    <a:pt x="101" y="100"/>
                    <a:pt x="98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2" y="100"/>
                    <a:pt x="0" y="97"/>
                    <a:pt x="0" y="9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0"/>
                    <a:pt x="2" y="68"/>
                    <a:pt x="6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4" y="72"/>
                    <a:pt x="38" y="76"/>
                    <a:pt x="44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5" y="76"/>
                    <a:pt x="69" y="72"/>
                    <a:pt x="71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101" y="68"/>
                    <a:pt x="104" y="70"/>
                    <a:pt x="104" y="74"/>
                  </a:cubicBezTo>
                  <a:lnTo>
                    <a:pt x="104" y="94"/>
                  </a:lnTo>
                  <a:close/>
                  <a:moveTo>
                    <a:pt x="80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6"/>
                    <a:pt x="62" y="68"/>
                    <a:pt x="60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1" y="68"/>
                    <a:pt x="40" y="66"/>
                    <a:pt x="40" y="64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6"/>
                    <a:pt x="21" y="35"/>
                    <a:pt x="20" y="33"/>
                  </a:cubicBezTo>
                  <a:cubicBezTo>
                    <a:pt x="19" y="32"/>
                    <a:pt x="20" y="30"/>
                    <a:pt x="21" y="2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51" y="0"/>
                    <a:pt x="52" y="0"/>
                  </a:cubicBezTo>
                  <a:cubicBezTo>
                    <a:pt x="53" y="0"/>
                    <a:pt x="54" y="0"/>
                    <a:pt x="54" y="1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4" y="30"/>
                    <a:pt x="84" y="32"/>
                    <a:pt x="83" y="33"/>
                  </a:cubicBezTo>
                  <a:cubicBezTo>
                    <a:pt x="83" y="35"/>
                    <a:pt x="81" y="36"/>
                    <a:pt x="80" y="36"/>
                  </a:cubicBezTo>
                  <a:close/>
                  <a:moveTo>
                    <a:pt x="76" y="84"/>
                  </a:moveTo>
                  <a:cubicBezTo>
                    <a:pt x="73" y="84"/>
                    <a:pt x="72" y="86"/>
                    <a:pt x="72" y="88"/>
                  </a:cubicBezTo>
                  <a:cubicBezTo>
                    <a:pt x="72" y="90"/>
                    <a:pt x="73" y="92"/>
                    <a:pt x="76" y="92"/>
                  </a:cubicBezTo>
                  <a:cubicBezTo>
                    <a:pt x="78" y="92"/>
                    <a:pt x="80" y="90"/>
                    <a:pt x="80" y="88"/>
                  </a:cubicBezTo>
                  <a:cubicBezTo>
                    <a:pt x="80" y="86"/>
                    <a:pt x="78" y="84"/>
                    <a:pt x="76" y="84"/>
                  </a:cubicBezTo>
                  <a:close/>
                  <a:moveTo>
                    <a:pt x="92" y="84"/>
                  </a:moveTo>
                  <a:cubicBezTo>
                    <a:pt x="89" y="84"/>
                    <a:pt x="88" y="86"/>
                    <a:pt x="88" y="88"/>
                  </a:cubicBezTo>
                  <a:cubicBezTo>
                    <a:pt x="88" y="90"/>
                    <a:pt x="89" y="92"/>
                    <a:pt x="92" y="92"/>
                  </a:cubicBezTo>
                  <a:cubicBezTo>
                    <a:pt x="94" y="92"/>
                    <a:pt x="96" y="90"/>
                    <a:pt x="96" y="88"/>
                  </a:cubicBezTo>
                  <a:cubicBezTo>
                    <a:pt x="96" y="86"/>
                    <a:pt x="94" y="84"/>
                    <a:pt x="92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9">
              <a:extLst>
                <a:ext uri="{FF2B5EF4-FFF2-40B4-BE49-F238E27FC236}">
                  <a16:creationId xmlns:a16="http://schemas.microsoft.com/office/drawing/2014/main" id="{00735CDC-1650-479C-3D8A-DD3BED85B4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0301" y="4367213"/>
              <a:ext cx="360363" cy="360363"/>
            </a:xfrm>
            <a:custGeom>
              <a:avLst/>
              <a:gdLst>
                <a:gd name="T0" fmla="*/ 62 w 96"/>
                <a:gd name="T1" fmla="*/ 93 h 96"/>
                <a:gd name="T2" fmla="*/ 42 w 96"/>
                <a:gd name="T3" fmla="*/ 96 h 96"/>
                <a:gd name="T4" fmla="*/ 21 w 96"/>
                <a:gd name="T5" fmla="*/ 94 h 96"/>
                <a:gd name="T6" fmla="*/ 11 w 96"/>
                <a:gd name="T7" fmla="*/ 96 h 96"/>
                <a:gd name="T8" fmla="*/ 1 w 96"/>
                <a:gd name="T9" fmla="*/ 84 h 96"/>
                <a:gd name="T10" fmla="*/ 2 w 96"/>
                <a:gd name="T11" fmla="*/ 76 h 96"/>
                <a:gd name="T12" fmla="*/ 0 w 96"/>
                <a:gd name="T13" fmla="*/ 61 h 96"/>
                <a:gd name="T14" fmla="*/ 21 w 96"/>
                <a:gd name="T15" fmla="*/ 12 h 96"/>
                <a:gd name="T16" fmla="*/ 35 w 96"/>
                <a:gd name="T17" fmla="*/ 5 h 96"/>
                <a:gd name="T18" fmla="*/ 55 w 96"/>
                <a:gd name="T19" fmla="*/ 0 h 96"/>
                <a:gd name="T20" fmla="*/ 77 w 96"/>
                <a:gd name="T21" fmla="*/ 3 h 96"/>
                <a:gd name="T22" fmla="*/ 84 w 96"/>
                <a:gd name="T23" fmla="*/ 2 h 96"/>
                <a:gd name="T24" fmla="*/ 93 w 96"/>
                <a:gd name="T25" fmla="*/ 14 h 96"/>
                <a:gd name="T26" fmla="*/ 93 w 96"/>
                <a:gd name="T27" fmla="*/ 22 h 96"/>
                <a:gd name="T28" fmla="*/ 94 w 96"/>
                <a:gd name="T29" fmla="*/ 27 h 96"/>
                <a:gd name="T30" fmla="*/ 96 w 96"/>
                <a:gd name="T31" fmla="*/ 43 h 96"/>
                <a:gd name="T32" fmla="*/ 62 w 96"/>
                <a:gd name="T33" fmla="*/ 93 h 96"/>
                <a:gd name="T34" fmla="*/ 87 w 96"/>
                <a:gd name="T35" fmla="*/ 30 h 96"/>
                <a:gd name="T36" fmla="*/ 85 w 96"/>
                <a:gd name="T37" fmla="*/ 22 h 96"/>
                <a:gd name="T38" fmla="*/ 85 w 96"/>
                <a:gd name="T39" fmla="*/ 14 h 96"/>
                <a:gd name="T40" fmla="*/ 85 w 96"/>
                <a:gd name="T41" fmla="*/ 10 h 96"/>
                <a:gd name="T42" fmla="*/ 84 w 96"/>
                <a:gd name="T43" fmla="*/ 10 h 96"/>
                <a:gd name="T44" fmla="*/ 77 w 96"/>
                <a:gd name="T45" fmla="*/ 11 h 96"/>
                <a:gd name="T46" fmla="*/ 55 w 96"/>
                <a:gd name="T47" fmla="*/ 8 h 96"/>
                <a:gd name="T48" fmla="*/ 38 w 96"/>
                <a:gd name="T49" fmla="*/ 12 h 96"/>
                <a:gd name="T50" fmla="*/ 25 w 96"/>
                <a:gd name="T51" fmla="*/ 19 h 96"/>
                <a:gd name="T52" fmla="*/ 8 w 96"/>
                <a:gd name="T53" fmla="*/ 61 h 96"/>
                <a:gd name="T54" fmla="*/ 10 w 96"/>
                <a:gd name="T55" fmla="*/ 76 h 96"/>
                <a:gd name="T56" fmla="*/ 9 w 96"/>
                <a:gd name="T57" fmla="*/ 84 h 96"/>
                <a:gd name="T58" fmla="*/ 11 w 96"/>
                <a:gd name="T59" fmla="*/ 87 h 96"/>
                <a:gd name="T60" fmla="*/ 21 w 96"/>
                <a:gd name="T61" fmla="*/ 86 h 96"/>
                <a:gd name="T62" fmla="*/ 42 w 96"/>
                <a:gd name="T63" fmla="*/ 88 h 96"/>
                <a:gd name="T64" fmla="*/ 60 w 96"/>
                <a:gd name="T65" fmla="*/ 85 h 96"/>
                <a:gd name="T66" fmla="*/ 88 w 96"/>
                <a:gd name="T67" fmla="*/ 43 h 96"/>
                <a:gd name="T68" fmla="*/ 87 w 96"/>
                <a:gd name="T69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96">
                  <a:moveTo>
                    <a:pt x="62" y="93"/>
                  </a:moveTo>
                  <a:cubicBezTo>
                    <a:pt x="56" y="95"/>
                    <a:pt x="48" y="96"/>
                    <a:pt x="42" y="96"/>
                  </a:cubicBezTo>
                  <a:cubicBezTo>
                    <a:pt x="35" y="96"/>
                    <a:pt x="28" y="94"/>
                    <a:pt x="21" y="94"/>
                  </a:cubicBezTo>
                  <a:cubicBezTo>
                    <a:pt x="18" y="94"/>
                    <a:pt x="15" y="96"/>
                    <a:pt x="11" y="96"/>
                  </a:cubicBezTo>
                  <a:cubicBezTo>
                    <a:pt x="5" y="96"/>
                    <a:pt x="1" y="90"/>
                    <a:pt x="1" y="84"/>
                  </a:cubicBezTo>
                  <a:cubicBezTo>
                    <a:pt x="1" y="81"/>
                    <a:pt x="2" y="79"/>
                    <a:pt x="2" y="76"/>
                  </a:cubicBezTo>
                  <a:cubicBezTo>
                    <a:pt x="2" y="71"/>
                    <a:pt x="0" y="66"/>
                    <a:pt x="0" y="61"/>
                  </a:cubicBezTo>
                  <a:cubicBezTo>
                    <a:pt x="0" y="43"/>
                    <a:pt x="6" y="23"/>
                    <a:pt x="21" y="12"/>
                  </a:cubicBezTo>
                  <a:cubicBezTo>
                    <a:pt x="25" y="9"/>
                    <a:pt x="30" y="7"/>
                    <a:pt x="35" y="5"/>
                  </a:cubicBezTo>
                  <a:cubicBezTo>
                    <a:pt x="41" y="2"/>
                    <a:pt x="48" y="0"/>
                    <a:pt x="55" y="0"/>
                  </a:cubicBezTo>
                  <a:cubicBezTo>
                    <a:pt x="62" y="0"/>
                    <a:pt x="69" y="3"/>
                    <a:pt x="77" y="3"/>
                  </a:cubicBezTo>
                  <a:cubicBezTo>
                    <a:pt x="79" y="3"/>
                    <a:pt x="81" y="2"/>
                    <a:pt x="84" y="2"/>
                  </a:cubicBezTo>
                  <a:cubicBezTo>
                    <a:pt x="91" y="2"/>
                    <a:pt x="93" y="7"/>
                    <a:pt x="93" y="14"/>
                  </a:cubicBezTo>
                  <a:cubicBezTo>
                    <a:pt x="93" y="17"/>
                    <a:pt x="93" y="19"/>
                    <a:pt x="93" y="22"/>
                  </a:cubicBezTo>
                  <a:cubicBezTo>
                    <a:pt x="93" y="25"/>
                    <a:pt x="93" y="25"/>
                    <a:pt x="94" y="27"/>
                  </a:cubicBezTo>
                  <a:cubicBezTo>
                    <a:pt x="96" y="31"/>
                    <a:pt x="96" y="39"/>
                    <a:pt x="96" y="43"/>
                  </a:cubicBezTo>
                  <a:cubicBezTo>
                    <a:pt x="96" y="64"/>
                    <a:pt x="82" y="86"/>
                    <a:pt x="62" y="93"/>
                  </a:cubicBezTo>
                  <a:close/>
                  <a:moveTo>
                    <a:pt x="87" y="30"/>
                  </a:moveTo>
                  <a:cubicBezTo>
                    <a:pt x="86" y="27"/>
                    <a:pt x="85" y="26"/>
                    <a:pt x="85" y="22"/>
                  </a:cubicBezTo>
                  <a:cubicBezTo>
                    <a:pt x="85" y="19"/>
                    <a:pt x="85" y="17"/>
                    <a:pt x="85" y="14"/>
                  </a:cubicBezTo>
                  <a:cubicBezTo>
                    <a:pt x="85" y="13"/>
                    <a:pt x="85" y="11"/>
                    <a:pt x="85" y="10"/>
                  </a:cubicBezTo>
                  <a:cubicBezTo>
                    <a:pt x="85" y="10"/>
                    <a:pt x="84" y="10"/>
                    <a:pt x="84" y="10"/>
                  </a:cubicBezTo>
                  <a:cubicBezTo>
                    <a:pt x="82" y="10"/>
                    <a:pt x="79" y="11"/>
                    <a:pt x="77" y="11"/>
                  </a:cubicBezTo>
                  <a:cubicBezTo>
                    <a:pt x="69" y="11"/>
                    <a:pt x="62" y="8"/>
                    <a:pt x="55" y="8"/>
                  </a:cubicBezTo>
                  <a:cubicBezTo>
                    <a:pt x="49" y="8"/>
                    <a:pt x="43" y="10"/>
                    <a:pt x="38" y="12"/>
                  </a:cubicBezTo>
                  <a:cubicBezTo>
                    <a:pt x="34" y="14"/>
                    <a:pt x="29" y="16"/>
                    <a:pt x="25" y="19"/>
                  </a:cubicBezTo>
                  <a:cubicBezTo>
                    <a:pt x="13" y="28"/>
                    <a:pt x="8" y="46"/>
                    <a:pt x="8" y="61"/>
                  </a:cubicBezTo>
                  <a:cubicBezTo>
                    <a:pt x="8" y="66"/>
                    <a:pt x="10" y="71"/>
                    <a:pt x="10" y="76"/>
                  </a:cubicBezTo>
                  <a:cubicBezTo>
                    <a:pt x="10" y="79"/>
                    <a:pt x="9" y="81"/>
                    <a:pt x="9" y="84"/>
                  </a:cubicBezTo>
                  <a:cubicBezTo>
                    <a:pt x="9" y="86"/>
                    <a:pt x="10" y="87"/>
                    <a:pt x="11" y="87"/>
                  </a:cubicBezTo>
                  <a:cubicBezTo>
                    <a:pt x="15" y="87"/>
                    <a:pt x="17" y="86"/>
                    <a:pt x="21" y="86"/>
                  </a:cubicBezTo>
                  <a:cubicBezTo>
                    <a:pt x="28" y="86"/>
                    <a:pt x="35" y="88"/>
                    <a:pt x="42" y="88"/>
                  </a:cubicBezTo>
                  <a:cubicBezTo>
                    <a:pt x="47" y="88"/>
                    <a:pt x="54" y="87"/>
                    <a:pt x="60" y="85"/>
                  </a:cubicBezTo>
                  <a:cubicBezTo>
                    <a:pt x="76" y="80"/>
                    <a:pt x="88" y="61"/>
                    <a:pt x="88" y="43"/>
                  </a:cubicBezTo>
                  <a:cubicBezTo>
                    <a:pt x="88" y="41"/>
                    <a:pt x="88" y="33"/>
                    <a:pt x="8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0">
              <a:extLst>
                <a:ext uri="{FF2B5EF4-FFF2-40B4-BE49-F238E27FC236}">
                  <a16:creationId xmlns:a16="http://schemas.microsoft.com/office/drawing/2014/main" id="{7C66F520-D890-F865-45A0-8F1123974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1" y="4367213"/>
              <a:ext cx="330200" cy="330200"/>
            </a:xfrm>
            <a:custGeom>
              <a:avLst/>
              <a:gdLst>
                <a:gd name="T0" fmla="*/ 86 w 88"/>
                <a:gd name="T1" fmla="*/ 78 h 88"/>
                <a:gd name="T2" fmla="*/ 79 w 88"/>
                <a:gd name="T3" fmla="*/ 85 h 88"/>
                <a:gd name="T4" fmla="*/ 67 w 88"/>
                <a:gd name="T5" fmla="*/ 88 h 88"/>
                <a:gd name="T6" fmla="*/ 51 w 88"/>
                <a:gd name="T7" fmla="*/ 83 h 88"/>
                <a:gd name="T8" fmla="*/ 40 w 88"/>
                <a:gd name="T9" fmla="*/ 78 h 88"/>
                <a:gd name="T10" fmla="*/ 10 w 88"/>
                <a:gd name="T11" fmla="*/ 48 h 88"/>
                <a:gd name="T12" fmla="*/ 5 w 88"/>
                <a:gd name="T13" fmla="*/ 37 h 88"/>
                <a:gd name="T14" fmla="*/ 0 w 88"/>
                <a:gd name="T15" fmla="*/ 21 h 88"/>
                <a:gd name="T16" fmla="*/ 3 w 88"/>
                <a:gd name="T17" fmla="*/ 9 h 88"/>
                <a:gd name="T18" fmla="*/ 10 w 88"/>
                <a:gd name="T19" fmla="*/ 2 h 88"/>
                <a:gd name="T20" fmla="*/ 19 w 88"/>
                <a:gd name="T21" fmla="*/ 0 h 88"/>
                <a:gd name="T22" fmla="*/ 20 w 88"/>
                <a:gd name="T23" fmla="*/ 0 h 88"/>
                <a:gd name="T24" fmla="*/ 23 w 88"/>
                <a:gd name="T25" fmla="*/ 5 h 88"/>
                <a:gd name="T26" fmla="*/ 29 w 88"/>
                <a:gd name="T27" fmla="*/ 15 h 88"/>
                <a:gd name="T28" fmla="*/ 32 w 88"/>
                <a:gd name="T29" fmla="*/ 21 h 88"/>
                <a:gd name="T30" fmla="*/ 21 w 88"/>
                <a:gd name="T31" fmla="*/ 34 h 88"/>
                <a:gd name="T32" fmla="*/ 23 w 88"/>
                <a:gd name="T33" fmla="*/ 39 h 88"/>
                <a:gd name="T34" fmla="*/ 49 w 88"/>
                <a:gd name="T35" fmla="*/ 65 h 88"/>
                <a:gd name="T36" fmla="*/ 54 w 88"/>
                <a:gd name="T37" fmla="*/ 67 h 88"/>
                <a:gd name="T38" fmla="*/ 67 w 88"/>
                <a:gd name="T39" fmla="*/ 56 h 88"/>
                <a:gd name="T40" fmla="*/ 73 w 88"/>
                <a:gd name="T41" fmla="*/ 59 h 88"/>
                <a:gd name="T42" fmla="*/ 83 w 88"/>
                <a:gd name="T43" fmla="*/ 65 h 88"/>
                <a:gd name="T44" fmla="*/ 88 w 88"/>
                <a:gd name="T45" fmla="*/ 68 h 88"/>
                <a:gd name="T46" fmla="*/ 88 w 88"/>
                <a:gd name="T47" fmla="*/ 69 h 88"/>
                <a:gd name="T48" fmla="*/ 86 w 88"/>
                <a:gd name="T4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88">
                  <a:moveTo>
                    <a:pt x="86" y="78"/>
                  </a:moveTo>
                  <a:cubicBezTo>
                    <a:pt x="85" y="81"/>
                    <a:pt x="81" y="83"/>
                    <a:pt x="79" y="85"/>
                  </a:cubicBezTo>
                  <a:cubicBezTo>
                    <a:pt x="75" y="87"/>
                    <a:pt x="71" y="88"/>
                    <a:pt x="67" y="88"/>
                  </a:cubicBezTo>
                  <a:cubicBezTo>
                    <a:pt x="61" y="88"/>
                    <a:pt x="56" y="85"/>
                    <a:pt x="51" y="83"/>
                  </a:cubicBezTo>
                  <a:cubicBezTo>
                    <a:pt x="47" y="82"/>
                    <a:pt x="43" y="80"/>
                    <a:pt x="40" y="78"/>
                  </a:cubicBezTo>
                  <a:cubicBezTo>
                    <a:pt x="29" y="72"/>
                    <a:pt x="16" y="59"/>
                    <a:pt x="10" y="48"/>
                  </a:cubicBezTo>
                  <a:cubicBezTo>
                    <a:pt x="8" y="45"/>
                    <a:pt x="6" y="41"/>
                    <a:pt x="5" y="37"/>
                  </a:cubicBezTo>
                  <a:cubicBezTo>
                    <a:pt x="3" y="32"/>
                    <a:pt x="0" y="27"/>
                    <a:pt x="0" y="21"/>
                  </a:cubicBezTo>
                  <a:cubicBezTo>
                    <a:pt x="0" y="17"/>
                    <a:pt x="1" y="13"/>
                    <a:pt x="3" y="9"/>
                  </a:cubicBezTo>
                  <a:cubicBezTo>
                    <a:pt x="5" y="7"/>
                    <a:pt x="7" y="3"/>
                    <a:pt x="10" y="2"/>
                  </a:cubicBezTo>
                  <a:cubicBezTo>
                    <a:pt x="12" y="1"/>
                    <a:pt x="16" y="0"/>
                    <a:pt x="19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1" y="0"/>
                    <a:pt x="23" y="4"/>
                    <a:pt x="23" y="5"/>
                  </a:cubicBezTo>
                  <a:cubicBezTo>
                    <a:pt x="25" y="8"/>
                    <a:pt x="27" y="12"/>
                    <a:pt x="29" y="15"/>
                  </a:cubicBezTo>
                  <a:cubicBezTo>
                    <a:pt x="30" y="17"/>
                    <a:pt x="32" y="19"/>
                    <a:pt x="32" y="21"/>
                  </a:cubicBezTo>
                  <a:cubicBezTo>
                    <a:pt x="32" y="25"/>
                    <a:pt x="21" y="30"/>
                    <a:pt x="21" y="34"/>
                  </a:cubicBezTo>
                  <a:cubicBezTo>
                    <a:pt x="21" y="35"/>
                    <a:pt x="22" y="38"/>
                    <a:pt x="23" y="39"/>
                  </a:cubicBezTo>
                  <a:cubicBezTo>
                    <a:pt x="30" y="51"/>
                    <a:pt x="37" y="58"/>
                    <a:pt x="49" y="65"/>
                  </a:cubicBezTo>
                  <a:cubicBezTo>
                    <a:pt x="50" y="66"/>
                    <a:pt x="53" y="67"/>
                    <a:pt x="54" y="67"/>
                  </a:cubicBezTo>
                  <a:cubicBezTo>
                    <a:pt x="58" y="67"/>
                    <a:pt x="63" y="56"/>
                    <a:pt x="67" y="56"/>
                  </a:cubicBezTo>
                  <a:cubicBezTo>
                    <a:pt x="69" y="56"/>
                    <a:pt x="71" y="58"/>
                    <a:pt x="73" y="59"/>
                  </a:cubicBezTo>
                  <a:cubicBezTo>
                    <a:pt x="76" y="61"/>
                    <a:pt x="80" y="63"/>
                    <a:pt x="83" y="65"/>
                  </a:cubicBezTo>
                  <a:cubicBezTo>
                    <a:pt x="84" y="65"/>
                    <a:pt x="88" y="67"/>
                    <a:pt x="88" y="68"/>
                  </a:cubicBezTo>
                  <a:cubicBezTo>
                    <a:pt x="88" y="68"/>
                    <a:pt x="88" y="69"/>
                    <a:pt x="88" y="69"/>
                  </a:cubicBezTo>
                  <a:cubicBezTo>
                    <a:pt x="88" y="72"/>
                    <a:pt x="87" y="76"/>
                    <a:pt x="8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1">
              <a:extLst>
                <a:ext uri="{FF2B5EF4-FFF2-40B4-BE49-F238E27FC236}">
                  <a16:creationId xmlns:a16="http://schemas.microsoft.com/office/drawing/2014/main" id="{9F812C6C-8FE3-A060-7112-4FE3AD29B8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4276" y="4367213"/>
              <a:ext cx="296863" cy="352425"/>
            </a:xfrm>
            <a:custGeom>
              <a:avLst/>
              <a:gdLst>
                <a:gd name="T0" fmla="*/ 75 w 79"/>
                <a:gd name="T1" fmla="*/ 0 h 94"/>
                <a:gd name="T2" fmla="*/ 79 w 79"/>
                <a:gd name="T3" fmla="*/ 7 h 94"/>
                <a:gd name="T4" fmla="*/ 79 w 79"/>
                <a:gd name="T5" fmla="*/ 87 h 94"/>
                <a:gd name="T6" fmla="*/ 75 w 79"/>
                <a:gd name="T7" fmla="*/ 94 h 94"/>
                <a:gd name="T8" fmla="*/ 72 w 79"/>
                <a:gd name="T9" fmla="*/ 94 h 94"/>
                <a:gd name="T10" fmla="*/ 67 w 79"/>
                <a:gd name="T11" fmla="*/ 92 h 94"/>
                <a:gd name="T12" fmla="*/ 39 w 79"/>
                <a:gd name="T13" fmla="*/ 66 h 94"/>
                <a:gd name="T14" fmla="*/ 12 w 79"/>
                <a:gd name="T15" fmla="*/ 92 h 94"/>
                <a:gd name="T16" fmla="*/ 7 w 79"/>
                <a:gd name="T17" fmla="*/ 94 h 94"/>
                <a:gd name="T18" fmla="*/ 4 w 79"/>
                <a:gd name="T19" fmla="*/ 94 h 94"/>
                <a:gd name="T20" fmla="*/ 0 w 79"/>
                <a:gd name="T21" fmla="*/ 87 h 94"/>
                <a:gd name="T22" fmla="*/ 0 w 79"/>
                <a:gd name="T23" fmla="*/ 7 h 94"/>
                <a:gd name="T24" fmla="*/ 4 w 79"/>
                <a:gd name="T25" fmla="*/ 0 h 94"/>
                <a:gd name="T26" fmla="*/ 7 w 79"/>
                <a:gd name="T27" fmla="*/ 0 h 94"/>
                <a:gd name="T28" fmla="*/ 72 w 79"/>
                <a:gd name="T29" fmla="*/ 0 h 94"/>
                <a:gd name="T30" fmla="*/ 75 w 79"/>
                <a:gd name="T31" fmla="*/ 0 h 94"/>
                <a:gd name="T32" fmla="*/ 8 w 79"/>
                <a:gd name="T33" fmla="*/ 8 h 94"/>
                <a:gd name="T34" fmla="*/ 8 w 79"/>
                <a:gd name="T35" fmla="*/ 85 h 94"/>
                <a:gd name="T36" fmla="*/ 34 w 79"/>
                <a:gd name="T37" fmla="*/ 60 h 94"/>
                <a:gd name="T38" fmla="*/ 39 w 79"/>
                <a:gd name="T39" fmla="*/ 55 h 94"/>
                <a:gd name="T40" fmla="*/ 45 w 79"/>
                <a:gd name="T41" fmla="*/ 60 h 94"/>
                <a:gd name="T42" fmla="*/ 71 w 79"/>
                <a:gd name="T43" fmla="*/ 85 h 94"/>
                <a:gd name="T44" fmla="*/ 71 w 79"/>
                <a:gd name="T45" fmla="*/ 8 h 94"/>
                <a:gd name="T46" fmla="*/ 8 w 79"/>
                <a:gd name="T47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" h="94">
                  <a:moveTo>
                    <a:pt x="75" y="0"/>
                  </a:moveTo>
                  <a:cubicBezTo>
                    <a:pt x="78" y="1"/>
                    <a:pt x="79" y="4"/>
                    <a:pt x="79" y="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90"/>
                    <a:pt x="78" y="93"/>
                    <a:pt x="75" y="94"/>
                  </a:cubicBezTo>
                  <a:cubicBezTo>
                    <a:pt x="74" y="94"/>
                    <a:pt x="73" y="94"/>
                    <a:pt x="72" y="94"/>
                  </a:cubicBezTo>
                  <a:cubicBezTo>
                    <a:pt x="70" y="94"/>
                    <a:pt x="68" y="94"/>
                    <a:pt x="67" y="92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1" y="94"/>
                    <a:pt x="9" y="94"/>
                    <a:pt x="7" y="94"/>
                  </a:cubicBezTo>
                  <a:cubicBezTo>
                    <a:pt x="6" y="94"/>
                    <a:pt x="5" y="94"/>
                    <a:pt x="4" y="94"/>
                  </a:cubicBezTo>
                  <a:cubicBezTo>
                    <a:pt x="1" y="93"/>
                    <a:pt x="0" y="90"/>
                    <a:pt x="0" y="8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70" y="0"/>
                    <a:pt x="72" y="0"/>
                  </a:cubicBezTo>
                  <a:cubicBezTo>
                    <a:pt x="73" y="0"/>
                    <a:pt x="74" y="0"/>
                    <a:pt x="75" y="0"/>
                  </a:cubicBezTo>
                  <a:close/>
                  <a:moveTo>
                    <a:pt x="8" y="8"/>
                  </a:moveTo>
                  <a:cubicBezTo>
                    <a:pt x="8" y="85"/>
                    <a:pt x="8" y="85"/>
                    <a:pt x="8" y="85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1" y="8"/>
                    <a:pt x="71" y="8"/>
                    <a:pt x="71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2">
              <a:extLst>
                <a:ext uri="{FF2B5EF4-FFF2-40B4-BE49-F238E27FC236}">
                  <a16:creationId xmlns:a16="http://schemas.microsoft.com/office/drawing/2014/main" id="{8142F93D-DD1C-8B5D-56DA-4B56F56F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288" y="4397376"/>
              <a:ext cx="373063" cy="300038"/>
            </a:xfrm>
            <a:custGeom>
              <a:avLst/>
              <a:gdLst>
                <a:gd name="T0" fmla="*/ 88 w 99"/>
                <a:gd name="T1" fmla="*/ 20 h 80"/>
                <a:gd name="T2" fmla="*/ 89 w 99"/>
                <a:gd name="T3" fmla="*/ 22 h 80"/>
                <a:gd name="T4" fmla="*/ 31 w 99"/>
                <a:gd name="T5" fmla="*/ 80 h 80"/>
                <a:gd name="T6" fmla="*/ 0 w 99"/>
                <a:gd name="T7" fmla="*/ 71 h 80"/>
                <a:gd name="T8" fmla="*/ 5 w 99"/>
                <a:gd name="T9" fmla="*/ 71 h 80"/>
                <a:gd name="T10" fmla="*/ 30 w 99"/>
                <a:gd name="T11" fmla="*/ 62 h 80"/>
                <a:gd name="T12" fmla="*/ 11 w 99"/>
                <a:gd name="T13" fmla="*/ 48 h 80"/>
                <a:gd name="T14" fmla="*/ 15 w 99"/>
                <a:gd name="T15" fmla="*/ 49 h 80"/>
                <a:gd name="T16" fmla="*/ 20 w 99"/>
                <a:gd name="T17" fmla="*/ 48 h 80"/>
                <a:gd name="T18" fmla="*/ 4 w 99"/>
                <a:gd name="T19" fmla="*/ 28 h 80"/>
                <a:gd name="T20" fmla="*/ 4 w 99"/>
                <a:gd name="T21" fmla="*/ 28 h 80"/>
                <a:gd name="T22" fmla="*/ 13 w 99"/>
                <a:gd name="T23" fmla="*/ 31 h 80"/>
                <a:gd name="T24" fmla="*/ 4 w 99"/>
                <a:gd name="T25" fmla="*/ 14 h 80"/>
                <a:gd name="T26" fmla="*/ 7 w 99"/>
                <a:gd name="T27" fmla="*/ 4 h 80"/>
                <a:gd name="T28" fmla="*/ 49 w 99"/>
                <a:gd name="T29" fmla="*/ 25 h 80"/>
                <a:gd name="T30" fmla="*/ 48 w 99"/>
                <a:gd name="T31" fmla="*/ 20 h 80"/>
                <a:gd name="T32" fmla="*/ 68 w 99"/>
                <a:gd name="T33" fmla="*/ 0 h 80"/>
                <a:gd name="T34" fmla="*/ 83 w 99"/>
                <a:gd name="T35" fmla="*/ 6 h 80"/>
                <a:gd name="T36" fmla="*/ 96 w 99"/>
                <a:gd name="T37" fmla="*/ 1 h 80"/>
                <a:gd name="T38" fmla="*/ 87 w 99"/>
                <a:gd name="T39" fmla="*/ 12 h 80"/>
                <a:gd name="T40" fmla="*/ 99 w 99"/>
                <a:gd name="T41" fmla="*/ 9 h 80"/>
                <a:gd name="T42" fmla="*/ 88 w 99"/>
                <a:gd name="T4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80">
                  <a:moveTo>
                    <a:pt x="88" y="20"/>
                  </a:moveTo>
                  <a:cubicBezTo>
                    <a:pt x="89" y="21"/>
                    <a:pt x="89" y="22"/>
                    <a:pt x="89" y="22"/>
                  </a:cubicBezTo>
                  <a:cubicBezTo>
                    <a:pt x="89" y="49"/>
                    <a:pt x="68" y="80"/>
                    <a:pt x="31" y="80"/>
                  </a:cubicBezTo>
                  <a:cubicBezTo>
                    <a:pt x="20" y="80"/>
                    <a:pt x="9" y="76"/>
                    <a:pt x="0" y="71"/>
                  </a:cubicBezTo>
                  <a:cubicBezTo>
                    <a:pt x="2" y="71"/>
                    <a:pt x="3" y="71"/>
                    <a:pt x="5" y="71"/>
                  </a:cubicBezTo>
                  <a:cubicBezTo>
                    <a:pt x="14" y="71"/>
                    <a:pt x="23" y="68"/>
                    <a:pt x="30" y="62"/>
                  </a:cubicBezTo>
                  <a:cubicBezTo>
                    <a:pt x="21" y="62"/>
                    <a:pt x="14" y="56"/>
                    <a:pt x="11" y="48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17" y="49"/>
                    <a:pt x="19" y="48"/>
                    <a:pt x="20" y="48"/>
                  </a:cubicBezTo>
                  <a:cubicBezTo>
                    <a:pt x="11" y="46"/>
                    <a:pt x="4" y="3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29"/>
                    <a:pt x="10" y="30"/>
                    <a:pt x="13" y="31"/>
                  </a:cubicBezTo>
                  <a:cubicBezTo>
                    <a:pt x="8" y="27"/>
                    <a:pt x="4" y="21"/>
                    <a:pt x="4" y="14"/>
                  </a:cubicBezTo>
                  <a:cubicBezTo>
                    <a:pt x="4" y="10"/>
                    <a:pt x="5" y="7"/>
                    <a:pt x="7" y="4"/>
                  </a:cubicBezTo>
                  <a:cubicBezTo>
                    <a:pt x="17" y="16"/>
                    <a:pt x="32" y="24"/>
                    <a:pt x="49" y="25"/>
                  </a:cubicBezTo>
                  <a:cubicBezTo>
                    <a:pt x="48" y="23"/>
                    <a:pt x="48" y="22"/>
                    <a:pt x="48" y="20"/>
                  </a:cubicBezTo>
                  <a:cubicBezTo>
                    <a:pt x="48" y="9"/>
                    <a:pt x="57" y="0"/>
                    <a:pt x="68" y="0"/>
                  </a:cubicBezTo>
                  <a:cubicBezTo>
                    <a:pt x="74" y="0"/>
                    <a:pt x="79" y="2"/>
                    <a:pt x="83" y="6"/>
                  </a:cubicBezTo>
                  <a:cubicBezTo>
                    <a:pt x="88" y="5"/>
                    <a:pt x="92" y="4"/>
                    <a:pt x="96" y="1"/>
                  </a:cubicBezTo>
                  <a:cubicBezTo>
                    <a:pt x="94" y="6"/>
                    <a:pt x="91" y="10"/>
                    <a:pt x="87" y="12"/>
                  </a:cubicBezTo>
                  <a:cubicBezTo>
                    <a:pt x="91" y="12"/>
                    <a:pt x="95" y="11"/>
                    <a:pt x="99" y="9"/>
                  </a:cubicBezTo>
                  <a:cubicBezTo>
                    <a:pt x="96" y="13"/>
                    <a:pt x="92" y="17"/>
                    <a:pt x="8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3">
              <a:extLst>
                <a:ext uri="{FF2B5EF4-FFF2-40B4-BE49-F238E27FC236}">
                  <a16:creationId xmlns:a16="http://schemas.microsoft.com/office/drawing/2014/main" id="{87131580-4A8F-6EC9-92E0-B59E66E3F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337051"/>
              <a:ext cx="201613" cy="390525"/>
            </a:xfrm>
            <a:custGeom>
              <a:avLst/>
              <a:gdLst>
                <a:gd name="T0" fmla="*/ 54 w 54"/>
                <a:gd name="T1" fmla="*/ 17 h 104"/>
                <a:gd name="T2" fmla="*/ 44 w 54"/>
                <a:gd name="T3" fmla="*/ 17 h 104"/>
                <a:gd name="T4" fmla="*/ 35 w 54"/>
                <a:gd name="T5" fmla="*/ 26 h 104"/>
                <a:gd name="T6" fmla="*/ 35 w 54"/>
                <a:gd name="T7" fmla="*/ 38 h 104"/>
                <a:gd name="T8" fmla="*/ 53 w 54"/>
                <a:gd name="T9" fmla="*/ 38 h 104"/>
                <a:gd name="T10" fmla="*/ 51 w 54"/>
                <a:gd name="T11" fmla="*/ 56 h 104"/>
                <a:gd name="T12" fmla="*/ 35 w 54"/>
                <a:gd name="T13" fmla="*/ 56 h 104"/>
                <a:gd name="T14" fmla="*/ 35 w 54"/>
                <a:gd name="T15" fmla="*/ 104 h 104"/>
                <a:gd name="T16" fmla="*/ 16 w 54"/>
                <a:gd name="T17" fmla="*/ 104 h 104"/>
                <a:gd name="T18" fmla="*/ 16 w 54"/>
                <a:gd name="T19" fmla="*/ 56 h 104"/>
                <a:gd name="T20" fmla="*/ 0 w 54"/>
                <a:gd name="T21" fmla="*/ 56 h 104"/>
                <a:gd name="T22" fmla="*/ 0 w 54"/>
                <a:gd name="T23" fmla="*/ 38 h 104"/>
                <a:gd name="T24" fmla="*/ 16 w 54"/>
                <a:gd name="T25" fmla="*/ 38 h 104"/>
                <a:gd name="T26" fmla="*/ 16 w 54"/>
                <a:gd name="T27" fmla="*/ 24 h 104"/>
                <a:gd name="T28" fmla="*/ 40 w 54"/>
                <a:gd name="T29" fmla="*/ 0 h 104"/>
                <a:gd name="T30" fmla="*/ 54 w 54"/>
                <a:gd name="T31" fmla="*/ 1 h 104"/>
                <a:gd name="T32" fmla="*/ 54 w 54"/>
                <a:gd name="T33" fmla="*/ 1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104">
                  <a:moveTo>
                    <a:pt x="54" y="17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36" y="17"/>
                    <a:pt x="35" y="21"/>
                    <a:pt x="35" y="2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26" y="0"/>
                    <a:pt x="40" y="0"/>
                  </a:cubicBezTo>
                  <a:cubicBezTo>
                    <a:pt x="46" y="0"/>
                    <a:pt x="52" y="0"/>
                    <a:pt x="54" y="1"/>
                  </a:cubicBezTo>
                  <a:lnTo>
                    <a:pt x="5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44">
              <a:extLst>
                <a:ext uri="{FF2B5EF4-FFF2-40B4-BE49-F238E27FC236}">
                  <a16:creationId xmlns:a16="http://schemas.microsoft.com/office/drawing/2014/main" id="{26465D6E-8B75-C391-050D-1403C05B9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688" y="4367213"/>
              <a:ext cx="360363" cy="352425"/>
            </a:xfrm>
            <a:custGeom>
              <a:avLst/>
              <a:gdLst>
                <a:gd name="T0" fmla="*/ 63 w 96"/>
                <a:gd name="T1" fmla="*/ 93 h 94"/>
                <a:gd name="T2" fmla="*/ 60 w 96"/>
                <a:gd name="T3" fmla="*/ 91 h 94"/>
                <a:gd name="T4" fmla="*/ 60 w 96"/>
                <a:gd name="T5" fmla="*/ 78 h 94"/>
                <a:gd name="T6" fmla="*/ 57 w 96"/>
                <a:gd name="T7" fmla="*/ 69 h 94"/>
                <a:gd name="T8" fmla="*/ 79 w 96"/>
                <a:gd name="T9" fmla="*/ 45 h 94"/>
                <a:gd name="T10" fmla="*/ 74 w 96"/>
                <a:gd name="T11" fmla="*/ 32 h 94"/>
                <a:gd name="T12" fmla="*/ 73 w 96"/>
                <a:gd name="T13" fmla="*/ 20 h 94"/>
                <a:gd name="T14" fmla="*/ 60 w 96"/>
                <a:gd name="T15" fmla="*/ 25 h 94"/>
                <a:gd name="T16" fmla="*/ 48 w 96"/>
                <a:gd name="T17" fmla="*/ 23 h 94"/>
                <a:gd name="T18" fmla="*/ 36 w 96"/>
                <a:gd name="T19" fmla="*/ 25 h 94"/>
                <a:gd name="T20" fmla="*/ 23 w 96"/>
                <a:gd name="T21" fmla="*/ 20 h 94"/>
                <a:gd name="T22" fmla="*/ 22 w 96"/>
                <a:gd name="T23" fmla="*/ 32 h 94"/>
                <a:gd name="T24" fmla="*/ 18 w 96"/>
                <a:gd name="T25" fmla="*/ 45 h 94"/>
                <a:gd name="T26" fmla="*/ 39 w 96"/>
                <a:gd name="T27" fmla="*/ 69 h 94"/>
                <a:gd name="T28" fmla="*/ 36 w 96"/>
                <a:gd name="T29" fmla="*/ 75 h 94"/>
                <a:gd name="T30" fmla="*/ 22 w 96"/>
                <a:gd name="T31" fmla="*/ 71 h 94"/>
                <a:gd name="T32" fmla="*/ 15 w 96"/>
                <a:gd name="T33" fmla="*/ 66 h 94"/>
                <a:gd name="T34" fmla="*/ 15 w 96"/>
                <a:gd name="T35" fmla="*/ 69 h 94"/>
                <a:gd name="T36" fmla="*/ 20 w 96"/>
                <a:gd name="T37" fmla="*/ 76 h 94"/>
                <a:gd name="T38" fmla="*/ 36 w 96"/>
                <a:gd name="T39" fmla="*/ 82 h 94"/>
                <a:gd name="T40" fmla="*/ 36 w 96"/>
                <a:gd name="T41" fmla="*/ 91 h 94"/>
                <a:gd name="T42" fmla="*/ 33 w 96"/>
                <a:gd name="T43" fmla="*/ 93 h 94"/>
                <a:gd name="T44" fmla="*/ 0 w 96"/>
                <a:gd name="T45" fmla="*/ 48 h 94"/>
                <a:gd name="T46" fmla="*/ 48 w 96"/>
                <a:gd name="T47" fmla="*/ 0 h 94"/>
                <a:gd name="T48" fmla="*/ 96 w 96"/>
                <a:gd name="T49" fmla="*/ 48 h 94"/>
                <a:gd name="T50" fmla="*/ 63 w 96"/>
                <a:gd name="T51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4">
                  <a:moveTo>
                    <a:pt x="63" y="93"/>
                  </a:moveTo>
                  <a:cubicBezTo>
                    <a:pt x="61" y="94"/>
                    <a:pt x="60" y="92"/>
                    <a:pt x="60" y="91"/>
                  </a:cubicBezTo>
                  <a:cubicBezTo>
                    <a:pt x="60" y="89"/>
                    <a:pt x="60" y="84"/>
                    <a:pt x="60" y="78"/>
                  </a:cubicBezTo>
                  <a:cubicBezTo>
                    <a:pt x="60" y="73"/>
                    <a:pt x="59" y="70"/>
                    <a:pt x="57" y="69"/>
                  </a:cubicBezTo>
                  <a:cubicBezTo>
                    <a:pt x="67" y="68"/>
                    <a:pt x="79" y="64"/>
                    <a:pt x="79" y="45"/>
                  </a:cubicBezTo>
                  <a:cubicBezTo>
                    <a:pt x="79" y="40"/>
                    <a:pt x="77" y="36"/>
                    <a:pt x="74" y="32"/>
                  </a:cubicBezTo>
                  <a:cubicBezTo>
                    <a:pt x="74" y="31"/>
                    <a:pt x="76" y="26"/>
                    <a:pt x="73" y="20"/>
                  </a:cubicBezTo>
                  <a:cubicBezTo>
                    <a:pt x="69" y="18"/>
                    <a:pt x="60" y="25"/>
                    <a:pt x="60" y="25"/>
                  </a:cubicBezTo>
                  <a:cubicBezTo>
                    <a:pt x="56" y="24"/>
                    <a:pt x="52" y="23"/>
                    <a:pt x="48" y="23"/>
                  </a:cubicBezTo>
                  <a:cubicBezTo>
                    <a:pt x="44" y="23"/>
                    <a:pt x="40" y="24"/>
                    <a:pt x="36" y="25"/>
                  </a:cubicBezTo>
                  <a:cubicBezTo>
                    <a:pt x="36" y="25"/>
                    <a:pt x="27" y="18"/>
                    <a:pt x="23" y="20"/>
                  </a:cubicBezTo>
                  <a:cubicBezTo>
                    <a:pt x="20" y="26"/>
                    <a:pt x="22" y="31"/>
                    <a:pt x="22" y="32"/>
                  </a:cubicBezTo>
                  <a:cubicBezTo>
                    <a:pt x="19" y="36"/>
                    <a:pt x="18" y="40"/>
                    <a:pt x="18" y="45"/>
                  </a:cubicBezTo>
                  <a:cubicBezTo>
                    <a:pt x="18" y="64"/>
                    <a:pt x="29" y="68"/>
                    <a:pt x="39" y="69"/>
                  </a:cubicBezTo>
                  <a:cubicBezTo>
                    <a:pt x="38" y="70"/>
                    <a:pt x="37" y="72"/>
                    <a:pt x="36" y="75"/>
                  </a:cubicBezTo>
                  <a:cubicBezTo>
                    <a:pt x="34" y="77"/>
                    <a:pt x="27" y="79"/>
                    <a:pt x="22" y="71"/>
                  </a:cubicBezTo>
                  <a:cubicBezTo>
                    <a:pt x="20" y="67"/>
                    <a:pt x="15" y="66"/>
                    <a:pt x="15" y="66"/>
                  </a:cubicBezTo>
                  <a:cubicBezTo>
                    <a:pt x="10" y="66"/>
                    <a:pt x="15" y="69"/>
                    <a:pt x="15" y="69"/>
                  </a:cubicBezTo>
                  <a:cubicBezTo>
                    <a:pt x="18" y="71"/>
                    <a:pt x="20" y="76"/>
                    <a:pt x="20" y="76"/>
                  </a:cubicBezTo>
                  <a:cubicBezTo>
                    <a:pt x="23" y="85"/>
                    <a:pt x="36" y="82"/>
                    <a:pt x="36" y="82"/>
                  </a:cubicBezTo>
                  <a:cubicBezTo>
                    <a:pt x="36" y="86"/>
                    <a:pt x="36" y="90"/>
                    <a:pt x="36" y="91"/>
                  </a:cubicBezTo>
                  <a:cubicBezTo>
                    <a:pt x="36" y="92"/>
                    <a:pt x="35" y="94"/>
                    <a:pt x="33" y="93"/>
                  </a:cubicBezTo>
                  <a:cubicBezTo>
                    <a:pt x="14" y="87"/>
                    <a:pt x="0" y="69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75" y="0"/>
                    <a:pt x="96" y="21"/>
                    <a:pt x="96" y="48"/>
                  </a:cubicBezTo>
                  <a:cubicBezTo>
                    <a:pt x="96" y="69"/>
                    <a:pt x="82" y="87"/>
                    <a:pt x="63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5">
              <a:extLst>
                <a:ext uri="{FF2B5EF4-FFF2-40B4-BE49-F238E27FC236}">
                  <a16:creationId xmlns:a16="http://schemas.microsoft.com/office/drawing/2014/main" id="{F5513710-495B-DA1E-BBB7-F4BA9DE44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367213"/>
              <a:ext cx="388938" cy="330200"/>
            </a:xfrm>
            <a:custGeom>
              <a:avLst/>
              <a:gdLst>
                <a:gd name="T0" fmla="*/ 104 w 104"/>
                <a:gd name="T1" fmla="*/ 44 h 88"/>
                <a:gd name="T2" fmla="*/ 100 w 104"/>
                <a:gd name="T3" fmla="*/ 48 h 88"/>
                <a:gd name="T4" fmla="*/ 96 w 104"/>
                <a:gd name="T5" fmla="*/ 48 h 88"/>
                <a:gd name="T6" fmla="*/ 92 w 104"/>
                <a:gd name="T7" fmla="*/ 44 h 88"/>
                <a:gd name="T8" fmla="*/ 92 w 104"/>
                <a:gd name="T9" fmla="*/ 28 h 88"/>
                <a:gd name="T10" fmla="*/ 76 w 104"/>
                <a:gd name="T11" fmla="*/ 12 h 88"/>
                <a:gd name="T12" fmla="*/ 60 w 104"/>
                <a:gd name="T13" fmla="*/ 28 h 88"/>
                <a:gd name="T14" fmla="*/ 60 w 104"/>
                <a:gd name="T15" fmla="*/ 40 h 88"/>
                <a:gd name="T16" fmla="*/ 66 w 104"/>
                <a:gd name="T17" fmla="*/ 40 h 88"/>
                <a:gd name="T18" fmla="*/ 72 w 104"/>
                <a:gd name="T19" fmla="*/ 46 h 88"/>
                <a:gd name="T20" fmla="*/ 72 w 104"/>
                <a:gd name="T21" fmla="*/ 82 h 88"/>
                <a:gd name="T22" fmla="*/ 66 w 104"/>
                <a:gd name="T23" fmla="*/ 88 h 88"/>
                <a:gd name="T24" fmla="*/ 6 w 104"/>
                <a:gd name="T25" fmla="*/ 88 h 88"/>
                <a:gd name="T26" fmla="*/ 0 w 104"/>
                <a:gd name="T27" fmla="*/ 82 h 88"/>
                <a:gd name="T28" fmla="*/ 0 w 104"/>
                <a:gd name="T29" fmla="*/ 46 h 88"/>
                <a:gd name="T30" fmla="*/ 6 w 104"/>
                <a:gd name="T31" fmla="*/ 40 h 88"/>
                <a:gd name="T32" fmla="*/ 48 w 104"/>
                <a:gd name="T33" fmla="*/ 40 h 88"/>
                <a:gd name="T34" fmla="*/ 48 w 104"/>
                <a:gd name="T35" fmla="*/ 28 h 88"/>
                <a:gd name="T36" fmla="*/ 76 w 104"/>
                <a:gd name="T37" fmla="*/ 0 h 88"/>
                <a:gd name="T38" fmla="*/ 104 w 104"/>
                <a:gd name="T39" fmla="*/ 28 h 88"/>
                <a:gd name="T40" fmla="*/ 104 w 104"/>
                <a:gd name="T4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88">
                  <a:moveTo>
                    <a:pt x="104" y="44"/>
                  </a:moveTo>
                  <a:cubicBezTo>
                    <a:pt x="104" y="46"/>
                    <a:pt x="102" y="48"/>
                    <a:pt x="100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2" y="46"/>
                    <a:pt x="92" y="44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19"/>
                    <a:pt x="85" y="12"/>
                    <a:pt x="76" y="12"/>
                  </a:cubicBezTo>
                  <a:cubicBezTo>
                    <a:pt x="67" y="12"/>
                    <a:pt x="60" y="19"/>
                    <a:pt x="60" y="2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9" y="40"/>
                    <a:pt x="72" y="43"/>
                    <a:pt x="72" y="46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72" y="85"/>
                    <a:pt x="69" y="88"/>
                    <a:pt x="6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3"/>
                    <a:pt x="3" y="40"/>
                    <a:pt x="6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12"/>
                    <a:pt x="61" y="0"/>
                    <a:pt x="76" y="0"/>
                  </a:cubicBezTo>
                  <a:cubicBezTo>
                    <a:pt x="92" y="0"/>
                    <a:pt x="104" y="12"/>
                    <a:pt x="104" y="28"/>
                  </a:cubicBezTo>
                  <a:lnTo>
                    <a:pt x="10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6">
              <a:extLst>
                <a:ext uri="{FF2B5EF4-FFF2-40B4-BE49-F238E27FC236}">
                  <a16:creationId xmlns:a16="http://schemas.microsoft.com/office/drawing/2014/main" id="{4DEB1DB9-E3E7-7944-8946-BB3B39740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3876" y="4367213"/>
              <a:ext cx="450850" cy="360363"/>
            </a:xfrm>
            <a:custGeom>
              <a:avLst/>
              <a:gdLst>
                <a:gd name="T0" fmla="*/ 120 w 120"/>
                <a:gd name="T1" fmla="*/ 10 h 96"/>
                <a:gd name="T2" fmla="*/ 120 w 120"/>
                <a:gd name="T3" fmla="*/ 86 h 96"/>
                <a:gd name="T4" fmla="*/ 110 w 120"/>
                <a:gd name="T5" fmla="*/ 96 h 96"/>
                <a:gd name="T6" fmla="*/ 10 w 120"/>
                <a:gd name="T7" fmla="*/ 96 h 96"/>
                <a:gd name="T8" fmla="*/ 0 w 120"/>
                <a:gd name="T9" fmla="*/ 86 h 96"/>
                <a:gd name="T10" fmla="*/ 0 w 120"/>
                <a:gd name="T11" fmla="*/ 10 h 96"/>
                <a:gd name="T12" fmla="*/ 10 w 120"/>
                <a:gd name="T13" fmla="*/ 0 h 96"/>
                <a:gd name="T14" fmla="*/ 110 w 120"/>
                <a:gd name="T15" fmla="*/ 0 h 96"/>
                <a:gd name="T16" fmla="*/ 120 w 120"/>
                <a:gd name="T17" fmla="*/ 10 h 96"/>
                <a:gd name="T18" fmla="*/ 8 w 120"/>
                <a:gd name="T19" fmla="*/ 10 h 96"/>
                <a:gd name="T20" fmla="*/ 8 w 120"/>
                <a:gd name="T21" fmla="*/ 24 h 96"/>
                <a:gd name="T22" fmla="*/ 112 w 120"/>
                <a:gd name="T23" fmla="*/ 24 h 96"/>
                <a:gd name="T24" fmla="*/ 112 w 120"/>
                <a:gd name="T25" fmla="*/ 10 h 96"/>
                <a:gd name="T26" fmla="*/ 110 w 120"/>
                <a:gd name="T27" fmla="*/ 8 h 96"/>
                <a:gd name="T28" fmla="*/ 10 w 120"/>
                <a:gd name="T29" fmla="*/ 8 h 96"/>
                <a:gd name="T30" fmla="*/ 8 w 120"/>
                <a:gd name="T31" fmla="*/ 10 h 96"/>
                <a:gd name="T32" fmla="*/ 112 w 120"/>
                <a:gd name="T33" fmla="*/ 86 h 96"/>
                <a:gd name="T34" fmla="*/ 112 w 120"/>
                <a:gd name="T35" fmla="*/ 48 h 96"/>
                <a:gd name="T36" fmla="*/ 8 w 120"/>
                <a:gd name="T37" fmla="*/ 48 h 96"/>
                <a:gd name="T38" fmla="*/ 8 w 120"/>
                <a:gd name="T39" fmla="*/ 86 h 96"/>
                <a:gd name="T40" fmla="*/ 10 w 120"/>
                <a:gd name="T41" fmla="*/ 88 h 96"/>
                <a:gd name="T42" fmla="*/ 110 w 120"/>
                <a:gd name="T43" fmla="*/ 88 h 96"/>
                <a:gd name="T44" fmla="*/ 112 w 120"/>
                <a:gd name="T45" fmla="*/ 86 h 96"/>
                <a:gd name="T46" fmla="*/ 16 w 120"/>
                <a:gd name="T47" fmla="*/ 72 h 96"/>
                <a:gd name="T48" fmla="*/ 32 w 120"/>
                <a:gd name="T49" fmla="*/ 72 h 96"/>
                <a:gd name="T50" fmla="*/ 32 w 120"/>
                <a:gd name="T51" fmla="*/ 80 h 96"/>
                <a:gd name="T52" fmla="*/ 16 w 120"/>
                <a:gd name="T53" fmla="*/ 80 h 96"/>
                <a:gd name="T54" fmla="*/ 16 w 120"/>
                <a:gd name="T55" fmla="*/ 72 h 96"/>
                <a:gd name="T56" fmla="*/ 40 w 120"/>
                <a:gd name="T57" fmla="*/ 72 h 96"/>
                <a:gd name="T58" fmla="*/ 64 w 120"/>
                <a:gd name="T59" fmla="*/ 72 h 96"/>
                <a:gd name="T60" fmla="*/ 64 w 120"/>
                <a:gd name="T61" fmla="*/ 80 h 96"/>
                <a:gd name="T62" fmla="*/ 40 w 120"/>
                <a:gd name="T63" fmla="*/ 80 h 96"/>
                <a:gd name="T64" fmla="*/ 40 w 120"/>
                <a:gd name="T65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96">
                  <a:moveTo>
                    <a:pt x="120" y="10"/>
                  </a:moveTo>
                  <a:cubicBezTo>
                    <a:pt x="120" y="86"/>
                    <a:pt x="120" y="86"/>
                    <a:pt x="120" y="86"/>
                  </a:cubicBezTo>
                  <a:cubicBezTo>
                    <a:pt x="120" y="91"/>
                    <a:pt x="115" y="96"/>
                    <a:pt x="11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96"/>
                    <a:pt x="0" y="91"/>
                    <a:pt x="0" y="8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5" y="0"/>
                    <a:pt x="120" y="4"/>
                    <a:pt x="120" y="10"/>
                  </a:cubicBezTo>
                  <a:close/>
                  <a:moveTo>
                    <a:pt x="8" y="10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9"/>
                    <a:pt x="111" y="8"/>
                    <a:pt x="1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8" y="9"/>
                    <a:pt x="8" y="10"/>
                  </a:cubicBezTo>
                  <a:close/>
                  <a:moveTo>
                    <a:pt x="112" y="86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87"/>
                    <a:pt x="9" y="88"/>
                    <a:pt x="10" y="88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11" y="88"/>
                    <a:pt x="112" y="87"/>
                    <a:pt x="112" y="86"/>
                  </a:cubicBezTo>
                  <a:close/>
                  <a:moveTo>
                    <a:pt x="16" y="72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lnTo>
                    <a:pt x="16" y="72"/>
                  </a:lnTo>
                  <a:close/>
                  <a:moveTo>
                    <a:pt x="40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0" y="80"/>
                    <a:pt x="40" y="80"/>
                    <a:pt x="40" y="80"/>
                  </a:cubicBezTo>
                  <a:lnTo>
                    <a:pt x="4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7">
              <a:extLst>
                <a:ext uri="{FF2B5EF4-FFF2-40B4-BE49-F238E27FC236}">
                  <a16:creationId xmlns:a16="http://schemas.microsoft.com/office/drawing/2014/main" id="{CF9CB040-E7D4-2D1E-7CB1-1AD9D1425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0313" y="4367213"/>
              <a:ext cx="330200" cy="330200"/>
            </a:xfrm>
            <a:custGeom>
              <a:avLst/>
              <a:gdLst>
                <a:gd name="T0" fmla="*/ 87 w 88"/>
                <a:gd name="T1" fmla="*/ 87 h 88"/>
                <a:gd name="T2" fmla="*/ 84 w 88"/>
                <a:gd name="T3" fmla="*/ 88 h 88"/>
                <a:gd name="T4" fmla="*/ 75 w 88"/>
                <a:gd name="T5" fmla="*/ 88 h 88"/>
                <a:gd name="T6" fmla="*/ 71 w 88"/>
                <a:gd name="T7" fmla="*/ 84 h 88"/>
                <a:gd name="T8" fmla="*/ 4 w 88"/>
                <a:gd name="T9" fmla="*/ 17 h 88"/>
                <a:gd name="T10" fmla="*/ 0 w 88"/>
                <a:gd name="T11" fmla="*/ 13 h 88"/>
                <a:gd name="T12" fmla="*/ 0 w 88"/>
                <a:gd name="T13" fmla="*/ 4 h 88"/>
                <a:gd name="T14" fmla="*/ 1 w 88"/>
                <a:gd name="T15" fmla="*/ 1 h 88"/>
                <a:gd name="T16" fmla="*/ 4 w 88"/>
                <a:gd name="T17" fmla="*/ 0 h 88"/>
                <a:gd name="T18" fmla="*/ 4 w 88"/>
                <a:gd name="T19" fmla="*/ 0 h 88"/>
                <a:gd name="T20" fmla="*/ 62 w 88"/>
                <a:gd name="T21" fmla="*/ 26 h 88"/>
                <a:gd name="T22" fmla="*/ 88 w 88"/>
                <a:gd name="T23" fmla="*/ 84 h 88"/>
                <a:gd name="T24" fmla="*/ 87 w 88"/>
                <a:gd name="T25" fmla="*/ 87 h 88"/>
                <a:gd name="T26" fmla="*/ 55 w 88"/>
                <a:gd name="T27" fmla="*/ 86 h 88"/>
                <a:gd name="T28" fmla="*/ 52 w 88"/>
                <a:gd name="T29" fmla="*/ 88 h 88"/>
                <a:gd name="T30" fmla="*/ 43 w 88"/>
                <a:gd name="T31" fmla="*/ 88 h 88"/>
                <a:gd name="T32" fmla="*/ 39 w 88"/>
                <a:gd name="T33" fmla="*/ 84 h 88"/>
                <a:gd name="T34" fmla="*/ 3 w 88"/>
                <a:gd name="T35" fmla="*/ 48 h 88"/>
                <a:gd name="T36" fmla="*/ 0 w 88"/>
                <a:gd name="T37" fmla="*/ 44 h 88"/>
                <a:gd name="T38" fmla="*/ 0 w 88"/>
                <a:gd name="T39" fmla="*/ 36 h 88"/>
                <a:gd name="T40" fmla="*/ 1 w 88"/>
                <a:gd name="T41" fmla="*/ 33 h 88"/>
                <a:gd name="T42" fmla="*/ 4 w 88"/>
                <a:gd name="T43" fmla="*/ 32 h 88"/>
                <a:gd name="T44" fmla="*/ 4 w 88"/>
                <a:gd name="T45" fmla="*/ 32 h 88"/>
                <a:gd name="T46" fmla="*/ 39 w 88"/>
                <a:gd name="T47" fmla="*/ 48 h 88"/>
                <a:gd name="T48" fmla="*/ 56 w 88"/>
                <a:gd name="T49" fmla="*/ 83 h 88"/>
                <a:gd name="T50" fmla="*/ 55 w 88"/>
                <a:gd name="T51" fmla="*/ 86 h 88"/>
                <a:gd name="T52" fmla="*/ 12 w 88"/>
                <a:gd name="T53" fmla="*/ 88 h 88"/>
                <a:gd name="T54" fmla="*/ 0 w 88"/>
                <a:gd name="T55" fmla="*/ 76 h 88"/>
                <a:gd name="T56" fmla="*/ 12 w 88"/>
                <a:gd name="T57" fmla="*/ 64 h 88"/>
                <a:gd name="T58" fmla="*/ 24 w 88"/>
                <a:gd name="T59" fmla="*/ 76 h 88"/>
                <a:gd name="T60" fmla="*/ 12 w 88"/>
                <a:gd name="T6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88">
                  <a:moveTo>
                    <a:pt x="87" y="87"/>
                  </a:moveTo>
                  <a:cubicBezTo>
                    <a:pt x="86" y="87"/>
                    <a:pt x="85" y="88"/>
                    <a:pt x="84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3" y="88"/>
                    <a:pt x="71" y="86"/>
                    <a:pt x="71" y="84"/>
                  </a:cubicBezTo>
                  <a:cubicBezTo>
                    <a:pt x="69" y="48"/>
                    <a:pt x="40" y="19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6" y="1"/>
                    <a:pt x="46" y="10"/>
                    <a:pt x="62" y="26"/>
                  </a:cubicBezTo>
                  <a:cubicBezTo>
                    <a:pt x="77" y="41"/>
                    <a:pt x="87" y="62"/>
                    <a:pt x="88" y="84"/>
                  </a:cubicBezTo>
                  <a:cubicBezTo>
                    <a:pt x="88" y="85"/>
                    <a:pt x="87" y="86"/>
                    <a:pt x="87" y="87"/>
                  </a:cubicBezTo>
                  <a:close/>
                  <a:moveTo>
                    <a:pt x="55" y="86"/>
                  </a:moveTo>
                  <a:cubicBezTo>
                    <a:pt x="54" y="87"/>
                    <a:pt x="53" y="88"/>
                    <a:pt x="52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1" y="88"/>
                    <a:pt x="40" y="86"/>
                    <a:pt x="39" y="84"/>
                  </a:cubicBezTo>
                  <a:cubicBezTo>
                    <a:pt x="38" y="65"/>
                    <a:pt x="22" y="50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2" y="32"/>
                    <a:pt x="3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17" y="33"/>
                    <a:pt x="30" y="39"/>
                    <a:pt x="39" y="48"/>
                  </a:cubicBezTo>
                  <a:cubicBezTo>
                    <a:pt x="49" y="58"/>
                    <a:pt x="55" y="70"/>
                    <a:pt x="56" y="83"/>
                  </a:cubicBezTo>
                  <a:cubicBezTo>
                    <a:pt x="56" y="85"/>
                    <a:pt x="55" y="86"/>
                    <a:pt x="55" y="86"/>
                  </a:cubicBezTo>
                  <a:close/>
                  <a:moveTo>
                    <a:pt x="12" y="88"/>
                  </a:moveTo>
                  <a:cubicBezTo>
                    <a:pt x="5" y="88"/>
                    <a:pt x="0" y="82"/>
                    <a:pt x="0" y="76"/>
                  </a:cubicBezTo>
                  <a:cubicBezTo>
                    <a:pt x="0" y="69"/>
                    <a:pt x="5" y="64"/>
                    <a:pt x="12" y="64"/>
                  </a:cubicBezTo>
                  <a:cubicBezTo>
                    <a:pt x="18" y="64"/>
                    <a:pt x="24" y="69"/>
                    <a:pt x="24" y="76"/>
                  </a:cubicBezTo>
                  <a:cubicBezTo>
                    <a:pt x="24" y="82"/>
                    <a:pt x="18" y="88"/>
                    <a:pt x="1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48">
              <a:extLst>
                <a:ext uri="{FF2B5EF4-FFF2-40B4-BE49-F238E27FC236}">
                  <a16:creationId xmlns:a16="http://schemas.microsoft.com/office/drawing/2014/main" id="{DC22BB7A-DF01-13FC-E847-84748AC68C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0551" y="4397376"/>
              <a:ext cx="360363" cy="300038"/>
            </a:xfrm>
            <a:custGeom>
              <a:avLst/>
              <a:gdLst>
                <a:gd name="T0" fmla="*/ 96 w 96"/>
                <a:gd name="T1" fmla="*/ 70 h 80"/>
                <a:gd name="T2" fmla="*/ 86 w 96"/>
                <a:gd name="T3" fmla="*/ 80 h 80"/>
                <a:gd name="T4" fmla="*/ 10 w 96"/>
                <a:gd name="T5" fmla="*/ 80 h 80"/>
                <a:gd name="T6" fmla="*/ 0 w 96"/>
                <a:gd name="T7" fmla="*/ 70 h 80"/>
                <a:gd name="T8" fmla="*/ 0 w 96"/>
                <a:gd name="T9" fmla="*/ 50 h 80"/>
                <a:gd name="T10" fmla="*/ 1 w 96"/>
                <a:gd name="T11" fmla="*/ 45 h 80"/>
                <a:gd name="T12" fmla="*/ 13 w 96"/>
                <a:gd name="T13" fmla="*/ 7 h 80"/>
                <a:gd name="T14" fmla="*/ 23 w 96"/>
                <a:gd name="T15" fmla="*/ 0 h 80"/>
                <a:gd name="T16" fmla="*/ 72 w 96"/>
                <a:gd name="T17" fmla="*/ 0 h 80"/>
                <a:gd name="T18" fmla="*/ 83 w 96"/>
                <a:gd name="T19" fmla="*/ 7 h 80"/>
                <a:gd name="T20" fmla="*/ 95 w 96"/>
                <a:gd name="T21" fmla="*/ 45 h 80"/>
                <a:gd name="T22" fmla="*/ 96 w 96"/>
                <a:gd name="T23" fmla="*/ 50 h 80"/>
                <a:gd name="T24" fmla="*/ 96 w 96"/>
                <a:gd name="T25" fmla="*/ 70 h 80"/>
                <a:gd name="T26" fmla="*/ 88 w 96"/>
                <a:gd name="T27" fmla="*/ 50 h 80"/>
                <a:gd name="T28" fmla="*/ 86 w 96"/>
                <a:gd name="T29" fmla="*/ 48 h 80"/>
                <a:gd name="T30" fmla="*/ 10 w 96"/>
                <a:gd name="T31" fmla="*/ 48 h 80"/>
                <a:gd name="T32" fmla="*/ 8 w 96"/>
                <a:gd name="T33" fmla="*/ 50 h 80"/>
                <a:gd name="T34" fmla="*/ 8 w 96"/>
                <a:gd name="T35" fmla="*/ 70 h 80"/>
                <a:gd name="T36" fmla="*/ 10 w 96"/>
                <a:gd name="T37" fmla="*/ 72 h 80"/>
                <a:gd name="T38" fmla="*/ 86 w 96"/>
                <a:gd name="T39" fmla="*/ 72 h 80"/>
                <a:gd name="T40" fmla="*/ 88 w 96"/>
                <a:gd name="T41" fmla="*/ 70 h 80"/>
                <a:gd name="T42" fmla="*/ 88 w 96"/>
                <a:gd name="T43" fmla="*/ 50 h 80"/>
                <a:gd name="T44" fmla="*/ 85 w 96"/>
                <a:gd name="T45" fmla="*/ 40 h 80"/>
                <a:gd name="T46" fmla="*/ 75 w 96"/>
                <a:gd name="T47" fmla="*/ 10 h 80"/>
                <a:gd name="T48" fmla="*/ 72 w 96"/>
                <a:gd name="T49" fmla="*/ 8 h 80"/>
                <a:gd name="T50" fmla="*/ 23 w 96"/>
                <a:gd name="T51" fmla="*/ 8 h 80"/>
                <a:gd name="T52" fmla="*/ 21 w 96"/>
                <a:gd name="T53" fmla="*/ 10 h 80"/>
                <a:gd name="T54" fmla="*/ 11 w 96"/>
                <a:gd name="T55" fmla="*/ 40 h 80"/>
                <a:gd name="T56" fmla="*/ 85 w 96"/>
                <a:gd name="T57" fmla="*/ 40 h 80"/>
                <a:gd name="T58" fmla="*/ 60 w 96"/>
                <a:gd name="T59" fmla="*/ 65 h 80"/>
                <a:gd name="T60" fmla="*/ 55 w 96"/>
                <a:gd name="T61" fmla="*/ 60 h 80"/>
                <a:gd name="T62" fmla="*/ 60 w 96"/>
                <a:gd name="T63" fmla="*/ 55 h 80"/>
                <a:gd name="T64" fmla="*/ 65 w 96"/>
                <a:gd name="T65" fmla="*/ 60 h 80"/>
                <a:gd name="T66" fmla="*/ 60 w 96"/>
                <a:gd name="T67" fmla="*/ 65 h 80"/>
                <a:gd name="T68" fmla="*/ 76 w 96"/>
                <a:gd name="T69" fmla="*/ 65 h 80"/>
                <a:gd name="T70" fmla="*/ 71 w 96"/>
                <a:gd name="T71" fmla="*/ 60 h 80"/>
                <a:gd name="T72" fmla="*/ 76 w 96"/>
                <a:gd name="T73" fmla="*/ 55 h 80"/>
                <a:gd name="T74" fmla="*/ 81 w 96"/>
                <a:gd name="T75" fmla="*/ 60 h 80"/>
                <a:gd name="T76" fmla="*/ 76 w 96"/>
                <a:gd name="T77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" h="80">
                  <a:moveTo>
                    <a:pt x="96" y="70"/>
                  </a:moveTo>
                  <a:cubicBezTo>
                    <a:pt x="96" y="75"/>
                    <a:pt x="91" y="80"/>
                    <a:pt x="86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4" y="80"/>
                    <a:pt x="0" y="75"/>
                    <a:pt x="0" y="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8"/>
                    <a:pt x="0" y="47"/>
                    <a:pt x="1" y="4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3"/>
                    <a:pt x="19" y="0"/>
                    <a:pt x="2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7" y="0"/>
                    <a:pt x="81" y="3"/>
                    <a:pt x="83" y="7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47"/>
                    <a:pt x="96" y="48"/>
                    <a:pt x="96" y="50"/>
                  </a:cubicBezTo>
                  <a:lnTo>
                    <a:pt x="96" y="70"/>
                  </a:lnTo>
                  <a:close/>
                  <a:moveTo>
                    <a:pt x="88" y="50"/>
                  </a:moveTo>
                  <a:cubicBezTo>
                    <a:pt x="88" y="49"/>
                    <a:pt x="87" y="48"/>
                    <a:pt x="86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9"/>
                    <a:pt x="8" y="5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1"/>
                    <a:pt x="9" y="72"/>
                    <a:pt x="10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7" y="72"/>
                    <a:pt x="88" y="71"/>
                    <a:pt x="88" y="70"/>
                  </a:cubicBezTo>
                  <a:lnTo>
                    <a:pt x="88" y="50"/>
                  </a:lnTo>
                  <a:close/>
                  <a:moveTo>
                    <a:pt x="85" y="4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9"/>
                    <a:pt x="73" y="8"/>
                    <a:pt x="7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11" y="40"/>
                    <a:pt x="11" y="40"/>
                    <a:pt x="11" y="40"/>
                  </a:cubicBezTo>
                  <a:lnTo>
                    <a:pt x="85" y="40"/>
                  </a:lnTo>
                  <a:close/>
                  <a:moveTo>
                    <a:pt x="60" y="65"/>
                  </a:moveTo>
                  <a:cubicBezTo>
                    <a:pt x="57" y="65"/>
                    <a:pt x="55" y="63"/>
                    <a:pt x="55" y="60"/>
                  </a:cubicBezTo>
                  <a:cubicBezTo>
                    <a:pt x="55" y="57"/>
                    <a:pt x="57" y="55"/>
                    <a:pt x="60" y="55"/>
                  </a:cubicBezTo>
                  <a:cubicBezTo>
                    <a:pt x="63" y="55"/>
                    <a:pt x="65" y="57"/>
                    <a:pt x="65" y="60"/>
                  </a:cubicBezTo>
                  <a:cubicBezTo>
                    <a:pt x="65" y="63"/>
                    <a:pt x="63" y="65"/>
                    <a:pt x="60" y="65"/>
                  </a:cubicBezTo>
                  <a:close/>
                  <a:moveTo>
                    <a:pt x="76" y="65"/>
                  </a:moveTo>
                  <a:cubicBezTo>
                    <a:pt x="73" y="65"/>
                    <a:pt x="71" y="63"/>
                    <a:pt x="71" y="60"/>
                  </a:cubicBezTo>
                  <a:cubicBezTo>
                    <a:pt x="71" y="57"/>
                    <a:pt x="73" y="55"/>
                    <a:pt x="76" y="55"/>
                  </a:cubicBezTo>
                  <a:cubicBezTo>
                    <a:pt x="79" y="55"/>
                    <a:pt x="81" y="57"/>
                    <a:pt x="81" y="60"/>
                  </a:cubicBezTo>
                  <a:cubicBezTo>
                    <a:pt x="81" y="63"/>
                    <a:pt x="79" y="65"/>
                    <a:pt x="7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9">
              <a:extLst>
                <a:ext uri="{FF2B5EF4-FFF2-40B4-BE49-F238E27FC236}">
                  <a16:creationId xmlns:a16="http://schemas.microsoft.com/office/drawing/2014/main" id="{A62CFC19-2F28-3B2E-EA98-19C7FFE25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813" y="5114926"/>
              <a:ext cx="420688" cy="363538"/>
            </a:xfrm>
            <a:custGeom>
              <a:avLst/>
              <a:gdLst>
                <a:gd name="T0" fmla="*/ 112 w 112"/>
                <a:gd name="T1" fmla="*/ 40 h 97"/>
                <a:gd name="T2" fmla="*/ 104 w 112"/>
                <a:gd name="T3" fmla="*/ 48 h 97"/>
                <a:gd name="T4" fmla="*/ 104 w 112"/>
                <a:gd name="T5" fmla="*/ 72 h 97"/>
                <a:gd name="T6" fmla="*/ 96 w 112"/>
                <a:gd name="T7" fmla="*/ 80 h 97"/>
                <a:gd name="T8" fmla="*/ 45 w 112"/>
                <a:gd name="T9" fmla="*/ 56 h 97"/>
                <a:gd name="T10" fmla="*/ 40 w 112"/>
                <a:gd name="T11" fmla="*/ 72 h 97"/>
                <a:gd name="T12" fmla="*/ 48 w 112"/>
                <a:gd name="T13" fmla="*/ 89 h 97"/>
                <a:gd name="T14" fmla="*/ 22 w 112"/>
                <a:gd name="T15" fmla="*/ 92 h 97"/>
                <a:gd name="T16" fmla="*/ 17 w 112"/>
                <a:gd name="T17" fmla="*/ 56 h 97"/>
                <a:gd name="T18" fmla="*/ 10 w 112"/>
                <a:gd name="T19" fmla="*/ 56 h 97"/>
                <a:gd name="T20" fmla="*/ 0 w 112"/>
                <a:gd name="T21" fmla="*/ 46 h 97"/>
                <a:gd name="T22" fmla="*/ 0 w 112"/>
                <a:gd name="T23" fmla="*/ 34 h 97"/>
                <a:gd name="T24" fmla="*/ 10 w 112"/>
                <a:gd name="T25" fmla="*/ 24 h 97"/>
                <a:gd name="T26" fmla="*/ 40 w 112"/>
                <a:gd name="T27" fmla="*/ 24 h 97"/>
                <a:gd name="T28" fmla="*/ 96 w 112"/>
                <a:gd name="T29" fmla="*/ 0 h 97"/>
                <a:gd name="T30" fmla="*/ 104 w 112"/>
                <a:gd name="T31" fmla="*/ 8 h 97"/>
                <a:gd name="T32" fmla="*/ 104 w 112"/>
                <a:gd name="T33" fmla="*/ 32 h 97"/>
                <a:gd name="T34" fmla="*/ 112 w 112"/>
                <a:gd name="T35" fmla="*/ 40 h 97"/>
                <a:gd name="T36" fmla="*/ 96 w 112"/>
                <a:gd name="T37" fmla="*/ 10 h 97"/>
                <a:gd name="T38" fmla="*/ 48 w 112"/>
                <a:gd name="T39" fmla="*/ 31 h 97"/>
                <a:gd name="T40" fmla="*/ 48 w 112"/>
                <a:gd name="T41" fmla="*/ 48 h 97"/>
                <a:gd name="T42" fmla="*/ 96 w 112"/>
                <a:gd name="T43" fmla="*/ 69 h 97"/>
                <a:gd name="T44" fmla="*/ 96 w 112"/>
                <a:gd name="T4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97">
                  <a:moveTo>
                    <a:pt x="112" y="40"/>
                  </a:moveTo>
                  <a:cubicBezTo>
                    <a:pt x="112" y="44"/>
                    <a:pt x="108" y="48"/>
                    <a:pt x="104" y="48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76"/>
                    <a:pt x="100" y="80"/>
                    <a:pt x="96" y="80"/>
                  </a:cubicBezTo>
                  <a:cubicBezTo>
                    <a:pt x="84" y="70"/>
                    <a:pt x="67" y="58"/>
                    <a:pt x="45" y="56"/>
                  </a:cubicBezTo>
                  <a:cubicBezTo>
                    <a:pt x="37" y="58"/>
                    <a:pt x="35" y="67"/>
                    <a:pt x="40" y="72"/>
                  </a:cubicBezTo>
                  <a:cubicBezTo>
                    <a:pt x="35" y="79"/>
                    <a:pt x="41" y="84"/>
                    <a:pt x="48" y="89"/>
                  </a:cubicBezTo>
                  <a:cubicBezTo>
                    <a:pt x="44" y="97"/>
                    <a:pt x="28" y="97"/>
                    <a:pt x="22" y="92"/>
                  </a:cubicBezTo>
                  <a:cubicBezTo>
                    <a:pt x="18" y="81"/>
                    <a:pt x="13" y="70"/>
                    <a:pt x="17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4" y="56"/>
                    <a:pt x="0" y="51"/>
                    <a:pt x="0" y="4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8"/>
                    <a:pt x="4" y="24"/>
                    <a:pt x="1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64" y="24"/>
                    <a:pt x="84" y="10"/>
                    <a:pt x="96" y="0"/>
                  </a:cubicBezTo>
                  <a:cubicBezTo>
                    <a:pt x="100" y="0"/>
                    <a:pt x="104" y="3"/>
                    <a:pt x="104" y="8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8" y="32"/>
                    <a:pt x="112" y="35"/>
                    <a:pt x="112" y="40"/>
                  </a:cubicBezTo>
                  <a:close/>
                  <a:moveTo>
                    <a:pt x="96" y="10"/>
                  </a:moveTo>
                  <a:cubicBezTo>
                    <a:pt x="79" y="22"/>
                    <a:pt x="63" y="29"/>
                    <a:pt x="48" y="31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63" y="50"/>
                    <a:pt x="79" y="57"/>
                    <a:pt x="96" y="69"/>
                  </a:cubicBezTo>
                  <a:lnTo>
                    <a:pt x="9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0">
              <a:extLst>
                <a:ext uri="{FF2B5EF4-FFF2-40B4-BE49-F238E27FC236}">
                  <a16:creationId xmlns:a16="http://schemas.microsoft.com/office/drawing/2014/main" id="{2146F43B-7364-1942-4FFC-9CA4EE9A7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213" y="5084763"/>
              <a:ext cx="390525" cy="420688"/>
            </a:xfrm>
            <a:custGeom>
              <a:avLst/>
              <a:gdLst>
                <a:gd name="T0" fmla="*/ 96 w 104"/>
                <a:gd name="T1" fmla="*/ 96 h 112"/>
                <a:gd name="T2" fmla="*/ 68 w 104"/>
                <a:gd name="T3" fmla="*/ 96 h 112"/>
                <a:gd name="T4" fmla="*/ 52 w 104"/>
                <a:gd name="T5" fmla="*/ 112 h 112"/>
                <a:gd name="T6" fmla="*/ 36 w 104"/>
                <a:gd name="T7" fmla="*/ 96 h 112"/>
                <a:gd name="T8" fmla="*/ 8 w 104"/>
                <a:gd name="T9" fmla="*/ 96 h 112"/>
                <a:gd name="T10" fmla="*/ 0 w 104"/>
                <a:gd name="T11" fmla="*/ 88 h 112"/>
                <a:gd name="T12" fmla="*/ 20 w 104"/>
                <a:gd name="T13" fmla="*/ 36 h 112"/>
                <a:gd name="T14" fmla="*/ 46 w 104"/>
                <a:gd name="T15" fmla="*/ 8 h 112"/>
                <a:gd name="T16" fmla="*/ 46 w 104"/>
                <a:gd name="T17" fmla="*/ 6 h 112"/>
                <a:gd name="T18" fmla="*/ 52 w 104"/>
                <a:gd name="T19" fmla="*/ 0 h 112"/>
                <a:gd name="T20" fmla="*/ 58 w 104"/>
                <a:gd name="T21" fmla="*/ 6 h 112"/>
                <a:gd name="T22" fmla="*/ 57 w 104"/>
                <a:gd name="T23" fmla="*/ 8 h 112"/>
                <a:gd name="T24" fmla="*/ 84 w 104"/>
                <a:gd name="T25" fmla="*/ 36 h 112"/>
                <a:gd name="T26" fmla="*/ 104 w 104"/>
                <a:gd name="T27" fmla="*/ 88 h 112"/>
                <a:gd name="T28" fmla="*/ 96 w 104"/>
                <a:gd name="T29" fmla="*/ 96 h 112"/>
                <a:gd name="T30" fmla="*/ 92 w 104"/>
                <a:gd name="T31" fmla="*/ 88 h 112"/>
                <a:gd name="T32" fmla="*/ 76 w 104"/>
                <a:gd name="T33" fmla="*/ 36 h 112"/>
                <a:gd name="T34" fmla="*/ 52 w 104"/>
                <a:gd name="T35" fmla="*/ 16 h 112"/>
                <a:gd name="T36" fmla="*/ 28 w 104"/>
                <a:gd name="T37" fmla="*/ 36 h 112"/>
                <a:gd name="T38" fmla="*/ 11 w 104"/>
                <a:gd name="T39" fmla="*/ 88 h 112"/>
                <a:gd name="T40" fmla="*/ 92 w 104"/>
                <a:gd name="T41" fmla="*/ 88 h 112"/>
                <a:gd name="T42" fmla="*/ 52 w 104"/>
                <a:gd name="T43" fmla="*/ 105 h 112"/>
                <a:gd name="T44" fmla="*/ 43 w 104"/>
                <a:gd name="T45" fmla="*/ 96 h 112"/>
                <a:gd name="T46" fmla="*/ 42 w 104"/>
                <a:gd name="T47" fmla="*/ 95 h 112"/>
                <a:gd name="T48" fmla="*/ 41 w 104"/>
                <a:gd name="T49" fmla="*/ 96 h 112"/>
                <a:gd name="T50" fmla="*/ 52 w 104"/>
                <a:gd name="T51" fmla="*/ 107 h 112"/>
                <a:gd name="T52" fmla="*/ 53 w 104"/>
                <a:gd name="T53" fmla="*/ 106 h 112"/>
                <a:gd name="T54" fmla="*/ 52 w 104"/>
                <a:gd name="T55" fmla="*/ 10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4" h="112">
                  <a:moveTo>
                    <a:pt x="96" y="96"/>
                  </a:moveTo>
                  <a:cubicBezTo>
                    <a:pt x="68" y="96"/>
                    <a:pt x="68" y="96"/>
                    <a:pt x="68" y="96"/>
                  </a:cubicBezTo>
                  <a:cubicBezTo>
                    <a:pt x="68" y="104"/>
                    <a:pt x="60" y="112"/>
                    <a:pt x="52" y="112"/>
                  </a:cubicBezTo>
                  <a:cubicBezTo>
                    <a:pt x="43" y="112"/>
                    <a:pt x="36" y="104"/>
                    <a:pt x="36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3" y="96"/>
                    <a:pt x="0" y="92"/>
                    <a:pt x="0" y="88"/>
                  </a:cubicBezTo>
                  <a:cubicBezTo>
                    <a:pt x="9" y="80"/>
                    <a:pt x="20" y="66"/>
                    <a:pt x="20" y="36"/>
                  </a:cubicBezTo>
                  <a:cubicBezTo>
                    <a:pt x="20" y="24"/>
                    <a:pt x="30" y="11"/>
                    <a:pt x="46" y="8"/>
                  </a:cubicBezTo>
                  <a:cubicBezTo>
                    <a:pt x="46" y="7"/>
                    <a:pt x="46" y="7"/>
                    <a:pt x="46" y="6"/>
                  </a:cubicBezTo>
                  <a:cubicBezTo>
                    <a:pt x="46" y="2"/>
                    <a:pt x="48" y="0"/>
                    <a:pt x="52" y="0"/>
                  </a:cubicBezTo>
                  <a:cubicBezTo>
                    <a:pt x="55" y="0"/>
                    <a:pt x="58" y="2"/>
                    <a:pt x="58" y="6"/>
                  </a:cubicBezTo>
                  <a:cubicBezTo>
                    <a:pt x="58" y="7"/>
                    <a:pt x="57" y="7"/>
                    <a:pt x="57" y="8"/>
                  </a:cubicBezTo>
                  <a:cubicBezTo>
                    <a:pt x="74" y="11"/>
                    <a:pt x="84" y="24"/>
                    <a:pt x="84" y="36"/>
                  </a:cubicBezTo>
                  <a:cubicBezTo>
                    <a:pt x="84" y="66"/>
                    <a:pt x="94" y="80"/>
                    <a:pt x="104" y="88"/>
                  </a:cubicBezTo>
                  <a:cubicBezTo>
                    <a:pt x="104" y="92"/>
                    <a:pt x="100" y="96"/>
                    <a:pt x="96" y="96"/>
                  </a:cubicBezTo>
                  <a:close/>
                  <a:moveTo>
                    <a:pt x="92" y="88"/>
                  </a:moveTo>
                  <a:cubicBezTo>
                    <a:pt x="81" y="75"/>
                    <a:pt x="76" y="58"/>
                    <a:pt x="76" y="36"/>
                  </a:cubicBezTo>
                  <a:cubicBezTo>
                    <a:pt x="76" y="28"/>
                    <a:pt x="68" y="16"/>
                    <a:pt x="52" y="16"/>
                  </a:cubicBezTo>
                  <a:cubicBezTo>
                    <a:pt x="35" y="16"/>
                    <a:pt x="28" y="28"/>
                    <a:pt x="28" y="36"/>
                  </a:cubicBezTo>
                  <a:cubicBezTo>
                    <a:pt x="28" y="58"/>
                    <a:pt x="22" y="75"/>
                    <a:pt x="11" y="88"/>
                  </a:cubicBezTo>
                  <a:lnTo>
                    <a:pt x="92" y="88"/>
                  </a:lnTo>
                  <a:close/>
                  <a:moveTo>
                    <a:pt x="52" y="105"/>
                  </a:moveTo>
                  <a:cubicBezTo>
                    <a:pt x="47" y="105"/>
                    <a:pt x="43" y="101"/>
                    <a:pt x="43" y="96"/>
                  </a:cubicBezTo>
                  <a:cubicBezTo>
                    <a:pt x="43" y="95"/>
                    <a:pt x="42" y="95"/>
                    <a:pt x="42" y="95"/>
                  </a:cubicBezTo>
                  <a:cubicBezTo>
                    <a:pt x="41" y="95"/>
                    <a:pt x="41" y="95"/>
                    <a:pt x="41" y="96"/>
                  </a:cubicBezTo>
                  <a:cubicBezTo>
                    <a:pt x="41" y="102"/>
                    <a:pt x="46" y="107"/>
                    <a:pt x="52" y="107"/>
                  </a:cubicBezTo>
                  <a:cubicBezTo>
                    <a:pt x="52" y="107"/>
                    <a:pt x="53" y="106"/>
                    <a:pt x="53" y="106"/>
                  </a:cubicBezTo>
                  <a:cubicBezTo>
                    <a:pt x="53" y="105"/>
                    <a:pt x="52" y="105"/>
                    <a:pt x="5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1">
              <a:extLst>
                <a:ext uri="{FF2B5EF4-FFF2-40B4-BE49-F238E27FC236}">
                  <a16:creationId xmlns:a16="http://schemas.microsoft.com/office/drawing/2014/main" id="{87C6550F-F941-396E-8FE6-49EF2CEFA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38" y="5110163"/>
              <a:ext cx="363538" cy="365125"/>
            </a:xfrm>
            <a:custGeom>
              <a:avLst/>
              <a:gdLst>
                <a:gd name="T0" fmla="*/ 95 w 97"/>
                <a:gd name="T1" fmla="*/ 57 h 97"/>
                <a:gd name="T2" fmla="*/ 96 w 97"/>
                <a:gd name="T3" fmla="*/ 61 h 97"/>
                <a:gd name="T4" fmla="*/ 93 w 97"/>
                <a:gd name="T5" fmla="*/ 65 h 97"/>
                <a:gd name="T6" fmla="*/ 81 w 97"/>
                <a:gd name="T7" fmla="*/ 68 h 97"/>
                <a:gd name="T8" fmla="*/ 85 w 97"/>
                <a:gd name="T9" fmla="*/ 79 h 97"/>
                <a:gd name="T10" fmla="*/ 84 w 97"/>
                <a:gd name="T11" fmla="*/ 84 h 97"/>
                <a:gd name="T12" fmla="*/ 79 w 97"/>
                <a:gd name="T13" fmla="*/ 85 h 97"/>
                <a:gd name="T14" fmla="*/ 68 w 97"/>
                <a:gd name="T15" fmla="*/ 81 h 97"/>
                <a:gd name="T16" fmla="*/ 65 w 97"/>
                <a:gd name="T17" fmla="*/ 93 h 97"/>
                <a:gd name="T18" fmla="*/ 61 w 97"/>
                <a:gd name="T19" fmla="*/ 96 h 97"/>
                <a:gd name="T20" fmla="*/ 60 w 97"/>
                <a:gd name="T21" fmla="*/ 97 h 97"/>
                <a:gd name="T22" fmla="*/ 57 w 97"/>
                <a:gd name="T23" fmla="*/ 95 h 97"/>
                <a:gd name="T24" fmla="*/ 49 w 97"/>
                <a:gd name="T25" fmla="*/ 87 h 97"/>
                <a:gd name="T26" fmla="*/ 40 w 97"/>
                <a:gd name="T27" fmla="*/ 95 h 97"/>
                <a:gd name="T28" fmla="*/ 36 w 97"/>
                <a:gd name="T29" fmla="*/ 96 h 97"/>
                <a:gd name="T30" fmla="*/ 33 w 97"/>
                <a:gd name="T31" fmla="*/ 93 h 97"/>
                <a:gd name="T32" fmla="*/ 30 w 97"/>
                <a:gd name="T33" fmla="*/ 81 h 97"/>
                <a:gd name="T34" fmla="*/ 18 w 97"/>
                <a:gd name="T35" fmla="*/ 85 h 97"/>
                <a:gd name="T36" fmla="*/ 14 w 97"/>
                <a:gd name="T37" fmla="*/ 84 h 97"/>
                <a:gd name="T38" fmla="*/ 12 w 97"/>
                <a:gd name="T39" fmla="*/ 79 h 97"/>
                <a:gd name="T40" fmla="*/ 16 w 97"/>
                <a:gd name="T41" fmla="*/ 68 h 97"/>
                <a:gd name="T42" fmla="*/ 4 w 97"/>
                <a:gd name="T43" fmla="*/ 65 h 97"/>
                <a:gd name="T44" fmla="*/ 1 w 97"/>
                <a:gd name="T45" fmla="*/ 61 h 97"/>
                <a:gd name="T46" fmla="*/ 2 w 97"/>
                <a:gd name="T47" fmla="*/ 57 h 97"/>
                <a:gd name="T48" fmla="*/ 11 w 97"/>
                <a:gd name="T49" fmla="*/ 49 h 97"/>
                <a:gd name="T50" fmla="*/ 2 w 97"/>
                <a:gd name="T51" fmla="*/ 40 h 97"/>
                <a:gd name="T52" fmla="*/ 1 w 97"/>
                <a:gd name="T53" fmla="*/ 36 h 97"/>
                <a:gd name="T54" fmla="*/ 4 w 97"/>
                <a:gd name="T55" fmla="*/ 33 h 97"/>
                <a:gd name="T56" fmla="*/ 16 w 97"/>
                <a:gd name="T57" fmla="*/ 30 h 97"/>
                <a:gd name="T58" fmla="*/ 12 w 97"/>
                <a:gd name="T59" fmla="*/ 18 h 97"/>
                <a:gd name="T60" fmla="*/ 14 w 97"/>
                <a:gd name="T61" fmla="*/ 14 h 97"/>
                <a:gd name="T62" fmla="*/ 18 w 97"/>
                <a:gd name="T63" fmla="*/ 12 h 97"/>
                <a:gd name="T64" fmla="*/ 30 w 97"/>
                <a:gd name="T65" fmla="*/ 16 h 97"/>
                <a:gd name="T66" fmla="*/ 33 w 97"/>
                <a:gd name="T67" fmla="*/ 4 h 97"/>
                <a:gd name="T68" fmla="*/ 36 w 97"/>
                <a:gd name="T69" fmla="*/ 1 h 97"/>
                <a:gd name="T70" fmla="*/ 40 w 97"/>
                <a:gd name="T71" fmla="*/ 2 h 97"/>
                <a:gd name="T72" fmla="*/ 49 w 97"/>
                <a:gd name="T73" fmla="*/ 11 h 97"/>
                <a:gd name="T74" fmla="*/ 57 w 97"/>
                <a:gd name="T75" fmla="*/ 2 h 97"/>
                <a:gd name="T76" fmla="*/ 61 w 97"/>
                <a:gd name="T77" fmla="*/ 1 h 97"/>
                <a:gd name="T78" fmla="*/ 65 w 97"/>
                <a:gd name="T79" fmla="*/ 4 h 97"/>
                <a:gd name="T80" fmla="*/ 68 w 97"/>
                <a:gd name="T81" fmla="*/ 16 h 97"/>
                <a:gd name="T82" fmla="*/ 79 w 97"/>
                <a:gd name="T83" fmla="*/ 12 h 97"/>
                <a:gd name="T84" fmla="*/ 84 w 97"/>
                <a:gd name="T85" fmla="*/ 14 h 97"/>
                <a:gd name="T86" fmla="*/ 85 w 97"/>
                <a:gd name="T87" fmla="*/ 18 h 97"/>
                <a:gd name="T88" fmla="*/ 81 w 97"/>
                <a:gd name="T89" fmla="*/ 30 h 97"/>
                <a:gd name="T90" fmla="*/ 93 w 97"/>
                <a:gd name="T91" fmla="*/ 33 h 97"/>
                <a:gd name="T92" fmla="*/ 96 w 97"/>
                <a:gd name="T93" fmla="*/ 36 h 97"/>
                <a:gd name="T94" fmla="*/ 95 w 97"/>
                <a:gd name="T95" fmla="*/ 40 h 97"/>
                <a:gd name="T96" fmla="*/ 87 w 97"/>
                <a:gd name="T97" fmla="*/ 49 h 97"/>
                <a:gd name="T98" fmla="*/ 95 w 97"/>
                <a:gd name="T99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7" h="97">
                  <a:moveTo>
                    <a:pt x="95" y="57"/>
                  </a:moveTo>
                  <a:cubicBezTo>
                    <a:pt x="96" y="58"/>
                    <a:pt x="97" y="60"/>
                    <a:pt x="96" y="61"/>
                  </a:cubicBezTo>
                  <a:cubicBezTo>
                    <a:pt x="96" y="63"/>
                    <a:pt x="95" y="64"/>
                    <a:pt x="93" y="65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81"/>
                    <a:pt x="85" y="82"/>
                    <a:pt x="84" y="84"/>
                  </a:cubicBezTo>
                  <a:cubicBezTo>
                    <a:pt x="82" y="85"/>
                    <a:pt x="81" y="85"/>
                    <a:pt x="79" y="85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4" y="95"/>
                    <a:pt x="63" y="96"/>
                    <a:pt x="61" y="96"/>
                  </a:cubicBezTo>
                  <a:cubicBezTo>
                    <a:pt x="61" y="97"/>
                    <a:pt x="61" y="97"/>
                    <a:pt x="60" y="97"/>
                  </a:cubicBezTo>
                  <a:cubicBezTo>
                    <a:pt x="59" y="97"/>
                    <a:pt x="58" y="96"/>
                    <a:pt x="57" y="95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6"/>
                    <a:pt x="37" y="97"/>
                    <a:pt x="36" y="96"/>
                  </a:cubicBezTo>
                  <a:cubicBezTo>
                    <a:pt x="34" y="96"/>
                    <a:pt x="33" y="95"/>
                    <a:pt x="33" y="93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6" y="85"/>
                    <a:pt x="15" y="85"/>
                    <a:pt x="14" y="84"/>
                  </a:cubicBezTo>
                  <a:cubicBezTo>
                    <a:pt x="12" y="82"/>
                    <a:pt x="12" y="81"/>
                    <a:pt x="12" y="7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2" y="64"/>
                    <a:pt x="1" y="63"/>
                    <a:pt x="1" y="61"/>
                  </a:cubicBezTo>
                  <a:cubicBezTo>
                    <a:pt x="0" y="60"/>
                    <a:pt x="1" y="58"/>
                    <a:pt x="2" y="5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39"/>
                    <a:pt x="0" y="37"/>
                    <a:pt x="1" y="36"/>
                  </a:cubicBezTo>
                  <a:cubicBezTo>
                    <a:pt x="1" y="34"/>
                    <a:pt x="2" y="33"/>
                    <a:pt x="4" y="3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6"/>
                    <a:pt x="12" y="15"/>
                    <a:pt x="14" y="14"/>
                  </a:cubicBezTo>
                  <a:cubicBezTo>
                    <a:pt x="15" y="12"/>
                    <a:pt x="16" y="12"/>
                    <a:pt x="18" y="1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2"/>
                    <a:pt x="34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8" y="1"/>
                    <a:pt x="60" y="0"/>
                    <a:pt x="61" y="1"/>
                  </a:cubicBezTo>
                  <a:cubicBezTo>
                    <a:pt x="63" y="1"/>
                    <a:pt x="64" y="2"/>
                    <a:pt x="65" y="4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1" y="12"/>
                    <a:pt x="82" y="12"/>
                    <a:pt x="84" y="14"/>
                  </a:cubicBezTo>
                  <a:cubicBezTo>
                    <a:pt x="85" y="15"/>
                    <a:pt x="85" y="16"/>
                    <a:pt x="85" y="18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5" y="33"/>
                    <a:pt x="96" y="34"/>
                    <a:pt x="96" y="36"/>
                  </a:cubicBezTo>
                  <a:cubicBezTo>
                    <a:pt x="97" y="37"/>
                    <a:pt x="96" y="39"/>
                    <a:pt x="95" y="40"/>
                  </a:cubicBezTo>
                  <a:cubicBezTo>
                    <a:pt x="87" y="49"/>
                    <a:pt x="87" y="49"/>
                    <a:pt x="87" y="49"/>
                  </a:cubicBezTo>
                  <a:lnTo>
                    <a:pt x="9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2">
              <a:extLst>
                <a:ext uri="{FF2B5EF4-FFF2-40B4-BE49-F238E27FC236}">
                  <a16:creationId xmlns:a16="http://schemas.microsoft.com/office/drawing/2014/main" id="{8207EA45-92B7-DE26-7301-79D129DA8D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388" y="5114926"/>
              <a:ext cx="420688" cy="360363"/>
            </a:xfrm>
            <a:custGeom>
              <a:avLst/>
              <a:gdLst>
                <a:gd name="T0" fmla="*/ 96 w 112"/>
                <a:gd name="T1" fmla="*/ 56 h 96"/>
                <a:gd name="T2" fmla="*/ 86 w 112"/>
                <a:gd name="T3" fmla="*/ 56 h 96"/>
                <a:gd name="T4" fmla="*/ 83 w 112"/>
                <a:gd name="T5" fmla="*/ 63 h 96"/>
                <a:gd name="T6" fmla="*/ 84 w 112"/>
                <a:gd name="T7" fmla="*/ 66 h 96"/>
                <a:gd name="T8" fmla="*/ 80 w 112"/>
                <a:gd name="T9" fmla="*/ 77 h 96"/>
                <a:gd name="T10" fmla="*/ 60 w 112"/>
                <a:gd name="T11" fmla="*/ 96 h 96"/>
                <a:gd name="T12" fmla="*/ 40 w 112"/>
                <a:gd name="T13" fmla="*/ 91 h 96"/>
                <a:gd name="T14" fmla="*/ 26 w 112"/>
                <a:gd name="T15" fmla="*/ 88 h 96"/>
                <a:gd name="T16" fmla="*/ 8 w 112"/>
                <a:gd name="T17" fmla="*/ 88 h 96"/>
                <a:gd name="T18" fmla="*/ 0 w 112"/>
                <a:gd name="T19" fmla="*/ 80 h 96"/>
                <a:gd name="T20" fmla="*/ 0 w 112"/>
                <a:gd name="T21" fmla="*/ 40 h 96"/>
                <a:gd name="T22" fmla="*/ 8 w 112"/>
                <a:gd name="T23" fmla="*/ 32 h 96"/>
                <a:gd name="T24" fmla="*/ 26 w 112"/>
                <a:gd name="T25" fmla="*/ 32 h 96"/>
                <a:gd name="T26" fmla="*/ 35 w 112"/>
                <a:gd name="T27" fmla="*/ 24 h 96"/>
                <a:gd name="T28" fmla="*/ 42 w 112"/>
                <a:gd name="T29" fmla="*/ 16 h 96"/>
                <a:gd name="T30" fmla="*/ 56 w 112"/>
                <a:gd name="T31" fmla="*/ 0 h 96"/>
                <a:gd name="T32" fmla="*/ 74 w 112"/>
                <a:gd name="T33" fmla="*/ 16 h 96"/>
                <a:gd name="T34" fmla="*/ 73 w 112"/>
                <a:gd name="T35" fmla="*/ 24 h 96"/>
                <a:gd name="T36" fmla="*/ 96 w 112"/>
                <a:gd name="T37" fmla="*/ 24 h 96"/>
                <a:gd name="T38" fmla="*/ 112 w 112"/>
                <a:gd name="T39" fmla="*/ 40 h 96"/>
                <a:gd name="T40" fmla="*/ 96 w 112"/>
                <a:gd name="T41" fmla="*/ 56 h 96"/>
                <a:gd name="T42" fmla="*/ 12 w 112"/>
                <a:gd name="T43" fmla="*/ 72 h 96"/>
                <a:gd name="T44" fmla="*/ 8 w 112"/>
                <a:gd name="T45" fmla="*/ 76 h 96"/>
                <a:gd name="T46" fmla="*/ 12 w 112"/>
                <a:gd name="T47" fmla="*/ 80 h 96"/>
                <a:gd name="T48" fmla="*/ 16 w 112"/>
                <a:gd name="T49" fmla="*/ 76 h 96"/>
                <a:gd name="T50" fmla="*/ 12 w 112"/>
                <a:gd name="T51" fmla="*/ 72 h 96"/>
                <a:gd name="T52" fmla="*/ 96 w 112"/>
                <a:gd name="T53" fmla="*/ 32 h 96"/>
                <a:gd name="T54" fmla="*/ 60 w 112"/>
                <a:gd name="T55" fmla="*/ 32 h 96"/>
                <a:gd name="T56" fmla="*/ 66 w 112"/>
                <a:gd name="T57" fmla="*/ 16 h 96"/>
                <a:gd name="T58" fmla="*/ 56 w 112"/>
                <a:gd name="T59" fmla="*/ 8 h 96"/>
                <a:gd name="T60" fmla="*/ 51 w 112"/>
                <a:gd name="T61" fmla="*/ 16 h 96"/>
                <a:gd name="T62" fmla="*/ 48 w 112"/>
                <a:gd name="T63" fmla="*/ 20 h 96"/>
                <a:gd name="T64" fmla="*/ 41 w 112"/>
                <a:gd name="T65" fmla="*/ 29 h 96"/>
                <a:gd name="T66" fmla="*/ 26 w 112"/>
                <a:gd name="T67" fmla="*/ 40 h 96"/>
                <a:gd name="T68" fmla="*/ 24 w 112"/>
                <a:gd name="T69" fmla="*/ 40 h 96"/>
                <a:gd name="T70" fmla="*/ 24 w 112"/>
                <a:gd name="T71" fmla="*/ 80 h 96"/>
                <a:gd name="T72" fmla="*/ 26 w 112"/>
                <a:gd name="T73" fmla="*/ 80 h 96"/>
                <a:gd name="T74" fmla="*/ 60 w 112"/>
                <a:gd name="T75" fmla="*/ 88 h 96"/>
                <a:gd name="T76" fmla="*/ 72 w 112"/>
                <a:gd name="T77" fmla="*/ 77 h 96"/>
                <a:gd name="T78" fmla="*/ 72 w 112"/>
                <a:gd name="T79" fmla="*/ 74 h 96"/>
                <a:gd name="T80" fmla="*/ 76 w 112"/>
                <a:gd name="T81" fmla="*/ 66 h 96"/>
                <a:gd name="T82" fmla="*/ 75 w 112"/>
                <a:gd name="T83" fmla="*/ 61 h 96"/>
                <a:gd name="T84" fmla="*/ 78 w 112"/>
                <a:gd name="T85" fmla="*/ 54 h 96"/>
                <a:gd name="T86" fmla="*/ 76 w 112"/>
                <a:gd name="T87" fmla="*/ 48 h 96"/>
                <a:gd name="T88" fmla="*/ 96 w 112"/>
                <a:gd name="T89" fmla="*/ 48 h 96"/>
                <a:gd name="T90" fmla="*/ 104 w 112"/>
                <a:gd name="T91" fmla="*/ 40 h 96"/>
                <a:gd name="T92" fmla="*/ 96 w 112"/>
                <a:gd name="T93" fmla="*/ 3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96">
                  <a:moveTo>
                    <a:pt x="96" y="56"/>
                  </a:moveTo>
                  <a:cubicBezTo>
                    <a:pt x="86" y="56"/>
                    <a:pt x="86" y="56"/>
                    <a:pt x="86" y="56"/>
                  </a:cubicBezTo>
                  <a:cubicBezTo>
                    <a:pt x="86" y="58"/>
                    <a:pt x="85" y="61"/>
                    <a:pt x="83" y="63"/>
                  </a:cubicBezTo>
                  <a:cubicBezTo>
                    <a:pt x="84" y="64"/>
                    <a:pt x="84" y="65"/>
                    <a:pt x="84" y="66"/>
                  </a:cubicBezTo>
                  <a:cubicBezTo>
                    <a:pt x="84" y="70"/>
                    <a:pt x="82" y="74"/>
                    <a:pt x="80" y="77"/>
                  </a:cubicBezTo>
                  <a:cubicBezTo>
                    <a:pt x="80" y="89"/>
                    <a:pt x="72" y="96"/>
                    <a:pt x="60" y="96"/>
                  </a:cubicBezTo>
                  <a:cubicBezTo>
                    <a:pt x="53" y="96"/>
                    <a:pt x="47" y="94"/>
                    <a:pt x="40" y="91"/>
                  </a:cubicBezTo>
                  <a:cubicBezTo>
                    <a:pt x="37" y="90"/>
                    <a:pt x="30" y="88"/>
                    <a:pt x="26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4" y="88"/>
                    <a:pt x="0" y="84"/>
                    <a:pt x="0" y="8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5"/>
                    <a:pt x="4" y="32"/>
                    <a:pt x="8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9" y="32"/>
                    <a:pt x="34" y="26"/>
                    <a:pt x="35" y="24"/>
                  </a:cubicBezTo>
                  <a:cubicBezTo>
                    <a:pt x="38" y="22"/>
                    <a:pt x="40" y="19"/>
                    <a:pt x="42" y="16"/>
                  </a:cubicBezTo>
                  <a:cubicBezTo>
                    <a:pt x="45" y="10"/>
                    <a:pt x="48" y="0"/>
                    <a:pt x="56" y="0"/>
                  </a:cubicBezTo>
                  <a:cubicBezTo>
                    <a:pt x="66" y="0"/>
                    <a:pt x="74" y="5"/>
                    <a:pt x="74" y="16"/>
                  </a:cubicBezTo>
                  <a:cubicBezTo>
                    <a:pt x="74" y="18"/>
                    <a:pt x="74" y="21"/>
                    <a:pt x="73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05" y="24"/>
                    <a:pt x="112" y="31"/>
                    <a:pt x="112" y="40"/>
                  </a:cubicBezTo>
                  <a:cubicBezTo>
                    <a:pt x="112" y="48"/>
                    <a:pt x="105" y="56"/>
                    <a:pt x="96" y="56"/>
                  </a:cubicBezTo>
                  <a:close/>
                  <a:moveTo>
                    <a:pt x="12" y="72"/>
                  </a:moveTo>
                  <a:cubicBezTo>
                    <a:pt x="10" y="72"/>
                    <a:pt x="8" y="73"/>
                    <a:pt x="8" y="76"/>
                  </a:cubicBezTo>
                  <a:cubicBezTo>
                    <a:pt x="8" y="78"/>
                    <a:pt x="10" y="80"/>
                    <a:pt x="12" y="80"/>
                  </a:cubicBezTo>
                  <a:cubicBezTo>
                    <a:pt x="15" y="80"/>
                    <a:pt x="16" y="78"/>
                    <a:pt x="16" y="76"/>
                  </a:cubicBezTo>
                  <a:cubicBezTo>
                    <a:pt x="16" y="73"/>
                    <a:pt x="15" y="72"/>
                    <a:pt x="12" y="72"/>
                  </a:cubicBezTo>
                  <a:close/>
                  <a:moveTo>
                    <a:pt x="96" y="32"/>
                  </a:moveTo>
                  <a:cubicBezTo>
                    <a:pt x="60" y="32"/>
                    <a:pt x="60" y="32"/>
                    <a:pt x="60" y="32"/>
                  </a:cubicBezTo>
                  <a:cubicBezTo>
                    <a:pt x="60" y="28"/>
                    <a:pt x="66" y="24"/>
                    <a:pt x="66" y="16"/>
                  </a:cubicBezTo>
                  <a:cubicBezTo>
                    <a:pt x="66" y="10"/>
                    <a:pt x="62" y="8"/>
                    <a:pt x="56" y="8"/>
                  </a:cubicBezTo>
                  <a:cubicBezTo>
                    <a:pt x="55" y="8"/>
                    <a:pt x="51" y="15"/>
                    <a:pt x="51" y="16"/>
                  </a:cubicBezTo>
                  <a:cubicBezTo>
                    <a:pt x="50" y="18"/>
                    <a:pt x="49" y="19"/>
                    <a:pt x="48" y="20"/>
                  </a:cubicBezTo>
                  <a:cubicBezTo>
                    <a:pt x="46" y="24"/>
                    <a:pt x="44" y="27"/>
                    <a:pt x="41" y="29"/>
                  </a:cubicBezTo>
                  <a:cubicBezTo>
                    <a:pt x="37" y="34"/>
                    <a:pt x="33" y="40"/>
                    <a:pt x="26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7" y="80"/>
                    <a:pt x="48" y="88"/>
                    <a:pt x="60" y="88"/>
                  </a:cubicBezTo>
                  <a:cubicBezTo>
                    <a:pt x="67" y="88"/>
                    <a:pt x="72" y="85"/>
                    <a:pt x="72" y="77"/>
                  </a:cubicBezTo>
                  <a:cubicBezTo>
                    <a:pt x="72" y="76"/>
                    <a:pt x="72" y="75"/>
                    <a:pt x="72" y="74"/>
                  </a:cubicBezTo>
                  <a:cubicBezTo>
                    <a:pt x="74" y="72"/>
                    <a:pt x="76" y="69"/>
                    <a:pt x="76" y="66"/>
                  </a:cubicBezTo>
                  <a:cubicBezTo>
                    <a:pt x="76" y="64"/>
                    <a:pt x="75" y="63"/>
                    <a:pt x="75" y="61"/>
                  </a:cubicBezTo>
                  <a:cubicBezTo>
                    <a:pt x="77" y="59"/>
                    <a:pt x="78" y="57"/>
                    <a:pt x="78" y="54"/>
                  </a:cubicBezTo>
                  <a:cubicBezTo>
                    <a:pt x="78" y="52"/>
                    <a:pt x="77" y="49"/>
                    <a:pt x="7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4" y="44"/>
                    <a:pt x="104" y="40"/>
                  </a:cubicBezTo>
                  <a:cubicBezTo>
                    <a:pt x="104" y="35"/>
                    <a:pt x="101" y="32"/>
                    <a:pt x="9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3">
              <a:extLst>
                <a:ext uri="{FF2B5EF4-FFF2-40B4-BE49-F238E27FC236}">
                  <a16:creationId xmlns:a16="http://schemas.microsoft.com/office/drawing/2014/main" id="{90F5525A-D074-C47C-ECCB-9E8450687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2838" y="5114926"/>
              <a:ext cx="360363" cy="360363"/>
            </a:xfrm>
            <a:custGeom>
              <a:avLst/>
              <a:gdLst>
                <a:gd name="T0" fmla="*/ 0 w 96"/>
                <a:gd name="T1" fmla="*/ 48 h 96"/>
                <a:gd name="T2" fmla="*/ 63 w 96"/>
                <a:gd name="T3" fmla="*/ 33 h 96"/>
                <a:gd name="T4" fmla="*/ 69 w 96"/>
                <a:gd name="T5" fmla="*/ 30 h 96"/>
                <a:gd name="T6" fmla="*/ 75 w 96"/>
                <a:gd name="T7" fmla="*/ 29 h 96"/>
                <a:gd name="T8" fmla="*/ 73 w 96"/>
                <a:gd name="T9" fmla="*/ 26 h 96"/>
                <a:gd name="T10" fmla="*/ 69 w 96"/>
                <a:gd name="T11" fmla="*/ 22 h 96"/>
                <a:gd name="T12" fmla="*/ 66 w 96"/>
                <a:gd name="T13" fmla="*/ 22 h 96"/>
                <a:gd name="T14" fmla="*/ 63 w 96"/>
                <a:gd name="T15" fmla="*/ 20 h 96"/>
                <a:gd name="T16" fmla="*/ 57 w 96"/>
                <a:gd name="T17" fmla="*/ 18 h 96"/>
                <a:gd name="T18" fmla="*/ 58 w 96"/>
                <a:gd name="T19" fmla="*/ 24 h 96"/>
                <a:gd name="T20" fmla="*/ 56 w 96"/>
                <a:gd name="T21" fmla="*/ 29 h 96"/>
                <a:gd name="T22" fmla="*/ 51 w 96"/>
                <a:gd name="T23" fmla="*/ 25 h 96"/>
                <a:gd name="T24" fmla="*/ 43 w 96"/>
                <a:gd name="T25" fmla="*/ 22 h 96"/>
                <a:gd name="T26" fmla="*/ 45 w 96"/>
                <a:gd name="T27" fmla="*/ 17 h 96"/>
                <a:gd name="T28" fmla="*/ 53 w 96"/>
                <a:gd name="T29" fmla="*/ 14 h 96"/>
                <a:gd name="T30" fmla="*/ 51 w 96"/>
                <a:gd name="T31" fmla="*/ 12 h 96"/>
                <a:gd name="T32" fmla="*/ 47 w 96"/>
                <a:gd name="T33" fmla="*/ 12 h 96"/>
                <a:gd name="T34" fmla="*/ 41 w 96"/>
                <a:gd name="T35" fmla="*/ 9 h 96"/>
                <a:gd name="T36" fmla="*/ 42 w 96"/>
                <a:gd name="T37" fmla="*/ 13 h 96"/>
                <a:gd name="T38" fmla="*/ 39 w 96"/>
                <a:gd name="T39" fmla="*/ 13 h 96"/>
                <a:gd name="T40" fmla="*/ 35 w 96"/>
                <a:gd name="T41" fmla="*/ 10 h 96"/>
                <a:gd name="T42" fmla="*/ 31 w 96"/>
                <a:gd name="T43" fmla="*/ 12 h 96"/>
                <a:gd name="T44" fmla="*/ 35 w 96"/>
                <a:gd name="T45" fmla="*/ 12 h 96"/>
                <a:gd name="T46" fmla="*/ 32 w 96"/>
                <a:gd name="T47" fmla="*/ 14 h 96"/>
                <a:gd name="T48" fmla="*/ 14 w 96"/>
                <a:gd name="T49" fmla="*/ 26 h 96"/>
                <a:gd name="T50" fmla="*/ 16 w 96"/>
                <a:gd name="T51" fmla="*/ 29 h 96"/>
                <a:gd name="T52" fmla="*/ 19 w 96"/>
                <a:gd name="T53" fmla="*/ 33 h 96"/>
                <a:gd name="T54" fmla="*/ 18 w 96"/>
                <a:gd name="T55" fmla="*/ 39 h 96"/>
                <a:gd name="T56" fmla="*/ 22 w 96"/>
                <a:gd name="T57" fmla="*/ 46 h 96"/>
                <a:gd name="T58" fmla="*/ 27 w 96"/>
                <a:gd name="T59" fmla="*/ 53 h 96"/>
                <a:gd name="T60" fmla="*/ 29 w 96"/>
                <a:gd name="T61" fmla="*/ 56 h 96"/>
                <a:gd name="T62" fmla="*/ 26 w 96"/>
                <a:gd name="T63" fmla="*/ 49 h 96"/>
                <a:gd name="T64" fmla="*/ 31 w 96"/>
                <a:gd name="T65" fmla="*/ 56 h 96"/>
                <a:gd name="T66" fmla="*/ 37 w 96"/>
                <a:gd name="T67" fmla="*/ 63 h 96"/>
                <a:gd name="T68" fmla="*/ 46 w 96"/>
                <a:gd name="T69" fmla="*/ 67 h 96"/>
                <a:gd name="T70" fmla="*/ 53 w 96"/>
                <a:gd name="T71" fmla="*/ 72 h 96"/>
                <a:gd name="T72" fmla="*/ 56 w 96"/>
                <a:gd name="T73" fmla="*/ 71 h 96"/>
                <a:gd name="T74" fmla="*/ 52 w 96"/>
                <a:gd name="T75" fmla="*/ 66 h 96"/>
                <a:gd name="T76" fmla="*/ 49 w 96"/>
                <a:gd name="T77" fmla="*/ 65 h 96"/>
                <a:gd name="T78" fmla="*/ 48 w 96"/>
                <a:gd name="T79" fmla="*/ 59 h 96"/>
                <a:gd name="T80" fmla="*/ 42 w 96"/>
                <a:gd name="T81" fmla="*/ 62 h 96"/>
                <a:gd name="T82" fmla="*/ 41 w 96"/>
                <a:gd name="T83" fmla="*/ 52 h 96"/>
                <a:gd name="T84" fmla="*/ 45 w 96"/>
                <a:gd name="T85" fmla="*/ 51 h 96"/>
                <a:gd name="T86" fmla="*/ 48 w 96"/>
                <a:gd name="T87" fmla="*/ 50 h 96"/>
                <a:gd name="T88" fmla="*/ 53 w 96"/>
                <a:gd name="T89" fmla="*/ 52 h 96"/>
                <a:gd name="T90" fmla="*/ 55 w 96"/>
                <a:gd name="T91" fmla="*/ 51 h 96"/>
                <a:gd name="T92" fmla="*/ 58 w 96"/>
                <a:gd name="T93" fmla="*/ 45 h 96"/>
                <a:gd name="T94" fmla="*/ 58 w 96"/>
                <a:gd name="T95" fmla="*/ 42 h 96"/>
                <a:gd name="T96" fmla="*/ 62 w 96"/>
                <a:gd name="T97" fmla="*/ 39 h 96"/>
                <a:gd name="T98" fmla="*/ 66 w 96"/>
                <a:gd name="T99" fmla="*/ 35 h 96"/>
                <a:gd name="T100" fmla="*/ 68 w 96"/>
                <a:gd name="T101" fmla="*/ 32 h 96"/>
                <a:gd name="T102" fmla="*/ 63 w 96"/>
                <a:gd name="T103" fmla="*/ 33 h 96"/>
                <a:gd name="T104" fmla="*/ 73 w 96"/>
                <a:gd name="T105" fmla="*/ 74 h 96"/>
                <a:gd name="T106" fmla="*/ 68 w 96"/>
                <a:gd name="T107" fmla="*/ 72 h 96"/>
                <a:gd name="T108" fmla="*/ 62 w 96"/>
                <a:gd name="T109" fmla="*/ 71 h 96"/>
                <a:gd name="T110" fmla="*/ 59 w 96"/>
                <a:gd name="T111" fmla="*/ 71 h 96"/>
                <a:gd name="T112" fmla="*/ 57 w 96"/>
                <a:gd name="T113" fmla="*/ 76 h 96"/>
                <a:gd name="T114" fmla="*/ 55 w 96"/>
                <a:gd name="T115" fmla="*/ 83 h 96"/>
                <a:gd name="T116" fmla="*/ 76 w 96"/>
                <a:gd name="T117" fmla="*/ 7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96">
                  <a:moveTo>
                    <a:pt x="96" y="48"/>
                  </a:moveTo>
                  <a:cubicBezTo>
                    <a:pt x="96" y="74"/>
                    <a:pt x="74" y="96"/>
                    <a:pt x="48" y="96"/>
                  </a:cubicBez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lose/>
                  <a:moveTo>
                    <a:pt x="63" y="33"/>
                  </a:moveTo>
                  <a:cubicBezTo>
                    <a:pt x="64" y="33"/>
                    <a:pt x="64" y="32"/>
                    <a:pt x="64" y="32"/>
                  </a:cubicBezTo>
                  <a:cubicBezTo>
                    <a:pt x="64" y="32"/>
                    <a:pt x="65" y="31"/>
                    <a:pt x="65" y="31"/>
                  </a:cubicBezTo>
                  <a:cubicBezTo>
                    <a:pt x="66" y="31"/>
                    <a:pt x="68" y="30"/>
                    <a:pt x="69" y="30"/>
                  </a:cubicBezTo>
                  <a:cubicBezTo>
                    <a:pt x="70" y="30"/>
                    <a:pt x="71" y="30"/>
                    <a:pt x="72" y="31"/>
                  </a:cubicBezTo>
                  <a:cubicBezTo>
                    <a:pt x="72" y="31"/>
                    <a:pt x="73" y="29"/>
                    <a:pt x="73" y="29"/>
                  </a:cubicBezTo>
                  <a:cubicBezTo>
                    <a:pt x="74" y="29"/>
                    <a:pt x="75" y="29"/>
                    <a:pt x="75" y="29"/>
                  </a:cubicBezTo>
                  <a:cubicBezTo>
                    <a:pt x="75" y="28"/>
                    <a:pt x="75" y="27"/>
                    <a:pt x="75" y="27"/>
                  </a:cubicBezTo>
                  <a:cubicBezTo>
                    <a:pt x="74" y="27"/>
                    <a:pt x="74" y="26"/>
                    <a:pt x="74" y="26"/>
                  </a:cubicBezTo>
                  <a:cubicBezTo>
                    <a:pt x="74" y="26"/>
                    <a:pt x="74" y="26"/>
                    <a:pt x="73" y="26"/>
                  </a:cubicBezTo>
                  <a:cubicBezTo>
                    <a:pt x="74" y="25"/>
                    <a:pt x="72" y="26"/>
                    <a:pt x="72" y="26"/>
                  </a:cubicBezTo>
                  <a:cubicBezTo>
                    <a:pt x="70" y="25"/>
                    <a:pt x="71" y="24"/>
                    <a:pt x="70" y="23"/>
                  </a:cubicBezTo>
                  <a:cubicBezTo>
                    <a:pt x="70" y="23"/>
                    <a:pt x="69" y="22"/>
                    <a:pt x="69" y="22"/>
                  </a:cubicBezTo>
                  <a:cubicBezTo>
                    <a:pt x="69" y="22"/>
                    <a:pt x="69" y="21"/>
                    <a:pt x="68" y="21"/>
                  </a:cubicBezTo>
                  <a:cubicBezTo>
                    <a:pt x="68" y="21"/>
                    <a:pt x="67" y="22"/>
                    <a:pt x="67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23"/>
                    <a:pt x="65" y="22"/>
                    <a:pt x="65" y="23"/>
                  </a:cubicBezTo>
                  <a:cubicBezTo>
                    <a:pt x="66" y="22"/>
                    <a:pt x="64" y="22"/>
                    <a:pt x="64" y="22"/>
                  </a:cubicBezTo>
                  <a:cubicBezTo>
                    <a:pt x="64" y="21"/>
                    <a:pt x="64" y="21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2" y="19"/>
                    <a:pt x="61" y="19"/>
                  </a:cubicBezTo>
                  <a:cubicBezTo>
                    <a:pt x="61" y="18"/>
                    <a:pt x="58" y="18"/>
                    <a:pt x="57" y="18"/>
                  </a:cubicBezTo>
                  <a:cubicBezTo>
                    <a:pt x="56" y="18"/>
                    <a:pt x="57" y="20"/>
                    <a:pt x="57" y="20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7" y="23"/>
                    <a:pt x="59" y="23"/>
                    <a:pt x="58" y="24"/>
                  </a:cubicBezTo>
                  <a:cubicBezTo>
                    <a:pt x="58" y="25"/>
                    <a:pt x="57" y="25"/>
                    <a:pt x="56" y="26"/>
                  </a:cubicBezTo>
                  <a:cubicBezTo>
                    <a:pt x="56" y="27"/>
                    <a:pt x="56" y="28"/>
                    <a:pt x="57" y="28"/>
                  </a:cubicBezTo>
                  <a:cubicBezTo>
                    <a:pt x="57" y="29"/>
                    <a:pt x="56" y="29"/>
                    <a:pt x="56" y="29"/>
                  </a:cubicBezTo>
                  <a:cubicBezTo>
                    <a:pt x="55" y="30"/>
                    <a:pt x="54" y="28"/>
                    <a:pt x="53" y="27"/>
                  </a:cubicBezTo>
                  <a:cubicBezTo>
                    <a:pt x="53" y="27"/>
                    <a:pt x="53" y="26"/>
                    <a:pt x="52" y="25"/>
                  </a:cubicBezTo>
                  <a:cubicBezTo>
                    <a:pt x="52" y="25"/>
                    <a:pt x="51" y="25"/>
                    <a:pt x="51" y="25"/>
                  </a:cubicBezTo>
                  <a:cubicBezTo>
                    <a:pt x="50" y="25"/>
                    <a:pt x="49" y="24"/>
                    <a:pt x="48" y="24"/>
                  </a:cubicBezTo>
                  <a:cubicBezTo>
                    <a:pt x="47" y="23"/>
                    <a:pt x="46" y="23"/>
                    <a:pt x="44" y="24"/>
                  </a:cubicBezTo>
                  <a:cubicBezTo>
                    <a:pt x="45" y="24"/>
                    <a:pt x="44" y="22"/>
                    <a:pt x="43" y="22"/>
                  </a:cubicBezTo>
                  <a:cubicBezTo>
                    <a:pt x="44" y="21"/>
                    <a:pt x="43" y="21"/>
                    <a:pt x="44" y="2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8"/>
                    <a:pt x="46" y="17"/>
                    <a:pt x="45" y="17"/>
                  </a:cubicBezTo>
                  <a:cubicBezTo>
                    <a:pt x="46" y="17"/>
                    <a:pt x="48" y="17"/>
                    <a:pt x="49" y="16"/>
                  </a:cubicBezTo>
                  <a:cubicBezTo>
                    <a:pt x="49" y="16"/>
                    <a:pt x="49" y="15"/>
                    <a:pt x="50" y="14"/>
                  </a:cubicBezTo>
                  <a:cubicBezTo>
                    <a:pt x="51" y="13"/>
                    <a:pt x="52" y="14"/>
                    <a:pt x="53" y="14"/>
                  </a:cubicBezTo>
                  <a:cubicBezTo>
                    <a:pt x="54" y="14"/>
                    <a:pt x="54" y="13"/>
                    <a:pt x="53" y="12"/>
                  </a:cubicBezTo>
                  <a:cubicBezTo>
                    <a:pt x="54" y="12"/>
                    <a:pt x="53" y="11"/>
                    <a:pt x="53" y="11"/>
                  </a:cubicBezTo>
                  <a:cubicBezTo>
                    <a:pt x="52" y="11"/>
                    <a:pt x="50" y="11"/>
                    <a:pt x="51" y="12"/>
                  </a:cubicBezTo>
                  <a:cubicBezTo>
                    <a:pt x="51" y="11"/>
                    <a:pt x="49" y="15"/>
                    <a:pt x="49" y="13"/>
                  </a:cubicBezTo>
                  <a:cubicBezTo>
                    <a:pt x="48" y="13"/>
                    <a:pt x="48" y="11"/>
                    <a:pt x="48" y="11"/>
                  </a:cubicBezTo>
                  <a:cubicBezTo>
                    <a:pt x="47" y="11"/>
                    <a:pt x="47" y="12"/>
                    <a:pt x="47" y="12"/>
                  </a:cubicBezTo>
                  <a:cubicBezTo>
                    <a:pt x="47" y="11"/>
                    <a:pt x="45" y="11"/>
                    <a:pt x="44" y="11"/>
                  </a:cubicBezTo>
                  <a:cubicBezTo>
                    <a:pt x="45" y="10"/>
                    <a:pt x="45" y="9"/>
                    <a:pt x="44" y="9"/>
                  </a:cubicBezTo>
                  <a:cubicBezTo>
                    <a:pt x="43" y="9"/>
                    <a:pt x="42" y="9"/>
                    <a:pt x="41" y="9"/>
                  </a:cubicBezTo>
                  <a:cubicBezTo>
                    <a:pt x="40" y="10"/>
                    <a:pt x="43" y="11"/>
                    <a:pt x="43" y="11"/>
                  </a:cubicBezTo>
                  <a:cubicBezTo>
                    <a:pt x="44" y="11"/>
                    <a:pt x="44" y="12"/>
                    <a:pt x="44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3" y="14"/>
                    <a:pt x="42" y="14"/>
                  </a:cubicBezTo>
                  <a:cubicBezTo>
                    <a:pt x="42" y="14"/>
                    <a:pt x="42" y="13"/>
                    <a:pt x="41" y="12"/>
                  </a:cubicBezTo>
                  <a:cubicBezTo>
                    <a:pt x="42" y="13"/>
                    <a:pt x="39" y="13"/>
                    <a:pt x="39" y="13"/>
                  </a:cubicBezTo>
                  <a:cubicBezTo>
                    <a:pt x="38" y="13"/>
                    <a:pt x="36" y="13"/>
                    <a:pt x="36" y="12"/>
                  </a:cubicBezTo>
                  <a:cubicBezTo>
                    <a:pt x="36" y="12"/>
                    <a:pt x="36" y="11"/>
                    <a:pt x="36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10"/>
                    <a:pt x="31" y="11"/>
                    <a:pt x="29" y="12"/>
                  </a:cubicBezTo>
                  <a:cubicBezTo>
                    <a:pt x="29" y="12"/>
                    <a:pt x="29" y="12"/>
                    <a:pt x="30" y="12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1"/>
                    <a:pt x="3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5" y="12"/>
                    <a:pt x="35" y="12"/>
                  </a:cubicBezTo>
                  <a:cubicBezTo>
                    <a:pt x="35" y="12"/>
                    <a:pt x="34" y="12"/>
                    <a:pt x="33" y="12"/>
                  </a:cubicBezTo>
                  <a:cubicBezTo>
                    <a:pt x="33" y="12"/>
                    <a:pt x="32" y="13"/>
                    <a:pt x="32" y="13"/>
                  </a:cubicBezTo>
                  <a:cubicBezTo>
                    <a:pt x="32" y="13"/>
                    <a:pt x="32" y="14"/>
                    <a:pt x="32" y="14"/>
                  </a:cubicBezTo>
                  <a:cubicBezTo>
                    <a:pt x="32" y="14"/>
                    <a:pt x="31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2" y="16"/>
                    <a:pt x="17" y="21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4" y="29"/>
                    <a:pt x="16" y="28"/>
                  </a:cubicBezTo>
                  <a:cubicBezTo>
                    <a:pt x="16" y="28"/>
                    <a:pt x="16" y="29"/>
                    <a:pt x="16" y="29"/>
                  </a:cubicBezTo>
                  <a:cubicBezTo>
                    <a:pt x="16" y="29"/>
                    <a:pt x="18" y="31"/>
                    <a:pt x="19" y="31"/>
                  </a:cubicBezTo>
                  <a:cubicBezTo>
                    <a:pt x="19" y="31"/>
                    <a:pt x="20" y="32"/>
                    <a:pt x="20" y="32"/>
                  </a:cubicBezTo>
                  <a:cubicBezTo>
                    <a:pt x="20" y="33"/>
                    <a:pt x="20" y="33"/>
                    <a:pt x="19" y="33"/>
                  </a:cubicBezTo>
                  <a:cubicBezTo>
                    <a:pt x="19" y="33"/>
                    <a:pt x="18" y="32"/>
                    <a:pt x="18" y="33"/>
                  </a:cubicBezTo>
                  <a:cubicBezTo>
                    <a:pt x="18" y="33"/>
                    <a:pt x="18" y="35"/>
                    <a:pt x="19" y="34"/>
                  </a:cubicBezTo>
                  <a:cubicBezTo>
                    <a:pt x="18" y="35"/>
                    <a:pt x="18" y="38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9" y="43"/>
                    <a:pt x="20" y="43"/>
                  </a:cubicBezTo>
                  <a:cubicBezTo>
                    <a:pt x="19" y="43"/>
                    <a:pt x="21" y="46"/>
                    <a:pt x="22" y="46"/>
                  </a:cubicBezTo>
                  <a:cubicBezTo>
                    <a:pt x="22" y="46"/>
                    <a:pt x="23" y="47"/>
                    <a:pt x="24" y="48"/>
                  </a:cubicBezTo>
                  <a:cubicBezTo>
                    <a:pt x="25" y="48"/>
                    <a:pt x="25" y="50"/>
                    <a:pt x="25" y="50"/>
                  </a:cubicBezTo>
                  <a:cubicBezTo>
                    <a:pt x="25" y="51"/>
                    <a:pt x="27" y="52"/>
                    <a:pt x="27" y="53"/>
                  </a:cubicBezTo>
                  <a:cubicBezTo>
                    <a:pt x="27" y="53"/>
                    <a:pt x="26" y="53"/>
                    <a:pt x="26" y="53"/>
                  </a:cubicBezTo>
                  <a:cubicBezTo>
                    <a:pt x="27" y="54"/>
                    <a:pt x="28" y="54"/>
                    <a:pt x="28" y="55"/>
                  </a:cubicBezTo>
                  <a:cubicBezTo>
                    <a:pt x="29" y="55"/>
                    <a:pt x="28" y="57"/>
                    <a:pt x="29" y="56"/>
                  </a:cubicBezTo>
                  <a:cubicBezTo>
                    <a:pt x="29" y="55"/>
                    <a:pt x="28" y="54"/>
                    <a:pt x="28" y="53"/>
                  </a:cubicBezTo>
                  <a:cubicBezTo>
                    <a:pt x="27" y="52"/>
                    <a:pt x="27" y="51"/>
                    <a:pt x="27" y="51"/>
                  </a:cubicBezTo>
                  <a:cubicBezTo>
                    <a:pt x="26" y="50"/>
                    <a:pt x="26" y="49"/>
                    <a:pt x="26" y="49"/>
                  </a:cubicBezTo>
                  <a:cubicBezTo>
                    <a:pt x="26" y="49"/>
                    <a:pt x="28" y="49"/>
                    <a:pt x="27" y="50"/>
                  </a:cubicBezTo>
                  <a:cubicBezTo>
                    <a:pt x="27" y="51"/>
                    <a:pt x="29" y="53"/>
                    <a:pt x="30" y="54"/>
                  </a:cubicBezTo>
                  <a:cubicBezTo>
                    <a:pt x="30" y="54"/>
                    <a:pt x="32" y="56"/>
                    <a:pt x="31" y="56"/>
                  </a:cubicBezTo>
                  <a:cubicBezTo>
                    <a:pt x="32" y="56"/>
                    <a:pt x="33" y="57"/>
                    <a:pt x="33" y="58"/>
                  </a:cubicBezTo>
                  <a:cubicBezTo>
                    <a:pt x="34" y="59"/>
                    <a:pt x="34" y="60"/>
                    <a:pt x="34" y="61"/>
                  </a:cubicBezTo>
                  <a:cubicBezTo>
                    <a:pt x="34" y="62"/>
                    <a:pt x="36" y="63"/>
                    <a:pt x="37" y="63"/>
                  </a:cubicBezTo>
                  <a:cubicBezTo>
                    <a:pt x="38" y="64"/>
                    <a:pt x="39" y="64"/>
                    <a:pt x="40" y="65"/>
                  </a:cubicBezTo>
                  <a:cubicBezTo>
                    <a:pt x="41" y="65"/>
                    <a:pt x="41" y="65"/>
                    <a:pt x="42" y="64"/>
                  </a:cubicBezTo>
                  <a:cubicBezTo>
                    <a:pt x="44" y="64"/>
                    <a:pt x="44" y="66"/>
                    <a:pt x="46" y="67"/>
                  </a:cubicBezTo>
                  <a:cubicBezTo>
                    <a:pt x="46" y="67"/>
                    <a:pt x="48" y="68"/>
                    <a:pt x="49" y="67"/>
                  </a:cubicBezTo>
                  <a:cubicBezTo>
                    <a:pt x="49" y="68"/>
                    <a:pt x="50" y="70"/>
                    <a:pt x="50" y="70"/>
                  </a:cubicBezTo>
                  <a:cubicBezTo>
                    <a:pt x="51" y="71"/>
                    <a:pt x="52" y="71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4" y="74"/>
                    <a:pt x="55" y="73"/>
                  </a:cubicBezTo>
                  <a:cubicBezTo>
                    <a:pt x="55" y="73"/>
                    <a:pt x="56" y="72"/>
                    <a:pt x="56" y="71"/>
                  </a:cubicBezTo>
                  <a:cubicBezTo>
                    <a:pt x="54" y="72"/>
                    <a:pt x="53" y="72"/>
                    <a:pt x="52" y="70"/>
                  </a:cubicBezTo>
                  <a:cubicBezTo>
                    <a:pt x="52" y="70"/>
                    <a:pt x="51" y="68"/>
                    <a:pt x="52" y="68"/>
                  </a:cubicBezTo>
                  <a:cubicBezTo>
                    <a:pt x="53" y="68"/>
                    <a:pt x="53" y="67"/>
                    <a:pt x="52" y="66"/>
                  </a:cubicBezTo>
                  <a:cubicBezTo>
                    <a:pt x="52" y="66"/>
                    <a:pt x="51" y="65"/>
                    <a:pt x="51" y="64"/>
                  </a:cubicBezTo>
                  <a:cubicBezTo>
                    <a:pt x="51" y="65"/>
                    <a:pt x="49" y="65"/>
                    <a:pt x="49" y="64"/>
                  </a:cubicBezTo>
                  <a:cubicBezTo>
                    <a:pt x="49" y="64"/>
                    <a:pt x="49" y="65"/>
                    <a:pt x="49" y="65"/>
                  </a:cubicBezTo>
                  <a:cubicBezTo>
                    <a:pt x="49" y="65"/>
                    <a:pt x="48" y="65"/>
                    <a:pt x="48" y="65"/>
                  </a:cubicBezTo>
                  <a:cubicBezTo>
                    <a:pt x="48" y="64"/>
                    <a:pt x="48" y="63"/>
                    <a:pt x="48" y="62"/>
                  </a:cubicBezTo>
                  <a:cubicBezTo>
                    <a:pt x="49" y="61"/>
                    <a:pt x="51" y="59"/>
                    <a:pt x="48" y="59"/>
                  </a:cubicBezTo>
                  <a:cubicBezTo>
                    <a:pt x="47" y="59"/>
                    <a:pt x="47" y="60"/>
                    <a:pt x="46" y="60"/>
                  </a:cubicBezTo>
                  <a:cubicBezTo>
                    <a:pt x="46" y="61"/>
                    <a:pt x="46" y="62"/>
                    <a:pt x="45" y="62"/>
                  </a:cubicBezTo>
                  <a:cubicBezTo>
                    <a:pt x="45" y="63"/>
                    <a:pt x="43" y="62"/>
                    <a:pt x="42" y="62"/>
                  </a:cubicBezTo>
                  <a:cubicBezTo>
                    <a:pt x="41" y="61"/>
                    <a:pt x="40" y="59"/>
                    <a:pt x="40" y="58"/>
                  </a:cubicBezTo>
                  <a:cubicBezTo>
                    <a:pt x="40" y="56"/>
                    <a:pt x="41" y="55"/>
                    <a:pt x="40" y="53"/>
                  </a:cubicBezTo>
                  <a:cubicBezTo>
                    <a:pt x="41" y="53"/>
                    <a:pt x="41" y="52"/>
                    <a:pt x="41" y="52"/>
                  </a:cubicBezTo>
                  <a:cubicBezTo>
                    <a:pt x="42" y="52"/>
                    <a:pt x="42" y="52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3" y="52"/>
                    <a:pt x="45" y="50"/>
                    <a:pt x="45" y="51"/>
                  </a:cubicBezTo>
                  <a:cubicBezTo>
                    <a:pt x="46" y="51"/>
                    <a:pt x="47" y="52"/>
                    <a:pt x="47" y="51"/>
                  </a:cubicBezTo>
                  <a:cubicBezTo>
                    <a:pt x="47" y="51"/>
                    <a:pt x="46" y="50"/>
                    <a:pt x="47" y="50"/>
                  </a:cubicBezTo>
                  <a:cubicBezTo>
                    <a:pt x="47" y="51"/>
                    <a:pt x="48" y="51"/>
                    <a:pt x="48" y="50"/>
                  </a:cubicBezTo>
                  <a:cubicBezTo>
                    <a:pt x="49" y="50"/>
                    <a:pt x="50" y="50"/>
                    <a:pt x="51" y="51"/>
                  </a:cubicBezTo>
                  <a:cubicBezTo>
                    <a:pt x="51" y="51"/>
                    <a:pt x="51" y="52"/>
                    <a:pt x="52" y="51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3"/>
                    <a:pt x="53" y="55"/>
                    <a:pt x="54" y="55"/>
                  </a:cubicBezTo>
                  <a:cubicBezTo>
                    <a:pt x="55" y="56"/>
                    <a:pt x="55" y="54"/>
                    <a:pt x="55" y="53"/>
                  </a:cubicBezTo>
                  <a:cubicBezTo>
                    <a:pt x="55" y="53"/>
                    <a:pt x="55" y="51"/>
                    <a:pt x="55" y="51"/>
                  </a:cubicBezTo>
                  <a:cubicBezTo>
                    <a:pt x="53" y="50"/>
                    <a:pt x="54" y="49"/>
                    <a:pt x="55" y="48"/>
                  </a:cubicBezTo>
                  <a:cubicBezTo>
                    <a:pt x="55" y="48"/>
                    <a:pt x="56" y="47"/>
                    <a:pt x="57" y="47"/>
                  </a:cubicBezTo>
                  <a:cubicBezTo>
                    <a:pt x="58" y="46"/>
                    <a:pt x="58" y="45"/>
                    <a:pt x="58" y="45"/>
                  </a:cubicBezTo>
                  <a:cubicBezTo>
                    <a:pt x="58" y="45"/>
                    <a:pt x="58" y="44"/>
                    <a:pt x="59" y="44"/>
                  </a:cubicBezTo>
                  <a:cubicBezTo>
                    <a:pt x="58" y="44"/>
                    <a:pt x="58" y="43"/>
                    <a:pt x="58" y="43"/>
                  </a:cubicBezTo>
                  <a:cubicBezTo>
                    <a:pt x="58" y="43"/>
                    <a:pt x="58" y="43"/>
                    <a:pt x="58" y="42"/>
                  </a:cubicBezTo>
                  <a:cubicBezTo>
                    <a:pt x="58" y="42"/>
                    <a:pt x="58" y="41"/>
                    <a:pt x="59" y="41"/>
                  </a:cubicBezTo>
                  <a:cubicBezTo>
                    <a:pt x="59" y="42"/>
                    <a:pt x="61" y="41"/>
                    <a:pt x="60" y="40"/>
                  </a:cubicBezTo>
                  <a:cubicBezTo>
                    <a:pt x="61" y="39"/>
                    <a:pt x="62" y="40"/>
                    <a:pt x="62" y="39"/>
                  </a:cubicBezTo>
                  <a:cubicBezTo>
                    <a:pt x="63" y="39"/>
                    <a:pt x="63" y="38"/>
                    <a:pt x="63" y="37"/>
                  </a:cubicBezTo>
                  <a:cubicBezTo>
                    <a:pt x="64" y="37"/>
                    <a:pt x="64" y="37"/>
                    <a:pt x="65" y="36"/>
                  </a:cubicBezTo>
                  <a:cubicBezTo>
                    <a:pt x="65" y="36"/>
                    <a:pt x="66" y="36"/>
                    <a:pt x="66" y="35"/>
                  </a:cubicBezTo>
                  <a:cubicBezTo>
                    <a:pt x="67" y="36"/>
                    <a:pt x="69" y="34"/>
                    <a:pt x="68" y="34"/>
                  </a:cubicBezTo>
                  <a:cubicBezTo>
                    <a:pt x="68" y="33"/>
                    <a:pt x="67" y="33"/>
                    <a:pt x="66" y="33"/>
                  </a:cubicBezTo>
                  <a:cubicBezTo>
                    <a:pt x="67" y="32"/>
                    <a:pt x="67" y="33"/>
                    <a:pt x="68" y="32"/>
                  </a:cubicBezTo>
                  <a:cubicBezTo>
                    <a:pt x="69" y="32"/>
                    <a:pt x="68" y="32"/>
                    <a:pt x="67" y="31"/>
                  </a:cubicBezTo>
                  <a:cubicBezTo>
                    <a:pt x="66" y="31"/>
                    <a:pt x="65" y="32"/>
                    <a:pt x="65" y="32"/>
                  </a:cubicBezTo>
                  <a:cubicBezTo>
                    <a:pt x="64" y="33"/>
                    <a:pt x="64" y="33"/>
                    <a:pt x="63" y="33"/>
                  </a:cubicBezTo>
                  <a:close/>
                  <a:moveTo>
                    <a:pt x="76" y="75"/>
                  </a:moveTo>
                  <a:cubicBezTo>
                    <a:pt x="76" y="75"/>
                    <a:pt x="75" y="75"/>
                    <a:pt x="75" y="75"/>
                  </a:cubicBezTo>
                  <a:cubicBezTo>
                    <a:pt x="74" y="74"/>
                    <a:pt x="74" y="74"/>
                    <a:pt x="73" y="74"/>
                  </a:cubicBezTo>
                  <a:cubicBezTo>
                    <a:pt x="73" y="73"/>
                    <a:pt x="72" y="72"/>
                    <a:pt x="71" y="72"/>
                  </a:cubicBezTo>
                  <a:cubicBezTo>
                    <a:pt x="70" y="71"/>
                    <a:pt x="70" y="71"/>
                    <a:pt x="69" y="71"/>
                  </a:cubicBezTo>
                  <a:cubicBezTo>
                    <a:pt x="69" y="71"/>
                    <a:pt x="67" y="71"/>
                    <a:pt x="68" y="72"/>
                  </a:cubicBezTo>
                  <a:cubicBezTo>
                    <a:pt x="67" y="71"/>
                    <a:pt x="66" y="70"/>
                    <a:pt x="65" y="70"/>
                  </a:cubicBezTo>
                  <a:cubicBezTo>
                    <a:pt x="64" y="70"/>
                    <a:pt x="64" y="69"/>
                    <a:pt x="63" y="70"/>
                  </a:cubicBezTo>
                  <a:cubicBezTo>
                    <a:pt x="62" y="70"/>
                    <a:pt x="62" y="71"/>
                    <a:pt x="62" y="71"/>
                  </a:cubicBezTo>
                  <a:cubicBezTo>
                    <a:pt x="61" y="71"/>
                    <a:pt x="63" y="70"/>
                    <a:pt x="62" y="69"/>
                  </a:cubicBezTo>
                  <a:cubicBezTo>
                    <a:pt x="62" y="68"/>
                    <a:pt x="60" y="70"/>
                    <a:pt x="60" y="70"/>
                  </a:cubicBezTo>
                  <a:cubicBezTo>
                    <a:pt x="59" y="70"/>
                    <a:pt x="59" y="71"/>
                    <a:pt x="59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2"/>
                    <a:pt x="57" y="72"/>
                    <a:pt x="57" y="72"/>
                  </a:cubicBezTo>
                  <a:cubicBezTo>
                    <a:pt x="57" y="73"/>
                    <a:pt x="57" y="75"/>
                    <a:pt x="57" y="76"/>
                  </a:cubicBezTo>
                  <a:cubicBezTo>
                    <a:pt x="57" y="77"/>
                    <a:pt x="57" y="79"/>
                    <a:pt x="56" y="79"/>
                  </a:cubicBezTo>
                  <a:cubicBezTo>
                    <a:pt x="56" y="80"/>
                    <a:pt x="55" y="81"/>
                    <a:pt x="55" y="82"/>
                  </a:cubicBezTo>
                  <a:cubicBezTo>
                    <a:pt x="54" y="82"/>
                    <a:pt x="55" y="83"/>
                    <a:pt x="55" y="83"/>
                  </a:cubicBezTo>
                  <a:cubicBezTo>
                    <a:pt x="55" y="84"/>
                    <a:pt x="54" y="85"/>
                    <a:pt x="54" y="86"/>
                  </a:cubicBezTo>
                  <a:cubicBezTo>
                    <a:pt x="54" y="86"/>
                    <a:pt x="54" y="87"/>
                    <a:pt x="54" y="87"/>
                  </a:cubicBezTo>
                  <a:cubicBezTo>
                    <a:pt x="63" y="85"/>
                    <a:pt x="71" y="81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4">
              <a:extLst>
                <a:ext uri="{FF2B5EF4-FFF2-40B4-BE49-F238E27FC236}">
                  <a16:creationId xmlns:a16="http://schemas.microsoft.com/office/drawing/2014/main" id="{6F78755C-7AE3-11FB-5741-172113595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251" y="5114926"/>
              <a:ext cx="382588" cy="382588"/>
            </a:xfrm>
            <a:custGeom>
              <a:avLst/>
              <a:gdLst>
                <a:gd name="T0" fmla="*/ 20 w 102"/>
                <a:gd name="T1" fmla="*/ 100 h 102"/>
                <a:gd name="T2" fmla="*/ 15 w 102"/>
                <a:gd name="T3" fmla="*/ 102 h 102"/>
                <a:gd name="T4" fmla="*/ 9 w 102"/>
                <a:gd name="T5" fmla="*/ 100 h 102"/>
                <a:gd name="T6" fmla="*/ 2 w 102"/>
                <a:gd name="T7" fmla="*/ 93 h 102"/>
                <a:gd name="T8" fmla="*/ 0 w 102"/>
                <a:gd name="T9" fmla="*/ 88 h 102"/>
                <a:gd name="T10" fmla="*/ 2 w 102"/>
                <a:gd name="T11" fmla="*/ 82 h 102"/>
                <a:gd name="T12" fmla="*/ 45 w 102"/>
                <a:gd name="T13" fmla="*/ 39 h 102"/>
                <a:gd name="T14" fmla="*/ 63 w 102"/>
                <a:gd name="T15" fmla="*/ 57 h 102"/>
                <a:gd name="T16" fmla="*/ 20 w 102"/>
                <a:gd name="T17" fmla="*/ 100 h 102"/>
                <a:gd name="T18" fmla="*/ 19 w 102"/>
                <a:gd name="T19" fmla="*/ 80 h 102"/>
                <a:gd name="T20" fmla="*/ 15 w 102"/>
                <a:gd name="T21" fmla="*/ 84 h 102"/>
                <a:gd name="T22" fmla="*/ 19 w 102"/>
                <a:gd name="T23" fmla="*/ 88 h 102"/>
                <a:gd name="T24" fmla="*/ 23 w 102"/>
                <a:gd name="T25" fmla="*/ 84 h 102"/>
                <a:gd name="T26" fmla="*/ 19 w 102"/>
                <a:gd name="T27" fmla="*/ 80 h 102"/>
                <a:gd name="T28" fmla="*/ 101 w 102"/>
                <a:gd name="T29" fmla="*/ 37 h 102"/>
                <a:gd name="T30" fmla="*/ 75 w 102"/>
                <a:gd name="T31" fmla="*/ 56 h 102"/>
                <a:gd name="T32" fmla="*/ 47 w 102"/>
                <a:gd name="T33" fmla="*/ 28 h 102"/>
                <a:gd name="T34" fmla="*/ 75 w 102"/>
                <a:gd name="T35" fmla="*/ 0 h 102"/>
                <a:gd name="T36" fmla="*/ 89 w 102"/>
                <a:gd name="T37" fmla="*/ 4 h 102"/>
                <a:gd name="T38" fmla="*/ 90 w 102"/>
                <a:gd name="T39" fmla="*/ 5 h 102"/>
                <a:gd name="T40" fmla="*/ 89 w 102"/>
                <a:gd name="T41" fmla="*/ 7 h 102"/>
                <a:gd name="T42" fmla="*/ 71 w 102"/>
                <a:gd name="T43" fmla="*/ 18 h 102"/>
                <a:gd name="T44" fmla="*/ 71 w 102"/>
                <a:gd name="T45" fmla="*/ 32 h 102"/>
                <a:gd name="T46" fmla="*/ 83 w 102"/>
                <a:gd name="T47" fmla="*/ 38 h 102"/>
                <a:gd name="T48" fmla="*/ 100 w 102"/>
                <a:gd name="T49" fmla="*/ 28 h 102"/>
                <a:gd name="T50" fmla="*/ 102 w 102"/>
                <a:gd name="T51" fmla="*/ 30 h 102"/>
                <a:gd name="T52" fmla="*/ 101 w 102"/>
                <a:gd name="T53" fmla="*/ 3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02">
                  <a:moveTo>
                    <a:pt x="20" y="100"/>
                  </a:moveTo>
                  <a:cubicBezTo>
                    <a:pt x="19" y="101"/>
                    <a:pt x="17" y="102"/>
                    <a:pt x="15" y="102"/>
                  </a:cubicBezTo>
                  <a:cubicBezTo>
                    <a:pt x="12" y="102"/>
                    <a:pt x="10" y="101"/>
                    <a:pt x="9" y="100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1" y="92"/>
                    <a:pt x="0" y="90"/>
                    <a:pt x="0" y="88"/>
                  </a:cubicBezTo>
                  <a:cubicBezTo>
                    <a:pt x="0" y="85"/>
                    <a:pt x="1" y="83"/>
                    <a:pt x="2" y="82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8" y="48"/>
                    <a:pt x="55" y="54"/>
                    <a:pt x="63" y="57"/>
                  </a:cubicBezTo>
                  <a:lnTo>
                    <a:pt x="20" y="100"/>
                  </a:lnTo>
                  <a:close/>
                  <a:moveTo>
                    <a:pt x="19" y="80"/>
                  </a:moveTo>
                  <a:cubicBezTo>
                    <a:pt x="16" y="80"/>
                    <a:pt x="15" y="81"/>
                    <a:pt x="15" y="84"/>
                  </a:cubicBezTo>
                  <a:cubicBezTo>
                    <a:pt x="15" y="86"/>
                    <a:pt x="16" y="88"/>
                    <a:pt x="19" y="88"/>
                  </a:cubicBezTo>
                  <a:cubicBezTo>
                    <a:pt x="21" y="88"/>
                    <a:pt x="23" y="86"/>
                    <a:pt x="23" y="84"/>
                  </a:cubicBezTo>
                  <a:cubicBezTo>
                    <a:pt x="23" y="81"/>
                    <a:pt x="21" y="80"/>
                    <a:pt x="19" y="80"/>
                  </a:cubicBezTo>
                  <a:close/>
                  <a:moveTo>
                    <a:pt x="101" y="37"/>
                  </a:moveTo>
                  <a:cubicBezTo>
                    <a:pt x="97" y="48"/>
                    <a:pt x="86" y="56"/>
                    <a:pt x="75" y="56"/>
                  </a:cubicBezTo>
                  <a:cubicBezTo>
                    <a:pt x="59" y="56"/>
                    <a:pt x="47" y="43"/>
                    <a:pt x="47" y="28"/>
                  </a:cubicBezTo>
                  <a:cubicBezTo>
                    <a:pt x="47" y="12"/>
                    <a:pt x="59" y="0"/>
                    <a:pt x="75" y="0"/>
                  </a:cubicBezTo>
                  <a:cubicBezTo>
                    <a:pt x="79" y="0"/>
                    <a:pt x="85" y="1"/>
                    <a:pt x="89" y="4"/>
                  </a:cubicBezTo>
                  <a:cubicBezTo>
                    <a:pt x="89" y="4"/>
                    <a:pt x="90" y="5"/>
                    <a:pt x="90" y="5"/>
                  </a:cubicBezTo>
                  <a:cubicBezTo>
                    <a:pt x="90" y="6"/>
                    <a:pt x="89" y="7"/>
                    <a:pt x="89" y="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5" y="37"/>
                    <a:pt x="99" y="28"/>
                    <a:pt x="100" y="28"/>
                  </a:cubicBezTo>
                  <a:cubicBezTo>
                    <a:pt x="102" y="28"/>
                    <a:pt x="102" y="29"/>
                    <a:pt x="102" y="30"/>
                  </a:cubicBezTo>
                  <a:cubicBezTo>
                    <a:pt x="102" y="32"/>
                    <a:pt x="102" y="35"/>
                    <a:pt x="10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5">
              <a:extLst>
                <a:ext uri="{FF2B5EF4-FFF2-40B4-BE49-F238E27FC236}">
                  <a16:creationId xmlns:a16="http://schemas.microsoft.com/office/drawing/2014/main" id="{99F337D4-2E77-4704-7717-FC9734C1B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114926"/>
              <a:ext cx="420688" cy="330200"/>
            </a:xfrm>
            <a:custGeom>
              <a:avLst/>
              <a:gdLst>
                <a:gd name="T0" fmla="*/ 112 w 112"/>
                <a:gd name="T1" fmla="*/ 20 h 88"/>
                <a:gd name="T2" fmla="*/ 108 w 112"/>
                <a:gd name="T3" fmla="*/ 24 h 88"/>
                <a:gd name="T4" fmla="*/ 4 w 112"/>
                <a:gd name="T5" fmla="*/ 24 h 88"/>
                <a:gd name="T6" fmla="*/ 0 w 112"/>
                <a:gd name="T7" fmla="*/ 20 h 88"/>
                <a:gd name="T8" fmla="*/ 0 w 112"/>
                <a:gd name="T9" fmla="*/ 4 h 88"/>
                <a:gd name="T10" fmla="*/ 4 w 112"/>
                <a:gd name="T11" fmla="*/ 0 h 88"/>
                <a:gd name="T12" fmla="*/ 108 w 112"/>
                <a:gd name="T13" fmla="*/ 0 h 88"/>
                <a:gd name="T14" fmla="*/ 112 w 112"/>
                <a:gd name="T15" fmla="*/ 4 h 88"/>
                <a:gd name="T16" fmla="*/ 112 w 112"/>
                <a:gd name="T17" fmla="*/ 20 h 88"/>
                <a:gd name="T18" fmla="*/ 112 w 112"/>
                <a:gd name="T19" fmla="*/ 52 h 88"/>
                <a:gd name="T20" fmla="*/ 108 w 112"/>
                <a:gd name="T21" fmla="*/ 56 h 88"/>
                <a:gd name="T22" fmla="*/ 4 w 112"/>
                <a:gd name="T23" fmla="*/ 56 h 88"/>
                <a:gd name="T24" fmla="*/ 0 w 112"/>
                <a:gd name="T25" fmla="*/ 52 h 88"/>
                <a:gd name="T26" fmla="*/ 0 w 112"/>
                <a:gd name="T27" fmla="*/ 36 h 88"/>
                <a:gd name="T28" fmla="*/ 4 w 112"/>
                <a:gd name="T29" fmla="*/ 32 h 88"/>
                <a:gd name="T30" fmla="*/ 108 w 112"/>
                <a:gd name="T31" fmla="*/ 32 h 88"/>
                <a:gd name="T32" fmla="*/ 112 w 112"/>
                <a:gd name="T33" fmla="*/ 36 h 88"/>
                <a:gd name="T34" fmla="*/ 112 w 112"/>
                <a:gd name="T35" fmla="*/ 52 h 88"/>
                <a:gd name="T36" fmla="*/ 112 w 112"/>
                <a:gd name="T37" fmla="*/ 84 h 88"/>
                <a:gd name="T38" fmla="*/ 108 w 112"/>
                <a:gd name="T39" fmla="*/ 88 h 88"/>
                <a:gd name="T40" fmla="*/ 4 w 112"/>
                <a:gd name="T41" fmla="*/ 88 h 88"/>
                <a:gd name="T42" fmla="*/ 0 w 112"/>
                <a:gd name="T43" fmla="*/ 84 h 88"/>
                <a:gd name="T44" fmla="*/ 0 w 112"/>
                <a:gd name="T45" fmla="*/ 68 h 88"/>
                <a:gd name="T46" fmla="*/ 4 w 112"/>
                <a:gd name="T47" fmla="*/ 64 h 88"/>
                <a:gd name="T48" fmla="*/ 108 w 112"/>
                <a:gd name="T49" fmla="*/ 64 h 88"/>
                <a:gd name="T50" fmla="*/ 112 w 112"/>
                <a:gd name="T51" fmla="*/ 68 h 88"/>
                <a:gd name="T52" fmla="*/ 112 w 112"/>
                <a:gd name="T53" fmla="*/ 84 h 88"/>
                <a:gd name="T54" fmla="*/ 104 w 112"/>
                <a:gd name="T55" fmla="*/ 48 h 88"/>
                <a:gd name="T56" fmla="*/ 104 w 112"/>
                <a:gd name="T57" fmla="*/ 40 h 88"/>
                <a:gd name="T58" fmla="*/ 40 w 112"/>
                <a:gd name="T59" fmla="*/ 40 h 88"/>
                <a:gd name="T60" fmla="*/ 40 w 112"/>
                <a:gd name="T61" fmla="*/ 48 h 88"/>
                <a:gd name="T62" fmla="*/ 104 w 112"/>
                <a:gd name="T63" fmla="*/ 48 h 88"/>
                <a:gd name="T64" fmla="*/ 104 w 112"/>
                <a:gd name="T65" fmla="*/ 80 h 88"/>
                <a:gd name="T66" fmla="*/ 104 w 112"/>
                <a:gd name="T67" fmla="*/ 72 h 88"/>
                <a:gd name="T68" fmla="*/ 64 w 112"/>
                <a:gd name="T69" fmla="*/ 72 h 88"/>
                <a:gd name="T70" fmla="*/ 64 w 112"/>
                <a:gd name="T71" fmla="*/ 80 h 88"/>
                <a:gd name="T72" fmla="*/ 104 w 112"/>
                <a:gd name="T73" fmla="*/ 80 h 88"/>
                <a:gd name="T74" fmla="*/ 104 w 112"/>
                <a:gd name="T75" fmla="*/ 16 h 88"/>
                <a:gd name="T76" fmla="*/ 104 w 112"/>
                <a:gd name="T77" fmla="*/ 8 h 88"/>
                <a:gd name="T78" fmla="*/ 80 w 112"/>
                <a:gd name="T79" fmla="*/ 8 h 88"/>
                <a:gd name="T80" fmla="*/ 80 w 112"/>
                <a:gd name="T81" fmla="*/ 16 h 88"/>
                <a:gd name="T82" fmla="*/ 104 w 112"/>
                <a:gd name="T83" fmla="*/ 1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88">
                  <a:moveTo>
                    <a:pt x="112" y="20"/>
                  </a:moveTo>
                  <a:cubicBezTo>
                    <a:pt x="112" y="22"/>
                    <a:pt x="110" y="24"/>
                    <a:pt x="10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2" y="1"/>
                    <a:pt x="112" y="4"/>
                  </a:cubicBezTo>
                  <a:lnTo>
                    <a:pt x="112" y="20"/>
                  </a:lnTo>
                  <a:close/>
                  <a:moveTo>
                    <a:pt x="112" y="52"/>
                  </a:moveTo>
                  <a:cubicBezTo>
                    <a:pt x="112" y="54"/>
                    <a:pt x="110" y="56"/>
                    <a:pt x="108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3"/>
                    <a:pt x="2" y="32"/>
                    <a:pt x="4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10" y="32"/>
                    <a:pt x="112" y="33"/>
                    <a:pt x="112" y="36"/>
                  </a:cubicBezTo>
                  <a:lnTo>
                    <a:pt x="112" y="52"/>
                  </a:lnTo>
                  <a:close/>
                  <a:moveTo>
                    <a:pt x="112" y="84"/>
                  </a:moveTo>
                  <a:cubicBezTo>
                    <a:pt x="112" y="86"/>
                    <a:pt x="110" y="88"/>
                    <a:pt x="108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5"/>
                    <a:pt x="2" y="64"/>
                    <a:pt x="4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2" y="65"/>
                    <a:pt x="112" y="68"/>
                  </a:cubicBezTo>
                  <a:lnTo>
                    <a:pt x="112" y="84"/>
                  </a:lnTo>
                  <a:close/>
                  <a:moveTo>
                    <a:pt x="104" y="48"/>
                  </a:moveTo>
                  <a:cubicBezTo>
                    <a:pt x="104" y="40"/>
                    <a:pt x="104" y="40"/>
                    <a:pt x="104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lnTo>
                    <a:pt x="104" y="48"/>
                  </a:lnTo>
                  <a:close/>
                  <a:moveTo>
                    <a:pt x="104" y="80"/>
                  </a:moveTo>
                  <a:cubicBezTo>
                    <a:pt x="104" y="72"/>
                    <a:pt x="104" y="72"/>
                    <a:pt x="10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104" y="80"/>
                  </a:lnTo>
                  <a:close/>
                  <a:moveTo>
                    <a:pt x="104" y="16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16"/>
                    <a:pt x="80" y="16"/>
                    <a:pt x="80" y="16"/>
                  </a:cubicBezTo>
                  <a:lnTo>
                    <a:pt x="10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6">
              <a:extLst>
                <a:ext uri="{FF2B5EF4-FFF2-40B4-BE49-F238E27FC236}">
                  <a16:creationId xmlns:a16="http://schemas.microsoft.com/office/drawing/2014/main" id="{8BF1396B-E57B-4A5A-6FF1-788E1A372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1" y="5145088"/>
              <a:ext cx="330200" cy="330200"/>
            </a:xfrm>
            <a:custGeom>
              <a:avLst/>
              <a:gdLst>
                <a:gd name="T0" fmla="*/ 87 w 88"/>
                <a:gd name="T1" fmla="*/ 6 h 88"/>
                <a:gd name="T2" fmla="*/ 56 w 88"/>
                <a:gd name="T3" fmla="*/ 37 h 88"/>
                <a:gd name="T4" fmla="*/ 56 w 88"/>
                <a:gd name="T5" fmla="*/ 84 h 88"/>
                <a:gd name="T6" fmla="*/ 54 w 88"/>
                <a:gd name="T7" fmla="*/ 87 h 88"/>
                <a:gd name="T8" fmla="*/ 52 w 88"/>
                <a:gd name="T9" fmla="*/ 88 h 88"/>
                <a:gd name="T10" fmla="*/ 49 w 88"/>
                <a:gd name="T11" fmla="*/ 86 h 88"/>
                <a:gd name="T12" fmla="*/ 33 w 88"/>
                <a:gd name="T13" fmla="*/ 70 h 88"/>
                <a:gd name="T14" fmla="*/ 32 w 88"/>
                <a:gd name="T15" fmla="*/ 68 h 88"/>
                <a:gd name="T16" fmla="*/ 32 w 88"/>
                <a:gd name="T17" fmla="*/ 37 h 88"/>
                <a:gd name="T18" fmla="*/ 1 w 88"/>
                <a:gd name="T19" fmla="*/ 6 h 88"/>
                <a:gd name="T20" fmla="*/ 1 w 88"/>
                <a:gd name="T21" fmla="*/ 2 h 88"/>
                <a:gd name="T22" fmla="*/ 4 w 88"/>
                <a:gd name="T23" fmla="*/ 0 h 88"/>
                <a:gd name="T24" fmla="*/ 84 w 88"/>
                <a:gd name="T25" fmla="*/ 0 h 88"/>
                <a:gd name="T26" fmla="*/ 88 w 88"/>
                <a:gd name="T27" fmla="*/ 2 h 88"/>
                <a:gd name="T28" fmla="*/ 87 w 88"/>
                <a:gd name="T29" fmla="*/ 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8">
                  <a:moveTo>
                    <a:pt x="87" y="6"/>
                  </a:moveTo>
                  <a:cubicBezTo>
                    <a:pt x="56" y="37"/>
                    <a:pt x="56" y="37"/>
                    <a:pt x="56" y="37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5" y="87"/>
                    <a:pt x="54" y="87"/>
                  </a:cubicBezTo>
                  <a:cubicBezTo>
                    <a:pt x="53" y="87"/>
                    <a:pt x="53" y="88"/>
                    <a:pt x="52" y="88"/>
                  </a:cubicBezTo>
                  <a:cubicBezTo>
                    <a:pt x="51" y="88"/>
                    <a:pt x="50" y="87"/>
                    <a:pt x="49" y="86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2" y="69"/>
                    <a:pt x="32" y="6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4"/>
                    <a:pt x="1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7" y="1"/>
                    <a:pt x="88" y="2"/>
                  </a:cubicBezTo>
                  <a:cubicBezTo>
                    <a:pt x="88" y="4"/>
                    <a:pt x="88" y="5"/>
                    <a:pt x="8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7">
              <a:extLst>
                <a:ext uri="{FF2B5EF4-FFF2-40B4-BE49-F238E27FC236}">
                  <a16:creationId xmlns:a16="http://schemas.microsoft.com/office/drawing/2014/main" id="{028B1B5E-E53B-0B0F-663C-2AF7AE2B9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0776" y="5084763"/>
              <a:ext cx="420688" cy="360363"/>
            </a:xfrm>
            <a:custGeom>
              <a:avLst/>
              <a:gdLst>
                <a:gd name="T0" fmla="*/ 112 w 112"/>
                <a:gd name="T1" fmla="*/ 50 h 96"/>
                <a:gd name="T2" fmla="*/ 0 w 112"/>
                <a:gd name="T3" fmla="*/ 50 h 96"/>
                <a:gd name="T4" fmla="*/ 0 w 112"/>
                <a:gd name="T5" fmla="*/ 26 h 96"/>
                <a:gd name="T6" fmla="*/ 10 w 112"/>
                <a:gd name="T7" fmla="*/ 16 h 96"/>
                <a:gd name="T8" fmla="*/ 32 w 112"/>
                <a:gd name="T9" fmla="*/ 16 h 96"/>
                <a:gd name="T10" fmla="*/ 32 w 112"/>
                <a:gd name="T11" fmla="*/ 6 h 96"/>
                <a:gd name="T12" fmla="*/ 38 w 112"/>
                <a:gd name="T13" fmla="*/ 0 h 96"/>
                <a:gd name="T14" fmla="*/ 74 w 112"/>
                <a:gd name="T15" fmla="*/ 0 h 96"/>
                <a:gd name="T16" fmla="*/ 80 w 112"/>
                <a:gd name="T17" fmla="*/ 6 h 96"/>
                <a:gd name="T18" fmla="*/ 80 w 112"/>
                <a:gd name="T19" fmla="*/ 16 h 96"/>
                <a:gd name="T20" fmla="*/ 102 w 112"/>
                <a:gd name="T21" fmla="*/ 16 h 96"/>
                <a:gd name="T22" fmla="*/ 112 w 112"/>
                <a:gd name="T23" fmla="*/ 26 h 96"/>
                <a:gd name="T24" fmla="*/ 112 w 112"/>
                <a:gd name="T25" fmla="*/ 50 h 96"/>
                <a:gd name="T26" fmla="*/ 112 w 112"/>
                <a:gd name="T27" fmla="*/ 86 h 96"/>
                <a:gd name="T28" fmla="*/ 102 w 112"/>
                <a:gd name="T29" fmla="*/ 96 h 96"/>
                <a:gd name="T30" fmla="*/ 10 w 112"/>
                <a:gd name="T31" fmla="*/ 96 h 96"/>
                <a:gd name="T32" fmla="*/ 0 w 112"/>
                <a:gd name="T33" fmla="*/ 86 h 96"/>
                <a:gd name="T34" fmla="*/ 0 w 112"/>
                <a:gd name="T35" fmla="*/ 56 h 96"/>
                <a:gd name="T36" fmla="*/ 42 w 112"/>
                <a:gd name="T37" fmla="*/ 56 h 96"/>
                <a:gd name="T38" fmla="*/ 42 w 112"/>
                <a:gd name="T39" fmla="*/ 66 h 96"/>
                <a:gd name="T40" fmla="*/ 46 w 112"/>
                <a:gd name="T41" fmla="*/ 70 h 96"/>
                <a:gd name="T42" fmla="*/ 66 w 112"/>
                <a:gd name="T43" fmla="*/ 70 h 96"/>
                <a:gd name="T44" fmla="*/ 70 w 112"/>
                <a:gd name="T45" fmla="*/ 66 h 96"/>
                <a:gd name="T46" fmla="*/ 70 w 112"/>
                <a:gd name="T47" fmla="*/ 56 h 96"/>
                <a:gd name="T48" fmla="*/ 112 w 112"/>
                <a:gd name="T49" fmla="*/ 56 h 96"/>
                <a:gd name="T50" fmla="*/ 112 w 112"/>
                <a:gd name="T51" fmla="*/ 86 h 96"/>
                <a:gd name="T52" fmla="*/ 72 w 112"/>
                <a:gd name="T53" fmla="*/ 16 h 96"/>
                <a:gd name="T54" fmla="*/ 72 w 112"/>
                <a:gd name="T55" fmla="*/ 8 h 96"/>
                <a:gd name="T56" fmla="*/ 40 w 112"/>
                <a:gd name="T57" fmla="*/ 8 h 96"/>
                <a:gd name="T58" fmla="*/ 40 w 112"/>
                <a:gd name="T59" fmla="*/ 16 h 96"/>
                <a:gd name="T60" fmla="*/ 72 w 112"/>
                <a:gd name="T61" fmla="*/ 16 h 96"/>
                <a:gd name="T62" fmla="*/ 64 w 112"/>
                <a:gd name="T63" fmla="*/ 64 h 96"/>
                <a:gd name="T64" fmla="*/ 48 w 112"/>
                <a:gd name="T65" fmla="*/ 64 h 96"/>
                <a:gd name="T66" fmla="*/ 48 w 112"/>
                <a:gd name="T67" fmla="*/ 56 h 96"/>
                <a:gd name="T68" fmla="*/ 64 w 112"/>
                <a:gd name="T69" fmla="*/ 56 h 96"/>
                <a:gd name="T70" fmla="*/ 64 w 112"/>
                <a:gd name="T7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2" h="96">
                  <a:moveTo>
                    <a:pt x="112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5" y="16"/>
                    <a:pt x="10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5" y="0"/>
                    <a:pt x="3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2"/>
                    <a:pt x="80" y="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8" y="16"/>
                    <a:pt x="112" y="20"/>
                    <a:pt x="112" y="26"/>
                  </a:cubicBezTo>
                  <a:lnTo>
                    <a:pt x="112" y="50"/>
                  </a:lnTo>
                  <a:close/>
                  <a:moveTo>
                    <a:pt x="112" y="86"/>
                  </a:moveTo>
                  <a:cubicBezTo>
                    <a:pt x="112" y="91"/>
                    <a:pt x="108" y="96"/>
                    <a:pt x="10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96"/>
                    <a:pt x="0" y="91"/>
                    <a:pt x="0" y="8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8"/>
                    <a:pt x="44" y="70"/>
                    <a:pt x="46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8" y="70"/>
                    <a:pt x="70" y="68"/>
                    <a:pt x="70" y="6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112" y="56"/>
                    <a:pt x="112" y="56"/>
                    <a:pt x="112" y="56"/>
                  </a:cubicBezTo>
                  <a:lnTo>
                    <a:pt x="112" y="86"/>
                  </a:lnTo>
                  <a:close/>
                  <a:moveTo>
                    <a:pt x="72" y="16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6"/>
                    <a:pt x="40" y="16"/>
                    <a:pt x="40" y="16"/>
                  </a:cubicBezTo>
                  <a:lnTo>
                    <a:pt x="72" y="16"/>
                  </a:lnTo>
                  <a:close/>
                  <a:moveTo>
                    <a:pt x="64" y="64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4" y="56"/>
                    <a:pt x="64" y="56"/>
                    <a:pt x="64" y="56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8">
              <a:extLst>
                <a:ext uri="{FF2B5EF4-FFF2-40B4-BE49-F238E27FC236}">
                  <a16:creationId xmlns:a16="http://schemas.microsoft.com/office/drawing/2014/main" id="{715484F9-363B-5C50-51E4-90B18E89E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1" y="5114926"/>
              <a:ext cx="360363" cy="360363"/>
            </a:xfrm>
            <a:custGeom>
              <a:avLst/>
              <a:gdLst>
                <a:gd name="T0" fmla="*/ 58 w 96"/>
                <a:gd name="T1" fmla="*/ 48 h 96"/>
                <a:gd name="T2" fmla="*/ 80 w 96"/>
                <a:gd name="T3" fmla="*/ 70 h 96"/>
                <a:gd name="T4" fmla="*/ 89 w 96"/>
                <a:gd name="T5" fmla="*/ 61 h 96"/>
                <a:gd name="T6" fmla="*/ 94 w 96"/>
                <a:gd name="T7" fmla="*/ 60 h 96"/>
                <a:gd name="T8" fmla="*/ 96 w 96"/>
                <a:gd name="T9" fmla="*/ 64 h 96"/>
                <a:gd name="T10" fmla="*/ 96 w 96"/>
                <a:gd name="T11" fmla="*/ 92 h 96"/>
                <a:gd name="T12" fmla="*/ 92 w 96"/>
                <a:gd name="T13" fmla="*/ 96 h 96"/>
                <a:gd name="T14" fmla="*/ 64 w 96"/>
                <a:gd name="T15" fmla="*/ 96 h 96"/>
                <a:gd name="T16" fmla="*/ 61 w 96"/>
                <a:gd name="T17" fmla="*/ 93 h 96"/>
                <a:gd name="T18" fmla="*/ 61 w 96"/>
                <a:gd name="T19" fmla="*/ 89 h 96"/>
                <a:gd name="T20" fmla="*/ 70 w 96"/>
                <a:gd name="T21" fmla="*/ 80 h 96"/>
                <a:gd name="T22" fmla="*/ 48 w 96"/>
                <a:gd name="T23" fmla="*/ 58 h 96"/>
                <a:gd name="T24" fmla="*/ 26 w 96"/>
                <a:gd name="T25" fmla="*/ 80 h 96"/>
                <a:gd name="T26" fmla="*/ 35 w 96"/>
                <a:gd name="T27" fmla="*/ 89 h 96"/>
                <a:gd name="T28" fmla="*/ 36 w 96"/>
                <a:gd name="T29" fmla="*/ 93 h 96"/>
                <a:gd name="T30" fmla="*/ 32 w 96"/>
                <a:gd name="T31" fmla="*/ 96 h 96"/>
                <a:gd name="T32" fmla="*/ 4 w 96"/>
                <a:gd name="T33" fmla="*/ 96 h 96"/>
                <a:gd name="T34" fmla="*/ 0 w 96"/>
                <a:gd name="T35" fmla="*/ 92 h 96"/>
                <a:gd name="T36" fmla="*/ 0 w 96"/>
                <a:gd name="T37" fmla="*/ 64 h 96"/>
                <a:gd name="T38" fmla="*/ 3 w 96"/>
                <a:gd name="T39" fmla="*/ 60 h 96"/>
                <a:gd name="T40" fmla="*/ 7 w 96"/>
                <a:gd name="T41" fmla="*/ 61 h 96"/>
                <a:gd name="T42" fmla="*/ 16 w 96"/>
                <a:gd name="T43" fmla="*/ 70 h 96"/>
                <a:gd name="T44" fmla="*/ 38 w 96"/>
                <a:gd name="T45" fmla="*/ 48 h 96"/>
                <a:gd name="T46" fmla="*/ 16 w 96"/>
                <a:gd name="T47" fmla="*/ 25 h 96"/>
                <a:gd name="T48" fmla="*/ 7 w 96"/>
                <a:gd name="T49" fmla="*/ 34 h 96"/>
                <a:gd name="T50" fmla="*/ 4 w 96"/>
                <a:gd name="T51" fmla="*/ 36 h 96"/>
                <a:gd name="T52" fmla="*/ 3 w 96"/>
                <a:gd name="T53" fmla="*/ 35 h 96"/>
                <a:gd name="T54" fmla="*/ 0 w 96"/>
                <a:gd name="T55" fmla="*/ 32 h 96"/>
                <a:gd name="T56" fmla="*/ 0 w 96"/>
                <a:gd name="T57" fmla="*/ 4 h 96"/>
                <a:gd name="T58" fmla="*/ 4 w 96"/>
                <a:gd name="T59" fmla="*/ 0 h 96"/>
                <a:gd name="T60" fmla="*/ 32 w 96"/>
                <a:gd name="T61" fmla="*/ 0 h 96"/>
                <a:gd name="T62" fmla="*/ 36 w 96"/>
                <a:gd name="T63" fmla="*/ 2 h 96"/>
                <a:gd name="T64" fmla="*/ 35 w 96"/>
                <a:gd name="T65" fmla="*/ 6 h 96"/>
                <a:gd name="T66" fmla="*/ 26 w 96"/>
                <a:gd name="T67" fmla="*/ 15 h 96"/>
                <a:gd name="T68" fmla="*/ 48 w 96"/>
                <a:gd name="T69" fmla="*/ 38 h 96"/>
                <a:gd name="T70" fmla="*/ 70 w 96"/>
                <a:gd name="T71" fmla="*/ 15 h 96"/>
                <a:gd name="T72" fmla="*/ 61 w 96"/>
                <a:gd name="T73" fmla="*/ 6 h 96"/>
                <a:gd name="T74" fmla="*/ 61 w 96"/>
                <a:gd name="T75" fmla="*/ 2 h 96"/>
                <a:gd name="T76" fmla="*/ 64 w 96"/>
                <a:gd name="T77" fmla="*/ 0 h 96"/>
                <a:gd name="T78" fmla="*/ 92 w 96"/>
                <a:gd name="T79" fmla="*/ 0 h 96"/>
                <a:gd name="T80" fmla="*/ 96 w 96"/>
                <a:gd name="T81" fmla="*/ 4 h 96"/>
                <a:gd name="T82" fmla="*/ 96 w 96"/>
                <a:gd name="T83" fmla="*/ 32 h 96"/>
                <a:gd name="T84" fmla="*/ 94 w 96"/>
                <a:gd name="T85" fmla="*/ 35 h 96"/>
                <a:gd name="T86" fmla="*/ 92 w 96"/>
                <a:gd name="T87" fmla="*/ 36 h 96"/>
                <a:gd name="T88" fmla="*/ 89 w 96"/>
                <a:gd name="T89" fmla="*/ 34 h 96"/>
                <a:gd name="T90" fmla="*/ 80 w 96"/>
                <a:gd name="T91" fmla="*/ 25 h 96"/>
                <a:gd name="T92" fmla="*/ 58 w 96"/>
                <a:gd name="T9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96">
                  <a:moveTo>
                    <a:pt x="58" y="48"/>
                  </a:moveTo>
                  <a:cubicBezTo>
                    <a:pt x="80" y="70"/>
                    <a:pt x="80" y="70"/>
                    <a:pt x="80" y="70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91" y="60"/>
                    <a:pt x="92" y="59"/>
                    <a:pt x="94" y="60"/>
                  </a:cubicBezTo>
                  <a:cubicBezTo>
                    <a:pt x="95" y="61"/>
                    <a:pt x="96" y="62"/>
                    <a:pt x="96" y="64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4"/>
                    <a:pt x="94" y="96"/>
                    <a:pt x="92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3" y="96"/>
                    <a:pt x="61" y="95"/>
                    <a:pt x="61" y="93"/>
                  </a:cubicBezTo>
                  <a:cubicBezTo>
                    <a:pt x="60" y="92"/>
                    <a:pt x="60" y="90"/>
                    <a:pt x="61" y="8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6" y="90"/>
                    <a:pt x="37" y="92"/>
                    <a:pt x="36" y="93"/>
                  </a:cubicBezTo>
                  <a:cubicBezTo>
                    <a:pt x="35" y="95"/>
                    <a:pt x="34" y="96"/>
                    <a:pt x="3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2"/>
                    <a:pt x="1" y="61"/>
                    <a:pt x="3" y="60"/>
                  </a:cubicBezTo>
                  <a:cubicBezTo>
                    <a:pt x="4" y="59"/>
                    <a:pt x="6" y="60"/>
                    <a:pt x="7" y="61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6" y="35"/>
                    <a:pt x="5" y="36"/>
                    <a:pt x="4" y="36"/>
                  </a:cubicBezTo>
                  <a:cubicBezTo>
                    <a:pt x="4" y="36"/>
                    <a:pt x="3" y="36"/>
                    <a:pt x="3" y="35"/>
                  </a:cubicBezTo>
                  <a:cubicBezTo>
                    <a:pt x="1" y="35"/>
                    <a:pt x="0" y="33"/>
                    <a:pt x="0" y="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6" y="2"/>
                  </a:cubicBezTo>
                  <a:cubicBezTo>
                    <a:pt x="37" y="4"/>
                    <a:pt x="36" y="5"/>
                    <a:pt x="35" y="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0" y="5"/>
                    <a:pt x="60" y="4"/>
                    <a:pt x="61" y="2"/>
                  </a:cubicBezTo>
                  <a:cubicBezTo>
                    <a:pt x="61" y="1"/>
                    <a:pt x="63" y="0"/>
                    <a:pt x="6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1"/>
                    <a:pt x="96" y="4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3"/>
                    <a:pt x="95" y="35"/>
                    <a:pt x="94" y="35"/>
                  </a:cubicBezTo>
                  <a:cubicBezTo>
                    <a:pt x="93" y="36"/>
                    <a:pt x="93" y="36"/>
                    <a:pt x="92" y="36"/>
                  </a:cubicBezTo>
                  <a:cubicBezTo>
                    <a:pt x="91" y="36"/>
                    <a:pt x="90" y="35"/>
                    <a:pt x="89" y="34"/>
                  </a:cubicBezTo>
                  <a:cubicBezTo>
                    <a:pt x="80" y="25"/>
                    <a:pt x="80" y="25"/>
                    <a:pt x="80" y="25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9">
              <a:extLst>
                <a:ext uri="{FF2B5EF4-FFF2-40B4-BE49-F238E27FC236}">
                  <a16:creationId xmlns:a16="http://schemas.microsoft.com/office/drawing/2014/main" id="{F65F5092-8318-3DBB-2D6D-C94D271B8E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7126" y="5084763"/>
              <a:ext cx="450850" cy="420688"/>
            </a:xfrm>
            <a:custGeom>
              <a:avLst/>
              <a:gdLst>
                <a:gd name="T0" fmla="*/ 21 w 120"/>
                <a:gd name="T1" fmla="*/ 64 h 112"/>
                <a:gd name="T2" fmla="*/ 12 w 120"/>
                <a:gd name="T3" fmla="*/ 64 h 112"/>
                <a:gd name="T4" fmla="*/ 0 w 120"/>
                <a:gd name="T5" fmla="*/ 54 h 112"/>
                <a:gd name="T6" fmla="*/ 8 w 120"/>
                <a:gd name="T7" fmla="*/ 32 h 112"/>
                <a:gd name="T8" fmla="*/ 24 w 120"/>
                <a:gd name="T9" fmla="*/ 37 h 112"/>
                <a:gd name="T10" fmla="*/ 33 w 120"/>
                <a:gd name="T11" fmla="*/ 36 h 112"/>
                <a:gd name="T12" fmla="*/ 32 w 120"/>
                <a:gd name="T13" fmla="*/ 40 h 112"/>
                <a:gd name="T14" fmla="*/ 37 w 120"/>
                <a:gd name="T15" fmla="*/ 56 h 112"/>
                <a:gd name="T16" fmla="*/ 21 w 120"/>
                <a:gd name="T17" fmla="*/ 64 h 112"/>
                <a:gd name="T18" fmla="*/ 24 w 120"/>
                <a:gd name="T19" fmla="*/ 32 h 112"/>
                <a:gd name="T20" fmla="*/ 8 w 120"/>
                <a:gd name="T21" fmla="*/ 16 h 112"/>
                <a:gd name="T22" fmla="*/ 24 w 120"/>
                <a:gd name="T23" fmla="*/ 0 h 112"/>
                <a:gd name="T24" fmla="*/ 40 w 120"/>
                <a:gd name="T25" fmla="*/ 16 h 112"/>
                <a:gd name="T26" fmla="*/ 24 w 120"/>
                <a:gd name="T27" fmla="*/ 32 h 112"/>
                <a:gd name="T28" fmla="*/ 87 w 120"/>
                <a:gd name="T29" fmla="*/ 112 h 112"/>
                <a:gd name="T30" fmla="*/ 33 w 120"/>
                <a:gd name="T31" fmla="*/ 112 h 112"/>
                <a:gd name="T32" fmla="*/ 16 w 120"/>
                <a:gd name="T33" fmla="*/ 95 h 112"/>
                <a:gd name="T34" fmla="*/ 38 w 120"/>
                <a:gd name="T35" fmla="*/ 60 h 112"/>
                <a:gd name="T36" fmla="*/ 60 w 120"/>
                <a:gd name="T37" fmla="*/ 68 h 112"/>
                <a:gd name="T38" fmla="*/ 83 w 120"/>
                <a:gd name="T39" fmla="*/ 60 h 112"/>
                <a:gd name="T40" fmla="*/ 104 w 120"/>
                <a:gd name="T41" fmla="*/ 95 h 112"/>
                <a:gd name="T42" fmla="*/ 87 w 120"/>
                <a:gd name="T43" fmla="*/ 112 h 112"/>
                <a:gd name="T44" fmla="*/ 60 w 120"/>
                <a:gd name="T45" fmla="*/ 64 h 112"/>
                <a:gd name="T46" fmla="*/ 36 w 120"/>
                <a:gd name="T47" fmla="*/ 40 h 112"/>
                <a:gd name="T48" fmla="*/ 60 w 120"/>
                <a:gd name="T49" fmla="*/ 16 h 112"/>
                <a:gd name="T50" fmla="*/ 84 w 120"/>
                <a:gd name="T51" fmla="*/ 40 h 112"/>
                <a:gd name="T52" fmla="*/ 60 w 120"/>
                <a:gd name="T53" fmla="*/ 64 h 112"/>
                <a:gd name="T54" fmla="*/ 96 w 120"/>
                <a:gd name="T55" fmla="*/ 32 h 112"/>
                <a:gd name="T56" fmla="*/ 80 w 120"/>
                <a:gd name="T57" fmla="*/ 16 h 112"/>
                <a:gd name="T58" fmla="*/ 96 w 120"/>
                <a:gd name="T59" fmla="*/ 0 h 112"/>
                <a:gd name="T60" fmla="*/ 112 w 120"/>
                <a:gd name="T61" fmla="*/ 16 h 112"/>
                <a:gd name="T62" fmla="*/ 96 w 120"/>
                <a:gd name="T63" fmla="*/ 32 h 112"/>
                <a:gd name="T64" fmla="*/ 108 w 120"/>
                <a:gd name="T65" fmla="*/ 64 h 112"/>
                <a:gd name="T66" fmla="*/ 100 w 120"/>
                <a:gd name="T67" fmla="*/ 64 h 112"/>
                <a:gd name="T68" fmla="*/ 83 w 120"/>
                <a:gd name="T69" fmla="*/ 56 h 112"/>
                <a:gd name="T70" fmla="*/ 88 w 120"/>
                <a:gd name="T71" fmla="*/ 40 h 112"/>
                <a:gd name="T72" fmla="*/ 88 w 120"/>
                <a:gd name="T73" fmla="*/ 36 h 112"/>
                <a:gd name="T74" fmla="*/ 96 w 120"/>
                <a:gd name="T75" fmla="*/ 37 h 112"/>
                <a:gd name="T76" fmla="*/ 112 w 120"/>
                <a:gd name="T77" fmla="*/ 32 h 112"/>
                <a:gd name="T78" fmla="*/ 120 w 120"/>
                <a:gd name="T79" fmla="*/ 54 h 112"/>
                <a:gd name="T80" fmla="*/ 108 w 120"/>
                <a:gd name="T81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112">
                  <a:moveTo>
                    <a:pt x="21" y="64"/>
                  </a:moveTo>
                  <a:cubicBezTo>
                    <a:pt x="12" y="64"/>
                    <a:pt x="12" y="64"/>
                    <a:pt x="12" y="64"/>
                  </a:cubicBezTo>
                  <a:cubicBezTo>
                    <a:pt x="6" y="64"/>
                    <a:pt x="0" y="61"/>
                    <a:pt x="0" y="54"/>
                  </a:cubicBezTo>
                  <a:cubicBezTo>
                    <a:pt x="0" y="49"/>
                    <a:pt x="0" y="32"/>
                    <a:pt x="8" y="32"/>
                  </a:cubicBezTo>
                  <a:cubicBezTo>
                    <a:pt x="9" y="32"/>
                    <a:pt x="16" y="37"/>
                    <a:pt x="24" y="37"/>
                  </a:cubicBezTo>
                  <a:cubicBezTo>
                    <a:pt x="27" y="37"/>
                    <a:pt x="30" y="36"/>
                    <a:pt x="33" y="36"/>
                  </a:cubicBezTo>
                  <a:cubicBezTo>
                    <a:pt x="32" y="37"/>
                    <a:pt x="32" y="38"/>
                    <a:pt x="32" y="40"/>
                  </a:cubicBezTo>
                  <a:cubicBezTo>
                    <a:pt x="32" y="45"/>
                    <a:pt x="34" y="51"/>
                    <a:pt x="37" y="56"/>
                  </a:cubicBezTo>
                  <a:cubicBezTo>
                    <a:pt x="31" y="56"/>
                    <a:pt x="25" y="59"/>
                    <a:pt x="21" y="64"/>
                  </a:cubicBezTo>
                  <a:close/>
                  <a:moveTo>
                    <a:pt x="24" y="32"/>
                  </a:moveTo>
                  <a:cubicBezTo>
                    <a:pt x="15" y="32"/>
                    <a:pt x="8" y="24"/>
                    <a:pt x="8" y="16"/>
                  </a:cubicBezTo>
                  <a:cubicBezTo>
                    <a:pt x="8" y="7"/>
                    <a:pt x="15" y="0"/>
                    <a:pt x="24" y="0"/>
                  </a:cubicBezTo>
                  <a:cubicBezTo>
                    <a:pt x="33" y="0"/>
                    <a:pt x="40" y="7"/>
                    <a:pt x="40" y="16"/>
                  </a:cubicBezTo>
                  <a:cubicBezTo>
                    <a:pt x="40" y="24"/>
                    <a:pt x="33" y="32"/>
                    <a:pt x="24" y="32"/>
                  </a:cubicBezTo>
                  <a:close/>
                  <a:moveTo>
                    <a:pt x="87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23" y="112"/>
                    <a:pt x="16" y="106"/>
                    <a:pt x="16" y="95"/>
                  </a:cubicBezTo>
                  <a:cubicBezTo>
                    <a:pt x="16" y="81"/>
                    <a:pt x="20" y="60"/>
                    <a:pt x="38" y="60"/>
                  </a:cubicBezTo>
                  <a:cubicBezTo>
                    <a:pt x="40" y="60"/>
                    <a:pt x="48" y="68"/>
                    <a:pt x="60" y="68"/>
                  </a:cubicBezTo>
                  <a:cubicBezTo>
                    <a:pt x="73" y="68"/>
                    <a:pt x="80" y="60"/>
                    <a:pt x="83" y="60"/>
                  </a:cubicBezTo>
                  <a:cubicBezTo>
                    <a:pt x="101" y="60"/>
                    <a:pt x="104" y="81"/>
                    <a:pt x="104" y="95"/>
                  </a:cubicBezTo>
                  <a:cubicBezTo>
                    <a:pt x="104" y="106"/>
                    <a:pt x="97" y="112"/>
                    <a:pt x="87" y="112"/>
                  </a:cubicBezTo>
                  <a:close/>
                  <a:moveTo>
                    <a:pt x="60" y="64"/>
                  </a:moveTo>
                  <a:cubicBezTo>
                    <a:pt x="47" y="64"/>
                    <a:pt x="36" y="53"/>
                    <a:pt x="36" y="40"/>
                  </a:cubicBezTo>
                  <a:cubicBezTo>
                    <a:pt x="36" y="26"/>
                    <a:pt x="47" y="16"/>
                    <a:pt x="60" y="16"/>
                  </a:cubicBezTo>
                  <a:cubicBezTo>
                    <a:pt x="73" y="16"/>
                    <a:pt x="84" y="26"/>
                    <a:pt x="84" y="40"/>
                  </a:cubicBezTo>
                  <a:cubicBezTo>
                    <a:pt x="84" y="53"/>
                    <a:pt x="73" y="64"/>
                    <a:pt x="60" y="64"/>
                  </a:cubicBezTo>
                  <a:close/>
                  <a:moveTo>
                    <a:pt x="96" y="32"/>
                  </a:moveTo>
                  <a:cubicBezTo>
                    <a:pt x="87" y="32"/>
                    <a:pt x="80" y="24"/>
                    <a:pt x="80" y="16"/>
                  </a:cubicBezTo>
                  <a:cubicBezTo>
                    <a:pt x="80" y="7"/>
                    <a:pt x="87" y="0"/>
                    <a:pt x="96" y="0"/>
                  </a:cubicBezTo>
                  <a:cubicBezTo>
                    <a:pt x="105" y="0"/>
                    <a:pt x="112" y="7"/>
                    <a:pt x="112" y="16"/>
                  </a:cubicBezTo>
                  <a:cubicBezTo>
                    <a:pt x="112" y="24"/>
                    <a:pt x="105" y="32"/>
                    <a:pt x="96" y="32"/>
                  </a:cubicBezTo>
                  <a:close/>
                  <a:moveTo>
                    <a:pt x="108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5" y="59"/>
                    <a:pt x="90" y="56"/>
                    <a:pt x="83" y="56"/>
                  </a:cubicBezTo>
                  <a:cubicBezTo>
                    <a:pt x="86" y="51"/>
                    <a:pt x="88" y="45"/>
                    <a:pt x="88" y="40"/>
                  </a:cubicBezTo>
                  <a:cubicBezTo>
                    <a:pt x="88" y="38"/>
                    <a:pt x="88" y="37"/>
                    <a:pt x="88" y="36"/>
                  </a:cubicBezTo>
                  <a:cubicBezTo>
                    <a:pt x="91" y="36"/>
                    <a:pt x="93" y="37"/>
                    <a:pt x="96" y="37"/>
                  </a:cubicBezTo>
                  <a:cubicBezTo>
                    <a:pt x="105" y="37"/>
                    <a:pt x="111" y="32"/>
                    <a:pt x="112" y="32"/>
                  </a:cubicBezTo>
                  <a:cubicBezTo>
                    <a:pt x="120" y="32"/>
                    <a:pt x="120" y="49"/>
                    <a:pt x="120" y="54"/>
                  </a:cubicBezTo>
                  <a:cubicBezTo>
                    <a:pt x="120" y="61"/>
                    <a:pt x="114" y="64"/>
                    <a:pt x="10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0">
              <a:extLst>
                <a:ext uri="{FF2B5EF4-FFF2-40B4-BE49-F238E27FC236}">
                  <a16:creationId xmlns:a16="http://schemas.microsoft.com/office/drawing/2014/main" id="{489ECB30-9BED-38E5-7FD8-9248E24B0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6576" y="5087938"/>
              <a:ext cx="382588" cy="384175"/>
            </a:xfrm>
            <a:custGeom>
              <a:avLst/>
              <a:gdLst>
                <a:gd name="T0" fmla="*/ 97 w 102"/>
                <a:gd name="T1" fmla="*/ 87 h 102"/>
                <a:gd name="T2" fmla="*/ 88 w 102"/>
                <a:gd name="T3" fmla="*/ 96 h 102"/>
                <a:gd name="T4" fmla="*/ 75 w 102"/>
                <a:gd name="T5" fmla="*/ 102 h 102"/>
                <a:gd name="T6" fmla="*/ 62 w 102"/>
                <a:gd name="T7" fmla="*/ 96 h 102"/>
                <a:gd name="T8" fmla="*/ 50 w 102"/>
                <a:gd name="T9" fmla="*/ 83 h 102"/>
                <a:gd name="T10" fmla="*/ 44 w 102"/>
                <a:gd name="T11" fmla="*/ 71 h 102"/>
                <a:gd name="T12" fmla="*/ 50 w 102"/>
                <a:gd name="T13" fmla="*/ 58 h 102"/>
                <a:gd name="T14" fmla="*/ 44 w 102"/>
                <a:gd name="T15" fmla="*/ 52 h 102"/>
                <a:gd name="T16" fmla="*/ 31 w 102"/>
                <a:gd name="T17" fmla="*/ 58 h 102"/>
                <a:gd name="T18" fmla="*/ 19 w 102"/>
                <a:gd name="T19" fmla="*/ 52 h 102"/>
                <a:gd name="T20" fmla="*/ 6 w 102"/>
                <a:gd name="T21" fmla="*/ 39 h 102"/>
                <a:gd name="T22" fmla="*/ 0 w 102"/>
                <a:gd name="T23" fmla="*/ 27 h 102"/>
                <a:gd name="T24" fmla="*/ 6 w 102"/>
                <a:gd name="T25" fmla="*/ 14 h 102"/>
                <a:gd name="T26" fmla="*/ 15 w 102"/>
                <a:gd name="T27" fmla="*/ 5 h 102"/>
                <a:gd name="T28" fmla="*/ 28 w 102"/>
                <a:gd name="T29" fmla="*/ 0 h 102"/>
                <a:gd name="T30" fmla="*/ 40 w 102"/>
                <a:gd name="T31" fmla="*/ 5 h 102"/>
                <a:gd name="T32" fmla="*/ 53 w 102"/>
                <a:gd name="T33" fmla="*/ 18 h 102"/>
                <a:gd name="T34" fmla="*/ 58 w 102"/>
                <a:gd name="T35" fmla="*/ 31 h 102"/>
                <a:gd name="T36" fmla="*/ 53 w 102"/>
                <a:gd name="T37" fmla="*/ 44 h 102"/>
                <a:gd name="T38" fmla="*/ 58 w 102"/>
                <a:gd name="T39" fmla="*/ 49 h 102"/>
                <a:gd name="T40" fmla="*/ 71 w 102"/>
                <a:gd name="T41" fmla="*/ 44 h 102"/>
                <a:gd name="T42" fmla="*/ 84 w 102"/>
                <a:gd name="T43" fmla="*/ 49 h 102"/>
                <a:gd name="T44" fmla="*/ 97 w 102"/>
                <a:gd name="T45" fmla="*/ 62 h 102"/>
                <a:gd name="T46" fmla="*/ 102 w 102"/>
                <a:gd name="T47" fmla="*/ 75 h 102"/>
                <a:gd name="T48" fmla="*/ 97 w 102"/>
                <a:gd name="T49" fmla="*/ 87 h 102"/>
                <a:gd name="T50" fmla="*/ 45 w 102"/>
                <a:gd name="T51" fmla="*/ 26 h 102"/>
                <a:gd name="T52" fmla="*/ 32 w 102"/>
                <a:gd name="T53" fmla="*/ 13 h 102"/>
                <a:gd name="T54" fmla="*/ 28 w 102"/>
                <a:gd name="T55" fmla="*/ 12 h 102"/>
                <a:gd name="T56" fmla="*/ 23 w 102"/>
                <a:gd name="T57" fmla="*/ 13 h 102"/>
                <a:gd name="T58" fmla="*/ 14 w 102"/>
                <a:gd name="T59" fmla="*/ 22 h 102"/>
                <a:gd name="T60" fmla="*/ 12 w 102"/>
                <a:gd name="T61" fmla="*/ 27 h 102"/>
                <a:gd name="T62" fmla="*/ 14 w 102"/>
                <a:gd name="T63" fmla="*/ 31 h 102"/>
                <a:gd name="T64" fmla="*/ 27 w 102"/>
                <a:gd name="T65" fmla="*/ 44 h 102"/>
                <a:gd name="T66" fmla="*/ 31 w 102"/>
                <a:gd name="T67" fmla="*/ 46 h 102"/>
                <a:gd name="T68" fmla="*/ 36 w 102"/>
                <a:gd name="T69" fmla="*/ 44 h 102"/>
                <a:gd name="T70" fmla="*/ 31 w 102"/>
                <a:gd name="T71" fmla="*/ 37 h 102"/>
                <a:gd name="T72" fmla="*/ 37 w 102"/>
                <a:gd name="T73" fmla="*/ 31 h 102"/>
                <a:gd name="T74" fmla="*/ 44 w 102"/>
                <a:gd name="T75" fmla="*/ 35 h 102"/>
                <a:gd name="T76" fmla="*/ 46 w 102"/>
                <a:gd name="T77" fmla="*/ 31 h 102"/>
                <a:gd name="T78" fmla="*/ 45 w 102"/>
                <a:gd name="T79" fmla="*/ 26 h 102"/>
                <a:gd name="T80" fmla="*/ 89 w 102"/>
                <a:gd name="T81" fmla="*/ 70 h 102"/>
                <a:gd name="T82" fmla="*/ 76 w 102"/>
                <a:gd name="T83" fmla="*/ 57 h 102"/>
                <a:gd name="T84" fmla="*/ 71 w 102"/>
                <a:gd name="T85" fmla="*/ 56 h 102"/>
                <a:gd name="T86" fmla="*/ 67 w 102"/>
                <a:gd name="T87" fmla="*/ 58 h 102"/>
                <a:gd name="T88" fmla="*/ 71 w 102"/>
                <a:gd name="T89" fmla="*/ 65 h 102"/>
                <a:gd name="T90" fmla="*/ 65 w 102"/>
                <a:gd name="T91" fmla="*/ 71 h 102"/>
                <a:gd name="T92" fmla="*/ 58 w 102"/>
                <a:gd name="T93" fmla="*/ 66 h 102"/>
                <a:gd name="T94" fmla="*/ 56 w 102"/>
                <a:gd name="T95" fmla="*/ 71 h 102"/>
                <a:gd name="T96" fmla="*/ 58 w 102"/>
                <a:gd name="T97" fmla="*/ 75 h 102"/>
                <a:gd name="T98" fmla="*/ 71 w 102"/>
                <a:gd name="T99" fmla="*/ 88 h 102"/>
                <a:gd name="T100" fmla="*/ 75 w 102"/>
                <a:gd name="T101" fmla="*/ 90 h 102"/>
                <a:gd name="T102" fmla="*/ 79 w 102"/>
                <a:gd name="T103" fmla="*/ 88 h 102"/>
                <a:gd name="T104" fmla="*/ 89 w 102"/>
                <a:gd name="T105" fmla="*/ 79 h 102"/>
                <a:gd name="T106" fmla="*/ 90 w 102"/>
                <a:gd name="T107" fmla="*/ 75 h 102"/>
                <a:gd name="T108" fmla="*/ 89 w 102"/>
                <a:gd name="T109" fmla="*/ 7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2" h="102">
                  <a:moveTo>
                    <a:pt x="97" y="87"/>
                  </a:moveTo>
                  <a:cubicBezTo>
                    <a:pt x="88" y="96"/>
                    <a:pt x="88" y="96"/>
                    <a:pt x="88" y="96"/>
                  </a:cubicBezTo>
                  <a:cubicBezTo>
                    <a:pt x="84" y="100"/>
                    <a:pt x="80" y="102"/>
                    <a:pt x="75" y="102"/>
                  </a:cubicBezTo>
                  <a:cubicBezTo>
                    <a:pt x="70" y="102"/>
                    <a:pt x="66" y="100"/>
                    <a:pt x="62" y="96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6" y="80"/>
                    <a:pt x="44" y="75"/>
                    <a:pt x="44" y="71"/>
                  </a:cubicBezTo>
                  <a:cubicBezTo>
                    <a:pt x="44" y="66"/>
                    <a:pt x="46" y="61"/>
                    <a:pt x="50" y="58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1" y="56"/>
                    <a:pt x="36" y="58"/>
                    <a:pt x="31" y="58"/>
                  </a:cubicBezTo>
                  <a:cubicBezTo>
                    <a:pt x="27" y="58"/>
                    <a:pt x="22" y="56"/>
                    <a:pt x="19" y="52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36"/>
                    <a:pt x="0" y="31"/>
                    <a:pt x="0" y="27"/>
                  </a:cubicBezTo>
                  <a:cubicBezTo>
                    <a:pt x="0" y="22"/>
                    <a:pt x="2" y="17"/>
                    <a:pt x="6" y="1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8" y="1"/>
                    <a:pt x="23" y="0"/>
                    <a:pt x="28" y="0"/>
                  </a:cubicBezTo>
                  <a:cubicBezTo>
                    <a:pt x="32" y="0"/>
                    <a:pt x="37" y="2"/>
                    <a:pt x="40" y="5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7" y="21"/>
                    <a:pt x="58" y="26"/>
                    <a:pt x="58" y="31"/>
                  </a:cubicBezTo>
                  <a:cubicBezTo>
                    <a:pt x="58" y="36"/>
                    <a:pt x="56" y="40"/>
                    <a:pt x="53" y="44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62" y="46"/>
                    <a:pt x="66" y="44"/>
                    <a:pt x="71" y="44"/>
                  </a:cubicBezTo>
                  <a:cubicBezTo>
                    <a:pt x="76" y="44"/>
                    <a:pt x="81" y="46"/>
                    <a:pt x="84" y="49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100" y="65"/>
                    <a:pt x="102" y="70"/>
                    <a:pt x="102" y="75"/>
                  </a:cubicBezTo>
                  <a:cubicBezTo>
                    <a:pt x="102" y="79"/>
                    <a:pt x="100" y="84"/>
                    <a:pt x="97" y="87"/>
                  </a:cubicBezTo>
                  <a:close/>
                  <a:moveTo>
                    <a:pt x="45" y="26"/>
                  </a:moveTo>
                  <a:cubicBezTo>
                    <a:pt x="32" y="13"/>
                    <a:pt x="32" y="13"/>
                    <a:pt x="32" y="13"/>
                  </a:cubicBezTo>
                  <a:cubicBezTo>
                    <a:pt x="31" y="12"/>
                    <a:pt x="29" y="12"/>
                    <a:pt x="28" y="12"/>
                  </a:cubicBezTo>
                  <a:cubicBezTo>
                    <a:pt x="26" y="12"/>
                    <a:pt x="24" y="12"/>
                    <a:pt x="23" y="1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4"/>
                    <a:pt x="12" y="25"/>
                    <a:pt x="12" y="27"/>
                  </a:cubicBezTo>
                  <a:cubicBezTo>
                    <a:pt x="12" y="28"/>
                    <a:pt x="13" y="30"/>
                    <a:pt x="14" y="31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5"/>
                    <a:pt x="30" y="46"/>
                    <a:pt x="31" y="46"/>
                  </a:cubicBezTo>
                  <a:cubicBezTo>
                    <a:pt x="33" y="46"/>
                    <a:pt x="35" y="45"/>
                    <a:pt x="36" y="44"/>
                  </a:cubicBezTo>
                  <a:cubicBezTo>
                    <a:pt x="34" y="42"/>
                    <a:pt x="31" y="40"/>
                    <a:pt x="31" y="37"/>
                  </a:cubicBezTo>
                  <a:cubicBezTo>
                    <a:pt x="31" y="33"/>
                    <a:pt x="34" y="31"/>
                    <a:pt x="37" y="31"/>
                  </a:cubicBezTo>
                  <a:cubicBezTo>
                    <a:pt x="41" y="31"/>
                    <a:pt x="42" y="33"/>
                    <a:pt x="44" y="35"/>
                  </a:cubicBezTo>
                  <a:cubicBezTo>
                    <a:pt x="46" y="34"/>
                    <a:pt x="46" y="32"/>
                    <a:pt x="46" y="31"/>
                  </a:cubicBezTo>
                  <a:cubicBezTo>
                    <a:pt x="46" y="29"/>
                    <a:pt x="46" y="27"/>
                    <a:pt x="45" y="26"/>
                  </a:cubicBezTo>
                  <a:close/>
                  <a:moveTo>
                    <a:pt x="89" y="70"/>
                  </a:moveTo>
                  <a:cubicBezTo>
                    <a:pt x="76" y="57"/>
                    <a:pt x="76" y="57"/>
                    <a:pt x="76" y="57"/>
                  </a:cubicBezTo>
                  <a:cubicBezTo>
                    <a:pt x="74" y="56"/>
                    <a:pt x="73" y="56"/>
                    <a:pt x="71" y="56"/>
                  </a:cubicBezTo>
                  <a:cubicBezTo>
                    <a:pt x="69" y="56"/>
                    <a:pt x="68" y="56"/>
                    <a:pt x="67" y="58"/>
                  </a:cubicBezTo>
                  <a:cubicBezTo>
                    <a:pt x="69" y="60"/>
                    <a:pt x="71" y="61"/>
                    <a:pt x="71" y="65"/>
                  </a:cubicBezTo>
                  <a:cubicBezTo>
                    <a:pt x="71" y="68"/>
                    <a:pt x="69" y="71"/>
                    <a:pt x="65" y="71"/>
                  </a:cubicBezTo>
                  <a:cubicBezTo>
                    <a:pt x="62" y="71"/>
                    <a:pt x="60" y="68"/>
                    <a:pt x="58" y="66"/>
                  </a:cubicBezTo>
                  <a:cubicBezTo>
                    <a:pt x="57" y="67"/>
                    <a:pt x="56" y="69"/>
                    <a:pt x="56" y="71"/>
                  </a:cubicBezTo>
                  <a:cubicBezTo>
                    <a:pt x="56" y="72"/>
                    <a:pt x="57" y="74"/>
                    <a:pt x="58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2" y="89"/>
                    <a:pt x="74" y="90"/>
                    <a:pt x="75" y="90"/>
                  </a:cubicBezTo>
                  <a:cubicBezTo>
                    <a:pt x="77" y="90"/>
                    <a:pt x="78" y="89"/>
                    <a:pt x="79" y="88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90" y="78"/>
                    <a:pt x="90" y="76"/>
                    <a:pt x="90" y="75"/>
                  </a:cubicBezTo>
                  <a:cubicBezTo>
                    <a:pt x="90" y="73"/>
                    <a:pt x="90" y="71"/>
                    <a:pt x="8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1">
              <a:extLst>
                <a:ext uri="{FF2B5EF4-FFF2-40B4-BE49-F238E27FC236}">
                  <a16:creationId xmlns:a16="http://schemas.microsoft.com/office/drawing/2014/main" id="{77E00F43-0DB8-78CD-6F78-756E80D1C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351" y="5114926"/>
              <a:ext cx="449263" cy="330200"/>
            </a:xfrm>
            <a:custGeom>
              <a:avLst/>
              <a:gdLst>
                <a:gd name="T0" fmla="*/ 96 w 120"/>
                <a:gd name="T1" fmla="*/ 88 h 88"/>
                <a:gd name="T2" fmla="*/ 28 w 120"/>
                <a:gd name="T3" fmla="*/ 88 h 88"/>
                <a:gd name="T4" fmla="*/ 0 w 120"/>
                <a:gd name="T5" fmla="*/ 60 h 88"/>
                <a:gd name="T6" fmla="*/ 16 w 120"/>
                <a:gd name="T7" fmla="*/ 34 h 88"/>
                <a:gd name="T8" fmla="*/ 16 w 120"/>
                <a:gd name="T9" fmla="*/ 32 h 88"/>
                <a:gd name="T10" fmla="*/ 48 w 120"/>
                <a:gd name="T11" fmla="*/ 0 h 88"/>
                <a:gd name="T12" fmla="*/ 78 w 120"/>
                <a:gd name="T13" fmla="*/ 20 h 88"/>
                <a:gd name="T14" fmla="*/ 88 w 120"/>
                <a:gd name="T15" fmla="*/ 16 h 88"/>
                <a:gd name="T16" fmla="*/ 104 w 120"/>
                <a:gd name="T17" fmla="*/ 32 h 88"/>
                <a:gd name="T18" fmla="*/ 101 w 120"/>
                <a:gd name="T19" fmla="*/ 40 h 88"/>
                <a:gd name="T20" fmla="*/ 120 w 120"/>
                <a:gd name="T21" fmla="*/ 64 h 88"/>
                <a:gd name="T22" fmla="*/ 96 w 120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88">
                  <a:moveTo>
                    <a:pt x="96" y="88"/>
                  </a:moveTo>
                  <a:cubicBezTo>
                    <a:pt x="28" y="88"/>
                    <a:pt x="28" y="88"/>
                    <a:pt x="28" y="88"/>
                  </a:cubicBezTo>
                  <a:cubicBezTo>
                    <a:pt x="13" y="88"/>
                    <a:pt x="0" y="75"/>
                    <a:pt x="0" y="60"/>
                  </a:cubicBezTo>
                  <a:cubicBezTo>
                    <a:pt x="0" y="48"/>
                    <a:pt x="7" y="39"/>
                    <a:pt x="16" y="34"/>
                  </a:cubicBezTo>
                  <a:cubicBezTo>
                    <a:pt x="16" y="33"/>
                    <a:pt x="16" y="33"/>
                    <a:pt x="16" y="32"/>
                  </a:cubicBezTo>
                  <a:cubicBezTo>
                    <a:pt x="16" y="14"/>
                    <a:pt x="30" y="0"/>
                    <a:pt x="48" y="0"/>
                  </a:cubicBezTo>
                  <a:cubicBezTo>
                    <a:pt x="61" y="0"/>
                    <a:pt x="73" y="8"/>
                    <a:pt x="78" y="20"/>
                  </a:cubicBezTo>
                  <a:cubicBezTo>
                    <a:pt x="80" y="17"/>
                    <a:pt x="84" y="16"/>
                    <a:pt x="88" y="16"/>
                  </a:cubicBezTo>
                  <a:cubicBezTo>
                    <a:pt x="97" y="16"/>
                    <a:pt x="104" y="23"/>
                    <a:pt x="104" y="32"/>
                  </a:cubicBezTo>
                  <a:cubicBezTo>
                    <a:pt x="104" y="35"/>
                    <a:pt x="103" y="38"/>
                    <a:pt x="101" y="40"/>
                  </a:cubicBezTo>
                  <a:cubicBezTo>
                    <a:pt x="112" y="43"/>
                    <a:pt x="120" y="52"/>
                    <a:pt x="120" y="64"/>
                  </a:cubicBezTo>
                  <a:cubicBezTo>
                    <a:pt x="120" y="77"/>
                    <a:pt x="109" y="88"/>
                    <a:pt x="96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2">
              <a:extLst>
                <a:ext uri="{FF2B5EF4-FFF2-40B4-BE49-F238E27FC236}">
                  <a16:creationId xmlns:a16="http://schemas.microsoft.com/office/drawing/2014/main" id="{5D1777A6-5B37-1C8E-96F8-1F07D702B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9913" y="5114926"/>
              <a:ext cx="360363" cy="360363"/>
            </a:xfrm>
            <a:custGeom>
              <a:avLst/>
              <a:gdLst>
                <a:gd name="T0" fmla="*/ 84 w 96"/>
                <a:gd name="T1" fmla="*/ 96 h 96"/>
                <a:gd name="T2" fmla="*/ 12 w 96"/>
                <a:gd name="T3" fmla="*/ 96 h 96"/>
                <a:gd name="T4" fmla="*/ 5 w 96"/>
                <a:gd name="T5" fmla="*/ 82 h 96"/>
                <a:gd name="T6" fmla="*/ 36 w 96"/>
                <a:gd name="T7" fmla="*/ 33 h 96"/>
                <a:gd name="T8" fmla="*/ 36 w 96"/>
                <a:gd name="T9" fmla="*/ 8 h 96"/>
                <a:gd name="T10" fmla="*/ 32 w 96"/>
                <a:gd name="T11" fmla="*/ 8 h 96"/>
                <a:gd name="T12" fmla="*/ 28 w 96"/>
                <a:gd name="T13" fmla="*/ 4 h 96"/>
                <a:gd name="T14" fmla="*/ 32 w 96"/>
                <a:gd name="T15" fmla="*/ 0 h 96"/>
                <a:gd name="T16" fmla="*/ 64 w 96"/>
                <a:gd name="T17" fmla="*/ 0 h 96"/>
                <a:gd name="T18" fmla="*/ 68 w 96"/>
                <a:gd name="T19" fmla="*/ 4 h 96"/>
                <a:gd name="T20" fmla="*/ 64 w 96"/>
                <a:gd name="T21" fmla="*/ 8 h 96"/>
                <a:gd name="T22" fmla="*/ 60 w 96"/>
                <a:gd name="T23" fmla="*/ 8 h 96"/>
                <a:gd name="T24" fmla="*/ 60 w 96"/>
                <a:gd name="T25" fmla="*/ 33 h 96"/>
                <a:gd name="T26" fmla="*/ 92 w 96"/>
                <a:gd name="T27" fmla="*/ 82 h 96"/>
                <a:gd name="T28" fmla="*/ 84 w 96"/>
                <a:gd name="T29" fmla="*/ 96 h 96"/>
                <a:gd name="T30" fmla="*/ 26 w 96"/>
                <a:gd name="T31" fmla="*/ 64 h 96"/>
                <a:gd name="T32" fmla="*/ 70 w 96"/>
                <a:gd name="T33" fmla="*/ 64 h 96"/>
                <a:gd name="T34" fmla="*/ 53 w 96"/>
                <a:gd name="T35" fmla="*/ 37 h 96"/>
                <a:gd name="T36" fmla="*/ 52 w 96"/>
                <a:gd name="T37" fmla="*/ 35 h 96"/>
                <a:gd name="T38" fmla="*/ 52 w 96"/>
                <a:gd name="T39" fmla="*/ 33 h 96"/>
                <a:gd name="T40" fmla="*/ 52 w 96"/>
                <a:gd name="T41" fmla="*/ 8 h 96"/>
                <a:gd name="T42" fmla="*/ 44 w 96"/>
                <a:gd name="T43" fmla="*/ 8 h 96"/>
                <a:gd name="T44" fmla="*/ 44 w 96"/>
                <a:gd name="T45" fmla="*/ 33 h 96"/>
                <a:gd name="T46" fmla="*/ 44 w 96"/>
                <a:gd name="T47" fmla="*/ 35 h 96"/>
                <a:gd name="T48" fmla="*/ 43 w 96"/>
                <a:gd name="T49" fmla="*/ 37 h 96"/>
                <a:gd name="T50" fmla="*/ 26 w 96"/>
                <a:gd name="T5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6">
                  <a:moveTo>
                    <a:pt x="84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3" y="96"/>
                    <a:pt x="0" y="90"/>
                    <a:pt x="5" y="8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28" y="6"/>
                    <a:pt x="28" y="4"/>
                  </a:cubicBezTo>
                  <a:cubicBezTo>
                    <a:pt x="28" y="1"/>
                    <a:pt x="30" y="0"/>
                    <a:pt x="3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8" y="1"/>
                    <a:pt x="68" y="4"/>
                  </a:cubicBezTo>
                  <a:cubicBezTo>
                    <a:pt x="68" y="6"/>
                    <a:pt x="66" y="8"/>
                    <a:pt x="64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92" y="82"/>
                    <a:pt x="92" y="82"/>
                    <a:pt x="92" y="82"/>
                  </a:cubicBezTo>
                  <a:cubicBezTo>
                    <a:pt x="96" y="90"/>
                    <a:pt x="93" y="96"/>
                    <a:pt x="84" y="96"/>
                  </a:cubicBezTo>
                  <a:close/>
                  <a:moveTo>
                    <a:pt x="26" y="64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3" y="37"/>
                    <a:pt x="43" y="37"/>
                    <a:pt x="43" y="37"/>
                  </a:cubicBezTo>
                  <a:lnTo>
                    <a:pt x="26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3">
              <a:extLst>
                <a:ext uri="{FF2B5EF4-FFF2-40B4-BE49-F238E27FC236}">
                  <a16:creationId xmlns:a16="http://schemas.microsoft.com/office/drawing/2014/main" id="{6CAEE3E4-A9CB-E592-D67C-690E34365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71101" y="5145088"/>
              <a:ext cx="423863" cy="330200"/>
            </a:xfrm>
            <a:custGeom>
              <a:avLst/>
              <a:gdLst>
                <a:gd name="T0" fmla="*/ 113 w 113"/>
                <a:gd name="T1" fmla="*/ 72 h 88"/>
                <a:gd name="T2" fmla="*/ 103 w 113"/>
                <a:gd name="T3" fmla="*/ 79 h 88"/>
                <a:gd name="T4" fmla="*/ 99 w 113"/>
                <a:gd name="T5" fmla="*/ 79 h 88"/>
                <a:gd name="T6" fmla="*/ 49 w 113"/>
                <a:gd name="T7" fmla="*/ 59 h 88"/>
                <a:gd name="T8" fmla="*/ 49 w 113"/>
                <a:gd name="T9" fmla="*/ 65 h 88"/>
                <a:gd name="T10" fmla="*/ 20 w 113"/>
                <a:gd name="T11" fmla="*/ 88 h 88"/>
                <a:gd name="T12" fmla="*/ 1 w 113"/>
                <a:gd name="T13" fmla="*/ 70 h 88"/>
                <a:gd name="T14" fmla="*/ 30 w 113"/>
                <a:gd name="T15" fmla="*/ 48 h 88"/>
                <a:gd name="T16" fmla="*/ 41 w 113"/>
                <a:gd name="T17" fmla="*/ 48 h 88"/>
                <a:gd name="T18" fmla="*/ 41 w 113"/>
                <a:gd name="T19" fmla="*/ 39 h 88"/>
                <a:gd name="T20" fmla="*/ 30 w 113"/>
                <a:gd name="T21" fmla="*/ 40 h 88"/>
                <a:gd name="T22" fmla="*/ 1 w 113"/>
                <a:gd name="T23" fmla="*/ 17 h 88"/>
                <a:gd name="T24" fmla="*/ 20 w 113"/>
                <a:gd name="T25" fmla="*/ 0 h 88"/>
                <a:gd name="T26" fmla="*/ 49 w 113"/>
                <a:gd name="T27" fmla="*/ 22 h 88"/>
                <a:gd name="T28" fmla="*/ 49 w 113"/>
                <a:gd name="T29" fmla="*/ 28 h 88"/>
                <a:gd name="T30" fmla="*/ 99 w 113"/>
                <a:gd name="T31" fmla="*/ 8 h 88"/>
                <a:gd name="T32" fmla="*/ 103 w 113"/>
                <a:gd name="T33" fmla="*/ 8 h 88"/>
                <a:gd name="T34" fmla="*/ 113 w 113"/>
                <a:gd name="T35" fmla="*/ 15 h 88"/>
                <a:gd name="T36" fmla="*/ 80 w 113"/>
                <a:gd name="T37" fmla="*/ 44 h 88"/>
                <a:gd name="T38" fmla="*/ 37 w 113"/>
                <a:gd name="T39" fmla="*/ 60 h 88"/>
                <a:gd name="T40" fmla="*/ 18 w 113"/>
                <a:gd name="T41" fmla="*/ 61 h 88"/>
                <a:gd name="T42" fmla="*/ 20 w 113"/>
                <a:gd name="T43" fmla="*/ 78 h 88"/>
                <a:gd name="T44" fmla="*/ 37 w 113"/>
                <a:gd name="T45" fmla="*/ 60 h 88"/>
                <a:gd name="T46" fmla="*/ 20 w 113"/>
                <a:gd name="T47" fmla="*/ 10 h 88"/>
                <a:gd name="T48" fmla="*/ 18 w 113"/>
                <a:gd name="T49" fmla="*/ 26 h 88"/>
                <a:gd name="T50" fmla="*/ 37 w 113"/>
                <a:gd name="T51" fmla="*/ 27 h 88"/>
                <a:gd name="T52" fmla="*/ 63 w 113"/>
                <a:gd name="T53" fmla="*/ 52 h 88"/>
                <a:gd name="T54" fmla="*/ 101 w 113"/>
                <a:gd name="T55" fmla="*/ 12 h 88"/>
                <a:gd name="T56" fmla="*/ 53 w 113"/>
                <a:gd name="T57" fmla="*/ 46 h 88"/>
                <a:gd name="T58" fmla="*/ 43 w 113"/>
                <a:gd name="T59" fmla="*/ 52 h 88"/>
                <a:gd name="T60" fmla="*/ 45 w 113"/>
                <a:gd name="T61" fmla="*/ 54 h 88"/>
                <a:gd name="T62" fmla="*/ 57 w 113"/>
                <a:gd name="T63" fmla="*/ 50 h 88"/>
                <a:gd name="T64" fmla="*/ 49 w 113"/>
                <a:gd name="T65" fmla="*/ 39 h 88"/>
                <a:gd name="T66" fmla="*/ 51 w 113"/>
                <a:gd name="T67" fmla="*/ 35 h 88"/>
                <a:gd name="T68" fmla="*/ 47 w 113"/>
                <a:gd name="T69" fmla="*/ 32 h 88"/>
                <a:gd name="T70" fmla="*/ 44 w 113"/>
                <a:gd name="T71" fmla="*/ 35 h 88"/>
                <a:gd name="T72" fmla="*/ 43 w 113"/>
                <a:gd name="T73" fmla="*/ 36 h 88"/>
                <a:gd name="T74" fmla="*/ 65 w 113"/>
                <a:gd name="T75" fmla="*/ 44 h 88"/>
                <a:gd name="T76" fmla="*/ 57 w 113"/>
                <a:gd name="T77" fmla="*/ 44 h 88"/>
                <a:gd name="T78" fmla="*/ 65 w 113"/>
                <a:gd name="T79" fmla="*/ 44 h 88"/>
                <a:gd name="T80" fmla="*/ 76 w 113"/>
                <a:gd name="T81" fmla="*/ 46 h 88"/>
                <a:gd name="T82" fmla="*/ 64 w 113"/>
                <a:gd name="T83" fmla="*/ 55 h 88"/>
                <a:gd name="T84" fmla="*/ 109 w 113"/>
                <a:gd name="T85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" h="88">
                  <a:moveTo>
                    <a:pt x="111" y="68"/>
                  </a:moveTo>
                  <a:cubicBezTo>
                    <a:pt x="112" y="69"/>
                    <a:pt x="113" y="71"/>
                    <a:pt x="113" y="72"/>
                  </a:cubicBezTo>
                  <a:cubicBezTo>
                    <a:pt x="113" y="73"/>
                    <a:pt x="112" y="75"/>
                    <a:pt x="111" y="75"/>
                  </a:cubicBezTo>
                  <a:cubicBezTo>
                    <a:pt x="103" y="79"/>
                    <a:pt x="103" y="79"/>
                    <a:pt x="103" y="79"/>
                  </a:cubicBezTo>
                  <a:cubicBezTo>
                    <a:pt x="102" y="79"/>
                    <a:pt x="101" y="80"/>
                    <a:pt x="101" y="80"/>
                  </a:cubicBezTo>
                  <a:cubicBezTo>
                    <a:pt x="100" y="80"/>
                    <a:pt x="99" y="79"/>
                    <a:pt x="99" y="79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9"/>
                    <a:pt x="48" y="59"/>
                  </a:cubicBezTo>
                  <a:cubicBezTo>
                    <a:pt x="49" y="61"/>
                    <a:pt x="49" y="63"/>
                    <a:pt x="49" y="65"/>
                  </a:cubicBezTo>
                  <a:cubicBezTo>
                    <a:pt x="48" y="72"/>
                    <a:pt x="44" y="78"/>
                    <a:pt x="37" y="82"/>
                  </a:cubicBezTo>
                  <a:cubicBezTo>
                    <a:pt x="32" y="86"/>
                    <a:pt x="26" y="88"/>
                    <a:pt x="20" y="88"/>
                  </a:cubicBezTo>
                  <a:cubicBezTo>
                    <a:pt x="14" y="88"/>
                    <a:pt x="9" y="86"/>
                    <a:pt x="6" y="83"/>
                  </a:cubicBezTo>
                  <a:cubicBezTo>
                    <a:pt x="2" y="79"/>
                    <a:pt x="0" y="75"/>
                    <a:pt x="1" y="70"/>
                  </a:cubicBezTo>
                  <a:cubicBezTo>
                    <a:pt x="1" y="63"/>
                    <a:pt x="6" y="57"/>
                    <a:pt x="13" y="53"/>
                  </a:cubicBezTo>
                  <a:cubicBezTo>
                    <a:pt x="18" y="50"/>
                    <a:pt x="24" y="48"/>
                    <a:pt x="30" y="48"/>
                  </a:cubicBezTo>
                  <a:cubicBezTo>
                    <a:pt x="33" y="48"/>
                    <a:pt x="37" y="48"/>
                    <a:pt x="39" y="50"/>
                  </a:cubicBezTo>
                  <a:cubicBezTo>
                    <a:pt x="40" y="49"/>
                    <a:pt x="40" y="49"/>
                    <a:pt x="41" y="48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0" y="39"/>
                    <a:pt x="40" y="38"/>
                    <a:pt x="39" y="38"/>
                  </a:cubicBezTo>
                  <a:cubicBezTo>
                    <a:pt x="37" y="39"/>
                    <a:pt x="33" y="40"/>
                    <a:pt x="30" y="40"/>
                  </a:cubicBezTo>
                  <a:cubicBezTo>
                    <a:pt x="24" y="40"/>
                    <a:pt x="18" y="38"/>
                    <a:pt x="13" y="34"/>
                  </a:cubicBezTo>
                  <a:cubicBezTo>
                    <a:pt x="6" y="30"/>
                    <a:pt x="1" y="24"/>
                    <a:pt x="1" y="17"/>
                  </a:cubicBezTo>
                  <a:cubicBezTo>
                    <a:pt x="0" y="13"/>
                    <a:pt x="2" y="8"/>
                    <a:pt x="6" y="5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26" y="0"/>
                    <a:pt x="32" y="2"/>
                    <a:pt x="37" y="5"/>
                  </a:cubicBezTo>
                  <a:cubicBezTo>
                    <a:pt x="44" y="9"/>
                    <a:pt x="48" y="15"/>
                    <a:pt x="49" y="22"/>
                  </a:cubicBezTo>
                  <a:cubicBezTo>
                    <a:pt x="49" y="24"/>
                    <a:pt x="49" y="26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100" y="8"/>
                    <a:pt x="101" y="8"/>
                  </a:cubicBezTo>
                  <a:cubicBezTo>
                    <a:pt x="101" y="8"/>
                    <a:pt x="102" y="8"/>
                    <a:pt x="103" y="8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2" y="13"/>
                    <a:pt x="113" y="14"/>
                    <a:pt x="113" y="15"/>
                  </a:cubicBezTo>
                  <a:cubicBezTo>
                    <a:pt x="113" y="17"/>
                    <a:pt x="112" y="18"/>
                    <a:pt x="111" y="19"/>
                  </a:cubicBezTo>
                  <a:cubicBezTo>
                    <a:pt x="80" y="44"/>
                    <a:pt x="80" y="44"/>
                    <a:pt x="80" y="44"/>
                  </a:cubicBezTo>
                  <a:lnTo>
                    <a:pt x="111" y="68"/>
                  </a:lnTo>
                  <a:close/>
                  <a:moveTo>
                    <a:pt x="37" y="60"/>
                  </a:moveTo>
                  <a:cubicBezTo>
                    <a:pt x="35" y="58"/>
                    <a:pt x="33" y="58"/>
                    <a:pt x="30" y="58"/>
                  </a:cubicBezTo>
                  <a:cubicBezTo>
                    <a:pt x="26" y="58"/>
                    <a:pt x="22" y="59"/>
                    <a:pt x="18" y="61"/>
                  </a:cubicBezTo>
                  <a:cubicBezTo>
                    <a:pt x="11" y="66"/>
                    <a:pt x="9" y="72"/>
                    <a:pt x="13" y="75"/>
                  </a:cubicBezTo>
                  <a:cubicBezTo>
                    <a:pt x="14" y="77"/>
                    <a:pt x="17" y="78"/>
                    <a:pt x="20" y="78"/>
                  </a:cubicBezTo>
                  <a:cubicBezTo>
                    <a:pt x="23" y="78"/>
                    <a:pt x="28" y="76"/>
                    <a:pt x="32" y="74"/>
                  </a:cubicBezTo>
                  <a:cubicBezTo>
                    <a:pt x="38" y="70"/>
                    <a:pt x="41" y="63"/>
                    <a:pt x="37" y="60"/>
                  </a:cubicBezTo>
                  <a:close/>
                  <a:moveTo>
                    <a:pt x="32" y="13"/>
                  </a:moveTo>
                  <a:cubicBezTo>
                    <a:pt x="28" y="11"/>
                    <a:pt x="23" y="10"/>
                    <a:pt x="20" y="10"/>
                  </a:cubicBezTo>
                  <a:cubicBezTo>
                    <a:pt x="17" y="10"/>
                    <a:pt x="14" y="10"/>
                    <a:pt x="13" y="12"/>
                  </a:cubicBezTo>
                  <a:cubicBezTo>
                    <a:pt x="9" y="15"/>
                    <a:pt x="11" y="22"/>
                    <a:pt x="18" y="26"/>
                  </a:cubicBezTo>
                  <a:cubicBezTo>
                    <a:pt x="22" y="28"/>
                    <a:pt x="26" y="30"/>
                    <a:pt x="30" y="30"/>
                  </a:cubicBezTo>
                  <a:cubicBezTo>
                    <a:pt x="33" y="30"/>
                    <a:pt x="35" y="29"/>
                    <a:pt x="37" y="27"/>
                  </a:cubicBezTo>
                  <a:cubicBezTo>
                    <a:pt x="41" y="24"/>
                    <a:pt x="38" y="18"/>
                    <a:pt x="32" y="13"/>
                  </a:cubicBezTo>
                  <a:close/>
                  <a:moveTo>
                    <a:pt x="63" y="52"/>
                  </a:moveTo>
                  <a:cubicBezTo>
                    <a:pt x="109" y="16"/>
                    <a:pt x="109" y="16"/>
                    <a:pt x="109" y="16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2"/>
                    <a:pt x="44" y="52"/>
                    <a:pt x="44" y="52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57" y="50"/>
                    <a:pt x="57" y="50"/>
                    <a:pt x="57" y="50"/>
                  </a:cubicBezTo>
                  <a:lnTo>
                    <a:pt x="63" y="52"/>
                  </a:lnTo>
                  <a:close/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49" y="37"/>
                    <a:pt x="50" y="36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4" y="34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6"/>
                    <a:pt x="43" y="36"/>
                    <a:pt x="43" y="36"/>
                  </a:cubicBezTo>
                  <a:lnTo>
                    <a:pt x="49" y="39"/>
                  </a:lnTo>
                  <a:close/>
                  <a:moveTo>
                    <a:pt x="65" y="44"/>
                  </a:moveTo>
                  <a:cubicBezTo>
                    <a:pt x="65" y="46"/>
                    <a:pt x="63" y="48"/>
                    <a:pt x="61" y="48"/>
                  </a:cubicBezTo>
                  <a:cubicBezTo>
                    <a:pt x="59" y="48"/>
                    <a:pt x="57" y="46"/>
                    <a:pt x="57" y="44"/>
                  </a:cubicBezTo>
                  <a:cubicBezTo>
                    <a:pt x="57" y="41"/>
                    <a:pt x="59" y="40"/>
                    <a:pt x="61" y="40"/>
                  </a:cubicBezTo>
                  <a:cubicBezTo>
                    <a:pt x="63" y="40"/>
                    <a:pt x="65" y="41"/>
                    <a:pt x="65" y="44"/>
                  </a:cubicBezTo>
                  <a:close/>
                  <a:moveTo>
                    <a:pt x="109" y="72"/>
                  </a:moveTo>
                  <a:cubicBezTo>
                    <a:pt x="76" y="46"/>
                    <a:pt x="76" y="46"/>
                    <a:pt x="76" y="46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55"/>
                    <a:pt x="65" y="55"/>
                    <a:pt x="64" y="55"/>
                  </a:cubicBezTo>
                  <a:cubicBezTo>
                    <a:pt x="101" y="76"/>
                    <a:pt x="101" y="76"/>
                    <a:pt x="101" y="76"/>
                  </a:cubicBezTo>
                  <a:lnTo>
                    <a:pt x="10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4">
              <a:extLst>
                <a:ext uri="{FF2B5EF4-FFF2-40B4-BE49-F238E27FC236}">
                  <a16:creationId xmlns:a16="http://schemas.microsoft.com/office/drawing/2014/main" id="{8DA587BD-EF9A-30B0-E0D4-53BCDFD2E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0388" y="5084763"/>
              <a:ext cx="420688" cy="420688"/>
            </a:xfrm>
            <a:custGeom>
              <a:avLst/>
              <a:gdLst>
                <a:gd name="T0" fmla="*/ 112 w 112"/>
                <a:gd name="T1" fmla="*/ 30 h 112"/>
                <a:gd name="T2" fmla="*/ 112 w 112"/>
                <a:gd name="T3" fmla="*/ 106 h 112"/>
                <a:gd name="T4" fmla="*/ 106 w 112"/>
                <a:gd name="T5" fmla="*/ 112 h 112"/>
                <a:gd name="T6" fmla="*/ 46 w 112"/>
                <a:gd name="T7" fmla="*/ 112 h 112"/>
                <a:gd name="T8" fmla="*/ 40 w 112"/>
                <a:gd name="T9" fmla="*/ 106 h 112"/>
                <a:gd name="T10" fmla="*/ 40 w 112"/>
                <a:gd name="T11" fmla="*/ 88 h 112"/>
                <a:gd name="T12" fmla="*/ 6 w 112"/>
                <a:gd name="T13" fmla="*/ 88 h 112"/>
                <a:gd name="T14" fmla="*/ 0 w 112"/>
                <a:gd name="T15" fmla="*/ 82 h 112"/>
                <a:gd name="T16" fmla="*/ 0 w 112"/>
                <a:gd name="T17" fmla="*/ 40 h 112"/>
                <a:gd name="T18" fmla="*/ 4 w 112"/>
                <a:gd name="T19" fmla="*/ 29 h 112"/>
                <a:gd name="T20" fmla="*/ 30 w 112"/>
                <a:gd name="T21" fmla="*/ 4 h 112"/>
                <a:gd name="T22" fmla="*/ 40 w 112"/>
                <a:gd name="T23" fmla="*/ 0 h 112"/>
                <a:gd name="T24" fmla="*/ 66 w 112"/>
                <a:gd name="T25" fmla="*/ 0 h 112"/>
                <a:gd name="T26" fmla="*/ 72 w 112"/>
                <a:gd name="T27" fmla="*/ 6 h 112"/>
                <a:gd name="T28" fmla="*/ 72 w 112"/>
                <a:gd name="T29" fmla="*/ 26 h 112"/>
                <a:gd name="T30" fmla="*/ 80 w 112"/>
                <a:gd name="T31" fmla="*/ 24 h 112"/>
                <a:gd name="T32" fmla="*/ 106 w 112"/>
                <a:gd name="T33" fmla="*/ 24 h 112"/>
                <a:gd name="T34" fmla="*/ 112 w 112"/>
                <a:gd name="T35" fmla="*/ 30 h 112"/>
                <a:gd name="T36" fmla="*/ 64 w 112"/>
                <a:gd name="T37" fmla="*/ 34 h 112"/>
                <a:gd name="T38" fmla="*/ 64 w 112"/>
                <a:gd name="T39" fmla="*/ 8 h 112"/>
                <a:gd name="T40" fmla="*/ 40 w 112"/>
                <a:gd name="T41" fmla="*/ 8 h 112"/>
                <a:gd name="T42" fmla="*/ 40 w 112"/>
                <a:gd name="T43" fmla="*/ 34 h 112"/>
                <a:gd name="T44" fmla="*/ 34 w 112"/>
                <a:gd name="T45" fmla="*/ 40 h 112"/>
                <a:gd name="T46" fmla="*/ 8 w 112"/>
                <a:gd name="T47" fmla="*/ 40 h 112"/>
                <a:gd name="T48" fmla="*/ 8 w 112"/>
                <a:gd name="T49" fmla="*/ 80 h 112"/>
                <a:gd name="T50" fmla="*/ 40 w 112"/>
                <a:gd name="T51" fmla="*/ 80 h 112"/>
                <a:gd name="T52" fmla="*/ 40 w 112"/>
                <a:gd name="T53" fmla="*/ 64 h 112"/>
                <a:gd name="T54" fmla="*/ 44 w 112"/>
                <a:gd name="T55" fmla="*/ 53 h 112"/>
                <a:gd name="T56" fmla="*/ 64 w 112"/>
                <a:gd name="T57" fmla="*/ 34 h 112"/>
                <a:gd name="T58" fmla="*/ 13 w 112"/>
                <a:gd name="T59" fmla="*/ 32 h 112"/>
                <a:gd name="T60" fmla="*/ 32 w 112"/>
                <a:gd name="T61" fmla="*/ 32 h 112"/>
                <a:gd name="T62" fmla="*/ 32 w 112"/>
                <a:gd name="T63" fmla="*/ 13 h 112"/>
                <a:gd name="T64" fmla="*/ 13 w 112"/>
                <a:gd name="T65" fmla="*/ 32 h 112"/>
                <a:gd name="T66" fmla="*/ 104 w 112"/>
                <a:gd name="T67" fmla="*/ 32 h 112"/>
                <a:gd name="T68" fmla="*/ 80 w 112"/>
                <a:gd name="T69" fmla="*/ 32 h 112"/>
                <a:gd name="T70" fmla="*/ 80 w 112"/>
                <a:gd name="T71" fmla="*/ 58 h 112"/>
                <a:gd name="T72" fmla="*/ 74 w 112"/>
                <a:gd name="T73" fmla="*/ 64 h 112"/>
                <a:gd name="T74" fmla="*/ 48 w 112"/>
                <a:gd name="T75" fmla="*/ 64 h 112"/>
                <a:gd name="T76" fmla="*/ 48 w 112"/>
                <a:gd name="T77" fmla="*/ 104 h 112"/>
                <a:gd name="T78" fmla="*/ 104 w 112"/>
                <a:gd name="T79" fmla="*/ 104 h 112"/>
                <a:gd name="T80" fmla="*/ 104 w 112"/>
                <a:gd name="T81" fmla="*/ 32 h 112"/>
                <a:gd name="T82" fmla="*/ 53 w 112"/>
                <a:gd name="T83" fmla="*/ 56 h 112"/>
                <a:gd name="T84" fmla="*/ 72 w 112"/>
                <a:gd name="T85" fmla="*/ 56 h 112"/>
                <a:gd name="T86" fmla="*/ 72 w 112"/>
                <a:gd name="T87" fmla="*/ 37 h 112"/>
                <a:gd name="T88" fmla="*/ 53 w 112"/>
                <a:gd name="T89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12">
                  <a:moveTo>
                    <a:pt x="112" y="30"/>
                  </a:moveTo>
                  <a:cubicBezTo>
                    <a:pt x="112" y="106"/>
                    <a:pt x="112" y="106"/>
                    <a:pt x="112" y="106"/>
                  </a:cubicBezTo>
                  <a:cubicBezTo>
                    <a:pt x="112" y="109"/>
                    <a:pt x="109" y="112"/>
                    <a:pt x="10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2"/>
                    <a:pt x="40" y="109"/>
                    <a:pt x="40" y="106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2" y="88"/>
                    <a:pt x="0" y="85"/>
                    <a:pt x="0" y="8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6"/>
                    <a:pt x="2" y="32"/>
                    <a:pt x="4" y="2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2" y="2"/>
                    <a:pt x="36" y="0"/>
                    <a:pt x="4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4" y="25"/>
                    <a:pt x="77" y="24"/>
                    <a:pt x="80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9" y="24"/>
                    <a:pt x="112" y="26"/>
                    <a:pt x="112" y="30"/>
                  </a:cubicBezTo>
                  <a:close/>
                  <a:moveTo>
                    <a:pt x="64" y="34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7"/>
                    <a:pt x="37" y="40"/>
                    <a:pt x="34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0"/>
                    <a:pt x="42" y="56"/>
                    <a:pt x="44" y="53"/>
                  </a:cubicBezTo>
                  <a:lnTo>
                    <a:pt x="64" y="34"/>
                  </a:lnTo>
                  <a:close/>
                  <a:moveTo>
                    <a:pt x="13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13"/>
                    <a:pt x="32" y="13"/>
                    <a:pt x="32" y="13"/>
                  </a:cubicBezTo>
                  <a:lnTo>
                    <a:pt x="13" y="32"/>
                  </a:lnTo>
                  <a:close/>
                  <a:moveTo>
                    <a:pt x="104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61"/>
                    <a:pt x="77" y="64"/>
                    <a:pt x="74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04" y="32"/>
                  </a:lnTo>
                  <a:close/>
                  <a:moveTo>
                    <a:pt x="53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37"/>
                    <a:pt x="72" y="37"/>
                    <a:pt x="72" y="37"/>
                  </a:cubicBezTo>
                  <a:lnTo>
                    <a:pt x="53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5">
              <a:extLst>
                <a:ext uri="{FF2B5EF4-FFF2-40B4-BE49-F238E27FC236}">
                  <a16:creationId xmlns:a16="http://schemas.microsoft.com/office/drawing/2014/main" id="{36C54F97-EC4D-AB81-6C22-5591403CE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263" y="5862638"/>
              <a:ext cx="327025" cy="357188"/>
            </a:xfrm>
            <a:custGeom>
              <a:avLst/>
              <a:gdLst>
                <a:gd name="T0" fmla="*/ 70 w 87"/>
                <a:gd name="T1" fmla="*/ 95 h 95"/>
                <a:gd name="T2" fmla="*/ 55 w 87"/>
                <a:gd name="T3" fmla="*/ 89 h 95"/>
                <a:gd name="T4" fmla="*/ 7 w 87"/>
                <a:gd name="T5" fmla="*/ 41 h 95"/>
                <a:gd name="T6" fmla="*/ 0 w 87"/>
                <a:gd name="T7" fmla="*/ 24 h 95"/>
                <a:gd name="T8" fmla="*/ 24 w 87"/>
                <a:gd name="T9" fmla="*/ 0 h 95"/>
                <a:gd name="T10" fmla="*/ 41 w 87"/>
                <a:gd name="T11" fmla="*/ 7 h 95"/>
                <a:gd name="T12" fmla="*/ 78 w 87"/>
                <a:gd name="T13" fmla="*/ 45 h 95"/>
                <a:gd name="T14" fmla="*/ 79 w 87"/>
                <a:gd name="T15" fmla="*/ 46 h 95"/>
                <a:gd name="T16" fmla="*/ 74 w 87"/>
                <a:gd name="T17" fmla="*/ 51 h 95"/>
                <a:gd name="T18" fmla="*/ 73 w 87"/>
                <a:gd name="T19" fmla="*/ 50 h 95"/>
                <a:gd name="T20" fmla="*/ 35 w 87"/>
                <a:gd name="T21" fmla="*/ 12 h 95"/>
                <a:gd name="T22" fmla="*/ 24 w 87"/>
                <a:gd name="T23" fmla="*/ 8 h 95"/>
                <a:gd name="T24" fmla="*/ 8 w 87"/>
                <a:gd name="T25" fmla="*/ 24 h 95"/>
                <a:gd name="T26" fmla="*/ 13 w 87"/>
                <a:gd name="T27" fmla="*/ 35 h 95"/>
                <a:gd name="T28" fmla="*/ 61 w 87"/>
                <a:gd name="T29" fmla="*/ 83 h 95"/>
                <a:gd name="T30" fmla="*/ 70 w 87"/>
                <a:gd name="T31" fmla="*/ 87 h 95"/>
                <a:gd name="T32" fmla="*/ 79 w 87"/>
                <a:gd name="T33" fmla="*/ 78 h 95"/>
                <a:gd name="T34" fmla="*/ 75 w 87"/>
                <a:gd name="T35" fmla="*/ 69 h 95"/>
                <a:gd name="T36" fmla="*/ 39 w 87"/>
                <a:gd name="T37" fmla="*/ 33 h 95"/>
                <a:gd name="T38" fmla="*/ 35 w 87"/>
                <a:gd name="T39" fmla="*/ 31 h 95"/>
                <a:gd name="T40" fmla="*/ 31 w 87"/>
                <a:gd name="T41" fmla="*/ 35 h 95"/>
                <a:gd name="T42" fmla="*/ 33 w 87"/>
                <a:gd name="T43" fmla="*/ 39 h 95"/>
                <a:gd name="T44" fmla="*/ 58 w 87"/>
                <a:gd name="T45" fmla="*/ 65 h 95"/>
                <a:gd name="T46" fmla="*/ 59 w 87"/>
                <a:gd name="T47" fmla="*/ 66 h 95"/>
                <a:gd name="T48" fmla="*/ 54 w 87"/>
                <a:gd name="T49" fmla="*/ 71 h 95"/>
                <a:gd name="T50" fmla="*/ 53 w 87"/>
                <a:gd name="T51" fmla="*/ 70 h 95"/>
                <a:gd name="T52" fmla="*/ 27 w 87"/>
                <a:gd name="T53" fmla="*/ 45 h 95"/>
                <a:gd name="T54" fmla="*/ 23 w 87"/>
                <a:gd name="T55" fmla="*/ 35 h 95"/>
                <a:gd name="T56" fmla="*/ 36 w 87"/>
                <a:gd name="T57" fmla="*/ 23 h 95"/>
                <a:gd name="T58" fmla="*/ 45 w 87"/>
                <a:gd name="T59" fmla="*/ 27 h 95"/>
                <a:gd name="T60" fmla="*/ 81 w 87"/>
                <a:gd name="T61" fmla="*/ 63 h 95"/>
                <a:gd name="T62" fmla="*/ 87 w 87"/>
                <a:gd name="T63" fmla="*/ 78 h 95"/>
                <a:gd name="T64" fmla="*/ 70 w 87"/>
                <a:gd name="T6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" h="95">
                  <a:moveTo>
                    <a:pt x="70" y="95"/>
                  </a:moveTo>
                  <a:cubicBezTo>
                    <a:pt x="65" y="95"/>
                    <a:pt x="59" y="93"/>
                    <a:pt x="55" y="8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36"/>
                    <a:pt x="0" y="30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0" y="0"/>
                    <a:pt x="36" y="2"/>
                    <a:pt x="41" y="7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79" y="45"/>
                    <a:pt x="79" y="46"/>
                    <a:pt x="79" y="46"/>
                  </a:cubicBezTo>
                  <a:cubicBezTo>
                    <a:pt x="79" y="47"/>
                    <a:pt x="76" y="51"/>
                    <a:pt x="74" y="51"/>
                  </a:cubicBezTo>
                  <a:cubicBezTo>
                    <a:pt x="74" y="51"/>
                    <a:pt x="73" y="51"/>
                    <a:pt x="73" y="5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2" y="9"/>
                    <a:pt x="28" y="8"/>
                    <a:pt x="24" y="8"/>
                  </a:cubicBezTo>
                  <a:cubicBezTo>
                    <a:pt x="15" y="8"/>
                    <a:pt x="8" y="15"/>
                    <a:pt x="8" y="24"/>
                  </a:cubicBezTo>
                  <a:cubicBezTo>
                    <a:pt x="8" y="28"/>
                    <a:pt x="10" y="32"/>
                    <a:pt x="13" y="35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3" y="86"/>
                    <a:pt x="67" y="87"/>
                    <a:pt x="70" y="87"/>
                  </a:cubicBezTo>
                  <a:cubicBezTo>
                    <a:pt x="75" y="87"/>
                    <a:pt x="79" y="83"/>
                    <a:pt x="79" y="78"/>
                  </a:cubicBezTo>
                  <a:cubicBezTo>
                    <a:pt x="79" y="75"/>
                    <a:pt x="78" y="71"/>
                    <a:pt x="75" y="6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2"/>
                    <a:pt x="37" y="31"/>
                    <a:pt x="35" y="31"/>
                  </a:cubicBezTo>
                  <a:cubicBezTo>
                    <a:pt x="33" y="31"/>
                    <a:pt x="31" y="33"/>
                    <a:pt x="31" y="35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9" y="65"/>
                    <a:pt x="59" y="66"/>
                    <a:pt x="59" y="66"/>
                  </a:cubicBezTo>
                  <a:cubicBezTo>
                    <a:pt x="59" y="67"/>
                    <a:pt x="55" y="71"/>
                    <a:pt x="54" y="71"/>
                  </a:cubicBezTo>
                  <a:cubicBezTo>
                    <a:pt x="54" y="71"/>
                    <a:pt x="53" y="71"/>
                    <a:pt x="53" y="70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2"/>
                    <a:pt x="23" y="39"/>
                    <a:pt x="23" y="35"/>
                  </a:cubicBezTo>
                  <a:cubicBezTo>
                    <a:pt x="23" y="29"/>
                    <a:pt x="29" y="23"/>
                    <a:pt x="36" y="23"/>
                  </a:cubicBezTo>
                  <a:cubicBezTo>
                    <a:pt x="39" y="23"/>
                    <a:pt x="42" y="25"/>
                    <a:pt x="45" y="27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5" y="67"/>
                    <a:pt x="87" y="73"/>
                    <a:pt x="87" y="78"/>
                  </a:cubicBezTo>
                  <a:cubicBezTo>
                    <a:pt x="87" y="88"/>
                    <a:pt x="80" y="95"/>
                    <a:pt x="70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6">
              <a:extLst>
                <a:ext uri="{FF2B5EF4-FFF2-40B4-BE49-F238E27FC236}">
                  <a16:creationId xmlns:a16="http://schemas.microsoft.com/office/drawing/2014/main" id="{94F2546E-6AB3-BC03-9CED-D265F12B8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6088" y="5862638"/>
              <a:ext cx="360363" cy="357188"/>
            </a:xfrm>
            <a:custGeom>
              <a:avLst/>
              <a:gdLst>
                <a:gd name="T0" fmla="*/ 96 w 96"/>
                <a:gd name="T1" fmla="*/ 90 h 95"/>
                <a:gd name="T2" fmla="*/ 90 w 96"/>
                <a:gd name="T3" fmla="*/ 95 h 95"/>
                <a:gd name="T4" fmla="*/ 6 w 96"/>
                <a:gd name="T5" fmla="*/ 95 h 95"/>
                <a:gd name="T6" fmla="*/ 0 w 96"/>
                <a:gd name="T7" fmla="*/ 90 h 95"/>
                <a:gd name="T8" fmla="*/ 0 w 96"/>
                <a:gd name="T9" fmla="*/ 6 h 95"/>
                <a:gd name="T10" fmla="*/ 6 w 96"/>
                <a:gd name="T11" fmla="*/ 0 h 95"/>
                <a:gd name="T12" fmla="*/ 64 w 96"/>
                <a:gd name="T13" fmla="*/ 0 h 95"/>
                <a:gd name="T14" fmla="*/ 74 w 96"/>
                <a:gd name="T15" fmla="*/ 4 h 95"/>
                <a:gd name="T16" fmla="*/ 91 w 96"/>
                <a:gd name="T17" fmla="*/ 21 h 95"/>
                <a:gd name="T18" fmla="*/ 96 w 96"/>
                <a:gd name="T19" fmla="*/ 32 h 95"/>
                <a:gd name="T20" fmla="*/ 96 w 96"/>
                <a:gd name="T21" fmla="*/ 90 h 95"/>
                <a:gd name="T22" fmla="*/ 88 w 96"/>
                <a:gd name="T23" fmla="*/ 88 h 95"/>
                <a:gd name="T24" fmla="*/ 88 w 96"/>
                <a:gd name="T25" fmla="*/ 32 h 95"/>
                <a:gd name="T26" fmla="*/ 86 w 96"/>
                <a:gd name="T27" fmla="*/ 27 h 95"/>
                <a:gd name="T28" fmla="*/ 68 w 96"/>
                <a:gd name="T29" fmla="*/ 9 h 95"/>
                <a:gd name="T30" fmla="*/ 64 w 96"/>
                <a:gd name="T31" fmla="*/ 8 h 95"/>
                <a:gd name="T32" fmla="*/ 64 w 96"/>
                <a:gd name="T33" fmla="*/ 34 h 95"/>
                <a:gd name="T34" fmla="*/ 58 w 96"/>
                <a:gd name="T35" fmla="*/ 40 h 95"/>
                <a:gd name="T36" fmla="*/ 22 w 96"/>
                <a:gd name="T37" fmla="*/ 40 h 95"/>
                <a:gd name="T38" fmla="*/ 16 w 96"/>
                <a:gd name="T39" fmla="*/ 34 h 95"/>
                <a:gd name="T40" fmla="*/ 16 w 96"/>
                <a:gd name="T41" fmla="*/ 8 h 95"/>
                <a:gd name="T42" fmla="*/ 8 w 96"/>
                <a:gd name="T43" fmla="*/ 8 h 95"/>
                <a:gd name="T44" fmla="*/ 8 w 96"/>
                <a:gd name="T45" fmla="*/ 88 h 95"/>
                <a:gd name="T46" fmla="*/ 16 w 96"/>
                <a:gd name="T47" fmla="*/ 88 h 95"/>
                <a:gd name="T48" fmla="*/ 16 w 96"/>
                <a:gd name="T49" fmla="*/ 62 h 95"/>
                <a:gd name="T50" fmla="*/ 22 w 96"/>
                <a:gd name="T51" fmla="*/ 56 h 95"/>
                <a:gd name="T52" fmla="*/ 74 w 96"/>
                <a:gd name="T53" fmla="*/ 56 h 95"/>
                <a:gd name="T54" fmla="*/ 80 w 96"/>
                <a:gd name="T55" fmla="*/ 62 h 95"/>
                <a:gd name="T56" fmla="*/ 80 w 96"/>
                <a:gd name="T57" fmla="*/ 88 h 95"/>
                <a:gd name="T58" fmla="*/ 88 w 96"/>
                <a:gd name="T59" fmla="*/ 88 h 95"/>
                <a:gd name="T60" fmla="*/ 72 w 96"/>
                <a:gd name="T61" fmla="*/ 88 h 95"/>
                <a:gd name="T62" fmla="*/ 72 w 96"/>
                <a:gd name="T63" fmla="*/ 64 h 95"/>
                <a:gd name="T64" fmla="*/ 24 w 96"/>
                <a:gd name="T65" fmla="*/ 64 h 95"/>
                <a:gd name="T66" fmla="*/ 24 w 96"/>
                <a:gd name="T67" fmla="*/ 88 h 95"/>
                <a:gd name="T68" fmla="*/ 72 w 96"/>
                <a:gd name="T69" fmla="*/ 88 h 95"/>
                <a:gd name="T70" fmla="*/ 56 w 96"/>
                <a:gd name="T71" fmla="*/ 10 h 95"/>
                <a:gd name="T72" fmla="*/ 54 w 96"/>
                <a:gd name="T73" fmla="*/ 8 h 95"/>
                <a:gd name="T74" fmla="*/ 42 w 96"/>
                <a:gd name="T75" fmla="*/ 8 h 95"/>
                <a:gd name="T76" fmla="*/ 40 w 96"/>
                <a:gd name="T77" fmla="*/ 10 h 95"/>
                <a:gd name="T78" fmla="*/ 40 w 96"/>
                <a:gd name="T79" fmla="*/ 30 h 95"/>
                <a:gd name="T80" fmla="*/ 42 w 96"/>
                <a:gd name="T81" fmla="*/ 32 h 95"/>
                <a:gd name="T82" fmla="*/ 54 w 96"/>
                <a:gd name="T83" fmla="*/ 32 h 95"/>
                <a:gd name="T84" fmla="*/ 56 w 96"/>
                <a:gd name="T85" fmla="*/ 30 h 95"/>
                <a:gd name="T86" fmla="*/ 56 w 96"/>
                <a:gd name="T87" fmla="*/ 1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5">
                  <a:moveTo>
                    <a:pt x="96" y="90"/>
                  </a:moveTo>
                  <a:cubicBezTo>
                    <a:pt x="96" y="93"/>
                    <a:pt x="93" y="95"/>
                    <a:pt x="90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2" y="95"/>
                    <a:pt x="0" y="93"/>
                    <a:pt x="0" y="9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72" y="1"/>
                    <a:pt x="74" y="4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4" y="24"/>
                    <a:pt x="96" y="28"/>
                    <a:pt x="96" y="32"/>
                  </a:cubicBezTo>
                  <a:lnTo>
                    <a:pt x="96" y="90"/>
                  </a:lnTo>
                  <a:close/>
                  <a:moveTo>
                    <a:pt x="88" y="88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88" y="30"/>
                    <a:pt x="87" y="28"/>
                    <a:pt x="86" y="27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5" y="8"/>
                    <a:pt x="64" y="8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7"/>
                    <a:pt x="61" y="40"/>
                    <a:pt x="58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8" y="40"/>
                    <a:pt x="16" y="37"/>
                    <a:pt x="16" y="3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58"/>
                    <a:pt x="18" y="56"/>
                    <a:pt x="22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6"/>
                    <a:pt x="80" y="58"/>
                    <a:pt x="80" y="62"/>
                  </a:cubicBezTo>
                  <a:cubicBezTo>
                    <a:pt x="80" y="88"/>
                    <a:pt x="80" y="88"/>
                    <a:pt x="80" y="88"/>
                  </a:cubicBezTo>
                  <a:lnTo>
                    <a:pt x="88" y="88"/>
                  </a:lnTo>
                  <a:close/>
                  <a:moveTo>
                    <a:pt x="72" y="88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88"/>
                    <a:pt x="24" y="88"/>
                    <a:pt x="24" y="88"/>
                  </a:cubicBezTo>
                  <a:lnTo>
                    <a:pt x="72" y="88"/>
                  </a:lnTo>
                  <a:close/>
                  <a:moveTo>
                    <a:pt x="56" y="10"/>
                  </a:moveTo>
                  <a:cubicBezTo>
                    <a:pt x="56" y="9"/>
                    <a:pt x="55" y="8"/>
                    <a:pt x="5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0" y="9"/>
                    <a:pt x="40" y="1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1"/>
                    <a:pt x="41" y="32"/>
                    <a:pt x="42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6" y="31"/>
                    <a:pt x="56" y="30"/>
                  </a:cubicBezTo>
                  <a:lnTo>
                    <a:pt x="5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7">
              <a:extLst>
                <a:ext uri="{FF2B5EF4-FFF2-40B4-BE49-F238E27FC236}">
                  <a16:creationId xmlns:a16="http://schemas.microsoft.com/office/drawing/2014/main" id="{E871D28B-8AFF-3191-AF91-3B65740C4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4263" y="5832476"/>
              <a:ext cx="382588" cy="382588"/>
            </a:xfrm>
            <a:custGeom>
              <a:avLst/>
              <a:gdLst>
                <a:gd name="T0" fmla="*/ 99 w 102"/>
                <a:gd name="T1" fmla="*/ 20 h 102"/>
                <a:gd name="T2" fmla="*/ 19 w 102"/>
                <a:gd name="T3" fmla="*/ 101 h 102"/>
                <a:gd name="T4" fmla="*/ 16 w 102"/>
                <a:gd name="T5" fmla="*/ 102 h 102"/>
                <a:gd name="T6" fmla="*/ 13 w 102"/>
                <a:gd name="T7" fmla="*/ 101 h 102"/>
                <a:gd name="T8" fmla="*/ 1 w 102"/>
                <a:gd name="T9" fmla="*/ 88 h 102"/>
                <a:gd name="T10" fmla="*/ 0 w 102"/>
                <a:gd name="T11" fmla="*/ 86 h 102"/>
                <a:gd name="T12" fmla="*/ 1 w 102"/>
                <a:gd name="T13" fmla="*/ 83 h 102"/>
                <a:gd name="T14" fmla="*/ 81 w 102"/>
                <a:gd name="T15" fmla="*/ 2 h 102"/>
                <a:gd name="T16" fmla="*/ 84 w 102"/>
                <a:gd name="T17" fmla="*/ 1 h 102"/>
                <a:gd name="T18" fmla="*/ 87 w 102"/>
                <a:gd name="T19" fmla="*/ 2 h 102"/>
                <a:gd name="T20" fmla="*/ 99 w 102"/>
                <a:gd name="T21" fmla="*/ 15 h 102"/>
                <a:gd name="T22" fmla="*/ 100 w 102"/>
                <a:gd name="T23" fmla="*/ 18 h 102"/>
                <a:gd name="T24" fmla="*/ 99 w 102"/>
                <a:gd name="T25" fmla="*/ 20 h 102"/>
                <a:gd name="T26" fmla="*/ 22 w 102"/>
                <a:gd name="T27" fmla="*/ 8 h 102"/>
                <a:gd name="T28" fmla="*/ 16 w 102"/>
                <a:gd name="T29" fmla="*/ 9 h 102"/>
                <a:gd name="T30" fmla="*/ 14 w 102"/>
                <a:gd name="T31" fmla="*/ 16 h 102"/>
                <a:gd name="T32" fmla="*/ 12 w 102"/>
                <a:gd name="T33" fmla="*/ 9 h 102"/>
                <a:gd name="T34" fmla="*/ 6 w 102"/>
                <a:gd name="T35" fmla="*/ 8 h 102"/>
                <a:gd name="T36" fmla="*/ 12 w 102"/>
                <a:gd name="T37" fmla="*/ 6 h 102"/>
                <a:gd name="T38" fmla="*/ 14 w 102"/>
                <a:gd name="T39" fmla="*/ 0 h 102"/>
                <a:gd name="T40" fmla="*/ 16 w 102"/>
                <a:gd name="T41" fmla="*/ 6 h 102"/>
                <a:gd name="T42" fmla="*/ 22 w 102"/>
                <a:gd name="T43" fmla="*/ 8 h 102"/>
                <a:gd name="T44" fmla="*/ 50 w 102"/>
                <a:gd name="T45" fmla="*/ 20 h 102"/>
                <a:gd name="T46" fmla="*/ 38 w 102"/>
                <a:gd name="T47" fmla="*/ 23 h 102"/>
                <a:gd name="T48" fmla="*/ 34 w 102"/>
                <a:gd name="T49" fmla="*/ 36 h 102"/>
                <a:gd name="T50" fmla="*/ 30 w 102"/>
                <a:gd name="T51" fmla="*/ 23 h 102"/>
                <a:gd name="T52" fmla="*/ 18 w 102"/>
                <a:gd name="T53" fmla="*/ 20 h 102"/>
                <a:gd name="T54" fmla="*/ 30 w 102"/>
                <a:gd name="T55" fmla="*/ 16 h 102"/>
                <a:gd name="T56" fmla="*/ 34 w 102"/>
                <a:gd name="T57" fmla="*/ 4 h 102"/>
                <a:gd name="T58" fmla="*/ 38 w 102"/>
                <a:gd name="T59" fmla="*/ 16 h 102"/>
                <a:gd name="T60" fmla="*/ 50 w 102"/>
                <a:gd name="T61" fmla="*/ 20 h 102"/>
                <a:gd name="T62" fmla="*/ 62 w 102"/>
                <a:gd name="T63" fmla="*/ 8 h 102"/>
                <a:gd name="T64" fmla="*/ 56 w 102"/>
                <a:gd name="T65" fmla="*/ 9 h 102"/>
                <a:gd name="T66" fmla="*/ 54 w 102"/>
                <a:gd name="T67" fmla="*/ 16 h 102"/>
                <a:gd name="T68" fmla="*/ 52 w 102"/>
                <a:gd name="T69" fmla="*/ 9 h 102"/>
                <a:gd name="T70" fmla="*/ 46 w 102"/>
                <a:gd name="T71" fmla="*/ 8 h 102"/>
                <a:gd name="T72" fmla="*/ 52 w 102"/>
                <a:gd name="T73" fmla="*/ 6 h 102"/>
                <a:gd name="T74" fmla="*/ 54 w 102"/>
                <a:gd name="T75" fmla="*/ 0 h 102"/>
                <a:gd name="T76" fmla="*/ 56 w 102"/>
                <a:gd name="T77" fmla="*/ 6 h 102"/>
                <a:gd name="T78" fmla="*/ 62 w 102"/>
                <a:gd name="T79" fmla="*/ 8 h 102"/>
                <a:gd name="T80" fmla="*/ 90 w 102"/>
                <a:gd name="T81" fmla="*/ 18 h 102"/>
                <a:gd name="T82" fmla="*/ 84 w 102"/>
                <a:gd name="T83" fmla="*/ 11 h 102"/>
                <a:gd name="T84" fmla="*/ 65 w 102"/>
                <a:gd name="T85" fmla="*/ 29 h 102"/>
                <a:gd name="T86" fmla="*/ 72 w 102"/>
                <a:gd name="T87" fmla="*/ 36 h 102"/>
                <a:gd name="T88" fmla="*/ 90 w 102"/>
                <a:gd name="T89" fmla="*/ 18 h 102"/>
                <a:gd name="T90" fmla="*/ 102 w 102"/>
                <a:gd name="T91" fmla="*/ 48 h 102"/>
                <a:gd name="T92" fmla="*/ 96 w 102"/>
                <a:gd name="T93" fmla="*/ 49 h 102"/>
                <a:gd name="T94" fmla="*/ 94 w 102"/>
                <a:gd name="T95" fmla="*/ 56 h 102"/>
                <a:gd name="T96" fmla="*/ 92 w 102"/>
                <a:gd name="T97" fmla="*/ 49 h 102"/>
                <a:gd name="T98" fmla="*/ 86 w 102"/>
                <a:gd name="T99" fmla="*/ 48 h 102"/>
                <a:gd name="T100" fmla="*/ 92 w 102"/>
                <a:gd name="T101" fmla="*/ 46 h 102"/>
                <a:gd name="T102" fmla="*/ 94 w 102"/>
                <a:gd name="T103" fmla="*/ 40 h 102"/>
                <a:gd name="T104" fmla="*/ 96 w 102"/>
                <a:gd name="T105" fmla="*/ 46 h 102"/>
                <a:gd name="T106" fmla="*/ 102 w 102"/>
                <a:gd name="T107" fmla="*/ 4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2" h="102">
                  <a:moveTo>
                    <a:pt x="99" y="20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8" y="101"/>
                    <a:pt x="17" y="102"/>
                    <a:pt x="16" y="102"/>
                  </a:cubicBezTo>
                  <a:cubicBezTo>
                    <a:pt x="15" y="102"/>
                    <a:pt x="14" y="101"/>
                    <a:pt x="13" y="101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8"/>
                    <a:pt x="0" y="87"/>
                    <a:pt x="0" y="86"/>
                  </a:cubicBezTo>
                  <a:cubicBezTo>
                    <a:pt x="0" y="84"/>
                    <a:pt x="0" y="83"/>
                    <a:pt x="1" y="83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2" y="2"/>
                    <a:pt x="83" y="1"/>
                    <a:pt x="84" y="1"/>
                  </a:cubicBezTo>
                  <a:cubicBezTo>
                    <a:pt x="85" y="1"/>
                    <a:pt x="86" y="2"/>
                    <a:pt x="87" y="2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100" y="16"/>
                    <a:pt x="100" y="17"/>
                    <a:pt x="100" y="18"/>
                  </a:cubicBezTo>
                  <a:cubicBezTo>
                    <a:pt x="100" y="19"/>
                    <a:pt x="100" y="20"/>
                    <a:pt x="99" y="20"/>
                  </a:cubicBezTo>
                  <a:close/>
                  <a:moveTo>
                    <a:pt x="22" y="8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22" y="8"/>
                  </a:lnTo>
                  <a:close/>
                  <a:moveTo>
                    <a:pt x="50" y="20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16"/>
                    <a:pt x="38" y="16"/>
                    <a:pt x="38" y="16"/>
                  </a:cubicBezTo>
                  <a:lnTo>
                    <a:pt x="50" y="20"/>
                  </a:lnTo>
                  <a:close/>
                  <a:moveTo>
                    <a:pt x="62" y="8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62" y="8"/>
                  </a:lnTo>
                  <a:close/>
                  <a:moveTo>
                    <a:pt x="90" y="18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72" y="36"/>
                    <a:pt x="72" y="36"/>
                    <a:pt x="72" y="36"/>
                  </a:cubicBezTo>
                  <a:lnTo>
                    <a:pt x="90" y="18"/>
                  </a:lnTo>
                  <a:close/>
                  <a:moveTo>
                    <a:pt x="102" y="48"/>
                  </a:moveTo>
                  <a:cubicBezTo>
                    <a:pt x="96" y="49"/>
                    <a:pt x="96" y="49"/>
                    <a:pt x="96" y="49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46"/>
                    <a:pt x="96" y="46"/>
                    <a:pt x="96" y="46"/>
                  </a:cubicBezTo>
                  <a:lnTo>
                    <a:pt x="10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8">
              <a:extLst>
                <a:ext uri="{FF2B5EF4-FFF2-40B4-BE49-F238E27FC236}">
                  <a16:creationId xmlns:a16="http://schemas.microsoft.com/office/drawing/2014/main" id="{8185C2D0-BCC7-92D5-FF76-C8FBFF6C4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7676" y="5892801"/>
              <a:ext cx="406400" cy="327025"/>
            </a:xfrm>
            <a:custGeom>
              <a:avLst/>
              <a:gdLst>
                <a:gd name="T0" fmla="*/ 108 w 108"/>
                <a:gd name="T1" fmla="*/ 68 h 87"/>
                <a:gd name="T2" fmla="*/ 100 w 108"/>
                <a:gd name="T3" fmla="*/ 72 h 87"/>
                <a:gd name="T4" fmla="*/ 84 w 108"/>
                <a:gd name="T5" fmla="*/ 87 h 87"/>
                <a:gd name="T6" fmla="*/ 68 w 108"/>
                <a:gd name="T7" fmla="*/ 72 h 87"/>
                <a:gd name="T8" fmla="*/ 44 w 108"/>
                <a:gd name="T9" fmla="*/ 72 h 87"/>
                <a:gd name="T10" fmla="*/ 28 w 108"/>
                <a:gd name="T11" fmla="*/ 87 h 87"/>
                <a:gd name="T12" fmla="*/ 12 w 108"/>
                <a:gd name="T13" fmla="*/ 72 h 87"/>
                <a:gd name="T14" fmla="*/ 8 w 108"/>
                <a:gd name="T15" fmla="*/ 72 h 87"/>
                <a:gd name="T16" fmla="*/ 0 w 108"/>
                <a:gd name="T17" fmla="*/ 68 h 87"/>
                <a:gd name="T18" fmla="*/ 4 w 108"/>
                <a:gd name="T19" fmla="*/ 64 h 87"/>
                <a:gd name="T20" fmla="*/ 4 w 108"/>
                <a:gd name="T21" fmla="*/ 44 h 87"/>
                <a:gd name="T22" fmla="*/ 7 w 108"/>
                <a:gd name="T23" fmla="*/ 31 h 87"/>
                <a:gd name="T24" fmla="*/ 20 w 108"/>
                <a:gd name="T25" fmla="*/ 18 h 87"/>
                <a:gd name="T26" fmla="*/ 26 w 108"/>
                <a:gd name="T27" fmla="*/ 16 h 87"/>
                <a:gd name="T28" fmla="*/ 36 w 108"/>
                <a:gd name="T29" fmla="*/ 16 h 87"/>
                <a:gd name="T30" fmla="*/ 36 w 108"/>
                <a:gd name="T31" fmla="*/ 4 h 87"/>
                <a:gd name="T32" fmla="*/ 40 w 108"/>
                <a:gd name="T33" fmla="*/ 0 h 87"/>
                <a:gd name="T34" fmla="*/ 104 w 108"/>
                <a:gd name="T35" fmla="*/ 0 h 87"/>
                <a:gd name="T36" fmla="*/ 108 w 108"/>
                <a:gd name="T37" fmla="*/ 4 h 87"/>
                <a:gd name="T38" fmla="*/ 108 w 108"/>
                <a:gd name="T39" fmla="*/ 68 h 87"/>
                <a:gd name="T40" fmla="*/ 36 w 108"/>
                <a:gd name="T41" fmla="*/ 40 h 87"/>
                <a:gd name="T42" fmla="*/ 36 w 108"/>
                <a:gd name="T43" fmla="*/ 24 h 87"/>
                <a:gd name="T44" fmla="*/ 27 w 108"/>
                <a:gd name="T45" fmla="*/ 24 h 87"/>
                <a:gd name="T46" fmla="*/ 25 w 108"/>
                <a:gd name="T47" fmla="*/ 24 h 87"/>
                <a:gd name="T48" fmla="*/ 13 w 108"/>
                <a:gd name="T49" fmla="*/ 36 h 87"/>
                <a:gd name="T50" fmla="*/ 12 w 108"/>
                <a:gd name="T51" fmla="*/ 38 h 87"/>
                <a:gd name="T52" fmla="*/ 12 w 108"/>
                <a:gd name="T53" fmla="*/ 40 h 87"/>
                <a:gd name="T54" fmla="*/ 36 w 108"/>
                <a:gd name="T55" fmla="*/ 40 h 87"/>
                <a:gd name="T56" fmla="*/ 28 w 108"/>
                <a:gd name="T57" fmla="*/ 64 h 87"/>
                <a:gd name="T58" fmla="*/ 20 w 108"/>
                <a:gd name="T59" fmla="*/ 72 h 87"/>
                <a:gd name="T60" fmla="*/ 28 w 108"/>
                <a:gd name="T61" fmla="*/ 80 h 87"/>
                <a:gd name="T62" fmla="*/ 36 w 108"/>
                <a:gd name="T63" fmla="*/ 72 h 87"/>
                <a:gd name="T64" fmla="*/ 28 w 108"/>
                <a:gd name="T65" fmla="*/ 64 h 87"/>
                <a:gd name="T66" fmla="*/ 84 w 108"/>
                <a:gd name="T67" fmla="*/ 64 h 87"/>
                <a:gd name="T68" fmla="*/ 76 w 108"/>
                <a:gd name="T69" fmla="*/ 72 h 87"/>
                <a:gd name="T70" fmla="*/ 84 w 108"/>
                <a:gd name="T71" fmla="*/ 80 h 87"/>
                <a:gd name="T72" fmla="*/ 92 w 108"/>
                <a:gd name="T73" fmla="*/ 72 h 87"/>
                <a:gd name="T74" fmla="*/ 84 w 108"/>
                <a:gd name="T75" fmla="*/ 6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87">
                  <a:moveTo>
                    <a:pt x="108" y="68"/>
                  </a:moveTo>
                  <a:cubicBezTo>
                    <a:pt x="108" y="72"/>
                    <a:pt x="103" y="72"/>
                    <a:pt x="100" y="72"/>
                  </a:cubicBezTo>
                  <a:cubicBezTo>
                    <a:pt x="100" y="80"/>
                    <a:pt x="93" y="87"/>
                    <a:pt x="84" y="87"/>
                  </a:cubicBezTo>
                  <a:cubicBezTo>
                    <a:pt x="76" y="87"/>
                    <a:pt x="68" y="80"/>
                    <a:pt x="68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80"/>
                    <a:pt x="37" y="87"/>
                    <a:pt x="28" y="87"/>
                  </a:cubicBezTo>
                  <a:cubicBezTo>
                    <a:pt x="20" y="87"/>
                    <a:pt x="12" y="80"/>
                    <a:pt x="12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5" y="72"/>
                    <a:pt x="0" y="72"/>
                    <a:pt x="0" y="68"/>
                  </a:cubicBezTo>
                  <a:cubicBezTo>
                    <a:pt x="0" y="65"/>
                    <a:pt x="2" y="64"/>
                    <a:pt x="4" y="6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39"/>
                    <a:pt x="4" y="34"/>
                    <a:pt x="7" y="3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7"/>
                    <a:pt x="24" y="16"/>
                    <a:pt x="2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1"/>
                    <a:pt x="38" y="0"/>
                    <a:pt x="4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7" y="0"/>
                    <a:pt x="108" y="1"/>
                    <a:pt x="108" y="4"/>
                  </a:cubicBezTo>
                  <a:lnTo>
                    <a:pt x="108" y="68"/>
                  </a:lnTo>
                  <a:close/>
                  <a:moveTo>
                    <a:pt x="36" y="40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5" y="24"/>
                    <a:pt x="25" y="24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lnTo>
                    <a:pt x="36" y="40"/>
                  </a:lnTo>
                  <a:close/>
                  <a:moveTo>
                    <a:pt x="28" y="64"/>
                  </a:moveTo>
                  <a:cubicBezTo>
                    <a:pt x="24" y="64"/>
                    <a:pt x="20" y="67"/>
                    <a:pt x="20" y="72"/>
                  </a:cubicBezTo>
                  <a:cubicBezTo>
                    <a:pt x="20" y="76"/>
                    <a:pt x="24" y="80"/>
                    <a:pt x="28" y="80"/>
                  </a:cubicBezTo>
                  <a:cubicBezTo>
                    <a:pt x="33" y="80"/>
                    <a:pt x="36" y="76"/>
                    <a:pt x="36" y="72"/>
                  </a:cubicBezTo>
                  <a:cubicBezTo>
                    <a:pt x="36" y="67"/>
                    <a:pt x="33" y="64"/>
                    <a:pt x="28" y="64"/>
                  </a:cubicBezTo>
                  <a:close/>
                  <a:moveTo>
                    <a:pt x="84" y="64"/>
                  </a:moveTo>
                  <a:cubicBezTo>
                    <a:pt x="80" y="64"/>
                    <a:pt x="76" y="67"/>
                    <a:pt x="76" y="72"/>
                  </a:cubicBezTo>
                  <a:cubicBezTo>
                    <a:pt x="76" y="76"/>
                    <a:pt x="80" y="80"/>
                    <a:pt x="84" y="80"/>
                  </a:cubicBezTo>
                  <a:cubicBezTo>
                    <a:pt x="89" y="80"/>
                    <a:pt x="92" y="76"/>
                    <a:pt x="92" y="72"/>
                  </a:cubicBezTo>
                  <a:cubicBezTo>
                    <a:pt x="92" y="67"/>
                    <a:pt x="89" y="64"/>
                    <a:pt x="8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9">
              <a:extLst>
                <a:ext uri="{FF2B5EF4-FFF2-40B4-BE49-F238E27FC236}">
                  <a16:creationId xmlns:a16="http://schemas.microsoft.com/office/drawing/2014/main" id="{49B0AE7C-B90D-4E7A-8B4A-A8390A0C9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838" y="5862638"/>
              <a:ext cx="360363" cy="357188"/>
            </a:xfrm>
            <a:custGeom>
              <a:avLst/>
              <a:gdLst>
                <a:gd name="T0" fmla="*/ 48 w 96"/>
                <a:gd name="T1" fmla="*/ 95 h 95"/>
                <a:gd name="T2" fmla="*/ 34 w 96"/>
                <a:gd name="T3" fmla="*/ 93 h 95"/>
                <a:gd name="T4" fmla="*/ 39 w 96"/>
                <a:gd name="T5" fmla="*/ 83 h 95"/>
                <a:gd name="T6" fmla="*/ 42 w 96"/>
                <a:gd name="T7" fmla="*/ 70 h 95"/>
                <a:gd name="T8" fmla="*/ 54 w 96"/>
                <a:gd name="T9" fmla="*/ 76 h 95"/>
                <a:gd name="T10" fmla="*/ 80 w 96"/>
                <a:gd name="T11" fmla="*/ 43 h 95"/>
                <a:gd name="T12" fmla="*/ 49 w 96"/>
                <a:gd name="T13" fmla="*/ 16 h 95"/>
                <a:gd name="T14" fmla="*/ 15 w 96"/>
                <a:gd name="T15" fmla="*/ 46 h 95"/>
                <a:gd name="T16" fmla="*/ 25 w 96"/>
                <a:gd name="T17" fmla="*/ 64 h 95"/>
                <a:gd name="T18" fmla="*/ 27 w 96"/>
                <a:gd name="T19" fmla="*/ 63 h 95"/>
                <a:gd name="T20" fmla="*/ 28 w 96"/>
                <a:gd name="T21" fmla="*/ 59 h 95"/>
                <a:gd name="T22" fmla="*/ 28 w 96"/>
                <a:gd name="T23" fmla="*/ 56 h 95"/>
                <a:gd name="T24" fmla="*/ 24 w 96"/>
                <a:gd name="T25" fmla="*/ 47 h 95"/>
                <a:gd name="T26" fmla="*/ 48 w 96"/>
                <a:gd name="T27" fmla="*/ 24 h 95"/>
                <a:gd name="T28" fmla="*/ 68 w 96"/>
                <a:gd name="T29" fmla="*/ 42 h 95"/>
                <a:gd name="T30" fmla="*/ 53 w 96"/>
                <a:gd name="T31" fmla="*/ 68 h 95"/>
                <a:gd name="T32" fmla="*/ 45 w 96"/>
                <a:gd name="T33" fmla="*/ 59 h 95"/>
                <a:gd name="T34" fmla="*/ 49 w 96"/>
                <a:gd name="T35" fmla="*/ 42 h 95"/>
                <a:gd name="T36" fmla="*/ 43 w 96"/>
                <a:gd name="T37" fmla="*/ 34 h 95"/>
                <a:gd name="T38" fmla="*/ 34 w 96"/>
                <a:gd name="T39" fmla="*/ 47 h 95"/>
                <a:gd name="T40" fmla="*/ 35 w 96"/>
                <a:gd name="T41" fmla="*/ 54 h 95"/>
                <a:gd name="T42" fmla="*/ 29 w 96"/>
                <a:gd name="T43" fmla="*/ 80 h 95"/>
                <a:gd name="T44" fmla="*/ 28 w 96"/>
                <a:gd name="T45" fmla="*/ 91 h 95"/>
                <a:gd name="T46" fmla="*/ 0 w 96"/>
                <a:gd name="T47" fmla="*/ 48 h 95"/>
                <a:gd name="T48" fmla="*/ 48 w 96"/>
                <a:gd name="T49" fmla="*/ 0 h 95"/>
                <a:gd name="T50" fmla="*/ 96 w 96"/>
                <a:gd name="T51" fmla="*/ 48 h 95"/>
                <a:gd name="T52" fmla="*/ 48 w 96"/>
                <a:gd name="T5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95">
                  <a:moveTo>
                    <a:pt x="48" y="95"/>
                  </a:moveTo>
                  <a:cubicBezTo>
                    <a:pt x="43" y="95"/>
                    <a:pt x="38" y="95"/>
                    <a:pt x="34" y="93"/>
                  </a:cubicBezTo>
                  <a:cubicBezTo>
                    <a:pt x="36" y="91"/>
                    <a:pt x="38" y="87"/>
                    <a:pt x="39" y="83"/>
                  </a:cubicBezTo>
                  <a:cubicBezTo>
                    <a:pt x="39" y="83"/>
                    <a:pt x="39" y="81"/>
                    <a:pt x="42" y="70"/>
                  </a:cubicBezTo>
                  <a:cubicBezTo>
                    <a:pt x="44" y="73"/>
                    <a:pt x="49" y="76"/>
                    <a:pt x="54" y="76"/>
                  </a:cubicBezTo>
                  <a:cubicBezTo>
                    <a:pt x="69" y="76"/>
                    <a:pt x="80" y="62"/>
                    <a:pt x="80" y="43"/>
                  </a:cubicBezTo>
                  <a:cubicBezTo>
                    <a:pt x="80" y="29"/>
                    <a:pt x="68" y="16"/>
                    <a:pt x="49" y="16"/>
                  </a:cubicBezTo>
                  <a:cubicBezTo>
                    <a:pt x="27" y="16"/>
                    <a:pt x="15" y="32"/>
                    <a:pt x="15" y="46"/>
                  </a:cubicBezTo>
                  <a:cubicBezTo>
                    <a:pt x="15" y="54"/>
                    <a:pt x="18" y="61"/>
                    <a:pt x="25" y="64"/>
                  </a:cubicBezTo>
                  <a:cubicBezTo>
                    <a:pt x="26" y="64"/>
                    <a:pt x="27" y="64"/>
                    <a:pt x="27" y="63"/>
                  </a:cubicBezTo>
                  <a:cubicBezTo>
                    <a:pt x="28" y="62"/>
                    <a:pt x="28" y="60"/>
                    <a:pt x="28" y="59"/>
                  </a:cubicBezTo>
                  <a:cubicBezTo>
                    <a:pt x="29" y="58"/>
                    <a:pt x="29" y="57"/>
                    <a:pt x="28" y="56"/>
                  </a:cubicBezTo>
                  <a:cubicBezTo>
                    <a:pt x="26" y="54"/>
                    <a:pt x="24" y="51"/>
                    <a:pt x="24" y="47"/>
                  </a:cubicBezTo>
                  <a:cubicBezTo>
                    <a:pt x="24" y="35"/>
                    <a:pt x="33" y="24"/>
                    <a:pt x="48" y="24"/>
                  </a:cubicBezTo>
                  <a:cubicBezTo>
                    <a:pt x="61" y="24"/>
                    <a:pt x="68" y="32"/>
                    <a:pt x="68" y="42"/>
                  </a:cubicBezTo>
                  <a:cubicBezTo>
                    <a:pt x="68" y="56"/>
                    <a:pt x="62" y="68"/>
                    <a:pt x="53" y="68"/>
                  </a:cubicBezTo>
                  <a:cubicBezTo>
                    <a:pt x="48" y="68"/>
                    <a:pt x="44" y="64"/>
                    <a:pt x="45" y="59"/>
                  </a:cubicBezTo>
                  <a:cubicBezTo>
                    <a:pt x="47" y="52"/>
                    <a:pt x="49" y="46"/>
                    <a:pt x="49" y="42"/>
                  </a:cubicBezTo>
                  <a:cubicBezTo>
                    <a:pt x="49" y="38"/>
                    <a:pt x="47" y="34"/>
                    <a:pt x="43" y="34"/>
                  </a:cubicBezTo>
                  <a:cubicBezTo>
                    <a:pt x="38" y="34"/>
                    <a:pt x="34" y="40"/>
                    <a:pt x="34" y="47"/>
                  </a:cubicBezTo>
                  <a:cubicBezTo>
                    <a:pt x="34" y="47"/>
                    <a:pt x="34" y="51"/>
                    <a:pt x="35" y="54"/>
                  </a:cubicBezTo>
                  <a:cubicBezTo>
                    <a:pt x="30" y="77"/>
                    <a:pt x="29" y="80"/>
                    <a:pt x="29" y="80"/>
                  </a:cubicBezTo>
                  <a:cubicBezTo>
                    <a:pt x="28" y="84"/>
                    <a:pt x="28" y="88"/>
                    <a:pt x="28" y="91"/>
                  </a:cubicBezTo>
                  <a:cubicBezTo>
                    <a:pt x="11" y="84"/>
                    <a:pt x="0" y="67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5"/>
                    <a:pt x="48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70">
              <a:extLst>
                <a:ext uri="{FF2B5EF4-FFF2-40B4-BE49-F238E27FC236}">
                  <a16:creationId xmlns:a16="http://schemas.microsoft.com/office/drawing/2014/main" id="{2816DEC8-8C6E-0DF3-CAFC-9526AE313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1013" y="5832476"/>
              <a:ext cx="366713" cy="387350"/>
            </a:xfrm>
            <a:custGeom>
              <a:avLst/>
              <a:gdLst>
                <a:gd name="T0" fmla="*/ 63 w 98"/>
                <a:gd name="T1" fmla="*/ 78 h 103"/>
                <a:gd name="T2" fmla="*/ 60 w 98"/>
                <a:gd name="T3" fmla="*/ 89 h 103"/>
                <a:gd name="T4" fmla="*/ 28 w 98"/>
                <a:gd name="T5" fmla="*/ 103 h 103"/>
                <a:gd name="T6" fmla="*/ 2 w 98"/>
                <a:gd name="T7" fmla="*/ 92 h 103"/>
                <a:gd name="T8" fmla="*/ 0 w 98"/>
                <a:gd name="T9" fmla="*/ 84 h 103"/>
                <a:gd name="T10" fmla="*/ 10 w 98"/>
                <a:gd name="T11" fmla="*/ 68 h 103"/>
                <a:gd name="T12" fmla="*/ 35 w 98"/>
                <a:gd name="T13" fmla="*/ 61 h 103"/>
                <a:gd name="T14" fmla="*/ 31 w 98"/>
                <a:gd name="T15" fmla="*/ 52 h 103"/>
                <a:gd name="T16" fmla="*/ 32 w 98"/>
                <a:gd name="T17" fmla="*/ 47 h 103"/>
                <a:gd name="T18" fmla="*/ 28 w 98"/>
                <a:gd name="T19" fmla="*/ 47 h 103"/>
                <a:gd name="T20" fmla="*/ 6 w 98"/>
                <a:gd name="T21" fmla="*/ 26 h 103"/>
                <a:gd name="T22" fmla="*/ 15 w 98"/>
                <a:gd name="T23" fmla="*/ 8 h 103"/>
                <a:gd name="T24" fmla="*/ 40 w 98"/>
                <a:gd name="T25" fmla="*/ 0 h 103"/>
                <a:gd name="T26" fmla="*/ 66 w 98"/>
                <a:gd name="T27" fmla="*/ 0 h 103"/>
                <a:gd name="T28" fmla="*/ 57 w 98"/>
                <a:gd name="T29" fmla="*/ 5 h 103"/>
                <a:gd name="T30" fmla="*/ 49 w 98"/>
                <a:gd name="T31" fmla="*/ 5 h 103"/>
                <a:gd name="T32" fmla="*/ 58 w 98"/>
                <a:gd name="T33" fmla="*/ 23 h 103"/>
                <a:gd name="T34" fmla="*/ 44 w 98"/>
                <a:gd name="T35" fmla="*/ 49 h 103"/>
                <a:gd name="T36" fmla="*/ 63 w 98"/>
                <a:gd name="T37" fmla="*/ 78 h 103"/>
                <a:gd name="T38" fmla="*/ 54 w 98"/>
                <a:gd name="T39" fmla="*/ 83 h 103"/>
                <a:gd name="T40" fmla="*/ 40 w 98"/>
                <a:gd name="T41" fmla="*/ 65 h 103"/>
                <a:gd name="T42" fmla="*/ 37 w 98"/>
                <a:gd name="T43" fmla="*/ 65 h 103"/>
                <a:gd name="T44" fmla="*/ 11 w 98"/>
                <a:gd name="T45" fmla="*/ 81 h 103"/>
                <a:gd name="T46" fmla="*/ 35 w 98"/>
                <a:gd name="T47" fmla="*/ 98 h 103"/>
                <a:gd name="T48" fmla="*/ 54 w 98"/>
                <a:gd name="T49" fmla="*/ 83 h 103"/>
                <a:gd name="T50" fmla="*/ 43 w 98"/>
                <a:gd name="T51" fmla="*/ 40 h 103"/>
                <a:gd name="T52" fmla="*/ 47 w 98"/>
                <a:gd name="T53" fmla="*/ 30 h 103"/>
                <a:gd name="T54" fmla="*/ 30 w 98"/>
                <a:gd name="T55" fmla="*/ 5 h 103"/>
                <a:gd name="T56" fmla="*/ 21 w 98"/>
                <a:gd name="T57" fmla="*/ 9 h 103"/>
                <a:gd name="T58" fmla="*/ 18 w 98"/>
                <a:gd name="T59" fmla="*/ 19 h 103"/>
                <a:gd name="T60" fmla="*/ 34 w 98"/>
                <a:gd name="T61" fmla="*/ 43 h 103"/>
                <a:gd name="T62" fmla="*/ 43 w 98"/>
                <a:gd name="T63" fmla="*/ 40 h 103"/>
                <a:gd name="T64" fmla="*/ 98 w 98"/>
                <a:gd name="T65" fmla="*/ 43 h 103"/>
                <a:gd name="T66" fmla="*/ 98 w 98"/>
                <a:gd name="T67" fmla="*/ 50 h 103"/>
                <a:gd name="T68" fmla="*/ 85 w 98"/>
                <a:gd name="T69" fmla="*/ 50 h 103"/>
                <a:gd name="T70" fmla="*/ 85 w 98"/>
                <a:gd name="T71" fmla="*/ 64 h 103"/>
                <a:gd name="T72" fmla="*/ 79 w 98"/>
                <a:gd name="T73" fmla="*/ 64 h 103"/>
                <a:gd name="T74" fmla="*/ 79 w 98"/>
                <a:gd name="T75" fmla="*/ 50 h 103"/>
                <a:gd name="T76" fmla="*/ 65 w 98"/>
                <a:gd name="T77" fmla="*/ 50 h 103"/>
                <a:gd name="T78" fmla="*/ 65 w 98"/>
                <a:gd name="T79" fmla="*/ 43 h 103"/>
                <a:gd name="T80" fmla="*/ 79 w 98"/>
                <a:gd name="T81" fmla="*/ 43 h 103"/>
                <a:gd name="T82" fmla="*/ 79 w 98"/>
                <a:gd name="T83" fmla="*/ 30 h 103"/>
                <a:gd name="T84" fmla="*/ 85 w 98"/>
                <a:gd name="T85" fmla="*/ 30 h 103"/>
                <a:gd name="T86" fmla="*/ 85 w 98"/>
                <a:gd name="T87" fmla="*/ 43 h 103"/>
                <a:gd name="T88" fmla="*/ 98 w 98"/>
                <a:gd name="T89" fmla="*/ 4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103">
                  <a:moveTo>
                    <a:pt x="63" y="78"/>
                  </a:moveTo>
                  <a:cubicBezTo>
                    <a:pt x="63" y="82"/>
                    <a:pt x="62" y="85"/>
                    <a:pt x="60" y="89"/>
                  </a:cubicBezTo>
                  <a:cubicBezTo>
                    <a:pt x="53" y="100"/>
                    <a:pt x="40" y="103"/>
                    <a:pt x="28" y="103"/>
                  </a:cubicBezTo>
                  <a:cubicBezTo>
                    <a:pt x="19" y="103"/>
                    <a:pt x="7" y="101"/>
                    <a:pt x="2" y="92"/>
                  </a:cubicBezTo>
                  <a:cubicBezTo>
                    <a:pt x="0" y="90"/>
                    <a:pt x="0" y="87"/>
                    <a:pt x="0" y="84"/>
                  </a:cubicBezTo>
                  <a:cubicBezTo>
                    <a:pt x="0" y="77"/>
                    <a:pt x="4" y="71"/>
                    <a:pt x="10" y="68"/>
                  </a:cubicBezTo>
                  <a:cubicBezTo>
                    <a:pt x="17" y="63"/>
                    <a:pt x="27" y="62"/>
                    <a:pt x="35" y="61"/>
                  </a:cubicBezTo>
                  <a:cubicBezTo>
                    <a:pt x="33" y="58"/>
                    <a:pt x="31" y="56"/>
                    <a:pt x="31" y="52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1" y="47"/>
                    <a:pt x="30" y="47"/>
                    <a:pt x="28" y="47"/>
                  </a:cubicBezTo>
                  <a:cubicBezTo>
                    <a:pt x="16" y="47"/>
                    <a:pt x="6" y="38"/>
                    <a:pt x="6" y="26"/>
                  </a:cubicBezTo>
                  <a:cubicBezTo>
                    <a:pt x="6" y="19"/>
                    <a:pt x="9" y="12"/>
                    <a:pt x="15" y="8"/>
                  </a:cubicBezTo>
                  <a:cubicBezTo>
                    <a:pt x="21" y="2"/>
                    <a:pt x="31" y="0"/>
                    <a:pt x="4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5" y="10"/>
                    <a:pt x="58" y="16"/>
                    <a:pt x="58" y="23"/>
                  </a:cubicBezTo>
                  <a:cubicBezTo>
                    <a:pt x="58" y="40"/>
                    <a:pt x="44" y="41"/>
                    <a:pt x="44" y="49"/>
                  </a:cubicBezTo>
                  <a:cubicBezTo>
                    <a:pt x="44" y="58"/>
                    <a:pt x="63" y="60"/>
                    <a:pt x="63" y="78"/>
                  </a:cubicBezTo>
                  <a:close/>
                  <a:moveTo>
                    <a:pt x="54" y="83"/>
                  </a:moveTo>
                  <a:cubicBezTo>
                    <a:pt x="54" y="75"/>
                    <a:pt x="46" y="70"/>
                    <a:pt x="40" y="65"/>
                  </a:cubicBezTo>
                  <a:cubicBezTo>
                    <a:pt x="39" y="65"/>
                    <a:pt x="38" y="65"/>
                    <a:pt x="37" y="65"/>
                  </a:cubicBezTo>
                  <a:cubicBezTo>
                    <a:pt x="26" y="65"/>
                    <a:pt x="11" y="68"/>
                    <a:pt x="11" y="81"/>
                  </a:cubicBezTo>
                  <a:cubicBezTo>
                    <a:pt x="11" y="93"/>
                    <a:pt x="24" y="98"/>
                    <a:pt x="35" y="98"/>
                  </a:cubicBezTo>
                  <a:cubicBezTo>
                    <a:pt x="44" y="98"/>
                    <a:pt x="54" y="94"/>
                    <a:pt x="54" y="83"/>
                  </a:cubicBezTo>
                  <a:close/>
                  <a:moveTo>
                    <a:pt x="43" y="40"/>
                  </a:moveTo>
                  <a:cubicBezTo>
                    <a:pt x="46" y="37"/>
                    <a:pt x="47" y="33"/>
                    <a:pt x="47" y="30"/>
                  </a:cubicBezTo>
                  <a:cubicBezTo>
                    <a:pt x="47" y="20"/>
                    <a:pt x="41" y="5"/>
                    <a:pt x="30" y="5"/>
                  </a:cubicBezTo>
                  <a:cubicBezTo>
                    <a:pt x="27" y="5"/>
                    <a:pt x="23" y="6"/>
                    <a:pt x="21" y="9"/>
                  </a:cubicBezTo>
                  <a:cubicBezTo>
                    <a:pt x="19" y="12"/>
                    <a:pt x="18" y="16"/>
                    <a:pt x="18" y="19"/>
                  </a:cubicBezTo>
                  <a:cubicBezTo>
                    <a:pt x="18" y="29"/>
                    <a:pt x="23" y="43"/>
                    <a:pt x="34" y="43"/>
                  </a:cubicBezTo>
                  <a:cubicBezTo>
                    <a:pt x="38" y="43"/>
                    <a:pt x="41" y="42"/>
                    <a:pt x="43" y="40"/>
                  </a:cubicBezTo>
                  <a:close/>
                  <a:moveTo>
                    <a:pt x="98" y="43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43"/>
                    <a:pt x="85" y="43"/>
                    <a:pt x="85" y="43"/>
                  </a:cubicBezTo>
                  <a:lnTo>
                    <a:pt x="98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71">
              <a:extLst>
                <a:ext uri="{FF2B5EF4-FFF2-40B4-BE49-F238E27FC236}">
                  <a16:creationId xmlns:a16="http://schemas.microsoft.com/office/drawing/2014/main" id="{37E8B36A-4BDB-479A-BA54-1A988AC05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4263" y="5892801"/>
              <a:ext cx="450850" cy="300038"/>
            </a:xfrm>
            <a:custGeom>
              <a:avLst/>
              <a:gdLst>
                <a:gd name="T0" fmla="*/ 120 w 120"/>
                <a:gd name="T1" fmla="*/ 76 h 80"/>
                <a:gd name="T2" fmla="*/ 116 w 120"/>
                <a:gd name="T3" fmla="*/ 80 h 80"/>
                <a:gd name="T4" fmla="*/ 4 w 120"/>
                <a:gd name="T5" fmla="*/ 80 h 80"/>
                <a:gd name="T6" fmla="*/ 0 w 120"/>
                <a:gd name="T7" fmla="*/ 76 h 80"/>
                <a:gd name="T8" fmla="*/ 0 w 120"/>
                <a:gd name="T9" fmla="*/ 4 h 80"/>
                <a:gd name="T10" fmla="*/ 4 w 120"/>
                <a:gd name="T11" fmla="*/ 0 h 80"/>
                <a:gd name="T12" fmla="*/ 116 w 120"/>
                <a:gd name="T13" fmla="*/ 0 h 80"/>
                <a:gd name="T14" fmla="*/ 120 w 120"/>
                <a:gd name="T15" fmla="*/ 4 h 80"/>
                <a:gd name="T16" fmla="*/ 120 w 120"/>
                <a:gd name="T17" fmla="*/ 76 h 80"/>
                <a:gd name="T18" fmla="*/ 112 w 120"/>
                <a:gd name="T19" fmla="*/ 24 h 80"/>
                <a:gd name="T20" fmla="*/ 96 w 120"/>
                <a:gd name="T21" fmla="*/ 8 h 80"/>
                <a:gd name="T22" fmla="*/ 24 w 120"/>
                <a:gd name="T23" fmla="*/ 8 h 80"/>
                <a:gd name="T24" fmla="*/ 8 w 120"/>
                <a:gd name="T25" fmla="*/ 24 h 80"/>
                <a:gd name="T26" fmla="*/ 8 w 120"/>
                <a:gd name="T27" fmla="*/ 56 h 80"/>
                <a:gd name="T28" fmla="*/ 24 w 120"/>
                <a:gd name="T29" fmla="*/ 72 h 80"/>
                <a:gd name="T30" fmla="*/ 96 w 120"/>
                <a:gd name="T31" fmla="*/ 72 h 80"/>
                <a:gd name="T32" fmla="*/ 112 w 120"/>
                <a:gd name="T33" fmla="*/ 56 h 80"/>
                <a:gd name="T34" fmla="*/ 112 w 120"/>
                <a:gd name="T35" fmla="*/ 24 h 80"/>
                <a:gd name="T36" fmla="*/ 60 w 120"/>
                <a:gd name="T37" fmla="*/ 66 h 80"/>
                <a:gd name="T38" fmla="*/ 40 w 120"/>
                <a:gd name="T39" fmla="*/ 40 h 80"/>
                <a:gd name="T40" fmla="*/ 60 w 120"/>
                <a:gd name="T41" fmla="*/ 14 h 80"/>
                <a:gd name="T42" fmla="*/ 80 w 120"/>
                <a:gd name="T43" fmla="*/ 40 h 80"/>
                <a:gd name="T44" fmla="*/ 60 w 120"/>
                <a:gd name="T45" fmla="*/ 66 h 80"/>
                <a:gd name="T46" fmla="*/ 72 w 120"/>
                <a:gd name="T47" fmla="*/ 56 h 80"/>
                <a:gd name="T48" fmla="*/ 72 w 120"/>
                <a:gd name="T49" fmla="*/ 50 h 80"/>
                <a:gd name="T50" fmla="*/ 64 w 120"/>
                <a:gd name="T51" fmla="*/ 50 h 80"/>
                <a:gd name="T52" fmla="*/ 64 w 120"/>
                <a:gd name="T53" fmla="*/ 22 h 80"/>
                <a:gd name="T54" fmla="*/ 57 w 120"/>
                <a:gd name="T55" fmla="*/ 22 h 80"/>
                <a:gd name="T56" fmla="*/ 48 w 120"/>
                <a:gd name="T57" fmla="*/ 30 h 80"/>
                <a:gd name="T58" fmla="*/ 53 w 120"/>
                <a:gd name="T59" fmla="*/ 35 h 80"/>
                <a:gd name="T60" fmla="*/ 56 w 120"/>
                <a:gd name="T61" fmla="*/ 32 h 80"/>
                <a:gd name="T62" fmla="*/ 56 w 120"/>
                <a:gd name="T63" fmla="*/ 32 h 80"/>
                <a:gd name="T64" fmla="*/ 56 w 120"/>
                <a:gd name="T65" fmla="*/ 50 h 80"/>
                <a:gd name="T66" fmla="*/ 48 w 120"/>
                <a:gd name="T67" fmla="*/ 50 h 80"/>
                <a:gd name="T68" fmla="*/ 48 w 120"/>
                <a:gd name="T69" fmla="*/ 56 h 80"/>
                <a:gd name="T70" fmla="*/ 72 w 120"/>
                <a:gd name="T7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80">
                  <a:moveTo>
                    <a:pt x="120" y="76"/>
                  </a:moveTo>
                  <a:cubicBezTo>
                    <a:pt x="120" y="78"/>
                    <a:pt x="119" y="80"/>
                    <a:pt x="116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2" y="80"/>
                    <a:pt x="0" y="78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9" y="0"/>
                    <a:pt x="120" y="1"/>
                    <a:pt x="120" y="4"/>
                  </a:cubicBezTo>
                  <a:lnTo>
                    <a:pt x="120" y="76"/>
                  </a:lnTo>
                  <a:close/>
                  <a:moveTo>
                    <a:pt x="112" y="24"/>
                  </a:moveTo>
                  <a:cubicBezTo>
                    <a:pt x="104" y="24"/>
                    <a:pt x="96" y="16"/>
                    <a:pt x="96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6"/>
                    <a:pt x="17" y="24"/>
                    <a:pt x="8" y="2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7" y="56"/>
                    <a:pt x="24" y="63"/>
                    <a:pt x="24" y="72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63"/>
                    <a:pt x="104" y="56"/>
                    <a:pt x="112" y="56"/>
                  </a:cubicBezTo>
                  <a:lnTo>
                    <a:pt x="112" y="24"/>
                  </a:lnTo>
                  <a:close/>
                  <a:moveTo>
                    <a:pt x="60" y="66"/>
                  </a:moveTo>
                  <a:cubicBezTo>
                    <a:pt x="47" y="66"/>
                    <a:pt x="40" y="51"/>
                    <a:pt x="40" y="40"/>
                  </a:cubicBezTo>
                  <a:cubicBezTo>
                    <a:pt x="40" y="28"/>
                    <a:pt x="47" y="14"/>
                    <a:pt x="60" y="14"/>
                  </a:cubicBezTo>
                  <a:cubicBezTo>
                    <a:pt x="74" y="14"/>
                    <a:pt x="80" y="28"/>
                    <a:pt x="80" y="40"/>
                  </a:cubicBezTo>
                  <a:cubicBezTo>
                    <a:pt x="80" y="51"/>
                    <a:pt x="74" y="66"/>
                    <a:pt x="60" y="66"/>
                  </a:cubicBezTo>
                  <a:close/>
                  <a:moveTo>
                    <a:pt x="72" y="56"/>
                  </a:moveTo>
                  <a:cubicBezTo>
                    <a:pt x="72" y="50"/>
                    <a:pt x="72" y="50"/>
                    <a:pt x="72" y="50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4" y="34"/>
                    <a:pt x="55" y="33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6"/>
                    <a:pt x="48" y="56"/>
                    <a:pt x="48" y="56"/>
                  </a:cubicBezTo>
                  <a:lnTo>
                    <a:pt x="7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72">
              <a:extLst>
                <a:ext uri="{FF2B5EF4-FFF2-40B4-BE49-F238E27FC236}">
                  <a16:creationId xmlns:a16="http://schemas.microsoft.com/office/drawing/2014/main" id="{957DF5EB-E37F-2069-4C48-2BF0CDCA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6251" y="5892801"/>
              <a:ext cx="419100" cy="327025"/>
            </a:xfrm>
            <a:custGeom>
              <a:avLst/>
              <a:gdLst>
                <a:gd name="T0" fmla="*/ 101 w 112"/>
                <a:gd name="T1" fmla="*/ 27 h 87"/>
                <a:gd name="T2" fmla="*/ 72 w 112"/>
                <a:gd name="T3" fmla="*/ 47 h 87"/>
                <a:gd name="T4" fmla="*/ 56 w 112"/>
                <a:gd name="T5" fmla="*/ 56 h 87"/>
                <a:gd name="T6" fmla="*/ 56 w 112"/>
                <a:gd name="T7" fmla="*/ 56 h 87"/>
                <a:gd name="T8" fmla="*/ 56 w 112"/>
                <a:gd name="T9" fmla="*/ 56 h 87"/>
                <a:gd name="T10" fmla="*/ 40 w 112"/>
                <a:gd name="T11" fmla="*/ 47 h 87"/>
                <a:gd name="T12" fmla="*/ 11 w 112"/>
                <a:gd name="T13" fmla="*/ 27 h 87"/>
                <a:gd name="T14" fmla="*/ 0 w 112"/>
                <a:gd name="T15" fmla="*/ 11 h 87"/>
                <a:gd name="T16" fmla="*/ 10 w 112"/>
                <a:gd name="T17" fmla="*/ 0 h 87"/>
                <a:gd name="T18" fmla="*/ 102 w 112"/>
                <a:gd name="T19" fmla="*/ 0 h 87"/>
                <a:gd name="T20" fmla="*/ 112 w 112"/>
                <a:gd name="T21" fmla="*/ 10 h 87"/>
                <a:gd name="T22" fmla="*/ 101 w 112"/>
                <a:gd name="T23" fmla="*/ 27 h 87"/>
                <a:gd name="T24" fmla="*/ 112 w 112"/>
                <a:gd name="T25" fmla="*/ 78 h 87"/>
                <a:gd name="T26" fmla="*/ 102 w 112"/>
                <a:gd name="T27" fmla="*/ 87 h 87"/>
                <a:gd name="T28" fmla="*/ 10 w 112"/>
                <a:gd name="T29" fmla="*/ 87 h 87"/>
                <a:gd name="T30" fmla="*/ 0 w 112"/>
                <a:gd name="T31" fmla="*/ 78 h 87"/>
                <a:gd name="T32" fmla="*/ 0 w 112"/>
                <a:gd name="T33" fmla="*/ 28 h 87"/>
                <a:gd name="T34" fmla="*/ 7 w 112"/>
                <a:gd name="T35" fmla="*/ 33 h 87"/>
                <a:gd name="T36" fmla="*/ 38 w 112"/>
                <a:gd name="T37" fmla="*/ 55 h 87"/>
                <a:gd name="T38" fmla="*/ 56 w 112"/>
                <a:gd name="T39" fmla="*/ 64 h 87"/>
                <a:gd name="T40" fmla="*/ 56 w 112"/>
                <a:gd name="T41" fmla="*/ 64 h 87"/>
                <a:gd name="T42" fmla="*/ 56 w 112"/>
                <a:gd name="T43" fmla="*/ 64 h 87"/>
                <a:gd name="T44" fmla="*/ 75 w 112"/>
                <a:gd name="T45" fmla="*/ 55 h 87"/>
                <a:gd name="T46" fmla="*/ 106 w 112"/>
                <a:gd name="T47" fmla="*/ 33 h 87"/>
                <a:gd name="T48" fmla="*/ 112 w 112"/>
                <a:gd name="T49" fmla="*/ 28 h 87"/>
                <a:gd name="T50" fmla="*/ 112 w 112"/>
                <a:gd name="T51" fmla="*/ 7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2" h="87">
                  <a:moveTo>
                    <a:pt x="101" y="27"/>
                  </a:moveTo>
                  <a:cubicBezTo>
                    <a:pt x="92" y="33"/>
                    <a:pt x="82" y="40"/>
                    <a:pt x="72" y="47"/>
                  </a:cubicBezTo>
                  <a:cubicBezTo>
                    <a:pt x="68" y="50"/>
                    <a:pt x="61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1" y="56"/>
                    <a:pt x="44" y="50"/>
                    <a:pt x="40" y="47"/>
                  </a:cubicBezTo>
                  <a:cubicBezTo>
                    <a:pt x="30" y="40"/>
                    <a:pt x="21" y="33"/>
                    <a:pt x="11" y="27"/>
                  </a:cubicBezTo>
                  <a:cubicBezTo>
                    <a:pt x="7" y="24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2" y="4"/>
                    <a:pt x="112" y="10"/>
                  </a:cubicBezTo>
                  <a:cubicBezTo>
                    <a:pt x="112" y="17"/>
                    <a:pt x="107" y="23"/>
                    <a:pt x="101" y="27"/>
                  </a:cubicBezTo>
                  <a:close/>
                  <a:moveTo>
                    <a:pt x="112" y="78"/>
                  </a:moveTo>
                  <a:cubicBezTo>
                    <a:pt x="112" y="83"/>
                    <a:pt x="108" y="87"/>
                    <a:pt x="102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5" y="87"/>
                    <a:pt x="0" y="83"/>
                    <a:pt x="0" y="7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30"/>
                    <a:pt x="4" y="32"/>
                    <a:pt x="7" y="33"/>
                  </a:cubicBezTo>
                  <a:cubicBezTo>
                    <a:pt x="17" y="40"/>
                    <a:pt x="27" y="47"/>
                    <a:pt x="38" y="55"/>
                  </a:cubicBezTo>
                  <a:cubicBezTo>
                    <a:pt x="43" y="59"/>
                    <a:pt x="49" y="64"/>
                    <a:pt x="56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3" y="64"/>
                    <a:pt x="70" y="59"/>
                    <a:pt x="75" y="55"/>
                  </a:cubicBezTo>
                  <a:cubicBezTo>
                    <a:pt x="85" y="48"/>
                    <a:pt x="95" y="40"/>
                    <a:pt x="106" y="33"/>
                  </a:cubicBezTo>
                  <a:cubicBezTo>
                    <a:pt x="108" y="32"/>
                    <a:pt x="110" y="30"/>
                    <a:pt x="112" y="28"/>
                  </a:cubicBezTo>
                  <a:lnTo>
                    <a:pt x="112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73">
              <a:extLst>
                <a:ext uri="{FF2B5EF4-FFF2-40B4-BE49-F238E27FC236}">
                  <a16:creationId xmlns:a16="http://schemas.microsoft.com/office/drawing/2014/main" id="{B27065EC-C269-7FAE-AD05-E78936E391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0938" y="5865813"/>
              <a:ext cx="360363" cy="342900"/>
            </a:xfrm>
            <a:custGeom>
              <a:avLst/>
              <a:gdLst>
                <a:gd name="T0" fmla="*/ 12 w 96"/>
                <a:gd name="T1" fmla="*/ 21 h 91"/>
                <a:gd name="T2" fmla="*/ 12 w 96"/>
                <a:gd name="T3" fmla="*/ 21 h 91"/>
                <a:gd name="T4" fmla="*/ 0 w 96"/>
                <a:gd name="T5" fmla="*/ 11 h 91"/>
                <a:gd name="T6" fmla="*/ 12 w 96"/>
                <a:gd name="T7" fmla="*/ 0 h 91"/>
                <a:gd name="T8" fmla="*/ 23 w 96"/>
                <a:gd name="T9" fmla="*/ 11 h 91"/>
                <a:gd name="T10" fmla="*/ 12 w 96"/>
                <a:gd name="T11" fmla="*/ 21 h 91"/>
                <a:gd name="T12" fmla="*/ 22 w 96"/>
                <a:gd name="T13" fmla="*/ 91 h 91"/>
                <a:gd name="T14" fmla="*/ 2 w 96"/>
                <a:gd name="T15" fmla="*/ 91 h 91"/>
                <a:gd name="T16" fmla="*/ 2 w 96"/>
                <a:gd name="T17" fmla="*/ 30 h 91"/>
                <a:gd name="T18" fmla="*/ 22 w 96"/>
                <a:gd name="T19" fmla="*/ 30 h 91"/>
                <a:gd name="T20" fmla="*/ 22 w 96"/>
                <a:gd name="T21" fmla="*/ 91 h 91"/>
                <a:gd name="T22" fmla="*/ 96 w 96"/>
                <a:gd name="T23" fmla="*/ 91 h 91"/>
                <a:gd name="T24" fmla="*/ 76 w 96"/>
                <a:gd name="T25" fmla="*/ 91 h 91"/>
                <a:gd name="T26" fmla="*/ 76 w 96"/>
                <a:gd name="T27" fmla="*/ 58 h 91"/>
                <a:gd name="T28" fmla="*/ 65 w 96"/>
                <a:gd name="T29" fmla="*/ 44 h 91"/>
                <a:gd name="T30" fmla="*/ 55 w 96"/>
                <a:gd name="T31" fmla="*/ 52 h 91"/>
                <a:gd name="T32" fmla="*/ 54 w 96"/>
                <a:gd name="T33" fmla="*/ 57 h 91"/>
                <a:gd name="T34" fmla="*/ 54 w 96"/>
                <a:gd name="T35" fmla="*/ 91 h 91"/>
                <a:gd name="T36" fmla="*/ 34 w 96"/>
                <a:gd name="T37" fmla="*/ 91 h 91"/>
                <a:gd name="T38" fmla="*/ 34 w 96"/>
                <a:gd name="T39" fmla="*/ 30 h 91"/>
                <a:gd name="T40" fmla="*/ 54 w 96"/>
                <a:gd name="T41" fmla="*/ 30 h 91"/>
                <a:gd name="T42" fmla="*/ 54 w 96"/>
                <a:gd name="T43" fmla="*/ 39 h 91"/>
                <a:gd name="T44" fmla="*/ 54 w 96"/>
                <a:gd name="T45" fmla="*/ 39 h 91"/>
                <a:gd name="T46" fmla="*/ 73 w 96"/>
                <a:gd name="T47" fmla="*/ 28 h 91"/>
                <a:gd name="T48" fmla="*/ 96 w 96"/>
                <a:gd name="T49" fmla="*/ 56 h 91"/>
                <a:gd name="T50" fmla="*/ 96 w 96"/>
                <a:gd name="T51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1"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4"/>
                    <a:pt x="5" y="0"/>
                    <a:pt x="12" y="0"/>
                  </a:cubicBezTo>
                  <a:cubicBezTo>
                    <a:pt x="19" y="0"/>
                    <a:pt x="23" y="4"/>
                    <a:pt x="23" y="11"/>
                  </a:cubicBezTo>
                  <a:cubicBezTo>
                    <a:pt x="24" y="16"/>
                    <a:pt x="19" y="21"/>
                    <a:pt x="12" y="21"/>
                  </a:cubicBezTo>
                  <a:close/>
                  <a:moveTo>
                    <a:pt x="22" y="91"/>
                  </a:moveTo>
                  <a:cubicBezTo>
                    <a:pt x="2" y="91"/>
                    <a:pt x="2" y="91"/>
                    <a:pt x="2" y="91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2" y="30"/>
                    <a:pt x="22" y="30"/>
                    <a:pt x="22" y="30"/>
                  </a:cubicBezTo>
                  <a:lnTo>
                    <a:pt x="22" y="91"/>
                  </a:lnTo>
                  <a:close/>
                  <a:moveTo>
                    <a:pt x="96" y="91"/>
                  </a:moveTo>
                  <a:cubicBezTo>
                    <a:pt x="76" y="91"/>
                    <a:pt x="76" y="91"/>
                    <a:pt x="76" y="91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0"/>
                    <a:pt x="73" y="44"/>
                    <a:pt x="65" y="44"/>
                  </a:cubicBezTo>
                  <a:cubicBezTo>
                    <a:pt x="60" y="44"/>
                    <a:pt x="56" y="48"/>
                    <a:pt x="55" y="52"/>
                  </a:cubicBezTo>
                  <a:cubicBezTo>
                    <a:pt x="54" y="53"/>
                    <a:pt x="54" y="55"/>
                    <a:pt x="54" y="57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35"/>
                    <a:pt x="34" y="30"/>
                    <a:pt x="3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4"/>
                    <a:pt x="61" y="28"/>
                    <a:pt x="73" y="28"/>
                  </a:cubicBezTo>
                  <a:cubicBezTo>
                    <a:pt x="86" y="28"/>
                    <a:pt x="96" y="37"/>
                    <a:pt x="96" y="56"/>
                  </a:cubicBezTo>
                  <a:lnTo>
                    <a:pt x="96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74">
              <a:extLst>
                <a:ext uri="{FF2B5EF4-FFF2-40B4-BE49-F238E27FC236}">
                  <a16:creationId xmlns:a16="http://schemas.microsoft.com/office/drawing/2014/main" id="{9E6474C8-8080-A86A-C7CF-36DC857E1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1" y="5862638"/>
              <a:ext cx="360363" cy="357188"/>
            </a:xfrm>
            <a:custGeom>
              <a:avLst/>
              <a:gdLst>
                <a:gd name="T0" fmla="*/ 48 w 96"/>
                <a:gd name="T1" fmla="*/ 95 h 95"/>
                <a:gd name="T2" fmla="*/ 11 w 96"/>
                <a:gd name="T3" fmla="*/ 78 h 95"/>
                <a:gd name="T4" fmla="*/ 11 w 96"/>
                <a:gd name="T5" fmla="*/ 76 h 95"/>
                <a:gd name="T6" fmla="*/ 20 w 96"/>
                <a:gd name="T7" fmla="*/ 67 h 95"/>
                <a:gd name="T8" fmla="*/ 22 w 96"/>
                <a:gd name="T9" fmla="*/ 66 h 95"/>
                <a:gd name="T10" fmla="*/ 23 w 96"/>
                <a:gd name="T11" fmla="*/ 67 h 95"/>
                <a:gd name="T12" fmla="*/ 48 w 96"/>
                <a:gd name="T13" fmla="*/ 80 h 95"/>
                <a:gd name="T14" fmla="*/ 80 w 96"/>
                <a:gd name="T15" fmla="*/ 48 h 95"/>
                <a:gd name="T16" fmla="*/ 48 w 96"/>
                <a:gd name="T17" fmla="*/ 16 h 95"/>
                <a:gd name="T18" fmla="*/ 27 w 96"/>
                <a:gd name="T19" fmla="*/ 24 h 95"/>
                <a:gd name="T20" fmla="*/ 35 w 96"/>
                <a:gd name="T21" fmla="*/ 33 h 95"/>
                <a:gd name="T22" fmla="*/ 36 w 96"/>
                <a:gd name="T23" fmla="*/ 37 h 95"/>
                <a:gd name="T24" fmla="*/ 32 w 96"/>
                <a:gd name="T25" fmla="*/ 40 h 95"/>
                <a:gd name="T26" fmla="*/ 4 w 96"/>
                <a:gd name="T27" fmla="*/ 40 h 95"/>
                <a:gd name="T28" fmla="*/ 0 w 96"/>
                <a:gd name="T29" fmla="*/ 36 h 95"/>
                <a:gd name="T30" fmla="*/ 0 w 96"/>
                <a:gd name="T31" fmla="*/ 8 h 95"/>
                <a:gd name="T32" fmla="*/ 3 w 96"/>
                <a:gd name="T33" fmla="*/ 4 h 95"/>
                <a:gd name="T34" fmla="*/ 7 w 96"/>
                <a:gd name="T35" fmla="*/ 5 h 95"/>
                <a:gd name="T36" fmla="*/ 15 w 96"/>
                <a:gd name="T37" fmla="*/ 13 h 95"/>
                <a:gd name="T38" fmla="*/ 48 w 96"/>
                <a:gd name="T39" fmla="*/ 0 h 95"/>
                <a:gd name="T40" fmla="*/ 96 w 96"/>
                <a:gd name="T41" fmla="*/ 48 h 95"/>
                <a:gd name="T42" fmla="*/ 48 w 96"/>
                <a:gd name="T4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95">
                  <a:moveTo>
                    <a:pt x="48" y="95"/>
                  </a:moveTo>
                  <a:cubicBezTo>
                    <a:pt x="34" y="95"/>
                    <a:pt x="20" y="89"/>
                    <a:pt x="11" y="78"/>
                  </a:cubicBezTo>
                  <a:cubicBezTo>
                    <a:pt x="11" y="77"/>
                    <a:pt x="11" y="76"/>
                    <a:pt x="11" y="76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1" y="66"/>
                    <a:pt x="22" y="66"/>
                  </a:cubicBezTo>
                  <a:cubicBezTo>
                    <a:pt x="22" y="66"/>
                    <a:pt x="23" y="67"/>
                    <a:pt x="23" y="67"/>
                  </a:cubicBezTo>
                  <a:cubicBezTo>
                    <a:pt x="29" y="75"/>
                    <a:pt x="38" y="80"/>
                    <a:pt x="48" y="80"/>
                  </a:cubicBezTo>
                  <a:cubicBezTo>
                    <a:pt x="66" y="80"/>
                    <a:pt x="80" y="65"/>
                    <a:pt x="80" y="48"/>
                  </a:cubicBezTo>
                  <a:cubicBezTo>
                    <a:pt x="80" y="30"/>
                    <a:pt x="66" y="16"/>
                    <a:pt x="48" y="16"/>
                  </a:cubicBezTo>
                  <a:cubicBezTo>
                    <a:pt x="40" y="16"/>
                    <a:pt x="32" y="19"/>
                    <a:pt x="27" y="24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4"/>
                    <a:pt x="37" y="36"/>
                    <a:pt x="36" y="37"/>
                  </a:cubicBezTo>
                  <a:cubicBezTo>
                    <a:pt x="35" y="39"/>
                    <a:pt x="34" y="40"/>
                    <a:pt x="32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4" y="3"/>
                    <a:pt x="6" y="4"/>
                    <a:pt x="7" y="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4" y="5"/>
                    <a:pt x="36" y="0"/>
                    <a:pt x="48" y="0"/>
                  </a:cubicBezTo>
                  <a:cubicBezTo>
                    <a:pt x="75" y="0"/>
                    <a:pt x="96" y="21"/>
                    <a:pt x="96" y="48"/>
                  </a:cubicBezTo>
                  <a:cubicBezTo>
                    <a:pt x="96" y="74"/>
                    <a:pt x="75" y="95"/>
                    <a:pt x="48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75">
              <a:extLst>
                <a:ext uri="{FF2B5EF4-FFF2-40B4-BE49-F238E27FC236}">
                  <a16:creationId xmlns:a16="http://schemas.microsoft.com/office/drawing/2014/main" id="{9AD95926-86F4-2119-C4BB-0AD112CF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5840413"/>
              <a:ext cx="404813" cy="404813"/>
            </a:xfrm>
            <a:custGeom>
              <a:avLst/>
              <a:gdLst>
                <a:gd name="T0" fmla="*/ 105 w 108"/>
                <a:gd name="T1" fmla="*/ 99 h 108"/>
                <a:gd name="T2" fmla="*/ 99 w 108"/>
                <a:gd name="T3" fmla="*/ 106 h 108"/>
                <a:gd name="T4" fmla="*/ 93 w 108"/>
                <a:gd name="T5" fmla="*/ 108 h 108"/>
                <a:gd name="T6" fmla="*/ 87 w 108"/>
                <a:gd name="T7" fmla="*/ 106 h 108"/>
                <a:gd name="T8" fmla="*/ 65 w 108"/>
                <a:gd name="T9" fmla="*/ 83 h 108"/>
                <a:gd name="T10" fmla="*/ 62 w 108"/>
                <a:gd name="T11" fmla="*/ 78 h 108"/>
                <a:gd name="T12" fmla="*/ 65 w 108"/>
                <a:gd name="T13" fmla="*/ 72 h 108"/>
                <a:gd name="T14" fmla="*/ 49 w 108"/>
                <a:gd name="T15" fmla="*/ 56 h 108"/>
                <a:gd name="T16" fmla="*/ 41 w 108"/>
                <a:gd name="T17" fmla="*/ 63 h 108"/>
                <a:gd name="T18" fmla="*/ 39 w 108"/>
                <a:gd name="T19" fmla="*/ 64 h 108"/>
                <a:gd name="T20" fmla="*/ 37 w 108"/>
                <a:gd name="T21" fmla="*/ 63 h 108"/>
                <a:gd name="T22" fmla="*/ 40 w 108"/>
                <a:gd name="T23" fmla="*/ 70 h 108"/>
                <a:gd name="T24" fmla="*/ 39 w 108"/>
                <a:gd name="T25" fmla="*/ 74 h 108"/>
                <a:gd name="T26" fmla="*/ 31 w 108"/>
                <a:gd name="T27" fmla="*/ 79 h 108"/>
                <a:gd name="T28" fmla="*/ 27 w 108"/>
                <a:gd name="T29" fmla="*/ 77 h 108"/>
                <a:gd name="T30" fmla="*/ 1 w 108"/>
                <a:gd name="T31" fmla="*/ 52 h 108"/>
                <a:gd name="T32" fmla="*/ 0 w 108"/>
                <a:gd name="T33" fmla="*/ 48 h 108"/>
                <a:gd name="T34" fmla="*/ 5 w 108"/>
                <a:gd name="T35" fmla="*/ 40 h 108"/>
                <a:gd name="T36" fmla="*/ 9 w 108"/>
                <a:gd name="T37" fmla="*/ 38 h 108"/>
                <a:gd name="T38" fmla="*/ 15 w 108"/>
                <a:gd name="T39" fmla="*/ 42 h 108"/>
                <a:gd name="T40" fmla="*/ 14 w 108"/>
                <a:gd name="T41" fmla="*/ 40 h 108"/>
                <a:gd name="T42" fmla="*/ 15 w 108"/>
                <a:gd name="T43" fmla="*/ 37 h 108"/>
                <a:gd name="T44" fmla="*/ 37 w 108"/>
                <a:gd name="T45" fmla="*/ 16 h 108"/>
                <a:gd name="T46" fmla="*/ 39 w 108"/>
                <a:gd name="T47" fmla="*/ 15 h 108"/>
                <a:gd name="T48" fmla="*/ 41 w 108"/>
                <a:gd name="T49" fmla="*/ 16 h 108"/>
                <a:gd name="T50" fmla="*/ 37 w 108"/>
                <a:gd name="T51" fmla="*/ 10 h 108"/>
                <a:gd name="T52" fmla="*/ 39 w 108"/>
                <a:gd name="T53" fmla="*/ 5 h 108"/>
                <a:gd name="T54" fmla="*/ 47 w 108"/>
                <a:gd name="T55" fmla="*/ 0 h 108"/>
                <a:gd name="T56" fmla="*/ 51 w 108"/>
                <a:gd name="T57" fmla="*/ 2 h 108"/>
                <a:gd name="T58" fmla="*/ 77 w 108"/>
                <a:gd name="T59" fmla="*/ 27 h 108"/>
                <a:gd name="T60" fmla="*/ 78 w 108"/>
                <a:gd name="T61" fmla="*/ 32 h 108"/>
                <a:gd name="T62" fmla="*/ 73 w 108"/>
                <a:gd name="T63" fmla="*/ 39 h 108"/>
                <a:gd name="T64" fmla="*/ 69 w 108"/>
                <a:gd name="T65" fmla="*/ 41 h 108"/>
                <a:gd name="T66" fmla="*/ 63 w 108"/>
                <a:gd name="T67" fmla="*/ 37 h 108"/>
                <a:gd name="T68" fmla="*/ 64 w 108"/>
                <a:gd name="T69" fmla="*/ 40 h 108"/>
                <a:gd name="T70" fmla="*/ 63 w 108"/>
                <a:gd name="T71" fmla="*/ 42 h 108"/>
                <a:gd name="T72" fmla="*/ 55 w 108"/>
                <a:gd name="T73" fmla="*/ 50 h 108"/>
                <a:gd name="T74" fmla="*/ 71 w 108"/>
                <a:gd name="T75" fmla="*/ 66 h 108"/>
                <a:gd name="T76" fmla="*/ 77 w 108"/>
                <a:gd name="T77" fmla="*/ 63 h 108"/>
                <a:gd name="T78" fmla="*/ 83 w 108"/>
                <a:gd name="T79" fmla="*/ 65 h 108"/>
                <a:gd name="T80" fmla="*/ 105 w 108"/>
                <a:gd name="T81" fmla="*/ 88 h 108"/>
                <a:gd name="T82" fmla="*/ 108 w 108"/>
                <a:gd name="T83" fmla="*/ 94 h 108"/>
                <a:gd name="T84" fmla="*/ 105 w 108"/>
                <a:gd name="T85" fmla="*/ 9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108">
                  <a:moveTo>
                    <a:pt x="105" y="99"/>
                  </a:moveTo>
                  <a:cubicBezTo>
                    <a:pt x="99" y="106"/>
                    <a:pt x="99" y="106"/>
                    <a:pt x="99" y="106"/>
                  </a:cubicBezTo>
                  <a:cubicBezTo>
                    <a:pt x="97" y="107"/>
                    <a:pt x="95" y="108"/>
                    <a:pt x="93" y="108"/>
                  </a:cubicBezTo>
                  <a:cubicBezTo>
                    <a:pt x="91" y="108"/>
                    <a:pt x="89" y="107"/>
                    <a:pt x="87" y="106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3" y="82"/>
                    <a:pt x="62" y="80"/>
                    <a:pt x="62" y="78"/>
                  </a:cubicBezTo>
                  <a:cubicBezTo>
                    <a:pt x="62" y="75"/>
                    <a:pt x="63" y="73"/>
                    <a:pt x="65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1" y="64"/>
                    <a:pt x="40" y="64"/>
                    <a:pt x="39" y="64"/>
                  </a:cubicBezTo>
                  <a:cubicBezTo>
                    <a:pt x="38" y="64"/>
                    <a:pt x="37" y="64"/>
                    <a:pt x="37" y="63"/>
                  </a:cubicBezTo>
                  <a:cubicBezTo>
                    <a:pt x="39" y="65"/>
                    <a:pt x="40" y="67"/>
                    <a:pt x="40" y="70"/>
                  </a:cubicBezTo>
                  <a:cubicBezTo>
                    <a:pt x="40" y="71"/>
                    <a:pt x="40" y="73"/>
                    <a:pt x="39" y="74"/>
                  </a:cubicBezTo>
                  <a:cubicBezTo>
                    <a:pt x="37" y="76"/>
                    <a:pt x="34" y="79"/>
                    <a:pt x="31" y="79"/>
                  </a:cubicBezTo>
                  <a:cubicBezTo>
                    <a:pt x="29" y="79"/>
                    <a:pt x="28" y="78"/>
                    <a:pt x="27" y="7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0" y="44"/>
                    <a:pt x="3" y="42"/>
                    <a:pt x="5" y="40"/>
                  </a:cubicBezTo>
                  <a:cubicBezTo>
                    <a:pt x="6" y="39"/>
                    <a:pt x="7" y="38"/>
                    <a:pt x="9" y="38"/>
                  </a:cubicBezTo>
                  <a:cubicBezTo>
                    <a:pt x="12" y="38"/>
                    <a:pt x="13" y="40"/>
                    <a:pt x="15" y="42"/>
                  </a:cubicBezTo>
                  <a:cubicBezTo>
                    <a:pt x="15" y="41"/>
                    <a:pt x="14" y="40"/>
                    <a:pt x="14" y="40"/>
                  </a:cubicBezTo>
                  <a:cubicBezTo>
                    <a:pt x="14" y="39"/>
                    <a:pt x="15" y="38"/>
                    <a:pt x="15" y="3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40" y="15"/>
                    <a:pt x="41" y="15"/>
                    <a:pt x="41" y="16"/>
                  </a:cubicBezTo>
                  <a:cubicBezTo>
                    <a:pt x="39" y="14"/>
                    <a:pt x="37" y="12"/>
                    <a:pt x="37" y="10"/>
                  </a:cubicBezTo>
                  <a:cubicBezTo>
                    <a:pt x="37" y="8"/>
                    <a:pt x="38" y="7"/>
                    <a:pt x="39" y="5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49" y="0"/>
                    <a:pt x="50" y="1"/>
                    <a:pt x="51" y="2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8" y="28"/>
                    <a:pt x="78" y="30"/>
                    <a:pt x="78" y="32"/>
                  </a:cubicBezTo>
                  <a:cubicBezTo>
                    <a:pt x="78" y="35"/>
                    <a:pt x="75" y="37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1"/>
                    <a:pt x="65" y="39"/>
                    <a:pt x="63" y="37"/>
                  </a:cubicBezTo>
                  <a:cubicBezTo>
                    <a:pt x="63" y="38"/>
                    <a:pt x="64" y="39"/>
                    <a:pt x="64" y="40"/>
                  </a:cubicBezTo>
                  <a:cubicBezTo>
                    <a:pt x="64" y="40"/>
                    <a:pt x="63" y="41"/>
                    <a:pt x="63" y="42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3" y="64"/>
                    <a:pt x="75" y="63"/>
                    <a:pt x="77" y="63"/>
                  </a:cubicBezTo>
                  <a:cubicBezTo>
                    <a:pt x="79" y="63"/>
                    <a:pt x="81" y="64"/>
                    <a:pt x="83" y="65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7" y="89"/>
                    <a:pt x="108" y="91"/>
                    <a:pt x="108" y="94"/>
                  </a:cubicBezTo>
                  <a:cubicBezTo>
                    <a:pt x="108" y="96"/>
                    <a:pt x="107" y="98"/>
                    <a:pt x="10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76">
              <a:extLst>
                <a:ext uri="{FF2B5EF4-FFF2-40B4-BE49-F238E27FC236}">
                  <a16:creationId xmlns:a16="http://schemas.microsoft.com/office/drawing/2014/main" id="{9BFF1A7A-8231-4903-BB99-8F6E2303D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7526" y="5892801"/>
              <a:ext cx="420688" cy="327025"/>
            </a:xfrm>
            <a:custGeom>
              <a:avLst/>
              <a:gdLst>
                <a:gd name="T0" fmla="*/ 103 w 112"/>
                <a:gd name="T1" fmla="*/ 86 h 87"/>
                <a:gd name="T2" fmla="*/ 100 w 112"/>
                <a:gd name="T3" fmla="*/ 87 h 87"/>
                <a:gd name="T4" fmla="*/ 12 w 112"/>
                <a:gd name="T5" fmla="*/ 87 h 87"/>
                <a:gd name="T6" fmla="*/ 9 w 112"/>
                <a:gd name="T7" fmla="*/ 86 h 87"/>
                <a:gd name="T8" fmla="*/ 0 w 112"/>
                <a:gd name="T9" fmla="*/ 56 h 87"/>
                <a:gd name="T10" fmla="*/ 56 w 112"/>
                <a:gd name="T11" fmla="*/ 0 h 87"/>
                <a:gd name="T12" fmla="*/ 112 w 112"/>
                <a:gd name="T13" fmla="*/ 56 h 87"/>
                <a:gd name="T14" fmla="*/ 103 w 112"/>
                <a:gd name="T15" fmla="*/ 86 h 87"/>
                <a:gd name="T16" fmla="*/ 16 w 112"/>
                <a:gd name="T17" fmla="*/ 48 h 87"/>
                <a:gd name="T18" fmla="*/ 8 w 112"/>
                <a:gd name="T19" fmla="*/ 56 h 87"/>
                <a:gd name="T20" fmla="*/ 16 w 112"/>
                <a:gd name="T21" fmla="*/ 64 h 87"/>
                <a:gd name="T22" fmla="*/ 24 w 112"/>
                <a:gd name="T23" fmla="*/ 56 h 87"/>
                <a:gd name="T24" fmla="*/ 16 w 112"/>
                <a:gd name="T25" fmla="*/ 48 h 87"/>
                <a:gd name="T26" fmla="*/ 28 w 112"/>
                <a:gd name="T27" fmla="*/ 20 h 87"/>
                <a:gd name="T28" fmla="*/ 20 w 112"/>
                <a:gd name="T29" fmla="*/ 28 h 87"/>
                <a:gd name="T30" fmla="*/ 28 w 112"/>
                <a:gd name="T31" fmla="*/ 36 h 87"/>
                <a:gd name="T32" fmla="*/ 36 w 112"/>
                <a:gd name="T33" fmla="*/ 28 h 87"/>
                <a:gd name="T34" fmla="*/ 28 w 112"/>
                <a:gd name="T35" fmla="*/ 20 h 87"/>
                <a:gd name="T36" fmla="*/ 69 w 112"/>
                <a:gd name="T37" fmla="*/ 34 h 87"/>
                <a:gd name="T38" fmla="*/ 66 w 112"/>
                <a:gd name="T39" fmla="*/ 29 h 87"/>
                <a:gd name="T40" fmla="*/ 61 w 112"/>
                <a:gd name="T41" fmla="*/ 32 h 87"/>
                <a:gd name="T42" fmla="*/ 55 w 112"/>
                <a:gd name="T43" fmla="*/ 56 h 87"/>
                <a:gd name="T44" fmla="*/ 44 w 112"/>
                <a:gd name="T45" fmla="*/ 64 h 87"/>
                <a:gd name="T46" fmla="*/ 53 w 112"/>
                <a:gd name="T47" fmla="*/ 79 h 87"/>
                <a:gd name="T48" fmla="*/ 68 w 112"/>
                <a:gd name="T49" fmla="*/ 71 h 87"/>
                <a:gd name="T50" fmla="*/ 63 w 112"/>
                <a:gd name="T51" fmla="*/ 58 h 87"/>
                <a:gd name="T52" fmla="*/ 69 w 112"/>
                <a:gd name="T53" fmla="*/ 34 h 87"/>
                <a:gd name="T54" fmla="*/ 56 w 112"/>
                <a:gd name="T55" fmla="*/ 8 h 87"/>
                <a:gd name="T56" fmla="*/ 48 w 112"/>
                <a:gd name="T57" fmla="*/ 16 h 87"/>
                <a:gd name="T58" fmla="*/ 56 w 112"/>
                <a:gd name="T59" fmla="*/ 24 h 87"/>
                <a:gd name="T60" fmla="*/ 64 w 112"/>
                <a:gd name="T61" fmla="*/ 16 h 87"/>
                <a:gd name="T62" fmla="*/ 56 w 112"/>
                <a:gd name="T63" fmla="*/ 8 h 87"/>
                <a:gd name="T64" fmla="*/ 84 w 112"/>
                <a:gd name="T65" fmla="*/ 20 h 87"/>
                <a:gd name="T66" fmla="*/ 76 w 112"/>
                <a:gd name="T67" fmla="*/ 28 h 87"/>
                <a:gd name="T68" fmla="*/ 84 w 112"/>
                <a:gd name="T69" fmla="*/ 36 h 87"/>
                <a:gd name="T70" fmla="*/ 92 w 112"/>
                <a:gd name="T71" fmla="*/ 28 h 87"/>
                <a:gd name="T72" fmla="*/ 84 w 112"/>
                <a:gd name="T73" fmla="*/ 20 h 87"/>
                <a:gd name="T74" fmla="*/ 96 w 112"/>
                <a:gd name="T75" fmla="*/ 48 h 87"/>
                <a:gd name="T76" fmla="*/ 88 w 112"/>
                <a:gd name="T77" fmla="*/ 56 h 87"/>
                <a:gd name="T78" fmla="*/ 96 w 112"/>
                <a:gd name="T79" fmla="*/ 64 h 87"/>
                <a:gd name="T80" fmla="*/ 104 w 112"/>
                <a:gd name="T81" fmla="*/ 56 h 87"/>
                <a:gd name="T82" fmla="*/ 96 w 112"/>
                <a:gd name="T83" fmla="*/ 4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87">
                  <a:moveTo>
                    <a:pt x="103" y="86"/>
                  </a:moveTo>
                  <a:cubicBezTo>
                    <a:pt x="102" y="87"/>
                    <a:pt x="101" y="87"/>
                    <a:pt x="100" y="87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1" y="87"/>
                    <a:pt x="10" y="87"/>
                    <a:pt x="9" y="86"/>
                  </a:cubicBezTo>
                  <a:cubicBezTo>
                    <a:pt x="3" y="77"/>
                    <a:pt x="0" y="6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7" y="0"/>
                    <a:pt x="112" y="25"/>
                    <a:pt x="112" y="56"/>
                  </a:cubicBezTo>
                  <a:cubicBezTo>
                    <a:pt x="112" y="66"/>
                    <a:pt x="109" y="77"/>
                    <a:pt x="103" y="86"/>
                  </a:cubicBezTo>
                  <a:close/>
                  <a:moveTo>
                    <a:pt x="16" y="48"/>
                  </a:moveTo>
                  <a:cubicBezTo>
                    <a:pt x="12" y="48"/>
                    <a:pt x="8" y="51"/>
                    <a:pt x="8" y="56"/>
                  </a:cubicBezTo>
                  <a:cubicBezTo>
                    <a:pt x="8" y="60"/>
                    <a:pt x="12" y="64"/>
                    <a:pt x="16" y="64"/>
                  </a:cubicBezTo>
                  <a:cubicBezTo>
                    <a:pt x="20" y="64"/>
                    <a:pt x="24" y="60"/>
                    <a:pt x="24" y="56"/>
                  </a:cubicBezTo>
                  <a:cubicBezTo>
                    <a:pt x="24" y="51"/>
                    <a:pt x="20" y="48"/>
                    <a:pt x="16" y="48"/>
                  </a:cubicBezTo>
                  <a:close/>
                  <a:moveTo>
                    <a:pt x="28" y="20"/>
                  </a:moveTo>
                  <a:cubicBezTo>
                    <a:pt x="24" y="20"/>
                    <a:pt x="20" y="23"/>
                    <a:pt x="20" y="28"/>
                  </a:cubicBezTo>
                  <a:cubicBezTo>
                    <a:pt x="20" y="32"/>
                    <a:pt x="24" y="36"/>
                    <a:pt x="28" y="36"/>
                  </a:cubicBezTo>
                  <a:cubicBezTo>
                    <a:pt x="32" y="36"/>
                    <a:pt x="36" y="32"/>
                    <a:pt x="36" y="28"/>
                  </a:cubicBezTo>
                  <a:cubicBezTo>
                    <a:pt x="36" y="23"/>
                    <a:pt x="32" y="20"/>
                    <a:pt x="28" y="20"/>
                  </a:cubicBezTo>
                  <a:close/>
                  <a:moveTo>
                    <a:pt x="69" y="34"/>
                  </a:moveTo>
                  <a:cubicBezTo>
                    <a:pt x="69" y="32"/>
                    <a:pt x="68" y="29"/>
                    <a:pt x="66" y="29"/>
                  </a:cubicBezTo>
                  <a:cubicBezTo>
                    <a:pt x="64" y="28"/>
                    <a:pt x="62" y="30"/>
                    <a:pt x="61" y="32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0" y="56"/>
                    <a:pt x="46" y="59"/>
                    <a:pt x="44" y="64"/>
                  </a:cubicBezTo>
                  <a:cubicBezTo>
                    <a:pt x="43" y="71"/>
                    <a:pt x="47" y="77"/>
                    <a:pt x="53" y="79"/>
                  </a:cubicBezTo>
                  <a:cubicBezTo>
                    <a:pt x="59" y="81"/>
                    <a:pt x="66" y="77"/>
                    <a:pt x="68" y="71"/>
                  </a:cubicBezTo>
                  <a:cubicBezTo>
                    <a:pt x="69" y="66"/>
                    <a:pt x="67" y="60"/>
                    <a:pt x="63" y="58"/>
                  </a:cubicBezTo>
                  <a:lnTo>
                    <a:pt x="69" y="34"/>
                  </a:lnTo>
                  <a:close/>
                  <a:moveTo>
                    <a:pt x="56" y="8"/>
                  </a:moveTo>
                  <a:cubicBezTo>
                    <a:pt x="52" y="8"/>
                    <a:pt x="48" y="11"/>
                    <a:pt x="48" y="16"/>
                  </a:cubicBezTo>
                  <a:cubicBezTo>
                    <a:pt x="48" y="20"/>
                    <a:pt x="52" y="24"/>
                    <a:pt x="56" y="24"/>
                  </a:cubicBezTo>
                  <a:cubicBezTo>
                    <a:pt x="60" y="24"/>
                    <a:pt x="64" y="20"/>
                    <a:pt x="64" y="16"/>
                  </a:cubicBezTo>
                  <a:cubicBezTo>
                    <a:pt x="64" y="11"/>
                    <a:pt x="60" y="8"/>
                    <a:pt x="56" y="8"/>
                  </a:cubicBezTo>
                  <a:close/>
                  <a:moveTo>
                    <a:pt x="84" y="20"/>
                  </a:moveTo>
                  <a:cubicBezTo>
                    <a:pt x="79" y="20"/>
                    <a:pt x="76" y="23"/>
                    <a:pt x="76" y="28"/>
                  </a:cubicBezTo>
                  <a:cubicBezTo>
                    <a:pt x="76" y="32"/>
                    <a:pt x="79" y="36"/>
                    <a:pt x="84" y="36"/>
                  </a:cubicBezTo>
                  <a:cubicBezTo>
                    <a:pt x="88" y="36"/>
                    <a:pt x="92" y="32"/>
                    <a:pt x="92" y="28"/>
                  </a:cubicBezTo>
                  <a:cubicBezTo>
                    <a:pt x="92" y="23"/>
                    <a:pt x="88" y="20"/>
                    <a:pt x="84" y="20"/>
                  </a:cubicBezTo>
                  <a:close/>
                  <a:moveTo>
                    <a:pt x="96" y="48"/>
                  </a:moveTo>
                  <a:cubicBezTo>
                    <a:pt x="91" y="48"/>
                    <a:pt x="88" y="51"/>
                    <a:pt x="88" y="56"/>
                  </a:cubicBezTo>
                  <a:cubicBezTo>
                    <a:pt x="88" y="60"/>
                    <a:pt x="91" y="64"/>
                    <a:pt x="96" y="64"/>
                  </a:cubicBezTo>
                  <a:cubicBezTo>
                    <a:pt x="100" y="64"/>
                    <a:pt x="104" y="60"/>
                    <a:pt x="104" y="56"/>
                  </a:cubicBezTo>
                  <a:cubicBezTo>
                    <a:pt x="104" y="51"/>
                    <a:pt x="100" y="48"/>
                    <a:pt x="9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77">
              <a:extLst>
                <a:ext uri="{FF2B5EF4-FFF2-40B4-BE49-F238E27FC236}">
                  <a16:creationId xmlns:a16="http://schemas.microsoft.com/office/drawing/2014/main" id="{8E58557F-31A8-EFEF-3E37-1A0E914E0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3638" y="5892801"/>
              <a:ext cx="420688" cy="357188"/>
            </a:xfrm>
            <a:custGeom>
              <a:avLst/>
              <a:gdLst>
                <a:gd name="T0" fmla="*/ 56 w 112"/>
                <a:gd name="T1" fmla="*/ 80 h 95"/>
                <a:gd name="T2" fmla="*/ 47 w 112"/>
                <a:gd name="T3" fmla="*/ 79 h 95"/>
                <a:gd name="T4" fmla="*/ 18 w 112"/>
                <a:gd name="T5" fmla="*/ 94 h 95"/>
                <a:gd name="T6" fmla="*/ 11 w 112"/>
                <a:gd name="T7" fmla="*/ 95 h 95"/>
                <a:gd name="T8" fmla="*/ 11 w 112"/>
                <a:gd name="T9" fmla="*/ 95 h 95"/>
                <a:gd name="T10" fmla="*/ 8 w 112"/>
                <a:gd name="T11" fmla="*/ 93 h 95"/>
                <a:gd name="T12" fmla="*/ 8 w 112"/>
                <a:gd name="T13" fmla="*/ 93 h 95"/>
                <a:gd name="T14" fmla="*/ 10 w 112"/>
                <a:gd name="T15" fmla="*/ 89 h 95"/>
                <a:gd name="T16" fmla="*/ 21 w 112"/>
                <a:gd name="T17" fmla="*/ 71 h 95"/>
                <a:gd name="T18" fmla="*/ 0 w 112"/>
                <a:gd name="T19" fmla="*/ 40 h 95"/>
                <a:gd name="T20" fmla="*/ 56 w 112"/>
                <a:gd name="T21" fmla="*/ 0 h 95"/>
                <a:gd name="T22" fmla="*/ 112 w 112"/>
                <a:gd name="T23" fmla="*/ 40 h 95"/>
                <a:gd name="T24" fmla="*/ 56 w 112"/>
                <a:gd name="T25" fmla="*/ 80 h 95"/>
                <a:gd name="T26" fmla="*/ 8 w 112"/>
                <a:gd name="T27" fmla="*/ 40 h 95"/>
                <a:gd name="T28" fmla="*/ 25 w 112"/>
                <a:gd name="T29" fmla="*/ 64 h 95"/>
                <a:gd name="T30" fmla="*/ 30 w 112"/>
                <a:gd name="T31" fmla="*/ 67 h 95"/>
                <a:gd name="T32" fmla="*/ 29 w 112"/>
                <a:gd name="T33" fmla="*/ 73 h 95"/>
                <a:gd name="T34" fmla="*/ 24 w 112"/>
                <a:gd name="T35" fmla="*/ 84 h 95"/>
                <a:gd name="T36" fmla="*/ 42 w 112"/>
                <a:gd name="T37" fmla="*/ 73 h 95"/>
                <a:gd name="T38" fmla="*/ 44 w 112"/>
                <a:gd name="T39" fmla="*/ 71 h 95"/>
                <a:gd name="T40" fmla="*/ 48 w 112"/>
                <a:gd name="T41" fmla="*/ 71 h 95"/>
                <a:gd name="T42" fmla="*/ 56 w 112"/>
                <a:gd name="T43" fmla="*/ 72 h 95"/>
                <a:gd name="T44" fmla="*/ 104 w 112"/>
                <a:gd name="T45" fmla="*/ 40 h 95"/>
                <a:gd name="T46" fmla="*/ 56 w 112"/>
                <a:gd name="T47" fmla="*/ 8 h 95"/>
                <a:gd name="T48" fmla="*/ 8 w 112"/>
                <a:gd name="T49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95">
                  <a:moveTo>
                    <a:pt x="56" y="80"/>
                  </a:moveTo>
                  <a:cubicBezTo>
                    <a:pt x="53" y="80"/>
                    <a:pt x="50" y="79"/>
                    <a:pt x="47" y="79"/>
                  </a:cubicBezTo>
                  <a:cubicBezTo>
                    <a:pt x="39" y="86"/>
                    <a:pt x="29" y="91"/>
                    <a:pt x="18" y="94"/>
                  </a:cubicBezTo>
                  <a:cubicBezTo>
                    <a:pt x="16" y="95"/>
                    <a:pt x="13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5"/>
                    <a:pt x="8" y="94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1"/>
                    <a:pt x="9" y="91"/>
                    <a:pt x="10" y="89"/>
                  </a:cubicBezTo>
                  <a:cubicBezTo>
                    <a:pt x="14" y="85"/>
                    <a:pt x="18" y="81"/>
                    <a:pt x="21" y="71"/>
                  </a:cubicBezTo>
                  <a:cubicBezTo>
                    <a:pt x="8" y="64"/>
                    <a:pt x="0" y="52"/>
                    <a:pt x="0" y="40"/>
                  </a:cubicBezTo>
                  <a:cubicBezTo>
                    <a:pt x="0" y="17"/>
                    <a:pt x="25" y="0"/>
                    <a:pt x="56" y="0"/>
                  </a:cubicBezTo>
                  <a:cubicBezTo>
                    <a:pt x="87" y="0"/>
                    <a:pt x="112" y="17"/>
                    <a:pt x="112" y="40"/>
                  </a:cubicBezTo>
                  <a:cubicBezTo>
                    <a:pt x="112" y="62"/>
                    <a:pt x="87" y="80"/>
                    <a:pt x="56" y="80"/>
                  </a:cubicBezTo>
                  <a:close/>
                  <a:moveTo>
                    <a:pt x="8" y="40"/>
                  </a:moveTo>
                  <a:cubicBezTo>
                    <a:pt x="8" y="49"/>
                    <a:pt x="14" y="58"/>
                    <a:pt x="25" y="64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8" y="77"/>
                    <a:pt x="26" y="81"/>
                    <a:pt x="24" y="84"/>
                  </a:cubicBezTo>
                  <a:cubicBezTo>
                    <a:pt x="31" y="81"/>
                    <a:pt x="36" y="78"/>
                    <a:pt x="42" y="7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3" y="72"/>
                    <a:pt x="56" y="72"/>
                  </a:cubicBezTo>
                  <a:cubicBezTo>
                    <a:pt x="82" y="72"/>
                    <a:pt x="104" y="57"/>
                    <a:pt x="104" y="40"/>
                  </a:cubicBezTo>
                  <a:cubicBezTo>
                    <a:pt x="104" y="22"/>
                    <a:pt x="82" y="8"/>
                    <a:pt x="56" y="8"/>
                  </a:cubicBezTo>
                  <a:cubicBezTo>
                    <a:pt x="30" y="8"/>
                    <a:pt x="8" y="22"/>
                    <a:pt x="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78">
              <a:extLst>
                <a:ext uri="{FF2B5EF4-FFF2-40B4-BE49-F238E27FC236}">
                  <a16:creationId xmlns:a16="http://schemas.microsoft.com/office/drawing/2014/main" id="{5895F392-EAAF-B5E9-E6E3-AE640FA3B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9751" y="5892801"/>
              <a:ext cx="420688" cy="330200"/>
            </a:xfrm>
            <a:custGeom>
              <a:avLst/>
              <a:gdLst>
                <a:gd name="T0" fmla="*/ 88 w 112"/>
                <a:gd name="T1" fmla="*/ 32 h 88"/>
                <a:gd name="T2" fmla="*/ 44 w 112"/>
                <a:gd name="T3" fmla="*/ 64 h 88"/>
                <a:gd name="T4" fmla="*/ 33 w 112"/>
                <a:gd name="T5" fmla="*/ 63 h 88"/>
                <a:gd name="T6" fmla="*/ 15 w 112"/>
                <a:gd name="T7" fmla="*/ 71 h 88"/>
                <a:gd name="T8" fmla="*/ 10 w 112"/>
                <a:gd name="T9" fmla="*/ 72 h 88"/>
                <a:gd name="T10" fmla="*/ 10 w 112"/>
                <a:gd name="T11" fmla="*/ 72 h 88"/>
                <a:gd name="T12" fmla="*/ 8 w 112"/>
                <a:gd name="T13" fmla="*/ 70 h 88"/>
                <a:gd name="T14" fmla="*/ 9 w 112"/>
                <a:gd name="T15" fmla="*/ 67 h 88"/>
                <a:gd name="T16" fmla="*/ 16 w 112"/>
                <a:gd name="T17" fmla="*/ 57 h 88"/>
                <a:gd name="T18" fmla="*/ 0 w 112"/>
                <a:gd name="T19" fmla="*/ 32 h 88"/>
                <a:gd name="T20" fmla="*/ 44 w 112"/>
                <a:gd name="T21" fmla="*/ 0 h 88"/>
                <a:gd name="T22" fmla="*/ 88 w 112"/>
                <a:gd name="T23" fmla="*/ 32 h 88"/>
                <a:gd name="T24" fmla="*/ 8 w 112"/>
                <a:gd name="T25" fmla="*/ 32 h 88"/>
                <a:gd name="T26" fmla="*/ 20 w 112"/>
                <a:gd name="T27" fmla="*/ 50 h 88"/>
                <a:gd name="T28" fmla="*/ 27 w 112"/>
                <a:gd name="T29" fmla="*/ 53 h 88"/>
                <a:gd name="T30" fmla="*/ 24 w 112"/>
                <a:gd name="T31" fmla="*/ 58 h 88"/>
                <a:gd name="T32" fmla="*/ 28 w 112"/>
                <a:gd name="T33" fmla="*/ 56 h 88"/>
                <a:gd name="T34" fmla="*/ 31 w 112"/>
                <a:gd name="T35" fmla="*/ 54 h 88"/>
                <a:gd name="T36" fmla="*/ 34 w 112"/>
                <a:gd name="T37" fmla="*/ 55 h 88"/>
                <a:gd name="T38" fmla="*/ 44 w 112"/>
                <a:gd name="T39" fmla="*/ 56 h 88"/>
                <a:gd name="T40" fmla="*/ 80 w 112"/>
                <a:gd name="T41" fmla="*/ 32 h 88"/>
                <a:gd name="T42" fmla="*/ 44 w 112"/>
                <a:gd name="T43" fmla="*/ 8 h 88"/>
                <a:gd name="T44" fmla="*/ 8 w 112"/>
                <a:gd name="T45" fmla="*/ 32 h 88"/>
                <a:gd name="T46" fmla="*/ 102 w 112"/>
                <a:gd name="T47" fmla="*/ 83 h 88"/>
                <a:gd name="T48" fmla="*/ 104 w 112"/>
                <a:gd name="T49" fmla="*/ 86 h 88"/>
                <a:gd name="T50" fmla="*/ 102 w 112"/>
                <a:gd name="T51" fmla="*/ 87 h 88"/>
                <a:gd name="T52" fmla="*/ 96 w 112"/>
                <a:gd name="T53" fmla="*/ 86 h 88"/>
                <a:gd name="T54" fmla="*/ 79 w 112"/>
                <a:gd name="T55" fmla="*/ 79 h 88"/>
                <a:gd name="T56" fmla="*/ 68 w 112"/>
                <a:gd name="T57" fmla="*/ 80 h 88"/>
                <a:gd name="T58" fmla="*/ 38 w 112"/>
                <a:gd name="T59" fmla="*/ 71 h 88"/>
                <a:gd name="T60" fmla="*/ 44 w 112"/>
                <a:gd name="T61" fmla="*/ 72 h 88"/>
                <a:gd name="T62" fmla="*/ 80 w 112"/>
                <a:gd name="T63" fmla="*/ 61 h 88"/>
                <a:gd name="T64" fmla="*/ 96 w 112"/>
                <a:gd name="T65" fmla="*/ 32 h 88"/>
                <a:gd name="T66" fmla="*/ 94 w 112"/>
                <a:gd name="T67" fmla="*/ 22 h 88"/>
                <a:gd name="T68" fmla="*/ 112 w 112"/>
                <a:gd name="T69" fmla="*/ 48 h 88"/>
                <a:gd name="T70" fmla="*/ 95 w 112"/>
                <a:gd name="T71" fmla="*/ 73 h 88"/>
                <a:gd name="T72" fmla="*/ 102 w 112"/>
                <a:gd name="T73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2" h="88">
                  <a:moveTo>
                    <a:pt x="88" y="32"/>
                  </a:moveTo>
                  <a:cubicBezTo>
                    <a:pt x="88" y="49"/>
                    <a:pt x="68" y="64"/>
                    <a:pt x="44" y="64"/>
                  </a:cubicBezTo>
                  <a:cubicBezTo>
                    <a:pt x="40" y="64"/>
                    <a:pt x="36" y="63"/>
                    <a:pt x="33" y="63"/>
                  </a:cubicBezTo>
                  <a:cubicBezTo>
                    <a:pt x="28" y="66"/>
                    <a:pt x="22" y="69"/>
                    <a:pt x="15" y="71"/>
                  </a:cubicBezTo>
                  <a:cubicBezTo>
                    <a:pt x="14" y="71"/>
                    <a:pt x="12" y="71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69"/>
                    <a:pt x="8" y="68"/>
                    <a:pt x="9" y="67"/>
                  </a:cubicBezTo>
                  <a:cubicBezTo>
                    <a:pt x="12" y="64"/>
                    <a:pt x="14" y="62"/>
                    <a:pt x="16" y="57"/>
                  </a:cubicBezTo>
                  <a:cubicBezTo>
                    <a:pt x="6" y="51"/>
                    <a:pt x="0" y="42"/>
                    <a:pt x="0" y="32"/>
                  </a:cubicBezTo>
                  <a:cubicBezTo>
                    <a:pt x="0" y="14"/>
                    <a:pt x="20" y="0"/>
                    <a:pt x="44" y="0"/>
                  </a:cubicBezTo>
                  <a:cubicBezTo>
                    <a:pt x="68" y="0"/>
                    <a:pt x="88" y="14"/>
                    <a:pt x="88" y="32"/>
                  </a:cubicBezTo>
                  <a:close/>
                  <a:moveTo>
                    <a:pt x="8" y="32"/>
                  </a:moveTo>
                  <a:cubicBezTo>
                    <a:pt x="8" y="38"/>
                    <a:pt x="12" y="45"/>
                    <a:pt x="20" y="50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8"/>
                    <a:pt x="27" y="57"/>
                    <a:pt x="28" y="56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7" y="55"/>
                    <a:pt x="41" y="56"/>
                    <a:pt x="44" y="56"/>
                  </a:cubicBezTo>
                  <a:cubicBezTo>
                    <a:pt x="63" y="56"/>
                    <a:pt x="80" y="45"/>
                    <a:pt x="80" y="32"/>
                  </a:cubicBezTo>
                  <a:cubicBezTo>
                    <a:pt x="80" y="19"/>
                    <a:pt x="63" y="8"/>
                    <a:pt x="44" y="8"/>
                  </a:cubicBezTo>
                  <a:cubicBezTo>
                    <a:pt x="24" y="8"/>
                    <a:pt x="8" y="19"/>
                    <a:pt x="8" y="32"/>
                  </a:cubicBezTo>
                  <a:close/>
                  <a:moveTo>
                    <a:pt x="102" y="83"/>
                  </a:moveTo>
                  <a:cubicBezTo>
                    <a:pt x="103" y="84"/>
                    <a:pt x="104" y="84"/>
                    <a:pt x="104" y="86"/>
                  </a:cubicBezTo>
                  <a:cubicBezTo>
                    <a:pt x="103" y="87"/>
                    <a:pt x="103" y="88"/>
                    <a:pt x="102" y="87"/>
                  </a:cubicBezTo>
                  <a:cubicBezTo>
                    <a:pt x="100" y="87"/>
                    <a:pt x="98" y="87"/>
                    <a:pt x="96" y="86"/>
                  </a:cubicBezTo>
                  <a:cubicBezTo>
                    <a:pt x="90" y="85"/>
                    <a:pt x="84" y="82"/>
                    <a:pt x="79" y="79"/>
                  </a:cubicBezTo>
                  <a:cubicBezTo>
                    <a:pt x="75" y="79"/>
                    <a:pt x="72" y="80"/>
                    <a:pt x="68" y="80"/>
                  </a:cubicBezTo>
                  <a:cubicBezTo>
                    <a:pt x="56" y="80"/>
                    <a:pt x="46" y="76"/>
                    <a:pt x="38" y="71"/>
                  </a:cubicBezTo>
                  <a:cubicBezTo>
                    <a:pt x="40" y="71"/>
                    <a:pt x="42" y="72"/>
                    <a:pt x="44" y="72"/>
                  </a:cubicBezTo>
                  <a:cubicBezTo>
                    <a:pt x="57" y="72"/>
                    <a:pt x="70" y="68"/>
                    <a:pt x="80" y="61"/>
                  </a:cubicBezTo>
                  <a:cubicBezTo>
                    <a:pt x="90" y="53"/>
                    <a:pt x="96" y="43"/>
                    <a:pt x="96" y="32"/>
                  </a:cubicBezTo>
                  <a:cubicBezTo>
                    <a:pt x="96" y="28"/>
                    <a:pt x="95" y="25"/>
                    <a:pt x="94" y="22"/>
                  </a:cubicBezTo>
                  <a:cubicBezTo>
                    <a:pt x="105" y="28"/>
                    <a:pt x="112" y="37"/>
                    <a:pt x="112" y="48"/>
                  </a:cubicBezTo>
                  <a:cubicBezTo>
                    <a:pt x="112" y="58"/>
                    <a:pt x="105" y="67"/>
                    <a:pt x="95" y="73"/>
                  </a:cubicBezTo>
                  <a:cubicBezTo>
                    <a:pt x="97" y="78"/>
                    <a:pt x="100" y="80"/>
                    <a:pt x="10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79">
              <a:extLst>
                <a:ext uri="{FF2B5EF4-FFF2-40B4-BE49-F238E27FC236}">
                  <a16:creationId xmlns:a16="http://schemas.microsoft.com/office/drawing/2014/main" id="{02E70F45-6458-8A09-4560-132E33C91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5862638"/>
              <a:ext cx="209550" cy="387350"/>
            </a:xfrm>
            <a:custGeom>
              <a:avLst/>
              <a:gdLst>
                <a:gd name="T0" fmla="*/ 56 w 56"/>
                <a:gd name="T1" fmla="*/ 30 h 103"/>
                <a:gd name="T2" fmla="*/ 22 w 56"/>
                <a:gd name="T3" fmla="*/ 102 h 103"/>
                <a:gd name="T4" fmla="*/ 19 w 56"/>
                <a:gd name="T5" fmla="*/ 103 h 103"/>
                <a:gd name="T6" fmla="*/ 19 w 56"/>
                <a:gd name="T7" fmla="*/ 103 h 103"/>
                <a:gd name="T8" fmla="*/ 17 w 56"/>
                <a:gd name="T9" fmla="*/ 100 h 103"/>
                <a:gd name="T10" fmla="*/ 29 w 56"/>
                <a:gd name="T11" fmla="*/ 50 h 103"/>
                <a:gd name="T12" fmla="*/ 4 w 56"/>
                <a:gd name="T13" fmla="*/ 56 h 103"/>
                <a:gd name="T14" fmla="*/ 3 w 56"/>
                <a:gd name="T15" fmla="*/ 56 h 103"/>
                <a:gd name="T16" fmla="*/ 1 w 56"/>
                <a:gd name="T17" fmla="*/ 56 h 103"/>
                <a:gd name="T18" fmla="*/ 0 w 56"/>
                <a:gd name="T19" fmla="*/ 53 h 103"/>
                <a:gd name="T20" fmla="*/ 13 w 56"/>
                <a:gd name="T21" fmla="*/ 2 h 103"/>
                <a:gd name="T22" fmla="*/ 15 w 56"/>
                <a:gd name="T23" fmla="*/ 0 h 103"/>
                <a:gd name="T24" fmla="*/ 36 w 56"/>
                <a:gd name="T25" fmla="*/ 0 h 103"/>
                <a:gd name="T26" fmla="*/ 39 w 56"/>
                <a:gd name="T27" fmla="*/ 2 h 103"/>
                <a:gd name="T28" fmla="*/ 38 w 56"/>
                <a:gd name="T29" fmla="*/ 3 h 103"/>
                <a:gd name="T30" fmla="*/ 28 w 56"/>
                <a:gd name="T31" fmla="*/ 32 h 103"/>
                <a:gd name="T32" fmla="*/ 53 w 56"/>
                <a:gd name="T33" fmla="*/ 26 h 103"/>
                <a:gd name="T34" fmla="*/ 53 w 56"/>
                <a:gd name="T35" fmla="*/ 26 h 103"/>
                <a:gd name="T36" fmla="*/ 55 w 56"/>
                <a:gd name="T37" fmla="*/ 27 h 103"/>
                <a:gd name="T38" fmla="*/ 56 w 56"/>
                <a:gd name="T39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103">
                  <a:moveTo>
                    <a:pt x="56" y="30"/>
                  </a:moveTo>
                  <a:cubicBezTo>
                    <a:pt x="22" y="102"/>
                    <a:pt x="22" y="102"/>
                    <a:pt x="22" y="102"/>
                  </a:cubicBezTo>
                  <a:cubicBezTo>
                    <a:pt x="22" y="103"/>
                    <a:pt x="21" y="103"/>
                    <a:pt x="19" y="103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17" y="103"/>
                    <a:pt x="16" y="102"/>
                    <a:pt x="17" y="10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" y="56"/>
                    <a:pt x="2" y="56"/>
                    <a:pt x="1" y="56"/>
                  </a:cubicBezTo>
                  <a:cubicBezTo>
                    <a:pt x="0" y="55"/>
                    <a:pt x="0" y="54"/>
                    <a:pt x="0" y="5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0"/>
                    <a:pt x="14" y="0"/>
                    <a:pt x="1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39" y="1"/>
                    <a:pt x="39" y="2"/>
                  </a:cubicBezTo>
                  <a:cubicBezTo>
                    <a:pt x="39" y="3"/>
                    <a:pt x="39" y="3"/>
                    <a:pt x="38" y="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6"/>
                    <a:pt x="55" y="26"/>
                    <a:pt x="55" y="27"/>
                  </a:cubicBezTo>
                  <a:cubicBezTo>
                    <a:pt x="56" y="28"/>
                    <a:pt x="56" y="29"/>
                    <a:pt x="5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80">
              <a:extLst>
                <a:ext uri="{FF2B5EF4-FFF2-40B4-BE49-F238E27FC236}">
                  <a16:creationId xmlns:a16="http://schemas.microsoft.com/office/drawing/2014/main" id="{6BF86240-A1C6-57AB-8DE3-7C9FA5C8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0388" y="5862638"/>
              <a:ext cx="420688" cy="357188"/>
            </a:xfrm>
            <a:custGeom>
              <a:avLst/>
              <a:gdLst>
                <a:gd name="T0" fmla="*/ 112 w 112"/>
                <a:gd name="T1" fmla="*/ 90 h 95"/>
                <a:gd name="T2" fmla="*/ 106 w 112"/>
                <a:gd name="T3" fmla="*/ 95 h 95"/>
                <a:gd name="T4" fmla="*/ 86 w 112"/>
                <a:gd name="T5" fmla="*/ 95 h 95"/>
                <a:gd name="T6" fmla="*/ 80 w 112"/>
                <a:gd name="T7" fmla="*/ 90 h 95"/>
                <a:gd name="T8" fmla="*/ 80 w 112"/>
                <a:gd name="T9" fmla="*/ 70 h 95"/>
                <a:gd name="T10" fmla="*/ 86 w 112"/>
                <a:gd name="T11" fmla="*/ 64 h 95"/>
                <a:gd name="T12" fmla="*/ 92 w 112"/>
                <a:gd name="T13" fmla="*/ 64 h 95"/>
                <a:gd name="T14" fmla="*/ 92 w 112"/>
                <a:gd name="T15" fmla="*/ 52 h 95"/>
                <a:gd name="T16" fmla="*/ 60 w 112"/>
                <a:gd name="T17" fmla="*/ 52 h 95"/>
                <a:gd name="T18" fmla="*/ 60 w 112"/>
                <a:gd name="T19" fmla="*/ 64 h 95"/>
                <a:gd name="T20" fmla="*/ 66 w 112"/>
                <a:gd name="T21" fmla="*/ 64 h 95"/>
                <a:gd name="T22" fmla="*/ 72 w 112"/>
                <a:gd name="T23" fmla="*/ 70 h 95"/>
                <a:gd name="T24" fmla="*/ 72 w 112"/>
                <a:gd name="T25" fmla="*/ 90 h 95"/>
                <a:gd name="T26" fmla="*/ 66 w 112"/>
                <a:gd name="T27" fmla="*/ 95 h 95"/>
                <a:gd name="T28" fmla="*/ 46 w 112"/>
                <a:gd name="T29" fmla="*/ 95 h 95"/>
                <a:gd name="T30" fmla="*/ 40 w 112"/>
                <a:gd name="T31" fmla="*/ 90 h 95"/>
                <a:gd name="T32" fmla="*/ 40 w 112"/>
                <a:gd name="T33" fmla="*/ 70 h 95"/>
                <a:gd name="T34" fmla="*/ 46 w 112"/>
                <a:gd name="T35" fmla="*/ 64 h 95"/>
                <a:gd name="T36" fmla="*/ 52 w 112"/>
                <a:gd name="T37" fmla="*/ 64 h 95"/>
                <a:gd name="T38" fmla="*/ 52 w 112"/>
                <a:gd name="T39" fmla="*/ 52 h 95"/>
                <a:gd name="T40" fmla="*/ 20 w 112"/>
                <a:gd name="T41" fmla="*/ 52 h 95"/>
                <a:gd name="T42" fmla="*/ 20 w 112"/>
                <a:gd name="T43" fmla="*/ 64 h 95"/>
                <a:gd name="T44" fmla="*/ 26 w 112"/>
                <a:gd name="T45" fmla="*/ 64 h 95"/>
                <a:gd name="T46" fmla="*/ 32 w 112"/>
                <a:gd name="T47" fmla="*/ 70 h 95"/>
                <a:gd name="T48" fmla="*/ 32 w 112"/>
                <a:gd name="T49" fmla="*/ 90 h 95"/>
                <a:gd name="T50" fmla="*/ 26 w 112"/>
                <a:gd name="T51" fmla="*/ 95 h 95"/>
                <a:gd name="T52" fmla="*/ 6 w 112"/>
                <a:gd name="T53" fmla="*/ 95 h 95"/>
                <a:gd name="T54" fmla="*/ 0 w 112"/>
                <a:gd name="T55" fmla="*/ 90 h 95"/>
                <a:gd name="T56" fmla="*/ 0 w 112"/>
                <a:gd name="T57" fmla="*/ 70 h 95"/>
                <a:gd name="T58" fmla="*/ 6 w 112"/>
                <a:gd name="T59" fmla="*/ 64 h 95"/>
                <a:gd name="T60" fmla="*/ 12 w 112"/>
                <a:gd name="T61" fmla="*/ 64 h 95"/>
                <a:gd name="T62" fmla="*/ 12 w 112"/>
                <a:gd name="T63" fmla="*/ 52 h 95"/>
                <a:gd name="T64" fmla="*/ 20 w 112"/>
                <a:gd name="T65" fmla="*/ 44 h 95"/>
                <a:gd name="T66" fmla="*/ 52 w 112"/>
                <a:gd name="T67" fmla="*/ 44 h 95"/>
                <a:gd name="T68" fmla="*/ 52 w 112"/>
                <a:gd name="T69" fmla="*/ 32 h 95"/>
                <a:gd name="T70" fmla="*/ 46 w 112"/>
                <a:gd name="T71" fmla="*/ 32 h 95"/>
                <a:gd name="T72" fmla="*/ 40 w 112"/>
                <a:gd name="T73" fmla="*/ 26 h 95"/>
                <a:gd name="T74" fmla="*/ 40 w 112"/>
                <a:gd name="T75" fmla="*/ 6 h 95"/>
                <a:gd name="T76" fmla="*/ 46 w 112"/>
                <a:gd name="T77" fmla="*/ 0 h 95"/>
                <a:gd name="T78" fmla="*/ 66 w 112"/>
                <a:gd name="T79" fmla="*/ 0 h 95"/>
                <a:gd name="T80" fmla="*/ 72 w 112"/>
                <a:gd name="T81" fmla="*/ 6 h 95"/>
                <a:gd name="T82" fmla="*/ 72 w 112"/>
                <a:gd name="T83" fmla="*/ 26 h 95"/>
                <a:gd name="T84" fmla="*/ 66 w 112"/>
                <a:gd name="T85" fmla="*/ 32 h 95"/>
                <a:gd name="T86" fmla="*/ 60 w 112"/>
                <a:gd name="T87" fmla="*/ 32 h 95"/>
                <a:gd name="T88" fmla="*/ 60 w 112"/>
                <a:gd name="T89" fmla="*/ 44 h 95"/>
                <a:gd name="T90" fmla="*/ 92 w 112"/>
                <a:gd name="T91" fmla="*/ 44 h 95"/>
                <a:gd name="T92" fmla="*/ 100 w 112"/>
                <a:gd name="T93" fmla="*/ 52 h 95"/>
                <a:gd name="T94" fmla="*/ 100 w 112"/>
                <a:gd name="T95" fmla="*/ 64 h 95"/>
                <a:gd name="T96" fmla="*/ 106 w 112"/>
                <a:gd name="T97" fmla="*/ 64 h 95"/>
                <a:gd name="T98" fmla="*/ 112 w 112"/>
                <a:gd name="T99" fmla="*/ 70 h 95"/>
                <a:gd name="T100" fmla="*/ 112 w 112"/>
                <a:gd name="T101" fmla="*/ 9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2" h="95">
                  <a:moveTo>
                    <a:pt x="112" y="90"/>
                  </a:moveTo>
                  <a:cubicBezTo>
                    <a:pt x="112" y="93"/>
                    <a:pt x="109" y="95"/>
                    <a:pt x="106" y="95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2" y="95"/>
                    <a:pt x="80" y="93"/>
                    <a:pt x="80" y="9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66"/>
                    <a:pt x="82" y="64"/>
                    <a:pt x="8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9" y="64"/>
                    <a:pt x="72" y="66"/>
                    <a:pt x="72" y="7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2" y="93"/>
                    <a:pt x="69" y="95"/>
                    <a:pt x="6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2" y="95"/>
                    <a:pt x="40" y="93"/>
                    <a:pt x="40" y="9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6"/>
                    <a:pt x="42" y="64"/>
                    <a:pt x="46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9" y="64"/>
                    <a:pt x="32" y="66"/>
                    <a:pt x="32" y="7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2" y="93"/>
                    <a:pt x="29" y="95"/>
                    <a:pt x="2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2" y="95"/>
                    <a:pt x="0" y="93"/>
                    <a:pt x="0" y="9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6"/>
                    <a:pt x="2" y="64"/>
                    <a:pt x="6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47"/>
                    <a:pt x="15" y="44"/>
                    <a:pt x="20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2" y="32"/>
                    <a:pt x="40" y="29"/>
                    <a:pt x="40" y="2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2"/>
                    <a:pt x="42" y="0"/>
                    <a:pt x="4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69" y="32"/>
                    <a:pt x="66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7"/>
                    <a:pt x="100" y="5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9" y="64"/>
                    <a:pt x="112" y="66"/>
                    <a:pt x="112" y="70"/>
                  </a:cubicBezTo>
                  <a:lnTo>
                    <a:pt x="11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888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9E1-3E3F-02A0-6981-38E4143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SVG ICONS (10/10)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0F74-4FAA-5FB0-630D-2E60CAFD7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137B-4C60-89A9-F88D-647D0816F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E99F6-FAFE-4E55-0229-ABC2F0622835}"/>
              </a:ext>
            </a:extLst>
          </p:cNvPr>
          <p:cNvGrpSpPr/>
          <p:nvPr/>
        </p:nvGrpSpPr>
        <p:grpSpPr>
          <a:xfrm>
            <a:off x="344340" y="1127761"/>
            <a:ext cx="10090151" cy="3440112"/>
            <a:chOff x="1054100" y="1727201"/>
            <a:chExt cx="10090151" cy="3440112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5D9C2C1-A1E7-FCA7-8F2E-9D27FFE6B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263" y="1757363"/>
              <a:ext cx="341313" cy="342900"/>
            </a:xfrm>
            <a:custGeom>
              <a:avLst/>
              <a:gdLst>
                <a:gd name="T0" fmla="*/ 65 w 91"/>
                <a:gd name="T1" fmla="*/ 32 h 91"/>
                <a:gd name="T2" fmla="*/ 64 w 91"/>
                <a:gd name="T3" fmla="*/ 12 h 91"/>
                <a:gd name="T4" fmla="*/ 85 w 91"/>
                <a:gd name="T5" fmla="*/ 14 h 91"/>
                <a:gd name="T6" fmla="*/ 63 w 91"/>
                <a:gd name="T7" fmla="*/ 64 h 91"/>
                <a:gd name="T8" fmla="*/ 14 w 91"/>
                <a:gd name="T9" fmla="*/ 85 h 91"/>
                <a:gd name="T10" fmla="*/ 11 w 91"/>
                <a:gd name="T11" fmla="*/ 65 h 91"/>
                <a:gd name="T12" fmla="*/ 32 w 91"/>
                <a:gd name="T13" fmla="*/ 65 h 91"/>
                <a:gd name="T14" fmla="*/ 53 w 91"/>
                <a:gd name="T15" fmla="*/ 53 h 91"/>
                <a:gd name="T16" fmla="*/ 65 w 91"/>
                <a:gd name="T17" fmla="*/ 3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1">
                  <a:moveTo>
                    <a:pt x="65" y="32"/>
                  </a:moveTo>
                  <a:cubicBezTo>
                    <a:pt x="59" y="27"/>
                    <a:pt x="55" y="24"/>
                    <a:pt x="64" y="12"/>
                  </a:cubicBezTo>
                  <a:cubicBezTo>
                    <a:pt x="73" y="0"/>
                    <a:pt x="80" y="9"/>
                    <a:pt x="85" y="14"/>
                  </a:cubicBezTo>
                  <a:cubicBezTo>
                    <a:pt x="91" y="20"/>
                    <a:pt x="85" y="42"/>
                    <a:pt x="63" y="64"/>
                  </a:cubicBezTo>
                  <a:cubicBezTo>
                    <a:pt x="42" y="86"/>
                    <a:pt x="20" y="91"/>
                    <a:pt x="14" y="85"/>
                  </a:cubicBezTo>
                  <a:cubicBezTo>
                    <a:pt x="9" y="80"/>
                    <a:pt x="0" y="74"/>
                    <a:pt x="11" y="65"/>
                  </a:cubicBezTo>
                  <a:cubicBezTo>
                    <a:pt x="23" y="55"/>
                    <a:pt x="26" y="60"/>
                    <a:pt x="32" y="65"/>
                  </a:cubicBezTo>
                  <a:cubicBezTo>
                    <a:pt x="35" y="69"/>
                    <a:pt x="45" y="61"/>
                    <a:pt x="53" y="53"/>
                  </a:cubicBezTo>
                  <a:cubicBezTo>
                    <a:pt x="61" y="45"/>
                    <a:pt x="68" y="36"/>
                    <a:pt x="6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2226F97-866B-73FC-E5F8-86EF0E190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5938" y="1735138"/>
              <a:ext cx="236538" cy="398463"/>
            </a:xfrm>
            <a:custGeom>
              <a:avLst/>
              <a:gdLst>
                <a:gd name="T0" fmla="*/ 63 w 63"/>
                <a:gd name="T1" fmla="*/ 11 h 106"/>
                <a:gd name="T2" fmla="*/ 63 w 63"/>
                <a:gd name="T3" fmla="*/ 95 h 106"/>
                <a:gd name="T4" fmla="*/ 52 w 63"/>
                <a:gd name="T5" fmla="*/ 106 h 106"/>
                <a:gd name="T6" fmla="*/ 11 w 63"/>
                <a:gd name="T7" fmla="*/ 106 h 106"/>
                <a:gd name="T8" fmla="*/ 0 w 63"/>
                <a:gd name="T9" fmla="*/ 95 h 106"/>
                <a:gd name="T10" fmla="*/ 0 w 63"/>
                <a:gd name="T11" fmla="*/ 11 h 106"/>
                <a:gd name="T12" fmla="*/ 11 w 63"/>
                <a:gd name="T13" fmla="*/ 0 h 106"/>
                <a:gd name="T14" fmla="*/ 52 w 63"/>
                <a:gd name="T15" fmla="*/ 0 h 106"/>
                <a:gd name="T16" fmla="*/ 63 w 63"/>
                <a:gd name="T17" fmla="*/ 11 h 106"/>
                <a:gd name="T18" fmla="*/ 54 w 63"/>
                <a:gd name="T19" fmla="*/ 14 h 106"/>
                <a:gd name="T20" fmla="*/ 9 w 63"/>
                <a:gd name="T21" fmla="*/ 14 h 106"/>
                <a:gd name="T22" fmla="*/ 9 w 63"/>
                <a:gd name="T23" fmla="*/ 85 h 106"/>
                <a:gd name="T24" fmla="*/ 54 w 63"/>
                <a:gd name="T25" fmla="*/ 85 h 106"/>
                <a:gd name="T26" fmla="*/ 54 w 63"/>
                <a:gd name="T27" fmla="*/ 14 h 106"/>
                <a:gd name="T28" fmla="*/ 39 w 63"/>
                <a:gd name="T29" fmla="*/ 96 h 106"/>
                <a:gd name="T30" fmla="*/ 31 w 63"/>
                <a:gd name="T31" fmla="*/ 91 h 106"/>
                <a:gd name="T32" fmla="*/ 24 w 63"/>
                <a:gd name="T33" fmla="*/ 96 h 106"/>
                <a:gd name="T34" fmla="*/ 31 w 63"/>
                <a:gd name="T35" fmla="*/ 101 h 106"/>
                <a:gd name="T36" fmla="*/ 39 w 63"/>
                <a:gd name="T37" fmla="*/ 9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106">
                  <a:moveTo>
                    <a:pt x="63" y="11"/>
                  </a:moveTo>
                  <a:cubicBezTo>
                    <a:pt x="63" y="95"/>
                    <a:pt x="63" y="95"/>
                    <a:pt x="63" y="95"/>
                  </a:cubicBezTo>
                  <a:cubicBezTo>
                    <a:pt x="63" y="101"/>
                    <a:pt x="58" y="106"/>
                    <a:pt x="52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8" y="0"/>
                    <a:pt x="63" y="5"/>
                    <a:pt x="63" y="11"/>
                  </a:cubicBezTo>
                  <a:close/>
                  <a:moveTo>
                    <a:pt x="54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54" y="85"/>
                    <a:pt x="54" y="85"/>
                    <a:pt x="54" y="85"/>
                  </a:cubicBezTo>
                  <a:lnTo>
                    <a:pt x="54" y="14"/>
                  </a:lnTo>
                  <a:close/>
                  <a:moveTo>
                    <a:pt x="39" y="96"/>
                  </a:moveTo>
                  <a:cubicBezTo>
                    <a:pt x="39" y="93"/>
                    <a:pt x="36" y="91"/>
                    <a:pt x="31" y="91"/>
                  </a:cubicBezTo>
                  <a:cubicBezTo>
                    <a:pt x="27" y="91"/>
                    <a:pt x="24" y="93"/>
                    <a:pt x="24" y="96"/>
                  </a:cubicBezTo>
                  <a:cubicBezTo>
                    <a:pt x="24" y="99"/>
                    <a:pt x="27" y="101"/>
                    <a:pt x="31" y="101"/>
                  </a:cubicBezTo>
                  <a:cubicBezTo>
                    <a:pt x="36" y="101"/>
                    <a:pt x="39" y="99"/>
                    <a:pt x="3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2FC6DD1-58D7-50D0-46FE-B6EB2615D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875" y="1727201"/>
              <a:ext cx="244475" cy="422275"/>
            </a:xfrm>
            <a:custGeom>
              <a:avLst/>
              <a:gdLst>
                <a:gd name="T0" fmla="*/ 45 w 65"/>
                <a:gd name="T1" fmla="*/ 108 h 112"/>
                <a:gd name="T2" fmla="*/ 15 w 65"/>
                <a:gd name="T3" fmla="*/ 94 h 112"/>
                <a:gd name="T4" fmla="*/ 3 w 65"/>
                <a:gd name="T5" fmla="*/ 52 h 112"/>
                <a:gd name="T6" fmla="*/ 13 w 65"/>
                <a:gd name="T7" fmla="*/ 27 h 112"/>
                <a:gd name="T8" fmla="*/ 3 w 65"/>
                <a:gd name="T9" fmla="*/ 6 h 112"/>
                <a:gd name="T10" fmla="*/ 4 w 65"/>
                <a:gd name="T11" fmla="*/ 1 h 112"/>
                <a:gd name="T12" fmla="*/ 9 w 65"/>
                <a:gd name="T13" fmla="*/ 3 h 112"/>
                <a:gd name="T14" fmla="*/ 20 w 65"/>
                <a:gd name="T15" fmla="*/ 24 h 112"/>
                <a:gd name="T16" fmla="*/ 47 w 65"/>
                <a:gd name="T17" fmla="*/ 38 h 112"/>
                <a:gd name="T18" fmla="*/ 62 w 65"/>
                <a:gd name="T19" fmla="*/ 79 h 112"/>
                <a:gd name="T20" fmla="*/ 45 w 65"/>
                <a:gd name="T21" fmla="*/ 108 h 112"/>
                <a:gd name="T22" fmla="*/ 31 w 65"/>
                <a:gd name="T23" fmla="*/ 40 h 112"/>
                <a:gd name="T24" fmla="*/ 22 w 65"/>
                <a:gd name="T25" fmla="*/ 35 h 112"/>
                <a:gd name="T26" fmla="*/ 17 w 65"/>
                <a:gd name="T27" fmla="*/ 44 h 112"/>
                <a:gd name="T28" fmla="*/ 26 w 65"/>
                <a:gd name="T29" fmla="*/ 49 h 112"/>
                <a:gd name="T30" fmla="*/ 31 w 65"/>
                <a:gd name="T31" fmla="*/ 4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2">
                  <a:moveTo>
                    <a:pt x="45" y="108"/>
                  </a:moveTo>
                  <a:cubicBezTo>
                    <a:pt x="31" y="112"/>
                    <a:pt x="18" y="106"/>
                    <a:pt x="15" y="9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3"/>
                    <a:pt x="5" y="32"/>
                    <a:pt x="13" y="2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5"/>
                    <a:pt x="2" y="2"/>
                    <a:pt x="4" y="1"/>
                  </a:cubicBezTo>
                  <a:cubicBezTo>
                    <a:pt x="6" y="0"/>
                    <a:pt x="8" y="1"/>
                    <a:pt x="9" y="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31" y="21"/>
                    <a:pt x="43" y="27"/>
                    <a:pt x="47" y="38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5" y="90"/>
                    <a:pt x="58" y="103"/>
                    <a:pt x="45" y="108"/>
                  </a:cubicBezTo>
                  <a:close/>
                  <a:moveTo>
                    <a:pt x="31" y="40"/>
                  </a:moveTo>
                  <a:cubicBezTo>
                    <a:pt x="30" y="35"/>
                    <a:pt x="26" y="33"/>
                    <a:pt x="22" y="35"/>
                  </a:cubicBezTo>
                  <a:cubicBezTo>
                    <a:pt x="18" y="36"/>
                    <a:pt x="16" y="40"/>
                    <a:pt x="17" y="44"/>
                  </a:cubicBezTo>
                  <a:cubicBezTo>
                    <a:pt x="18" y="48"/>
                    <a:pt x="22" y="50"/>
                    <a:pt x="26" y="49"/>
                  </a:cubicBezTo>
                  <a:cubicBezTo>
                    <a:pt x="30" y="48"/>
                    <a:pt x="32" y="43"/>
                    <a:pt x="3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B982D7C-4E51-A2F0-E8AE-0D6F0A720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2438" y="1749426"/>
              <a:ext cx="404813" cy="365125"/>
            </a:xfrm>
            <a:custGeom>
              <a:avLst/>
              <a:gdLst>
                <a:gd name="T0" fmla="*/ 48 w 108"/>
                <a:gd name="T1" fmla="*/ 2 h 97"/>
                <a:gd name="T2" fmla="*/ 48 w 108"/>
                <a:gd name="T3" fmla="*/ 95 h 97"/>
                <a:gd name="T4" fmla="*/ 46 w 108"/>
                <a:gd name="T5" fmla="*/ 97 h 97"/>
                <a:gd name="T6" fmla="*/ 41 w 108"/>
                <a:gd name="T7" fmla="*/ 97 h 97"/>
                <a:gd name="T8" fmla="*/ 39 w 108"/>
                <a:gd name="T9" fmla="*/ 95 h 97"/>
                <a:gd name="T10" fmla="*/ 39 w 108"/>
                <a:gd name="T11" fmla="*/ 48 h 97"/>
                <a:gd name="T12" fmla="*/ 20 w 108"/>
                <a:gd name="T13" fmla="*/ 48 h 97"/>
                <a:gd name="T14" fmla="*/ 17 w 108"/>
                <a:gd name="T15" fmla="*/ 47 h 97"/>
                <a:gd name="T16" fmla="*/ 14 w 108"/>
                <a:gd name="T17" fmla="*/ 46 h 97"/>
                <a:gd name="T18" fmla="*/ 1 w 108"/>
                <a:gd name="T19" fmla="*/ 37 h 97"/>
                <a:gd name="T20" fmla="*/ 0 w 108"/>
                <a:gd name="T21" fmla="*/ 35 h 97"/>
                <a:gd name="T22" fmla="*/ 1 w 108"/>
                <a:gd name="T23" fmla="*/ 34 h 97"/>
                <a:gd name="T24" fmla="*/ 14 w 108"/>
                <a:gd name="T25" fmla="*/ 25 h 97"/>
                <a:gd name="T26" fmla="*/ 17 w 108"/>
                <a:gd name="T27" fmla="*/ 24 h 97"/>
                <a:gd name="T28" fmla="*/ 20 w 108"/>
                <a:gd name="T29" fmla="*/ 23 h 97"/>
                <a:gd name="T30" fmla="*/ 39 w 108"/>
                <a:gd name="T31" fmla="*/ 23 h 97"/>
                <a:gd name="T32" fmla="*/ 39 w 108"/>
                <a:gd name="T33" fmla="*/ 2 h 97"/>
                <a:gd name="T34" fmla="*/ 41 w 108"/>
                <a:gd name="T35" fmla="*/ 0 h 97"/>
                <a:gd name="T36" fmla="*/ 46 w 108"/>
                <a:gd name="T37" fmla="*/ 0 h 97"/>
                <a:gd name="T38" fmla="*/ 48 w 108"/>
                <a:gd name="T39" fmla="*/ 2 h 97"/>
                <a:gd name="T40" fmla="*/ 108 w 108"/>
                <a:gd name="T41" fmla="*/ 25 h 97"/>
                <a:gd name="T42" fmla="*/ 107 w 108"/>
                <a:gd name="T43" fmla="*/ 26 h 97"/>
                <a:gd name="T44" fmla="*/ 94 w 108"/>
                <a:gd name="T45" fmla="*/ 35 h 97"/>
                <a:gd name="T46" fmla="*/ 92 w 108"/>
                <a:gd name="T47" fmla="*/ 37 h 97"/>
                <a:gd name="T48" fmla="*/ 88 w 108"/>
                <a:gd name="T49" fmla="*/ 37 h 97"/>
                <a:gd name="T50" fmla="*/ 56 w 108"/>
                <a:gd name="T51" fmla="*/ 37 h 97"/>
                <a:gd name="T52" fmla="*/ 52 w 108"/>
                <a:gd name="T53" fmla="*/ 12 h 97"/>
                <a:gd name="T54" fmla="*/ 88 w 108"/>
                <a:gd name="T55" fmla="*/ 12 h 97"/>
                <a:gd name="T56" fmla="*/ 92 w 108"/>
                <a:gd name="T57" fmla="*/ 13 h 97"/>
                <a:gd name="T58" fmla="*/ 94 w 108"/>
                <a:gd name="T59" fmla="*/ 14 h 97"/>
                <a:gd name="T60" fmla="*/ 107 w 108"/>
                <a:gd name="T61" fmla="*/ 23 h 97"/>
                <a:gd name="T62" fmla="*/ 108 w 108"/>
                <a:gd name="T63" fmla="*/ 2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97">
                  <a:moveTo>
                    <a:pt x="48" y="2"/>
                  </a:moveTo>
                  <a:cubicBezTo>
                    <a:pt x="48" y="95"/>
                    <a:pt x="48" y="95"/>
                    <a:pt x="48" y="95"/>
                  </a:cubicBezTo>
                  <a:cubicBezTo>
                    <a:pt x="48" y="97"/>
                    <a:pt x="47" y="97"/>
                    <a:pt x="46" y="97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0" y="97"/>
                    <a:pt x="39" y="97"/>
                    <a:pt x="39" y="95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9" y="48"/>
                    <a:pt x="18" y="48"/>
                    <a:pt x="17" y="47"/>
                  </a:cubicBezTo>
                  <a:cubicBezTo>
                    <a:pt x="16" y="47"/>
                    <a:pt x="15" y="46"/>
                    <a:pt x="14" y="4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0" y="36"/>
                    <a:pt x="0" y="35"/>
                  </a:cubicBezTo>
                  <a:cubicBezTo>
                    <a:pt x="0" y="35"/>
                    <a:pt x="1" y="34"/>
                    <a:pt x="1" y="3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4"/>
                    <a:pt x="16" y="24"/>
                    <a:pt x="17" y="24"/>
                  </a:cubicBezTo>
                  <a:cubicBezTo>
                    <a:pt x="18" y="23"/>
                    <a:pt x="19" y="23"/>
                    <a:pt x="2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lose/>
                  <a:moveTo>
                    <a:pt x="108" y="25"/>
                  </a:moveTo>
                  <a:cubicBezTo>
                    <a:pt x="108" y="25"/>
                    <a:pt x="108" y="26"/>
                    <a:pt x="107" y="2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3" y="36"/>
                    <a:pt x="92" y="37"/>
                  </a:cubicBezTo>
                  <a:cubicBezTo>
                    <a:pt x="90" y="37"/>
                    <a:pt x="89" y="37"/>
                    <a:pt x="88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9" y="12"/>
                    <a:pt x="90" y="12"/>
                    <a:pt x="92" y="13"/>
                  </a:cubicBezTo>
                  <a:cubicBezTo>
                    <a:pt x="93" y="13"/>
                    <a:pt x="94" y="13"/>
                    <a:pt x="94" y="1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8" y="23"/>
                    <a:pt x="108" y="24"/>
                    <a:pt x="10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FEE5459-776C-8594-CD80-70877DFDD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2838" y="1817688"/>
              <a:ext cx="379413" cy="233363"/>
            </a:xfrm>
            <a:custGeom>
              <a:avLst/>
              <a:gdLst>
                <a:gd name="T0" fmla="*/ 99 w 101"/>
                <a:gd name="T1" fmla="*/ 17 h 62"/>
                <a:gd name="T2" fmla="*/ 99 w 101"/>
                <a:gd name="T3" fmla="*/ 57 h 62"/>
                <a:gd name="T4" fmla="*/ 94 w 101"/>
                <a:gd name="T5" fmla="*/ 62 h 62"/>
                <a:gd name="T6" fmla="*/ 7 w 101"/>
                <a:gd name="T7" fmla="*/ 62 h 62"/>
                <a:gd name="T8" fmla="*/ 2 w 101"/>
                <a:gd name="T9" fmla="*/ 57 h 62"/>
                <a:gd name="T10" fmla="*/ 2 w 101"/>
                <a:gd name="T11" fmla="*/ 17 h 62"/>
                <a:gd name="T12" fmla="*/ 4 w 101"/>
                <a:gd name="T13" fmla="*/ 16 h 62"/>
                <a:gd name="T14" fmla="*/ 45 w 101"/>
                <a:gd name="T15" fmla="*/ 38 h 62"/>
                <a:gd name="T16" fmla="*/ 50 w 101"/>
                <a:gd name="T17" fmla="*/ 39 h 62"/>
                <a:gd name="T18" fmla="*/ 55 w 101"/>
                <a:gd name="T19" fmla="*/ 38 h 62"/>
                <a:gd name="T20" fmla="*/ 97 w 101"/>
                <a:gd name="T21" fmla="*/ 16 h 62"/>
                <a:gd name="T22" fmla="*/ 99 w 101"/>
                <a:gd name="T23" fmla="*/ 17 h 62"/>
                <a:gd name="T24" fmla="*/ 5 w 101"/>
                <a:gd name="T25" fmla="*/ 0 h 62"/>
                <a:gd name="T26" fmla="*/ 96 w 101"/>
                <a:gd name="T27" fmla="*/ 0 h 62"/>
                <a:gd name="T28" fmla="*/ 96 w 101"/>
                <a:gd name="T29" fmla="*/ 5 h 62"/>
                <a:gd name="T30" fmla="*/ 55 w 101"/>
                <a:gd name="T31" fmla="*/ 27 h 62"/>
                <a:gd name="T32" fmla="*/ 50 w 101"/>
                <a:gd name="T33" fmla="*/ 28 h 62"/>
                <a:gd name="T34" fmla="*/ 45 w 101"/>
                <a:gd name="T35" fmla="*/ 27 h 62"/>
                <a:gd name="T36" fmla="*/ 5 w 101"/>
                <a:gd name="T37" fmla="*/ 5 h 62"/>
                <a:gd name="T38" fmla="*/ 5 w 101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2">
                  <a:moveTo>
                    <a:pt x="99" y="17"/>
                  </a:moveTo>
                  <a:cubicBezTo>
                    <a:pt x="99" y="18"/>
                    <a:pt x="99" y="57"/>
                    <a:pt x="99" y="57"/>
                  </a:cubicBezTo>
                  <a:cubicBezTo>
                    <a:pt x="99" y="59"/>
                    <a:pt x="96" y="62"/>
                    <a:pt x="94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2" y="59"/>
                    <a:pt x="2" y="57"/>
                  </a:cubicBezTo>
                  <a:cubicBezTo>
                    <a:pt x="2" y="57"/>
                    <a:pt x="2" y="18"/>
                    <a:pt x="2" y="17"/>
                  </a:cubicBezTo>
                  <a:cubicBezTo>
                    <a:pt x="2" y="16"/>
                    <a:pt x="2" y="15"/>
                    <a:pt x="4" y="16"/>
                  </a:cubicBezTo>
                  <a:cubicBezTo>
                    <a:pt x="7" y="18"/>
                    <a:pt x="43" y="37"/>
                    <a:pt x="45" y="38"/>
                  </a:cubicBezTo>
                  <a:cubicBezTo>
                    <a:pt x="47" y="39"/>
                    <a:pt x="48" y="39"/>
                    <a:pt x="50" y="39"/>
                  </a:cubicBezTo>
                  <a:cubicBezTo>
                    <a:pt x="52" y="39"/>
                    <a:pt x="53" y="39"/>
                    <a:pt x="55" y="38"/>
                  </a:cubicBezTo>
                  <a:cubicBezTo>
                    <a:pt x="57" y="37"/>
                    <a:pt x="94" y="18"/>
                    <a:pt x="97" y="16"/>
                  </a:cubicBezTo>
                  <a:cubicBezTo>
                    <a:pt x="99" y="15"/>
                    <a:pt x="99" y="16"/>
                    <a:pt x="99" y="17"/>
                  </a:cubicBezTo>
                  <a:close/>
                  <a:moveTo>
                    <a:pt x="5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98" y="4"/>
                    <a:pt x="96" y="5"/>
                  </a:cubicBezTo>
                  <a:cubicBezTo>
                    <a:pt x="93" y="7"/>
                    <a:pt x="56" y="27"/>
                    <a:pt x="55" y="27"/>
                  </a:cubicBezTo>
                  <a:cubicBezTo>
                    <a:pt x="54" y="28"/>
                    <a:pt x="52" y="28"/>
                    <a:pt x="50" y="28"/>
                  </a:cubicBezTo>
                  <a:cubicBezTo>
                    <a:pt x="48" y="28"/>
                    <a:pt x="47" y="28"/>
                    <a:pt x="45" y="27"/>
                  </a:cubicBezTo>
                  <a:cubicBezTo>
                    <a:pt x="44" y="27"/>
                    <a:pt x="8" y="7"/>
                    <a:pt x="5" y="5"/>
                  </a:cubicBezTo>
                  <a:cubicBezTo>
                    <a:pt x="2" y="4"/>
                    <a:pt x="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91C0290-A5A9-9498-2A87-2F42AA050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7525" y="1773238"/>
              <a:ext cx="319088" cy="319088"/>
            </a:xfrm>
            <a:custGeom>
              <a:avLst/>
              <a:gdLst>
                <a:gd name="T0" fmla="*/ 84 w 85"/>
                <a:gd name="T1" fmla="*/ 21 h 85"/>
                <a:gd name="T2" fmla="*/ 57 w 85"/>
                <a:gd name="T3" fmla="*/ 48 h 85"/>
                <a:gd name="T4" fmla="*/ 25 w 85"/>
                <a:gd name="T5" fmla="*/ 80 h 85"/>
                <a:gd name="T6" fmla="*/ 0 w 85"/>
                <a:gd name="T7" fmla="*/ 85 h 85"/>
                <a:gd name="T8" fmla="*/ 5 w 85"/>
                <a:gd name="T9" fmla="*/ 59 h 85"/>
                <a:gd name="T10" fmla="*/ 36 w 85"/>
                <a:gd name="T11" fmla="*/ 28 h 85"/>
                <a:gd name="T12" fmla="*/ 64 w 85"/>
                <a:gd name="T13" fmla="*/ 1 h 85"/>
                <a:gd name="T14" fmla="*/ 77 w 85"/>
                <a:gd name="T15" fmla="*/ 7 h 85"/>
                <a:gd name="T16" fmla="*/ 84 w 85"/>
                <a:gd name="T17" fmla="*/ 21 h 85"/>
                <a:gd name="T18" fmla="*/ 26 w 85"/>
                <a:gd name="T19" fmla="*/ 74 h 85"/>
                <a:gd name="T20" fmla="*/ 21 w 85"/>
                <a:gd name="T21" fmla="*/ 64 h 85"/>
                <a:gd name="T22" fmla="*/ 11 w 85"/>
                <a:gd name="T23" fmla="*/ 58 h 85"/>
                <a:gd name="T24" fmla="*/ 8 w 85"/>
                <a:gd name="T25" fmla="*/ 61 h 85"/>
                <a:gd name="T26" fmla="*/ 6 w 85"/>
                <a:gd name="T27" fmla="*/ 70 h 85"/>
                <a:gd name="T28" fmla="*/ 11 w 85"/>
                <a:gd name="T29" fmla="*/ 73 h 85"/>
                <a:gd name="T30" fmla="*/ 15 w 85"/>
                <a:gd name="T31" fmla="*/ 78 h 85"/>
                <a:gd name="T32" fmla="*/ 24 w 85"/>
                <a:gd name="T33" fmla="*/ 76 h 85"/>
                <a:gd name="T34" fmla="*/ 26 w 85"/>
                <a:gd name="T35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85">
                  <a:moveTo>
                    <a:pt x="84" y="21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9" y="0"/>
                    <a:pt x="77" y="7"/>
                  </a:cubicBezTo>
                  <a:cubicBezTo>
                    <a:pt x="85" y="15"/>
                    <a:pt x="84" y="21"/>
                    <a:pt x="84" y="21"/>
                  </a:cubicBezTo>
                  <a:close/>
                  <a:moveTo>
                    <a:pt x="26" y="74"/>
                  </a:moveTo>
                  <a:cubicBezTo>
                    <a:pt x="26" y="74"/>
                    <a:pt x="26" y="69"/>
                    <a:pt x="21" y="64"/>
                  </a:cubicBezTo>
                  <a:cubicBezTo>
                    <a:pt x="16" y="58"/>
                    <a:pt x="11" y="58"/>
                    <a:pt x="11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8" y="70"/>
                    <a:pt x="10" y="71"/>
                    <a:pt x="11" y="73"/>
                  </a:cubicBezTo>
                  <a:cubicBezTo>
                    <a:pt x="13" y="75"/>
                    <a:pt x="14" y="77"/>
                    <a:pt x="15" y="78"/>
                  </a:cubicBezTo>
                  <a:cubicBezTo>
                    <a:pt x="24" y="76"/>
                    <a:pt x="24" y="76"/>
                    <a:pt x="24" y="76"/>
                  </a:cubicBezTo>
                  <a:lnTo>
                    <a:pt x="2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AA358D2-A8A5-211B-2834-D053F4499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188" y="1731963"/>
              <a:ext cx="393700" cy="401638"/>
            </a:xfrm>
            <a:custGeom>
              <a:avLst/>
              <a:gdLst>
                <a:gd name="T0" fmla="*/ 11 w 105"/>
                <a:gd name="T1" fmla="*/ 99 h 107"/>
                <a:gd name="T2" fmla="*/ 12 w 105"/>
                <a:gd name="T3" fmla="*/ 61 h 107"/>
                <a:gd name="T4" fmla="*/ 66 w 105"/>
                <a:gd name="T5" fmla="*/ 7 h 107"/>
                <a:gd name="T6" fmla="*/ 85 w 105"/>
                <a:gd name="T7" fmla="*/ 1 h 107"/>
                <a:gd name="T8" fmla="*/ 98 w 105"/>
                <a:gd name="T9" fmla="*/ 15 h 107"/>
                <a:gd name="T10" fmla="*/ 93 w 105"/>
                <a:gd name="T11" fmla="*/ 34 h 107"/>
                <a:gd name="T12" fmla="*/ 42 w 105"/>
                <a:gd name="T13" fmla="*/ 85 h 107"/>
                <a:gd name="T14" fmla="*/ 32 w 105"/>
                <a:gd name="T15" fmla="*/ 90 h 107"/>
                <a:gd name="T16" fmla="*/ 24 w 105"/>
                <a:gd name="T17" fmla="*/ 87 h 107"/>
                <a:gd name="T18" fmla="*/ 25 w 105"/>
                <a:gd name="T19" fmla="*/ 69 h 107"/>
                <a:gd name="T20" fmla="*/ 62 w 105"/>
                <a:gd name="T21" fmla="*/ 33 h 107"/>
                <a:gd name="T22" fmla="*/ 67 w 105"/>
                <a:gd name="T23" fmla="*/ 33 h 107"/>
                <a:gd name="T24" fmla="*/ 67 w 105"/>
                <a:gd name="T25" fmla="*/ 39 h 107"/>
                <a:gd name="T26" fmla="*/ 31 w 105"/>
                <a:gd name="T27" fmla="*/ 74 h 107"/>
                <a:gd name="T28" fmla="*/ 29 w 105"/>
                <a:gd name="T29" fmla="*/ 82 h 107"/>
                <a:gd name="T30" fmla="*/ 31 w 105"/>
                <a:gd name="T31" fmla="*/ 83 h 107"/>
                <a:gd name="T32" fmla="*/ 36 w 105"/>
                <a:gd name="T33" fmla="*/ 80 h 107"/>
                <a:gd name="T34" fmla="*/ 87 w 105"/>
                <a:gd name="T35" fmla="*/ 29 h 107"/>
                <a:gd name="T36" fmla="*/ 91 w 105"/>
                <a:gd name="T37" fmla="*/ 17 h 107"/>
                <a:gd name="T38" fmla="*/ 83 w 105"/>
                <a:gd name="T39" fmla="*/ 9 h 107"/>
                <a:gd name="T40" fmla="*/ 71 w 105"/>
                <a:gd name="T41" fmla="*/ 12 h 107"/>
                <a:gd name="T42" fmla="*/ 18 w 105"/>
                <a:gd name="T43" fmla="*/ 66 h 107"/>
                <a:gd name="T44" fmla="*/ 17 w 105"/>
                <a:gd name="T45" fmla="*/ 94 h 107"/>
                <a:gd name="T46" fmla="*/ 45 w 105"/>
                <a:gd name="T47" fmla="*/ 93 h 107"/>
                <a:gd name="T48" fmla="*/ 98 w 105"/>
                <a:gd name="T49" fmla="*/ 39 h 107"/>
                <a:gd name="T50" fmla="*/ 103 w 105"/>
                <a:gd name="T51" fmla="*/ 39 h 107"/>
                <a:gd name="T52" fmla="*/ 103 w 105"/>
                <a:gd name="T53" fmla="*/ 45 h 107"/>
                <a:gd name="T54" fmla="*/ 50 w 105"/>
                <a:gd name="T55" fmla="*/ 98 h 107"/>
                <a:gd name="T56" fmla="*/ 30 w 105"/>
                <a:gd name="T57" fmla="*/ 107 h 107"/>
                <a:gd name="T58" fmla="*/ 11 w 105"/>
                <a:gd name="T59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07">
                  <a:moveTo>
                    <a:pt x="11" y="99"/>
                  </a:moveTo>
                  <a:cubicBezTo>
                    <a:pt x="2" y="90"/>
                    <a:pt x="0" y="74"/>
                    <a:pt x="12" y="61"/>
                  </a:cubicBezTo>
                  <a:cubicBezTo>
                    <a:pt x="20" y="53"/>
                    <a:pt x="51" y="22"/>
                    <a:pt x="66" y="7"/>
                  </a:cubicBezTo>
                  <a:cubicBezTo>
                    <a:pt x="71" y="2"/>
                    <a:pt x="78" y="0"/>
                    <a:pt x="85" y="1"/>
                  </a:cubicBezTo>
                  <a:cubicBezTo>
                    <a:pt x="92" y="3"/>
                    <a:pt x="97" y="8"/>
                    <a:pt x="98" y="15"/>
                  </a:cubicBezTo>
                  <a:cubicBezTo>
                    <a:pt x="100" y="21"/>
                    <a:pt x="98" y="28"/>
                    <a:pt x="93" y="34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39" y="88"/>
                    <a:pt x="35" y="90"/>
                    <a:pt x="32" y="90"/>
                  </a:cubicBezTo>
                  <a:cubicBezTo>
                    <a:pt x="29" y="90"/>
                    <a:pt x="26" y="89"/>
                    <a:pt x="24" y="87"/>
                  </a:cubicBezTo>
                  <a:cubicBezTo>
                    <a:pt x="19" y="83"/>
                    <a:pt x="19" y="76"/>
                    <a:pt x="25" y="69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3" y="32"/>
                    <a:pt x="65" y="32"/>
                    <a:pt x="67" y="33"/>
                  </a:cubicBezTo>
                  <a:cubicBezTo>
                    <a:pt x="68" y="35"/>
                    <a:pt x="68" y="37"/>
                    <a:pt x="67" y="39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28" y="77"/>
                    <a:pt x="27" y="80"/>
                    <a:pt x="29" y="82"/>
                  </a:cubicBezTo>
                  <a:cubicBezTo>
                    <a:pt x="29" y="82"/>
                    <a:pt x="30" y="83"/>
                    <a:pt x="31" y="83"/>
                  </a:cubicBezTo>
                  <a:cubicBezTo>
                    <a:pt x="33" y="82"/>
                    <a:pt x="35" y="81"/>
                    <a:pt x="36" y="80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91" y="25"/>
                    <a:pt x="92" y="21"/>
                    <a:pt x="91" y="17"/>
                  </a:cubicBezTo>
                  <a:cubicBezTo>
                    <a:pt x="90" y="13"/>
                    <a:pt x="87" y="10"/>
                    <a:pt x="83" y="9"/>
                  </a:cubicBezTo>
                  <a:cubicBezTo>
                    <a:pt x="79" y="8"/>
                    <a:pt x="75" y="9"/>
                    <a:pt x="71" y="12"/>
                  </a:cubicBezTo>
                  <a:cubicBezTo>
                    <a:pt x="56" y="28"/>
                    <a:pt x="25" y="58"/>
                    <a:pt x="18" y="66"/>
                  </a:cubicBezTo>
                  <a:cubicBezTo>
                    <a:pt x="8" y="76"/>
                    <a:pt x="10" y="87"/>
                    <a:pt x="17" y="94"/>
                  </a:cubicBezTo>
                  <a:cubicBezTo>
                    <a:pt x="23" y="100"/>
                    <a:pt x="35" y="103"/>
                    <a:pt x="45" y="93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100" y="38"/>
                    <a:pt x="102" y="38"/>
                    <a:pt x="103" y="39"/>
                  </a:cubicBezTo>
                  <a:cubicBezTo>
                    <a:pt x="105" y="41"/>
                    <a:pt x="105" y="43"/>
                    <a:pt x="103" y="45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44" y="104"/>
                    <a:pt x="37" y="107"/>
                    <a:pt x="30" y="107"/>
                  </a:cubicBezTo>
                  <a:cubicBezTo>
                    <a:pt x="23" y="107"/>
                    <a:pt x="16" y="104"/>
                    <a:pt x="1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EB1CE55-1BD7-00D9-F91B-9F9F05309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1795463"/>
              <a:ext cx="368300" cy="277813"/>
            </a:xfrm>
            <a:custGeom>
              <a:avLst/>
              <a:gdLst>
                <a:gd name="T0" fmla="*/ 39 w 98"/>
                <a:gd name="T1" fmla="*/ 48 h 74"/>
                <a:gd name="T2" fmla="*/ 39 w 98"/>
                <a:gd name="T3" fmla="*/ 71 h 74"/>
                <a:gd name="T4" fmla="*/ 0 w 98"/>
                <a:gd name="T5" fmla="*/ 35 h 74"/>
                <a:gd name="T6" fmla="*/ 39 w 98"/>
                <a:gd name="T7" fmla="*/ 0 h 74"/>
                <a:gd name="T8" fmla="*/ 39 w 98"/>
                <a:gd name="T9" fmla="*/ 21 h 74"/>
                <a:gd name="T10" fmla="*/ 98 w 98"/>
                <a:gd name="T11" fmla="*/ 74 h 74"/>
                <a:gd name="T12" fmla="*/ 39 w 98"/>
                <a:gd name="T13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39" y="48"/>
                  </a:moveTo>
                  <a:cubicBezTo>
                    <a:pt x="39" y="71"/>
                    <a:pt x="39" y="71"/>
                    <a:pt x="39" y="7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87" y="21"/>
                    <a:pt x="98" y="74"/>
                    <a:pt x="98" y="74"/>
                  </a:cubicBezTo>
                  <a:cubicBezTo>
                    <a:pt x="84" y="50"/>
                    <a:pt x="65" y="48"/>
                    <a:pt x="3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535E5FB-4EF3-0901-FAE7-357D87D61C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9825" y="1795463"/>
              <a:ext cx="404813" cy="277813"/>
            </a:xfrm>
            <a:custGeom>
              <a:avLst/>
              <a:gdLst>
                <a:gd name="T0" fmla="*/ 16 w 108"/>
                <a:gd name="T1" fmla="*/ 35 h 74"/>
                <a:gd name="T2" fmla="*/ 39 w 108"/>
                <a:gd name="T3" fmla="*/ 56 h 74"/>
                <a:gd name="T4" fmla="*/ 39 w 108"/>
                <a:gd name="T5" fmla="*/ 71 h 74"/>
                <a:gd name="T6" fmla="*/ 0 w 108"/>
                <a:gd name="T7" fmla="*/ 35 h 74"/>
                <a:gd name="T8" fmla="*/ 39 w 108"/>
                <a:gd name="T9" fmla="*/ 0 h 74"/>
                <a:gd name="T10" fmla="*/ 39 w 108"/>
                <a:gd name="T11" fmla="*/ 15 h 74"/>
                <a:gd name="T12" fmla="*/ 16 w 108"/>
                <a:gd name="T13" fmla="*/ 35 h 74"/>
                <a:gd name="T14" fmla="*/ 108 w 108"/>
                <a:gd name="T15" fmla="*/ 74 h 74"/>
                <a:gd name="T16" fmla="*/ 66 w 108"/>
                <a:gd name="T17" fmla="*/ 48 h 74"/>
                <a:gd name="T18" fmla="*/ 66 w 108"/>
                <a:gd name="T19" fmla="*/ 71 h 74"/>
                <a:gd name="T20" fmla="*/ 27 w 108"/>
                <a:gd name="T21" fmla="*/ 35 h 74"/>
                <a:gd name="T22" fmla="*/ 66 w 108"/>
                <a:gd name="T23" fmla="*/ 0 h 74"/>
                <a:gd name="T24" fmla="*/ 66 w 108"/>
                <a:gd name="T25" fmla="*/ 21 h 74"/>
                <a:gd name="T26" fmla="*/ 108 w 108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74">
                  <a:moveTo>
                    <a:pt x="16" y="35"/>
                  </a:moveTo>
                  <a:cubicBezTo>
                    <a:pt x="39" y="56"/>
                    <a:pt x="39" y="56"/>
                    <a:pt x="39" y="56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5"/>
                    <a:pt x="39" y="15"/>
                    <a:pt x="39" y="15"/>
                  </a:cubicBezTo>
                  <a:lnTo>
                    <a:pt x="16" y="35"/>
                  </a:lnTo>
                  <a:close/>
                  <a:moveTo>
                    <a:pt x="108" y="74"/>
                  </a:moveTo>
                  <a:cubicBezTo>
                    <a:pt x="95" y="50"/>
                    <a:pt x="84" y="48"/>
                    <a:pt x="66" y="48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106" y="21"/>
                    <a:pt x="108" y="74"/>
                    <a:pt x="10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CE29537-4ACC-1B60-9BEE-F4F46C3C3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1795463"/>
              <a:ext cx="363538" cy="277813"/>
            </a:xfrm>
            <a:custGeom>
              <a:avLst/>
              <a:gdLst>
                <a:gd name="T0" fmla="*/ 0 w 97"/>
                <a:gd name="T1" fmla="*/ 74 h 74"/>
                <a:gd name="T2" fmla="*/ 59 w 97"/>
                <a:gd name="T3" fmla="*/ 21 h 74"/>
                <a:gd name="T4" fmla="*/ 59 w 97"/>
                <a:gd name="T5" fmla="*/ 0 h 74"/>
                <a:gd name="T6" fmla="*/ 97 w 97"/>
                <a:gd name="T7" fmla="*/ 35 h 74"/>
                <a:gd name="T8" fmla="*/ 59 w 97"/>
                <a:gd name="T9" fmla="*/ 71 h 74"/>
                <a:gd name="T10" fmla="*/ 59 w 97"/>
                <a:gd name="T11" fmla="*/ 48 h 74"/>
                <a:gd name="T12" fmla="*/ 0 w 97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4">
                  <a:moveTo>
                    <a:pt x="0" y="74"/>
                  </a:moveTo>
                  <a:cubicBezTo>
                    <a:pt x="0" y="74"/>
                    <a:pt x="11" y="21"/>
                    <a:pt x="59" y="2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3" y="48"/>
                    <a:pt x="14" y="50"/>
                    <a:pt x="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7E7A97-1AB8-D85E-9F56-416246E16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163" y="1749426"/>
              <a:ext cx="382588" cy="365125"/>
            </a:xfrm>
            <a:custGeom>
              <a:avLst/>
              <a:gdLst>
                <a:gd name="T0" fmla="*/ 102 w 102"/>
                <a:gd name="T1" fmla="*/ 86 h 97"/>
                <a:gd name="T2" fmla="*/ 102 w 102"/>
                <a:gd name="T3" fmla="*/ 97 h 97"/>
                <a:gd name="T4" fmla="*/ 51 w 102"/>
                <a:gd name="T5" fmla="*/ 97 h 97"/>
                <a:gd name="T6" fmla="*/ 0 w 102"/>
                <a:gd name="T7" fmla="*/ 97 h 97"/>
                <a:gd name="T8" fmla="*/ 0 w 102"/>
                <a:gd name="T9" fmla="*/ 86 h 97"/>
                <a:gd name="T10" fmla="*/ 22 w 102"/>
                <a:gd name="T11" fmla="*/ 73 h 97"/>
                <a:gd name="T12" fmla="*/ 40 w 102"/>
                <a:gd name="T13" fmla="*/ 55 h 97"/>
                <a:gd name="T14" fmla="*/ 34 w 102"/>
                <a:gd name="T15" fmla="*/ 42 h 97"/>
                <a:gd name="T16" fmla="*/ 29 w 102"/>
                <a:gd name="T17" fmla="*/ 33 h 97"/>
                <a:gd name="T18" fmla="*/ 31 w 102"/>
                <a:gd name="T19" fmla="*/ 28 h 97"/>
                <a:gd name="T20" fmla="*/ 30 w 102"/>
                <a:gd name="T21" fmla="*/ 19 h 97"/>
                <a:gd name="T22" fmla="*/ 51 w 102"/>
                <a:gd name="T23" fmla="*/ 0 h 97"/>
                <a:gd name="T24" fmla="*/ 73 w 102"/>
                <a:gd name="T25" fmla="*/ 19 h 97"/>
                <a:gd name="T26" fmla="*/ 71 w 102"/>
                <a:gd name="T27" fmla="*/ 28 h 97"/>
                <a:gd name="T28" fmla="*/ 73 w 102"/>
                <a:gd name="T29" fmla="*/ 33 h 97"/>
                <a:gd name="T30" fmla="*/ 68 w 102"/>
                <a:gd name="T31" fmla="*/ 42 h 97"/>
                <a:gd name="T32" fmla="*/ 62 w 102"/>
                <a:gd name="T33" fmla="*/ 55 h 97"/>
                <a:gd name="T34" fmla="*/ 80 w 102"/>
                <a:gd name="T35" fmla="*/ 73 h 97"/>
                <a:gd name="T36" fmla="*/ 102 w 102"/>
                <a:gd name="T37" fmla="*/ 8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97">
                  <a:moveTo>
                    <a:pt x="102" y="86"/>
                  </a:moveTo>
                  <a:cubicBezTo>
                    <a:pt x="102" y="89"/>
                    <a:pt x="102" y="97"/>
                    <a:pt x="102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89"/>
                    <a:pt x="0" y="86"/>
                  </a:cubicBezTo>
                  <a:cubicBezTo>
                    <a:pt x="0" y="83"/>
                    <a:pt x="9" y="78"/>
                    <a:pt x="22" y="73"/>
                  </a:cubicBezTo>
                  <a:cubicBezTo>
                    <a:pt x="36" y="68"/>
                    <a:pt x="40" y="64"/>
                    <a:pt x="40" y="55"/>
                  </a:cubicBezTo>
                  <a:cubicBezTo>
                    <a:pt x="40" y="50"/>
                    <a:pt x="36" y="52"/>
                    <a:pt x="34" y="42"/>
                  </a:cubicBezTo>
                  <a:cubicBezTo>
                    <a:pt x="33" y="38"/>
                    <a:pt x="30" y="42"/>
                    <a:pt x="29" y="33"/>
                  </a:cubicBezTo>
                  <a:cubicBezTo>
                    <a:pt x="29" y="29"/>
                    <a:pt x="31" y="28"/>
                    <a:pt x="31" y="28"/>
                  </a:cubicBezTo>
                  <a:cubicBezTo>
                    <a:pt x="31" y="28"/>
                    <a:pt x="30" y="23"/>
                    <a:pt x="30" y="19"/>
                  </a:cubicBezTo>
                  <a:cubicBezTo>
                    <a:pt x="29" y="14"/>
                    <a:pt x="33" y="0"/>
                    <a:pt x="51" y="0"/>
                  </a:cubicBezTo>
                  <a:cubicBezTo>
                    <a:pt x="70" y="0"/>
                    <a:pt x="73" y="14"/>
                    <a:pt x="73" y="19"/>
                  </a:cubicBezTo>
                  <a:cubicBezTo>
                    <a:pt x="72" y="23"/>
                    <a:pt x="71" y="28"/>
                    <a:pt x="71" y="28"/>
                  </a:cubicBezTo>
                  <a:cubicBezTo>
                    <a:pt x="71" y="28"/>
                    <a:pt x="73" y="29"/>
                    <a:pt x="73" y="33"/>
                  </a:cubicBezTo>
                  <a:cubicBezTo>
                    <a:pt x="72" y="42"/>
                    <a:pt x="69" y="38"/>
                    <a:pt x="68" y="42"/>
                  </a:cubicBezTo>
                  <a:cubicBezTo>
                    <a:pt x="66" y="52"/>
                    <a:pt x="62" y="50"/>
                    <a:pt x="62" y="55"/>
                  </a:cubicBezTo>
                  <a:cubicBezTo>
                    <a:pt x="62" y="64"/>
                    <a:pt x="67" y="68"/>
                    <a:pt x="80" y="73"/>
                  </a:cubicBezTo>
                  <a:cubicBezTo>
                    <a:pt x="93" y="78"/>
                    <a:pt x="102" y="83"/>
                    <a:pt x="102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2D60B1-B655-E99D-9B31-A55E21325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6575" y="1762126"/>
              <a:ext cx="406400" cy="346075"/>
            </a:xfrm>
            <a:custGeom>
              <a:avLst/>
              <a:gdLst>
                <a:gd name="T0" fmla="*/ 75 w 108"/>
                <a:gd name="T1" fmla="*/ 78 h 92"/>
                <a:gd name="T2" fmla="*/ 75 w 108"/>
                <a:gd name="T3" fmla="*/ 92 h 92"/>
                <a:gd name="T4" fmla="*/ 0 w 108"/>
                <a:gd name="T5" fmla="*/ 92 h 92"/>
                <a:gd name="T6" fmla="*/ 0 w 108"/>
                <a:gd name="T7" fmla="*/ 73 h 92"/>
                <a:gd name="T8" fmla="*/ 9 w 108"/>
                <a:gd name="T9" fmla="*/ 64 h 92"/>
                <a:gd name="T10" fmla="*/ 23 w 108"/>
                <a:gd name="T11" fmla="*/ 49 h 92"/>
                <a:gd name="T12" fmla="*/ 18 w 108"/>
                <a:gd name="T13" fmla="*/ 37 h 92"/>
                <a:gd name="T14" fmla="*/ 14 w 108"/>
                <a:gd name="T15" fmla="*/ 29 h 92"/>
                <a:gd name="T16" fmla="*/ 16 w 108"/>
                <a:gd name="T17" fmla="*/ 25 h 92"/>
                <a:gd name="T18" fmla="*/ 15 w 108"/>
                <a:gd name="T19" fmla="*/ 16 h 92"/>
                <a:gd name="T20" fmla="*/ 32 w 108"/>
                <a:gd name="T21" fmla="*/ 0 h 92"/>
                <a:gd name="T22" fmla="*/ 49 w 108"/>
                <a:gd name="T23" fmla="*/ 16 h 92"/>
                <a:gd name="T24" fmla="*/ 48 w 108"/>
                <a:gd name="T25" fmla="*/ 25 h 92"/>
                <a:gd name="T26" fmla="*/ 50 w 108"/>
                <a:gd name="T27" fmla="*/ 29 h 92"/>
                <a:gd name="T28" fmla="*/ 46 w 108"/>
                <a:gd name="T29" fmla="*/ 37 h 92"/>
                <a:gd name="T30" fmla="*/ 41 w 108"/>
                <a:gd name="T31" fmla="*/ 49 h 92"/>
                <a:gd name="T32" fmla="*/ 55 w 108"/>
                <a:gd name="T33" fmla="*/ 64 h 92"/>
                <a:gd name="T34" fmla="*/ 75 w 108"/>
                <a:gd name="T35" fmla="*/ 78 h 92"/>
                <a:gd name="T36" fmla="*/ 84 w 108"/>
                <a:gd name="T37" fmla="*/ 92 h 92"/>
                <a:gd name="T38" fmla="*/ 84 w 108"/>
                <a:gd name="T39" fmla="*/ 76 h 92"/>
                <a:gd name="T40" fmla="*/ 64 w 108"/>
                <a:gd name="T41" fmla="*/ 59 h 92"/>
                <a:gd name="T42" fmla="*/ 68 w 108"/>
                <a:gd name="T43" fmla="*/ 50 h 92"/>
                <a:gd name="T44" fmla="*/ 65 w 108"/>
                <a:gd name="T45" fmla="*/ 41 h 92"/>
                <a:gd name="T46" fmla="*/ 62 w 108"/>
                <a:gd name="T47" fmla="*/ 35 h 92"/>
                <a:gd name="T48" fmla="*/ 63 w 108"/>
                <a:gd name="T49" fmla="*/ 32 h 92"/>
                <a:gd name="T50" fmla="*/ 62 w 108"/>
                <a:gd name="T51" fmla="*/ 26 h 92"/>
                <a:gd name="T52" fmla="*/ 75 w 108"/>
                <a:gd name="T53" fmla="*/ 13 h 92"/>
                <a:gd name="T54" fmla="*/ 88 w 108"/>
                <a:gd name="T55" fmla="*/ 26 h 92"/>
                <a:gd name="T56" fmla="*/ 87 w 108"/>
                <a:gd name="T57" fmla="*/ 32 h 92"/>
                <a:gd name="T58" fmla="*/ 88 w 108"/>
                <a:gd name="T59" fmla="*/ 35 h 92"/>
                <a:gd name="T60" fmla="*/ 85 w 108"/>
                <a:gd name="T61" fmla="*/ 41 h 92"/>
                <a:gd name="T62" fmla="*/ 82 w 108"/>
                <a:gd name="T63" fmla="*/ 50 h 92"/>
                <a:gd name="T64" fmla="*/ 92 w 108"/>
                <a:gd name="T65" fmla="*/ 62 h 92"/>
                <a:gd name="T66" fmla="*/ 107 w 108"/>
                <a:gd name="T67" fmla="*/ 70 h 92"/>
                <a:gd name="T68" fmla="*/ 108 w 108"/>
                <a:gd name="T69" fmla="*/ 92 h 92"/>
                <a:gd name="T70" fmla="*/ 84 w 108"/>
                <a:gd name="T7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92">
                  <a:moveTo>
                    <a:pt x="75" y="78"/>
                  </a:moveTo>
                  <a:cubicBezTo>
                    <a:pt x="75" y="81"/>
                    <a:pt x="75" y="92"/>
                    <a:pt x="75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68"/>
                    <a:pt x="6" y="66"/>
                    <a:pt x="9" y="64"/>
                  </a:cubicBezTo>
                  <a:cubicBezTo>
                    <a:pt x="20" y="60"/>
                    <a:pt x="23" y="57"/>
                    <a:pt x="23" y="49"/>
                  </a:cubicBezTo>
                  <a:cubicBezTo>
                    <a:pt x="23" y="44"/>
                    <a:pt x="20" y="46"/>
                    <a:pt x="18" y="37"/>
                  </a:cubicBezTo>
                  <a:cubicBezTo>
                    <a:pt x="18" y="34"/>
                    <a:pt x="15" y="37"/>
                    <a:pt x="14" y="29"/>
                  </a:cubicBezTo>
                  <a:cubicBezTo>
                    <a:pt x="14" y="26"/>
                    <a:pt x="16" y="25"/>
                    <a:pt x="16" y="25"/>
                  </a:cubicBezTo>
                  <a:cubicBezTo>
                    <a:pt x="16" y="25"/>
                    <a:pt x="15" y="20"/>
                    <a:pt x="15" y="16"/>
                  </a:cubicBezTo>
                  <a:cubicBezTo>
                    <a:pt x="15" y="12"/>
                    <a:pt x="17" y="0"/>
                    <a:pt x="32" y="0"/>
                  </a:cubicBezTo>
                  <a:cubicBezTo>
                    <a:pt x="47" y="0"/>
                    <a:pt x="50" y="12"/>
                    <a:pt x="49" y="16"/>
                  </a:cubicBezTo>
                  <a:cubicBezTo>
                    <a:pt x="49" y="20"/>
                    <a:pt x="48" y="25"/>
                    <a:pt x="48" y="25"/>
                  </a:cubicBezTo>
                  <a:cubicBezTo>
                    <a:pt x="48" y="25"/>
                    <a:pt x="50" y="26"/>
                    <a:pt x="50" y="29"/>
                  </a:cubicBezTo>
                  <a:cubicBezTo>
                    <a:pt x="49" y="37"/>
                    <a:pt x="46" y="34"/>
                    <a:pt x="46" y="37"/>
                  </a:cubicBezTo>
                  <a:cubicBezTo>
                    <a:pt x="44" y="46"/>
                    <a:pt x="41" y="44"/>
                    <a:pt x="41" y="49"/>
                  </a:cubicBezTo>
                  <a:cubicBezTo>
                    <a:pt x="41" y="57"/>
                    <a:pt x="45" y="60"/>
                    <a:pt x="55" y="64"/>
                  </a:cubicBezTo>
                  <a:cubicBezTo>
                    <a:pt x="66" y="69"/>
                    <a:pt x="75" y="73"/>
                    <a:pt x="75" y="78"/>
                  </a:cubicBezTo>
                  <a:close/>
                  <a:moveTo>
                    <a:pt x="84" y="92"/>
                  </a:moveTo>
                  <a:cubicBezTo>
                    <a:pt x="84" y="76"/>
                    <a:pt x="84" y="76"/>
                    <a:pt x="84" y="76"/>
                  </a:cubicBezTo>
                  <a:cubicBezTo>
                    <a:pt x="84" y="69"/>
                    <a:pt x="81" y="67"/>
                    <a:pt x="64" y="59"/>
                  </a:cubicBezTo>
                  <a:cubicBezTo>
                    <a:pt x="67" y="56"/>
                    <a:pt x="68" y="54"/>
                    <a:pt x="68" y="50"/>
                  </a:cubicBezTo>
                  <a:cubicBezTo>
                    <a:pt x="68" y="46"/>
                    <a:pt x="66" y="47"/>
                    <a:pt x="65" y="41"/>
                  </a:cubicBezTo>
                  <a:cubicBezTo>
                    <a:pt x="64" y="38"/>
                    <a:pt x="62" y="41"/>
                    <a:pt x="62" y="35"/>
                  </a:cubicBezTo>
                  <a:cubicBezTo>
                    <a:pt x="62" y="32"/>
                    <a:pt x="63" y="32"/>
                    <a:pt x="63" y="32"/>
                  </a:cubicBezTo>
                  <a:cubicBezTo>
                    <a:pt x="63" y="32"/>
                    <a:pt x="62" y="28"/>
                    <a:pt x="62" y="26"/>
                  </a:cubicBezTo>
                  <a:cubicBezTo>
                    <a:pt x="62" y="22"/>
                    <a:pt x="64" y="13"/>
                    <a:pt x="75" y="13"/>
                  </a:cubicBezTo>
                  <a:cubicBezTo>
                    <a:pt x="86" y="13"/>
                    <a:pt x="88" y="22"/>
                    <a:pt x="88" y="26"/>
                  </a:cubicBezTo>
                  <a:cubicBezTo>
                    <a:pt x="88" y="28"/>
                    <a:pt x="87" y="32"/>
                    <a:pt x="87" y="32"/>
                  </a:cubicBezTo>
                  <a:cubicBezTo>
                    <a:pt x="87" y="32"/>
                    <a:pt x="88" y="32"/>
                    <a:pt x="88" y="35"/>
                  </a:cubicBezTo>
                  <a:cubicBezTo>
                    <a:pt x="88" y="41"/>
                    <a:pt x="86" y="38"/>
                    <a:pt x="85" y="41"/>
                  </a:cubicBezTo>
                  <a:cubicBezTo>
                    <a:pt x="84" y="47"/>
                    <a:pt x="82" y="46"/>
                    <a:pt x="82" y="50"/>
                  </a:cubicBezTo>
                  <a:cubicBezTo>
                    <a:pt x="82" y="56"/>
                    <a:pt x="84" y="58"/>
                    <a:pt x="92" y="62"/>
                  </a:cubicBezTo>
                  <a:cubicBezTo>
                    <a:pt x="100" y="65"/>
                    <a:pt x="105" y="67"/>
                    <a:pt x="107" y="70"/>
                  </a:cubicBezTo>
                  <a:cubicBezTo>
                    <a:pt x="108" y="72"/>
                    <a:pt x="108" y="92"/>
                    <a:pt x="108" y="92"/>
                  </a:cubicBez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CC21332-5173-0717-7465-2C676CE3A4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2688" y="1749426"/>
              <a:ext cx="404813" cy="365125"/>
            </a:xfrm>
            <a:custGeom>
              <a:avLst/>
              <a:gdLst>
                <a:gd name="T0" fmla="*/ 86 w 108"/>
                <a:gd name="T1" fmla="*/ 86 h 97"/>
                <a:gd name="T2" fmla="*/ 86 w 108"/>
                <a:gd name="T3" fmla="*/ 97 h 97"/>
                <a:gd name="T4" fmla="*/ 0 w 108"/>
                <a:gd name="T5" fmla="*/ 97 h 97"/>
                <a:gd name="T6" fmla="*/ 0 w 108"/>
                <a:gd name="T7" fmla="*/ 76 h 97"/>
                <a:gd name="T8" fmla="*/ 8 w 108"/>
                <a:gd name="T9" fmla="*/ 73 h 97"/>
                <a:gd name="T10" fmla="*/ 26 w 108"/>
                <a:gd name="T11" fmla="*/ 55 h 97"/>
                <a:gd name="T12" fmla="*/ 20 w 108"/>
                <a:gd name="T13" fmla="*/ 42 h 97"/>
                <a:gd name="T14" fmla="*/ 15 w 108"/>
                <a:gd name="T15" fmla="*/ 33 h 97"/>
                <a:gd name="T16" fmla="*/ 17 w 108"/>
                <a:gd name="T17" fmla="*/ 28 h 97"/>
                <a:gd name="T18" fmla="*/ 16 w 108"/>
                <a:gd name="T19" fmla="*/ 19 h 97"/>
                <a:gd name="T20" fmla="*/ 38 w 108"/>
                <a:gd name="T21" fmla="*/ 0 h 97"/>
                <a:gd name="T22" fmla="*/ 59 w 108"/>
                <a:gd name="T23" fmla="*/ 19 h 97"/>
                <a:gd name="T24" fmla="*/ 58 w 108"/>
                <a:gd name="T25" fmla="*/ 28 h 97"/>
                <a:gd name="T26" fmla="*/ 60 w 108"/>
                <a:gd name="T27" fmla="*/ 33 h 97"/>
                <a:gd name="T28" fmla="*/ 55 w 108"/>
                <a:gd name="T29" fmla="*/ 42 h 97"/>
                <a:gd name="T30" fmla="*/ 49 w 108"/>
                <a:gd name="T31" fmla="*/ 55 h 97"/>
                <a:gd name="T32" fmla="*/ 66 w 108"/>
                <a:gd name="T33" fmla="*/ 73 h 97"/>
                <a:gd name="T34" fmla="*/ 86 w 108"/>
                <a:gd name="T35" fmla="*/ 86 h 97"/>
                <a:gd name="T36" fmla="*/ 108 w 108"/>
                <a:gd name="T37" fmla="*/ 43 h 97"/>
                <a:gd name="T38" fmla="*/ 108 w 108"/>
                <a:gd name="T39" fmla="*/ 54 h 97"/>
                <a:gd name="T40" fmla="*/ 92 w 108"/>
                <a:gd name="T41" fmla="*/ 54 h 97"/>
                <a:gd name="T42" fmla="*/ 92 w 108"/>
                <a:gd name="T43" fmla="*/ 70 h 97"/>
                <a:gd name="T44" fmla="*/ 81 w 108"/>
                <a:gd name="T45" fmla="*/ 70 h 97"/>
                <a:gd name="T46" fmla="*/ 81 w 108"/>
                <a:gd name="T47" fmla="*/ 54 h 97"/>
                <a:gd name="T48" fmla="*/ 65 w 108"/>
                <a:gd name="T49" fmla="*/ 54 h 97"/>
                <a:gd name="T50" fmla="*/ 65 w 108"/>
                <a:gd name="T51" fmla="*/ 43 h 97"/>
                <a:gd name="T52" fmla="*/ 81 w 108"/>
                <a:gd name="T53" fmla="*/ 43 h 97"/>
                <a:gd name="T54" fmla="*/ 81 w 108"/>
                <a:gd name="T55" fmla="*/ 27 h 97"/>
                <a:gd name="T56" fmla="*/ 92 w 108"/>
                <a:gd name="T57" fmla="*/ 27 h 97"/>
                <a:gd name="T58" fmla="*/ 92 w 108"/>
                <a:gd name="T59" fmla="*/ 43 h 97"/>
                <a:gd name="T60" fmla="*/ 108 w 108"/>
                <a:gd name="T61" fmla="*/ 4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8" h="97">
                  <a:moveTo>
                    <a:pt x="86" y="86"/>
                  </a:moveTo>
                  <a:cubicBezTo>
                    <a:pt x="86" y="89"/>
                    <a:pt x="86" y="97"/>
                    <a:pt x="86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4"/>
                    <a:pt x="7" y="73"/>
                    <a:pt x="8" y="73"/>
                  </a:cubicBezTo>
                  <a:cubicBezTo>
                    <a:pt x="22" y="68"/>
                    <a:pt x="26" y="64"/>
                    <a:pt x="26" y="55"/>
                  </a:cubicBezTo>
                  <a:cubicBezTo>
                    <a:pt x="26" y="50"/>
                    <a:pt x="22" y="52"/>
                    <a:pt x="20" y="42"/>
                  </a:cubicBezTo>
                  <a:cubicBezTo>
                    <a:pt x="19" y="38"/>
                    <a:pt x="16" y="42"/>
                    <a:pt x="15" y="33"/>
                  </a:cubicBezTo>
                  <a:cubicBezTo>
                    <a:pt x="15" y="29"/>
                    <a:pt x="17" y="28"/>
                    <a:pt x="17" y="28"/>
                  </a:cubicBezTo>
                  <a:cubicBezTo>
                    <a:pt x="17" y="28"/>
                    <a:pt x="16" y="23"/>
                    <a:pt x="16" y="19"/>
                  </a:cubicBezTo>
                  <a:cubicBezTo>
                    <a:pt x="15" y="14"/>
                    <a:pt x="19" y="0"/>
                    <a:pt x="38" y="0"/>
                  </a:cubicBezTo>
                  <a:cubicBezTo>
                    <a:pt x="56" y="0"/>
                    <a:pt x="60" y="14"/>
                    <a:pt x="59" y="19"/>
                  </a:cubicBezTo>
                  <a:cubicBezTo>
                    <a:pt x="59" y="23"/>
                    <a:pt x="58" y="28"/>
                    <a:pt x="58" y="28"/>
                  </a:cubicBezTo>
                  <a:cubicBezTo>
                    <a:pt x="58" y="28"/>
                    <a:pt x="60" y="29"/>
                    <a:pt x="60" y="33"/>
                  </a:cubicBezTo>
                  <a:cubicBezTo>
                    <a:pt x="59" y="42"/>
                    <a:pt x="55" y="38"/>
                    <a:pt x="55" y="42"/>
                  </a:cubicBezTo>
                  <a:cubicBezTo>
                    <a:pt x="53" y="52"/>
                    <a:pt x="49" y="50"/>
                    <a:pt x="49" y="55"/>
                  </a:cubicBezTo>
                  <a:cubicBezTo>
                    <a:pt x="49" y="64"/>
                    <a:pt x="53" y="68"/>
                    <a:pt x="66" y="73"/>
                  </a:cubicBezTo>
                  <a:cubicBezTo>
                    <a:pt x="80" y="78"/>
                    <a:pt x="86" y="83"/>
                    <a:pt x="86" y="86"/>
                  </a:cubicBezTo>
                  <a:close/>
                  <a:moveTo>
                    <a:pt x="108" y="43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43"/>
                    <a:pt x="92" y="43"/>
                    <a:pt x="92" y="43"/>
                  </a:cubicBezTo>
                  <a:lnTo>
                    <a:pt x="108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0FEA2C4-D2BB-C125-257F-2F6E77E4B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8800" y="1773238"/>
              <a:ext cx="404813" cy="323850"/>
            </a:xfrm>
            <a:custGeom>
              <a:avLst/>
              <a:gdLst>
                <a:gd name="T0" fmla="*/ 108 w 108"/>
                <a:gd name="T1" fmla="*/ 10 h 86"/>
                <a:gd name="T2" fmla="*/ 108 w 108"/>
                <a:gd name="T3" fmla="*/ 75 h 86"/>
                <a:gd name="T4" fmla="*/ 97 w 108"/>
                <a:gd name="T5" fmla="*/ 86 h 86"/>
                <a:gd name="T6" fmla="*/ 11 w 108"/>
                <a:gd name="T7" fmla="*/ 86 h 86"/>
                <a:gd name="T8" fmla="*/ 0 w 108"/>
                <a:gd name="T9" fmla="*/ 75 h 86"/>
                <a:gd name="T10" fmla="*/ 0 w 108"/>
                <a:gd name="T11" fmla="*/ 10 h 86"/>
                <a:gd name="T12" fmla="*/ 11 w 108"/>
                <a:gd name="T13" fmla="*/ 0 h 86"/>
                <a:gd name="T14" fmla="*/ 97 w 108"/>
                <a:gd name="T15" fmla="*/ 0 h 86"/>
                <a:gd name="T16" fmla="*/ 108 w 108"/>
                <a:gd name="T17" fmla="*/ 10 h 86"/>
                <a:gd name="T18" fmla="*/ 97 w 108"/>
                <a:gd name="T19" fmla="*/ 10 h 86"/>
                <a:gd name="T20" fmla="*/ 11 w 108"/>
                <a:gd name="T21" fmla="*/ 10 h 86"/>
                <a:gd name="T22" fmla="*/ 11 w 108"/>
                <a:gd name="T23" fmla="*/ 75 h 86"/>
                <a:gd name="T24" fmla="*/ 97 w 108"/>
                <a:gd name="T25" fmla="*/ 75 h 86"/>
                <a:gd name="T26" fmla="*/ 97 w 108"/>
                <a:gd name="T27" fmla="*/ 10 h 86"/>
                <a:gd name="T28" fmla="*/ 48 w 108"/>
                <a:gd name="T29" fmla="*/ 32 h 86"/>
                <a:gd name="T30" fmla="*/ 21 w 108"/>
                <a:gd name="T31" fmla="*/ 32 h 86"/>
                <a:gd name="T32" fmla="*/ 21 w 108"/>
                <a:gd name="T33" fmla="*/ 22 h 86"/>
                <a:gd name="T34" fmla="*/ 48 w 108"/>
                <a:gd name="T35" fmla="*/ 22 h 86"/>
                <a:gd name="T36" fmla="*/ 48 w 108"/>
                <a:gd name="T37" fmla="*/ 32 h 86"/>
                <a:gd name="T38" fmla="*/ 48 w 108"/>
                <a:gd name="T39" fmla="*/ 48 h 86"/>
                <a:gd name="T40" fmla="*/ 21 w 108"/>
                <a:gd name="T41" fmla="*/ 48 h 86"/>
                <a:gd name="T42" fmla="*/ 21 w 108"/>
                <a:gd name="T43" fmla="*/ 38 h 86"/>
                <a:gd name="T44" fmla="*/ 48 w 108"/>
                <a:gd name="T45" fmla="*/ 38 h 86"/>
                <a:gd name="T46" fmla="*/ 48 w 108"/>
                <a:gd name="T47" fmla="*/ 48 h 86"/>
                <a:gd name="T48" fmla="*/ 48 w 108"/>
                <a:gd name="T49" fmla="*/ 64 h 86"/>
                <a:gd name="T50" fmla="*/ 21 w 108"/>
                <a:gd name="T51" fmla="*/ 64 h 86"/>
                <a:gd name="T52" fmla="*/ 21 w 108"/>
                <a:gd name="T53" fmla="*/ 54 h 86"/>
                <a:gd name="T54" fmla="*/ 48 w 108"/>
                <a:gd name="T55" fmla="*/ 54 h 86"/>
                <a:gd name="T56" fmla="*/ 48 w 108"/>
                <a:gd name="T57" fmla="*/ 64 h 86"/>
                <a:gd name="T58" fmla="*/ 86 w 108"/>
                <a:gd name="T59" fmla="*/ 64 h 86"/>
                <a:gd name="T60" fmla="*/ 59 w 108"/>
                <a:gd name="T61" fmla="*/ 64 h 86"/>
                <a:gd name="T62" fmla="*/ 60 w 108"/>
                <a:gd name="T63" fmla="*/ 56 h 86"/>
                <a:gd name="T64" fmla="*/ 69 w 108"/>
                <a:gd name="T65" fmla="*/ 49 h 86"/>
                <a:gd name="T66" fmla="*/ 63 w 108"/>
                <a:gd name="T67" fmla="*/ 34 h 86"/>
                <a:gd name="T68" fmla="*/ 73 w 108"/>
                <a:gd name="T69" fmla="*/ 22 h 86"/>
                <a:gd name="T70" fmla="*/ 82 w 108"/>
                <a:gd name="T71" fmla="*/ 34 h 86"/>
                <a:gd name="T72" fmla="*/ 76 w 108"/>
                <a:gd name="T73" fmla="*/ 49 h 86"/>
                <a:gd name="T74" fmla="*/ 85 w 108"/>
                <a:gd name="T75" fmla="*/ 56 h 86"/>
                <a:gd name="T76" fmla="*/ 86 w 108"/>
                <a:gd name="T7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" h="86">
                  <a:moveTo>
                    <a:pt x="108" y="10"/>
                  </a:moveTo>
                  <a:cubicBezTo>
                    <a:pt x="108" y="75"/>
                    <a:pt x="108" y="75"/>
                    <a:pt x="108" y="75"/>
                  </a:cubicBezTo>
                  <a:cubicBezTo>
                    <a:pt x="108" y="81"/>
                    <a:pt x="103" y="86"/>
                    <a:pt x="97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4" y="86"/>
                    <a:pt x="0" y="81"/>
                    <a:pt x="0" y="7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3" y="0"/>
                    <a:pt x="108" y="5"/>
                    <a:pt x="108" y="10"/>
                  </a:cubicBezTo>
                  <a:close/>
                  <a:moveTo>
                    <a:pt x="97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7" y="75"/>
                    <a:pt x="97" y="75"/>
                    <a:pt x="97" y="75"/>
                  </a:cubicBezTo>
                  <a:lnTo>
                    <a:pt x="97" y="10"/>
                  </a:lnTo>
                  <a:close/>
                  <a:moveTo>
                    <a:pt x="48" y="32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48" y="32"/>
                  </a:lnTo>
                  <a:close/>
                  <a:moveTo>
                    <a:pt x="48" y="48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48" y="48"/>
                  </a:lnTo>
                  <a:close/>
                  <a:moveTo>
                    <a:pt x="4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48" y="54"/>
                    <a:pt x="48" y="54"/>
                    <a:pt x="48" y="54"/>
                  </a:cubicBezTo>
                  <a:lnTo>
                    <a:pt x="48" y="64"/>
                  </a:lnTo>
                  <a:close/>
                  <a:moveTo>
                    <a:pt x="86" y="64"/>
                  </a:moveTo>
                  <a:cubicBezTo>
                    <a:pt x="59" y="64"/>
                    <a:pt x="59" y="64"/>
                    <a:pt x="59" y="64"/>
                  </a:cubicBezTo>
                  <a:cubicBezTo>
                    <a:pt x="59" y="64"/>
                    <a:pt x="59" y="56"/>
                    <a:pt x="60" y="56"/>
                  </a:cubicBezTo>
                  <a:cubicBezTo>
                    <a:pt x="60" y="56"/>
                    <a:pt x="69" y="54"/>
                    <a:pt x="69" y="49"/>
                  </a:cubicBezTo>
                  <a:cubicBezTo>
                    <a:pt x="69" y="45"/>
                    <a:pt x="63" y="43"/>
                    <a:pt x="63" y="34"/>
                  </a:cubicBezTo>
                  <a:cubicBezTo>
                    <a:pt x="63" y="26"/>
                    <a:pt x="65" y="22"/>
                    <a:pt x="73" y="22"/>
                  </a:cubicBezTo>
                  <a:cubicBezTo>
                    <a:pt x="80" y="22"/>
                    <a:pt x="82" y="26"/>
                    <a:pt x="82" y="34"/>
                  </a:cubicBezTo>
                  <a:cubicBezTo>
                    <a:pt x="82" y="43"/>
                    <a:pt x="76" y="45"/>
                    <a:pt x="76" y="49"/>
                  </a:cubicBezTo>
                  <a:cubicBezTo>
                    <a:pt x="76" y="54"/>
                    <a:pt x="85" y="56"/>
                    <a:pt x="85" y="56"/>
                  </a:cubicBezTo>
                  <a:cubicBezTo>
                    <a:pt x="86" y="56"/>
                    <a:pt x="86" y="64"/>
                    <a:pt x="8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37A8DFA-61E6-46A6-8BE3-5FBDD955A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3325" y="1776413"/>
              <a:ext cx="406400" cy="315913"/>
            </a:xfrm>
            <a:custGeom>
              <a:avLst/>
              <a:gdLst>
                <a:gd name="T0" fmla="*/ 81 w 108"/>
                <a:gd name="T1" fmla="*/ 67 h 84"/>
                <a:gd name="T2" fmla="*/ 91 w 108"/>
                <a:gd name="T3" fmla="*/ 58 h 84"/>
                <a:gd name="T4" fmla="*/ 91 w 108"/>
                <a:gd name="T5" fmla="*/ 79 h 84"/>
                <a:gd name="T6" fmla="*/ 86 w 108"/>
                <a:gd name="T7" fmla="*/ 84 h 84"/>
                <a:gd name="T8" fmla="*/ 5 w 108"/>
                <a:gd name="T9" fmla="*/ 84 h 84"/>
                <a:gd name="T10" fmla="*/ 0 w 108"/>
                <a:gd name="T11" fmla="*/ 79 h 84"/>
                <a:gd name="T12" fmla="*/ 0 w 108"/>
                <a:gd name="T13" fmla="*/ 19 h 84"/>
                <a:gd name="T14" fmla="*/ 5 w 108"/>
                <a:gd name="T15" fmla="*/ 14 h 84"/>
                <a:gd name="T16" fmla="*/ 36 w 108"/>
                <a:gd name="T17" fmla="*/ 14 h 84"/>
                <a:gd name="T18" fmla="*/ 24 w 108"/>
                <a:gd name="T19" fmla="*/ 25 h 84"/>
                <a:gd name="T20" fmla="*/ 10 w 108"/>
                <a:gd name="T21" fmla="*/ 25 h 84"/>
                <a:gd name="T22" fmla="*/ 10 w 108"/>
                <a:gd name="T23" fmla="*/ 73 h 84"/>
                <a:gd name="T24" fmla="*/ 81 w 108"/>
                <a:gd name="T25" fmla="*/ 73 h 84"/>
                <a:gd name="T26" fmla="*/ 81 w 108"/>
                <a:gd name="T27" fmla="*/ 67 h 84"/>
                <a:gd name="T28" fmla="*/ 28 w 108"/>
                <a:gd name="T29" fmla="*/ 60 h 84"/>
                <a:gd name="T30" fmla="*/ 72 w 108"/>
                <a:gd name="T31" fmla="*/ 17 h 84"/>
                <a:gd name="T32" fmla="*/ 72 w 108"/>
                <a:gd name="T33" fmla="*/ 0 h 84"/>
                <a:gd name="T34" fmla="*/ 108 w 108"/>
                <a:gd name="T35" fmla="*/ 27 h 84"/>
                <a:gd name="T36" fmla="*/ 72 w 108"/>
                <a:gd name="T37" fmla="*/ 55 h 84"/>
                <a:gd name="T38" fmla="*/ 72 w 108"/>
                <a:gd name="T39" fmla="*/ 36 h 84"/>
                <a:gd name="T40" fmla="*/ 28 w 108"/>
                <a:gd name="T41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84">
                  <a:moveTo>
                    <a:pt x="81" y="6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82"/>
                    <a:pt x="89" y="84"/>
                    <a:pt x="86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2" y="84"/>
                    <a:pt x="0" y="82"/>
                    <a:pt x="0" y="7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6"/>
                    <a:pt x="2" y="14"/>
                    <a:pt x="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28" y="20"/>
                    <a:pt x="24" y="25"/>
                    <a:pt x="24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81" y="73"/>
                    <a:pt x="81" y="73"/>
                    <a:pt x="81" y="73"/>
                  </a:cubicBezTo>
                  <a:lnTo>
                    <a:pt x="81" y="67"/>
                  </a:lnTo>
                  <a:close/>
                  <a:moveTo>
                    <a:pt x="28" y="60"/>
                  </a:moveTo>
                  <a:cubicBezTo>
                    <a:pt x="28" y="60"/>
                    <a:pt x="28" y="17"/>
                    <a:pt x="72" y="1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48" y="36"/>
                    <a:pt x="40" y="39"/>
                    <a:pt x="28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564DC49-27BF-A3D3-A07A-5F6FAB92A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41038" y="1773238"/>
              <a:ext cx="203200" cy="323850"/>
            </a:xfrm>
            <a:custGeom>
              <a:avLst/>
              <a:gdLst>
                <a:gd name="T0" fmla="*/ 54 w 54"/>
                <a:gd name="T1" fmla="*/ 27 h 86"/>
                <a:gd name="T2" fmla="*/ 27 w 54"/>
                <a:gd name="T3" fmla="*/ 86 h 86"/>
                <a:gd name="T4" fmla="*/ 0 w 54"/>
                <a:gd name="T5" fmla="*/ 27 h 86"/>
                <a:gd name="T6" fmla="*/ 27 w 54"/>
                <a:gd name="T7" fmla="*/ 0 h 86"/>
                <a:gd name="T8" fmla="*/ 54 w 54"/>
                <a:gd name="T9" fmla="*/ 27 h 86"/>
                <a:gd name="T10" fmla="*/ 41 w 54"/>
                <a:gd name="T11" fmla="*/ 27 h 86"/>
                <a:gd name="T12" fmla="*/ 27 w 54"/>
                <a:gd name="T13" fmla="*/ 12 h 86"/>
                <a:gd name="T14" fmla="*/ 12 w 54"/>
                <a:gd name="T15" fmla="*/ 27 h 86"/>
                <a:gd name="T16" fmla="*/ 27 w 54"/>
                <a:gd name="T17" fmla="*/ 42 h 86"/>
                <a:gd name="T18" fmla="*/ 41 w 54"/>
                <a:gd name="T19" fmla="*/ 2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4" y="27"/>
                  </a:moveTo>
                  <a:cubicBezTo>
                    <a:pt x="54" y="52"/>
                    <a:pt x="27" y="86"/>
                    <a:pt x="27" y="86"/>
                  </a:cubicBezTo>
                  <a:cubicBezTo>
                    <a:pt x="27" y="86"/>
                    <a:pt x="0" y="5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4" y="12"/>
                    <a:pt x="54" y="27"/>
                  </a:cubicBezTo>
                  <a:close/>
                  <a:moveTo>
                    <a:pt x="41" y="27"/>
                  </a:moveTo>
                  <a:cubicBezTo>
                    <a:pt x="41" y="19"/>
                    <a:pt x="35" y="12"/>
                    <a:pt x="27" y="12"/>
                  </a:cubicBezTo>
                  <a:cubicBezTo>
                    <a:pt x="18" y="12"/>
                    <a:pt x="12" y="19"/>
                    <a:pt x="12" y="27"/>
                  </a:cubicBezTo>
                  <a:cubicBezTo>
                    <a:pt x="12" y="35"/>
                    <a:pt x="18" y="42"/>
                    <a:pt x="27" y="42"/>
                  </a:cubicBezTo>
                  <a:cubicBezTo>
                    <a:pt x="35" y="42"/>
                    <a:pt x="41" y="35"/>
                    <a:pt x="4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9D9FE2-137E-D410-72F4-5512F8110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100" y="2517776"/>
              <a:ext cx="406400" cy="327025"/>
            </a:xfrm>
            <a:custGeom>
              <a:avLst/>
              <a:gdLst>
                <a:gd name="T0" fmla="*/ 108 w 108"/>
                <a:gd name="T1" fmla="*/ 20 h 87"/>
                <a:gd name="T2" fmla="*/ 108 w 108"/>
                <a:gd name="T3" fmla="*/ 83 h 87"/>
                <a:gd name="T4" fmla="*/ 107 w 108"/>
                <a:gd name="T5" fmla="*/ 86 h 87"/>
                <a:gd name="T6" fmla="*/ 105 w 108"/>
                <a:gd name="T7" fmla="*/ 87 h 87"/>
                <a:gd name="T8" fmla="*/ 103 w 108"/>
                <a:gd name="T9" fmla="*/ 86 h 87"/>
                <a:gd name="T10" fmla="*/ 80 w 108"/>
                <a:gd name="T11" fmla="*/ 72 h 87"/>
                <a:gd name="T12" fmla="*/ 56 w 108"/>
                <a:gd name="T13" fmla="*/ 86 h 87"/>
                <a:gd name="T14" fmla="*/ 53 w 108"/>
                <a:gd name="T15" fmla="*/ 86 h 87"/>
                <a:gd name="T16" fmla="*/ 29 w 108"/>
                <a:gd name="T17" fmla="*/ 72 h 87"/>
                <a:gd name="T18" fmla="*/ 6 w 108"/>
                <a:gd name="T19" fmla="*/ 86 h 87"/>
                <a:gd name="T20" fmla="*/ 2 w 108"/>
                <a:gd name="T21" fmla="*/ 86 h 87"/>
                <a:gd name="T22" fmla="*/ 0 w 108"/>
                <a:gd name="T23" fmla="*/ 83 h 87"/>
                <a:gd name="T24" fmla="*/ 0 w 108"/>
                <a:gd name="T25" fmla="*/ 20 h 87"/>
                <a:gd name="T26" fmla="*/ 2 w 108"/>
                <a:gd name="T27" fmla="*/ 17 h 87"/>
                <a:gd name="T28" fmla="*/ 27 w 108"/>
                <a:gd name="T29" fmla="*/ 1 h 87"/>
                <a:gd name="T30" fmla="*/ 31 w 108"/>
                <a:gd name="T31" fmla="*/ 1 h 87"/>
                <a:gd name="T32" fmla="*/ 54 w 108"/>
                <a:gd name="T33" fmla="*/ 16 h 87"/>
                <a:gd name="T34" fmla="*/ 78 w 108"/>
                <a:gd name="T35" fmla="*/ 1 h 87"/>
                <a:gd name="T36" fmla="*/ 82 w 108"/>
                <a:gd name="T37" fmla="*/ 1 h 87"/>
                <a:gd name="T38" fmla="*/ 107 w 108"/>
                <a:gd name="T39" fmla="*/ 17 h 87"/>
                <a:gd name="T40" fmla="*/ 108 w 108"/>
                <a:gd name="T41" fmla="*/ 20 h 87"/>
                <a:gd name="T42" fmla="*/ 26 w 108"/>
                <a:gd name="T43" fmla="*/ 11 h 87"/>
                <a:gd name="T44" fmla="*/ 8 w 108"/>
                <a:gd name="T45" fmla="*/ 22 h 87"/>
                <a:gd name="T46" fmla="*/ 8 w 108"/>
                <a:gd name="T47" fmla="*/ 77 h 87"/>
                <a:gd name="T48" fmla="*/ 26 w 108"/>
                <a:gd name="T49" fmla="*/ 65 h 87"/>
                <a:gd name="T50" fmla="*/ 26 w 108"/>
                <a:gd name="T51" fmla="*/ 11 h 87"/>
                <a:gd name="T52" fmla="*/ 51 w 108"/>
                <a:gd name="T53" fmla="*/ 22 h 87"/>
                <a:gd name="T54" fmla="*/ 33 w 108"/>
                <a:gd name="T55" fmla="*/ 11 h 87"/>
                <a:gd name="T56" fmla="*/ 33 w 108"/>
                <a:gd name="T57" fmla="*/ 65 h 87"/>
                <a:gd name="T58" fmla="*/ 51 w 108"/>
                <a:gd name="T59" fmla="*/ 77 h 87"/>
                <a:gd name="T60" fmla="*/ 51 w 108"/>
                <a:gd name="T61" fmla="*/ 22 h 87"/>
                <a:gd name="T62" fmla="*/ 76 w 108"/>
                <a:gd name="T63" fmla="*/ 11 h 87"/>
                <a:gd name="T64" fmla="*/ 58 w 108"/>
                <a:gd name="T65" fmla="*/ 22 h 87"/>
                <a:gd name="T66" fmla="*/ 58 w 108"/>
                <a:gd name="T67" fmla="*/ 77 h 87"/>
                <a:gd name="T68" fmla="*/ 76 w 108"/>
                <a:gd name="T69" fmla="*/ 65 h 87"/>
                <a:gd name="T70" fmla="*/ 76 w 108"/>
                <a:gd name="T71" fmla="*/ 11 h 87"/>
                <a:gd name="T72" fmla="*/ 102 w 108"/>
                <a:gd name="T73" fmla="*/ 22 h 87"/>
                <a:gd name="T74" fmla="*/ 83 w 108"/>
                <a:gd name="T75" fmla="*/ 11 h 87"/>
                <a:gd name="T76" fmla="*/ 83 w 108"/>
                <a:gd name="T77" fmla="*/ 65 h 87"/>
                <a:gd name="T78" fmla="*/ 102 w 108"/>
                <a:gd name="T79" fmla="*/ 77 h 87"/>
                <a:gd name="T80" fmla="*/ 102 w 108"/>
                <a:gd name="T81" fmla="*/ 2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8" h="87">
                  <a:moveTo>
                    <a:pt x="108" y="20"/>
                  </a:moveTo>
                  <a:cubicBezTo>
                    <a:pt x="108" y="83"/>
                    <a:pt x="108" y="83"/>
                    <a:pt x="108" y="83"/>
                  </a:cubicBezTo>
                  <a:cubicBezTo>
                    <a:pt x="108" y="84"/>
                    <a:pt x="108" y="86"/>
                    <a:pt x="107" y="86"/>
                  </a:cubicBezTo>
                  <a:cubicBezTo>
                    <a:pt x="106" y="87"/>
                    <a:pt x="106" y="87"/>
                    <a:pt x="105" y="87"/>
                  </a:cubicBezTo>
                  <a:cubicBezTo>
                    <a:pt x="104" y="87"/>
                    <a:pt x="104" y="87"/>
                    <a:pt x="103" y="86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5" y="87"/>
                    <a:pt x="54" y="87"/>
                    <a:pt x="53" y="86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7"/>
                    <a:pt x="3" y="87"/>
                    <a:pt x="2" y="86"/>
                  </a:cubicBezTo>
                  <a:cubicBezTo>
                    <a:pt x="1" y="86"/>
                    <a:pt x="0" y="84"/>
                    <a:pt x="0" y="8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1" y="17"/>
                    <a:pt x="2" y="1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9" y="0"/>
                    <a:pt x="81" y="0"/>
                    <a:pt x="82" y="1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8" y="17"/>
                    <a:pt x="108" y="19"/>
                    <a:pt x="108" y="20"/>
                  </a:cubicBezTo>
                  <a:close/>
                  <a:moveTo>
                    <a:pt x="26" y="11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26" y="65"/>
                    <a:pt x="26" y="65"/>
                    <a:pt x="26" y="65"/>
                  </a:cubicBezTo>
                  <a:lnTo>
                    <a:pt x="26" y="11"/>
                  </a:lnTo>
                  <a:close/>
                  <a:moveTo>
                    <a:pt x="51" y="22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51" y="77"/>
                    <a:pt x="51" y="77"/>
                    <a:pt x="51" y="77"/>
                  </a:cubicBezTo>
                  <a:lnTo>
                    <a:pt x="51" y="22"/>
                  </a:lnTo>
                  <a:close/>
                  <a:moveTo>
                    <a:pt x="76" y="11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76" y="65"/>
                    <a:pt x="76" y="65"/>
                    <a:pt x="76" y="65"/>
                  </a:cubicBezTo>
                  <a:lnTo>
                    <a:pt x="76" y="11"/>
                  </a:lnTo>
                  <a:close/>
                  <a:moveTo>
                    <a:pt x="102" y="22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102" y="77"/>
                    <a:pt x="102" y="77"/>
                    <a:pt x="102" y="77"/>
                  </a:cubicBezTo>
                  <a:lnTo>
                    <a:pt x="10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AE9AA80-08EF-9871-018A-D050C6648A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150" y="2484438"/>
              <a:ext cx="390525" cy="395288"/>
            </a:xfrm>
            <a:custGeom>
              <a:avLst/>
              <a:gdLst>
                <a:gd name="T0" fmla="*/ 104 w 104"/>
                <a:gd name="T1" fmla="*/ 52 h 105"/>
                <a:gd name="T2" fmla="*/ 53 w 104"/>
                <a:gd name="T3" fmla="*/ 104 h 105"/>
                <a:gd name="T4" fmla="*/ 1 w 104"/>
                <a:gd name="T5" fmla="*/ 53 h 105"/>
                <a:gd name="T6" fmla="*/ 52 w 104"/>
                <a:gd name="T7" fmla="*/ 1 h 105"/>
                <a:gd name="T8" fmla="*/ 104 w 104"/>
                <a:gd name="T9" fmla="*/ 52 h 105"/>
                <a:gd name="T10" fmla="*/ 93 w 104"/>
                <a:gd name="T11" fmla="*/ 52 h 105"/>
                <a:gd name="T12" fmla="*/ 52 w 104"/>
                <a:gd name="T13" fmla="*/ 12 h 105"/>
                <a:gd name="T14" fmla="*/ 11 w 104"/>
                <a:gd name="T15" fmla="*/ 53 h 105"/>
                <a:gd name="T16" fmla="*/ 53 w 104"/>
                <a:gd name="T17" fmla="*/ 94 h 105"/>
                <a:gd name="T18" fmla="*/ 93 w 104"/>
                <a:gd name="T19" fmla="*/ 52 h 105"/>
                <a:gd name="T20" fmla="*/ 42 w 104"/>
                <a:gd name="T21" fmla="*/ 42 h 105"/>
                <a:gd name="T22" fmla="*/ 77 w 104"/>
                <a:gd name="T23" fmla="*/ 28 h 105"/>
                <a:gd name="T24" fmla="*/ 63 w 104"/>
                <a:gd name="T25" fmla="*/ 63 h 105"/>
                <a:gd name="T26" fmla="*/ 28 w 104"/>
                <a:gd name="T27" fmla="*/ 77 h 105"/>
                <a:gd name="T28" fmla="*/ 42 w 104"/>
                <a:gd name="T29" fmla="*/ 42 h 105"/>
                <a:gd name="T30" fmla="*/ 47 w 104"/>
                <a:gd name="T31" fmla="*/ 58 h 105"/>
                <a:gd name="T32" fmla="*/ 58 w 104"/>
                <a:gd name="T33" fmla="*/ 58 h 105"/>
                <a:gd name="T34" fmla="*/ 67 w 104"/>
                <a:gd name="T35" fmla="*/ 37 h 105"/>
                <a:gd name="T36" fmla="*/ 47 w 104"/>
                <a:gd name="T37" fmla="*/ 47 h 105"/>
                <a:gd name="T38" fmla="*/ 47 w 104"/>
                <a:gd name="T39" fmla="*/ 5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105">
                  <a:moveTo>
                    <a:pt x="104" y="52"/>
                  </a:moveTo>
                  <a:cubicBezTo>
                    <a:pt x="104" y="80"/>
                    <a:pt x="82" y="104"/>
                    <a:pt x="53" y="104"/>
                  </a:cubicBezTo>
                  <a:cubicBezTo>
                    <a:pt x="24" y="105"/>
                    <a:pt x="1" y="82"/>
                    <a:pt x="1" y="53"/>
                  </a:cubicBezTo>
                  <a:cubicBezTo>
                    <a:pt x="0" y="25"/>
                    <a:pt x="23" y="1"/>
                    <a:pt x="52" y="1"/>
                  </a:cubicBezTo>
                  <a:cubicBezTo>
                    <a:pt x="80" y="0"/>
                    <a:pt x="104" y="23"/>
                    <a:pt x="104" y="52"/>
                  </a:cubicBezTo>
                  <a:close/>
                  <a:moveTo>
                    <a:pt x="93" y="52"/>
                  </a:moveTo>
                  <a:cubicBezTo>
                    <a:pt x="93" y="29"/>
                    <a:pt x="74" y="11"/>
                    <a:pt x="52" y="12"/>
                  </a:cubicBezTo>
                  <a:cubicBezTo>
                    <a:pt x="29" y="12"/>
                    <a:pt x="11" y="31"/>
                    <a:pt x="11" y="53"/>
                  </a:cubicBezTo>
                  <a:cubicBezTo>
                    <a:pt x="12" y="76"/>
                    <a:pt x="30" y="94"/>
                    <a:pt x="53" y="94"/>
                  </a:cubicBezTo>
                  <a:cubicBezTo>
                    <a:pt x="76" y="93"/>
                    <a:pt x="93" y="75"/>
                    <a:pt x="93" y="52"/>
                  </a:cubicBezTo>
                  <a:close/>
                  <a:moveTo>
                    <a:pt x="42" y="42"/>
                  </a:moveTo>
                  <a:cubicBezTo>
                    <a:pt x="52" y="31"/>
                    <a:pt x="77" y="28"/>
                    <a:pt x="77" y="28"/>
                  </a:cubicBezTo>
                  <a:cubicBezTo>
                    <a:pt x="77" y="28"/>
                    <a:pt x="74" y="53"/>
                    <a:pt x="63" y="63"/>
                  </a:cubicBezTo>
                  <a:cubicBezTo>
                    <a:pt x="52" y="74"/>
                    <a:pt x="28" y="77"/>
                    <a:pt x="28" y="77"/>
                  </a:cubicBezTo>
                  <a:cubicBezTo>
                    <a:pt x="28" y="77"/>
                    <a:pt x="31" y="52"/>
                    <a:pt x="42" y="42"/>
                  </a:cubicBezTo>
                  <a:close/>
                  <a:moveTo>
                    <a:pt x="47" y="58"/>
                  </a:moveTo>
                  <a:cubicBezTo>
                    <a:pt x="50" y="61"/>
                    <a:pt x="55" y="61"/>
                    <a:pt x="58" y="58"/>
                  </a:cubicBezTo>
                  <a:cubicBezTo>
                    <a:pt x="62" y="53"/>
                    <a:pt x="65" y="45"/>
                    <a:pt x="67" y="37"/>
                  </a:cubicBezTo>
                  <a:cubicBezTo>
                    <a:pt x="60" y="39"/>
                    <a:pt x="51" y="43"/>
                    <a:pt x="47" y="47"/>
                  </a:cubicBezTo>
                  <a:cubicBezTo>
                    <a:pt x="44" y="50"/>
                    <a:pt x="44" y="55"/>
                    <a:pt x="4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D1865DD-2DBB-5FE4-9EF8-22B2A04DA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6488" y="2498726"/>
              <a:ext cx="355600" cy="358775"/>
            </a:xfrm>
            <a:custGeom>
              <a:avLst/>
              <a:gdLst>
                <a:gd name="T0" fmla="*/ 87 w 95"/>
                <a:gd name="T1" fmla="*/ 20 h 95"/>
                <a:gd name="T2" fmla="*/ 47 w 95"/>
                <a:gd name="T3" fmla="*/ 95 h 95"/>
                <a:gd name="T4" fmla="*/ 41 w 95"/>
                <a:gd name="T5" fmla="*/ 54 h 95"/>
                <a:gd name="T6" fmla="*/ 0 w 95"/>
                <a:gd name="T7" fmla="*/ 48 h 95"/>
                <a:gd name="T8" fmla="*/ 75 w 95"/>
                <a:gd name="T9" fmla="*/ 8 h 95"/>
                <a:gd name="T10" fmla="*/ 91 w 95"/>
                <a:gd name="T11" fmla="*/ 3 h 95"/>
                <a:gd name="T12" fmla="*/ 87 w 95"/>
                <a:gd name="T13" fmla="*/ 20 h 95"/>
                <a:gd name="T14" fmla="*/ 49 w 95"/>
                <a:gd name="T15" fmla="*/ 44 h 95"/>
                <a:gd name="T16" fmla="*/ 52 w 95"/>
                <a:gd name="T17" fmla="*/ 69 h 95"/>
                <a:gd name="T18" fmla="*/ 82 w 95"/>
                <a:gd name="T19" fmla="*/ 14 h 95"/>
                <a:gd name="T20" fmla="*/ 49 w 95"/>
                <a:gd name="T21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5">
                  <a:moveTo>
                    <a:pt x="87" y="20"/>
                  </a:moveTo>
                  <a:cubicBezTo>
                    <a:pt x="74" y="47"/>
                    <a:pt x="47" y="95"/>
                    <a:pt x="47" y="95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48" y="21"/>
                    <a:pt x="75" y="8"/>
                  </a:cubicBezTo>
                  <a:cubicBezTo>
                    <a:pt x="85" y="3"/>
                    <a:pt x="88" y="0"/>
                    <a:pt x="91" y="3"/>
                  </a:cubicBezTo>
                  <a:cubicBezTo>
                    <a:pt x="95" y="7"/>
                    <a:pt x="92" y="10"/>
                    <a:pt x="87" y="20"/>
                  </a:cubicBezTo>
                  <a:close/>
                  <a:moveTo>
                    <a:pt x="49" y="44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82" y="14"/>
                    <a:pt x="82" y="14"/>
                    <a:pt x="82" y="14"/>
                  </a:cubicBezTo>
                  <a:lnTo>
                    <a:pt x="4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8DCEBD1-EC8A-A38B-2493-160EF36DE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1013" y="2506663"/>
              <a:ext cx="349250" cy="350838"/>
            </a:xfrm>
            <a:custGeom>
              <a:avLst/>
              <a:gdLst>
                <a:gd name="T0" fmla="*/ 93 w 93"/>
                <a:gd name="T1" fmla="*/ 47 h 93"/>
                <a:gd name="T2" fmla="*/ 46 w 93"/>
                <a:gd name="T3" fmla="*/ 93 h 93"/>
                <a:gd name="T4" fmla="*/ 0 w 93"/>
                <a:gd name="T5" fmla="*/ 47 h 93"/>
                <a:gd name="T6" fmla="*/ 46 w 93"/>
                <a:gd name="T7" fmla="*/ 0 h 93"/>
                <a:gd name="T8" fmla="*/ 93 w 93"/>
                <a:gd name="T9" fmla="*/ 47 h 93"/>
                <a:gd name="T10" fmla="*/ 84 w 93"/>
                <a:gd name="T11" fmla="*/ 50 h 93"/>
                <a:gd name="T12" fmla="*/ 63 w 93"/>
                <a:gd name="T13" fmla="*/ 50 h 93"/>
                <a:gd name="T14" fmla="*/ 63 w 93"/>
                <a:gd name="T15" fmla="*/ 43 h 93"/>
                <a:gd name="T16" fmla="*/ 84 w 93"/>
                <a:gd name="T17" fmla="*/ 43 h 93"/>
                <a:gd name="T18" fmla="*/ 50 w 93"/>
                <a:gd name="T19" fmla="*/ 9 h 93"/>
                <a:gd name="T20" fmla="*/ 50 w 93"/>
                <a:gd name="T21" fmla="*/ 30 h 93"/>
                <a:gd name="T22" fmla="*/ 43 w 93"/>
                <a:gd name="T23" fmla="*/ 30 h 93"/>
                <a:gd name="T24" fmla="*/ 43 w 93"/>
                <a:gd name="T25" fmla="*/ 9 h 93"/>
                <a:gd name="T26" fmla="*/ 9 w 93"/>
                <a:gd name="T27" fmla="*/ 43 h 93"/>
                <a:gd name="T28" fmla="*/ 30 w 93"/>
                <a:gd name="T29" fmla="*/ 43 h 93"/>
                <a:gd name="T30" fmla="*/ 30 w 93"/>
                <a:gd name="T31" fmla="*/ 50 h 93"/>
                <a:gd name="T32" fmla="*/ 9 w 93"/>
                <a:gd name="T33" fmla="*/ 50 h 93"/>
                <a:gd name="T34" fmla="*/ 43 w 93"/>
                <a:gd name="T35" fmla="*/ 84 h 93"/>
                <a:gd name="T36" fmla="*/ 43 w 93"/>
                <a:gd name="T37" fmla="*/ 63 h 93"/>
                <a:gd name="T38" fmla="*/ 50 w 93"/>
                <a:gd name="T39" fmla="*/ 63 h 93"/>
                <a:gd name="T40" fmla="*/ 50 w 93"/>
                <a:gd name="T41" fmla="*/ 84 h 93"/>
                <a:gd name="T42" fmla="*/ 84 w 93"/>
                <a:gd name="T43" fmla="*/ 5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93">
                  <a:moveTo>
                    <a:pt x="93" y="47"/>
                  </a:moveTo>
                  <a:cubicBezTo>
                    <a:pt x="93" y="72"/>
                    <a:pt x="72" y="93"/>
                    <a:pt x="46" y="93"/>
                  </a:cubicBezTo>
                  <a:cubicBezTo>
                    <a:pt x="21" y="93"/>
                    <a:pt x="0" y="72"/>
                    <a:pt x="0" y="47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2" y="0"/>
                    <a:pt x="93" y="21"/>
                    <a:pt x="93" y="47"/>
                  </a:cubicBezTo>
                  <a:close/>
                  <a:moveTo>
                    <a:pt x="84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2" y="25"/>
                    <a:pt x="68" y="11"/>
                    <a:pt x="50" y="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25" y="11"/>
                    <a:pt x="11" y="25"/>
                    <a:pt x="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1" y="68"/>
                    <a:pt x="25" y="82"/>
                    <a:pt x="43" y="84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68" y="82"/>
                    <a:pt x="82" y="68"/>
                    <a:pt x="8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FB4D9E-E30C-8492-46EC-38134B493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238" y="2498726"/>
              <a:ext cx="323850" cy="365125"/>
            </a:xfrm>
            <a:custGeom>
              <a:avLst/>
              <a:gdLst>
                <a:gd name="T0" fmla="*/ 86 w 86"/>
                <a:gd name="T1" fmla="*/ 81 h 97"/>
                <a:gd name="T2" fmla="*/ 70 w 86"/>
                <a:gd name="T3" fmla="*/ 97 h 97"/>
                <a:gd name="T4" fmla="*/ 54 w 86"/>
                <a:gd name="T5" fmla="*/ 81 h 97"/>
                <a:gd name="T6" fmla="*/ 54 w 86"/>
                <a:gd name="T7" fmla="*/ 78 h 97"/>
                <a:gd name="T8" fmla="*/ 26 w 86"/>
                <a:gd name="T9" fmla="*/ 62 h 97"/>
                <a:gd name="T10" fmla="*/ 16 w 86"/>
                <a:gd name="T11" fmla="*/ 65 h 97"/>
                <a:gd name="T12" fmla="*/ 0 w 86"/>
                <a:gd name="T13" fmla="*/ 49 h 97"/>
                <a:gd name="T14" fmla="*/ 16 w 86"/>
                <a:gd name="T15" fmla="*/ 32 h 97"/>
                <a:gd name="T16" fmla="*/ 26 w 86"/>
                <a:gd name="T17" fmla="*/ 36 h 97"/>
                <a:gd name="T18" fmla="*/ 54 w 86"/>
                <a:gd name="T19" fmla="*/ 19 h 97"/>
                <a:gd name="T20" fmla="*/ 54 w 86"/>
                <a:gd name="T21" fmla="*/ 16 h 97"/>
                <a:gd name="T22" fmla="*/ 70 w 86"/>
                <a:gd name="T23" fmla="*/ 0 h 97"/>
                <a:gd name="T24" fmla="*/ 86 w 86"/>
                <a:gd name="T25" fmla="*/ 16 h 97"/>
                <a:gd name="T26" fmla="*/ 70 w 86"/>
                <a:gd name="T27" fmla="*/ 32 h 97"/>
                <a:gd name="T28" fmla="*/ 60 w 86"/>
                <a:gd name="T29" fmla="*/ 29 h 97"/>
                <a:gd name="T30" fmla="*/ 32 w 86"/>
                <a:gd name="T31" fmla="*/ 46 h 97"/>
                <a:gd name="T32" fmla="*/ 32 w 86"/>
                <a:gd name="T33" fmla="*/ 49 h 97"/>
                <a:gd name="T34" fmla="*/ 32 w 86"/>
                <a:gd name="T35" fmla="*/ 51 h 97"/>
                <a:gd name="T36" fmla="*/ 60 w 86"/>
                <a:gd name="T37" fmla="*/ 68 h 97"/>
                <a:gd name="T38" fmla="*/ 70 w 86"/>
                <a:gd name="T39" fmla="*/ 65 h 97"/>
                <a:gd name="T40" fmla="*/ 86 w 86"/>
                <a:gd name="T41" fmla="*/ 8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97">
                  <a:moveTo>
                    <a:pt x="86" y="81"/>
                  </a:moveTo>
                  <a:cubicBezTo>
                    <a:pt x="86" y="90"/>
                    <a:pt x="79" y="97"/>
                    <a:pt x="70" y="97"/>
                  </a:cubicBezTo>
                  <a:cubicBezTo>
                    <a:pt x="61" y="97"/>
                    <a:pt x="54" y="90"/>
                    <a:pt x="54" y="81"/>
                  </a:cubicBezTo>
                  <a:cubicBezTo>
                    <a:pt x="54" y="80"/>
                    <a:pt x="54" y="79"/>
                    <a:pt x="54" y="7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3" y="63"/>
                    <a:pt x="20" y="65"/>
                    <a:pt x="16" y="65"/>
                  </a:cubicBezTo>
                  <a:cubicBezTo>
                    <a:pt x="7" y="65"/>
                    <a:pt x="0" y="57"/>
                    <a:pt x="0" y="49"/>
                  </a:cubicBezTo>
                  <a:cubicBezTo>
                    <a:pt x="0" y="40"/>
                    <a:pt x="7" y="32"/>
                    <a:pt x="16" y="32"/>
                  </a:cubicBezTo>
                  <a:cubicBezTo>
                    <a:pt x="20" y="32"/>
                    <a:pt x="23" y="34"/>
                    <a:pt x="26" y="36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8"/>
                    <a:pt x="54" y="17"/>
                    <a:pt x="54" y="16"/>
                  </a:cubicBezTo>
                  <a:cubicBezTo>
                    <a:pt x="54" y="7"/>
                    <a:pt x="61" y="0"/>
                    <a:pt x="70" y="0"/>
                  </a:cubicBezTo>
                  <a:cubicBezTo>
                    <a:pt x="79" y="0"/>
                    <a:pt x="86" y="7"/>
                    <a:pt x="86" y="16"/>
                  </a:cubicBezTo>
                  <a:cubicBezTo>
                    <a:pt x="86" y="25"/>
                    <a:pt x="79" y="32"/>
                    <a:pt x="70" y="32"/>
                  </a:cubicBezTo>
                  <a:cubicBezTo>
                    <a:pt x="66" y="32"/>
                    <a:pt x="63" y="31"/>
                    <a:pt x="60" y="29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2" y="49"/>
                    <a:pt x="32" y="50"/>
                    <a:pt x="32" y="51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3" y="66"/>
                    <a:pt x="66" y="65"/>
                    <a:pt x="70" y="65"/>
                  </a:cubicBezTo>
                  <a:cubicBezTo>
                    <a:pt x="79" y="65"/>
                    <a:pt x="86" y="72"/>
                    <a:pt x="8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537909-E949-1C11-2881-1A3D8456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5" y="2533651"/>
              <a:ext cx="366713" cy="288925"/>
            </a:xfrm>
            <a:custGeom>
              <a:avLst/>
              <a:gdLst>
                <a:gd name="T0" fmla="*/ 88 w 98"/>
                <a:gd name="T1" fmla="*/ 42 h 77"/>
                <a:gd name="T2" fmla="*/ 49 w 98"/>
                <a:gd name="T3" fmla="*/ 77 h 77"/>
                <a:gd name="T4" fmla="*/ 10 w 98"/>
                <a:gd name="T5" fmla="*/ 42 h 77"/>
                <a:gd name="T6" fmla="*/ 10 w 98"/>
                <a:gd name="T7" fmla="*/ 8 h 77"/>
                <a:gd name="T8" fmla="*/ 43 w 98"/>
                <a:gd name="T9" fmla="*/ 8 h 77"/>
                <a:gd name="T10" fmla="*/ 49 w 98"/>
                <a:gd name="T11" fmla="*/ 14 h 77"/>
                <a:gd name="T12" fmla="*/ 55 w 98"/>
                <a:gd name="T13" fmla="*/ 8 h 77"/>
                <a:gd name="T14" fmla="*/ 88 w 98"/>
                <a:gd name="T15" fmla="*/ 8 h 77"/>
                <a:gd name="T16" fmla="*/ 88 w 98"/>
                <a:gd name="T17" fmla="*/ 4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77">
                  <a:moveTo>
                    <a:pt x="88" y="42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0" y="32"/>
                    <a:pt x="0" y="17"/>
                    <a:pt x="10" y="8"/>
                  </a:cubicBezTo>
                  <a:cubicBezTo>
                    <a:pt x="19" y="0"/>
                    <a:pt x="34" y="0"/>
                    <a:pt x="43" y="8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64" y="0"/>
                    <a:pt x="79" y="0"/>
                    <a:pt x="88" y="8"/>
                  </a:cubicBezTo>
                  <a:cubicBezTo>
                    <a:pt x="98" y="17"/>
                    <a:pt x="98" y="32"/>
                    <a:pt x="8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7D6EB7B-76DB-DE09-AD62-41D8B52D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413" y="2503488"/>
              <a:ext cx="355600" cy="357188"/>
            </a:xfrm>
            <a:custGeom>
              <a:avLst/>
              <a:gdLst>
                <a:gd name="T0" fmla="*/ 144 w 224"/>
                <a:gd name="T1" fmla="*/ 85 h 225"/>
                <a:gd name="T2" fmla="*/ 224 w 224"/>
                <a:gd name="T3" fmla="*/ 85 h 225"/>
                <a:gd name="T4" fmla="*/ 158 w 224"/>
                <a:gd name="T5" fmla="*/ 137 h 225"/>
                <a:gd name="T6" fmla="*/ 182 w 224"/>
                <a:gd name="T7" fmla="*/ 225 h 225"/>
                <a:gd name="T8" fmla="*/ 113 w 224"/>
                <a:gd name="T9" fmla="*/ 173 h 225"/>
                <a:gd name="T10" fmla="*/ 45 w 224"/>
                <a:gd name="T11" fmla="*/ 225 h 225"/>
                <a:gd name="T12" fmla="*/ 66 w 224"/>
                <a:gd name="T13" fmla="*/ 137 h 225"/>
                <a:gd name="T14" fmla="*/ 0 w 224"/>
                <a:gd name="T15" fmla="*/ 85 h 225"/>
                <a:gd name="T16" fmla="*/ 83 w 224"/>
                <a:gd name="T17" fmla="*/ 85 h 225"/>
                <a:gd name="T18" fmla="*/ 113 w 224"/>
                <a:gd name="T19" fmla="*/ 0 h 225"/>
                <a:gd name="T20" fmla="*/ 144 w 224"/>
                <a:gd name="T21" fmla="*/ 8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25">
                  <a:moveTo>
                    <a:pt x="144" y="85"/>
                  </a:moveTo>
                  <a:lnTo>
                    <a:pt x="224" y="85"/>
                  </a:lnTo>
                  <a:lnTo>
                    <a:pt x="158" y="137"/>
                  </a:lnTo>
                  <a:lnTo>
                    <a:pt x="182" y="225"/>
                  </a:lnTo>
                  <a:lnTo>
                    <a:pt x="113" y="173"/>
                  </a:lnTo>
                  <a:lnTo>
                    <a:pt x="45" y="225"/>
                  </a:lnTo>
                  <a:lnTo>
                    <a:pt x="66" y="137"/>
                  </a:lnTo>
                  <a:lnTo>
                    <a:pt x="0" y="85"/>
                  </a:lnTo>
                  <a:lnTo>
                    <a:pt x="83" y="85"/>
                  </a:lnTo>
                  <a:lnTo>
                    <a:pt x="113" y="0"/>
                  </a:lnTo>
                  <a:lnTo>
                    <a:pt x="14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1084F2B-F4E2-F8DC-4A4E-B9327C79B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2763" y="2509838"/>
              <a:ext cx="368300" cy="347663"/>
            </a:xfrm>
            <a:custGeom>
              <a:avLst/>
              <a:gdLst>
                <a:gd name="T0" fmla="*/ 5 w 98"/>
                <a:gd name="T1" fmla="*/ 38 h 92"/>
                <a:gd name="T2" fmla="*/ 22 w 98"/>
                <a:gd name="T3" fmla="*/ 38 h 92"/>
                <a:gd name="T4" fmla="*/ 22 w 98"/>
                <a:gd name="T5" fmla="*/ 81 h 92"/>
                <a:gd name="T6" fmla="*/ 5 w 98"/>
                <a:gd name="T7" fmla="*/ 81 h 92"/>
                <a:gd name="T8" fmla="*/ 0 w 98"/>
                <a:gd name="T9" fmla="*/ 76 h 92"/>
                <a:gd name="T10" fmla="*/ 0 w 98"/>
                <a:gd name="T11" fmla="*/ 42 h 92"/>
                <a:gd name="T12" fmla="*/ 5 w 98"/>
                <a:gd name="T13" fmla="*/ 38 h 92"/>
                <a:gd name="T14" fmla="*/ 98 w 98"/>
                <a:gd name="T15" fmla="*/ 47 h 92"/>
                <a:gd name="T16" fmla="*/ 98 w 98"/>
                <a:gd name="T17" fmla="*/ 73 h 92"/>
                <a:gd name="T18" fmla="*/ 74 w 98"/>
                <a:gd name="T19" fmla="*/ 92 h 92"/>
                <a:gd name="T20" fmla="*/ 51 w 98"/>
                <a:gd name="T21" fmla="*/ 92 h 92"/>
                <a:gd name="T22" fmla="*/ 27 w 98"/>
                <a:gd name="T23" fmla="*/ 81 h 92"/>
                <a:gd name="T24" fmla="*/ 27 w 98"/>
                <a:gd name="T25" fmla="*/ 38 h 92"/>
                <a:gd name="T26" fmla="*/ 29 w 98"/>
                <a:gd name="T27" fmla="*/ 38 h 92"/>
                <a:gd name="T28" fmla="*/ 52 w 98"/>
                <a:gd name="T29" fmla="*/ 16 h 92"/>
                <a:gd name="T30" fmla="*/ 58 w 98"/>
                <a:gd name="T31" fmla="*/ 0 h 92"/>
                <a:gd name="T32" fmla="*/ 66 w 98"/>
                <a:gd name="T33" fmla="*/ 15 h 92"/>
                <a:gd name="T34" fmla="*/ 65 w 98"/>
                <a:gd name="T35" fmla="*/ 32 h 92"/>
                <a:gd name="T36" fmla="*/ 85 w 98"/>
                <a:gd name="T37" fmla="*/ 31 h 92"/>
                <a:gd name="T38" fmla="*/ 98 w 98"/>
                <a:gd name="T39" fmla="*/ 4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92">
                  <a:moveTo>
                    <a:pt x="5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16" y="81"/>
                    <a:pt x="5" y="81"/>
                    <a:pt x="5" y="81"/>
                  </a:cubicBezTo>
                  <a:cubicBezTo>
                    <a:pt x="2" y="81"/>
                    <a:pt x="0" y="79"/>
                    <a:pt x="0" y="7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0"/>
                    <a:pt x="1" y="38"/>
                    <a:pt x="5" y="38"/>
                  </a:cubicBezTo>
                  <a:close/>
                  <a:moveTo>
                    <a:pt x="98" y="47"/>
                  </a:moveTo>
                  <a:cubicBezTo>
                    <a:pt x="98" y="73"/>
                    <a:pt x="98" y="73"/>
                    <a:pt x="98" y="73"/>
                  </a:cubicBezTo>
                  <a:cubicBezTo>
                    <a:pt x="98" y="81"/>
                    <a:pt x="85" y="92"/>
                    <a:pt x="74" y="92"/>
                  </a:cubicBezTo>
                  <a:cubicBezTo>
                    <a:pt x="74" y="92"/>
                    <a:pt x="58" y="92"/>
                    <a:pt x="51" y="92"/>
                  </a:cubicBezTo>
                  <a:cubicBezTo>
                    <a:pt x="40" y="92"/>
                    <a:pt x="40" y="81"/>
                    <a:pt x="27" y="81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8" y="38"/>
                    <a:pt x="50" y="23"/>
                    <a:pt x="52" y="16"/>
                  </a:cubicBezTo>
                  <a:cubicBezTo>
                    <a:pt x="54" y="8"/>
                    <a:pt x="52" y="0"/>
                    <a:pt x="58" y="0"/>
                  </a:cubicBezTo>
                  <a:cubicBezTo>
                    <a:pt x="64" y="0"/>
                    <a:pt x="66" y="4"/>
                    <a:pt x="66" y="15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79" y="31"/>
                    <a:pt x="85" y="31"/>
                  </a:cubicBezTo>
                  <a:cubicBezTo>
                    <a:pt x="93" y="31"/>
                    <a:pt x="98" y="37"/>
                    <a:pt x="9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C89E0BD-EAE1-ADBB-6996-D4047A4FD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9825" y="2498726"/>
              <a:ext cx="404813" cy="365125"/>
            </a:xfrm>
            <a:custGeom>
              <a:avLst/>
              <a:gdLst>
                <a:gd name="T0" fmla="*/ 69 w 108"/>
                <a:gd name="T1" fmla="*/ 60 h 97"/>
                <a:gd name="T2" fmla="*/ 70 w 108"/>
                <a:gd name="T3" fmla="*/ 60 h 97"/>
                <a:gd name="T4" fmla="*/ 70 w 108"/>
                <a:gd name="T5" fmla="*/ 70 h 97"/>
                <a:gd name="T6" fmla="*/ 59 w 108"/>
                <a:gd name="T7" fmla="*/ 81 h 97"/>
                <a:gd name="T8" fmla="*/ 32 w 108"/>
                <a:gd name="T9" fmla="*/ 81 h 97"/>
                <a:gd name="T10" fmla="*/ 16 w 108"/>
                <a:gd name="T11" fmla="*/ 97 h 97"/>
                <a:gd name="T12" fmla="*/ 16 w 108"/>
                <a:gd name="T13" fmla="*/ 81 h 97"/>
                <a:gd name="T14" fmla="*/ 11 w 108"/>
                <a:gd name="T15" fmla="*/ 81 h 97"/>
                <a:gd name="T16" fmla="*/ 0 w 108"/>
                <a:gd name="T17" fmla="*/ 70 h 97"/>
                <a:gd name="T18" fmla="*/ 0 w 108"/>
                <a:gd name="T19" fmla="*/ 38 h 97"/>
                <a:gd name="T20" fmla="*/ 11 w 108"/>
                <a:gd name="T21" fmla="*/ 27 h 97"/>
                <a:gd name="T22" fmla="*/ 31 w 108"/>
                <a:gd name="T23" fmla="*/ 27 h 97"/>
                <a:gd name="T24" fmla="*/ 31 w 108"/>
                <a:gd name="T25" fmla="*/ 60 h 97"/>
                <a:gd name="T26" fmla="*/ 69 w 108"/>
                <a:gd name="T27" fmla="*/ 60 h 97"/>
                <a:gd name="T28" fmla="*/ 108 w 108"/>
                <a:gd name="T29" fmla="*/ 11 h 97"/>
                <a:gd name="T30" fmla="*/ 108 w 108"/>
                <a:gd name="T31" fmla="*/ 43 h 97"/>
                <a:gd name="T32" fmla="*/ 97 w 108"/>
                <a:gd name="T33" fmla="*/ 54 h 97"/>
                <a:gd name="T34" fmla="*/ 92 w 108"/>
                <a:gd name="T35" fmla="*/ 54 h 97"/>
                <a:gd name="T36" fmla="*/ 92 w 108"/>
                <a:gd name="T37" fmla="*/ 70 h 97"/>
                <a:gd name="T38" fmla="*/ 76 w 108"/>
                <a:gd name="T39" fmla="*/ 54 h 97"/>
                <a:gd name="T40" fmla="*/ 38 w 108"/>
                <a:gd name="T41" fmla="*/ 54 h 97"/>
                <a:gd name="T42" fmla="*/ 38 w 108"/>
                <a:gd name="T43" fmla="*/ 11 h 97"/>
                <a:gd name="T44" fmla="*/ 49 w 108"/>
                <a:gd name="T45" fmla="*/ 0 h 97"/>
                <a:gd name="T46" fmla="*/ 97 w 108"/>
                <a:gd name="T47" fmla="*/ 0 h 97"/>
                <a:gd name="T48" fmla="*/ 108 w 108"/>
                <a:gd name="T49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97">
                  <a:moveTo>
                    <a:pt x="69" y="60"/>
                  </a:moveTo>
                  <a:cubicBezTo>
                    <a:pt x="70" y="60"/>
                    <a:pt x="70" y="60"/>
                    <a:pt x="70" y="6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76"/>
                    <a:pt x="66" y="81"/>
                    <a:pt x="59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5" y="81"/>
                    <a:pt x="0" y="76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2"/>
                    <a:pt x="5" y="27"/>
                    <a:pt x="1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60"/>
                    <a:pt x="31" y="60"/>
                    <a:pt x="31" y="60"/>
                  </a:cubicBezTo>
                  <a:lnTo>
                    <a:pt x="69" y="60"/>
                  </a:lnTo>
                  <a:close/>
                  <a:moveTo>
                    <a:pt x="108" y="11"/>
                  </a:moveTo>
                  <a:cubicBezTo>
                    <a:pt x="108" y="43"/>
                    <a:pt x="108" y="43"/>
                    <a:pt x="108" y="43"/>
                  </a:cubicBezTo>
                  <a:cubicBezTo>
                    <a:pt x="108" y="49"/>
                    <a:pt x="103" y="54"/>
                    <a:pt x="97" y="54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5"/>
                    <a:pt x="43" y="0"/>
                    <a:pt x="49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3" y="0"/>
                    <a:pt x="108" y="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7C128B7-6477-81ED-3811-8E37CC43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2540001"/>
              <a:ext cx="322263" cy="282575"/>
            </a:xfrm>
            <a:custGeom>
              <a:avLst/>
              <a:gdLst>
                <a:gd name="T0" fmla="*/ 86 w 86"/>
                <a:gd name="T1" fmla="*/ 11 h 75"/>
                <a:gd name="T2" fmla="*/ 86 w 86"/>
                <a:gd name="T3" fmla="*/ 48 h 75"/>
                <a:gd name="T4" fmla="*/ 75 w 86"/>
                <a:gd name="T5" fmla="*/ 59 h 75"/>
                <a:gd name="T6" fmla="*/ 54 w 86"/>
                <a:gd name="T7" fmla="*/ 59 h 75"/>
                <a:gd name="T8" fmla="*/ 54 w 86"/>
                <a:gd name="T9" fmla="*/ 75 h 75"/>
                <a:gd name="T10" fmla="*/ 32 w 86"/>
                <a:gd name="T11" fmla="*/ 59 h 75"/>
                <a:gd name="T12" fmla="*/ 10 w 86"/>
                <a:gd name="T13" fmla="*/ 59 h 75"/>
                <a:gd name="T14" fmla="*/ 0 w 86"/>
                <a:gd name="T15" fmla="*/ 48 h 75"/>
                <a:gd name="T16" fmla="*/ 0 w 86"/>
                <a:gd name="T17" fmla="*/ 11 h 75"/>
                <a:gd name="T18" fmla="*/ 10 w 86"/>
                <a:gd name="T19" fmla="*/ 0 h 75"/>
                <a:gd name="T20" fmla="*/ 75 w 86"/>
                <a:gd name="T21" fmla="*/ 0 h 75"/>
                <a:gd name="T22" fmla="*/ 86 w 86"/>
                <a:gd name="T23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75">
                  <a:moveTo>
                    <a:pt x="86" y="11"/>
                  </a:moveTo>
                  <a:cubicBezTo>
                    <a:pt x="86" y="48"/>
                    <a:pt x="86" y="48"/>
                    <a:pt x="86" y="48"/>
                  </a:cubicBezTo>
                  <a:cubicBezTo>
                    <a:pt x="86" y="54"/>
                    <a:pt x="81" y="59"/>
                    <a:pt x="7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4" y="59"/>
                    <a:pt x="0" y="54"/>
                    <a:pt x="0" y="4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1" y="0"/>
                    <a:pt x="86" y="5"/>
                    <a:pt x="8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C05FA7E-2385-1436-6941-B7233020A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338" y="2517776"/>
              <a:ext cx="371475" cy="327025"/>
            </a:xfrm>
            <a:custGeom>
              <a:avLst/>
              <a:gdLst>
                <a:gd name="T0" fmla="*/ 95 w 99"/>
                <a:gd name="T1" fmla="*/ 49 h 87"/>
                <a:gd name="T2" fmla="*/ 86 w 99"/>
                <a:gd name="T3" fmla="*/ 49 h 87"/>
                <a:gd name="T4" fmla="*/ 86 w 99"/>
                <a:gd name="T5" fmla="*/ 83 h 87"/>
                <a:gd name="T6" fmla="*/ 83 w 99"/>
                <a:gd name="T7" fmla="*/ 87 h 87"/>
                <a:gd name="T8" fmla="*/ 61 w 99"/>
                <a:gd name="T9" fmla="*/ 87 h 87"/>
                <a:gd name="T10" fmla="*/ 61 w 99"/>
                <a:gd name="T11" fmla="*/ 54 h 87"/>
                <a:gd name="T12" fmla="*/ 39 w 99"/>
                <a:gd name="T13" fmla="*/ 54 h 87"/>
                <a:gd name="T14" fmla="*/ 39 w 99"/>
                <a:gd name="T15" fmla="*/ 87 h 87"/>
                <a:gd name="T16" fmla="*/ 18 w 99"/>
                <a:gd name="T17" fmla="*/ 87 h 87"/>
                <a:gd name="T18" fmla="*/ 13 w 99"/>
                <a:gd name="T19" fmla="*/ 83 h 87"/>
                <a:gd name="T20" fmla="*/ 13 w 99"/>
                <a:gd name="T21" fmla="*/ 49 h 87"/>
                <a:gd name="T22" fmla="*/ 4 w 99"/>
                <a:gd name="T23" fmla="*/ 49 h 87"/>
                <a:gd name="T24" fmla="*/ 2 w 99"/>
                <a:gd name="T25" fmla="*/ 45 h 87"/>
                <a:gd name="T26" fmla="*/ 46 w 99"/>
                <a:gd name="T27" fmla="*/ 2 h 87"/>
                <a:gd name="T28" fmla="*/ 54 w 99"/>
                <a:gd name="T29" fmla="*/ 2 h 87"/>
                <a:gd name="T30" fmla="*/ 97 w 99"/>
                <a:gd name="T31" fmla="*/ 45 h 87"/>
                <a:gd name="T32" fmla="*/ 95 w 99"/>
                <a:gd name="T33" fmla="*/ 4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87">
                  <a:moveTo>
                    <a:pt x="95" y="49"/>
                  </a:moveTo>
                  <a:cubicBezTo>
                    <a:pt x="86" y="49"/>
                    <a:pt x="86" y="49"/>
                    <a:pt x="86" y="49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5"/>
                    <a:pt x="86" y="87"/>
                    <a:pt x="83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3" y="87"/>
                    <a:pt x="13" y="85"/>
                    <a:pt x="13" y="83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" y="49"/>
                    <a:pt x="0" y="47"/>
                    <a:pt x="2" y="45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0"/>
                    <a:pt x="52" y="0"/>
                    <a:pt x="54" y="2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9" y="47"/>
                    <a:pt x="99" y="49"/>
                    <a:pt x="9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1BC1802-7859-7EFE-B0CD-05A3CB2A3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1338" y="2509838"/>
              <a:ext cx="396875" cy="347663"/>
            </a:xfrm>
            <a:custGeom>
              <a:avLst/>
              <a:gdLst>
                <a:gd name="T0" fmla="*/ 106 w 106"/>
                <a:gd name="T1" fmla="*/ 39 h 92"/>
                <a:gd name="T2" fmla="*/ 106 w 106"/>
                <a:gd name="T3" fmla="*/ 58 h 92"/>
                <a:gd name="T4" fmla="*/ 100 w 106"/>
                <a:gd name="T5" fmla="*/ 65 h 92"/>
                <a:gd name="T6" fmla="*/ 89 w 106"/>
                <a:gd name="T7" fmla="*/ 65 h 92"/>
                <a:gd name="T8" fmla="*/ 94 w 106"/>
                <a:gd name="T9" fmla="*/ 92 h 92"/>
                <a:gd name="T10" fmla="*/ 12 w 106"/>
                <a:gd name="T11" fmla="*/ 92 h 92"/>
                <a:gd name="T12" fmla="*/ 16 w 106"/>
                <a:gd name="T13" fmla="*/ 65 h 92"/>
                <a:gd name="T14" fmla="*/ 6 w 106"/>
                <a:gd name="T15" fmla="*/ 65 h 92"/>
                <a:gd name="T16" fmla="*/ 0 w 106"/>
                <a:gd name="T17" fmla="*/ 58 h 92"/>
                <a:gd name="T18" fmla="*/ 0 w 106"/>
                <a:gd name="T19" fmla="*/ 39 h 92"/>
                <a:gd name="T20" fmla="*/ 6 w 106"/>
                <a:gd name="T21" fmla="*/ 33 h 92"/>
                <a:gd name="T22" fmla="*/ 100 w 106"/>
                <a:gd name="T23" fmla="*/ 33 h 92"/>
                <a:gd name="T24" fmla="*/ 106 w 106"/>
                <a:gd name="T25" fmla="*/ 39 h 92"/>
                <a:gd name="T26" fmla="*/ 6 w 106"/>
                <a:gd name="T27" fmla="*/ 23 h 92"/>
                <a:gd name="T28" fmla="*/ 27 w 106"/>
                <a:gd name="T29" fmla="*/ 16 h 92"/>
                <a:gd name="T30" fmla="*/ 32 w 106"/>
                <a:gd name="T31" fmla="*/ 16 h 92"/>
                <a:gd name="T32" fmla="*/ 32 w 106"/>
                <a:gd name="T33" fmla="*/ 0 h 92"/>
                <a:gd name="T34" fmla="*/ 73 w 106"/>
                <a:gd name="T35" fmla="*/ 0 h 92"/>
                <a:gd name="T36" fmla="*/ 73 w 106"/>
                <a:gd name="T37" fmla="*/ 16 h 92"/>
                <a:gd name="T38" fmla="*/ 78 w 106"/>
                <a:gd name="T39" fmla="*/ 16 h 92"/>
                <a:gd name="T40" fmla="*/ 100 w 106"/>
                <a:gd name="T41" fmla="*/ 23 h 92"/>
                <a:gd name="T42" fmla="*/ 98 w 106"/>
                <a:gd name="T43" fmla="*/ 27 h 92"/>
                <a:gd name="T44" fmla="*/ 7 w 106"/>
                <a:gd name="T45" fmla="*/ 27 h 92"/>
                <a:gd name="T46" fmla="*/ 6 w 106"/>
                <a:gd name="T47" fmla="*/ 23 h 92"/>
                <a:gd name="T48" fmla="*/ 83 w 106"/>
                <a:gd name="T49" fmla="*/ 81 h 92"/>
                <a:gd name="T50" fmla="*/ 75 w 106"/>
                <a:gd name="T51" fmla="*/ 46 h 92"/>
                <a:gd name="T52" fmla="*/ 30 w 106"/>
                <a:gd name="T53" fmla="*/ 46 h 92"/>
                <a:gd name="T54" fmla="*/ 22 w 106"/>
                <a:gd name="T55" fmla="*/ 81 h 92"/>
                <a:gd name="T56" fmla="*/ 83 w 106"/>
                <a:gd name="T57" fmla="*/ 8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6" h="92">
                  <a:moveTo>
                    <a:pt x="106" y="39"/>
                  </a:moveTo>
                  <a:cubicBezTo>
                    <a:pt x="106" y="58"/>
                    <a:pt x="106" y="58"/>
                    <a:pt x="106" y="58"/>
                  </a:cubicBezTo>
                  <a:cubicBezTo>
                    <a:pt x="106" y="61"/>
                    <a:pt x="103" y="65"/>
                    <a:pt x="100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3" y="65"/>
                    <a:pt x="0" y="61"/>
                    <a:pt x="0" y="5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6"/>
                    <a:pt x="3" y="33"/>
                    <a:pt x="6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3" y="33"/>
                    <a:pt x="106" y="36"/>
                    <a:pt x="106" y="39"/>
                  </a:cubicBezTo>
                  <a:close/>
                  <a:moveTo>
                    <a:pt x="6" y="23"/>
                  </a:moveTo>
                  <a:cubicBezTo>
                    <a:pt x="7" y="22"/>
                    <a:pt x="24" y="16"/>
                    <a:pt x="27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6"/>
                    <a:pt x="98" y="22"/>
                    <a:pt x="100" y="23"/>
                  </a:cubicBezTo>
                  <a:cubicBezTo>
                    <a:pt x="101" y="23"/>
                    <a:pt x="102" y="27"/>
                    <a:pt x="9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4" y="27"/>
                    <a:pt x="4" y="23"/>
                    <a:pt x="6" y="23"/>
                  </a:cubicBezTo>
                  <a:close/>
                  <a:moveTo>
                    <a:pt x="83" y="81"/>
                  </a:moveTo>
                  <a:cubicBezTo>
                    <a:pt x="75" y="46"/>
                    <a:pt x="75" y="46"/>
                    <a:pt x="75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2" y="81"/>
                    <a:pt x="22" y="81"/>
                    <a:pt x="22" y="81"/>
                  </a:cubicBezTo>
                  <a:lnTo>
                    <a:pt x="83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8F7BA9A-987C-06A2-657B-70E8CF4286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088" y="2495551"/>
              <a:ext cx="349250" cy="379413"/>
            </a:xfrm>
            <a:custGeom>
              <a:avLst/>
              <a:gdLst>
                <a:gd name="T0" fmla="*/ 90 w 93"/>
                <a:gd name="T1" fmla="*/ 58 h 101"/>
                <a:gd name="T2" fmla="*/ 54 w 93"/>
                <a:gd name="T3" fmla="*/ 92 h 101"/>
                <a:gd name="T4" fmla="*/ 5 w 93"/>
                <a:gd name="T5" fmla="*/ 89 h 101"/>
                <a:gd name="T6" fmla="*/ 9 w 93"/>
                <a:gd name="T7" fmla="*/ 65 h 101"/>
                <a:gd name="T8" fmla="*/ 16 w 93"/>
                <a:gd name="T9" fmla="*/ 12 h 101"/>
                <a:gd name="T10" fmla="*/ 22 w 93"/>
                <a:gd name="T11" fmla="*/ 2 h 101"/>
                <a:gd name="T12" fmla="*/ 33 w 93"/>
                <a:gd name="T13" fmla="*/ 6 h 101"/>
                <a:gd name="T14" fmla="*/ 72 w 93"/>
                <a:gd name="T15" fmla="*/ 42 h 101"/>
                <a:gd name="T16" fmla="*/ 90 w 93"/>
                <a:gd name="T17" fmla="*/ 58 h 101"/>
                <a:gd name="T18" fmla="*/ 82 w 93"/>
                <a:gd name="T19" fmla="*/ 61 h 101"/>
                <a:gd name="T20" fmla="*/ 44 w 93"/>
                <a:gd name="T21" fmla="*/ 62 h 101"/>
                <a:gd name="T22" fmla="*/ 13 w 93"/>
                <a:gd name="T23" fmla="*/ 86 h 101"/>
                <a:gd name="T24" fmla="*/ 52 w 93"/>
                <a:gd name="T25" fmla="*/ 85 h 101"/>
                <a:gd name="T26" fmla="*/ 82 w 93"/>
                <a:gd name="T27" fmla="*/ 61 h 101"/>
                <a:gd name="T28" fmla="*/ 49 w 93"/>
                <a:gd name="T29" fmla="*/ 65 h 101"/>
                <a:gd name="T30" fmla="*/ 49 w 93"/>
                <a:gd name="T31" fmla="*/ 65 h 101"/>
                <a:gd name="T32" fmla="*/ 38 w 93"/>
                <a:gd name="T33" fmla="*/ 81 h 101"/>
                <a:gd name="T34" fmla="*/ 21 w 93"/>
                <a:gd name="T35" fmla="*/ 79 h 101"/>
                <a:gd name="T36" fmla="*/ 45 w 93"/>
                <a:gd name="T37" fmla="*/ 66 h 101"/>
                <a:gd name="T38" fmla="*/ 49 w 93"/>
                <a:gd name="T39" fmla="*/ 6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3" h="101">
                  <a:moveTo>
                    <a:pt x="90" y="58"/>
                  </a:moveTo>
                  <a:cubicBezTo>
                    <a:pt x="93" y="66"/>
                    <a:pt x="78" y="84"/>
                    <a:pt x="54" y="92"/>
                  </a:cubicBezTo>
                  <a:cubicBezTo>
                    <a:pt x="31" y="101"/>
                    <a:pt x="9" y="98"/>
                    <a:pt x="5" y="89"/>
                  </a:cubicBezTo>
                  <a:cubicBezTo>
                    <a:pt x="1" y="77"/>
                    <a:pt x="12" y="77"/>
                    <a:pt x="9" y="65"/>
                  </a:cubicBezTo>
                  <a:cubicBezTo>
                    <a:pt x="1" y="37"/>
                    <a:pt x="0" y="25"/>
                    <a:pt x="16" y="12"/>
                  </a:cubicBezTo>
                  <a:cubicBezTo>
                    <a:pt x="21" y="7"/>
                    <a:pt x="17" y="4"/>
                    <a:pt x="22" y="2"/>
                  </a:cubicBezTo>
                  <a:cubicBezTo>
                    <a:pt x="28" y="0"/>
                    <a:pt x="26" y="6"/>
                    <a:pt x="33" y="6"/>
                  </a:cubicBezTo>
                  <a:cubicBezTo>
                    <a:pt x="53" y="5"/>
                    <a:pt x="59" y="15"/>
                    <a:pt x="72" y="42"/>
                  </a:cubicBezTo>
                  <a:cubicBezTo>
                    <a:pt x="77" y="53"/>
                    <a:pt x="85" y="46"/>
                    <a:pt x="90" y="58"/>
                  </a:cubicBezTo>
                  <a:close/>
                  <a:moveTo>
                    <a:pt x="82" y="61"/>
                  </a:moveTo>
                  <a:cubicBezTo>
                    <a:pt x="81" y="57"/>
                    <a:pt x="67" y="53"/>
                    <a:pt x="44" y="62"/>
                  </a:cubicBezTo>
                  <a:cubicBezTo>
                    <a:pt x="20" y="71"/>
                    <a:pt x="12" y="83"/>
                    <a:pt x="13" y="86"/>
                  </a:cubicBezTo>
                  <a:cubicBezTo>
                    <a:pt x="13" y="88"/>
                    <a:pt x="31" y="93"/>
                    <a:pt x="52" y="85"/>
                  </a:cubicBezTo>
                  <a:cubicBezTo>
                    <a:pt x="73" y="77"/>
                    <a:pt x="83" y="63"/>
                    <a:pt x="82" y="61"/>
                  </a:cubicBezTo>
                  <a:close/>
                  <a:moveTo>
                    <a:pt x="49" y="65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1" y="71"/>
                    <a:pt x="46" y="78"/>
                    <a:pt x="38" y="81"/>
                  </a:cubicBezTo>
                  <a:cubicBezTo>
                    <a:pt x="31" y="83"/>
                    <a:pt x="25" y="82"/>
                    <a:pt x="21" y="79"/>
                  </a:cubicBezTo>
                  <a:cubicBezTo>
                    <a:pt x="26" y="75"/>
                    <a:pt x="34" y="70"/>
                    <a:pt x="45" y="66"/>
                  </a:cubicBezTo>
                  <a:cubicBezTo>
                    <a:pt x="46" y="66"/>
                    <a:pt x="48" y="65"/>
                    <a:pt x="49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393B472-36B5-0055-7D01-404963449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5313" y="2509838"/>
              <a:ext cx="327025" cy="334963"/>
            </a:xfrm>
            <a:custGeom>
              <a:avLst/>
              <a:gdLst>
                <a:gd name="T0" fmla="*/ 40 w 87"/>
                <a:gd name="T1" fmla="*/ 71 h 89"/>
                <a:gd name="T2" fmla="*/ 40 w 87"/>
                <a:gd name="T3" fmla="*/ 79 h 89"/>
                <a:gd name="T4" fmla="*/ 35 w 87"/>
                <a:gd name="T5" fmla="*/ 83 h 89"/>
                <a:gd name="T6" fmla="*/ 21 w 87"/>
                <a:gd name="T7" fmla="*/ 89 h 89"/>
                <a:gd name="T8" fmla="*/ 6 w 87"/>
                <a:gd name="T9" fmla="*/ 83 h 89"/>
                <a:gd name="T10" fmla="*/ 0 w 87"/>
                <a:gd name="T11" fmla="*/ 68 h 89"/>
                <a:gd name="T12" fmla="*/ 6 w 87"/>
                <a:gd name="T13" fmla="*/ 54 h 89"/>
                <a:gd name="T14" fmla="*/ 22 w 87"/>
                <a:gd name="T15" fmla="*/ 38 h 89"/>
                <a:gd name="T16" fmla="*/ 52 w 87"/>
                <a:gd name="T17" fmla="*/ 35 h 89"/>
                <a:gd name="T18" fmla="*/ 52 w 87"/>
                <a:gd name="T19" fmla="*/ 42 h 89"/>
                <a:gd name="T20" fmla="*/ 44 w 87"/>
                <a:gd name="T21" fmla="*/ 42 h 89"/>
                <a:gd name="T22" fmla="*/ 30 w 87"/>
                <a:gd name="T23" fmla="*/ 46 h 89"/>
                <a:gd name="T24" fmla="*/ 14 w 87"/>
                <a:gd name="T25" fmla="*/ 62 h 89"/>
                <a:gd name="T26" fmla="*/ 11 w 87"/>
                <a:gd name="T27" fmla="*/ 68 h 89"/>
                <a:gd name="T28" fmla="*/ 14 w 87"/>
                <a:gd name="T29" fmla="*/ 75 h 89"/>
                <a:gd name="T30" fmla="*/ 28 w 87"/>
                <a:gd name="T31" fmla="*/ 75 h 89"/>
                <a:gd name="T32" fmla="*/ 32 w 87"/>
                <a:gd name="T33" fmla="*/ 71 h 89"/>
                <a:gd name="T34" fmla="*/ 40 w 87"/>
                <a:gd name="T35" fmla="*/ 71 h 89"/>
                <a:gd name="T36" fmla="*/ 87 w 87"/>
                <a:gd name="T37" fmla="*/ 23 h 89"/>
                <a:gd name="T38" fmla="*/ 81 w 87"/>
                <a:gd name="T39" fmla="*/ 38 h 89"/>
                <a:gd name="T40" fmla="*/ 64 w 87"/>
                <a:gd name="T41" fmla="*/ 55 h 89"/>
                <a:gd name="T42" fmla="*/ 47 w 87"/>
                <a:gd name="T43" fmla="*/ 63 h 89"/>
                <a:gd name="T44" fmla="*/ 35 w 87"/>
                <a:gd name="T45" fmla="*/ 57 h 89"/>
                <a:gd name="T46" fmla="*/ 35 w 87"/>
                <a:gd name="T47" fmla="*/ 50 h 89"/>
                <a:gd name="T48" fmla="*/ 43 w 87"/>
                <a:gd name="T49" fmla="*/ 50 h 89"/>
                <a:gd name="T50" fmla="*/ 56 w 87"/>
                <a:gd name="T51" fmla="*/ 47 h 89"/>
                <a:gd name="T52" fmla="*/ 73 w 87"/>
                <a:gd name="T53" fmla="*/ 30 h 89"/>
                <a:gd name="T54" fmla="*/ 76 w 87"/>
                <a:gd name="T55" fmla="*/ 23 h 89"/>
                <a:gd name="T56" fmla="*/ 73 w 87"/>
                <a:gd name="T57" fmla="*/ 16 h 89"/>
                <a:gd name="T58" fmla="*/ 60 w 87"/>
                <a:gd name="T59" fmla="*/ 16 h 89"/>
                <a:gd name="T60" fmla="*/ 55 w 87"/>
                <a:gd name="T61" fmla="*/ 21 h 89"/>
                <a:gd name="T62" fmla="*/ 48 w 87"/>
                <a:gd name="T63" fmla="*/ 21 h 89"/>
                <a:gd name="T64" fmla="*/ 48 w 87"/>
                <a:gd name="T65" fmla="*/ 13 h 89"/>
                <a:gd name="T66" fmla="*/ 53 w 87"/>
                <a:gd name="T67" fmla="*/ 8 h 89"/>
                <a:gd name="T68" fmla="*/ 81 w 87"/>
                <a:gd name="T69" fmla="*/ 9 h 89"/>
                <a:gd name="T70" fmla="*/ 87 w 87"/>
                <a:gd name="T71" fmla="*/ 2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89">
                  <a:moveTo>
                    <a:pt x="40" y="71"/>
                  </a:moveTo>
                  <a:cubicBezTo>
                    <a:pt x="42" y="73"/>
                    <a:pt x="42" y="76"/>
                    <a:pt x="40" y="79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1" y="87"/>
                    <a:pt x="26" y="89"/>
                    <a:pt x="21" y="89"/>
                  </a:cubicBezTo>
                  <a:cubicBezTo>
                    <a:pt x="16" y="89"/>
                    <a:pt x="10" y="87"/>
                    <a:pt x="6" y="83"/>
                  </a:cubicBezTo>
                  <a:cubicBezTo>
                    <a:pt x="2" y="79"/>
                    <a:pt x="0" y="74"/>
                    <a:pt x="0" y="68"/>
                  </a:cubicBezTo>
                  <a:cubicBezTo>
                    <a:pt x="0" y="63"/>
                    <a:pt x="2" y="58"/>
                    <a:pt x="6" y="54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32" y="28"/>
                    <a:pt x="44" y="27"/>
                    <a:pt x="52" y="35"/>
                  </a:cubicBezTo>
                  <a:cubicBezTo>
                    <a:pt x="54" y="37"/>
                    <a:pt x="54" y="40"/>
                    <a:pt x="52" y="42"/>
                  </a:cubicBezTo>
                  <a:cubicBezTo>
                    <a:pt x="50" y="44"/>
                    <a:pt x="46" y="44"/>
                    <a:pt x="44" y="42"/>
                  </a:cubicBezTo>
                  <a:cubicBezTo>
                    <a:pt x="40" y="38"/>
                    <a:pt x="33" y="43"/>
                    <a:pt x="30" y="46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2" y="64"/>
                    <a:pt x="11" y="66"/>
                    <a:pt x="11" y="68"/>
                  </a:cubicBezTo>
                  <a:cubicBezTo>
                    <a:pt x="11" y="71"/>
                    <a:pt x="12" y="73"/>
                    <a:pt x="14" y="75"/>
                  </a:cubicBezTo>
                  <a:cubicBezTo>
                    <a:pt x="18" y="79"/>
                    <a:pt x="24" y="79"/>
                    <a:pt x="28" y="75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4" y="69"/>
                    <a:pt x="37" y="69"/>
                    <a:pt x="40" y="71"/>
                  </a:cubicBezTo>
                  <a:close/>
                  <a:moveTo>
                    <a:pt x="87" y="23"/>
                  </a:moveTo>
                  <a:cubicBezTo>
                    <a:pt x="87" y="29"/>
                    <a:pt x="85" y="34"/>
                    <a:pt x="81" y="38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58" y="60"/>
                    <a:pt x="53" y="63"/>
                    <a:pt x="47" y="63"/>
                  </a:cubicBezTo>
                  <a:cubicBezTo>
                    <a:pt x="43" y="63"/>
                    <a:pt x="39" y="61"/>
                    <a:pt x="35" y="57"/>
                  </a:cubicBezTo>
                  <a:cubicBezTo>
                    <a:pt x="33" y="55"/>
                    <a:pt x="33" y="52"/>
                    <a:pt x="35" y="50"/>
                  </a:cubicBezTo>
                  <a:cubicBezTo>
                    <a:pt x="37" y="48"/>
                    <a:pt x="41" y="48"/>
                    <a:pt x="43" y="50"/>
                  </a:cubicBezTo>
                  <a:cubicBezTo>
                    <a:pt x="45" y="51"/>
                    <a:pt x="48" y="55"/>
                    <a:pt x="56" y="47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5" y="28"/>
                    <a:pt x="76" y="26"/>
                    <a:pt x="76" y="23"/>
                  </a:cubicBezTo>
                  <a:cubicBezTo>
                    <a:pt x="76" y="21"/>
                    <a:pt x="75" y="18"/>
                    <a:pt x="73" y="16"/>
                  </a:cubicBezTo>
                  <a:cubicBezTo>
                    <a:pt x="70" y="13"/>
                    <a:pt x="65" y="11"/>
                    <a:pt x="60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3" y="23"/>
                    <a:pt x="50" y="23"/>
                    <a:pt x="48" y="21"/>
                  </a:cubicBezTo>
                  <a:cubicBezTo>
                    <a:pt x="45" y="19"/>
                    <a:pt x="45" y="15"/>
                    <a:pt x="48" y="1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61" y="0"/>
                    <a:pt x="72" y="1"/>
                    <a:pt x="81" y="9"/>
                  </a:cubicBezTo>
                  <a:cubicBezTo>
                    <a:pt x="85" y="13"/>
                    <a:pt x="87" y="18"/>
                    <a:pt x="8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9C0276D-501D-E3EB-AB71-70759F464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75" y="2416176"/>
              <a:ext cx="368300" cy="441325"/>
            </a:xfrm>
            <a:custGeom>
              <a:avLst/>
              <a:gdLst>
                <a:gd name="T0" fmla="*/ 97 w 98"/>
                <a:gd name="T1" fmla="*/ 44 h 117"/>
                <a:gd name="T2" fmla="*/ 21 w 98"/>
                <a:gd name="T3" fmla="*/ 78 h 117"/>
                <a:gd name="T4" fmla="*/ 31 w 98"/>
                <a:gd name="T5" fmla="*/ 117 h 117"/>
                <a:gd name="T6" fmla="*/ 20 w 98"/>
                <a:gd name="T7" fmla="*/ 117 h 117"/>
                <a:gd name="T8" fmla="*/ 0 w 98"/>
                <a:gd name="T9" fmla="*/ 39 h 117"/>
                <a:gd name="T10" fmla="*/ 10 w 98"/>
                <a:gd name="T11" fmla="*/ 35 h 117"/>
                <a:gd name="T12" fmla="*/ 94 w 98"/>
                <a:gd name="T13" fmla="*/ 42 h 117"/>
                <a:gd name="T14" fmla="*/ 97 w 98"/>
                <a:gd name="T15" fmla="*/ 4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17">
                  <a:moveTo>
                    <a:pt x="97" y="44"/>
                  </a:moveTo>
                  <a:cubicBezTo>
                    <a:pt x="46" y="117"/>
                    <a:pt x="63" y="43"/>
                    <a:pt x="21" y="78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58" y="0"/>
                    <a:pt x="33" y="66"/>
                    <a:pt x="94" y="42"/>
                  </a:cubicBezTo>
                  <a:cubicBezTo>
                    <a:pt x="96" y="41"/>
                    <a:pt x="98" y="42"/>
                    <a:pt x="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B849691-16C6-8DA3-5E7E-003BB5AA4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9600" y="2509838"/>
              <a:ext cx="341313" cy="342900"/>
            </a:xfrm>
            <a:custGeom>
              <a:avLst/>
              <a:gdLst>
                <a:gd name="T0" fmla="*/ 91 w 91"/>
                <a:gd name="T1" fmla="*/ 59 h 91"/>
                <a:gd name="T2" fmla="*/ 87 w 91"/>
                <a:gd name="T3" fmla="*/ 68 h 91"/>
                <a:gd name="T4" fmla="*/ 72 w 91"/>
                <a:gd name="T5" fmla="*/ 73 h 91"/>
                <a:gd name="T6" fmla="*/ 69 w 91"/>
                <a:gd name="T7" fmla="*/ 87 h 91"/>
                <a:gd name="T8" fmla="*/ 60 w 91"/>
                <a:gd name="T9" fmla="*/ 91 h 91"/>
                <a:gd name="T10" fmla="*/ 46 w 91"/>
                <a:gd name="T11" fmla="*/ 82 h 91"/>
                <a:gd name="T12" fmla="*/ 31 w 91"/>
                <a:gd name="T13" fmla="*/ 91 h 91"/>
                <a:gd name="T14" fmla="*/ 22 w 91"/>
                <a:gd name="T15" fmla="*/ 87 h 91"/>
                <a:gd name="T16" fmla="*/ 19 w 91"/>
                <a:gd name="T17" fmla="*/ 73 h 91"/>
                <a:gd name="T18" fmla="*/ 4 w 91"/>
                <a:gd name="T19" fmla="*/ 69 h 91"/>
                <a:gd name="T20" fmla="*/ 0 w 91"/>
                <a:gd name="T21" fmla="*/ 60 h 91"/>
                <a:gd name="T22" fmla="*/ 9 w 91"/>
                <a:gd name="T23" fmla="*/ 46 h 91"/>
                <a:gd name="T24" fmla="*/ 0 w 91"/>
                <a:gd name="T25" fmla="*/ 32 h 91"/>
                <a:gd name="T26" fmla="*/ 4 w 91"/>
                <a:gd name="T27" fmla="*/ 23 h 91"/>
                <a:gd name="T28" fmla="*/ 19 w 91"/>
                <a:gd name="T29" fmla="*/ 19 h 91"/>
                <a:gd name="T30" fmla="*/ 22 w 91"/>
                <a:gd name="T31" fmla="*/ 4 h 91"/>
                <a:gd name="T32" fmla="*/ 31 w 91"/>
                <a:gd name="T33" fmla="*/ 0 h 91"/>
                <a:gd name="T34" fmla="*/ 46 w 91"/>
                <a:gd name="T35" fmla="*/ 9 h 91"/>
                <a:gd name="T36" fmla="*/ 60 w 91"/>
                <a:gd name="T37" fmla="*/ 0 h 91"/>
                <a:gd name="T38" fmla="*/ 69 w 91"/>
                <a:gd name="T39" fmla="*/ 4 h 91"/>
                <a:gd name="T40" fmla="*/ 72 w 91"/>
                <a:gd name="T41" fmla="*/ 19 h 91"/>
                <a:gd name="T42" fmla="*/ 87 w 91"/>
                <a:gd name="T43" fmla="*/ 23 h 91"/>
                <a:gd name="T44" fmla="*/ 91 w 91"/>
                <a:gd name="T45" fmla="*/ 32 h 91"/>
                <a:gd name="T46" fmla="*/ 82 w 91"/>
                <a:gd name="T47" fmla="*/ 46 h 91"/>
                <a:gd name="T48" fmla="*/ 91 w 91"/>
                <a:gd name="T49" fmla="*/ 59 h 91"/>
                <a:gd name="T50" fmla="*/ 65 w 91"/>
                <a:gd name="T51" fmla="*/ 46 h 91"/>
                <a:gd name="T52" fmla="*/ 46 w 91"/>
                <a:gd name="T53" fmla="*/ 26 h 91"/>
                <a:gd name="T54" fmla="*/ 26 w 91"/>
                <a:gd name="T55" fmla="*/ 46 h 91"/>
                <a:gd name="T56" fmla="*/ 46 w 91"/>
                <a:gd name="T57" fmla="*/ 65 h 91"/>
                <a:gd name="T58" fmla="*/ 65 w 91"/>
                <a:gd name="T5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" h="91">
                  <a:moveTo>
                    <a:pt x="91" y="59"/>
                  </a:moveTo>
                  <a:cubicBezTo>
                    <a:pt x="90" y="62"/>
                    <a:pt x="89" y="65"/>
                    <a:pt x="87" y="68"/>
                  </a:cubicBezTo>
                  <a:cubicBezTo>
                    <a:pt x="81" y="66"/>
                    <a:pt x="76" y="68"/>
                    <a:pt x="72" y="73"/>
                  </a:cubicBezTo>
                  <a:cubicBezTo>
                    <a:pt x="68" y="77"/>
                    <a:pt x="67" y="81"/>
                    <a:pt x="69" y="87"/>
                  </a:cubicBezTo>
                  <a:cubicBezTo>
                    <a:pt x="66" y="89"/>
                    <a:pt x="63" y="90"/>
                    <a:pt x="60" y="91"/>
                  </a:cubicBezTo>
                  <a:cubicBezTo>
                    <a:pt x="57" y="86"/>
                    <a:pt x="51" y="82"/>
                    <a:pt x="46" y="82"/>
                  </a:cubicBezTo>
                  <a:cubicBezTo>
                    <a:pt x="40" y="82"/>
                    <a:pt x="34" y="86"/>
                    <a:pt x="31" y="91"/>
                  </a:cubicBezTo>
                  <a:cubicBezTo>
                    <a:pt x="28" y="90"/>
                    <a:pt x="25" y="89"/>
                    <a:pt x="22" y="87"/>
                  </a:cubicBezTo>
                  <a:cubicBezTo>
                    <a:pt x="24" y="81"/>
                    <a:pt x="22" y="77"/>
                    <a:pt x="19" y="73"/>
                  </a:cubicBezTo>
                  <a:cubicBezTo>
                    <a:pt x="14" y="68"/>
                    <a:pt x="10" y="67"/>
                    <a:pt x="4" y="69"/>
                  </a:cubicBezTo>
                  <a:cubicBezTo>
                    <a:pt x="2" y="66"/>
                    <a:pt x="1" y="63"/>
                    <a:pt x="0" y="60"/>
                  </a:cubicBezTo>
                  <a:cubicBezTo>
                    <a:pt x="5" y="57"/>
                    <a:pt x="9" y="51"/>
                    <a:pt x="9" y="46"/>
                  </a:cubicBezTo>
                  <a:cubicBezTo>
                    <a:pt x="9" y="40"/>
                    <a:pt x="5" y="35"/>
                    <a:pt x="0" y="32"/>
                  </a:cubicBezTo>
                  <a:cubicBezTo>
                    <a:pt x="1" y="29"/>
                    <a:pt x="2" y="26"/>
                    <a:pt x="4" y="23"/>
                  </a:cubicBezTo>
                  <a:cubicBezTo>
                    <a:pt x="10" y="25"/>
                    <a:pt x="14" y="23"/>
                    <a:pt x="19" y="19"/>
                  </a:cubicBezTo>
                  <a:cubicBezTo>
                    <a:pt x="22" y="15"/>
                    <a:pt x="24" y="10"/>
                    <a:pt x="22" y="4"/>
                  </a:cubicBezTo>
                  <a:cubicBezTo>
                    <a:pt x="25" y="2"/>
                    <a:pt x="28" y="1"/>
                    <a:pt x="31" y="0"/>
                  </a:cubicBezTo>
                  <a:cubicBezTo>
                    <a:pt x="34" y="5"/>
                    <a:pt x="40" y="9"/>
                    <a:pt x="46" y="9"/>
                  </a:cubicBezTo>
                  <a:cubicBezTo>
                    <a:pt x="51" y="9"/>
                    <a:pt x="57" y="5"/>
                    <a:pt x="60" y="0"/>
                  </a:cubicBezTo>
                  <a:cubicBezTo>
                    <a:pt x="63" y="1"/>
                    <a:pt x="66" y="2"/>
                    <a:pt x="69" y="4"/>
                  </a:cubicBezTo>
                  <a:cubicBezTo>
                    <a:pt x="67" y="10"/>
                    <a:pt x="68" y="15"/>
                    <a:pt x="72" y="19"/>
                  </a:cubicBezTo>
                  <a:cubicBezTo>
                    <a:pt x="76" y="23"/>
                    <a:pt x="81" y="25"/>
                    <a:pt x="87" y="23"/>
                  </a:cubicBezTo>
                  <a:cubicBezTo>
                    <a:pt x="89" y="26"/>
                    <a:pt x="90" y="29"/>
                    <a:pt x="91" y="32"/>
                  </a:cubicBezTo>
                  <a:cubicBezTo>
                    <a:pt x="86" y="35"/>
                    <a:pt x="82" y="40"/>
                    <a:pt x="82" y="46"/>
                  </a:cubicBezTo>
                  <a:cubicBezTo>
                    <a:pt x="82" y="51"/>
                    <a:pt x="86" y="56"/>
                    <a:pt x="91" y="59"/>
                  </a:cubicBezTo>
                  <a:close/>
                  <a:moveTo>
                    <a:pt x="65" y="46"/>
                  </a:moveTo>
                  <a:cubicBezTo>
                    <a:pt x="65" y="35"/>
                    <a:pt x="56" y="26"/>
                    <a:pt x="46" y="26"/>
                  </a:cubicBezTo>
                  <a:cubicBezTo>
                    <a:pt x="35" y="26"/>
                    <a:pt x="26" y="35"/>
                    <a:pt x="26" y="46"/>
                  </a:cubicBezTo>
                  <a:cubicBezTo>
                    <a:pt x="26" y="57"/>
                    <a:pt x="35" y="65"/>
                    <a:pt x="46" y="65"/>
                  </a:cubicBezTo>
                  <a:cubicBezTo>
                    <a:pt x="56" y="65"/>
                    <a:pt x="65" y="57"/>
                    <a:pt x="65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EE0E02F-AAAC-629E-7609-A99DB07A2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9975" y="3240088"/>
              <a:ext cx="379413" cy="381000"/>
            </a:xfrm>
            <a:custGeom>
              <a:avLst/>
              <a:gdLst>
                <a:gd name="T0" fmla="*/ 98 w 101"/>
                <a:gd name="T1" fmla="*/ 36 h 101"/>
                <a:gd name="T2" fmla="*/ 83 w 101"/>
                <a:gd name="T3" fmla="*/ 51 h 101"/>
                <a:gd name="T4" fmla="*/ 66 w 101"/>
                <a:gd name="T5" fmla="*/ 54 h 101"/>
                <a:gd name="T6" fmla="*/ 22 w 101"/>
                <a:gd name="T7" fmla="*/ 98 h 101"/>
                <a:gd name="T8" fmla="*/ 8 w 101"/>
                <a:gd name="T9" fmla="*/ 93 h 101"/>
                <a:gd name="T10" fmla="*/ 3 w 101"/>
                <a:gd name="T11" fmla="*/ 79 h 101"/>
                <a:gd name="T12" fmla="*/ 47 w 101"/>
                <a:gd name="T13" fmla="*/ 35 h 101"/>
                <a:gd name="T14" fmla="*/ 50 w 101"/>
                <a:gd name="T15" fmla="*/ 18 h 101"/>
                <a:gd name="T16" fmla="*/ 65 w 101"/>
                <a:gd name="T17" fmla="*/ 3 h 101"/>
                <a:gd name="T18" fmla="*/ 89 w 101"/>
                <a:gd name="T19" fmla="*/ 12 h 101"/>
                <a:gd name="T20" fmla="*/ 98 w 101"/>
                <a:gd name="T21" fmla="*/ 36 h 101"/>
                <a:gd name="T22" fmla="*/ 49 w 101"/>
                <a:gd name="T23" fmla="*/ 55 h 101"/>
                <a:gd name="T24" fmla="*/ 51 w 101"/>
                <a:gd name="T25" fmla="*/ 46 h 101"/>
                <a:gd name="T26" fmla="*/ 42 w 101"/>
                <a:gd name="T27" fmla="*/ 47 h 101"/>
                <a:gd name="T28" fmla="*/ 40 w 101"/>
                <a:gd name="T29" fmla="*/ 56 h 101"/>
                <a:gd name="T30" fmla="*/ 49 w 101"/>
                <a:gd name="T31" fmla="*/ 55 h 101"/>
                <a:gd name="T32" fmla="*/ 94 w 101"/>
                <a:gd name="T33" fmla="*/ 32 h 101"/>
                <a:gd name="T34" fmla="*/ 85 w 101"/>
                <a:gd name="T35" fmla="*/ 16 h 101"/>
                <a:gd name="T36" fmla="*/ 69 w 101"/>
                <a:gd name="T37" fmla="*/ 7 h 101"/>
                <a:gd name="T38" fmla="*/ 77 w 101"/>
                <a:gd name="T39" fmla="*/ 24 h 101"/>
                <a:gd name="T40" fmla="*/ 94 w 101"/>
                <a:gd name="T41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01">
                  <a:moveTo>
                    <a:pt x="98" y="36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1" y="53"/>
                    <a:pt x="73" y="55"/>
                    <a:pt x="66" y="5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101"/>
                    <a:pt x="13" y="98"/>
                    <a:pt x="8" y="93"/>
                  </a:cubicBezTo>
                  <a:cubicBezTo>
                    <a:pt x="2" y="88"/>
                    <a:pt x="0" y="82"/>
                    <a:pt x="3" y="79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28"/>
                    <a:pt x="48" y="20"/>
                    <a:pt x="50" y="18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8" y="0"/>
                    <a:pt x="80" y="3"/>
                    <a:pt x="89" y="12"/>
                  </a:cubicBezTo>
                  <a:cubicBezTo>
                    <a:pt x="98" y="21"/>
                    <a:pt x="101" y="33"/>
                    <a:pt x="98" y="36"/>
                  </a:cubicBezTo>
                  <a:close/>
                  <a:moveTo>
                    <a:pt x="49" y="55"/>
                  </a:moveTo>
                  <a:cubicBezTo>
                    <a:pt x="52" y="52"/>
                    <a:pt x="53" y="48"/>
                    <a:pt x="51" y="46"/>
                  </a:cubicBezTo>
                  <a:cubicBezTo>
                    <a:pt x="49" y="44"/>
                    <a:pt x="45" y="45"/>
                    <a:pt x="42" y="47"/>
                  </a:cubicBezTo>
                  <a:cubicBezTo>
                    <a:pt x="39" y="50"/>
                    <a:pt x="38" y="54"/>
                    <a:pt x="40" y="56"/>
                  </a:cubicBezTo>
                  <a:cubicBezTo>
                    <a:pt x="42" y="58"/>
                    <a:pt x="46" y="57"/>
                    <a:pt x="49" y="55"/>
                  </a:cubicBezTo>
                  <a:close/>
                  <a:moveTo>
                    <a:pt x="94" y="32"/>
                  </a:moveTo>
                  <a:cubicBezTo>
                    <a:pt x="94" y="32"/>
                    <a:pt x="92" y="23"/>
                    <a:pt x="85" y="16"/>
                  </a:cubicBezTo>
                  <a:cubicBezTo>
                    <a:pt x="78" y="9"/>
                    <a:pt x="69" y="7"/>
                    <a:pt x="69" y="7"/>
                  </a:cubicBezTo>
                  <a:cubicBezTo>
                    <a:pt x="68" y="8"/>
                    <a:pt x="70" y="17"/>
                    <a:pt x="77" y="24"/>
                  </a:cubicBezTo>
                  <a:cubicBezTo>
                    <a:pt x="84" y="31"/>
                    <a:pt x="93" y="33"/>
                    <a:pt x="9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F3E6A64-93F2-F2E0-AA81-CB57E5BE3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438" y="3244851"/>
              <a:ext cx="365125" cy="371475"/>
            </a:xfrm>
            <a:custGeom>
              <a:avLst/>
              <a:gdLst>
                <a:gd name="T0" fmla="*/ 55 w 97"/>
                <a:gd name="T1" fmla="*/ 80 h 99"/>
                <a:gd name="T2" fmla="*/ 72 w 97"/>
                <a:gd name="T3" fmla="*/ 89 h 99"/>
                <a:gd name="T4" fmla="*/ 48 w 97"/>
                <a:gd name="T5" fmla="*/ 99 h 99"/>
                <a:gd name="T6" fmla="*/ 24 w 97"/>
                <a:gd name="T7" fmla="*/ 89 h 99"/>
                <a:gd name="T8" fmla="*/ 42 w 97"/>
                <a:gd name="T9" fmla="*/ 80 h 99"/>
                <a:gd name="T10" fmla="*/ 42 w 97"/>
                <a:gd name="T11" fmla="*/ 73 h 99"/>
                <a:gd name="T12" fmla="*/ 26 w 97"/>
                <a:gd name="T13" fmla="*/ 54 h 99"/>
                <a:gd name="T14" fmla="*/ 0 w 97"/>
                <a:gd name="T15" fmla="*/ 14 h 99"/>
                <a:gd name="T16" fmla="*/ 4 w 97"/>
                <a:gd name="T17" fmla="*/ 10 h 99"/>
                <a:gd name="T18" fmla="*/ 22 w 97"/>
                <a:gd name="T19" fmla="*/ 10 h 99"/>
                <a:gd name="T20" fmla="*/ 48 w 97"/>
                <a:gd name="T21" fmla="*/ 0 h 99"/>
                <a:gd name="T22" fmla="*/ 75 w 97"/>
                <a:gd name="T23" fmla="*/ 10 h 99"/>
                <a:gd name="T24" fmla="*/ 93 w 97"/>
                <a:gd name="T25" fmla="*/ 10 h 99"/>
                <a:gd name="T26" fmla="*/ 97 w 97"/>
                <a:gd name="T27" fmla="*/ 14 h 99"/>
                <a:gd name="T28" fmla="*/ 70 w 97"/>
                <a:gd name="T29" fmla="*/ 54 h 99"/>
                <a:gd name="T30" fmla="*/ 55 w 97"/>
                <a:gd name="T31" fmla="*/ 73 h 99"/>
                <a:gd name="T32" fmla="*/ 55 w 97"/>
                <a:gd name="T33" fmla="*/ 80 h 99"/>
                <a:gd name="T34" fmla="*/ 27 w 97"/>
                <a:gd name="T35" fmla="*/ 46 h 99"/>
                <a:gd name="T36" fmla="*/ 21 w 97"/>
                <a:gd name="T37" fmla="*/ 17 h 99"/>
                <a:gd name="T38" fmla="*/ 7 w 97"/>
                <a:gd name="T39" fmla="*/ 17 h 99"/>
                <a:gd name="T40" fmla="*/ 27 w 97"/>
                <a:gd name="T41" fmla="*/ 46 h 99"/>
                <a:gd name="T42" fmla="*/ 28 w 97"/>
                <a:gd name="T43" fmla="*/ 15 h 99"/>
                <a:gd name="T44" fmla="*/ 48 w 97"/>
                <a:gd name="T45" fmla="*/ 23 h 99"/>
                <a:gd name="T46" fmla="*/ 69 w 97"/>
                <a:gd name="T47" fmla="*/ 15 h 99"/>
                <a:gd name="T48" fmla="*/ 48 w 97"/>
                <a:gd name="T49" fmla="*/ 7 h 99"/>
                <a:gd name="T50" fmla="*/ 28 w 97"/>
                <a:gd name="T51" fmla="*/ 15 h 99"/>
                <a:gd name="T52" fmla="*/ 89 w 97"/>
                <a:gd name="T53" fmla="*/ 17 h 99"/>
                <a:gd name="T54" fmla="*/ 75 w 97"/>
                <a:gd name="T55" fmla="*/ 17 h 99"/>
                <a:gd name="T56" fmla="*/ 70 w 97"/>
                <a:gd name="T57" fmla="*/ 46 h 99"/>
                <a:gd name="T58" fmla="*/ 89 w 97"/>
                <a:gd name="T59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99">
                  <a:moveTo>
                    <a:pt x="55" y="80"/>
                  </a:moveTo>
                  <a:cubicBezTo>
                    <a:pt x="65" y="81"/>
                    <a:pt x="72" y="85"/>
                    <a:pt x="72" y="89"/>
                  </a:cubicBezTo>
                  <a:cubicBezTo>
                    <a:pt x="72" y="95"/>
                    <a:pt x="62" y="99"/>
                    <a:pt x="48" y="99"/>
                  </a:cubicBezTo>
                  <a:cubicBezTo>
                    <a:pt x="35" y="99"/>
                    <a:pt x="24" y="95"/>
                    <a:pt x="24" y="89"/>
                  </a:cubicBezTo>
                  <a:cubicBezTo>
                    <a:pt x="24" y="85"/>
                    <a:pt x="32" y="81"/>
                    <a:pt x="42" y="80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2" y="65"/>
                    <a:pt x="36" y="61"/>
                    <a:pt x="26" y="54"/>
                  </a:cubicBezTo>
                  <a:cubicBezTo>
                    <a:pt x="15" y="47"/>
                    <a:pt x="0" y="37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5" y="5"/>
                    <a:pt x="32" y="0"/>
                    <a:pt x="48" y="0"/>
                  </a:cubicBezTo>
                  <a:cubicBezTo>
                    <a:pt x="64" y="0"/>
                    <a:pt x="72" y="5"/>
                    <a:pt x="7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5" y="10"/>
                    <a:pt x="97" y="11"/>
                    <a:pt x="97" y="14"/>
                  </a:cubicBezTo>
                  <a:cubicBezTo>
                    <a:pt x="97" y="37"/>
                    <a:pt x="82" y="47"/>
                    <a:pt x="70" y="54"/>
                  </a:cubicBezTo>
                  <a:cubicBezTo>
                    <a:pt x="61" y="61"/>
                    <a:pt x="55" y="65"/>
                    <a:pt x="55" y="73"/>
                  </a:cubicBezTo>
                  <a:lnTo>
                    <a:pt x="55" y="80"/>
                  </a:lnTo>
                  <a:close/>
                  <a:moveTo>
                    <a:pt x="27" y="46"/>
                  </a:moveTo>
                  <a:cubicBezTo>
                    <a:pt x="24" y="39"/>
                    <a:pt x="21" y="30"/>
                    <a:pt x="21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9" y="32"/>
                    <a:pt x="18" y="39"/>
                    <a:pt x="27" y="46"/>
                  </a:cubicBezTo>
                  <a:close/>
                  <a:moveTo>
                    <a:pt x="28" y="15"/>
                  </a:moveTo>
                  <a:cubicBezTo>
                    <a:pt x="28" y="17"/>
                    <a:pt x="34" y="23"/>
                    <a:pt x="48" y="23"/>
                  </a:cubicBezTo>
                  <a:cubicBezTo>
                    <a:pt x="63" y="23"/>
                    <a:pt x="69" y="17"/>
                    <a:pt x="69" y="15"/>
                  </a:cubicBezTo>
                  <a:cubicBezTo>
                    <a:pt x="69" y="13"/>
                    <a:pt x="63" y="7"/>
                    <a:pt x="48" y="7"/>
                  </a:cubicBezTo>
                  <a:cubicBezTo>
                    <a:pt x="34" y="7"/>
                    <a:pt x="28" y="13"/>
                    <a:pt x="28" y="15"/>
                  </a:cubicBezTo>
                  <a:close/>
                  <a:moveTo>
                    <a:pt x="89" y="17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5" y="30"/>
                    <a:pt x="73" y="39"/>
                    <a:pt x="70" y="46"/>
                  </a:cubicBezTo>
                  <a:cubicBezTo>
                    <a:pt x="79" y="39"/>
                    <a:pt x="88" y="32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ECD1AF8-E507-BF72-1B10-CFC9F2ED1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4263" y="3225801"/>
              <a:ext cx="404813" cy="409575"/>
            </a:xfrm>
            <a:custGeom>
              <a:avLst/>
              <a:gdLst>
                <a:gd name="T0" fmla="*/ 87 w 108"/>
                <a:gd name="T1" fmla="*/ 41 h 109"/>
                <a:gd name="T2" fmla="*/ 89 w 108"/>
                <a:gd name="T3" fmla="*/ 44 h 109"/>
                <a:gd name="T4" fmla="*/ 90 w 108"/>
                <a:gd name="T5" fmla="*/ 50 h 109"/>
                <a:gd name="T6" fmla="*/ 85 w 108"/>
                <a:gd name="T7" fmla="*/ 67 h 109"/>
                <a:gd name="T8" fmla="*/ 81 w 108"/>
                <a:gd name="T9" fmla="*/ 72 h 109"/>
                <a:gd name="T10" fmla="*/ 31 w 108"/>
                <a:gd name="T11" fmla="*/ 107 h 109"/>
                <a:gd name="T12" fmla="*/ 24 w 108"/>
                <a:gd name="T13" fmla="*/ 107 h 109"/>
                <a:gd name="T14" fmla="*/ 1 w 108"/>
                <a:gd name="T15" fmla="*/ 74 h 109"/>
                <a:gd name="T16" fmla="*/ 3 w 108"/>
                <a:gd name="T17" fmla="*/ 66 h 109"/>
                <a:gd name="T18" fmla="*/ 53 w 108"/>
                <a:gd name="T19" fmla="*/ 31 h 109"/>
                <a:gd name="T20" fmla="*/ 59 w 108"/>
                <a:gd name="T21" fmla="*/ 29 h 109"/>
                <a:gd name="T22" fmla="*/ 76 w 108"/>
                <a:gd name="T23" fmla="*/ 29 h 109"/>
                <a:gd name="T24" fmla="*/ 81 w 108"/>
                <a:gd name="T25" fmla="*/ 31 h 109"/>
                <a:gd name="T26" fmla="*/ 84 w 108"/>
                <a:gd name="T27" fmla="*/ 36 h 109"/>
                <a:gd name="T28" fmla="*/ 96 w 108"/>
                <a:gd name="T29" fmla="*/ 5 h 109"/>
                <a:gd name="T30" fmla="*/ 98 w 108"/>
                <a:gd name="T31" fmla="*/ 1 h 109"/>
                <a:gd name="T32" fmla="*/ 102 w 108"/>
                <a:gd name="T33" fmla="*/ 3 h 109"/>
                <a:gd name="T34" fmla="*/ 87 w 108"/>
                <a:gd name="T35" fmla="*/ 41 h 109"/>
                <a:gd name="T36" fmla="*/ 83 w 108"/>
                <a:gd name="T37" fmla="*/ 45 h 109"/>
                <a:gd name="T38" fmla="*/ 79 w 108"/>
                <a:gd name="T39" fmla="*/ 47 h 109"/>
                <a:gd name="T40" fmla="*/ 78 w 108"/>
                <a:gd name="T41" fmla="*/ 47 h 109"/>
                <a:gd name="T42" fmla="*/ 75 w 108"/>
                <a:gd name="T43" fmla="*/ 45 h 109"/>
                <a:gd name="T44" fmla="*/ 76 w 108"/>
                <a:gd name="T45" fmla="*/ 40 h 109"/>
                <a:gd name="T46" fmla="*/ 79 w 108"/>
                <a:gd name="T47" fmla="*/ 39 h 109"/>
                <a:gd name="T48" fmla="*/ 69 w 108"/>
                <a:gd name="T49" fmla="*/ 39 h 109"/>
                <a:gd name="T50" fmla="*/ 67 w 108"/>
                <a:gd name="T51" fmla="*/ 51 h 109"/>
                <a:gd name="T52" fmla="*/ 79 w 108"/>
                <a:gd name="T53" fmla="*/ 53 h 109"/>
                <a:gd name="T54" fmla="*/ 83 w 108"/>
                <a:gd name="T55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8" h="109">
                  <a:moveTo>
                    <a:pt x="87" y="41"/>
                  </a:moveTo>
                  <a:cubicBezTo>
                    <a:pt x="89" y="44"/>
                    <a:pt x="89" y="44"/>
                    <a:pt x="89" y="44"/>
                  </a:cubicBezTo>
                  <a:cubicBezTo>
                    <a:pt x="90" y="45"/>
                    <a:pt x="91" y="48"/>
                    <a:pt x="90" y="50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4" y="68"/>
                    <a:pt x="83" y="70"/>
                    <a:pt x="81" y="72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29" y="109"/>
                    <a:pt x="26" y="109"/>
                    <a:pt x="24" y="107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1"/>
                    <a:pt x="0" y="68"/>
                    <a:pt x="3" y="6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0"/>
                    <a:pt x="57" y="29"/>
                    <a:pt x="59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29"/>
                    <a:pt x="80" y="30"/>
                    <a:pt x="81" y="31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91" y="30"/>
                    <a:pt x="101" y="19"/>
                    <a:pt x="96" y="5"/>
                  </a:cubicBezTo>
                  <a:cubicBezTo>
                    <a:pt x="96" y="3"/>
                    <a:pt x="97" y="1"/>
                    <a:pt x="98" y="1"/>
                  </a:cubicBezTo>
                  <a:cubicBezTo>
                    <a:pt x="100" y="0"/>
                    <a:pt x="102" y="1"/>
                    <a:pt x="102" y="3"/>
                  </a:cubicBezTo>
                  <a:cubicBezTo>
                    <a:pt x="108" y="20"/>
                    <a:pt x="98" y="33"/>
                    <a:pt x="87" y="41"/>
                  </a:cubicBezTo>
                  <a:close/>
                  <a:moveTo>
                    <a:pt x="83" y="45"/>
                  </a:moveTo>
                  <a:cubicBezTo>
                    <a:pt x="81" y="45"/>
                    <a:pt x="80" y="46"/>
                    <a:pt x="79" y="47"/>
                  </a:cubicBezTo>
                  <a:cubicBezTo>
                    <a:pt x="79" y="47"/>
                    <a:pt x="78" y="47"/>
                    <a:pt x="78" y="47"/>
                  </a:cubicBezTo>
                  <a:cubicBezTo>
                    <a:pt x="77" y="47"/>
                    <a:pt x="75" y="46"/>
                    <a:pt x="75" y="45"/>
                  </a:cubicBezTo>
                  <a:cubicBezTo>
                    <a:pt x="74" y="43"/>
                    <a:pt x="75" y="41"/>
                    <a:pt x="76" y="40"/>
                  </a:cubicBezTo>
                  <a:cubicBezTo>
                    <a:pt x="77" y="40"/>
                    <a:pt x="78" y="40"/>
                    <a:pt x="79" y="39"/>
                  </a:cubicBezTo>
                  <a:cubicBezTo>
                    <a:pt x="76" y="37"/>
                    <a:pt x="72" y="37"/>
                    <a:pt x="69" y="39"/>
                  </a:cubicBezTo>
                  <a:cubicBezTo>
                    <a:pt x="65" y="42"/>
                    <a:pt x="64" y="47"/>
                    <a:pt x="67" y="51"/>
                  </a:cubicBezTo>
                  <a:cubicBezTo>
                    <a:pt x="70" y="55"/>
                    <a:pt x="75" y="56"/>
                    <a:pt x="79" y="53"/>
                  </a:cubicBezTo>
                  <a:cubicBezTo>
                    <a:pt x="82" y="51"/>
                    <a:pt x="83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938DD24-1025-D712-72B9-23C342B2A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2438" y="3267076"/>
              <a:ext cx="404813" cy="327025"/>
            </a:xfrm>
            <a:custGeom>
              <a:avLst/>
              <a:gdLst>
                <a:gd name="T0" fmla="*/ 108 w 108"/>
                <a:gd name="T1" fmla="*/ 27 h 87"/>
                <a:gd name="T2" fmla="*/ 108 w 108"/>
                <a:gd name="T3" fmla="*/ 76 h 87"/>
                <a:gd name="T4" fmla="*/ 98 w 108"/>
                <a:gd name="T5" fmla="*/ 87 h 87"/>
                <a:gd name="T6" fmla="*/ 11 w 108"/>
                <a:gd name="T7" fmla="*/ 87 h 87"/>
                <a:gd name="T8" fmla="*/ 0 w 108"/>
                <a:gd name="T9" fmla="*/ 76 h 87"/>
                <a:gd name="T10" fmla="*/ 0 w 108"/>
                <a:gd name="T11" fmla="*/ 27 h 87"/>
                <a:gd name="T12" fmla="*/ 11 w 108"/>
                <a:gd name="T13" fmla="*/ 17 h 87"/>
                <a:gd name="T14" fmla="*/ 24 w 108"/>
                <a:gd name="T15" fmla="*/ 17 h 87"/>
                <a:gd name="T16" fmla="*/ 28 w 108"/>
                <a:gd name="T17" fmla="*/ 13 h 87"/>
                <a:gd name="T18" fmla="*/ 32 w 108"/>
                <a:gd name="T19" fmla="*/ 3 h 87"/>
                <a:gd name="T20" fmla="*/ 36 w 108"/>
                <a:gd name="T21" fmla="*/ 0 h 87"/>
                <a:gd name="T22" fmla="*/ 73 w 108"/>
                <a:gd name="T23" fmla="*/ 0 h 87"/>
                <a:gd name="T24" fmla="*/ 77 w 108"/>
                <a:gd name="T25" fmla="*/ 3 h 87"/>
                <a:gd name="T26" fmla="*/ 81 w 108"/>
                <a:gd name="T27" fmla="*/ 13 h 87"/>
                <a:gd name="T28" fmla="*/ 85 w 108"/>
                <a:gd name="T29" fmla="*/ 17 h 87"/>
                <a:gd name="T30" fmla="*/ 98 w 108"/>
                <a:gd name="T31" fmla="*/ 17 h 87"/>
                <a:gd name="T32" fmla="*/ 108 w 108"/>
                <a:gd name="T33" fmla="*/ 27 h 87"/>
                <a:gd name="T34" fmla="*/ 81 w 108"/>
                <a:gd name="T35" fmla="*/ 49 h 87"/>
                <a:gd name="T36" fmla="*/ 54 w 108"/>
                <a:gd name="T37" fmla="*/ 22 h 87"/>
                <a:gd name="T38" fmla="*/ 27 w 108"/>
                <a:gd name="T39" fmla="*/ 49 h 87"/>
                <a:gd name="T40" fmla="*/ 54 w 108"/>
                <a:gd name="T41" fmla="*/ 76 h 87"/>
                <a:gd name="T42" fmla="*/ 81 w 108"/>
                <a:gd name="T43" fmla="*/ 49 h 87"/>
                <a:gd name="T44" fmla="*/ 71 w 108"/>
                <a:gd name="T45" fmla="*/ 49 h 87"/>
                <a:gd name="T46" fmla="*/ 54 w 108"/>
                <a:gd name="T47" fmla="*/ 65 h 87"/>
                <a:gd name="T48" fmla="*/ 38 w 108"/>
                <a:gd name="T49" fmla="*/ 49 h 87"/>
                <a:gd name="T50" fmla="*/ 54 w 108"/>
                <a:gd name="T51" fmla="*/ 33 h 87"/>
                <a:gd name="T52" fmla="*/ 71 w 108"/>
                <a:gd name="T53" fmla="*/ 49 h 87"/>
                <a:gd name="T54" fmla="*/ 98 w 108"/>
                <a:gd name="T55" fmla="*/ 31 h 87"/>
                <a:gd name="T56" fmla="*/ 94 w 108"/>
                <a:gd name="T57" fmla="*/ 27 h 87"/>
                <a:gd name="T58" fmla="*/ 90 w 108"/>
                <a:gd name="T59" fmla="*/ 31 h 87"/>
                <a:gd name="T60" fmla="*/ 94 w 108"/>
                <a:gd name="T61" fmla="*/ 35 h 87"/>
                <a:gd name="T62" fmla="*/ 98 w 108"/>
                <a:gd name="T63" fmla="*/ 3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87">
                  <a:moveTo>
                    <a:pt x="108" y="27"/>
                  </a:moveTo>
                  <a:cubicBezTo>
                    <a:pt x="108" y="76"/>
                    <a:pt x="108" y="76"/>
                    <a:pt x="108" y="76"/>
                  </a:cubicBezTo>
                  <a:cubicBezTo>
                    <a:pt x="108" y="82"/>
                    <a:pt x="104" y="87"/>
                    <a:pt x="98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7"/>
                    <a:pt x="0" y="82"/>
                    <a:pt x="0" y="7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1"/>
                    <a:pt x="5" y="17"/>
                    <a:pt x="11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17"/>
                    <a:pt x="28" y="15"/>
                    <a:pt x="28" y="1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7" y="2"/>
                    <a:pt x="77" y="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5"/>
                    <a:pt x="83" y="17"/>
                    <a:pt x="85" y="1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4" y="17"/>
                    <a:pt x="108" y="21"/>
                    <a:pt x="108" y="27"/>
                  </a:cubicBezTo>
                  <a:close/>
                  <a:moveTo>
                    <a:pt x="81" y="49"/>
                  </a:moveTo>
                  <a:cubicBezTo>
                    <a:pt x="81" y="34"/>
                    <a:pt x="69" y="22"/>
                    <a:pt x="54" y="22"/>
                  </a:cubicBezTo>
                  <a:cubicBezTo>
                    <a:pt x="39" y="22"/>
                    <a:pt x="27" y="34"/>
                    <a:pt x="27" y="49"/>
                  </a:cubicBezTo>
                  <a:cubicBezTo>
                    <a:pt x="27" y="64"/>
                    <a:pt x="39" y="76"/>
                    <a:pt x="54" y="76"/>
                  </a:cubicBezTo>
                  <a:cubicBezTo>
                    <a:pt x="69" y="76"/>
                    <a:pt x="81" y="64"/>
                    <a:pt x="81" y="49"/>
                  </a:cubicBezTo>
                  <a:close/>
                  <a:moveTo>
                    <a:pt x="71" y="49"/>
                  </a:moveTo>
                  <a:cubicBezTo>
                    <a:pt x="71" y="58"/>
                    <a:pt x="63" y="65"/>
                    <a:pt x="54" y="65"/>
                  </a:cubicBezTo>
                  <a:cubicBezTo>
                    <a:pt x="46" y="65"/>
                    <a:pt x="38" y="58"/>
                    <a:pt x="38" y="49"/>
                  </a:cubicBezTo>
                  <a:cubicBezTo>
                    <a:pt x="38" y="40"/>
                    <a:pt x="46" y="33"/>
                    <a:pt x="54" y="33"/>
                  </a:cubicBezTo>
                  <a:cubicBezTo>
                    <a:pt x="63" y="33"/>
                    <a:pt x="71" y="40"/>
                    <a:pt x="71" y="49"/>
                  </a:cubicBezTo>
                  <a:close/>
                  <a:moveTo>
                    <a:pt x="98" y="31"/>
                  </a:moveTo>
                  <a:cubicBezTo>
                    <a:pt x="98" y="29"/>
                    <a:pt x="96" y="27"/>
                    <a:pt x="94" y="27"/>
                  </a:cubicBezTo>
                  <a:cubicBezTo>
                    <a:pt x="92" y="27"/>
                    <a:pt x="90" y="29"/>
                    <a:pt x="90" y="31"/>
                  </a:cubicBezTo>
                  <a:cubicBezTo>
                    <a:pt x="90" y="33"/>
                    <a:pt x="92" y="35"/>
                    <a:pt x="94" y="35"/>
                  </a:cubicBezTo>
                  <a:cubicBezTo>
                    <a:pt x="96" y="35"/>
                    <a:pt x="98" y="33"/>
                    <a:pt x="9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CD4250D-3673-A442-209D-562D5FFFA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263901"/>
              <a:ext cx="349250" cy="349250"/>
            </a:xfrm>
            <a:custGeom>
              <a:avLst/>
              <a:gdLst>
                <a:gd name="T0" fmla="*/ 64 w 93"/>
                <a:gd name="T1" fmla="*/ 0 h 93"/>
                <a:gd name="T2" fmla="*/ 75 w 93"/>
                <a:gd name="T3" fmla="*/ 8 h 93"/>
                <a:gd name="T4" fmla="*/ 75 w 93"/>
                <a:gd name="T5" fmla="*/ 75 h 93"/>
                <a:gd name="T6" fmla="*/ 8 w 93"/>
                <a:gd name="T7" fmla="*/ 75 h 93"/>
                <a:gd name="T8" fmla="*/ 0 w 93"/>
                <a:gd name="T9" fmla="*/ 65 h 93"/>
                <a:gd name="T10" fmla="*/ 56 w 93"/>
                <a:gd name="T11" fmla="*/ 57 h 93"/>
                <a:gd name="T12" fmla="*/ 64 w 93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64" y="0"/>
                  </a:moveTo>
                  <a:cubicBezTo>
                    <a:pt x="68" y="2"/>
                    <a:pt x="71" y="5"/>
                    <a:pt x="75" y="8"/>
                  </a:cubicBezTo>
                  <a:cubicBezTo>
                    <a:pt x="93" y="27"/>
                    <a:pt x="93" y="56"/>
                    <a:pt x="75" y="75"/>
                  </a:cubicBezTo>
                  <a:cubicBezTo>
                    <a:pt x="56" y="93"/>
                    <a:pt x="26" y="93"/>
                    <a:pt x="8" y="75"/>
                  </a:cubicBezTo>
                  <a:cubicBezTo>
                    <a:pt x="5" y="72"/>
                    <a:pt x="2" y="68"/>
                    <a:pt x="0" y="65"/>
                  </a:cubicBezTo>
                  <a:cubicBezTo>
                    <a:pt x="18" y="75"/>
                    <a:pt x="41" y="72"/>
                    <a:pt x="56" y="57"/>
                  </a:cubicBezTo>
                  <a:cubicBezTo>
                    <a:pt x="72" y="41"/>
                    <a:pt x="74" y="1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E3253ED-339E-E56B-C412-BD5199921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3075" y="3263901"/>
              <a:ext cx="415925" cy="323850"/>
            </a:xfrm>
            <a:custGeom>
              <a:avLst/>
              <a:gdLst>
                <a:gd name="T0" fmla="*/ 103 w 111"/>
                <a:gd name="T1" fmla="*/ 44 h 86"/>
                <a:gd name="T2" fmla="*/ 80 w 111"/>
                <a:gd name="T3" fmla="*/ 46 h 86"/>
                <a:gd name="T4" fmla="*/ 84 w 111"/>
                <a:gd name="T5" fmla="*/ 67 h 86"/>
                <a:gd name="T6" fmla="*/ 43 w 111"/>
                <a:gd name="T7" fmla="*/ 86 h 86"/>
                <a:gd name="T8" fmla="*/ 1 w 111"/>
                <a:gd name="T9" fmla="*/ 48 h 86"/>
                <a:gd name="T10" fmla="*/ 36 w 111"/>
                <a:gd name="T11" fmla="*/ 6 h 86"/>
                <a:gd name="T12" fmla="*/ 94 w 111"/>
                <a:gd name="T13" fmla="*/ 15 h 86"/>
                <a:gd name="T14" fmla="*/ 103 w 111"/>
                <a:gd name="T15" fmla="*/ 44 h 86"/>
                <a:gd name="T16" fmla="*/ 68 w 111"/>
                <a:gd name="T17" fmla="*/ 57 h 86"/>
                <a:gd name="T18" fmla="*/ 60 w 111"/>
                <a:gd name="T19" fmla="*/ 49 h 86"/>
                <a:gd name="T20" fmla="*/ 51 w 111"/>
                <a:gd name="T21" fmla="*/ 57 h 86"/>
                <a:gd name="T22" fmla="*/ 60 w 111"/>
                <a:gd name="T23" fmla="*/ 65 h 86"/>
                <a:gd name="T24" fmla="*/ 68 w 111"/>
                <a:gd name="T25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86">
                  <a:moveTo>
                    <a:pt x="103" y="44"/>
                  </a:moveTo>
                  <a:cubicBezTo>
                    <a:pt x="98" y="45"/>
                    <a:pt x="90" y="36"/>
                    <a:pt x="80" y="46"/>
                  </a:cubicBezTo>
                  <a:cubicBezTo>
                    <a:pt x="72" y="55"/>
                    <a:pt x="84" y="63"/>
                    <a:pt x="84" y="67"/>
                  </a:cubicBezTo>
                  <a:cubicBezTo>
                    <a:pt x="84" y="71"/>
                    <a:pt x="73" y="86"/>
                    <a:pt x="43" y="86"/>
                  </a:cubicBezTo>
                  <a:cubicBezTo>
                    <a:pt x="16" y="86"/>
                    <a:pt x="0" y="68"/>
                    <a:pt x="1" y="48"/>
                  </a:cubicBezTo>
                  <a:cubicBezTo>
                    <a:pt x="3" y="31"/>
                    <a:pt x="19" y="12"/>
                    <a:pt x="36" y="6"/>
                  </a:cubicBezTo>
                  <a:cubicBezTo>
                    <a:pt x="58" y="0"/>
                    <a:pt x="77" y="4"/>
                    <a:pt x="94" y="15"/>
                  </a:cubicBezTo>
                  <a:cubicBezTo>
                    <a:pt x="111" y="27"/>
                    <a:pt x="108" y="42"/>
                    <a:pt x="103" y="44"/>
                  </a:cubicBezTo>
                  <a:close/>
                  <a:moveTo>
                    <a:pt x="68" y="57"/>
                  </a:moveTo>
                  <a:cubicBezTo>
                    <a:pt x="68" y="53"/>
                    <a:pt x="64" y="49"/>
                    <a:pt x="60" y="49"/>
                  </a:cubicBezTo>
                  <a:cubicBezTo>
                    <a:pt x="55" y="49"/>
                    <a:pt x="51" y="53"/>
                    <a:pt x="51" y="57"/>
                  </a:cubicBezTo>
                  <a:cubicBezTo>
                    <a:pt x="51" y="62"/>
                    <a:pt x="55" y="65"/>
                    <a:pt x="60" y="65"/>
                  </a:cubicBezTo>
                  <a:cubicBezTo>
                    <a:pt x="64" y="65"/>
                    <a:pt x="68" y="62"/>
                    <a:pt x="6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C2D1F28-0A51-1EE5-DAC8-AE2C784D8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38" y="3248026"/>
              <a:ext cx="406400" cy="342900"/>
            </a:xfrm>
            <a:custGeom>
              <a:avLst/>
              <a:gdLst>
                <a:gd name="T0" fmla="*/ 102 w 108"/>
                <a:gd name="T1" fmla="*/ 16 h 91"/>
                <a:gd name="T2" fmla="*/ 63 w 108"/>
                <a:gd name="T3" fmla="*/ 68 h 91"/>
                <a:gd name="T4" fmla="*/ 21 w 108"/>
                <a:gd name="T5" fmla="*/ 68 h 91"/>
                <a:gd name="T6" fmla="*/ 9 w 108"/>
                <a:gd name="T7" fmla="*/ 87 h 91"/>
                <a:gd name="T8" fmla="*/ 1 w 108"/>
                <a:gd name="T9" fmla="*/ 83 h 91"/>
                <a:gd name="T10" fmla="*/ 74 w 108"/>
                <a:gd name="T11" fmla="*/ 25 h 91"/>
                <a:gd name="T12" fmla="*/ 8 w 108"/>
                <a:gd name="T13" fmla="*/ 55 h 91"/>
                <a:gd name="T14" fmla="*/ 26 w 108"/>
                <a:gd name="T15" fmla="*/ 17 h 91"/>
                <a:gd name="T16" fmla="*/ 102 w 108"/>
                <a:gd name="T17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1">
                  <a:moveTo>
                    <a:pt x="102" y="16"/>
                  </a:moveTo>
                  <a:cubicBezTo>
                    <a:pt x="78" y="29"/>
                    <a:pt x="80" y="56"/>
                    <a:pt x="63" y="68"/>
                  </a:cubicBezTo>
                  <a:cubicBezTo>
                    <a:pt x="50" y="77"/>
                    <a:pt x="32" y="72"/>
                    <a:pt x="21" y="68"/>
                  </a:cubicBezTo>
                  <a:cubicBezTo>
                    <a:pt x="21" y="68"/>
                    <a:pt x="14" y="76"/>
                    <a:pt x="9" y="87"/>
                  </a:cubicBezTo>
                  <a:cubicBezTo>
                    <a:pt x="7" y="91"/>
                    <a:pt x="0" y="87"/>
                    <a:pt x="1" y="83"/>
                  </a:cubicBezTo>
                  <a:cubicBezTo>
                    <a:pt x="18" y="45"/>
                    <a:pt x="74" y="25"/>
                    <a:pt x="74" y="25"/>
                  </a:cubicBezTo>
                  <a:cubicBezTo>
                    <a:pt x="74" y="25"/>
                    <a:pt x="34" y="24"/>
                    <a:pt x="8" y="55"/>
                  </a:cubicBezTo>
                  <a:cubicBezTo>
                    <a:pt x="7" y="48"/>
                    <a:pt x="6" y="29"/>
                    <a:pt x="26" y="17"/>
                  </a:cubicBezTo>
                  <a:cubicBezTo>
                    <a:pt x="55" y="0"/>
                    <a:pt x="108" y="13"/>
                    <a:pt x="10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BD485ED-D325-2A9D-753E-DAF93718C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3240088"/>
              <a:ext cx="285750" cy="392113"/>
            </a:xfrm>
            <a:custGeom>
              <a:avLst/>
              <a:gdLst>
                <a:gd name="T0" fmla="*/ 60 w 76"/>
                <a:gd name="T1" fmla="*/ 51 h 104"/>
                <a:gd name="T2" fmla="*/ 57 w 76"/>
                <a:gd name="T3" fmla="*/ 51 h 104"/>
                <a:gd name="T4" fmla="*/ 43 w 76"/>
                <a:gd name="T5" fmla="*/ 24 h 104"/>
                <a:gd name="T6" fmla="*/ 43 w 76"/>
                <a:gd name="T7" fmla="*/ 82 h 104"/>
                <a:gd name="T8" fmla="*/ 28 w 76"/>
                <a:gd name="T9" fmla="*/ 100 h 104"/>
                <a:gd name="T10" fmla="*/ 3 w 76"/>
                <a:gd name="T11" fmla="*/ 92 h 104"/>
                <a:gd name="T12" fmla="*/ 17 w 76"/>
                <a:gd name="T13" fmla="*/ 71 h 104"/>
                <a:gd name="T14" fmla="*/ 34 w 76"/>
                <a:gd name="T15" fmla="*/ 70 h 104"/>
                <a:gd name="T16" fmla="*/ 34 w 76"/>
                <a:gd name="T17" fmla="*/ 0 h 104"/>
                <a:gd name="T18" fmla="*/ 43 w 76"/>
                <a:gd name="T19" fmla="*/ 0 h 104"/>
                <a:gd name="T20" fmla="*/ 60 w 76"/>
                <a:gd name="T21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4">
                  <a:moveTo>
                    <a:pt x="60" y="51"/>
                  </a:moveTo>
                  <a:cubicBezTo>
                    <a:pt x="58" y="54"/>
                    <a:pt x="57" y="53"/>
                    <a:pt x="57" y="51"/>
                  </a:cubicBezTo>
                  <a:cubicBezTo>
                    <a:pt x="59" y="45"/>
                    <a:pt x="58" y="26"/>
                    <a:pt x="43" y="2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9"/>
                    <a:pt x="37" y="96"/>
                    <a:pt x="28" y="100"/>
                  </a:cubicBezTo>
                  <a:cubicBezTo>
                    <a:pt x="17" y="104"/>
                    <a:pt x="6" y="100"/>
                    <a:pt x="3" y="92"/>
                  </a:cubicBezTo>
                  <a:cubicBezTo>
                    <a:pt x="0" y="84"/>
                    <a:pt x="6" y="75"/>
                    <a:pt x="17" y="71"/>
                  </a:cubicBezTo>
                  <a:cubicBezTo>
                    <a:pt x="23" y="68"/>
                    <a:pt x="30" y="68"/>
                    <a:pt x="34" y="7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4"/>
                    <a:pt x="76" y="25"/>
                    <a:pt x="6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7312264-A8DE-713A-89BE-AC36B81FC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6813" y="3259138"/>
              <a:ext cx="352425" cy="342900"/>
            </a:xfrm>
            <a:custGeom>
              <a:avLst/>
              <a:gdLst>
                <a:gd name="T0" fmla="*/ 93 w 94"/>
                <a:gd name="T1" fmla="*/ 18 h 91"/>
                <a:gd name="T2" fmla="*/ 83 w 94"/>
                <a:gd name="T3" fmla="*/ 88 h 91"/>
                <a:gd name="T4" fmla="*/ 78 w 94"/>
                <a:gd name="T5" fmla="*/ 91 h 91"/>
                <a:gd name="T6" fmla="*/ 15 w 94"/>
                <a:gd name="T7" fmla="*/ 91 h 91"/>
                <a:gd name="T8" fmla="*/ 11 w 94"/>
                <a:gd name="T9" fmla="*/ 88 h 91"/>
                <a:gd name="T10" fmla="*/ 0 w 94"/>
                <a:gd name="T11" fmla="*/ 18 h 91"/>
                <a:gd name="T12" fmla="*/ 3 w 94"/>
                <a:gd name="T13" fmla="*/ 11 h 91"/>
                <a:gd name="T14" fmla="*/ 15 w 94"/>
                <a:gd name="T15" fmla="*/ 2 h 91"/>
                <a:gd name="T16" fmla="*/ 21 w 94"/>
                <a:gd name="T17" fmla="*/ 0 h 91"/>
                <a:gd name="T18" fmla="*/ 73 w 94"/>
                <a:gd name="T19" fmla="*/ 0 h 91"/>
                <a:gd name="T20" fmla="*/ 79 w 94"/>
                <a:gd name="T21" fmla="*/ 2 h 91"/>
                <a:gd name="T22" fmla="*/ 91 w 94"/>
                <a:gd name="T23" fmla="*/ 11 h 91"/>
                <a:gd name="T24" fmla="*/ 93 w 94"/>
                <a:gd name="T25" fmla="*/ 18 h 91"/>
                <a:gd name="T26" fmla="*/ 85 w 94"/>
                <a:gd name="T27" fmla="*/ 19 h 91"/>
                <a:gd name="T28" fmla="*/ 73 w 94"/>
                <a:gd name="T29" fmla="*/ 6 h 91"/>
                <a:gd name="T30" fmla="*/ 21 w 94"/>
                <a:gd name="T31" fmla="*/ 6 h 91"/>
                <a:gd name="T32" fmla="*/ 9 w 94"/>
                <a:gd name="T33" fmla="*/ 19 h 91"/>
                <a:gd name="T34" fmla="*/ 85 w 94"/>
                <a:gd name="T35" fmla="*/ 19 h 91"/>
                <a:gd name="T36" fmla="*/ 69 w 94"/>
                <a:gd name="T37" fmla="*/ 28 h 91"/>
                <a:gd name="T38" fmla="*/ 59 w 94"/>
                <a:gd name="T39" fmla="*/ 28 h 91"/>
                <a:gd name="T40" fmla="*/ 47 w 94"/>
                <a:gd name="T41" fmla="*/ 49 h 91"/>
                <a:gd name="T42" fmla="*/ 35 w 94"/>
                <a:gd name="T43" fmla="*/ 28 h 91"/>
                <a:gd name="T44" fmla="*/ 25 w 94"/>
                <a:gd name="T45" fmla="*/ 28 h 91"/>
                <a:gd name="T46" fmla="*/ 47 w 94"/>
                <a:gd name="T47" fmla="*/ 58 h 91"/>
                <a:gd name="T48" fmla="*/ 69 w 94"/>
                <a:gd name="T49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91">
                  <a:moveTo>
                    <a:pt x="93" y="18"/>
                  </a:moveTo>
                  <a:cubicBezTo>
                    <a:pt x="93" y="21"/>
                    <a:pt x="83" y="88"/>
                    <a:pt x="83" y="88"/>
                  </a:cubicBezTo>
                  <a:cubicBezTo>
                    <a:pt x="82" y="90"/>
                    <a:pt x="80" y="91"/>
                    <a:pt x="78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3" y="91"/>
                    <a:pt x="11" y="90"/>
                    <a:pt x="11" y="88"/>
                  </a:cubicBezTo>
                  <a:cubicBezTo>
                    <a:pt x="11" y="88"/>
                    <a:pt x="1" y="21"/>
                    <a:pt x="0" y="18"/>
                  </a:cubicBezTo>
                  <a:cubicBezTo>
                    <a:pt x="0" y="15"/>
                    <a:pt x="1" y="13"/>
                    <a:pt x="3" y="11"/>
                  </a:cubicBezTo>
                  <a:cubicBezTo>
                    <a:pt x="5" y="10"/>
                    <a:pt x="13" y="3"/>
                    <a:pt x="15" y="2"/>
                  </a:cubicBezTo>
                  <a:cubicBezTo>
                    <a:pt x="16" y="1"/>
                    <a:pt x="19" y="0"/>
                    <a:pt x="21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7" y="1"/>
                    <a:pt x="79" y="2"/>
                  </a:cubicBezTo>
                  <a:cubicBezTo>
                    <a:pt x="80" y="3"/>
                    <a:pt x="89" y="10"/>
                    <a:pt x="91" y="11"/>
                  </a:cubicBezTo>
                  <a:cubicBezTo>
                    <a:pt x="92" y="13"/>
                    <a:pt x="94" y="15"/>
                    <a:pt x="93" y="18"/>
                  </a:cubicBezTo>
                  <a:close/>
                  <a:moveTo>
                    <a:pt x="85" y="19"/>
                  </a:moveTo>
                  <a:cubicBezTo>
                    <a:pt x="73" y="6"/>
                    <a:pt x="73" y="6"/>
                    <a:pt x="73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9" y="19"/>
                    <a:pt x="9" y="19"/>
                    <a:pt x="9" y="19"/>
                  </a:cubicBezTo>
                  <a:lnTo>
                    <a:pt x="85" y="19"/>
                  </a:lnTo>
                  <a:close/>
                  <a:moveTo>
                    <a:pt x="6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7" y="36"/>
                    <a:pt x="54" y="49"/>
                    <a:pt x="47" y="49"/>
                  </a:cubicBezTo>
                  <a:cubicBezTo>
                    <a:pt x="40" y="49"/>
                    <a:pt x="36" y="36"/>
                    <a:pt x="3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6" y="33"/>
                    <a:pt x="29" y="58"/>
                    <a:pt x="47" y="58"/>
                  </a:cubicBezTo>
                  <a:cubicBezTo>
                    <a:pt x="64" y="58"/>
                    <a:pt x="68" y="33"/>
                    <a:pt x="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EBC88D9-B193-EB5B-FBEA-806B0BA2A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5938" y="3240088"/>
              <a:ext cx="404813" cy="381000"/>
            </a:xfrm>
            <a:custGeom>
              <a:avLst/>
              <a:gdLst>
                <a:gd name="T0" fmla="*/ 42 w 108"/>
                <a:gd name="T1" fmla="*/ 58 h 101"/>
                <a:gd name="T2" fmla="*/ 23 w 108"/>
                <a:gd name="T3" fmla="*/ 58 h 101"/>
                <a:gd name="T4" fmla="*/ 11 w 108"/>
                <a:gd name="T5" fmla="*/ 69 h 101"/>
                <a:gd name="T6" fmla="*/ 0 w 108"/>
                <a:gd name="T7" fmla="*/ 69 h 101"/>
                <a:gd name="T8" fmla="*/ 9 w 108"/>
                <a:gd name="T9" fmla="*/ 51 h 101"/>
                <a:gd name="T10" fmla="*/ 0 w 108"/>
                <a:gd name="T11" fmla="*/ 32 h 101"/>
                <a:gd name="T12" fmla="*/ 11 w 108"/>
                <a:gd name="T13" fmla="*/ 32 h 101"/>
                <a:gd name="T14" fmla="*/ 23 w 108"/>
                <a:gd name="T15" fmla="*/ 43 h 101"/>
                <a:gd name="T16" fmla="*/ 42 w 108"/>
                <a:gd name="T17" fmla="*/ 43 h 101"/>
                <a:gd name="T18" fmla="*/ 29 w 108"/>
                <a:gd name="T19" fmla="*/ 0 h 101"/>
                <a:gd name="T20" fmla="*/ 39 w 108"/>
                <a:gd name="T21" fmla="*/ 0 h 101"/>
                <a:gd name="T22" fmla="*/ 64 w 108"/>
                <a:gd name="T23" fmla="*/ 43 h 101"/>
                <a:gd name="T24" fmla="*/ 92 w 108"/>
                <a:gd name="T25" fmla="*/ 43 h 101"/>
                <a:gd name="T26" fmla="*/ 108 w 108"/>
                <a:gd name="T27" fmla="*/ 51 h 101"/>
                <a:gd name="T28" fmla="*/ 92 w 108"/>
                <a:gd name="T29" fmla="*/ 58 h 101"/>
                <a:gd name="T30" fmla="*/ 64 w 108"/>
                <a:gd name="T31" fmla="*/ 58 h 101"/>
                <a:gd name="T32" fmla="*/ 39 w 108"/>
                <a:gd name="T33" fmla="*/ 101 h 101"/>
                <a:gd name="T34" fmla="*/ 29 w 108"/>
                <a:gd name="T35" fmla="*/ 101 h 101"/>
                <a:gd name="T36" fmla="*/ 42 w 108"/>
                <a:gd name="T37" fmla="*/ 5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01">
                  <a:moveTo>
                    <a:pt x="42" y="58"/>
                  </a:moveTo>
                  <a:cubicBezTo>
                    <a:pt x="23" y="58"/>
                    <a:pt x="23" y="58"/>
                    <a:pt x="23" y="58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108" y="43"/>
                    <a:pt x="108" y="51"/>
                  </a:cubicBezTo>
                  <a:cubicBezTo>
                    <a:pt x="108" y="58"/>
                    <a:pt x="92" y="58"/>
                    <a:pt x="92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29" y="101"/>
                    <a:pt x="29" y="101"/>
                    <a:pt x="29" y="101"/>
                  </a:cubicBezTo>
                  <a:lnTo>
                    <a:pt x="4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2E60594-8F3C-0FA6-4416-128BAB3E2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3163" y="3240088"/>
              <a:ext cx="377825" cy="381000"/>
            </a:xfrm>
            <a:custGeom>
              <a:avLst/>
              <a:gdLst>
                <a:gd name="T0" fmla="*/ 100 w 101"/>
                <a:gd name="T1" fmla="*/ 50 h 101"/>
                <a:gd name="T2" fmla="*/ 51 w 101"/>
                <a:gd name="T3" fmla="*/ 100 h 101"/>
                <a:gd name="T4" fmla="*/ 1 w 101"/>
                <a:gd name="T5" fmla="*/ 51 h 101"/>
                <a:gd name="T6" fmla="*/ 50 w 101"/>
                <a:gd name="T7" fmla="*/ 1 h 101"/>
                <a:gd name="T8" fmla="*/ 100 w 101"/>
                <a:gd name="T9" fmla="*/ 50 h 101"/>
                <a:gd name="T10" fmla="*/ 20 w 101"/>
                <a:gd name="T11" fmla="*/ 51 h 101"/>
                <a:gd name="T12" fmla="*/ 23 w 101"/>
                <a:gd name="T13" fmla="*/ 37 h 101"/>
                <a:gd name="T14" fmla="*/ 12 w 101"/>
                <a:gd name="T15" fmla="*/ 31 h 101"/>
                <a:gd name="T16" fmla="*/ 7 w 101"/>
                <a:gd name="T17" fmla="*/ 51 h 101"/>
                <a:gd name="T18" fmla="*/ 12 w 101"/>
                <a:gd name="T19" fmla="*/ 70 h 101"/>
                <a:gd name="T20" fmla="*/ 23 w 101"/>
                <a:gd name="T21" fmla="*/ 64 h 101"/>
                <a:gd name="T22" fmla="*/ 20 w 101"/>
                <a:gd name="T23" fmla="*/ 51 h 101"/>
                <a:gd name="T24" fmla="*/ 74 w 101"/>
                <a:gd name="T25" fmla="*/ 51 h 101"/>
                <a:gd name="T26" fmla="*/ 51 w 101"/>
                <a:gd name="T27" fmla="*/ 27 h 101"/>
                <a:gd name="T28" fmla="*/ 27 w 101"/>
                <a:gd name="T29" fmla="*/ 51 h 101"/>
                <a:gd name="T30" fmla="*/ 51 w 101"/>
                <a:gd name="T31" fmla="*/ 74 h 101"/>
                <a:gd name="T32" fmla="*/ 74 w 101"/>
                <a:gd name="T33" fmla="*/ 51 h 101"/>
                <a:gd name="T34" fmla="*/ 31 w 101"/>
                <a:gd name="T35" fmla="*/ 12 h 101"/>
                <a:gd name="T36" fmla="*/ 37 w 101"/>
                <a:gd name="T37" fmla="*/ 23 h 101"/>
                <a:gd name="T38" fmla="*/ 51 w 101"/>
                <a:gd name="T39" fmla="*/ 20 h 101"/>
                <a:gd name="T40" fmla="*/ 64 w 101"/>
                <a:gd name="T41" fmla="*/ 23 h 101"/>
                <a:gd name="T42" fmla="*/ 70 w 101"/>
                <a:gd name="T43" fmla="*/ 12 h 101"/>
                <a:gd name="T44" fmla="*/ 50 w 101"/>
                <a:gd name="T45" fmla="*/ 7 h 101"/>
                <a:gd name="T46" fmla="*/ 31 w 101"/>
                <a:gd name="T47" fmla="*/ 12 h 101"/>
                <a:gd name="T48" fmla="*/ 70 w 101"/>
                <a:gd name="T49" fmla="*/ 89 h 101"/>
                <a:gd name="T50" fmla="*/ 64 w 101"/>
                <a:gd name="T51" fmla="*/ 78 h 101"/>
                <a:gd name="T52" fmla="*/ 51 w 101"/>
                <a:gd name="T53" fmla="*/ 81 h 101"/>
                <a:gd name="T54" fmla="*/ 37 w 101"/>
                <a:gd name="T55" fmla="*/ 78 h 101"/>
                <a:gd name="T56" fmla="*/ 31 w 101"/>
                <a:gd name="T57" fmla="*/ 89 h 101"/>
                <a:gd name="T58" fmla="*/ 51 w 101"/>
                <a:gd name="T59" fmla="*/ 94 h 101"/>
                <a:gd name="T60" fmla="*/ 70 w 101"/>
                <a:gd name="T61" fmla="*/ 89 h 101"/>
                <a:gd name="T62" fmla="*/ 89 w 101"/>
                <a:gd name="T63" fmla="*/ 70 h 101"/>
                <a:gd name="T64" fmla="*/ 94 w 101"/>
                <a:gd name="T65" fmla="*/ 50 h 101"/>
                <a:gd name="T66" fmla="*/ 89 w 101"/>
                <a:gd name="T67" fmla="*/ 31 h 101"/>
                <a:gd name="T68" fmla="*/ 78 w 101"/>
                <a:gd name="T69" fmla="*/ 37 h 101"/>
                <a:gd name="T70" fmla="*/ 81 w 101"/>
                <a:gd name="T71" fmla="*/ 51 h 101"/>
                <a:gd name="T72" fmla="*/ 78 w 101"/>
                <a:gd name="T73" fmla="*/ 64 h 101"/>
                <a:gd name="T74" fmla="*/ 89 w 101"/>
                <a:gd name="T75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100" y="50"/>
                  </a:moveTo>
                  <a:cubicBezTo>
                    <a:pt x="101" y="77"/>
                    <a:pt x="79" y="100"/>
                    <a:pt x="51" y="100"/>
                  </a:cubicBezTo>
                  <a:cubicBezTo>
                    <a:pt x="24" y="101"/>
                    <a:pt x="1" y="79"/>
                    <a:pt x="1" y="51"/>
                  </a:cubicBezTo>
                  <a:cubicBezTo>
                    <a:pt x="0" y="24"/>
                    <a:pt x="22" y="1"/>
                    <a:pt x="50" y="1"/>
                  </a:cubicBezTo>
                  <a:cubicBezTo>
                    <a:pt x="77" y="0"/>
                    <a:pt x="100" y="22"/>
                    <a:pt x="100" y="50"/>
                  </a:cubicBezTo>
                  <a:close/>
                  <a:moveTo>
                    <a:pt x="20" y="51"/>
                  </a:moveTo>
                  <a:cubicBezTo>
                    <a:pt x="20" y="46"/>
                    <a:pt x="21" y="41"/>
                    <a:pt x="23" y="3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9" y="37"/>
                    <a:pt x="7" y="44"/>
                    <a:pt x="7" y="51"/>
                  </a:cubicBezTo>
                  <a:cubicBezTo>
                    <a:pt x="7" y="58"/>
                    <a:pt x="9" y="65"/>
                    <a:pt x="12" y="70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1" y="60"/>
                    <a:pt x="20" y="55"/>
                    <a:pt x="20" y="51"/>
                  </a:cubicBezTo>
                  <a:close/>
                  <a:moveTo>
                    <a:pt x="74" y="51"/>
                  </a:moveTo>
                  <a:cubicBezTo>
                    <a:pt x="74" y="37"/>
                    <a:pt x="64" y="27"/>
                    <a:pt x="51" y="27"/>
                  </a:cubicBezTo>
                  <a:cubicBezTo>
                    <a:pt x="37" y="27"/>
                    <a:pt x="27" y="37"/>
                    <a:pt x="27" y="51"/>
                  </a:cubicBezTo>
                  <a:cubicBezTo>
                    <a:pt x="27" y="64"/>
                    <a:pt x="37" y="74"/>
                    <a:pt x="51" y="74"/>
                  </a:cubicBezTo>
                  <a:cubicBezTo>
                    <a:pt x="64" y="74"/>
                    <a:pt x="74" y="64"/>
                    <a:pt x="74" y="51"/>
                  </a:cubicBezTo>
                  <a:close/>
                  <a:moveTo>
                    <a:pt x="31" y="12"/>
                  </a:moveTo>
                  <a:cubicBezTo>
                    <a:pt x="37" y="23"/>
                    <a:pt x="37" y="23"/>
                    <a:pt x="37" y="23"/>
                  </a:cubicBezTo>
                  <a:cubicBezTo>
                    <a:pt x="41" y="21"/>
                    <a:pt x="46" y="20"/>
                    <a:pt x="51" y="20"/>
                  </a:cubicBezTo>
                  <a:cubicBezTo>
                    <a:pt x="55" y="20"/>
                    <a:pt x="60" y="21"/>
                    <a:pt x="64" y="23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4" y="9"/>
                    <a:pt x="57" y="7"/>
                    <a:pt x="50" y="7"/>
                  </a:cubicBezTo>
                  <a:cubicBezTo>
                    <a:pt x="43" y="8"/>
                    <a:pt x="36" y="9"/>
                    <a:pt x="31" y="12"/>
                  </a:cubicBezTo>
                  <a:close/>
                  <a:moveTo>
                    <a:pt x="70" y="89"/>
                  </a:moveTo>
                  <a:cubicBezTo>
                    <a:pt x="64" y="78"/>
                    <a:pt x="64" y="78"/>
                    <a:pt x="64" y="78"/>
                  </a:cubicBezTo>
                  <a:cubicBezTo>
                    <a:pt x="60" y="80"/>
                    <a:pt x="55" y="81"/>
                    <a:pt x="51" y="81"/>
                  </a:cubicBezTo>
                  <a:cubicBezTo>
                    <a:pt x="46" y="81"/>
                    <a:pt x="41" y="80"/>
                    <a:pt x="37" y="78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7" y="92"/>
                    <a:pt x="44" y="94"/>
                    <a:pt x="51" y="94"/>
                  </a:cubicBezTo>
                  <a:cubicBezTo>
                    <a:pt x="58" y="94"/>
                    <a:pt x="65" y="92"/>
                    <a:pt x="70" y="89"/>
                  </a:cubicBezTo>
                  <a:close/>
                  <a:moveTo>
                    <a:pt x="89" y="70"/>
                  </a:moveTo>
                  <a:cubicBezTo>
                    <a:pt x="92" y="64"/>
                    <a:pt x="94" y="57"/>
                    <a:pt x="94" y="50"/>
                  </a:cubicBezTo>
                  <a:cubicBezTo>
                    <a:pt x="94" y="43"/>
                    <a:pt x="92" y="36"/>
                    <a:pt x="89" y="31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80" y="41"/>
                    <a:pt x="81" y="46"/>
                    <a:pt x="81" y="51"/>
                  </a:cubicBezTo>
                  <a:cubicBezTo>
                    <a:pt x="81" y="55"/>
                    <a:pt x="80" y="60"/>
                    <a:pt x="78" y="64"/>
                  </a:cubicBezTo>
                  <a:lnTo>
                    <a:pt x="89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1A6B7F9-2848-3B2C-A849-2C8537714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2450" y="3244851"/>
              <a:ext cx="374650" cy="371475"/>
            </a:xfrm>
            <a:custGeom>
              <a:avLst/>
              <a:gdLst>
                <a:gd name="T0" fmla="*/ 100 w 100"/>
                <a:gd name="T1" fmla="*/ 39 h 99"/>
                <a:gd name="T2" fmla="*/ 63 w 100"/>
                <a:gd name="T3" fmla="*/ 78 h 99"/>
                <a:gd name="T4" fmla="*/ 33 w 100"/>
                <a:gd name="T5" fmla="*/ 99 h 99"/>
                <a:gd name="T6" fmla="*/ 0 w 100"/>
                <a:gd name="T7" fmla="*/ 66 h 99"/>
                <a:gd name="T8" fmla="*/ 21 w 100"/>
                <a:gd name="T9" fmla="*/ 36 h 99"/>
                <a:gd name="T10" fmla="*/ 60 w 100"/>
                <a:gd name="T11" fmla="*/ 0 h 99"/>
                <a:gd name="T12" fmla="*/ 100 w 100"/>
                <a:gd name="T13" fmla="*/ 39 h 99"/>
                <a:gd name="T14" fmla="*/ 0 w 100"/>
                <a:gd name="T15" fmla="*/ 12 h 99"/>
                <a:gd name="T16" fmla="*/ 11 w 100"/>
                <a:gd name="T17" fmla="*/ 1 h 99"/>
                <a:gd name="T18" fmla="*/ 22 w 100"/>
                <a:gd name="T19" fmla="*/ 12 h 99"/>
                <a:gd name="T20" fmla="*/ 11 w 100"/>
                <a:gd name="T21" fmla="*/ 23 h 99"/>
                <a:gd name="T22" fmla="*/ 0 w 100"/>
                <a:gd name="T23" fmla="*/ 12 h 99"/>
                <a:gd name="T24" fmla="*/ 5 w 100"/>
                <a:gd name="T25" fmla="*/ 12 h 99"/>
                <a:gd name="T26" fmla="*/ 11 w 100"/>
                <a:gd name="T27" fmla="*/ 18 h 99"/>
                <a:gd name="T28" fmla="*/ 17 w 100"/>
                <a:gd name="T29" fmla="*/ 12 h 99"/>
                <a:gd name="T30" fmla="*/ 11 w 100"/>
                <a:gd name="T31" fmla="*/ 6 h 99"/>
                <a:gd name="T32" fmla="*/ 5 w 100"/>
                <a:gd name="T33" fmla="*/ 12 h 99"/>
                <a:gd name="T34" fmla="*/ 52 w 100"/>
                <a:gd name="T35" fmla="*/ 77 h 99"/>
                <a:gd name="T36" fmla="*/ 22 w 100"/>
                <a:gd name="T37" fmla="*/ 48 h 99"/>
                <a:gd name="T38" fmla="*/ 11 w 100"/>
                <a:gd name="T39" fmla="*/ 66 h 99"/>
                <a:gd name="T40" fmla="*/ 33 w 100"/>
                <a:gd name="T41" fmla="*/ 88 h 99"/>
                <a:gd name="T42" fmla="*/ 52 w 100"/>
                <a:gd name="T43" fmla="*/ 77 h 99"/>
                <a:gd name="T44" fmla="*/ 88 w 100"/>
                <a:gd name="T45" fmla="*/ 39 h 99"/>
                <a:gd name="T46" fmla="*/ 60 w 100"/>
                <a:gd name="T47" fmla="*/ 12 h 99"/>
                <a:gd name="T48" fmla="*/ 33 w 100"/>
                <a:gd name="T49" fmla="*/ 34 h 99"/>
                <a:gd name="T50" fmla="*/ 66 w 100"/>
                <a:gd name="T51" fmla="*/ 66 h 99"/>
                <a:gd name="T52" fmla="*/ 88 w 100"/>
                <a:gd name="T53" fmla="*/ 39 h 99"/>
                <a:gd name="T54" fmla="*/ 55 w 100"/>
                <a:gd name="T55" fmla="*/ 66 h 99"/>
                <a:gd name="T56" fmla="*/ 33 w 100"/>
                <a:gd name="T57" fmla="*/ 45 h 99"/>
                <a:gd name="T58" fmla="*/ 55 w 100"/>
                <a:gd name="T59" fmla="*/ 6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0" h="99">
                  <a:moveTo>
                    <a:pt x="100" y="39"/>
                  </a:moveTo>
                  <a:cubicBezTo>
                    <a:pt x="100" y="60"/>
                    <a:pt x="84" y="77"/>
                    <a:pt x="63" y="78"/>
                  </a:cubicBezTo>
                  <a:cubicBezTo>
                    <a:pt x="59" y="91"/>
                    <a:pt x="47" y="99"/>
                    <a:pt x="33" y="99"/>
                  </a:cubicBezTo>
                  <a:cubicBezTo>
                    <a:pt x="15" y="99"/>
                    <a:pt x="0" y="84"/>
                    <a:pt x="0" y="66"/>
                  </a:cubicBezTo>
                  <a:cubicBezTo>
                    <a:pt x="0" y="53"/>
                    <a:pt x="9" y="41"/>
                    <a:pt x="21" y="36"/>
                  </a:cubicBezTo>
                  <a:cubicBezTo>
                    <a:pt x="23" y="16"/>
                    <a:pt x="40" y="0"/>
                    <a:pt x="60" y="0"/>
                  </a:cubicBezTo>
                  <a:cubicBezTo>
                    <a:pt x="82" y="0"/>
                    <a:pt x="100" y="18"/>
                    <a:pt x="100" y="39"/>
                  </a:cubicBezTo>
                  <a:close/>
                  <a:moveTo>
                    <a:pt x="0" y="12"/>
                  </a:moveTo>
                  <a:cubicBezTo>
                    <a:pt x="0" y="6"/>
                    <a:pt x="5" y="1"/>
                    <a:pt x="11" y="1"/>
                  </a:cubicBezTo>
                  <a:cubicBezTo>
                    <a:pt x="17" y="1"/>
                    <a:pt x="22" y="6"/>
                    <a:pt x="22" y="12"/>
                  </a:cubicBezTo>
                  <a:cubicBezTo>
                    <a:pt x="22" y="18"/>
                    <a:pt x="17" y="23"/>
                    <a:pt x="11" y="23"/>
                  </a:cubicBezTo>
                  <a:cubicBezTo>
                    <a:pt x="5" y="23"/>
                    <a:pt x="0" y="18"/>
                    <a:pt x="0" y="12"/>
                  </a:cubicBezTo>
                  <a:close/>
                  <a:moveTo>
                    <a:pt x="5" y="12"/>
                  </a:moveTo>
                  <a:cubicBezTo>
                    <a:pt x="5" y="15"/>
                    <a:pt x="8" y="18"/>
                    <a:pt x="11" y="18"/>
                  </a:cubicBezTo>
                  <a:cubicBezTo>
                    <a:pt x="15" y="18"/>
                    <a:pt x="17" y="15"/>
                    <a:pt x="17" y="12"/>
                  </a:cubicBezTo>
                  <a:cubicBezTo>
                    <a:pt x="17" y="8"/>
                    <a:pt x="15" y="6"/>
                    <a:pt x="11" y="6"/>
                  </a:cubicBezTo>
                  <a:cubicBezTo>
                    <a:pt x="8" y="6"/>
                    <a:pt x="5" y="8"/>
                    <a:pt x="5" y="12"/>
                  </a:cubicBezTo>
                  <a:close/>
                  <a:moveTo>
                    <a:pt x="52" y="77"/>
                  </a:moveTo>
                  <a:cubicBezTo>
                    <a:pt x="37" y="74"/>
                    <a:pt x="25" y="62"/>
                    <a:pt x="22" y="48"/>
                  </a:cubicBezTo>
                  <a:cubicBezTo>
                    <a:pt x="15" y="51"/>
                    <a:pt x="11" y="58"/>
                    <a:pt x="11" y="66"/>
                  </a:cubicBezTo>
                  <a:cubicBezTo>
                    <a:pt x="11" y="78"/>
                    <a:pt x="21" y="88"/>
                    <a:pt x="33" y="88"/>
                  </a:cubicBezTo>
                  <a:cubicBezTo>
                    <a:pt x="41" y="88"/>
                    <a:pt x="48" y="84"/>
                    <a:pt x="52" y="77"/>
                  </a:cubicBezTo>
                  <a:close/>
                  <a:moveTo>
                    <a:pt x="88" y="39"/>
                  </a:moveTo>
                  <a:cubicBezTo>
                    <a:pt x="88" y="24"/>
                    <a:pt x="75" y="12"/>
                    <a:pt x="60" y="12"/>
                  </a:cubicBezTo>
                  <a:cubicBezTo>
                    <a:pt x="47" y="12"/>
                    <a:pt x="36" y="21"/>
                    <a:pt x="33" y="34"/>
                  </a:cubicBezTo>
                  <a:cubicBezTo>
                    <a:pt x="51" y="34"/>
                    <a:pt x="65" y="48"/>
                    <a:pt x="66" y="66"/>
                  </a:cubicBezTo>
                  <a:cubicBezTo>
                    <a:pt x="78" y="64"/>
                    <a:pt x="88" y="52"/>
                    <a:pt x="88" y="39"/>
                  </a:cubicBezTo>
                  <a:close/>
                  <a:moveTo>
                    <a:pt x="55" y="66"/>
                  </a:moveTo>
                  <a:cubicBezTo>
                    <a:pt x="55" y="54"/>
                    <a:pt x="45" y="45"/>
                    <a:pt x="33" y="45"/>
                  </a:cubicBezTo>
                  <a:cubicBezTo>
                    <a:pt x="35" y="55"/>
                    <a:pt x="44" y="64"/>
                    <a:pt x="5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49569D0-6D17-ACB4-75F1-8F34C3BC60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2688" y="3316288"/>
              <a:ext cx="404813" cy="228600"/>
            </a:xfrm>
            <a:custGeom>
              <a:avLst/>
              <a:gdLst>
                <a:gd name="T0" fmla="*/ 108 w 108"/>
                <a:gd name="T1" fmla="*/ 31 h 61"/>
                <a:gd name="T2" fmla="*/ 54 w 108"/>
                <a:gd name="T3" fmla="*/ 61 h 61"/>
                <a:gd name="T4" fmla="*/ 0 w 108"/>
                <a:gd name="T5" fmla="*/ 31 h 61"/>
                <a:gd name="T6" fmla="*/ 54 w 108"/>
                <a:gd name="T7" fmla="*/ 0 h 61"/>
                <a:gd name="T8" fmla="*/ 108 w 108"/>
                <a:gd name="T9" fmla="*/ 31 h 61"/>
                <a:gd name="T10" fmla="*/ 78 w 108"/>
                <a:gd name="T11" fmla="*/ 31 h 61"/>
                <a:gd name="T12" fmla="*/ 54 w 108"/>
                <a:gd name="T13" fmla="*/ 7 h 61"/>
                <a:gd name="T14" fmla="*/ 30 w 108"/>
                <a:gd name="T15" fmla="*/ 31 h 61"/>
                <a:gd name="T16" fmla="*/ 54 w 108"/>
                <a:gd name="T17" fmla="*/ 54 h 61"/>
                <a:gd name="T18" fmla="*/ 78 w 108"/>
                <a:gd name="T19" fmla="*/ 31 h 61"/>
                <a:gd name="T20" fmla="*/ 66 w 108"/>
                <a:gd name="T21" fmla="*/ 31 h 61"/>
                <a:gd name="T22" fmla="*/ 54 w 108"/>
                <a:gd name="T23" fmla="*/ 42 h 61"/>
                <a:gd name="T24" fmla="*/ 42 w 108"/>
                <a:gd name="T25" fmla="*/ 31 h 61"/>
                <a:gd name="T26" fmla="*/ 54 w 108"/>
                <a:gd name="T27" fmla="*/ 19 h 61"/>
                <a:gd name="T28" fmla="*/ 54 w 108"/>
                <a:gd name="T29" fmla="*/ 31 h 61"/>
                <a:gd name="T30" fmla="*/ 66 w 108"/>
                <a:gd name="T31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61">
                  <a:moveTo>
                    <a:pt x="108" y="31"/>
                  </a:moveTo>
                  <a:cubicBezTo>
                    <a:pt x="108" y="35"/>
                    <a:pt x="89" y="61"/>
                    <a:pt x="54" y="61"/>
                  </a:cubicBezTo>
                  <a:cubicBezTo>
                    <a:pt x="18" y="61"/>
                    <a:pt x="0" y="35"/>
                    <a:pt x="0" y="31"/>
                  </a:cubicBezTo>
                  <a:cubicBezTo>
                    <a:pt x="0" y="26"/>
                    <a:pt x="18" y="0"/>
                    <a:pt x="54" y="0"/>
                  </a:cubicBezTo>
                  <a:cubicBezTo>
                    <a:pt x="89" y="0"/>
                    <a:pt x="108" y="26"/>
                    <a:pt x="108" y="31"/>
                  </a:cubicBezTo>
                  <a:close/>
                  <a:moveTo>
                    <a:pt x="78" y="31"/>
                  </a:moveTo>
                  <a:cubicBezTo>
                    <a:pt x="78" y="18"/>
                    <a:pt x="67" y="7"/>
                    <a:pt x="54" y="7"/>
                  </a:cubicBezTo>
                  <a:cubicBezTo>
                    <a:pt x="40" y="7"/>
                    <a:pt x="30" y="18"/>
                    <a:pt x="30" y="31"/>
                  </a:cubicBezTo>
                  <a:cubicBezTo>
                    <a:pt x="30" y="43"/>
                    <a:pt x="40" y="54"/>
                    <a:pt x="54" y="54"/>
                  </a:cubicBezTo>
                  <a:cubicBezTo>
                    <a:pt x="67" y="54"/>
                    <a:pt x="78" y="43"/>
                    <a:pt x="78" y="31"/>
                  </a:cubicBezTo>
                  <a:close/>
                  <a:moveTo>
                    <a:pt x="66" y="31"/>
                  </a:moveTo>
                  <a:cubicBezTo>
                    <a:pt x="66" y="37"/>
                    <a:pt x="60" y="42"/>
                    <a:pt x="54" y="42"/>
                  </a:cubicBezTo>
                  <a:cubicBezTo>
                    <a:pt x="47" y="42"/>
                    <a:pt x="42" y="37"/>
                    <a:pt x="42" y="31"/>
                  </a:cubicBezTo>
                  <a:cubicBezTo>
                    <a:pt x="42" y="24"/>
                    <a:pt x="47" y="19"/>
                    <a:pt x="54" y="19"/>
                  </a:cubicBezTo>
                  <a:cubicBezTo>
                    <a:pt x="57" y="19"/>
                    <a:pt x="51" y="28"/>
                    <a:pt x="54" y="31"/>
                  </a:cubicBezTo>
                  <a:cubicBezTo>
                    <a:pt x="55" y="33"/>
                    <a:pt x="66" y="27"/>
                    <a:pt x="6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0F5FCC2-D154-344C-12DE-DC49F21E9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3088" y="3244851"/>
              <a:ext cx="371475" cy="371475"/>
            </a:xfrm>
            <a:custGeom>
              <a:avLst/>
              <a:gdLst>
                <a:gd name="T0" fmla="*/ 99 w 99"/>
                <a:gd name="T1" fmla="*/ 50 h 99"/>
                <a:gd name="T2" fmla="*/ 50 w 99"/>
                <a:gd name="T3" fmla="*/ 99 h 99"/>
                <a:gd name="T4" fmla="*/ 0 w 99"/>
                <a:gd name="T5" fmla="*/ 50 h 99"/>
                <a:gd name="T6" fmla="*/ 50 w 99"/>
                <a:gd name="T7" fmla="*/ 0 h 99"/>
                <a:gd name="T8" fmla="*/ 99 w 99"/>
                <a:gd name="T9" fmla="*/ 50 h 99"/>
                <a:gd name="T10" fmla="*/ 89 w 99"/>
                <a:gd name="T11" fmla="*/ 50 h 99"/>
                <a:gd name="T12" fmla="*/ 50 w 99"/>
                <a:gd name="T13" fmla="*/ 11 h 99"/>
                <a:gd name="T14" fmla="*/ 11 w 99"/>
                <a:gd name="T15" fmla="*/ 50 h 99"/>
                <a:gd name="T16" fmla="*/ 50 w 99"/>
                <a:gd name="T17" fmla="*/ 88 h 99"/>
                <a:gd name="T18" fmla="*/ 89 w 99"/>
                <a:gd name="T19" fmla="*/ 50 h 99"/>
                <a:gd name="T20" fmla="*/ 53 w 99"/>
                <a:gd name="T21" fmla="*/ 48 h 99"/>
                <a:gd name="T22" fmla="*/ 70 w 99"/>
                <a:gd name="T23" fmla="*/ 64 h 99"/>
                <a:gd name="T24" fmla="*/ 64 w 99"/>
                <a:gd name="T25" fmla="*/ 69 h 99"/>
                <a:gd name="T26" fmla="*/ 46 w 99"/>
                <a:gd name="T27" fmla="*/ 51 h 99"/>
                <a:gd name="T28" fmla="*/ 46 w 99"/>
                <a:gd name="T29" fmla="*/ 21 h 99"/>
                <a:gd name="T30" fmla="*/ 53 w 99"/>
                <a:gd name="T31" fmla="*/ 21 h 99"/>
                <a:gd name="T32" fmla="*/ 53 w 99"/>
                <a:gd name="T33" fmla="*/ 4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99">
                  <a:moveTo>
                    <a:pt x="99" y="50"/>
                  </a:moveTo>
                  <a:cubicBezTo>
                    <a:pt x="99" y="77"/>
                    <a:pt x="77" y="99"/>
                    <a:pt x="50" y="99"/>
                  </a:cubicBez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7" y="0"/>
                    <a:pt x="99" y="22"/>
                    <a:pt x="99" y="50"/>
                  </a:cubicBezTo>
                  <a:close/>
                  <a:moveTo>
                    <a:pt x="89" y="50"/>
                  </a:moveTo>
                  <a:cubicBezTo>
                    <a:pt x="89" y="28"/>
                    <a:pt x="71" y="11"/>
                    <a:pt x="50" y="11"/>
                  </a:cubicBezTo>
                  <a:cubicBezTo>
                    <a:pt x="28" y="11"/>
                    <a:pt x="11" y="28"/>
                    <a:pt x="11" y="50"/>
                  </a:cubicBezTo>
                  <a:cubicBezTo>
                    <a:pt x="11" y="71"/>
                    <a:pt x="28" y="88"/>
                    <a:pt x="50" y="88"/>
                  </a:cubicBezTo>
                  <a:cubicBezTo>
                    <a:pt x="71" y="88"/>
                    <a:pt x="89" y="71"/>
                    <a:pt x="89" y="50"/>
                  </a:cubicBezTo>
                  <a:close/>
                  <a:moveTo>
                    <a:pt x="53" y="48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53" y="21"/>
                    <a:pt x="53" y="21"/>
                    <a:pt x="53" y="21"/>
                  </a:cubicBezTo>
                  <a:lnTo>
                    <a:pt x="5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B232628-6EDC-69D2-652E-B6EAD17DE1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4763" y="3225801"/>
              <a:ext cx="258763" cy="409575"/>
            </a:xfrm>
            <a:custGeom>
              <a:avLst/>
              <a:gdLst>
                <a:gd name="T0" fmla="*/ 69 w 69"/>
                <a:gd name="T1" fmla="*/ 42 h 109"/>
                <a:gd name="T2" fmla="*/ 69 w 69"/>
                <a:gd name="T3" fmla="*/ 57 h 109"/>
                <a:gd name="T4" fmla="*/ 40 w 69"/>
                <a:gd name="T5" fmla="*/ 83 h 109"/>
                <a:gd name="T6" fmla="*/ 40 w 69"/>
                <a:gd name="T7" fmla="*/ 98 h 109"/>
                <a:gd name="T8" fmla="*/ 54 w 69"/>
                <a:gd name="T9" fmla="*/ 98 h 109"/>
                <a:gd name="T10" fmla="*/ 56 w 69"/>
                <a:gd name="T11" fmla="*/ 100 h 109"/>
                <a:gd name="T12" fmla="*/ 56 w 69"/>
                <a:gd name="T13" fmla="*/ 106 h 109"/>
                <a:gd name="T14" fmla="*/ 54 w 69"/>
                <a:gd name="T15" fmla="*/ 109 h 109"/>
                <a:gd name="T16" fmla="*/ 15 w 69"/>
                <a:gd name="T17" fmla="*/ 109 h 109"/>
                <a:gd name="T18" fmla="*/ 13 w 69"/>
                <a:gd name="T19" fmla="*/ 106 h 109"/>
                <a:gd name="T20" fmla="*/ 13 w 69"/>
                <a:gd name="T21" fmla="*/ 100 h 109"/>
                <a:gd name="T22" fmla="*/ 15 w 69"/>
                <a:gd name="T23" fmla="*/ 98 h 109"/>
                <a:gd name="T24" fmla="*/ 29 w 69"/>
                <a:gd name="T25" fmla="*/ 98 h 109"/>
                <a:gd name="T26" fmla="*/ 29 w 69"/>
                <a:gd name="T27" fmla="*/ 83 h 109"/>
                <a:gd name="T28" fmla="*/ 0 w 69"/>
                <a:gd name="T29" fmla="*/ 57 h 109"/>
                <a:gd name="T30" fmla="*/ 0 w 69"/>
                <a:gd name="T31" fmla="*/ 42 h 109"/>
                <a:gd name="T32" fmla="*/ 2 w 69"/>
                <a:gd name="T33" fmla="*/ 40 h 109"/>
                <a:gd name="T34" fmla="*/ 5 w 69"/>
                <a:gd name="T35" fmla="*/ 40 h 109"/>
                <a:gd name="T36" fmla="*/ 7 w 69"/>
                <a:gd name="T37" fmla="*/ 42 h 109"/>
                <a:gd name="T38" fmla="*/ 7 w 69"/>
                <a:gd name="T39" fmla="*/ 57 h 109"/>
                <a:gd name="T40" fmla="*/ 34 w 69"/>
                <a:gd name="T41" fmla="*/ 76 h 109"/>
                <a:gd name="T42" fmla="*/ 61 w 69"/>
                <a:gd name="T43" fmla="*/ 57 h 109"/>
                <a:gd name="T44" fmla="*/ 61 w 69"/>
                <a:gd name="T45" fmla="*/ 42 h 109"/>
                <a:gd name="T46" fmla="*/ 64 w 69"/>
                <a:gd name="T47" fmla="*/ 40 h 109"/>
                <a:gd name="T48" fmla="*/ 67 w 69"/>
                <a:gd name="T49" fmla="*/ 40 h 109"/>
                <a:gd name="T50" fmla="*/ 69 w 69"/>
                <a:gd name="T51" fmla="*/ 42 h 109"/>
                <a:gd name="T52" fmla="*/ 51 w 69"/>
                <a:gd name="T53" fmla="*/ 32 h 109"/>
                <a:gd name="T54" fmla="*/ 18 w 69"/>
                <a:gd name="T55" fmla="*/ 32 h 109"/>
                <a:gd name="T56" fmla="*/ 18 w 69"/>
                <a:gd name="T57" fmla="*/ 9 h 109"/>
                <a:gd name="T58" fmla="*/ 34 w 69"/>
                <a:gd name="T59" fmla="*/ 0 h 109"/>
                <a:gd name="T60" fmla="*/ 51 w 69"/>
                <a:gd name="T61" fmla="*/ 9 h 109"/>
                <a:gd name="T62" fmla="*/ 51 w 69"/>
                <a:gd name="T63" fmla="*/ 32 h 109"/>
                <a:gd name="T64" fmla="*/ 18 w 69"/>
                <a:gd name="T65" fmla="*/ 57 h 109"/>
                <a:gd name="T66" fmla="*/ 18 w 69"/>
                <a:gd name="T67" fmla="*/ 40 h 109"/>
                <a:gd name="T68" fmla="*/ 51 w 69"/>
                <a:gd name="T69" fmla="*/ 40 h 109"/>
                <a:gd name="T70" fmla="*/ 51 w 69"/>
                <a:gd name="T71" fmla="*/ 57 h 109"/>
                <a:gd name="T72" fmla="*/ 34 w 69"/>
                <a:gd name="T73" fmla="*/ 65 h 109"/>
                <a:gd name="T74" fmla="*/ 18 w 69"/>
                <a:gd name="T75" fmla="*/ 5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109">
                  <a:moveTo>
                    <a:pt x="69" y="42"/>
                  </a:moveTo>
                  <a:cubicBezTo>
                    <a:pt x="69" y="57"/>
                    <a:pt x="69" y="57"/>
                    <a:pt x="69" y="57"/>
                  </a:cubicBezTo>
                  <a:cubicBezTo>
                    <a:pt x="69" y="69"/>
                    <a:pt x="60" y="82"/>
                    <a:pt x="40" y="83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5" y="98"/>
                    <a:pt x="56" y="99"/>
                    <a:pt x="56" y="100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7"/>
                    <a:pt x="55" y="109"/>
                    <a:pt x="54" y="109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14" y="109"/>
                    <a:pt x="13" y="107"/>
                    <a:pt x="13" y="106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3" y="99"/>
                    <a:pt x="14" y="98"/>
                    <a:pt x="15" y="98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9" y="82"/>
                    <a:pt x="0" y="69"/>
                    <a:pt x="0" y="5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0"/>
                    <a:pt x="1" y="40"/>
                    <a:pt x="2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7" y="40"/>
                    <a:pt x="7" y="42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64"/>
                    <a:pt x="13" y="76"/>
                    <a:pt x="34" y="76"/>
                  </a:cubicBezTo>
                  <a:cubicBezTo>
                    <a:pt x="56" y="76"/>
                    <a:pt x="61" y="64"/>
                    <a:pt x="61" y="57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0"/>
                    <a:pt x="62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8" y="40"/>
                    <a:pt x="69" y="40"/>
                    <a:pt x="69" y="42"/>
                  </a:cubicBezTo>
                  <a:close/>
                  <a:moveTo>
                    <a:pt x="51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6"/>
                    <a:pt x="22" y="0"/>
                    <a:pt x="34" y="0"/>
                  </a:cubicBezTo>
                  <a:cubicBezTo>
                    <a:pt x="47" y="0"/>
                    <a:pt x="51" y="6"/>
                    <a:pt x="51" y="9"/>
                  </a:cubicBezTo>
                  <a:lnTo>
                    <a:pt x="51" y="32"/>
                  </a:lnTo>
                  <a:close/>
                  <a:moveTo>
                    <a:pt x="18" y="57"/>
                  </a:moveTo>
                  <a:cubicBezTo>
                    <a:pt x="18" y="40"/>
                    <a:pt x="18" y="40"/>
                    <a:pt x="18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60"/>
                    <a:pt x="47" y="65"/>
                    <a:pt x="34" y="65"/>
                  </a:cubicBezTo>
                  <a:cubicBezTo>
                    <a:pt x="22" y="65"/>
                    <a:pt x="18" y="60"/>
                    <a:pt x="1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AF7CD21-935B-2242-62B5-0FF98D8E23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8488" y="3248026"/>
              <a:ext cx="363538" cy="365125"/>
            </a:xfrm>
            <a:custGeom>
              <a:avLst/>
              <a:gdLst>
                <a:gd name="T0" fmla="*/ 97 w 97"/>
                <a:gd name="T1" fmla="*/ 22 h 97"/>
                <a:gd name="T2" fmla="*/ 97 w 97"/>
                <a:gd name="T3" fmla="*/ 86 h 97"/>
                <a:gd name="T4" fmla="*/ 86 w 97"/>
                <a:gd name="T5" fmla="*/ 97 h 97"/>
                <a:gd name="T6" fmla="*/ 11 w 97"/>
                <a:gd name="T7" fmla="*/ 97 h 97"/>
                <a:gd name="T8" fmla="*/ 0 w 97"/>
                <a:gd name="T9" fmla="*/ 86 h 97"/>
                <a:gd name="T10" fmla="*/ 0 w 97"/>
                <a:gd name="T11" fmla="*/ 22 h 97"/>
                <a:gd name="T12" fmla="*/ 11 w 97"/>
                <a:gd name="T13" fmla="*/ 11 h 97"/>
                <a:gd name="T14" fmla="*/ 15 w 97"/>
                <a:gd name="T15" fmla="*/ 11 h 97"/>
                <a:gd name="T16" fmla="*/ 15 w 97"/>
                <a:gd name="T17" fmla="*/ 22 h 97"/>
                <a:gd name="T18" fmla="*/ 33 w 97"/>
                <a:gd name="T19" fmla="*/ 22 h 97"/>
                <a:gd name="T20" fmla="*/ 33 w 97"/>
                <a:gd name="T21" fmla="*/ 11 h 97"/>
                <a:gd name="T22" fmla="*/ 64 w 97"/>
                <a:gd name="T23" fmla="*/ 11 h 97"/>
                <a:gd name="T24" fmla="*/ 64 w 97"/>
                <a:gd name="T25" fmla="*/ 22 h 97"/>
                <a:gd name="T26" fmla="*/ 81 w 97"/>
                <a:gd name="T27" fmla="*/ 22 h 97"/>
                <a:gd name="T28" fmla="*/ 81 w 97"/>
                <a:gd name="T29" fmla="*/ 11 h 97"/>
                <a:gd name="T30" fmla="*/ 86 w 97"/>
                <a:gd name="T31" fmla="*/ 11 h 97"/>
                <a:gd name="T32" fmla="*/ 97 w 97"/>
                <a:gd name="T33" fmla="*/ 22 h 97"/>
                <a:gd name="T34" fmla="*/ 86 w 97"/>
                <a:gd name="T35" fmla="*/ 43 h 97"/>
                <a:gd name="T36" fmla="*/ 11 w 97"/>
                <a:gd name="T37" fmla="*/ 43 h 97"/>
                <a:gd name="T38" fmla="*/ 11 w 97"/>
                <a:gd name="T39" fmla="*/ 86 h 97"/>
                <a:gd name="T40" fmla="*/ 86 w 97"/>
                <a:gd name="T41" fmla="*/ 86 h 97"/>
                <a:gd name="T42" fmla="*/ 86 w 97"/>
                <a:gd name="T43" fmla="*/ 43 h 97"/>
                <a:gd name="T44" fmla="*/ 28 w 97"/>
                <a:gd name="T45" fmla="*/ 18 h 97"/>
                <a:gd name="T46" fmla="*/ 20 w 97"/>
                <a:gd name="T47" fmla="*/ 18 h 97"/>
                <a:gd name="T48" fmla="*/ 20 w 97"/>
                <a:gd name="T49" fmla="*/ 0 h 97"/>
                <a:gd name="T50" fmla="*/ 28 w 97"/>
                <a:gd name="T51" fmla="*/ 0 h 97"/>
                <a:gd name="T52" fmla="*/ 28 w 97"/>
                <a:gd name="T53" fmla="*/ 18 h 97"/>
                <a:gd name="T54" fmla="*/ 76 w 97"/>
                <a:gd name="T55" fmla="*/ 18 h 97"/>
                <a:gd name="T56" fmla="*/ 69 w 97"/>
                <a:gd name="T57" fmla="*/ 18 h 97"/>
                <a:gd name="T58" fmla="*/ 69 w 97"/>
                <a:gd name="T59" fmla="*/ 0 h 97"/>
                <a:gd name="T60" fmla="*/ 76 w 97"/>
                <a:gd name="T61" fmla="*/ 0 h 97"/>
                <a:gd name="T62" fmla="*/ 76 w 97"/>
                <a:gd name="T63" fmla="*/ 1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97">
                  <a:moveTo>
                    <a:pt x="97" y="22"/>
                  </a:moveTo>
                  <a:cubicBezTo>
                    <a:pt x="97" y="86"/>
                    <a:pt x="97" y="86"/>
                    <a:pt x="97" y="86"/>
                  </a:cubicBezTo>
                  <a:cubicBezTo>
                    <a:pt x="97" y="92"/>
                    <a:pt x="92" y="97"/>
                    <a:pt x="86" y="97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5" y="97"/>
                    <a:pt x="0" y="92"/>
                    <a:pt x="0" y="8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6"/>
                    <a:pt x="5" y="11"/>
                    <a:pt x="11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92" y="11"/>
                    <a:pt x="97" y="16"/>
                    <a:pt x="97" y="22"/>
                  </a:cubicBezTo>
                  <a:close/>
                  <a:moveTo>
                    <a:pt x="86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86" y="86"/>
                    <a:pt x="86" y="86"/>
                    <a:pt x="86" y="86"/>
                  </a:cubicBezTo>
                  <a:lnTo>
                    <a:pt x="86" y="43"/>
                  </a:lnTo>
                  <a:close/>
                  <a:moveTo>
                    <a:pt x="28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18"/>
                  </a:lnTo>
                  <a:close/>
                  <a:moveTo>
                    <a:pt x="76" y="18"/>
                  </a:moveTo>
                  <a:cubicBezTo>
                    <a:pt x="69" y="18"/>
                    <a:pt x="69" y="18"/>
                    <a:pt x="69" y="1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7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CE3E429-D05F-CABA-9838-FD58BF44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50" y="3994151"/>
              <a:ext cx="165100" cy="371475"/>
            </a:xfrm>
            <a:custGeom>
              <a:avLst/>
              <a:gdLst>
                <a:gd name="T0" fmla="*/ 22 w 44"/>
                <a:gd name="T1" fmla="*/ 58 h 99"/>
                <a:gd name="T2" fmla="*/ 1 w 44"/>
                <a:gd name="T3" fmla="*/ 47 h 99"/>
                <a:gd name="T4" fmla="*/ 40 w 44"/>
                <a:gd name="T5" fmla="*/ 1 h 99"/>
                <a:gd name="T6" fmla="*/ 23 w 44"/>
                <a:gd name="T7" fmla="*/ 41 h 99"/>
                <a:gd name="T8" fmla="*/ 44 w 44"/>
                <a:gd name="T9" fmla="*/ 52 h 99"/>
                <a:gd name="T10" fmla="*/ 5 w 44"/>
                <a:gd name="T11" fmla="*/ 98 h 99"/>
                <a:gd name="T12" fmla="*/ 22 w 44"/>
                <a:gd name="T13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9">
                  <a:moveTo>
                    <a:pt x="22" y="58"/>
                  </a:moveTo>
                  <a:cubicBezTo>
                    <a:pt x="21" y="56"/>
                    <a:pt x="2" y="50"/>
                    <a:pt x="1" y="47"/>
                  </a:cubicBezTo>
                  <a:cubicBezTo>
                    <a:pt x="0" y="44"/>
                    <a:pt x="39" y="0"/>
                    <a:pt x="40" y="1"/>
                  </a:cubicBezTo>
                  <a:cubicBezTo>
                    <a:pt x="41" y="2"/>
                    <a:pt x="23" y="40"/>
                    <a:pt x="23" y="41"/>
                  </a:cubicBezTo>
                  <a:cubicBezTo>
                    <a:pt x="24" y="42"/>
                    <a:pt x="43" y="49"/>
                    <a:pt x="44" y="52"/>
                  </a:cubicBezTo>
                  <a:cubicBezTo>
                    <a:pt x="44" y="55"/>
                    <a:pt x="6" y="99"/>
                    <a:pt x="5" y="98"/>
                  </a:cubicBezTo>
                  <a:cubicBezTo>
                    <a:pt x="4" y="97"/>
                    <a:pt x="22" y="59"/>
                    <a:pt x="22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571FDE2-271D-3062-24F3-C5A700F6F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0700" y="3975101"/>
              <a:ext cx="225425" cy="406400"/>
            </a:xfrm>
            <a:custGeom>
              <a:avLst/>
              <a:gdLst>
                <a:gd name="T0" fmla="*/ 39 w 60"/>
                <a:gd name="T1" fmla="*/ 54 h 108"/>
                <a:gd name="T2" fmla="*/ 60 w 60"/>
                <a:gd name="T3" fmla="*/ 84 h 108"/>
                <a:gd name="T4" fmla="*/ 60 w 60"/>
                <a:gd name="T5" fmla="*/ 96 h 108"/>
                <a:gd name="T6" fmla="*/ 30 w 60"/>
                <a:gd name="T7" fmla="*/ 108 h 108"/>
                <a:gd name="T8" fmla="*/ 0 w 60"/>
                <a:gd name="T9" fmla="*/ 96 h 108"/>
                <a:gd name="T10" fmla="*/ 0 w 60"/>
                <a:gd name="T11" fmla="*/ 84 h 108"/>
                <a:gd name="T12" fmla="*/ 21 w 60"/>
                <a:gd name="T13" fmla="*/ 54 h 108"/>
                <a:gd name="T14" fmla="*/ 0 w 60"/>
                <a:gd name="T15" fmla="*/ 25 h 108"/>
                <a:gd name="T16" fmla="*/ 0 w 60"/>
                <a:gd name="T17" fmla="*/ 13 h 108"/>
                <a:gd name="T18" fmla="*/ 30 w 60"/>
                <a:gd name="T19" fmla="*/ 0 h 108"/>
                <a:gd name="T20" fmla="*/ 60 w 60"/>
                <a:gd name="T21" fmla="*/ 13 h 108"/>
                <a:gd name="T22" fmla="*/ 60 w 60"/>
                <a:gd name="T23" fmla="*/ 25 h 108"/>
                <a:gd name="T24" fmla="*/ 39 w 60"/>
                <a:gd name="T25" fmla="*/ 54 h 108"/>
                <a:gd name="T26" fmla="*/ 7 w 60"/>
                <a:gd name="T27" fmla="*/ 16 h 108"/>
                <a:gd name="T28" fmla="*/ 30 w 60"/>
                <a:gd name="T29" fmla="*/ 22 h 108"/>
                <a:gd name="T30" fmla="*/ 54 w 60"/>
                <a:gd name="T31" fmla="*/ 16 h 108"/>
                <a:gd name="T32" fmla="*/ 52 w 60"/>
                <a:gd name="T33" fmla="*/ 13 h 108"/>
                <a:gd name="T34" fmla="*/ 31 w 60"/>
                <a:gd name="T35" fmla="*/ 7 h 108"/>
                <a:gd name="T36" fmla="*/ 8 w 60"/>
                <a:gd name="T37" fmla="*/ 13 h 108"/>
                <a:gd name="T38" fmla="*/ 7 w 60"/>
                <a:gd name="T39" fmla="*/ 16 h 108"/>
                <a:gd name="T40" fmla="*/ 44 w 60"/>
                <a:gd name="T41" fmla="*/ 38 h 108"/>
                <a:gd name="T42" fmla="*/ 54 w 60"/>
                <a:gd name="T43" fmla="*/ 25 h 108"/>
                <a:gd name="T44" fmla="*/ 54 w 60"/>
                <a:gd name="T45" fmla="*/ 20 h 108"/>
                <a:gd name="T46" fmla="*/ 30 w 60"/>
                <a:gd name="T47" fmla="*/ 25 h 108"/>
                <a:gd name="T48" fmla="*/ 6 w 60"/>
                <a:gd name="T49" fmla="*/ 20 h 108"/>
                <a:gd name="T50" fmla="*/ 7 w 60"/>
                <a:gd name="T51" fmla="*/ 25 h 108"/>
                <a:gd name="T52" fmla="*/ 16 w 60"/>
                <a:gd name="T53" fmla="*/ 38 h 108"/>
                <a:gd name="T54" fmla="*/ 28 w 60"/>
                <a:gd name="T55" fmla="*/ 54 h 108"/>
                <a:gd name="T56" fmla="*/ 16 w 60"/>
                <a:gd name="T57" fmla="*/ 71 h 108"/>
                <a:gd name="T58" fmla="*/ 7 w 60"/>
                <a:gd name="T59" fmla="*/ 84 h 108"/>
                <a:gd name="T60" fmla="*/ 7 w 60"/>
                <a:gd name="T61" fmla="*/ 91 h 108"/>
                <a:gd name="T62" fmla="*/ 28 w 60"/>
                <a:gd name="T63" fmla="*/ 77 h 108"/>
                <a:gd name="T64" fmla="*/ 33 w 60"/>
                <a:gd name="T65" fmla="*/ 77 h 108"/>
                <a:gd name="T66" fmla="*/ 54 w 60"/>
                <a:gd name="T67" fmla="*/ 91 h 108"/>
                <a:gd name="T68" fmla="*/ 54 w 60"/>
                <a:gd name="T69" fmla="*/ 84 h 108"/>
                <a:gd name="T70" fmla="*/ 44 w 60"/>
                <a:gd name="T71" fmla="*/ 71 h 108"/>
                <a:gd name="T72" fmla="*/ 33 w 60"/>
                <a:gd name="T73" fmla="*/ 54 h 108"/>
                <a:gd name="T74" fmla="*/ 44 w 60"/>
                <a:gd name="T75" fmla="*/ 3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108">
                  <a:moveTo>
                    <a:pt x="39" y="54"/>
                  </a:moveTo>
                  <a:cubicBezTo>
                    <a:pt x="39" y="63"/>
                    <a:pt x="60" y="72"/>
                    <a:pt x="60" y="84"/>
                  </a:cubicBezTo>
                  <a:cubicBezTo>
                    <a:pt x="60" y="95"/>
                    <a:pt x="60" y="96"/>
                    <a:pt x="60" y="96"/>
                  </a:cubicBezTo>
                  <a:cubicBezTo>
                    <a:pt x="60" y="101"/>
                    <a:pt x="47" y="108"/>
                    <a:pt x="30" y="108"/>
                  </a:cubicBezTo>
                  <a:cubicBezTo>
                    <a:pt x="14" y="108"/>
                    <a:pt x="0" y="101"/>
                    <a:pt x="0" y="96"/>
                  </a:cubicBezTo>
                  <a:cubicBezTo>
                    <a:pt x="0" y="96"/>
                    <a:pt x="0" y="95"/>
                    <a:pt x="0" y="84"/>
                  </a:cubicBezTo>
                  <a:cubicBezTo>
                    <a:pt x="0" y="72"/>
                    <a:pt x="21" y="63"/>
                    <a:pt x="21" y="54"/>
                  </a:cubicBezTo>
                  <a:cubicBezTo>
                    <a:pt x="21" y="46"/>
                    <a:pt x="0" y="37"/>
                    <a:pt x="0" y="2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8"/>
                    <a:pt x="14" y="0"/>
                    <a:pt x="30" y="0"/>
                  </a:cubicBezTo>
                  <a:cubicBezTo>
                    <a:pt x="47" y="0"/>
                    <a:pt x="60" y="8"/>
                    <a:pt x="60" y="13"/>
                  </a:cubicBezTo>
                  <a:cubicBezTo>
                    <a:pt x="60" y="13"/>
                    <a:pt x="60" y="14"/>
                    <a:pt x="60" y="25"/>
                  </a:cubicBezTo>
                  <a:cubicBezTo>
                    <a:pt x="60" y="37"/>
                    <a:pt x="39" y="46"/>
                    <a:pt x="39" y="54"/>
                  </a:cubicBezTo>
                  <a:close/>
                  <a:moveTo>
                    <a:pt x="7" y="16"/>
                  </a:moveTo>
                  <a:cubicBezTo>
                    <a:pt x="11" y="19"/>
                    <a:pt x="20" y="22"/>
                    <a:pt x="30" y="22"/>
                  </a:cubicBezTo>
                  <a:cubicBezTo>
                    <a:pt x="41" y="22"/>
                    <a:pt x="49" y="19"/>
                    <a:pt x="54" y="16"/>
                  </a:cubicBezTo>
                  <a:cubicBezTo>
                    <a:pt x="56" y="15"/>
                    <a:pt x="53" y="13"/>
                    <a:pt x="52" y="13"/>
                  </a:cubicBezTo>
                  <a:cubicBezTo>
                    <a:pt x="52" y="13"/>
                    <a:pt x="42" y="7"/>
                    <a:pt x="31" y="7"/>
                  </a:cubicBezTo>
                  <a:cubicBezTo>
                    <a:pt x="19" y="7"/>
                    <a:pt x="12" y="11"/>
                    <a:pt x="8" y="13"/>
                  </a:cubicBezTo>
                  <a:cubicBezTo>
                    <a:pt x="8" y="13"/>
                    <a:pt x="5" y="15"/>
                    <a:pt x="7" y="16"/>
                  </a:cubicBezTo>
                  <a:close/>
                  <a:moveTo>
                    <a:pt x="44" y="38"/>
                  </a:moveTo>
                  <a:cubicBezTo>
                    <a:pt x="48" y="34"/>
                    <a:pt x="54" y="29"/>
                    <a:pt x="54" y="25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48" y="23"/>
                    <a:pt x="40" y="25"/>
                    <a:pt x="30" y="25"/>
                  </a:cubicBezTo>
                  <a:cubicBezTo>
                    <a:pt x="21" y="25"/>
                    <a:pt x="12" y="23"/>
                    <a:pt x="6" y="2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9"/>
                    <a:pt x="12" y="34"/>
                    <a:pt x="16" y="38"/>
                  </a:cubicBezTo>
                  <a:cubicBezTo>
                    <a:pt x="22" y="44"/>
                    <a:pt x="28" y="48"/>
                    <a:pt x="28" y="54"/>
                  </a:cubicBezTo>
                  <a:cubicBezTo>
                    <a:pt x="28" y="61"/>
                    <a:pt x="22" y="65"/>
                    <a:pt x="16" y="71"/>
                  </a:cubicBezTo>
                  <a:cubicBezTo>
                    <a:pt x="12" y="74"/>
                    <a:pt x="7" y="80"/>
                    <a:pt x="7" y="8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2" y="88"/>
                    <a:pt x="28" y="86"/>
                    <a:pt x="28" y="77"/>
                  </a:cubicBezTo>
                  <a:cubicBezTo>
                    <a:pt x="28" y="73"/>
                    <a:pt x="33" y="73"/>
                    <a:pt x="33" y="77"/>
                  </a:cubicBezTo>
                  <a:cubicBezTo>
                    <a:pt x="33" y="86"/>
                    <a:pt x="49" y="88"/>
                    <a:pt x="54" y="91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4" y="80"/>
                    <a:pt x="48" y="74"/>
                    <a:pt x="44" y="71"/>
                  </a:cubicBezTo>
                  <a:cubicBezTo>
                    <a:pt x="38" y="65"/>
                    <a:pt x="33" y="61"/>
                    <a:pt x="33" y="54"/>
                  </a:cubicBezTo>
                  <a:cubicBezTo>
                    <a:pt x="33" y="48"/>
                    <a:pt x="38" y="44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F148E9F-2317-74F2-42EC-64620A0DBF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5538" y="4024313"/>
              <a:ext cx="306388" cy="307975"/>
            </a:xfrm>
            <a:custGeom>
              <a:avLst/>
              <a:gdLst>
                <a:gd name="T0" fmla="*/ 82 w 82"/>
                <a:gd name="T1" fmla="*/ 82 h 82"/>
                <a:gd name="T2" fmla="*/ 69 w 82"/>
                <a:gd name="T3" fmla="*/ 82 h 82"/>
                <a:gd name="T4" fmla="*/ 0 w 82"/>
                <a:gd name="T5" fmla="*/ 13 h 82"/>
                <a:gd name="T6" fmla="*/ 0 w 82"/>
                <a:gd name="T7" fmla="*/ 0 h 82"/>
                <a:gd name="T8" fmla="*/ 82 w 82"/>
                <a:gd name="T9" fmla="*/ 82 h 82"/>
                <a:gd name="T10" fmla="*/ 57 w 82"/>
                <a:gd name="T11" fmla="*/ 82 h 82"/>
                <a:gd name="T12" fmla="*/ 44 w 82"/>
                <a:gd name="T13" fmla="*/ 82 h 82"/>
                <a:gd name="T14" fmla="*/ 0 w 82"/>
                <a:gd name="T15" fmla="*/ 39 h 82"/>
                <a:gd name="T16" fmla="*/ 0 w 82"/>
                <a:gd name="T17" fmla="*/ 26 h 82"/>
                <a:gd name="T18" fmla="*/ 57 w 82"/>
                <a:gd name="T19" fmla="*/ 82 h 82"/>
                <a:gd name="T20" fmla="*/ 25 w 82"/>
                <a:gd name="T21" fmla="*/ 70 h 82"/>
                <a:gd name="T22" fmla="*/ 12 w 82"/>
                <a:gd name="T23" fmla="*/ 82 h 82"/>
                <a:gd name="T24" fmla="*/ 0 w 82"/>
                <a:gd name="T25" fmla="*/ 70 h 82"/>
                <a:gd name="T26" fmla="*/ 12 w 82"/>
                <a:gd name="T27" fmla="*/ 58 h 82"/>
                <a:gd name="T28" fmla="*/ 25 w 82"/>
                <a:gd name="T29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" h="82">
                  <a:moveTo>
                    <a:pt x="82" y="82"/>
                  </a:moveTo>
                  <a:cubicBezTo>
                    <a:pt x="69" y="82"/>
                    <a:pt x="69" y="82"/>
                    <a:pt x="69" y="82"/>
                  </a:cubicBezTo>
                  <a:cubicBezTo>
                    <a:pt x="69" y="44"/>
                    <a:pt x="39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82" y="37"/>
                    <a:pt x="82" y="82"/>
                  </a:cubicBezTo>
                  <a:close/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44" y="58"/>
                    <a:pt x="24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1" y="26"/>
                    <a:pt x="57" y="51"/>
                    <a:pt x="57" y="82"/>
                  </a:cubicBezTo>
                  <a:close/>
                  <a:moveTo>
                    <a:pt x="25" y="70"/>
                  </a:moveTo>
                  <a:cubicBezTo>
                    <a:pt x="25" y="77"/>
                    <a:pt x="19" y="82"/>
                    <a:pt x="12" y="82"/>
                  </a:cubicBezTo>
                  <a:cubicBezTo>
                    <a:pt x="6" y="82"/>
                    <a:pt x="0" y="77"/>
                    <a:pt x="0" y="70"/>
                  </a:cubicBezTo>
                  <a:cubicBezTo>
                    <a:pt x="0" y="63"/>
                    <a:pt x="6" y="58"/>
                    <a:pt x="12" y="58"/>
                  </a:cubicBezTo>
                  <a:cubicBezTo>
                    <a:pt x="19" y="58"/>
                    <a:pt x="25" y="63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7EF8C3-FE84-3037-3ED0-BBB27D463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3989388"/>
              <a:ext cx="398463" cy="354013"/>
            </a:xfrm>
            <a:custGeom>
              <a:avLst/>
              <a:gdLst>
                <a:gd name="T0" fmla="*/ 106 w 106"/>
                <a:gd name="T1" fmla="*/ 29 h 94"/>
                <a:gd name="T2" fmla="*/ 99 w 106"/>
                <a:gd name="T3" fmla="*/ 37 h 94"/>
                <a:gd name="T4" fmla="*/ 8 w 106"/>
                <a:gd name="T5" fmla="*/ 37 h 94"/>
                <a:gd name="T6" fmla="*/ 0 w 106"/>
                <a:gd name="T7" fmla="*/ 29 h 94"/>
                <a:gd name="T8" fmla="*/ 106 w 106"/>
                <a:gd name="T9" fmla="*/ 29 h 94"/>
                <a:gd name="T10" fmla="*/ 91 w 106"/>
                <a:gd name="T11" fmla="*/ 45 h 94"/>
                <a:gd name="T12" fmla="*/ 83 w 106"/>
                <a:gd name="T13" fmla="*/ 52 h 94"/>
                <a:gd name="T14" fmla="*/ 23 w 106"/>
                <a:gd name="T15" fmla="*/ 52 h 94"/>
                <a:gd name="T16" fmla="*/ 15 w 106"/>
                <a:gd name="T17" fmla="*/ 45 h 94"/>
                <a:gd name="T18" fmla="*/ 91 w 106"/>
                <a:gd name="T19" fmla="*/ 45 h 94"/>
                <a:gd name="T20" fmla="*/ 76 w 106"/>
                <a:gd name="T21" fmla="*/ 60 h 94"/>
                <a:gd name="T22" fmla="*/ 68 w 106"/>
                <a:gd name="T23" fmla="*/ 67 h 94"/>
                <a:gd name="T24" fmla="*/ 38 w 106"/>
                <a:gd name="T25" fmla="*/ 67 h 94"/>
                <a:gd name="T26" fmla="*/ 31 w 106"/>
                <a:gd name="T27" fmla="*/ 60 h 94"/>
                <a:gd name="T28" fmla="*/ 76 w 106"/>
                <a:gd name="T29" fmla="*/ 60 h 94"/>
                <a:gd name="T30" fmla="*/ 64 w 106"/>
                <a:gd name="T31" fmla="*/ 83 h 94"/>
                <a:gd name="T32" fmla="*/ 53 w 106"/>
                <a:gd name="T33" fmla="*/ 94 h 94"/>
                <a:gd name="T34" fmla="*/ 43 w 106"/>
                <a:gd name="T35" fmla="*/ 83 h 94"/>
                <a:gd name="T36" fmla="*/ 53 w 106"/>
                <a:gd name="T37" fmla="*/ 72 h 94"/>
                <a:gd name="T38" fmla="*/ 64 w 106"/>
                <a:gd name="T39" fmla="*/ 8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94">
                  <a:moveTo>
                    <a:pt x="106" y="29"/>
                  </a:moveTo>
                  <a:cubicBezTo>
                    <a:pt x="99" y="37"/>
                    <a:pt x="99" y="37"/>
                    <a:pt x="99" y="37"/>
                  </a:cubicBezTo>
                  <a:cubicBezTo>
                    <a:pt x="74" y="12"/>
                    <a:pt x="33" y="12"/>
                    <a:pt x="8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0"/>
                    <a:pt x="77" y="0"/>
                    <a:pt x="106" y="29"/>
                  </a:cubicBezTo>
                  <a:close/>
                  <a:moveTo>
                    <a:pt x="91" y="45"/>
                  </a:moveTo>
                  <a:cubicBezTo>
                    <a:pt x="83" y="52"/>
                    <a:pt x="83" y="52"/>
                    <a:pt x="83" y="52"/>
                  </a:cubicBezTo>
                  <a:cubicBezTo>
                    <a:pt x="67" y="36"/>
                    <a:pt x="40" y="36"/>
                    <a:pt x="23" y="52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36" y="24"/>
                    <a:pt x="70" y="24"/>
                    <a:pt x="91" y="45"/>
                  </a:cubicBezTo>
                  <a:close/>
                  <a:moveTo>
                    <a:pt x="76" y="60"/>
                  </a:moveTo>
                  <a:cubicBezTo>
                    <a:pt x="68" y="67"/>
                    <a:pt x="68" y="67"/>
                    <a:pt x="68" y="67"/>
                  </a:cubicBezTo>
                  <a:cubicBezTo>
                    <a:pt x="60" y="59"/>
                    <a:pt x="47" y="59"/>
                    <a:pt x="38" y="67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43" y="47"/>
                    <a:pt x="63" y="47"/>
                    <a:pt x="76" y="60"/>
                  </a:cubicBezTo>
                  <a:close/>
                  <a:moveTo>
                    <a:pt x="64" y="83"/>
                  </a:moveTo>
                  <a:cubicBezTo>
                    <a:pt x="64" y="89"/>
                    <a:pt x="59" y="94"/>
                    <a:pt x="53" y="94"/>
                  </a:cubicBezTo>
                  <a:cubicBezTo>
                    <a:pt x="47" y="94"/>
                    <a:pt x="43" y="89"/>
                    <a:pt x="43" y="83"/>
                  </a:cubicBezTo>
                  <a:cubicBezTo>
                    <a:pt x="43" y="77"/>
                    <a:pt x="47" y="72"/>
                    <a:pt x="53" y="72"/>
                  </a:cubicBezTo>
                  <a:cubicBezTo>
                    <a:pt x="59" y="72"/>
                    <a:pt x="64" y="77"/>
                    <a:pt x="64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BCFA530-CD3C-2C82-045C-44744DA072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7288" y="4008438"/>
              <a:ext cx="285750" cy="342900"/>
            </a:xfrm>
            <a:custGeom>
              <a:avLst/>
              <a:gdLst>
                <a:gd name="T0" fmla="*/ 76 w 76"/>
                <a:gd name="T1" fmla="*/ 38 h 91"/>
                <a:gd name="T2" fmla="*/ 76 w 76"/>
                <a:gd name="T3" fmla="*/ 81 h 91"/>
                <a:gd name="T4" fmla="*/ 71 w 76"/>
                <a:gd name="T5" fmla="*/ 88 h 91"/>
                <a:gd name="T6" fmla="*/ 64 w 76"/>
                <a:gd name="T7" fmla="*/ 90 h 91"/>
                <a:gd name="T8" fmla="*/ 54 w 76"/>
                <a:gd name="T9" fmla="*/ 91 h 91"/>
                <a:gd name="T10" fmla="*/ 23 w 76"/>
                <a:gd name="T11" fmla="*/ 91 h 91"/>
                <a:gd name="T12" fmla="*/ 12 w 76"/>
                <a:gd name="T13" fmla="*/ 90 h 91"/>
                <a:gd name="T14" fmla="*/ 5 w 76"/>
                <a:gd name="T15" fmla="*/ 88 h 91"/>
                <a:gd name="T16" fmla="*/ 0 w 76"/>
                <a:gd name="T17" fmla="*/ 81 h 91"/>
                <a:gd name="T18" fmla="*/ 0 w 76"/>
                <a:gd name="T19" fmla="*/ 38 h 91"/>
                <a:gd name="T20" fmla="*/ 6 w 76"/>
                <a:gd name="T21" fmla="*/ 32 h 91"/>
                <a:gd name="T22" fmla="*/ 17 w 76"/>
                <a:gd name="T23" fmla="*/ 32 h 91"/>
                <a:gd name="T24" fmla="*/ 17 w 76"/>
                <a:gd name="T25" fmla="*/ 24 h 91"/>
                <a:gd name="T26" fmla="*/ 38 w 76"/>
                <a:gd name="T27" fmla="*/ 0 h 91"/>
                <a:gd name="T28" fmla="*/ 60 w 76"/>
                <a:gd name="T29" fmla="*/ 24 h 91"/>
                <a:gd name="T30" fmla="*/ 60 w 76"/>
                <a:gd name="T31" fmla="*/ 32 h 91"/>
                <a:gd name="T32" fmla="*/ 70 w 76"/>
                <a:gd name="T33" fmla="*/ 32 h 91"/>
                <a:gd name="T34" fmla="*/ 76 w 76"/>
                <a:gd name="T35" fmla="*/ 38 h 91"/>
                <a:gd name="T36" fmla="*/ 27 w 76"/>
                <a:gd name="T37" fmla="*/ 32 h 91"/>
                <a:gd name="T38" fmla="*/ 49 w 76"/>
                <a:gd name="T39" fmla="*/ 32 h 91"/>
                <a:gd name="T40" fmla="*/ 49 w 76"/>
                <a:gd name="T41" fmla="*/ 22 h 91"/>
                <a:gd name="T42" fmla="*/ 38 w 76"/>
                <a:gd name="T43" fmla="*/ 10 h 91"/>
                <a:gd name="T44" fmla="*/ 27 w 76"/>
                <a:gd name="T45" fmla="*/ 22 h 91"/>
                <a:gd name="T46" fmla="*/ 27 w 76"/>
                <a:gd name="T47" fmla="*/ 3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91">
                  <a:moveTo>
                    <a:pt x="76" y="38"/>
                  </a:moveTo>
                  <a:cubicBezTo>
                    <a:pt x="76" y="81"/>
                    <a:pt x="76" y="81"/>
                    <a:pt x="76" y="81"/>
                  </a:cubicBezTo>
                  <a:cubicBezTo>
                    <a:pt x="76" y="83"/>
                    <a:pt x="74" y="87"/>
                    <a:pt x="71" y="88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2" y="91"/>
                    <a:pt x="57" y="91"/>
                    <a:pt x="5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19" y="91"/>
                    <a:pt x="15" y="91"/>
                    <a:pt x="12" y="9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3" y="87"/>
                    <a:pt x="0" y="83"/>
                    <a:pt x="0" y="8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5"/>
                    <a:pt x="3" y="32"/>
                    <a:pt x="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9"/>
                    <a:pt x="24" y="0"/>
                    <a:pt x="38" y="0"/>
                  </a:cubicBezTo>
                  <a:cubicBezTo>
                    <a:pt x="53" y="0"/>
                    <a:pt x="60" y="9"/>
                    <a:pt x="60" y="24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2"/>
                    <a:pt x="76" y="35"/>
                    <a:pt x="76" y="38"/>
                  </a:cubicBezTo>
                  <a:close/>
                  <a:moveTo>
                    <a:pt x="27" y="32"/>
                  </a:moveTo>
                  <a:cubicBezTo>
                    <a:pt x="49" y="32"/>
                    <a:pt x="49" y="32"/>
                    <a:pt x="49" y="3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14"/>
                    <a:pt x="45" y="10"/>
                    <a:pt x="38" y="10"/>
                  </a:cubicBezTo>
                  <a:cubicBezTo>
                    <a:pt x="32" y="10"/>
                    <a:pt x="27" y="14"/>
                    <a:pt x="27" y="22"/>
                  </a:cubicBezTo>
                  <a:lnTo>
                    <a:pt x="2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F56C42-81AD-F560-4D64-0EAC62E89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5" y="3997326"/>
              <a:ext cx="280988" cy="365125"/>
            </a:xfrm>
            <a:custGeom>
              <a:avLst/>
              <a:gdLst>
                <a:gd name="T0" fmla="*/ 75 w 75"/>
                <a:gd name="T1" fmla="*/ 44 h 97"/>
                <a:gd name="T2" fmla="*/ 75 w 75"/>
                <a:gd name="T3" fmla="*/ 86 h 97"/>
                <a:gd name="T4" fmla="*/ 70 w 75"/>
                <a:gd name="T5" fmla="*/ 93 h 97"/>
                <a:gd name="T6" fmla="*/ 63 w 75"/>
                <a:gd name="T7" fmla="*/ 95 h 97"/>
                <a:gd name="T8" fmla="*/ 53 w 75"/>
                <a:gd name="T9" fmla="*/ 97 h 97"/>
                <a:gd name="T10" fmla="*/ 22 w 75"/>
                <a:gd name="T11" fmla="*/ 97 h 97"/>
                <a:gd name="T12" fmla="*/ 11 w 75"/>
                <a:gd name="T13" fmla="*/ 95 h 97"/>
                <a:gd name="T14" fmla="*/ 4 w 75"/>
                <a:gd name="T15" fmla="*/ 93 h 97"/>
                <a:gd name="T16" fmla="*/ 0 w 75"/>
                <a:gd name="T17" fmla="*/ 86 h 97"/>
                <a:gd name="T18" fmla="*/ 0 w 75"/>
                <a:gd name="T19" fmla="*/ 44 h 97"/>
                <a:gd name="T20" fmla="*/ 5 w 75"/>
                <a:gd name="T21" fmla="*/ 38 h 97"/>
                <a:gd name="T22" fmla="*/ 48 w 75"/>
                <a:gd name="T23" fmla="*/ 38 h 97"/>
                <a:gd name="T24" fmla="*/ 48 w 75"/>
                <a:gd name="T25" fmla="*/ 22 h 97"/>
                <a:gd name="T26" fmla="*/ 37 w 75"/>
                <a:gd name="T27" fmla="*/ 11 h 97"/>
                <a:gd name="T28" fmla="*/ 27 w 75"/>
                <a:gd name="T29" fmla="*/ 22 h 97"/>
                <a:gd name="T30" fmla="*/ 27 w 75"/>
                <a:gd name="T31" fmla="*/ 27 h 97"/>
                <a:gd name="T32" fmla="*/ 16 w 75"/>
                <a:gd name="T33" fmla="*/ 27 h 97"/>
                <a:gd name="T34" fmla="*/ 16 w 75"/>
                <a:gd name="T35" fmla="*/ 25 h 97"/>
                <a:gd name="T36" fmla="*/ 37 w 75"/>
                <a:gd name="T37" fmla="*/ 0 h 97"/>
                <a:gd name="T38" fmla="*/ 59 w 75"/>
                <a:gd name="T39" fmla="*/ 25 h 97"/>
                <a:gd name="T40" fmla="*/ 59 w 75"/>
                <a:gd name="T41" fmla="*/ 38 h 97"/>
                <a:gd name="T42" fmla="*/ 69 w 75"/>
                <a:gd name="T43" fmla="*/ 38 h 97"/>
                <a:gd name="T44" fmla="*/ 75 w 75"/>
                <a:gd name="T45" fmla="*/ 4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97">
                  <a:moveTo>
                    <a:pt x="75" y="44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5" y="89"/>
                    <a:pt x="73" y="92"/>
                    <a:pt x="70" y="93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61" y="96"/>
                    <a:pt x="56" y="97"/>
                    <a:pt x="53" y="97"/>
                  </a:cubicBezTo>
                  <a:cubicBezTo>
                    <a:pt x="22" y="97"/>
                    <a:pt x="22" y="97"/>
                    <a:pt x="22" y="97"/>
                  </a:cubicBezTo>
                  <a:cubicBezTo>
                    <a:pt x="19" y="97"/>
                    <a:pt x="14" y="96"/>
                    <a:pt x="11" y="9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2" y="92"/>
                    <a:pt x="0" y="89"/>
                    <a:pt x="0" y="8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1"/>
                    <a:pt x="2" y="38"/>
                    <a:pt x="5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15"/>
                    <a:pt x="44" y="11"/>
                    <a:pt x="37" y="11"/>
                  </a:cubicBezTo>
                  <a:cubicBezTo>
                    <a:pt x="31" y="11"/>
                    <a:pt x="27" y="15"/>
                    <a:pt x="27" y="22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9"/>
                    <a:pt x="23" y="0"/>
                    <a:pt x="37" y="0"/>
                  </a:cubicBezTo>
                  <a:cubicBezTo>
                    <a:pt x="52" y="0"/>
                    <a:pt x="59" y="9"/>
                    <a:pt x="59" y="25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71" y="38"/>
                    <a:pt x="75" y="41"/>
                    <a:pt x="7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FB708BF-7DC0-B23E-9982-81F3AB7D8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4035426"/>
              <a:ext cx="277813" cy="285750"/>
            </a:xfrm>
            <a:custGeom>
              <a:avLst/>
              <a:gdLst>
                <a:gd name="T0" fmla="*/ 22 w 74"/>
                <a:gd name="T1" fmla="*/ 73 h 76"/>
                <a:gd name="T2" fmla="*/ 3 w 74"/>
                <a:gd name="T3" fmla="*/ 48 h 76"/>
                <a:gd name="T4" fmla="*/ 4 w 74"/>
                <a:gd name="T5" fmla="*/ 37 h 76"/>
                <a:gd name="T6" fmla="*/ 14 w 74"/>
                <a:gd name="T7" fmla="*/ 39 h 76"/>
                <a:gd name="T8" fmla="*/ 27 w 74"/>
                <a:gd name="T9" fmla="*/ 55 h 76"/>
                <a:gd name="T10" fmla="*/ 59 w 74"/>
                <a:gd name="T11" fmla="*/ 4 h 76"/>
                <a:gd name="T12" fmla="*/ 69 w 74"/>
                <a:gd name="T13" fmla="*/ 2 h 76"/>
                <a:gd name="T14" fmla="*/ 72 w 74"/>
                <a:gd name="T15" fmla="*/ 12 h 76"/>
                <a:gd name="T16" fmla="*/ 34 w 74"/>
                <a:gd name="T17" fmla="*/ 73 h 76"/>
                <a:gd name="T18" fmla="*/ 28 w 74"/>
                <a:gd name="T19" fmla="*/ 76 h 76"/>
                <a:gd name="T20" fmla="*/ 28 w 74"/>
                <a:gd name="T21" fmla="*/ 76 h 76"/>
                <a:gd name="T22" fmla="*/ 22 w 74"/>
                <a:gd name="T23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22" y="73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0" y="44"/>
                    <a:pt x="1" y="40"/>
                    <a:pt x="4" y="37"/>
                  </a:cubicBezTo>
                  <a:cubicBezTo>
                    <a:pt x="7" y="35"/>
                    <a:pt x="12" y="35"/>
                    <a:pt x="14" y="39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1" y="1"/>
                    <a:pt x="66" y="0"/>
                    <a:pt x="69" y="2"/>
                  </a:cubicBezTo>
                  <a:cubicBezTo>
                    <a:pt x="73" y="4"/>
                    <a:pt x="74" y="9"/>
                    <a:pt x="72" y="12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3" y="75"/>
                    <a:pt x="31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5" y="76"/>
                    <a:pt x="23" y="75"/>
                    <a:pt x="22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43D7A07-D88C-155C-F11C-9A6A022AD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0075" y="4071938"/>
              <a:ext cx="195263" cy="215900"/>
            </a:xfrm>
            <a:custGeom>
              <a:avLst/>
              <a:gdLst>
                <a:gd name="T0" fmla="*/ 49 w 52"/>
                <a:gd name="T1" fmla="*/ 55 h 57"/>
                <a:gd name="T2" fmla="*/ 40 w 52"/>
                <a:gd name="T3" fmla="*/ 55 h 57"/>
                <a:gd name="T4" fmla="*/ 26 w 52"/>
                <a:gd name="T5" fmla="*/ 38 h 57"/>
                <a:gd name="T6" fmla="*/ 11 w 52"/>
                <a:gd name="T7" fmla="*/ 55 h 57"/>
                <a:gd name="T8" fmla="*/ 2 w 52"/>
                <a:gd name="T9" fmla="*/ 55 h 57"/>
                <a:gd name="T10" fmla="*/ 2 w 52"/>
                <a:gd name="T11" fmla="*/ 45 h 57"/>
                <a:gd name="T12" fmla="*/ 17 w 52"/>
                <a:gd name="T13" fmla="*/ 28 h 57"/>
                <a:gd name="T14" fmla="*/ 2 w 52"/>
                <a:gd name="T15" fmla="*/ 11 h 57"/>
                <a:gd name="T16" fmla="*/ 2 w 52"/>
                <a:gd name="T17" fmla="*/ 2 h 57"/>
                <a:gd name="T18" fmla="*/ 11 w 52"/>
                <a:gd name="T19" fmla="*/ 2 h 57"/>
                <a:gd name="T20" fmla="*/ 26 w 52"/>
                <a:gd name="T21" fmla="*/ 19 h 57"/>
                <a:gd name="T22" fmla="*/ 40 w 52"/>
                <a:gd name="T23" fmla="*/ 2 h 57"/>
                <a:gd name="T24" fmla="*/ 49 w 52"/>
                <a:gd name="T25" fmla="*/ 2 h 57"/>
                <a:gd name="T26" fmla="*/ 49 w 52"/>
                <a:gd name="T27" fmla="*/ 11 h 57"/>
                <a:gd name="T28" fmla="*/ 34 w 52"/>
                <a:gd name="T29" fmla="*/ 28 h 57"/>
                <a:gd name="T30" fmla="*/ 49 w 52"/>
                <a:gd name="T31" fmla="*/ 45 h 57"/>
                <a:gd name="T32" fmla="*/ 49 w 52"/>
                <a:gd name="T3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7">
                  <a:moveTo>
                    <a:pt x="49" y="55"/>
                  </a:moveTo>
                  <a:cubicBezTo>
                    <a:pt x="47" y="57"/>
                    <a:pt x="43" y="57"/>
                    <a:pt x="40" y="55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9" y="57"/>
                    <a:pt x="5" y="57"/>
                    <a:pt x="2" y="55"/>
                  </a:cubicBezTo>
                  <a:cubicBezTo>
                    <a:pt x="0" y="52"/>
                    <a:pt x="0" y="48"/>
                    <a:pt x="2" y="45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3" y="0"/>
                    <a:pt x="47" y="0"/>
                    <a:pt x="49" y="2"/>
                  </a:cubicBezTo>
                  <a:cubicBezTo>
                    <a:pt x="52" y="5"/>
                    <a:pt x="52" y="9"/>
                    <a:pt x="49" y="1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2" y="48"/>
                    <a:pt x="52" y="52"/>
                    <a:pt x="49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E3A5F5F-D145-0403-E8EA-9584C4C2F1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875" y="3997326"/>
              <a:ext cx="363538" cy="365125"/>
            </a:xfrm>
            <a:custGeom>
              <a:avLst/>
              <a:gdLst>
                <a:gd name="T0" fmla="*/ 97 w 97"/>
                <a:gd name="T1" fmla="*/ 5 h 97"/>
                <a:gd name="T2" fmla="*/ 97 w 97"/>
                <a:gd name="T3" fmla="*/ 74 h 97"/>
                <a:gd name="T4" fmla="*/ 94 w 97"/>
                <a:gd name="T5" fmla="*/ 79 h 97"/>
                <a:gd name="T6" fmla="*/ 51 w 97"/>
                <a:gd name="T7" fmla="*/ 97 h 97"/>
                <a:gd name="T8" fmla="*/ 50 w 97"/>
                <a:gd name="T9" fmla="*/ 97 h 97"/>
                <a:gd name="T10" fmla="*/ 49 w 97"/>
                <a:gd name="T11" fmla="*/ 97 h 97"/>
                <a:gd name="T12" fmla="*/ 48 w 97"/>
                <a:gd name="T13" fmla="*/ 97 h 97"/>
                <a:gd name="T14" fmla="*/ 47 w 97"/>
                <a:gd name="T15" fmla="*/ 97 h 97"/>
                <a:gd name="T16" fmla="*/ 4 w 97"/>
                <a:gd name="T17" fmla="*/ 79 h 97"/>
                <a:gd name="T18" fmla="*/ 0 w 97"/>
                <a:gd name="T19" fmla="*/ 74 h 97"/>
                <a:gd name="T20" fmla="*/ 0 w 97"/>
                <a:gd name="T21" fmla="*/ 5 h 97"/>
                <a:gd name="T22" fmla="*/ 3 w 97"/>
                <a:gd name="T23" fmla="*/ 1 h 97"/>
                <a:gd name="T24" fmla="*/ 8 w 97"/>
                <a:gd name="T25" fmla="*/ 0 h 97"/>
                <a:gd name="T26" fmla="*/ 49 w 97"/>
                <a:gd name="T27" fmla="*/ 17 h 97"/>
                <a:gd name="T28" fmla="*/ 90 w 97"/>
                <a:gd name="T29" fmla="*/ 0 h 97"/>
                <a:gd name="T30" fmla="*/ 95 w 97"/>
                <a:gd name="T31" fmla="*/ 1 h 97"/>
                <a:gd name="T32" fmla="*/ 97 w 97"/>
                <a:gd name="T33" fmla="*/ 5 h 97"/>
                <a:gd name="T34" fmla="*/ 43 w 97"/>
                <a:gd name="T35" fmla="*/ 26 h 97"/>
                <a:gd name="T36" fmla="*/ 9 w 97"/>
                <a:gd name="T37" fmla="*/ 12 h 97"/>
                <a:gd name="T38" fmla="*/ 9 w 97"/>
                <a:gd name="T39" fmla="*/ 72 h 97"/>
                <a:gd name="T40" fmla="*/ 43 w 97"/>
                <a:gd name="T41" fmla="*/ 86 h 97"/>
                <a:gd name="T42" fmla="*/ 43 w 97"/>
                <a:gd name="T43" fmla="*/ 26 h 97"/>
                <a:gd name="T44" fmla="*/ 37 w 97"/>
                <a:gd name="T45" fmla="*/ 46 h 97"/>
                <a:gd name="T46" fmla="*/ 15 w 97"/>
                <a:gd name="T47" fmla="*/ 37 h 97"/>
                <a:gd name="T48" fmla="*/ 15 w 97"/>
                <a:gd name="T49" fmla="*/ 30 h 97"/>
                <a:gd name="T50" fmla="*/ 37 w 97"/>
                <a:gd name="T51" fmla="*/ 38 h 97"/>
                <a:gd name="T52" fmla="*/ 37 w 97"/>
                <a:gd name="T53" fmla="*/ 46 h 97"/>
                <a:gd name="T54" fmla="*/ 37 w 97"/>
                <a:gd name="T55" fmla="*/ 68 h 97"/>
                <a:gd name="T56" fmla="*/ 15 w 97"/>
                <a:gd name="T57" fmla="*/ 59 h 97"/>
                <a:gd name="T58" fmla="*/ 15 w 97"/>
                <a:gd name="T59" fmla="*/ 52 h 97"/>
                <a:gd name="T60" fmla="*/ 37 w 97"/>
                <a:gd name="T61" fmla="*/ 61 h 97"/>
                <a:gd name="T62" fmla="*/ 37 w 97"/>
                <a:gd name="T63" fmla="*/ 68 h 97"/>
                <a:gd name="T64" fmla="*/ 89 w 97"/>
                <a:gd name="T65" fmla="*/ 12 h 97"/>
                <a:gd name="T66" fmla="*/ 54 w 97"/>
                <a:gd name="T67" fmla="*/ 26 h 97"/>
                <a:gd name="T68" fmla="*/ 54 w 97"/>
                <a:gd name="T69" fmla="*/ 86 h 97"/>
                <a:gd name="T70" fmla="*/ 89 w 97"/>
                <a:gd name="T71" fmla="*/ 72 h 97"/>
                <a:gd name="T72" fmla="*/ 89 w 97"/>
                <a:gd name="T73" fmla="*/ 12 h 97"/>
                <a:gd name="T74" fmla="*/ 83 w 97"/>
                <a:gd name="T75" fmla="*/ 37 h 97"/>
                <a:gd name="T76" fmla="*/ 61 w 97"/>
                <a:gd name="T77" fmla="*/ 46 h 97"/>
                <a:gd name="T78" fmla="*/ 61 w 97"/>
                <a:gd name="T79" fmla="*/ 38 h 97"/>
                <a:gd name="T80" fmla="*/ 83 w 97"/>
                <a:gd name="T81" fmla="*/ 30 h 97"/>
                <a:gd name="T82" fmla="*/ 83 w 97"/>
                <a:gd name="T83" fmla="*/ 37 h 97"/>
                <a:gd name="T84" fmla="*/ 83 w 97"/>
                <a:gd name="T85" fmla="*/ 59 h 97"/>
                <a:gd name="T86" fmla="*/ 61 w 97"/>
                <a:gd name="T87" fmla="*/ 68 h 97"/>
                <a:gd name="T88" fmla="*/ 61 w 97"/>
                <a:gd name="T89" fmla="*/ 61 h 97"/>
                <a:gd name="T90" fmla="*/ 83 w 97"/>
                <a:gd name="T91" fmla="*/ 52 h 97"/>
                <a:gd name="T92" fmla="*/ 83 w 97"/>
                <a:gd name="T93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97">
                  <a:moveTo>
                    <a:pt x="97" y="5"/>
                  </a:moveTo>
                  <a:cubicBezTo>
                    <a:pt x="97" y="74"/>
                    <a:pt x="97" y="74"/>
                    <a:pt x="97" y="74"/>
                  </a:cubicBezTo>
                  <a:cubicBezTo>
                    <a:pt x="97" y="76"/>
                    <a:pt x="96" y="78"/>
                    <a:pt x="94" y="79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0" y="97"/>
                    <a:pt x="50" y="97"/>
                  </a:cubicBezTo>
                  <a:cubicBezTo>
                    <a:pt x="50" y="97"/>
                    <a:pt x="49" y="97"/>
                    <a:pt x="49" y="97"/>
                  </a:cubicBezTo>
                  <a:cubicBezTo>
                    <a:pt x="49" y="97"/>
                    <a:pt x="48" y="97"/>
                    <a:pt x="48" y="97"/>
                  </a:cubicBezTo>
                  <a:cubicBezTo>
                    <a:pt x="48" y="97"/>
                    <a:pt x="47" y="97"/>
                    <a:pt x="47" y="97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4" y="0"/>
                    <a:pt x="95" y="1"/>
                  </a:cubicBezTo>
                  <a:cubicBezTo>
                    <a:pt x="97" y="2"/>
                    <a:pt x="97" y="3"/>
                    <a:pt x="97" y="5"/>
                  </a:cubicBezTo>
                  <a:close/>
                  <a:moveTo>
                    <a:pt x="43" y="26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43" y="86"/>
                    <a:pt x="43" y="86"/>
                    <a:pt x="43" y="86"/>
                  </a:cubicBezTo>
                  <a:lnTo>
                    <a:pt x="43" y="26"/>
                  </a:lnTo>
                  <a:close/>
                  <a:moveTo>
                    <a:pt x="37" y="46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7" y="46"/>
                  </a:lnTo>
                  <a:close/>
                  <a:moveTo>
                    <a:pt x="37" y="68"/>
                  </a:moveTo>
                  <a:cubicBezTo>
                    <a:pt x="15" y="59"/>
                    <a:pt x="15" y="59"/>
                    <a:pt x="15" y="5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37" y="68"/>
                  </a:lnTo>
                  <a:close/>
                  <a:moveTo>
                    <a:pt x="89" y="12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89" y="72"/>
                    <a:pt x="89" y="72"/>
                    <a:pt x="89" y="72"/>
                  </a:cubicBezTo>
                  <a:lnTo>
                    <a:pt x="89" y="12"/>
                  </a:lnTo>
                  <a:close/>
                  <a:moveTo>
                    <a:pt x="83" y="37"/>
                  </a:moveTo>
                  <a:cubicBezTo>
                    <a:pt x="61" y="46"/>
                    <a:pt x="61" y="46"/>
                    <a:pt x="61" y="46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83" y="30"/>
                    <a:pt x="83" y="30"/>
                    <a:pt x="83" y="30"/>
                  </a:cubicBezTo>
                  <a:lnTo>
                    <a:pt x="83" y="37"/>
                  </a:lnTo>
                  <a:close/>
                  <a:moveTo>
                    <a:pt x="83" y="59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83" y="52"/>
                    <a:pt x="83" y="52"/>
                    <a:pt x="83" y="52"/>
                  </a:cubicBezTo>
                  <a:lnTo>
                    <a:pt x="83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A51BDFE-7D08-43FA-DE1C-000AA49047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7213" y="4019551"/>
              <a:ext cx="322263" cy="323850"/>
            </a:xfrm>
            <a:custGeom>
              <a:avLst/>
              <a:gdLst>
                <a:gd name="T0" fmla="*/ 84 w 86"/>
                <a:gd name="T1" fmla="*/ 78 h 86"/>
                <a:gd name="T2" fmla="*/ 79 w 86"/>
                <a:gd name="T3" fmla="*/ 84 h 86"/>
                <a:gd name="T4" fmla="*/ 72 w 86"/>
                <a:gd name="T5" fmla="*/ 84 h 86"/>
                <a:gd name="T6" fmla="*/ 51 w 86"/>
                <a:gd name="T7" fmla="*/ 63 h 86"/>
                <a:gd name="T8" fmla="*/ 34 w 86"/>
                <a:gd name="T9" fmla="*/ 68 h 86"/>
                <a:gd name="T10" fmla="*/ 0 w 86"/>
                <a:gd name="T11" fmla="*/ 33 h 86"/>
                <a:gd name="T12" fmla="*/ 34 w 86"/>
                <a:gd name="T13" fmla="*/ 0 h 86"/>
                <a:gd name="T14" fmla="*/ 68 w 86"/>
                <a:gd name="T15" fmla="*/ 34 h 86"/>
                <a:gd name="T16" fmla="*/ 63 w 86"/>
                <a:gd name="T17" fmla="*/ 51 h 86"/>
                <a:gd name="T18" fmla="*/ 83 w 86"/>
                <a:gd name="T19" fmla="*/ 72 h 86"/>
                <a:gd name="T20" fmla="*/ 84 w 86"/>
                <a:gd name="T21" fmla="*/ 78 h 86"/>
                <a:gd name="T22" fmla="*/ 34 w 86"/>
                <a:gd name="T23" fmla="*/ 57 h 86"/>
                <a:gd name="T24" fmla="*/ 58 w 86"/>
                <a:gd name="T25" fmla="*/ 34 h 86"/>
                <a:gd name="T26" fmla="*/ 34 w 86"/>
                <a:gd name="T27" fmla="*/ 10 h 86"/>
                <a:gd name="T28" fmla="*/ 10 w 86"/>
                <a:gd name="T29" fmla="*/ 33 h 86"/>
                <a:gd name="T30" fmla="*/ 34 w 86"/>
                <a:gd name="T31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6">
                  <a:moveTo>
                    <a:pt x="84" y="78"/>
                  </a:moveTo>
                  <a:cubicBezTo>
                    <a:pt x="79" y="84"/>
                    <a:pt x="79" y="84"/>
                    <a:pt x="79" y="84"/>
                  </a:cubicBezTo>
                  <a:cubicBezTo>
                    <a:pt x="77" y="86"/>
                    <a:pt x="74" y="86"/>
                    <a:pt x="72" y="8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46" y="66"/>
                    <a:pt x="41" y="68"/>
                    <a:pt x="34" y="68"/>
                  </a:cubicBezTo>
                  <a:cubicBezTo>
                    <a:pt x="16" y="68"/>
                    <a:pt x="0" y="52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8" y="16"/>
                    <a:pt x="68" y="34"/>
                  </a:cubicBezTo>
                  <a:cubicBezTo>
                    <a:pt x="68" y="40"/>
                    <a:pt x="66" y="47"/>
                    <a:pt x="63" y="51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5" y="74"/>
                    <a:pt x="86" y="77"/>
                    <a:pt x="84" y="78"/>
                  </a:cubicBezTo>
                  <a:close/>
                  <a:moveTo>
                    <a:pt x="34" y="57"/>
                  </a:moveTo>
                  <a:cubicBezTo>
                    <a:pt x="47" y="57"/>
                    <a:pt x="58" y="47"/>
                    <a:pt x="58" y="34"/>
                  </a:cubicBezTo>
                  <a:cubicBezTo>
                    <a:pt x="58" y="21"/>
                    <a:pt x="46" y="10"/>
                    <a:pt x="34" y="10"/>
                  </a:cubicBezTo>
                  <a:cubicBezTo>
                    <a:pt x="21" y="10"/>
                    <a:pt x="10" y="20"/>
                    <a:pt x="10" y="33"/>
                  </a:cubicBezTo>
                  <a:cubicBezTo>
                    <a:pt x="10" y="46"/>
                    <a:pt x="22" y="57"/>
                    <a:pt x="3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179745A-B49F-1F9D-EFDD-976291623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8400" y="4005263"/>
              <a:ext cx="390525" cy="346075"/>
            </a:xfrm>
            <a:custGeom>
              <a:avLst/>
              <a:gdLst>
                <a:gd name="T0" fmla="*/ 103 w 104"/>
                <a:gd name="T1" fmla="*/ 90 h 92"/>
                <a:gd name="T2" fmla="*/ 100 w 104"/>
                <a:gd name="T3" fmla="*/ 92 h 92"/>
                <a:gd name="T4" fmla="*/ 4 w 104"/>
                <a:gd name="T5" fmla="*/ 92 h 92"/>
                <a:gd name="T6" fmla="*/ 0 w 104"/>
                <a:gd name="T7" fmla="*/ 90 h 92"/>
                <a:gd name="T8" fmla="*/ 0 w 104"/>
                <a:gd name="T9" fmla="*/ 87 h 92"/>
                <a:gd name="T10" fmla="*/ 48 w 104"/>
                <a:gd name="T11" fmla="*/ 2 h 92"/>
                <a:gd name="T12" fmla="*/ 52 w 104"/>
                <a:gd name="T13" fmla="*/ 0 h 92"/>
                <a:gd name="T14" fmla="*/ 55 w 104"/>
                <a:gd name="T15" fmla="*/ 2 h 92"/>
                <a:gd name="T16" fmla="*/ 103 w 104"/>
                <a:gd name="T17" fmla="*/ 87 h 92"/>
                <a:gd name="T18" fmla="*/ 103 w 104"/>
                <a:gd name="T19" fmla="*/ 90 h 92"/>
                <a:gd name="T20" fmla="*/ 58 w 104"/>
                <a:gd name="T21" fmla="*/ 30 h 92"/>
                <a:gd name="T22" fmla="*/ 45 w 104"/>
                <a:gd name="T23" fmla="*/ 30 h 92"/>
                <a:gd name="T24" fmla="*/ 45 w 104"/>
                <a:gd name="T25" fmla="*/ 62 h 92"/>
                <a:gd name="T26" fmla="*/ 58 w 104"/>
                <a:gd name="T27" fmla="*/ 62 h 92"/>
                <a:gd name="T28" fmla="*/ 58 w 104"/>
                <a:gd name="T29" fmla="*/ 30 h 92"/>
                <a:gd name="T30" fmla="*/ 58 w 104"/>
                <a:gd name="T31" fmla="*/ 71 h 92"/>
                <a:gd name="T32" fmla="*/ 45 w 104"/>
                <a:gd name="T33" fmla="*/ 71 h 92"/>
                <a:gd name="T34" fmla="*/ 45 w 104"/>
                <a:gd name="T35" fmla="*/ 81 h 92"/>
                <a:gd name="T36" fmla="*/ 58 w 104"/>
                <a:gd name="T37" fmla="*/ 81 h 92"/>
                <a:gd name="T38" fmla="*/ 58 w 104"/>
                <a:gd name="T39" fmla="*/ 7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92">
                  <a:moveTo>
                    <a:pt x="103" y="90"/>
                  </a:moveTo>
                  <a:cubicBezTo>
                    <a:pt x="102" y="92"/>
                    <a:pt x="101" y="92"/>
                    <a:pt x="100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2" y="92"/>
                    <a:pt x="1" y="92"/>
                    <a:pt x="0" y="90"/>
                  </a:cubicBezTo>
                  <a:cubicBezTo>
                    <a:pt x="0" y="89"/>
                    <a:pt x="0" y="88"/>
                    <a:pt x="0" y="87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1"/>
                    <a:pt x="50" y="0"/>
                    <a:pt x="52" y="0"/>
                  </a:cubicBezTo>
                  <a:cubicBezTo>
                    <a:pt x="53" y="0"/>
                    <a:pt x="54" y="1"/>
                    <a:pt x="55" y="2"/>
                  </a:cubicBezTo>
                  <a:cubicBezTo>
                    <a:pt x="103" y="87"/>
                    <a:pt x="103" y="87"/>
                    <a:pt x="103" y="87"/>
                  </a:cubicBezTo>
                  <a:cubicBezTo>
                    <a:pt x="104" y="88"/>
                    <a:pt x="104" y="89"/>
                    <a:pt x="103" y="90"/>
                  </a:cubicBezTo>
                  <a:close/>
                  <a:moveTo>
                    <a:pt x="58" y="30"/>
                  </a:moveTo>
                  <a:cubicBezTo>
                    <a:pt x="45" y="30"/>
                    <a:pt x="45" y="30"/>
                    <a:pt x="45" y="3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58" y="62"/>
                    <a:pt x="58" y="62"/>
                    <a:pt x="58" y="62"/>
                  </a:cubicBezTo>
                  <a:lnTo>
                    <a:pt x="58" y="30"/>
                  </a:lnTo>
                  <a:close/>
                  <a:moveTo>
                    <a:pt x="58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58" y="81"/>
                    <a:pt x="58" y="81"/>
                    <a:pt x="58" y="81"/>
                  </a:cubicBezTo>
                  <a:lnTo>
                    <a:pt x="58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ED86462-BAC0-D54F-986C-D2731C231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688" y="4011613"/>
              <a:ext cx="382588" cy="334963"/>
            </a:xfrm>
            <a:custGeom>
              <a:avLst/>
              <a:gdLst>
                <a:gd name="T0" fmla="*/ 88 w 102"/>
                <a:gd name="T1" fmla="*/ 43 h 89"/>
                <a:gd name="T2" fmla="*/ 102 w 102"/>
                <a:gd name="T3" fmla="*/ 43 h 89"/>
                <a:gd name="T4" fmla="*/ 82 w 102"/>
                <a:gd name="T5" fmla="*/ 65 h 89"/>
                <a:gd name="T6" fmla="*/ 62 w 102"/>
                <a:gd name="T7" fmla="*/ 43 h 89"/>
                <a:gd name="T8" fmla="*/ 77 w 102"/>
                <a:gd name="T9" fmla="*/ 43 h 89"/>
                <a:gd name="T10" fmla="*/ 44 w 102"/>
                <a:gd name="T11" fmla="*/ 11 h 89"/>
                <a:gd name="T12" fmla="*/ 11 w 102"/>
                <a:gd name="T13" fmla="*/ 44 h 89"/>
                <a:gd name="T14" fmla="*/ 44 w 102"/>
                <a:gd name="T15" fmla="*/ 78 h 89"/>
                <a:gd name="T16" fmla="*/ 64 w 102"/>
                <a:gd name="T17" fmla="*/ 71 h 89"/>
                <a:gd name="T18" fmla="*/ 71 w 102"/>
                <a:gd name="T19" fmla="*/ 79 h 89"/>
                <a:gd name="T20" fmla="*/ 44 w 102"/>
                <a:gd name="T21" fmla="*/ 89 h 89"/>
                <a:gd name="T22" fmla="*/ 0 w 102"/>
                <a:gd name="T23" fmla="*/ 44 h 89"/>
                <a:gd name="T24" fmla="*/ 44 w 102"/>
                <a:gd name="T25" fmla="*/ 0 h 89"/>
                <a:gd name="T26" fmla="*/ 88 w 102"/>
                <a:gd name="T27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89">
                  <a:moveTo>
                    <a:pt x="88" y="43"/>
                  </a:moveTo>
                  <a:cubicBezTo>
                    <a:pt x="102" y="43"/>
                    <a:pt x="102" y="43"/>
                    <a:pt x="102" y="43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25"/>
                    <a:pt x="62" y="11"/>
                    <a:pt x="44" y="11"/>
                  </a:cubicBezTo>
                  <a:cubicBezTo>
                    <a:pt x="26" y="11"/>
                    <a:pt x="11" y="26"/>
                    <a:pt x="11" y="44"/>
                  </a:cubicBezTo>
                  <a:cubicBezTo>
                    <a:pt x="11" y="63"/>
                    <a:pt x="26" y="78"/>
                    <a:pt x="44" y="78"/>
                  </a:cubicBezTo>
                  <a:cubicBezTo>
                    <a:pt x="52" y="78"/>
                    <a:pt x="58" y="75"/>
                    <a:pt x="64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4" y="85"/>
                    <a:pt x="54" y="89"/>
                    <a:pt x="44" y="89"/>
                  </a:cubicBezTo>
                  <a:cubicBezTo>
                    <a:pt x="20" y="89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19"/>
                    <a:pt x="8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99C0283-C285-2F3C-CD50-189B04A10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3800" y="4011613"/>
              <a:ext cx="382588" cy="334963"/>
            </a:xfrm>
            <a:custGeom>
              <a:avLst/>
              <a:gdLst>
                <a:gd name="T0" fmla="*/ 102 w 102"/>
                <a:gd name="T1" fmla="*/ 44 h 89"/>
                <a:gd name="T2" fmla="*/ 57 w 102"/>
                <a:gd name="T3" fmla="*/ 89 h 89"/>
                <a:gd name="T4" fmla="*/ 30 w 102"/>
                <a:gd name="T5" fmla="*/ 79 h 89"/>
                <a:gd name="T6" fmla="*/ 38 w 102"/>
                <a:gd name="T7" fmla="*/ 71 h 89"/>
                <a:gd name="T8" fmla="*/ 57 w 102"/>
                <a:gd name="T9" fmla="*/ 78 h 89"/>
                <a:gd name="T10" fmla="*/ 90 w 102"/>
                <a:gd name="T11" fmla="*/ 44 h 89"/>
                <a:gd name="T12" fmla="*/ 57 w 102"/>
                <a:gd name="T13" fmla="*/ 11 h 89"/>
                <a:gd name="T14" fmla="*/ 24 w 102"/>
                <a:gd name="T15" fmla="*/ 43 h 89"/>
                <a:gd name="T16" fmla="*/ 40 w 102"/>
                <a:gd name="T17" fmla="*/ 43 h 89"/>
                <a:gd name="T18" fmla="*/ 20 w 102"/>
                <a:gd name="T19" fmla="*/ 65 h 89"/>
                <a:gd name="T20" fmla="*/ 0 w 102"/>
                <a:gd name="T21" fmla="*/ 43 h 89"/>
                <a:gd name="T22" fmla="*/ 13 w 102"/>
                <a:gd name="T23" fmla="*/ 43 h 89"/>
                <a:gd name="T24" fmla="*/ 57 w 102"/>
                <a:gd name="T25" fmla="*/ 0 h 89"/>
                <a:gd name="T26" fmla="*/ 102 w 102"/>
                <a:gd name="T2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89">
                  <a:moveTo>
                    <a:pt x="102" y="44"/>
                  </a:moveTo>
                  <a:cubicBezTo>
                    <a:pt x="102" y="69"/>
                    <a:pt x="82" y="89"/>
                    <a:pt x="57" y="89"/>
                  </a:cubicBezTo>
                  <a:cubicBezTo>
                    <a:pt x="47" y="89"/>
                    <a:pt x="38" y="85"/>
                    <a:pt x="30" y="7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3" y="75"/>
                    <a:pt x="50" y="78"/>
                    <a:pt x="57" y="78"/>
                  </a:cubicBezTo>
                  <a:cubicBezTo>
                    <a:pt x="76" y="78"/>
                    <a:pt x="90" y="63"/>
                    <a:pt x="90" y="44"/>
                  </a:cubicBezTo>
                  <a:cubicBezTo>
                    <a:pt x="90" y="26"/>
                    <a:pt x="76" y="11"/>
                    <a:pt x="57" y="11"/>
                  </a:cubicBezTo>
                  <a:cubicBezTo>
                    <a:pt x="39" y="11"/>
                    <a:pt x="25" y="25"/>
                    <a:pt x="24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19"/>
                    <a:pt x="33" y="0"/>
                    <a:pt x="57" y="0"/>
                  </a:cubicBezTo>
                  <a:cubicBezTo>
                    <a:pt x="82" y="0"/>
                    <a:pt x="102" y="20"/>
                    <a:pt x="10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8F79FA8-507B-099A-6A48-0A8DF51534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8800" y="4008438"/>
              <a:ext cx="404813" cy="346075"/>
            </a:xfrm>
            <a:custGeom>
              <a:avLst/>
              <a:gdLst>
                <a:gd name="T0" fmla="*/ 52 w 108"/>
                <a:gd name="T1" fmla="*/ 50 h 92"/>
                <a:gd name="T2" fmla="*/ 11 w 108"/>
                <a:gd name="T3" fmla="*/ 78 h 92"/>
                <a:gd name="T4" fmla="*/ 0 w 108"/>
                <a:gd name="T5" fmla="*/ 78 h 92"/>
                <a:gd name="T6" fmla="*/ 0 w 108"/>
                <a:gd name="T7" fmla="*/ 63 h 92"/>
                <a:gd name="T8" fmla="*/ 11 w 108"/>
                <a:gd name="T9" fmla="*/ 63 h 92"/>
                <a:gd name="T10" fmla="*/ 40 w 108"/>
                <a:gd name="T11" fmla="*/ 41 h 92"/>
                <a:gd name="T12" fmla="*/ 81 w 108"/>
                <a:gd name="T13" fmla="*/ 13 h 92"/>
                <a:gd name="T14" fmla="*/ 85 w 108"/>
                <a:gd name="T15" fmla="*/ 13 h 92"/>
                <a:gd name="T16" fmla="*/ 85 w 108"/>
                <a:gd name="T17" fmla="*/ 0 h 92"/>
                <a:gd name="T18" fmla="*/ 108 w 108"/>
                <a:gd name="T19" fmla="*/ 19 h 92"/>
                <a:gd name="T20" fmla="*/ 85 w 108"/>
                <a:gd name="T21" fmla="*/ 39 h 92"/>
                <a:gd name="T22" fmla="*/ 85 w 108"/>
                <a:gd name="T23" fmla="*/ 28 h 92"/>
                <a:gd name="T24" fmla="*/ 81 w 108"/>
                <a:gd name="T25" fmla="*/ 28 h 92"/>
                <a:gd name="T26" fmla="*/ 52 w 108"/>
                <a:gd name="T27" fmla="*/ 50 h 92"/>
                <a:gd name="T28" fmla="*/ 11 w 108"/>
                <a:gd name="T29" fmla="*/ 29 h 92"/>
                <a:gd name="T30" fmla="*/ 0 w 108"/>
                <a:gd name="T31" fmla="*/ 29 h 92"/>
                <a:gd name="T32" fmla="*/ 0 w 108"/>
                <a:gd name="T33" fmla="*/ 14 h 92"/>
                <a:gd name="T34" fmla="*/ 11 w 108"/>
                <a:gd name="T35" fmla="*/ 14 h 92"/>
                <a:gd name="T36" fmla="*/ 38 w 108"/>
                <a:gd name="T37" fmla="*/ 26 h 92"/>
                <a:gd name="T38" fmla="*/ 32 w 108"/>
                <a:gd name="T39" fmla="*/ 34 h 92"/>
                <a:gd name="T40" fmla="*/ 29 w 108"/>
                <a:gd name="T41" fmla="*/ 38 h 92"/>
                <a:gd name="T42" fmla="*/ 11 w 108"/>
                <a:gd name="T43" fmla="*/ 29 h 92"/>
                <a:gd name="T44" fmla="*/ 85 w 108"/>
                <a:gd name="T45" fmla="*/ 53 h 92"/>
                <a:gd name="T46" fmla="*/ 108 w 108"/>
                <a:gd name="T47" fmla="*/ 72 h 92"/>
                <a:gd name="T48" fmla="*/ 85 w 108"/>
                <a:gd name="T49" fmla="*/ 92 h 92"/>
                <a:gd name="T50" fmla="*/ 85 w 108"/>
                <a:gd name="T51" fmla="*/ 79 h 92"/>
                <a:gd name="T52" fmla="*/ 81 w 108"/>
                <a:gd name="T53" fmla="*/ 79 h 92"/>
                <a:gd name="T54" fmla="*/ 53 w 108"/>
                <a:gd name="T55" fmla="*/ 66 h 92"/>
                <a:gd name="T56" fmla="*/ 61 w 108"/>
                <a:gd name="T57" fmla="*/ 56 h 92"/>
                <a:gd name="T58" fmla="*/ 62 w 108"/>
                <a:gd name="T59" fmla="*/ 54 h 92"/>
                <a:gd name="T60" fmla="*/ 81 w 108"/>
                <a:gd name="T61" fmla="*/ 64 h 92"/>
                <a:gd name="T62" fmla="*/ 85 w 108"/>
                <a:gd name="T63" fmla="*/ 64 h 92"/>
                <a:gd name="T64" fmla="*/ 85 w 108"/>
                <a:gd name="T65" fmla="*/ 5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92">
                  <a:moveTo>
                    <a:pt x="52" y="50"/>
                  </a:moveTo>
                  <a:cubicBezTo>
                    <a:pt x="42" y="63"/>
                    <a:pt x="31" y="78"/>
                    <a:pt x="1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24" y="63"/>
                    <a:pt x="31" y="53"/>
                    <a:pt x="40" y="41"/>
                  </a:cubicBezTo>
                  <a:cubicBezTo>
                    <a:pt x="50" y="28"/>
                    <a:pt x="61" y="13"/>
                    <a:pt x="81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69" y="28"/>
                    <a:pt x="61" y="38"/>
                    <a:pt x="52" y="50"/>
                  </a:cubicBezTo>
                  <a:close/>
                  <a:moveTo>
                    <a:pt x="11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23" y="14"/>
                    <a:pt x="31" y="19"/>
                    <a:pt x="38" y="26"/>
                  </a:cubicBezTo>
                  <a:cubicBezTo>
                    <a:pt x="36" y="29"/>
                    <a:pt x="34" y="31"/>
                    <a:pt x="32" y="34"/>
                  </a:cubicBezTo>
                  <a:cubicBezTo>
                    <a:pt x="31" y="35"/>
                    <a:pt x="30" y="37"/>
                    <a:pt x="29" y="38"/>
                  </a:cubicBezTo>
                  <a:cubicBezTo>
                    <a:pt x="24" y="32"/>
                    <a:pt x="18" y="29"/>
                    <a:pt x="11" y="29"/>
                  </a:cubicBezTo>
                  <a:close/>
                  <a:moveTo>
                    <a:pt x="85" y="53"/>
                  </a:moveTo>
                  <a:cubicBezTo>
                    <a:pt x="108" y="72"/>
                    <a:pt x="108" y="72"/>
                    <a:pt x="108" y="72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69" y="79"/>
                    <a:pt x="60" y="73"/>
                    <a:pt x="53" y="66"/>
                  </a:cubicBezTo>
                  <a:cubicBezTo>
                    <a:pt x="56" y="63"/>
                    <a:pt x="58" y="60"/>
                    <a:pt x="61" y="56"/>
                  </a:cubicBezTo>
                  <a:cubicBezTo>
                    <a:pt x="61" y="56"/>
                    <a:pt x="62" y="55"/>
                    <a:pt x="62" y="54"/>
                  </a:cubicBezTo>
                  <a:cubicBezTo>
                    <a:pt x="68" y="60"/>
                    <a:pt x="74" y="64"/>
                    <a:pt x="81" y="64"/>
                  </a:cubicBezTo>
                  <a:cubicBezTo>
                    <a:pt x="85" y="64"/>
                    <a:pt x="85" y="64"/>
                    <a:pt x="85" y="64"/>
                  </a:cubicBezTo>
                  <a:lnTo>
                    <a:pt x="85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D90CCE-6345-5529-5090-553E7EAA5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488" y="4057651"/>
              <a:ext cx="346075" cy="244475"/>
            </a:xfrm>
            <a:custGeom>
              <a:avLst/>
              <a:gdLst>
                <a:gd name="T0" fmla="*/ 92 w 92"/>
                <a:gd name="T1" fmla="*/ 23 h 65"/>
                <a:gd name="T2" fmla="*/ 92 w 92"/>
                <a:gd name="T3" fmla="*/ 54 h 65"/>
                <a:gd name="T4" fmla="*/ 81 w 92"/>
                <a:gd name="T5" fmla="*/ 65 h 65"/>
                <a:gd name="T6" fmla="*/ 6 w 92"/>
                <a:gd name="T7" fmla="*/ 65 h 65"/>
                <a:gd name="T8" fmla="*/ 6 w 92"/>
                <a:gd name="T9" fmla="*/ 50 h 65"/>
                <a:gd name="T10" fmla="*/ 76 w 92"/>
                <a:gd name="T11" fmla="*/ 50 h 65"/>
                <a:gd name="T12" fmla="*/ 76 w 92"/>
                <a:gd name="T13" fmla="*/ 27 h 65"/>
                <a:gd name="T14" fmla="*/ 22 w 92"/>
                <a:gd name="T15" fmla="*/ 27 h 65"/>
                <a:gd name="T16" fmla="*/ 22 w 92"/>
                <a:gd name="T17" fmla="*/ 39 h 65"/>
                <a:gd name="T18" fmla="*/ 0 w 92"/>
                <a:gd name="T19" fmla="*/ 19 h 65"/>
                <a:gd name="T20" fmla="*/ 22 w 92"/>
                <a:gd name="T21" fmla="*/ 0 h 65"/>
                <a:gd name="T22" fmla="*/ 22 w 92"/>
                <a:gd name="T23" fmla="*/ 12 h 65"/>
                <a:gd name="T24" fmla="*/ 81 w 92"/>
                <a:gd name="T25" fmla="*/ 12 h 65"/>
                <a:gd name="T26" fmla="*/ 92 w 92"/>
                <a:gd name="T27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65">
                  <a:moveTo>
                    <a:pt x="92" y="23"/>
                  </a:moveTo>
                  <a:cubicBezTo>
                    <a:pt x="92" y="54"/>
                    <a:pt x="92" y="54"/>
                    <a:pt x="92" y="54"/>
                  </a:cubicBezTo>
                  <a:cubicBezTo>
                    <a:pt x="92" y="60"/>
                    <a:pt x="87" y="65"/>
                    <a:pt x="81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7" y="12"/>
                    <a:pt x="92" y="17"/>
                    <a:pt x="9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5B1E519-C5C1-72D1-EAF2-9E84FEFC4F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9438" y="4057651"/>
              <a:ext cx="404813" cy="244475"/>
            </a:xfrm>
            <a:custGeom>
              <a:avLst/>
              <a:gdLst>
                <a:gd name="T0" fmla="*/ 52 w 108"/>
                <a:gd name="T1" fmla="*/ 50 h 65"/>
                <a:gd name="T2" fmla="*/ 66 w 108"/>
                <a:gd name="T3" fmla="*/ 65 h 65"/>
                <a:gd name="T4" fmla="*/ 23 w 108"/>
                <a:gd name="T5" fmla="*/ 65 h 65"/>
                <a:gd name="T6" fmla="*/ 13 w 108"/>
                <a:gd name="T7" fmla="*/ 54 h 65"/>
                <a:gd name="T8" fmla="*/ 13 w 108"/>
                <a:gd name="T9" fmla="*/ 22 h 65"/>
                <a:gd name="T10" fmla="*/ 0 w 108"/>
                <a:gd name="T11" fmla="*/ 22 h 65"/>
                <a:gd name="T12" fmla="*/ 20 w 108"/>
                <a:gd name="T13" fmla="*/ 0 h 65"/>
                <a:gd name="T14" fmla="*/ 41 w 108"/>
                <a:gd name="T15" fmla="*/ 22 h 65"/>
                <a:gd name="T16" fmla="*/ 28 w 108"/>
                <a:gd name="T17" fmla="*/ 22 h 65"/>
                <a:gd name="T18" fmla="*/ 28 w 108"/>
                <a:gd name="T19" fmla="*/ 50 h 65"/>
                <a:gd name="T20" fmla="*/ 52 w 108"/>
                <a:gd name="T21" fmla="*/ 50 h 65"/>
                <a:gd name="T22" fmla="*/ 108 w 108"/>
                <a:gd name="T23" fmla="*/ 43 h 65"/>
                <a:gd name="T24" fmla="*/ 87 w 108"/>
                <a:gd name="T25" fmla="*/ 65 h 65"/>
                <a:gd name="T26" fmla="*/ 67 w 108"/>
                <a:gd name="T27" fmla="*/ 43 h 65"/>
                <a:gd name="T28" fmla="*/ 80 w 108"/>
                <a:gd name="T29" fmla="*/ 43 h 65"/>
                <a:gd name="T30" fmla="*/ 80 w 108"/>
                <a:gd name="T31" fmla="*/ 15 h 65"/>
                <a:gd name="T32" fmla="*/ 56 w 108"/>
                <a:gd name="T33" fmla="*/ 15 h 65"/>
                <a:gd name="T34" fmla="*/ 42 w 108"/>
                <a:gd name="T35" fmla="*/ 0 h 65"/>
                <a:gd name="T36" fmla="*/ 84 w 108"/>
                <a:gd name="T37" fmla="*/ 0 h 65"/>
                <a:gd name="T38" fmla="*/ 95 w 108"/>
                <a:gd name="T39" fmla="*/ 11 h 65"/>
                <a:gd name="T40" fmla="*/ 95 w 108"/>
                <a:gd name="T41" fmla="*/ 43 h 65"/>
                <a:gd name="T42" fmla="*/ 108 w 108"/>
                <a:gd name="T43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65">
                  <a:moveTo>
                    <a:pt x="52" y="50"/>
                  </a:moveTo>
                  <a:cubicBezTo>
                    <a:pt x="66" y="65"/>
                    <a:pt x="66" y="65"/>
                    <a:pt x="66" y="65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7" y="65"/>
                    <a:pt x="13" y="60"/>
                    <a:pt x="13" y="54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50"/>
                    <a:pt x="28" y="50"/>
                    <a:pt x="28" y="50"/>
                  </a:cubicBezTo>
                  <a:lnTo>
                    <a:pt x="52" y="50"/>
                  </a:lnTo>
                  <a:close/>
                  <a:moveTo>
                    <a:pt x="108" y="43"/>
                  </a:moveTo>
                  <a:cubicBezTo>
                    <a:pt x="87" y="65"/>
                    <a:pt x="87" y="65"/>
                    <a:pt x="87" y="65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0" y="0"/>
                    <a:pt x="95" y="5"/>
                    <a:pt x="95" y="11"/>
                  </a:cubicBezTo>
                  <a:cubicBezTo>
                    <a:pt x="95" y="43"/>
                    <a:pt x="95" y="43"/>
                    <a:pt x="95" y="43"/>
                  </a:cubicBezTo>
                  <a:lnTo>
                    <a:pt x="108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B59D883-9C54-09D3-28EB-62674A74DF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188" y="4746626"/>
              <a:ext cx="280988" cy="365125"/>
            </a:xfrm>
            <a:custGeom>
              <a:avLst/>
              <a:gdLst>
                <a:gd name="T0" fmla="*/ 75 w 75"/>
                <a:gd name="T1" fmla="*/ 10 h 97"/>
                <a:gd name="T2" fmla="*/ 75 w 75"/>
                <a:gd name="T3" fmla="*/ 86 h 97"/>
                <a:gd name="T4" fmla="*/ 65 w 75"/>
                <a:gd name="T5" fmla="*/ 97 h 97"/>
                <a:gd name="T6" fmla="*/ 11 w 75"/>
                <a:gd name="T7" fmla="*/ 97 h 97"/>
                <a:gd name="T8" fmla="*/ 0 w 75"/>
                <a:gd name="T9" fmla="*/ 86 h 97"/>
                <a:gd name="T10" fmla="*/ 0 w 75"/>
                <a:gd name="T11" fmla="*/ 10 h 97"/>
                <a:gd name="T12" fmla="*/ 11 w 75"/>
                <a:gd name="T13" fmla="*/ 0 h 97"/>
                <a:gd name="T14" fmla="*/ 65 w 75"/>
                <a:gd name="T15" fmla="*/ 0 h 97"/>
                <a:gd name="T16" fmla="*/ 75 w 75"/>
                <a:gd name="T17" fmla="*/ 10 h 97"/>
                <a:gd name="T18" fmla="*/ 65 w 75"/>
                <a:gd name="T19" fmla="*/ 10 h 97"/>
                <a:gd name="T20" fmla="*/ 11 w 75"/>
                <a:gd name="T21" fmla="*/ 10 h 97"/>
                <a:gd name="T22" fmla="*/ 11 w 75"/>
                <a:gd name="T23" fmla="*/ 86 h 97"/>
                <a:gd name="T24" fmla="*/ 65 w 75"/>
                <a:gd name="T25" fmla="*/ 86 h 97"/>
                <a:gd name="T26" fmla="*/ 65 w 75"/>
                <a:gd name="T27" fmla="*/ 10 h 97"/>
                <a:gd name="T28" fmla="*/ 53 w 75"/>
                <a:gd name="T29" fmla="*/ 32 h 97"/>
                <a:gd name="T30" fmla="*/ 23 w 75"/>
                <a:gd name="T31" fmla="*/ 32 h 97"/>
                <a:gd name="T32" fmla="*/ 23 w 75"/>
                <a:gd name="T33" fmla="*/ 22 h 97"/>
                <a:gd name="T34" fmla="*/ 53 w 75"/>
                <a:gd name="T35" fmla="*/ 22 h 97"/>
                <a:gd name="T36" fmla="*/ 53 w 75"/>
                <a:gd name="T37" fmla="*/ 32 h 97"/>
                <a:gd name="T38" fmla="*/ 53 w 75"/>
                <a:gd name="T39" fmla="*/ 74 h 97"/>
                <a:gd name="T40" fmla="*/ 23 w 75"/>
                <a:gd name="T41" fmla="*/ 74 h 97"/>
                <a:gd name="T42" fmla="*/ 23 w 75"/>
                <a:gd name="T43" fmla="*/ 65 h 97"/>
                <a:gd name="T44" fmla="*/ 53 w 75"/>
                <a:gd name="T45" fmla="*/ 65 h 97"/>
                <a:gd name="T46" fmla="*/ 53 w 75"/>
                <a:gd name="T47" fmla="*/ 74 h 97"/>
                <a:gd name="T48" fmla="*/ 23 w 75"/>
                <a:gd name="T49" fmla="*/ 43 h 97"/>
                <a:gd name="T50" fmla="*/ 53 w 75"/>
                <a:gd name="T51" fmla="*/ 43 h 97"/>
                <a:gd name="T52" fmla="*/ 53 w 75"/>
                <a:gd name="T53" fmla="*/ 53 h 97"/>
                <a:gd name="T54" fmla="*/ 23 w 75"/>
                <a:gd name="T55" fmla="*/ 53 h 97"/>
                <a:gd name="T56" fmla="*/ 23 w 75"/>
                <a:gd name="T57" fmla="*/ 4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97">
                  <a:moveTo>
                    <a:pt x="75" y="10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5" y="92"/>
                    <a:pt x="70" y="97"/>
                    <a:pt x="65" y="97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5" y="97"/>
                    <a:pt x="0" y="92"/>
                    <a:pt x="0" y="8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5" y="5"/>
                    <a:pt x="75" y="10"/>
                  </a:cubicBezTo>
                  <a:close/>
                  <a:moveTo>
                    <a:pt x="65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65" y="86"/>
                    <a:pt x="65" y="86"/>
                    <a:pt x="65" y="86"/>
                  </a:cubicBezTo>
                  <a:lnTo>
                    <a:pt x="65" y="10"/>
                  </a:lnTo>
                  <a:close/>
                  <a:moveTo>
                    <a:pt x="5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53" y="22"/>
                    <a:pt x="53" y="22"/>
                    <a:pt x="53" y="22"/>
                  </a:cubicBezTo>
                  <a:lnTo>
                    <a:pt x="53" y="32"/>
                  </a:lnTo>
                  <a:close/>
                  <a:moveTo>
                    <a:pt x="53" y="74"/>
                  </a:moveTo>
                  <a:cubicBezTo>
                    <a:pt x="23" y="74"/>
                    <a:pt x="23" y="74"/>
                    <a:pt x="23" y="7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53" y="74"/>
                  </a:lnTo>
                  <a:close/>
                  <a:moveTo>
                    <a:pt x="23" y="43"/>
                  </a:moveTo>
                  <a:cubicBezTo>
                    <a:pt x="53" y="43"/>
                    <a:pt x="53" y="43"/>
                    <a:pt x="53" y="4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23" y="53"/>
                    <a:pt x="23" y="53"/>
                    <a:pt x="23" y="53"/>
                  </a:cubicBezTo>
                  <a:lnTo>
                    <a:pt x="2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349FEE7-8692-6253-3B4B-B467069D92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3713" y="4746626"/>
              <a:ext cx="282575" cy="365125"/>
            </a:xfrm>
            <a:custGeom>
              <a:avLst/>
              <a:gdLst>
                <a:gd name="T0" fmla="*/ 75 w 75"/>
                <a:gd name="T1" fmla="*/ 10 h 97"/>
                <a:gd name="T2" fmla="*/ 75 w 75"/>
                <a:gd name="T3" fmla="*/ 86 h 97"/>
                <a:gd name="T4" fmla="*/ 65 w 75"/>
                <a:gd name="T5" fmla="*/ 97 h 97"/>
                <a:gd name="T6" fmla="*/ 11 w 75"/>
                <a:gd name="T7" fmla="*/ 97 h 97"/>
                <a:gd name="T8" fmla="*/ 0 w 75"/>
                <a:gd name="T9" fmla="*/ 86 h 97"/>
                <a:gd name="T10" fmla="*/ 0 w 75"/>
                <a:gd name="T11" fmla="*/ 10 h 97"/>
                <a:gd name="T12" fmla="*/ 11 w 75"/>
                <a:gd name="T13" fmla="*/ 0 h 97"/>
                <a:gd name="T14" fmla="*/ 65 w 75"/>
                <a:gd name="T15" fmla="*/ 0 h 97"/>
                <a:gd name="T16" fmla="*/ 75 w 75"/>
                <a:gd name="T17" fmla="*/ 10 h 97"/>
                <a:gd name="T18" fmla="*/ 65 w 75"/>
                <a:gd name="T19" fmla="*/ 10 h 97"/>
                <a:gd name="T20" fmla="*/ 11 w 75"/>
                <a:gd name="T21" fmla="*/ 10 h 97"/>
                <a:gd name="T22" fmla="*/ 11 w 75"/>
                <a:gd name="T23" fmla="*/ 86 h 97"/>
                <a:gd name="T24" fmla="*/ 65 w 75"/>
                <a:gd name="T25" fmla="*/ 86 h 97"/>
                <a:gd name="T26" fmla="*/ 65 w 75"/>
                <a:gd name="T27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97">
                  <a:moveTo>
                    <a:pt x="75" y="10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5" y="92"/>
                    <a:pt x="71" y="97"/>
                    <a:pt x="65" y="97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5" y="97"/>
                    <a:pt x="0" y="92"/>
                    <a:pt x="0" y="8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1" y="0"/>
                    <a:pt x="75" y="5"/>
                    <a:pt x="75" y="10"/>
                  </a:cubicBezTo>
                  <a:close/>
                  <a:moveTo>
                    <a:pt x="65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65" y="86"/>
                    <a:pt x="65" y="86"/>
                    <a:pt x="65" y="86"/>
                  </a:cubicBezTo>
                  <a:lnTo>
                    <a:pt x="6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33E1A40-41DD-E591-D39D-141ED59C27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825" y="4746626"/>
              <a:ext cx="280988" cy="365125"/>
            </a:xfrm>
            <a:custGeom>
              <a:avLst/>
              <a:gdLst>
                <a:gd name="T0" fmla="*/ 75 w 75"/>
                <a:gd name="T1" fmla="*/ 27 h 97"/>
                <a:gd name="T2" fmla="*/ 75 w 75"/>
                <a:gd name="T3" fmla="*/ 91 h 97"/>
                <a:gd name="T4" fmla="*/ 70 w 75"/>
                <a:gd name="T5" fmla="*/ 97 h 97"/>
                <a:gd name="T6" fmla="*/ 27 w 75"/>
                <a:gd name="T7" fmla="*/ 97 h 97"/>
                <a:gd name="T8" fmla="*/ 21 w 75"/>
                <a:gd name="T9" fmla="*/ 91 h 97"/>
                <a:gd name="T10" fmla="*/ 21 w 75"/>
                <a:gd name="T11" fmla="*/ 75 h 97"/>
                <a:gd name="T12" fmla="*/ 5 w 75"/>
                <a:gd name="T13" fmla="*/ 75 h 97"/>
                <a:gd name="T14" fmla="*/ 0 w 75"/>
                <a:gd name="T15" fmla="*/ 70 h 97"/>
                <a:gd name="T16" fmla="*/ 0 w 75"/>
                <a:gd name="T17" fmla="*/ 5 h 97"/>
                <a:gd name="T18" fmla="*/ 5 w 75"/>
                <a:gd name="T19" fmla="*/ 0 h 97"/>
                <a:gd name="T20" fmla="*/ 48 w 75"/>
                <a:gd name="T21" fmla="*/ 0 h 97"/>
                <a:gd name="T22" fmla="*/ 54 w 75"/>
                <a:gd name="T23" fmla="*/ 5 h 97"/>
                <a:gd name="T24" fmla="*/ 54 w 75"/>
                <a:gd name="T25" fmla="*/ 21 h 97"/>
                <a:gd name="T26" fmla="*/ 70 w 75"/>
                <a:gd name="T27" fmla="*/ 21 h 97"/>
                <a:gd name="T28" fmla="*/ 75 w 75"/>
                <a:gd name="T29" fmla="*/ 27 h 97"/>
                <a:gd name="T30" fmla="*/ 21 w 75"/>
                <a:gd name="T31" fmla="*/ 64 h 97"/>
                <a:gd name="T32" fmla="*/ 21 w 75"/>
                <a:gd name="T33" fmla="*/ 27 h 97"/>
                <a:gd name="T34" fmla="*/ 27 w 75"/>
                <a:gd name="T35" fmla="*/ 21 h 97"/>
                <a:gd name="T36" fmla="*/ 43 w 75"/>
                <a:gd name="T37" fmla="*/ 21 h 97"/>
                <a:gd name="T38" fmla="*/ 43 w 75"/>
                <a:gd name="T39" fmla="*/ 10 h 97"/>
                <a:gd name="T40" fmla="*/ 11 w 75"/>
                <a:gd name="T41" fmla="*/ 10 h 97"/>
                <a:gd name="T42" fmla="*/ 11 w 75"/>
                <a:gd name="T43" fmla="*/ 64 h 97"/>
                <a:gd name="T44" fmla="*/ 21 w 75"/>
                <a:gd name="T45" fmla="*/ 64 h 97"/>
                <a:gd name="T46" fmla="*/ 65 w 75"/>
                <a:gd name="T47" fmla="*/ 32 h 97"/>
                <a:gd name="T48" fmla="*/ 32 w 75"/>
                <a:gd name="T49" fmla="*/ 32 h 97"/>
                <a:gd name="T50" fmla="*/ 32 w 75"/>
                <a:gd name="T51" fmla="*/ 86 h 97"/>
                <a:gd name="T52" fmla="*/ 65 w 75"/>
                <a:gd name="T53" fmla="*/ 86 h 97"/>
                <a:gd name="T54" fmla="*/ 65 w 75"/>
                <a:gd name="T55" fmla="*/ 3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5" h="97">
                  <a:moveTo>
                    <a:pt x="75" y="27"/>
                  </a:moveTo>
                  <a:cubicBezTo>
                    <a:pt x="75" y="91"/>
                    <a:pt x="75" y="91"/>
                    <a:pt x="75" y="91"/>
                  </a:cubicBezTo>
                  <a:cubicBezTo>
                    <a:pt x="75" y="94"/>
                    <a:pt x="73" y="97"/>
                    <a:pt x="70" y="97"/>
                  </a:cubicBezTo>
                  <a:cubicBezTo>
                    <a:pt x="27" y="97"/>
                    <a:pt x="27" y="97"/>
                    <a:pt x="27" y="97"/>
                  </a:cubicBezTo>
                  <a:cubicBezTo>
                    <a:pt x="24" y="97"/>
                    <a:pt x="21" y="94"/>
                    <a:pt x="21" y="91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5"/>
                    <a:pt x="0" y="73"/>
                    <a:pt x="0" y="7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0"/>
                    <a:pt x="54" y="2"/>
                    <a:pt x="54" y="5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3" y="21"/>
                    <a:pt x="75" y="24"/>
                    <a:pt x="75" y="27"/>
                  </a:cubicBezTo>
                  <a:close/>
                  <a:moveTo>
                    <a:pt x="21" y="64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21" y="24"/>
                    <a:pt x="24" y="21"/>
                    <a:pt x="27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64"/>
                    <a:pt x="11" y="64"/>
                    <a:pt x="11" y="64"/>
                  </a:cubicBezTo>
                  <a:lnTo>
                    <a:pt x="21" y="64"/>
                  </a:lnTo>
                  <a:close/>
                  <a:moveTo>
                    <a:pt x="65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65" y="86"/>
                    <a:pt x="65" y="86"/>
                    <a:pt x="65" y="86"/>
                  </a:cubicBezTo>
                  <a:lnTo>
                    <a:pt x="6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A99AD7C-301A-D52B-FA31-CC8F26856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2438" y="4784726"/>
              <a:ext cx="404813" cy="285750"/>
            </a:xfrm>
            <a:custGeom>
              <a:avLst/>
              <a:gdLst>
                <a:gd name="T0" fmla="*/ 11 w 108"/>
                <a:gd name="T1" fmla="*/ 0 h 76"/>
                <a:gd name="T2" fmla="*/ 97 w 108"/>
                <a:gd name="T3" fmla="*/ 0 h 76"/>
                <a:gd name="T4" fmla="*/ 108 w 108"/>
                <a:gd name="T5" fmla="*/ 11 h 76"/>
                <a:gd name="T6" fmla="*/ 108 w 108"/>
                <a:gd name="T7" fmla="*/ 65 h 76"/>
                <a:gd name="T8" fmla="*/ 97 w 108"/>
                <a:gd name="T9" fmla="*/ 76 h 76"/>
                <a:gd name="T10" fmla="*/ 11 w 108"/>
                <a:gd name="T11" fmla="*/ 76 h 76"/>
                <a:gd name="T12" fmla="*/ 0 w 108"/>
                <a:gd name="T13" fmla="*/ 65 h 76"/>
                <a:gd name="T14" fmla="*/ 0 w 108"/>
                <a:gd name="T15" fmla="*/ 11 h 76"/>
                <a:gd name="T16" fmla="*/ 11 w 108"/>
                <a:gd name="T17" fmla="*/ 0 h 76"/>
                <a:gd name="T18" fmla="*/ 11 w 108"/>
                <a:gd name="T19" fmla="*/ 11 h 76"/>
                <a:gd name="T20" fmla="*/ 11 w 108"/>
                <a:gd name="T21" fmla="*/ 65 h 76"/>
                <a:gd name="T22" fmla="*/ 97 w 108"/>
                <a:gd name="T23" fmla="*/ 65 h 76"/>
                <a:gd name="T24" fmla="*/ 97 w 108"/>
                <a:gd name="T25" fmla="*/ 11 h 76"/>
                <a:gd name="T26" fmla="*/ 11 w 108"/>
                <a:gd name="T27" fmla="*/ 1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76">
                  <a:moveTo>
                    <a:pt x="11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103" y="0"/>
                    <a:pt x="108" y="5"/>
                    <a:pt x="108" y="11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71"/>
                    <a:pt x="103" y="76"/>
                    <a:pt x="97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5" y="76"/>
                    <a:pt x="0" y="71"/>
                    <a:pt x="0" y="6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  <a:moveTo>
                    <a:pt x="11" y="11"/>
                  </a:moveTo>
                  <a:cubicBezTo>
                    <a:pt x="11" y="65"/>
                    <a:pt x="11" y="65"/>
                    <a:pt x="11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11"/>
                    <a:pt x="97" y="11"/>
                    <a:pt x="97" y="11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1F84353-1BBE-BC13-700C-5607D7B83A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6963" y="4730751"/>
              <a:ext cx="406400" cy="392113"/>
            </a:xfrm>
            <a:custGeom>
              <a:avLst/>
              <a:gdLst>
                <a:gd name="T0" fmla="*/ 82 w 108"/>
                <a:gd name="T1" fmla="*/ 34 h 104"/>
                <a:gd name="T2" fmla="*/ 69 w 108"/>
                <a:gd name="T3" fmla="*/ 18 h 104"/>
                <a:gd name="T4" fmla="*/ 45 w 108"/>
                <a:gd name="T5" fmla="*/ 34 h 104"/>
                <a:gd name="T6" fmla="*/ 26 w 108"/>
                <a:gd name="T7" fmla="*/ 34 h 104"/>
                <a:gd name="T8" fmla="*/ 12 w 108"/>
                <a:gd name="T9" fmla="*/ 48 h 104"/>
                <a:gd name="T10" fmla="*/ 12 w 108"/>
                <a:gd name="T11" fmla="*/ 66 h 104"/>
                <a:gd name="T12" fmla="*/ 1 w 108"/>
                <a:gd name="T13" fmla="*/ 33 h 104"/>
                <a:gd name="T14" fmla="*/ 3 w 108"/>
                <a:gd name="T15" fmla="*/ 28 h 104"/>
                <a:gd name="T16" fmla="*/ 76 w 108"/>
                <a:gd name="T17" fmla="*/ 1 h 104"/>
                <a:gd name="T18" fmla="*/ 82 w 108"/>
                <a:gd name="T19" fmla="*/ 4 h 104"/>
                <a:gd name="T20" fmla="*/ 93 w 108"/>
                <a:gd name="T21" fmla="*/ 34 h 104"/>
                <a:gd name="T22" fmla="*/ 82 w 108"/>
                <a:gd name="T23" fmla="*/ 34 h 104"/>
                <a:gd name="T24" fmla="*/ 108 w 108"/>
                <a:gd name="T25" fmla="*/ 48 h 104"/>
                <a:gd name="T26" fmla="*/ 108 w 108"/>
                <a:gd name="T27" fmla="*/ 99 h 104"/>
                <a:gd name="T28" fmla="*/ 104 w 108"/>
                <a:gd name="T29" fmla="*/ 104 h 104"/>
                <a:gd name="T30" fmla="*/ 26 w 108"/>
                <a:gd name="T31" fmla="*/ 104 h 104"/>
                <a:gd name="T32" fmla="*/ 22 w 108"/>
                <a:gd name="T33" fmla="*/ 99 h 104"/>
                <a:gd name="T34" fmla="*/ 22 w 108"/>
                <a:gd name="T35" fmla="*/ 48 h 104"/>
                <a:gd name="T36" fmla="*/ 26 w 108"/>
                <a:gd name="T37" fmla="*/ 44 h 104"/>
                <a:gd name="T38" fmla="*/ 104 w 108"/>
                <a:gd name="T39" fmla="*/ 44 h 104"/>
                <a:gd name="T40" fmla="*/ 108 w 108"/>
                <a:gd name="T41" fmla="*/ 48 h 104"/>
                <a:gd name="T42" fmla="*/ 98 w 108"/>
                <a:gd name="T43" fmla="*/ 75 h 104"/>
                <a:gd name="T44" fmla="*/ 91 w 108"/>
                <a:gd name="T45" fmla="*/ 58 h 104"/>
                <a:gd name="T46" fmla="*/ 72 w 108"/>
                <a:gd name="T47" fmla="*/ 64 h 104"/>
                <a:gd name="T48" fmla="*/ 58 w 108"/>
                <a:gd name="T49" fmla="*/ 79 h 104"/>
                <a:gd name="T50" fmla="*/ 43 w 108"/>
                <a:gd name="T51" fmla="*/ 60 h 104"/>
                <a:gd name="T52" fmla="*/ 34 w 108"/>
                <a:gd name="T53" fmla="*/ 83 h 104"/>
                <a:gd name="T54" fmla="*/ 34 w 108"/>
                <a:gd name="T55" fmla="*/ 93 h 104"/>
                <a:gd name="T56" fmla="*/ 98 w 108"/>
                <a:gd name="T57" fmla="*/ 93 h 104"/>
                <a:gd name="T58" fmla="*/ 98 w 108"/>
                <a:gd name="T59" fmla="*/ 7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8" h="104">
                  <a:moveTo>
                    <a:pt x="82" y="34"/>
                  </a:moveTo>
                  <a:cubicBezTo>
                    <a:pt x="69" y="18"/>
                    <a:pt x="69" y="18"/>
                    <a:pt x="69" y="18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8" y="34"/>
                    <a:pt x="12" y="40"/>
                    <a:pt x="12" y="48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1"/>
                    <a:pt x="1" y="29"/>
                    <a:pt x="3" y="28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9" y="0"/>
                    <a:pt x="81" y="2"/>
                    <a:pt x="82" y="4"/>
                  </a:cubicBezTo>
                  <a:cubicBezTo>
                    <a:pt x="93" y="34"/>
                    <a:pt x="93" y="34"/>
                    <a:pt x="93" y="34"/>
                  </a:cubicBezTo>
                  <a:lnTo>
                    <a:pt x="82" y="34"/>
                  </a:lnTo>
                  <a:close/>
                  <a:moveTo>
                    <a:pt x="108" y="48"/>
                  </a:moveTo>
                  <a:cubicBezTo>
                    <a:pt x="108" y="99"/>
                    <a:pt x="108" y="99"/>
                    <a:pt x="108" y="99"/>
                  </a:cubicBezTo>
                  <a:cubicBezTo>
                    <a:pt x="108" y="102"/>
                    <a:pt x="107" y="104"/>
                    <a:pt x="104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4" y="104"/>
                    <a:pt x="22" y="102"/>
                    <a:pt x="22" y="9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6"/>
                    <a:pt x="24" y="44"/>
                    <a:pt x="2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7" y="44"/>
                    <a:pt x="108" y="46"/>
                    <a:pt x="108" y="48"/>
                  </a:cubicBezTo>
                  <a:close/>
                  <a:moveTo>
                    <a:pt x="98" y="75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98" y="93"/>
                    <a:pt x="98" y="93"/>
                    <a:pt x="98" y="93"/>
                  </a:cubicBezTo>
                  <a:lnTo>
                    <a:pt x="9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E6B9081-7448-E331-C0DB-C2A69EEBD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350" y="4765676"/>
              <a:ext cx="322263" cy="323850"/>
            </a:xfrm>
            <a:custGeom>
              <a:avLst/>
              <a:gdLst>
                <a:gd name="T0" fmla="*/ 11 w 86"/>
                <a:gd name="T1" fmla="*/ 76 h 86"/>
                <a:gd name="T2" fmla="*/ 43 w 86"/>
                <a:gd name="T3" fmla="*/ 76 h 86"/>
                <a:gd name="T4" fmla="*/ 43 w 86"/>
                <a:gd name="T5" fmla="*/ 86 h 86"/>
                <a:gd name="T6" fmla="*/ 11 w 86"/>
                <a:gd name="T7" fmla="*/ 86 h 86"/>
                <a:gd name="T8" fmla="*/ 0 w 86"/>
                <a:gd name="T9" fmla="*/ 76 h 86"/>
                <a:gd name="T10" fmla="*/ 0 w 86"/>
                <a:gd name="T11" fmla="*/ 43 h 86"/>
                <a:gd name="T12" fmla="*/ 11 w 86"/>
                <a:gd name="T13" fmla="*/ 43 h 86"/>
                <a:gd name="T14" fmla="*/ 11 w 86"/>
                <a:gd name="T15" fmla="*/ 76 h 86"/>
                <a:gd name="T16" fmla="*/ 86 w 86"/>
                <a:gd name="T17" fmla="*/ 11 h 86"/>
                <a:gd name="T18" fmla="*/ 86 w 86"/>
                <a:gd name="T19" fmla="*/ 54 h 86"/>
                <a:gd name="T20" fmla="*/ 75 w 86"/>
                <a:gd name="T21" fmla="*/ 65 h 86"/>
                <a:gd name="T22" fmla="*/ 32 w 86"/>
                <a:gd name="T23" fmla="*/ 65 h 86"/>
                <a:gd name="T24" fmla="*/ 21 w 86"/>
                <a:gd name="T25" fmla="*/ 54 h 86"/>
                <a:gd name="T26" fmla="*/ 21 w 86"/>
                <a:gd name="T27" fmla="*/ 11 h 86"/>
                <a:gd name="T28" fmla="*/ 32 w 86"/>
                <a:gd name="T29" fmla="*/ 0 h 86"/>
                <a:gd name="T30" fmla="*/ 75 w 86"/>
                <a:gd name="T31" fmla="*/ 0 h 86"/>
                <a:gd name="T32" fmla="*/ 86 w 86"/>
                <a:gd name="T33" fmla="*/ 11 h 86"/>
                <a:gd name="T34" fmla="*/ 75 w 86"/>
                <a:gd name="T35" fmla="*/ 11 h 86"/>
                <a:gd name="T36" fmla="*/ 32 w 86"/>
                <a:gd name="T37" fmla="*/ 11 h 86"/>
                <a:gd name="T38" fmla="*/ 32 w 86"/>
                <a:gd name="T39" fmla="*/ 54 h 86"/>
                <a:gd name="T40" fmla="*/ 75 w 86"/>
                <a:gd name="T41" fmla="*/ 54 h 86"/>
                <a:gd name="T42" fmla="*/ 75 w 86"/>
                <a:gd name="T43" fmla="*/ 1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86">
                  <a:moveTo>
                    <a:pt x="11" y="76"/>
                  </a:moveTo>
                  <a:cubicBezTo>
                    <a:pt x="43" y="76"/>
                    <a:pt x="43" y="76"/>
                    <a:pt x="43" y="7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4" y="86"/>
                    <a:pt x="0" y="82"/>
                    <a:pt x="0" y="7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lnTo>
                    <a:pt x="11" y="76"/>
                  </a:lnTo>
                  <a:close/>
                  <a:moveTo>
                    <a:pt x="86" y="11"/>
                  </a:moveTo>
                  <a:cubicBezTo>
                    <a:pt x="86" y="54"/>
                    <a:pt x="86" y="54"/>
                    <a:pt x="86" y="54"/>
                  </a:cubicBezTo>
                  <a:cubicBezTo>
                    <a:pt x="86" y="60"/>
                    <a:pt x="81" y="65"/>
                    <a:pt x="75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26" y="65"/>
                    <a:pt x="21" y="60"/>
                    <a:pt x="21" y="5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5"/>
                    <a:pt x="26" y="0"/>
                    <a:pt x="3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1" y="0"/>
                    <a:pt x="86" y="5"/>
                    <a:pt x="86" y="11"/>
                  </a:cubicBezTo>
                  <a:close/>
                  <a:moveTo>
                    <a:pt x="75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75" y="54"/>
                    <a:pt x="75" y="54"/>
                    <a:pt x="75" y="54"/>
                  </a:cubicBezTo>
                  <a:lnTo>
                    <a:pt x="7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6F56F07-2B4E-AD53-1289-90494D473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9188" y="4765676"/>
              <a:ext cx="404813" cy="323850"/>
            </a:xfrm>
            <a:custGeom>
              <a:avLst/>
              <a:gdLst>
                <a:gd name="T0" fmla="*/ 108 w 108"/>
                <a:gd name="T1" fmla="*/ 32 h 86"/>
                <a:gd name="T2" fmla="*/ 103 w 108"/>
                <a:gd name="T3" fmla="*/ 81 h 86"/>
                <a:gd name="T4" fmla="*/ 98 w 108"/>
                <a:gd name="T5" fmla="*/ 86 h 86"/>
                <a:gd name="T6" fmla="*/ 10 w 108"/>
                <a:gd name="T7" fmla="*/ 86 h 86"/>
                <a:gd name="T8" fmla="*/ 4 w 108"/>
                <a:gd name="T9" fmla="*/ 81 h 86"/>
                <a:gd name="T10" fmla="*/ 0 w 108"/>
                <a:gd name="T11" fmla="*/ 32 h 86"/>
                <a:gd name="T12" fmla="*/ 5 w 108"/>
                <a:gd name="T13" fmla="*/ 27 h 86"/>
                <a:gd name="T14" fmla="*/ 103 w 108"/>
                <a:gd name="T15" fmla="*/ 27 h 86"/>
                <a:gd name="T16" fmla="*/ 108 w 108"/>
                <a:gd name="T17" fmla="*/ 32 h 86"/>
                <a:gd name="T18" fmla="*/ 100 w 108"/>
                <a:gd name="T19" fmla="*/ 19 h 86"/>
                <a:gd name="T20" fmla="*/ 9 w 108"/>
                <a:gd name="T21" fmla="*/ 19 h 86"/>
                <a:gd name="T22" fmla="*/ 10 w 108"/>
                <a:gd name="T23" fmla="*/ 5 h 86"/>
                <a:gd name="T24" fmla="*/ 17 w 108"/>
                <a:gd name="T25" fmla="*/ 0 h 86"/>
                <a:gd name="T26" fmla="*/ 34 w 108"/>
                <a:gd name="T27" fmla="*/ 0 h 86"/>
                <a:gd name="T28" fmla="*/ 44 w 108"/>
                <a:gd name="T29" fmla="*/ 4 h 86"/>
                <a:gd name="T30" fmla="*/ 47 w 108"/>
                <a:gd name="T31" fmla="*/ 7 h 86"/>
                <a:gd name="T32" fmla="*/ 56 w 108"/>
                <a:gd name="T33" fmla="*/ 11 h 86"/>
                <a:gd name="T34" fmla="*/ 93 w 108"/>
                <a:gd name="T35" fmla="*/ 11 h 86"/>
                <a:gd name="T36" fmla="*/ 99 w 108"/>
                <a:gd name="T37" fmla="*/ 15 h 86"/>
                <a:gd name="T38" fmla="*/ 100 w 108"/>
                <a:gd name="T39" fmla="*/ 1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6">
                  <a:moveTo>
                    <a:pt x="108" y="32"/>
                  </a:moveTo>
                  <a:cubicBezTo>
                    <a:pt x="103" y="81"/>
                    <a:pt x="103" y="81"/>
                    <a:pt x="103" y="81"/>
                  </a:cubicBezTo>
                  <a:cubicBezTo>
                    <a:pt x="103" y="84"/>
                    <a:pt x="102" y="86"/>
                    <a:pt x="98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5" y="86"/>
                    <a:pt x="5" y="84"/>
                    <a:pt x="4" y="8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9"/>
                    <a:pt x="0" y="27"/>
                    <a:pt x="5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8" y="27"/>
                    <a:pt x="108" y="29"/>
                    <a:pt x="108" y="32"/>
                  </a:cubicBezTo>
                  <a:close/>
                  <a:moveTo>
                    <a:pt x="10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2"/>
                    <a:pt x="14" y="0"/>
                    <a:pt x="1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41" y="2"/>
                    <a:pt x="44" y="4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9" y="9"/>
                    <a:pt x="53" y="11"/>
                    <a:pt x="56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6" y="11"/>
                    <a:pt x="99" y="13"/>
                    <a:pt x="99" y="15"/>
                  </a:cubicBezTo>
                  <a:lnTo>
                    <a:pt x="10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2294627-BA57-869E-771A-350EA654A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3713" y="4765676"/>
              <a:ext cx="406400" cy="323850"/>
            </a:xfrm>
            <a:custGeom>
              <a:avLst/>
              <a:gdLst>
                <a:gd name="T0" fmla="*/ 107 w 108"/>
                <a:gd name="T1" fmla="*/ 32 h 86"/>
                <a:gd name="T2" fmla="*/ 98 w 108"/>
                <a:gd name="T3" fmla="*/ 81 h 86"/>
                <a:gd name="T4" fmla="*/ 92 w 108"/>
                <a:gd name="T5" fmla="*/ 86 h 86"/>
                <a:gd name="T6" fmla="*/ 16 w 108"/>
                <a:gd name="T7" fmla="*/ 86 h 86"/>
                <a:gd name="T8" fmla="*/ 10 w 108"/>
                <a:gd name="T9" fmla="*/ 81 h 86"/>
                <a:gd name="T10" fmla="*/ 1 w 108"/>
                <a:gd name="T11" fmla="*/ 32 h 86"/>
                <a:gd name="T12" fmla="*/ 5 w 108"/>
                <a:gd name="T13" fmla="*/ 22 h 86"/>
                <a:gd name="T14" fmla="*/ 9 w 108"/>
                <a:gd name="T15" fmla="*/ 18 h 86"/>
                <a:gd name="T16" fmla="*/ 9 w 108"/>
                <a:gd name="T17" fmla="*/ 27 h 86"/>
                <a:gd name="T18" fmla="*/ 99 w 108"/>
                <a:gd name="T19" fmla="*/ 27 h 86"/>
                <a:gd name="T20" fmla="*/ 99 w 108"/>
                <a:gd name="T21" fmla="*/ 18 h 86"/>
                <a:gd name="T22" fmla="*/ 102 w 108"/>
                <a:gd name="T23" fmla="*/ 22 h 86"/>
                <a:gd name="T24" fmla="*/ 107 w 108"/>
                <a:gd name="T25" fmla="*/ 32 h 86"/>
                <a:gd name="T26" fmla="*/ 92 w 108"/>
                <a:gd name="T27" fmla="*/ 22 h 86"/>
                <a:gd name="T28" fmla="*/ 16 w 108"/>
                <a:gd name="T29" fmla="*/ 22 h 86"/>
                <a:gd name="T30" fmla="*/ 16 w 108"/>
                <a:gd name="T31" fmla="*/ 16 h 86"/>
                <a:gd name="T32" fmla="*/ 22 w 108"/>
                <a:gd name="T33" fmla="*/ 11 h 86"/>
                <a:gd name="T34" fmla="*/ 86 w 108"/>
                <a:gd name="T35" fmla="*/ 11 h 86"/>
                <a:gd name="T36" fmla="*/ 92 w 108"/>
                <a:gd name="T37" fmla="*/ 16 h 86"/>
                <a:gd name="T38" fmla="*/ 92 w 108"/>
                <a:gd name="T39" fmla="*/ 22 h 86"/>
                <a:gd name="T40" fmla="*/ 81 w 108"/>
                <a:gd name="T41" fmla="*/ 5 h 86"/>
                <a:gd name="T42" fmla="*/ 27 w 108"/>
                <a:gd name="T43" fmla="*/ 5 h 86"/>
                <a:gd name="T44" fmla="*/ 32 w 108"/>
                <a:gd name="T45" fmla="*/ 0 h 86"/>
                <a:gd name="T46" fmla="*/ 75 w 108"/>
                <a:gd name="T47" fmla="*/ 0 h 86"/>
                <a:gd name="T48" fmla="*/ 81 w 108"/>
                <a:gd name="T49" fmla="*/ 5 h 86"/>
                <a:gd name="T50" fmla="*/ 75 w 108"/>
                <a:gd name="T51" fmla="*/ 40 h 86"/>
                <a:gd name="T52" fmla="*/ 68 w 108"/>
                <a:gd name="T53" fmla="*/ 40 h 86"/>
                <a:gd name="T54" fmla="*/ 68 w 108"/>
                <a:gd name="T55" fmla="*/ 49 h 86"/>
                <a:gd name="T56" fmla="*/ 40 w 108"/>
                <a:gd name="T57" fmla="*/ 49 h 86"/>
                <a:gd name="T58" fmla="*/ 40 w 108"/>
                <a:gd name="T59" fmla="*/ 40 h 86"/>
                <a:gd name="T60" fmla="*/ 32 w 108"/>
                <a:gd name="T61" fmla="*/ 40 h 86"/>
                <a:gd name="T62" fmla="*/ 32 w 108"/>
                <a:gd name="T63" fmla="*/ 51 h 86"/>
                <a:gd name="T64" fmla="*/ 38 w 108"/>
                <a:gd name="T65" fmla="*/ 56 h 86"/>
                <a:gd name="T66" fmla="*/ 70 w 108"/>
                <a:gd name="T67" fmla="*/ 56 h 86"/>
                <a:gd name="T68" fmla="*/ 75 w 108"/>
                <a:gd name="T69" fmla="*/ 51 h 86"/>
                <a:gd name="T70" fmla="*/ 75 w 108"/>
                <a:gd name="T71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86">
                  <a:moveTo>
                    <a:pt x="107" y="32"/>
                  </a:moveTo>
                  <a:cubicBezTo>
                    <a:pt x="105" y="39"/>
                    <a:pt x="99" y="76"/>
                    <a:pt x="98" y="81"/>
                  </a:cubicBezTo>
                  <a:cubicBezTo>
                    <a:pt x="97" y="86"/>
                    <a:pt x="92" y="86"/>
                    <a:pt x="92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6" y="86"/>
                    <a:pt x="11" y="86"/>
                    <a:pt x="10" y="81"/>
                  </a:cubicBezTo>
                  <a:cubicBezTo>
                    <a:pt x="9" y="76"/>
                    <a:pt x="3" y="39"/>
                    <a:pt x="1" y="32"/>
                  </a:cubicBezTo>
                  <a:cubicBezTo>
                    <a:pt x="0" y="26"/>
                    <a:pt x="2" y="25"/>
                    <a:pt x="5" y="2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9" y="18"/>
                    <a:pt x="102" y="22"/>
                  </a:cubicBezTo>
                  <a:cubicBezTo>
                    <a:pt x="106" y="25"/>
                    <a:pt x="108" y="26"/>
                    <a:pt x="107" y="32"/>
                  </a:cubicBezTo>
                  <a:close/>
                  <a:moveTo>
                    <a:pt x="92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1"/>
                    <a:pt x="22" y="11"/>
                    <a:pt x="22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92" y="11"/>
                    <a:pt x="92" y="16"/>
                  </a:cubicBezTo>
                  <a:lnTo>
                    <a:pt x="92" y="22"/>
                  </a:lnTo>
                  <a:close/>
                  <a:moveTo>
                    <a:pt x="81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0"/>
                    <a:pt x="32" y="0"/>
                    <a:pt x="3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81" y="0"/>
                    <a:pt x="81" y="5"/>
                  </a:cubicBezTo>
                  <a:close/>
                  <a:moveTo>
                    <a:pt x="75" y="40"/>
                  </a:moveTo>
                  <a:cubicBezTo>
                    <a:pt x="68" y="40"/>
                    <a:pt x="68" y="40"/>
                    <a:pt x="68" y="4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6"/>
                    <a:pt x="38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5" y="56"/>
                    <a:pt x="75" y="51"/>
                    <a:pt x="75" y="51"/>
                  </a:cubicBezTo>
                  <a:lnTo>
                    <a:pt x="7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2151882-7EB3-B72F-1F26-E1A6E87764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3325" y="4760913"/>
              <a:ext cx="282575" cy="331788"/>
            </a:xfrm>
            <a:custGeom>
              <a:avLst/>
              <a:gdLst>
                <a:gd name="T0" fmla="*/ 74 w 75"/>
                <a:gd name="T1" fmla="*/ 14 h 88"/>
                <a:gd name="T2" fmla="*/ 66 w 75"/>
                <a:gd name="T3" fmla="*/ 78 h 88"/>
                <a:gd name="T4" fmla="*/ 37 w 75"/>
                <a:gd name="T5" fmla="*/ 88 h 88"/>
                <a:gd name="T6" fmla="*/ 8 w 75"/>
                <a:gd name="T7" fmla="*/ 78 h 88"/>
                <a:gd name="T8" fmla="*/ 0 w 75"/>
                <a:gd name="T9" fmla="*/ 14 h 88"/>
                <a:gd name="T10" fmla="*/ 37 w 75"/>
                <a:gd name="T11" fmla="*/ 0 h 88"/>
                <a:gd name="T12" fmla="*/ 74 w 75"/>
                <a:gd name="T13" fmla="*/ 14 h 88"/>
                <a:gd name="T14" fmla="*/ 66 w 75"/>
                <a:gd name="T15" fmla="*/ 15 h 88"/>
                <a:gd name="T16" fmla="*/ 37 w 75"/>
                <a:gd name="T17" fmla="*/ 7 h 88"/>
                <a:gd name="T18" fmla="*/ 8 w 75"/>
                <a:gd name="T19" fmla="*/ 15 h 88"/>
                <a:gd name="T20" fmla="*/ 37 w 75"/>
                <a:gd name="T21" fmla="*/ 23 h 88"/>
                <a:gd name="T22" fmla="*/ 66 w 75"/>
                <a:gd name="T23" fmla="*/ 1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88">
                  <a:moveTo>
                    <a:pt x="74" y="14"/>
                  </a:moveTo>
                  <a:cubicBezTo>
                    <a:pt x="66" y="78"/>
                    <a:pt x="66" y="78"/>
                    <a:pt x="66" y="78"/>
                  </a:cubicBezTo>
                  <a:cubicBezTo>
                    <a:pt x="66" y="80"/>
                    <a:pt x="54" y="88"/>
                    <a:pt x="37" y="88"/>
                  </a:cubicBezTo>
                  <a:cubicBezTo>
                    <a:pt x="20" y="88"/>
                    <a:pt x="8" y="80"/>
                    <a:pt x="8" y="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14" y="0"/>
                    <a:pt x="37" y="0"/>
                  </a:cubicBezTo>
                  <a:cubicBezTo>
                    <a:pt x="60" y="0"/>
                    <a:pt x="75" y="7"/>
                    <a:pt x="74" y="14"/>
                  </a:cubicBezTo>
                  <a:close/>
                  <a:moveTo>
                    <a:pt x="66" y="15"/>
                  </a:moveTo>
                  <a:cubicBezTo>
                    <a:pt x="66" y="13"/>
                    <a:pt x="54" y="7"/>
                    <a:pt x="37" y="7"/>
                  </a:cubicBezTo>
                  <a:cubicBezTo>
                    <a:pt x="20" y="7"/>
                    <a:pt x="8" y="13"/>
                    <a:pt x="8" y="15"/>
                  </a:cubicBezTo>
                  <a:cubicBezTo>
                    <a:pt x="8" y="17"/>
                    <a:pt x="20" y="23"/>
                    <a:pt x="37" y="23"/>
                  </a:cubicBezTo>
                  <a:cubicBezTo>
                    <a:pt x="54" y="23"/>
                    <a:pt x="66" y="17"/>
                    <a:pt x="6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A59BF05-FAAF-A392-25EC-749FBA31AC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1175" y="4754563"/>
              <a:ext cx="414338" cy="346075"/>
            </a:xfrm>
            <a:custGeom>
              <a:avLst/>
              <a:gdLst>
                <a:gd name="T0" fmla="*/ 109 w 110"/>
                <a:gd name="T1" fmla="*/ 70 h 92"/>
                <a:gd name="T2" fmla="*/ 106 w 110"/>
                <a:gd name="T3" fmla="*/ 87 h 92"/>
                <a:gd name="T4" fmla="*/ 99 w 110"/>
                <a:gd name="T5" fmla="*/ 92 h 92"/>
                <a:gd name="T6" fmla="*/ 11 w 110"/>
                <a:gd name="T7" fmla="*/ 92 h 92"/>
                <a:gd name="T8" fmla="*/ 4 w 110"/>
                <a:gd name="T9" fmla="*/ 87 h 92"/>
                <a:gd name="T10" fmla="*/ 1 w 110"/>
                <a:gd name="T11" fmla="*/ 70 h 92"/>
                <a:gd name="T12" fmla="*/ 5 w 110"/>
                <a:gd name="T13" fmla="*/ 63 h 92"/>
                <a:gd name="T14" fmla="*/ 22 w 110"/>
                <a:gd name="T15" fmla="*/ 51 h 92"/>
                <a:gd name="T16" fmla="*/ 32 w 110"/>
                <a:gd name="T17" fmla="*/ 51 h 92"/>
                <a:gd name="T18" fmla="*/ 14 w 110"/>
                <a:gd name="T19" fmla="*/ 65 h 92"/>
                <a:gd name="T20" fmla="*/ 33 w 110"/>
                <a:gd name="T21" fmla="*/ 65 h 92"/>
                <a:gd name="T22" fmla="*/ 34 w 110"/>
                <a:gd name="T23" fmla="*/ 66 h 92"/>
                <a:gd name="T24" fmla="*/ 39 w 110"/>
                <a:gd name="T25" fmla="*/ 78 h 92"/>
                <a:gd name="T26" fmla="*/ 71 w 110"/>
                <a:gd name="T27" fmla="*/ 78 h 92"/>
                <a:gd name="T28" fmla="*/ 76 w 110"/>
                <a:gd name="T29" fmla="*/ 66 h 92"/>
                <a:gd name="T30" fmla="*/ 77 w 110"/>
                <a:gd name="T31" fmla="*/ 65 h 92"/>
                <a:gd name="T32" fmla="*/ 96 w 110"/>
                <a:gd name="T33" fmla="*/ 65 h 92"/>
                <a:gd name="T34" fmla="*/ 78 w 110"/>
                <a:gd name="T35" fmla="*/ 51 h 92"/>
                <a:gd name="T36" fmla="*/ 88 w 110"/>
                <a:gd name="T37" fmla="*/ 51 h 92"/>
                <a:gd name="T38" fmla="*/ 105 w 110"/>
                <a:gd name="T39" fmla="*/ 63 h 92"/>
                <a:gd name="T40" fmla="*/ 109 w 110"/>
                <a:gd name="T41" fmla="*/ 70 h 92"/>
                <a:gd name="T42" fmla="*/ 84 w 110"/>
                <a:gd name="T43" fmla="*/ 28 h 92"/>
                <a:gd name="T44" fmla="*/ 68 w 110"/>
                <a:gd name="T45" fmla="*/ 28 h 92"/>
                <a:gd name="T46" fmla="*/ 68 w 110"/>
                <a:gd name="T47" fmla="*/ 54 h 92"/>
                <a:gd name="T48" fmla="*/ 42 w 110"/>
                <a:gd name="T49" fmla="*/ 54 h 92"/>
                <a:gd name="T50" fmla="*/ 42 w 110"/>
                <a:gd name="T51" fmla="*/ 28 h 92"/>
                <a:gd name="T52" fmla="*/ 26 w 110"/>
                <a:gd name="T53" fmla="*/ 28 h 92"/>
                <a:gd name="T54" fmla="*/ 55 w 110"/>
                <a:gd name="T55" fmla="*/ 0 h 92"/>
                <a:gd name="T56" fmla="*/ 84 w 110"/>
                <a:gd name="T57" fmla="*/ 2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92">
                  <a:moveTo>
                    <a:pt x="109" y="70"/>
                  </a:moveTo>
                  <a:cubicBezTo>
                    <a:pt x="106" y="87"/>
                    <a:pt x="106" y="87"/>
                    <a:pt x="106" y="87"/>
                  </a:cubicBezTo>
                  <a:cubicBezTo>
                    <a:pt x="105" y="90"/>
                    <a:pt x="102" y="92"/>
                    <a:pt x="99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8" y="92"/>
                    <a:pt x="5" y="90"/>
                    <a:pt x="4" y="87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68"/>
                    <a:pt x="2" y="64"/>
                    <a:pt x="5" y="6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4" y="65"/>
                    <a:pt x="34" y="65"/>
                    <a:pt x="34" y="66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6" y="65"/>
                    <a:pt x="77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8" y="64"/>
                    <a:pt x="110" y="68"/>
                    <a:pt x="109" y="70"/>
                  </a:cubicBezTo>
                  <a:close/>
                  <a:moveTo>
                    <a:pt x="84" y="28"/>
                  </a:moveTo>
                  <a:cubicBezTo>
                    <a:pt x="68" y="28"/>
                    <a:pt x="68" y="28"/>
                    <a:pt x="68" y="2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8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9177877-3673-B409-23FC-6B54AD531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7288" y="4754563"/>
              <a:ext cx="409575" cy="346075"/>
            </a:xfrm>
            <a:custGeom>
              <a:avLst/>
              <a:gdLst>
                <a:gd name="T0" fmla="*/ 108 w 109"/>
                <a:gd name="T1" fmla="*/ 70 h 92"/>
                <a:gd name="T2" fmla="*/ 105 w 109"/>
                <a:gd name="T3" fmla="*/ 87 h 92"/>
                <a:gd name="T4" fmla="*/ 99 w 109"/>
                <a:gd name="T5" fmla="*/ 92 h 92"/>
                <a:gd name="T6" fmla="*/ 11 w 109"/>
                <a:gd name="T7" fmla="*/ 92 h 92"/>
                <a:gd name="T8" fmla="*/ 4 w 109"/>
                <a:gd name="T9" fmla="*/ 87 h 92"/>
                <a:gd name="T10" fmla="*/ 1 w 109"/>
                <a:gd name="T11" fmla="*/ 70 h 92"/>
                <a:gd name="T12" fmla="*/ 4 w 109"/>
                <a:gd name="T13" fmla="*/ 63 h 92"/>
                <a:gd name="T14" fmla="*/ 21 w 109"/>
                <a:gd name="T15" fmla="*/ 51 h 92"/>
                <a:gd name="T16" fmla="*/ 32 w 109"/>
                <a:gd name="T17" fmla="*/ 51 h 92"/>
                <a:gd name="T18" fmla="*/ 14 w 109"/>
                <a:gd name="T19" fmla="*/ 65 h 92"/>
                <a:gd name="T20" fmla="*/ 33 w 109"/>
                <a:gd name="T21" fmla="*/ 65 h 92"/>
                <a:gd name="T22" fmla="*/ 34 w 109"/>
                <a:gd name="T23" fmla="*/ 66 h 92"/>
                <a:gd name="T24" fmla="*/ 38 w 109"/>
                <a:gd name="T25" fmla="*/ 78 h 92"/>
                <a:gd name="T26" fmla="*/ 71 w 109"/>
                <a:gd name="T27" fmla="*/ 78 h 92"/>
                <a:gd name="T28" fmla="*/ 75 w 109"/>
                <a:gd name="T29" fmla="*/ 66 h 92"/>
                <a:gd name="T30" fmla="*/ 76 w 109"/>
                <a:gd name="T31" fmla="*/ 65 h 92"/>
                <a:gd name="T32" fmla="*/ 95 w 109"/>
                <a:gd name="T33" fmla="*/ 65 h 92"/>
                <a:gd name="T34" fmla="*/ 77 w 109"/>
                <a:gd name="T35" fmla="*/ 51 h 92"/>
                <a:gd name="T36" fmla="*/ 88 w 109"/>
                <a:gd name="T37" fmla="*/ 51 h 92"/>
                <a:gd name="T38" fmla="*/ 105 w 109"/>
                <a:gd name="T39" fmla="*/ 63 h 92"/>
                <a:gd name="T40" fmla="*/ 108 w 109"/>
                <a:gd name="T41" fmla="*/ 70 h 92"/>
                <a:gd name="T42" fmla="*/ 55 w 109"/>
                <a:gd name="T43" fmla="*/ 54 h 92"/>
                <a:gd name="T44" fmla="*/ 25 w 109"/>
                <a:gd name="T45" fmla="*/ 27 h 92"/>
                <a:gd name="T46" fmla="*/ 42 w 109"/>
                <a:gd name="T47" fmla="*/ 27 h 92"/>
                <a:gd name="T48" fmla="*/ 42 w 109"/>
                <a:gd name="T49" fmla="*/ 0 h 92"/>
                <a:gd name="T50" fmla="*/ 68 w 109"/>
                <a:gd name="T51" fmla="*/ 0 h 92"/>
                <a:gd name="T52" fmla="*/ 68 w 109"/>
                <a:gd name="T53" fmla="*/ 27 h 92"/>
                <a:gd name="T54" fmla="*/ 84 w 109"/>
                <a:gd name="T55" fmla="*/ 27 h 92"/>
                <a:gd name="T56" fmla="*/ 55 w 109"/>
                <a:gd name="T57" fmla="*/ 5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9" h="92">
                  <a:moveTo>
                    <a:pt x="108" y="70"/>
                  </a:moveTo>
                  <a:cubicBezTo>
                    <a:pt x="105" y="87"/>
                    <a:pt x="105" y="87"/>
                    <a:pt x="105" y="87"/>
                  </a:cubicBezTo>
                  <a:cubicBezTo>
                    <a:pt x="105" y="90"/>
                    <a:pt x="102" y="92"/>
                    <a:pt x="99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8" y="92"/>
                    <a:pt x="5" y="90"/>
                    <a:pt x="4" y="87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68"/>
                    <a:pt x="1" y="64"/>
                    <a:pt x="4" y="63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4" y="66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8" y="64"/>
                    <a:pt x="109" y="68"/>
                    <a:pt x="108" y="70"/>
                  </a:cubicBezTo>
                  <a:close/>
                  <a:moveTo>
                    <a:pt x="55" y="54"/>
                  </a:moveTo>
                  <a:cubicBezTo>
                    <a:pt x="25" y="27"/>
                    <a:pt x="25" y="27"/>
                    <a:pt x="25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5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85EB2614-A484-5D8F-0D7B-2873D4661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5625" y="4776788"/>
              <a:ext cx="368300" cy="304800"/>
            </a:xfrm>
            <a:custGeom>
              <a:avLst/>
              <a:gdLst>
                <a:gd name="T0" fmla="*/ 97 w 98"/>
                <a:gd name="T1" fmla="*/ 55 h 81"/>
                <a:gd name="T2" fmla="*/ 94 w 98"/>
                <a:gd name="T3" fmla="*/ 75 h 81"/>
                <a:gd name="T4" fmla="*/ 87 w 98"/>
                <a:gd name="T5" fmla="*/ 81 h 81"/>
                <a:gd name="T6" fmla="*/ 11 w 98"/>
                <a:gd name="T7" fmla="*/ 81 h 81"/>
                <a:gd name="T8" fmla="*/ 4 w 98"/>
                <a:gd name="T9" fmla="*/ 75 h 81"/>
                <a:gd name="T10" fmla="*/ 0 w 98"/>
                <a:gd name="T11" fmla="*/ 55 h 81"/>
                <a:gd name="T12" fmla="*/ 2 w 98"/>
                <a:gd name="T13" fmla="*/ 45 h 81"/>
                <a:gd name="T14" fmla="*/ 19 w 98"/>
                <a:gd name="T15" fmla="*/ 5 h 81"/>
                <a:gd name="T16" fmla="*/ 27 w 98"/>
                <a:gd name="T17" fmla="*/ 0 h 81"/>
                <a:gd name="T18" fmla="*/ 38 w 98"/>
                <a:gd name="T19" fmla="*/ 0 h 81"/>
                <a:gd name="T20" fmla="*/ 36 w 98"/>
                <a:gd name="T21" fmla="*/ 22 h 81"/>
                <a:gd name="T22" fmla="*/ 21 w 98"/>
                <a:gd name="T23" fmla="*/ 22 h 81"/>
                <a:gd name="T24" fmla="*/ 49 w 98"/>
                <a:gd name="T25" fmla="*/ 44 h 81"/>
                <a:gd name="T26" fmla="*/ 76 w 98"/>
                <a:gd name="T27" fmla="*/ 22 h 81"/>
                <a:gd name="T28" fmla="*/ 62 w 98"/>
                <a:gd name="T29" fmla="*/ 22 h 81"/>
                <a:gd name="T30" fmla="*/ 60 w 98"/>
                <a:gd name="T31" fmla="*/ 0 h 81"/>
                <a:gd name="T32" fmla="*/ 71 w 98"/>
                <a:gd name="T33" fmla="*/ 0 h 81"/>
                <a:gd name="T34" fmla="*/ 79 w 98"/>
                <a:gd name="T35" fmla="*/ 5 h 81"/>
                <a:gd name="T36" fmla="*/ 96 w 98"/>
                <a:gd name="T37" fmla="*/ 45 h 81"/>
                <a:gd name="T38" fmla="*/ 97 w 98"/>
                <a:gd name="T39" fmla="*/ 55 h 81"/>
                <a:gd name="T40" fmla="*/ 84 w 98"/>
                <a:gd name="T41" fmla="*/ 54 h 81"/>
                <a:gd name="T42" fmla="*/ 14 w 98"/>
                <a:gd name="T43" fmla="*/ 54 h 81"/>
                <a:gd name="T44" fmla="*/ 9 w 98"/>
                <a:gd name="T45" fmla="*/ 60 h 81"/>
                <a:gd name="T46" fmla="*/ 11 w 98"/>
                <a:gd name="T47" fmla="*/ 68 h 81"/>
                <a:gd name="T48" fmla="*/ 17 w 98"/>
                <a:gd name="T49" fmla="*/ 73 h 81"/>
                <a:gd name="T50" fmla="*/ 81 w 98"/>
                <a:gd name="T51" fmla="*/ 73 h 81"/>
                <a:gd name="T52" fmla="*/ 87 w 98"/>
                <a:gd name="T53" fmla="*/ 68 h 81"/>
                <a:gd name="T54" fmla="*/ 88 w 98"/>
                <a:gd name="T55" fmla="*/ 60 h 81"/>
                <a:gd name="T56" fmla="*/ 84 w 98"/>
                <a:gd name="T57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81">
                  <a:moveTo>
                    <a:pt x="97" y="55"/>
                  </a:moveTo>
                  <a:cubicBezTo>
                    <a:pt x="94" y="75"/>
                    <a:pt x="94" y="75"/>
                    <a:pt x="94" y="75"/>
                  </a:cubicBezTo>
                  <a:cubicBezTo>
                    <a:pt x="93" y="78"/>
                    <a:pt x="90" y="81"/>
                    <a:pt x="87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7" y="81"/>
                    <a:pt x="5" y="78"/>
                    <a:pt x="4" y="7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1" y="48"/>
                    <a:pt x="2" y="4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2"/>
                    <a:pt x="24" y="0"/>
                    <a:pt x="27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2"/>
                    <a:pt x="79" y="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8"/>
                    <a:pt x="98" y="52"/>
                    <a:pt x="97" y="55"/>
                  </a:cubicBezTo>
                  <a:close/>
                  <a:moveTo>
                    <a:pt x="84" y="54"/>
                  </a:moveTo>
                  <a:cubicBezTo>
                    <a:pt x="14" y="54"/>
                    <a:pt x="14" y="54"/>
                    <a:pt x="14" y="54"/>
                  </a:cubicBezTo>
                  <a:cubicBezTo>
                    <a:pt x="11" y="54"/>
                    <a:pt x="9" y="57"/>
                    <a:pt x="9" y="60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71"/>
                    <a:pt x="14" y="73"/>
                    <a:pt x="17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4" y="73"/>
                    <a:pt x="87" y="71"/>
                    <a:pt x="87" y="68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9" y="57"/>
                    <a:pt x="87" y="54"/>
                    <a:pt x="8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11EA1D6-0232-5C9F-1D53-B72871C81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795838"/>
              <a:ext cx="404813" cy="263525"/>
            </a:xfrm>
            <a:custGeom>
              <a:avLst/>
              <a:gdLst>
                <a:gd name="T0" fmla="*/ 108 w 108"/>
                <a:gd name="T1" fmla="*/ 45 h 70"/>
                <a:gd name="T2" fmla="*/ 82 w 108"/>
                <a:gd name="T3" fmla="*/ 70 h 70"/>
                <a:gd name="T4" fmla="*/ 19 w 108"/>
                <a:gd name="T5" fmla="*/ 70 h 70"/>
                <a:gd name="T6" fmla="*/ 0 w 108"/>
                <a:gd name="T7" fmla="*/ 51 h 70"/>
                <a:gd name="T8" fmla="*/ 19 w 108"/>
                <a:gd name="T9" fmla="*/ 32 h 70"/>
                <a:gd name="T10" fmla="*/ 22 w 108"/>
                <a:gd name="T11" fmla="*/ 32 h 70"/>
                <a:gd name="T12" fmla="*/ 21 w 108"/>
                <a:gd name="T13" fmla="*/ 28 h 70"/>
                <a:gd name="T14" fmla="*/ 50 w 108"/>
                <a:gd name="T15" fmla="*/ 0 h 70"/>
                <a:gd name="T16" fmla="*/ 77 w 108"/>
                <a:gd name="T17" fmla="*/ 20 h 70"/>
                <a:gd name="T18" fmla="*/ 82 w 108"/>
                <a:gd name="T19" fmla="*/ 20 h 70"/>
                <a:gd name="T20" fmla="*/ 108 w 108"/>
                <a:gd name="T21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70">
                  <a:moveTo>
                    <a:pt x="108" y="45"/>
                  </a:moveTo>
                  <a:cubicBezTo>
                    <a:pt x="108" y="59"/>
                    <a:pt x="96" y="70"/>
                    <a:pt x="82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1"/>
                  </a:cubicBezTo>
                  <a:cubicBezTo>
                    <a:pt x="0" y="41"/>
                    <a:pt x="8" y="32"/>
                    <a:pt x="19" y="32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1" y="31"/>
                    <a:pt x="21" y="29"/>
                    <a:pt x="21" y="28"/>
                  </a:cubicBezTo>
                  <a:cubicBezTo>
                    <a:pt x="21" y="12"/>
                    <a:pt x="34" y="0"/>
                    <a:pt x="50" y="0"/>
                  </a:cubicBezTo>
                  <a:cubicBezTo>
                    <a:pt x="63" y="0"/>
                    <a:pt x="74" y="8"/>
                    <a:pt x="77" y="20"/>
                  </a:cubicBezTo>
                  <a:cubicBezTo>
                    <a:pt x="79" y="20"/>
                    <a:pt x="80" y="20"/>
                    <a:pt x="82" y="20"/>
                  </a:cubicBezTo>
                  <a:cubicBezTo>
                    <a:pt x="96" y="20"/>
                    <a:pt x="108" y="31"/>
                    <a:pt x="10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426BADC-52B2-5BA4-8185-1B5A764D3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0" y="4795838"/>
              <a:ext cx="404813" cy="263525"/>
            </a:xfrm>
            <a:custGeom>
              <a:avLst/>
              <a:gdLst>
                <a:gd name="T0" fmla="*/ 108 w 108"/>
                <a:gd name="T1" fmla="*/ 45 h 70"/>
                <a:gd name="T2" fmla="*/ 82 w 108"/>
                <a:gd name="T3" fmla="*/ 70 h 70"/>
                <a:gd name="T4" fmla="*/ 61 w 108"/>
                <a:gd name="T5" fmla="*/ 70 h 70"/>
                <a:gd name="T6" fmla="*/ 61 w 108"/>
                <a:gd name="T7" fmla="*/ 50 h 70"/>
                <a:gd name="T8" fmla="*/ 73 w 108"/>
                <a:gd name="T9" fmla="*/ 50 h 70"/>
                <a:gd name="T10" fmla="*/ 54 w 108"/>
                <a:gd name="T11" fmla="*/ 25 h 70"/>
                <a:gd name="T12" fmla="*/ 35 w 108"/>
                <a:gd name="T13" fmla="*/ 50 h 70"/>
                <a:gd name="T14" fmla="*/ 46 w 108"/>
                <a:gd name="T15" fmla="*/ 50 h 70"/>
                <a:gd name="T16" fmla="*/ 46 w 108"/>
                <a:gd name="T17" fmla="*/ 70 h 70"/>
                <a:gd name="T18" fmla="*/ 19 w 108"/>
                <a:gd name="T19" fmla="*/ 70 h 70"/>
                <a:gd name="T20" fmla="*/ 0 w 108"/>
                <a:gd name="T21" fmla="*/ 51 h 70"/>
                <a:gd name="T22" fmla="*/ 19 w 108"/>
                <a:gd name="T23" fmla="*/ 32 h 70"/>
                <a:gd name="T24" fmla="*/ 22 w 108"/>
                <a:gd name="T25" fmla="*/ 32 h 70"/>
                <a:gd name="T26" fmla="*/ 21 w 108"/>
                <a:gd name="T27" fmla="*/ 28 h 70"/>
                <a:gd name="T28" fmla="*/ 50 w 108"/>
                <a:gd name="T29" fmla="*/ 0 h 70"/>
                <a:gd name="T30" fmla="*/ 78 w 108"/>
                <a:gd name="T31" fmla="*/ 20 h 70"/>
                <a:gd name="T32" fmla="*/ 82 w 108"/>
                <a:gd name="T33" fmla="*/ 20 h 70"/>
                <a:gd name="T34" fmla="*/ 108 w 108"/>
                <a:gd name="T35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70">
                  <a:moveTo>
                    <a:pt x="108" y="45"/>
                  </a:moveTo>
                  <a:cubicBezTo>
                    <a:pt x="108" y="59"/>
                    <a:pt x="96" y="70"/>
                    <a:pt x="82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9" y="70"/>
                    <a:pt x="0" y="62"/>
                    <a:pt x="0" y="51"/>
                  </a:cubicBezTo>
                  <a:cubicBezTo>
                    <a:pt x="0" y="41"/>
                    <a:pt x="9" y="32"/>
                    <a:pt x="19" y="32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1"/>
                    <a:pt x="21" y="30"/>
                    <a:pt x="21" y="28"/>
                  </a:cubicBezTo>
                  <a:cubicBezTo>
                    <a:pt x="21" y="13"/>
                    <a:pt x="34" y="0"/>
                    <a:pt x="50" y="0"/>
                  </a:cubicBezTo>
                  <a:cubicBezTo>
                    <a:pt x="63" y="0"/>
                    <a:pt x="74" y="9"/>
                    <a:pt x="78" y="20"/>
                  </a:cubicBezTo>
                  <a:cubicBezTo>
                    <a:pt x="79" y="20"/>
                    <a:pt x="81" y="20"/>
                    <a:pt x="82" y="20"/>
                  </a:cubicBezTo>
                  <a:cubicBezTo>
                    <a:pt x="96" y="20"/>
                    <a:pt x="108" y="31"/>
                    <a:pt x="10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EA332DD-CDE9-5FE1-5E91-FC87C00DB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75" y="4746626"/>
              <a:ext cx="365125" cy="360363"/>
            </a:xfrm>
            <a:custGeom>
              <a:avLst/>
              <a:gdLst>
                <a:gd name="T0" fmla="*/ 95 w 97"/>
                <a:gd name="T1" fmla="*/ 10 h 96"/>
                <a:gd name="T2" fmla="*/ 10 w 97"/>
                <a:gd name="T3" fmla="*/ 94 h 96"/>
                <a:gd name="T4" fmla="*/ 6 w 97"/>
                <a:gd name="T5" fmla="*/ 96 h 96"/>
                <a:gd name="T6" fmla="*/ 3 w 97"/>
                <a:gd name="T7" fmla="*/ 94 h 96"/>
                <a:gd name="T8" fmla="*/ 3 w 97"/>
                <a:gd name="T9" fmla="*/ 87 h 96"/>
                <a:gd name="T10" fmla="*/ 87 w 97"/>
                <a:gd name="T11" fmla="*/ 2 h 96"/>
                <a:gd name="T12" fmla="*/ 95 w 97"/>
                <a:gd name="T13" fmla="*/ 2 h 96"/>
                <a:gd name="T14" fmla="*/ 95 w 97"/>
                <a:gd name="T15" fmla="*/ 10 h 96"/>
                <a:gd name="T16" fmla="*/ 12 w 97"/>
                <a:gd name="T17" fmla="*/ 66 h 96"/>
                <a:gd name="T18" fmla="*/ 30 w 97"/>
                <a:gd name="T19" fmla="*/ 13 h 96"/>
                <a:gd name="T20" fmla="*/ 58 w 97"/>
                <a:gd name="T21" fmla="*/ 20 h 96"/>
                <a:gd name="T22" fmla="*/ 52 w 97"/>
                <a:gd name="T23" fmla="*/ 26 h 96"/>
                <a:gd name="T24" fmla="*/ 35 w 97"/>
                <a:gd name="T25" fmla="*/ 19 h 96"/>
                <a:gd name="T26" fmla="*/ 41 w 97"/>
                <a:gd name="T27" fmla="*/ 37 h 96"/>
                <a:gd name="T28" fmla="*/ 12 w 97"/>
                <a:gd name="T29" fmla="*/ 66 h 96"/>
                <a:gd name="T30" fmla="*/ 77 w 97"/>
                <a:gd name="T31" fmla="*/ 38 h 96"/>
                <a:gd name="T32" fmla="*/ 87 w 97"/>
                <a:gd name="T33" fmla="*/ 70 h 96"/>
                <a:gd name="T34" fmla="*/ 29 w 97"/>
                <a:gd name="T35" fmla="*/ 86 h 96"/>
                <a:gd name="T36" fmla="*/ 59 w 97"/>
                <a:gd name="T37" fmla="*/ 56 h 96"/>
                <a:gd name="T38" fmla="*/ 80 w 97"/>
                <a:gd name="T39" fmla="*/ 64 h 96"/>
                <a:gd name="T40" fmla="*/ 71 w 97"/>
                <a:gd name="T41" fmla="*/ 44 h 96"/>
                <a:gd name="T42" fmla="*/ 77 w 97"/>
                <a:gd name="T43" fmla="*/ 3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96">
                  <a:moveTo>
                    <a:pt x="95" y="10"/>
                  </a:moveTo>
                  <a:cubicBezTo>
                    <a:pt x="10" y="94"/>
                    <a:pt x="10" y="94"/>
                    <a:pt x="10" y="94"/>
                  </a:cubicBezTo>
                  <a:cubicBezTo>
                    <a:pt x="9" y="95"/>
                    <a:pt x="8" y="96"/>
                    <a:pt x="6" y="96"/>
                  </a:cubicBezTo>
                  <a:cubicBezTo>
                    <a:pt x="5" y="96"/>
                    <a:pt x="4" y="95"/>
                    <a:pt x="3" y="94"/>
                  </a:cubicBezTo>
                  <a:cubicBezTo>
                    <a:pt x="0" y="92"/>
                    <a:pt x="0" y="89"/>
                    <a:pt x="3" y="8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9" y="0"/>
                    <a:pt x="92" y="0"/>
                    <a:pt x="95" y="2"/>
                  </a:cubicBezTo>
                  <a:cubicBezTo>
                    <a:pt x="97" y="4"/>
                    <a:pt x="97" y="8"/>
                    <a:pt x="95" y="10"/>
                  </a:cubicBezTo>
                  <a:close/>
                  <a:moveTo>
                    <a:pt x="12" y="66"/>
                  </a:moveTo>
                  <a:cubicBezTo>
                    <a:pt x="6" y="44"/>
                    <a:pt x="25" y="17"/>
                    <a:pt x="30" y="13"/>
                  </a:cubicBezTo>
                  <a:cubicBezTo>
                    <a:pt x="34" y="8"/>
                    <a:pt x="46" y="11"/>
                    <a:pt x="58" y="20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44" y="20"/>
                    <a:pt x="36" y="18"/>
                    <a:pt x="35" y="19"/>
                  </a:cubicBezTo>
                  <a:cubicBezTo>
                    <a:pt x="34" y="21"/>
                    <a:pt x="35" y="28"/>
                    <a:pt x="41" y="37"/>
                  </a:cubicBezTo>
                  <a:lnTo>
                    <a:pt x="12" y="66"/>
                  </a:lnTo>
                  <a:close/>
                  <a:moveTo>
                    <a:pt x="77" y="38"/>
                  </a:moveTo>
                  <a:cubicBezTo>
                    <a:pt x="87" y="52"/>
                    <a:pt x="92" y="65"/>
                    <a:pt x="87" y="70"/>
                  </a:cubicBezTo>
                  <a:cubicBezTo>
                    <a:pt x="81" y="75"/>
                    <a:pt x="52" y="95"/>
                    <a:pt x="29" y="86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0" y="63"/>
                    <a:pt x="78" y="66"/>
                    <a:pt x="80" y="64"/>
                  </a:cubicBezTo>
                  <a:cubicBezTo>
                    <a:pt x="81" y="63"/>
                    <a:pt x="79" y="54"/>
                    <a:pt x="71" y="44"/>
                  </a:cubicBezTo>
                  <a:lnTo>
                    <a:pt x="7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280DF53-2227-16F5-7727-A0C2921CE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6100" y="4735513"/>
              <a:ext cx="420688" cy="431800"/>
            </a:xfrm>
            <a:custGeom>
              <a:avLst/>
              <a:gdLst>
                <a:gd name="T0" fmla="*/ 72 w 112"/>
                <a:gd name="T1" fmla="*/ 43 h 115"/>
                <a:gd name="T2" fmla="*/ 89 w 112"/>
                <a:gd name="T3" fmla="*/ 83 h 115"/>
                <a:gd name="T4" fmla="*/ 23 w 112"/>
                <a:gd name="T5" fmla="*/ 92 h 115"/>
                <a:gd name="T6" fmla="*/ 32 w 112"/>
                <a:gd name="T7" fmla="*/ 26 h 115"/>
                <a:gd name="T8" fmla="*/ 72 w 112"/>
                <a:gd name="T9" fmla="*/ 43 h 115"/>
                <a:gd name="T10" fmla="*/ 66 w 112"/>
                <a:gd name="T11" fmla="*/ 48 h 115"/>
                <a:gd name="T12" fmla="*/ 38 w 112"/>
                <a:gd name="T13" fmla="*/ 33 h 115"/>
                <a:gd name="T14" fmla="*/ 53 w 112"/>
                <a:gd name="T15" fmla="*/ 62 h 115"/>
                <a:gd name="T16" fmla="*/ 82 w 112"/>
                <a:gd name="T17" fmla="*/ 77 h 115"/>
                <a:gd name="T18" fmla="*/ 66 w 112"/>
                <a:gd name="T19" fmla="*/ 48 h 115"/>
                <a:gd name="T20" fmla="*/ 62 w 112"/>
                <a:gd name="T21" fmla="*/ 14 h 115"/>
                <a:gd name="T22" fmla="*/ 67 w 112"/>
                <a:gd name="T23" fmla="*/ 4 h 115"/>
                <a:gd name="T24" fmla="*/ 75 w 112"/>
                <a:gd name="T25" fmla="*/ 2 h 115"/>
                <a:gd name="T26" fmla="*/ 77 w 112"/>
                <a:gd name="T27" fmla="*/ 9 h 115"/>
                <a:gd name="T28" fmla="*/ 71 w 112"/>
                <a:gd name="T29" fmla="*/ 19 h 115"/>
                <a:gd name="T30" fmla="*/ 66 w 112"/>
                <a:gd name="T31" fmla="*/ 22 h 115"/>
                <a:gd name="T32" fmla="*/ 64 w 112"/>
                <a:gd name="T33" fmla="*/ 21 h 115"/>
                <a:gd name="T34" fmla="*/ 62 w 112"/>
                <a:gd name="T35" fmla="*/ 14 h 115"/>
                <a:gd name="T36" fmla="*/ 79 w 112"/>
                <a:gd name="T37" fmla="*/ 33 h 115"/>
                <a:gd name="T38" fmla="*/ 79 w 112"/>
                <a:gd name="T39" fmla="*/ 26 h 115"/>
                <a:gd name="T40" fmla="*/ 90 w 112"/>
                <a:gd name="T41" fmla="*/ 15 h 115"/>
                <a:gd name="T42" fmla="*/ 97 w 112"/>
                <a:gd name="T43" fmla="*/ 15 h 115"/>
                <a:gd name="T44" fmla="*/ 97 w 112"/>
                <a:gd name="T45" fmla="*/ 23 h 115"/>
                <a:gd name="T46" fmla="*/ 87 w 112"/>
                <a:gd name="T47" fmla="*/ 33 h 115"/>
                <a:gd name="T48" fmla="*/ 83 w 112"/>
                <a:gd name="T49" fmla="*/ 35 h 115"/>
                <a:gd name="T50" fmla="*/ 79 w 112"/>
                <a:gd name="T51" fmla="*/ 33 h 115"/>
                <a:gd name="T52" fmla="*/ 109 w 112"/>
                <a:gd name="T53" fmla="*/ 45 h 115"/>
                <a:gd name="T54" fmla="*/ 98 w 112"/>
                <a:gd name="T55" fmla="*/ 51 h 115"/>
                <a:gd name="T56" fmla="*/ 96 w 112"/>
                <a:gd name="T57" fmla="*/ 52 h 115"/>
                <a:gd name="T58" fmla="*/ 91 w 112"/>
                <a:gd name="T59" fmla="*/ 49 h 115"/>
                <a:gd name="T60" fmla="*/ 93 w 112"/>
                <a:gd name="T61" fmla="*/ 41 h 115"/>
                <a:gd name="T62" fmla="*/ 104 w 112"/>
                <a:gd name="T63" fmla="*/ 36 h 115"/>
                <a:gd name="T64" fmla="*/ 111 w 112"/>
                <a:gd name="T65" fmla="*/ 38 h 115"/>
                <a:gd name="T66" fmla="*/ 109 w 112"/>
                <a:gd name="T67" fmla="*/ 4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115">
                  <a:moveTo>
                    <a:pt x="72" y="43"/>
                  </a:moveTo>
                  <a:cubicBezTo>
                    <a:pt x="87" y="59"/>
                    <a:pt x="95" y="77"/>
                    <a:pt x="89" y="83"/>
                  </a:cubicBezTo>
                  <a:cubicBezTo>
                    <a:pt x="83" y="89"/>
                    <a:pt x="46" y="115"/>
                    <a:pt x="23" y="92"/>
                  </a:cubicBezTo>
                  <a:cubicBezTo>
                    <a:pt x="0" y="69"/>
                    <a:pt x="26" y="32"/>
                    <a:pt x="32" y="26"/>
                  </a:cubicBezTo>
                  <a:cubicBezTo>
                    <a:pt x="38" y="19"/>
                    <a:pt x="56" y="27"/>
                    <a:pt x="72" y="43"/>
                  </a:cubicBezTo>
                  <a:close/>
                  <a:moveTo>
                    <a:pt x="66" y="48"/>
                  </a:moveTo>
                  <a:cubicBezTo>
                    <a:pt x="53" y="35"/>
                    <a:pt x="39" y="31"/>
                    <a:pt x="38" y="33"/>
                  </a:cubicBezTo>
                  <a:cubicBezTo>
                    <a:pt x="36" y="34"/>
                    <a:pt x="40" y="48"/>
                    <a:pt x="53" y="62"/>
                  </a:cubicBezTo>
                  <a:cubicBezTo>
                    <a:pt x="67" y="75"/>
                    <a:pt x="81" y="79"/>
                    <a:pt x="82" y="77"/>
                  </a:cubicBezTo>
                  <a:cubicBezTo>
                    <a:pt x="84" y="76"/>
                    <a:pt x="80" y="62"/>
                    <a:pt x="66" y="48"/>
                  </a:cubicBezTo>
                  <a:close/>
                  <a:moveTo>
                    <a:pt x="62" y="14"/>
                  </a:moveTo>
                  <a:cubicBezTo>
                    <a:pt x="67" y="4"/>
                    <a:pt x="67" y="4"/>
                    <a:pt x="67" y="4"/>
                  </a:cubicBezTo>
                  <a:cubicBezTo>
                    <a:pt x="69" y="1"/>
                    <a:pt x="72" y="0"/>
                    <a:pt x="75" y="2"/>
                  </a:cubicBezTo>
                  <a:cubicBezTo>
                    <a:pt x="77" y="3"/>
                    <a:pt x="78" y="6"/>
                    <a:pt x="77" y="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0" y="21"/>
                    <a:pt x="68" y="22"/>
                    <a:pt x="66" y="22"/>
                  </a:cubicBezTo>
                  <a:cubicBezTo>
                    <a:pt x="65" y="22"/>
                    <a:pt x="65" y="22"/>
                    <a:pt x="64" y="21"/>
                  </a:cubicBezTo>
                  <a:cubicBezTo>
                    <a:pt x="61" y="20"/>
                    <a:pt x="60" y="17"/>
                    <a:pt x="62" y="14"/>
                  </a:cubicBezTo>
                  <a:close/>
                  <a:moveTo>
                    <a:pt x="79" y="33"/>
                  </a:moveTo>
                  <a:cubicBezTo>
                    <a:pt x="77" y="31"/>
                    <a:pt x="77" y="28"/>
                    <a:pt x="79" y="2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2" y="13"/>
                    <a:pt x="95" y="13"/>
                    <a:pt x="97" y="15"/>
                  </a:cubicBezTo>
                  <a:cubicBezTo>
                    <a:pt x="99" y="17"/>
                    <a:pt x="99" y="21"/>
                    <a:pt x="97" y="2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6" y="34"/>
                    <a:pt x="84" y="35"/>
                    <a:pt x="83" y="35"/>
                  </a:cubicBezTo>
                  <a:cubicBezTo>
                    <a:pt x="82" y="35"/>
                    <a:pt x="80" y="34"/>
                    <a:pt x="79" y="33"/>
                  </a:cubicBezTo>
                  <a:close/>
                  <a:moveTo>
                    <a:pt x="109" y="45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7" y="52"/>
                    <a:pt x="96" y="52"/>
                  </a:cubicBezTo>
                  <a:cubicBezTo>
                    <a:pt x="94" y="52"/>
                    <a:pt x="92" y="51"/>
                    <a:pt x="91" y="49"/>
                  </a:cubicBezTo>
                  <a:cubicBezTo>
                    <a:pt x="90" y="46"/>
                    <a:pt x="90" y="43"/>
                    <a:pt x="93" y="41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6" y="34"/>
                    <a:pt x="109" y="35"/>
                    <a:pt x="111" y="38"/>
                  </a:cubicBezTo>
                  <a:cubicBezTo>
                    <a:pt x="112" y="40"/>
                    <a:pt x="111" y="44"/>
                    <a:pt x="10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442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876A0-210D-EDE1-0859-B63AF21C6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2D776-B1F6-745D-9524-3FF021CC6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70C9B6-55BE-D3A8-19DA-5316926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0" y="1197040"/>
            <a:ext cx="6709808" cy="1033462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E6E07D0-C6B9-EEC8-D2E8-E55088E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00" y="2166494"/>
            <a:ext cx="6709807" cy="341045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Next Step 1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Next Step 2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Next Step 3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Next Step 4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Next Step 5</a:t>
            </a:r>
          </a:p>
        </p:txBody>
      </p:sp>
    </p:spTree>
    <p:extLst>
      <p:ext uri="{BB962C8B-B14F-4D97-AF65-F5344CB8AC3E}">
        <p14:creationId xmlns:p14="http://schemas.microsoft.com/office/powerpoint/2010/main" val="1814109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2119-479A-BAA3-8017-F8A31D78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0" y="831915"/>
            <a:ext cx="6709808" cy="1412521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3294F-E912-E874-4B40-E69E781D9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00" y="2149434"/>
            <a:ext cx="6709807" cy="306239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Next Step 1</a:t>
            </a:r>
          </a:p>
          <a:p>
            <a:pPr marL="457200" indent="-457200">
              <a:buAutoNum type="arabicPeriod"/>
            </a:pPr>
            <a:r>
              <a:rPr lang="en-US" dirty="0"/>
              <a:t>Next Step 2</a:t>
            </a:r>
          </a:p>
          <a:p>
            <a:pPr marL="457200" indent="-457200">
              <a:buAutoNum type="arabicPeriod"/>
            </a:pPr>
            <a:r>
              <a:rPr lang="en-US" dirty="0"/>
              <a:t>Next Step 3</a:t>
            </a:r>
          </a:p>
          <a:p>
            <a:pPr marL="457200" indent="-457200">
              <a:buAutoNum type="arabicPeriod"/>
            </a:pPr>
            <a:r>
              <a:rPr lang="en-US" dirty="0"/>
              <a:t>Next Step 4</a:t>
            </a:r>
          </a:p>
          <a:p>
            <a:pPr marL="457200" indent="-457200">
              <a:buAutoNum type="arabicPeriod"/>
            </a:pPr>
            <a:r>
              <a:rPr lang="en-US" dirty="0"/>
              <a:t>Next Step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7D689-DBAF-07B3-1CF6-DA6CF3B6A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6DE79-DF2B-F653-0623-F5A2546FB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9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9694E7-97E7-5309-EAFC-42751DC75C1D}"/>
              </a:ext>
            </a:extLst>
          </p:cNvPr>
          <p:cNvSpPr/>
          <p:nvPr/>
        </p:nvSpPr>
        <p:spPr>
          <a:xfrm>
            <a:off x="1796787" y="2586452"/>
            <a:ext cx="8598426" cy="1578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4F20B-4E22-F10E-EAB3-CBA14021E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ABFF5C-6FF2-6292-14B9-785149A7EB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4F06B-3A03-CF37-E0B0-8525F699E5A8}"/>
              </a:ext>
            </a:extLst>
          </p:cNvPr>
          <p:cNvSpPr txBox="1">
            <a:spLocks/>
          </p:cNvSpPr>
          <p:nvPr/>
        </p:nvSpPr>
        <p:spPr>
          <a:xfrm>
            <a:off x="347262" y="2525127"/>
            <a:ext cx="11565636" cy="18928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eusa Next Pro Condense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0" dirty="0">
                <a:latin typeface="Franklin Gothic Heavy" panose="020B0603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715161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E2C4A5-65AA-C67E-0A68-038DF8FFA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HARD ROCK BET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4A61F6-1C12-135A-D95E-F82E16D11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A3F639-01F6-4D05-A074-63F8550AE4E4}"/>
              </a:ext>
            </a:extLst>
          </p:cNvPr>
          <p:cNvSpPr/>
          <p:nvPr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C6BD8555-EE9C-2C84-9ABE-1A3D2D3582E8}"/>
              </a:ext>
            </a:extLst>
          </p:cNvPr>
          <p:cNvSpPr txBox="1">
            <a:spLocks/>
          </p:cNvSpPr>
          <p:nvPr/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Franklin Gothic Medium" panose="020B0603020102020204" pitchFamily="34" charset="0"/>
              </a:rPr>
              <a:t>HARD ROCK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6255F-ABE9-BE71-671F-A58CEFE4BD3F}"/>
              </a:ext>
            </a:extLst>
          </p:cNvPr>
          <p:cNvSpPr/>
          <p:nvPr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C827E159-22D3-7EEF-FAC2-03B65B6529B1}"/>
              </a:ext>
            </a:extLst>
          </p:cNvPr>
          <p:cNvSpPr txBox="1">
            <a:spLocks/>
          </p:cNvSpPr>
          <p:nvPr/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476C60-180B-DE40-B11B-081531059FBB}" type="slidenum">
              <a:rPr lang="en-US" b="0" smtClean="0">
                <a:latin typeface="Franklin Gothic Medium" panose="020B0603020102020204" pitchFamily="34" charset="0"/>
              </a:rPr>
              <a:pPr/>
              <a:t>65</a:t>
            </a:fld>
            <a:endParaRPr lang="en-US" b="0" dirty="0">
              <a:latin typeface="Franklin Gothic Medium" panose="020B06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7D02CE-4C61-B831-EF9C-57B03674C3DD}"/>
              </a:ext>
            </a:extLst>
          </p:cNvPr>
          <p:cNvSpPr/>
          <p:nvPr/>
        </p:nvSpPr>
        <p:spPr>
          <a:xfrm>
            <a:off x="1796787" y="2586452"/>
            <a:ext cx="8598426" cy="1578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85F426-BD67-84EC-6877-85ADBA0F375A}"/>
              </a:ext>
            </a:extLst>
          </p:cNvPr>
          <p:cNvSpPr txBox="1">
            <a:spLocks/>
          </p:cNvSpPr>
          <p:nvPr/>
        </p:nvSpPr>
        <p:spPr>
          <a:xfrm>
            <a:off x="347262" y="2525127"/>
            <a:ext cx="11565636" cy="18928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eusa Next Pro Condense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0" dirty="0">
                <a:latin typeface="Franklin Gothic Heavy" panose="020B0603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0912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E2C4A5-65AA-C67E-0A68-038DF8FFA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8793"/>
            <a:ext cx="1826632" cy="365125"/>
          </a:xfrm>
        </p:spPr>
        <p:txBody>
          <a:bodyPr/>
          <a:lstStyle/>
          <a:p>
            <a:r>
              <a:rPr lang="en-US"/>
              <a:t>HARD ROCK BET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4A61F6-1C12-135A-D95E-F82E16D11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A3F639-01F6-4D05-A074-63F8550AE4E4}"/>
              </a:ext>
            </a:extLst>
          </p:cNvPr>
          <p:cNvSpPr/>
          <p:nvPr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C6BD8555-EE9C-2C84-9ABE-1A3D2D3582E8}"/>
              </a:ext>
            </a:extLst>
          </p:cNvPr>
          <p:cNvSpPr txBox="1">
            <a:spLocks/>
          </p:cNvSpPr>
          <p:nvPr/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Franklin Gothic Medium" panose="020B0603020102020204" pitchFamily="34" charset="0"/>
              </a:rPr>
              <a:t>HARD ROCK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6255F-ABE9-BE71-671F-A58CEFE4BD3F}"/>
              </a:ext>
            </a:extLst>
          </p:cNvPr>
          <p:cNvSpPr/>
          <p:nvPr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C827E159-22D3-7EEF-FAC2-03B65B6529B1}"/>
              </a:ext>
            </a:extLst>
          </p:cNvPr>
          <p:cNvSpPr txBox="1">
            <a:spLocks/>
          </p:cNvSpPr>
          <p:nvPr/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476C60-180B-DE40-B11B-081531059FBB}" type="slidenum">
              <a:rPr lang="en-US" b="0" smtClean="0">
                <a:latin typeface="Franklin Gothic Medium" panose="020B0603020102020204" pitchFamily="34" charset="0"/>
              </a:rPr>
              <a:pPr/>
              <a:t>66</a:t>
            </a:fld>
            <a:endParaRPr lang="en-US" b="0" dirty="0">
              <a:latin typeface="Franklin Gothic Medium" panose="020B06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F25EE-251A-A8A4-2772-769C1ED7825A}"/>
              </a:ext>
            </a:extLst>
          </p:cNvPr>
          <p:cNvSpPr/>
          <p:nvPr/>
        </p:nvSpPr>
        <p:spPr>
          <a:xfrm>
            <a:off x="1796787" y="2586452"/>
            <a:ext cx="8598426" cy="1578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EFA4E-8CB7-967B-B587-B31B4C747397}"/>
              </a:ext>
            </a:extLst>
          </p:cNvPr>
          <p:cNvSpPr txBox="1">
            <a:spLocks/>
          </p:cNvSpPr>
          <p:nvPr/>
        </p:nvSpPr>
        <p:spPr>
          <a:xfrm>
            <a:off x="347262" y="2525127"/>
            <a:ext cx="11565636" cy="18928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eusa Next Pro Condense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0" dirty="0">
                <a:latin typeface="Franklin Gothic Heavy" panose="020B0603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7046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E2C4A5-65AA-C67E-0A68-038DF8FFA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HARD ROCK BET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4A61F6-1C12-135A-D95E-F82E16D11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476C60-180B-DE40-B11B-081531059FB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A3F639-01F6-4D05-A074-63F8550AE4E4}"/>
              </a:ext>
            </a:extLst>
          </p:cNvPr>
          <p:cNvSpPr/>
          <p:nvPr/>
        </p:nvSpPr>
        <p:spPr>
          <a:xfrm>
            <a:off x="254925" y="6357660"/>
            <a:ext cx="1221178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C6BD8555-EE9C-2C84-9ABE-1A3D2D3582E8}"/>
              </a:ext>
            </a:extLst>
          </p:cNvPr>
          <p:cNvSpPr txBox="1">
            <a:spLocks/>
          </p:cNvSpPr>
          <p:nvPr/>
        </p:nvSpPr>
        <p:spPr>
          <a:xfrm>
            <a:off x="213357" y="6278793"/>
            <a:ext cx="182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Franklin Gothic Medium" panose="020B0603020102020204" pitchFamily="34" charset="0"/>
              </a:rPr>
              <a:t>HARD ROCK 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6255F-ABE9-BE71-671F-A58CEFE4BD3F}"/>
              </a:ext>
            </a:extLst>
          </p:cNvPr>
          <p:cNvSpPr/>
          <p:nvPr/>
        </p:nvSpPr>
        <p:spPr>
          <a:xfrm>
            <a:off x="11459688" y="6357660"/>
            <a:ext cx="732312" cy="2073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C827E159-22D3-7EEF-FAC2-03B65B6529B1}"/>
              </a:ext>
            </a:extLst>
          </p:cNvPr>
          <p:cNvSpPr txBox="1">
            <a:spLocks/>
          </p:cNvSpPr>
          <p:nvPr/>
        </p:nvSpPr>
        <p:spPr>
          <a:xfrm>
            <a:off x="11418072" y="6278793"/>
            <a:ext cx="519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Neusa Next Pro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476C60-180B-DE40-B11B-081531059FBB}" type="slidenum">
              <a:rPr lang="en-US" b="0" smtClean="0">
                <a:latin typeface="Franklin Gothic Medium" panose="020B0603020102020204" pitchFamily="34" charset="0"/>
              </a:rPr>
              <a:pPr/>
              <a:t>67</a:t>
            </a:fld>
            <a:endParaRPr lang="en-US" b="0" dirty="0">
              <a:latin typeface="Franklin Gothic Medium" panose="020B06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4077B-A316-D800-9DE5-D8A57402A0C7}"/>
              </a:ext>
            </a:extLst>
          </p:cNvPr>
          <p:cNvSpPr/>
          <p:nvPr/>
        </p:nvSpPr>
        <p:spPr>
          <a:xfrm>
            <a:off x="1796787" y="2586452"/>
            <a:ext cx="8598426" cy="1578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8B30D9-0009-04E0-3705-E95B5C9152B6}"/>
              </a:ext>
            </a:extLst>
          </p:cNvPr>
          <p:cNvSpPr txBox="1">
            <a:spLocks/>
          </p:cNvSpPr>
          <p:nvPr/>
        </p:nvSpPr>
        <p:spPr>
          <a:xfrm>
            <a:off x="347262" y="2525127"/>
            <a:ext cx="11565636" cy="18928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Neusa Next Pro Condense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0" dirty="0">
                <a:latin typeface="Franklin Gothic Heavy" panose="020B0603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565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6BA2E2-6E69-93E5-9173-D97F2535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8F84756-46EA-04EF-9CB1-7A90D0C86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3977F-737A-81F8-9445-0E81282EE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476C60-180B-DE40-B11B-081531059FB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0D559FF-5524-AB24-754B-88EB6CA7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HARD ROCK DIGITAL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7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21879-C19E-5C15-E440-4F859DCA8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EB899-CC2F-75FE-FAFA-73D7037DC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BD511-0224-1C31-B1F1-43ACD22B48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C4CE0-6234-9313-9773-D540DD71A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18072" y="6277304"/>
            <a:ext cx="519003" cy="365125"/>
          </a:xfrm>
        </p:spPr>
        <p:txBody>
          <a:bodyPr/>
          <a:lstStyle/>
          <a:p>
            <a:fld id="{D8476C60-180B-DE40-B11B-081531059FB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4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E480-D512-2235-91C6-338426E9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70969-240C-4030-7F52-B78BA89C1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E672F-3D2E-A878-F3B9-CDDEF6B66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357" y="6277304"/>
            <a:ext cx="1826632" cy="365125"/>
          </a:xfrm>
        </p:spPr>
        <p:txBody>
          <a:bodyPr/>
          <a:lstStyle/>
          <a:p>
            <a:r>
              <a:rPr lang="en-US" dirty="0"/>
              <a:t>HARD ROCK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4EA8A-622D-96DA-C752-158372A3B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072" y="6277304"/>
            <a:ext cx="519003" cy="365125"/>
          </a:xfrm>
        </p:spPr>
        <p:txBody>
          <a:bodyPr/>
          <a:lstStyle/>
          <a:p>
            <a:fld id="{D8476C60-180B-DE40-B11B-081531059F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20300"/>
      </p:ext>
    </p:extLst>
  </p:cSld>
  <p:clrMapOvr>
    <a:masterClrMapping/>
  </p:clrMapOvr>
</p:sld>
</file>

<file path=ppt/theme/theme1.xml><?xml version="1.0" encoding="utf-8"?>
<a:theme xmlns:a="http://schemas.openxmlformats.org/drawingml/2006/main" name="HR BET_White Bkgd">
  <a:themeElements>
    <a:clrScheme name="HRB">
      <a:dk1>
        <a:srgbClr val="000000"/>
      </a:dk1>
      <a:lt1>
        <a:srgbClr val="FFFFFF"/>
      </a:lt1>
      <a:dk2>
        <a:srgbClr val="1A181B"/>
      </a:dk2>
      <a:lt2>
        <a:srgbClr val="F8F8FA"/>
      </a:lt2>
      <a:accent1>
        <a:srgbClr val="6946F3"/>
      </a:accent1>
      <a:accent2>
        <a:srgbClr val="C324B3"/>
      </a:accent2>
      <a:accent3>
        <a:srgbClr val="10C5DE"/>
      </a:accent3>
      <a:accent4>
        <a:srgbClr val="0F0559"/>
      </a:accent4>
      <a:accent5>
        <a:srgbClr val="3F85EE"/>
      </a:accent5>
      <a:accent6>
        <a:srgbClr val="6946F3"/>
      </a:accent6>
      <a:hlink>
        <a:srgbClr val="10C5DE"/>
      </a:hlink>
      <a:folHlink>
        <a:srgbClr val="6946F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R BET_Black Bkgd">
  <a:themeElements>
    <a:clrScheme name="HRSB">
      <a:dk1>
        <a:srgbClr val="000000"/>
      </a:dk1>
      <a:lt1>
        <a:srgbClr val="F8F8FA"/>
      </a:lt1>
      <a:dk2>
        <a:srgbClr val="6A46F2"/>
      </a:dk2>
      <a:lt2>
        <a:srgbClr val="DCDEE0"/>
      </a:lt2>
      <a:accent1>
        <a:srgbClr val="6A46F2"/>
      </a:accent1>
      <a:accent2>
        <a:srgbClr val="C224B4"/>
      </a:accent2>
      <a:accent3>
        <a:srgbClr val="0CC4DE"/>
      </a:accent3>
      <a:accent4>
        <a:srgbClr val="0F0456"/>
      </a:accent4>
      <a:accent5>
        <a:srgbClr val="3F84EE"/>
      </a:accent5>
      <a:accent6>
        <a:srgbClr val="6A46F2"/>
      </a:accent6>
      <a:hlink>
        <a:srgbClr val="03C4DE"/>
      </a:hlink>
      <a:folHlink>
        <a:srgbClr val="C224B4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a4e5c03-b0dd-494c-be82-984f9bf87029" xsi:nil="true"/>
    <lcf76f155ced4ddcb4097134ff3c332f xmlns="adbe42cd-fe0f-4186-9d45-36ba0ee7512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D77AE3D21D2246965F8861981101E7" ma:contentTypeVersion="12" ma:contentTypeDescription="Create a new document." ma:contentTypeScope="" ma:versionID="f2342cdcb50e579e5ee6b6525e742efc">
  <xsd:schema xmlns:xsd="http://www.w3.org/2001/XMLSchema" xmlns:xs="http://www.w3.org/2001/XMLSchema" xmlns:p="http://schemas.microsoft.com/office/2006/metadata/properties" xmlns:ns2="adbe42cd-fe0f-4186-9d45-36ba0ee75129" xmlns:ns3="5a4e5c03-b0dd-494c-be82-984f9bf87029" targetNamespace="http://schemas.microsoft.com/office/2006/metadata/properties" ma:root="true" ma:fieldsID="1ef91baccea31b7e2cf23c93ff5970ed" ns2:_="" ns3:_="">
    <xsd:import namespace="adbe42cd-fe0f-4186-9d45-36ba0ee75129"/>
    <xsd:import namespace="5a4e5c03-b0dd-494c-be82-984f9bf870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be42cd-fe0f-4186-9d45-36ba0ee751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c70526a-a551-4da9-8411-39753f4b4be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e5c03-b0dd-494c-be82-984f9bf8702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5fafc4b-87de-4455-b589-4a5bee34b7d5}" ma:internalName="TaxCatchAll" ma:showField="CatchAllData" ma:web="5a4e5c03-b0dd-494c-be82-984f9bf870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9BF1F-6D91-4902-BD16-F674E7F3F3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7231BC-C28E-49F6-9369-8DFB5115B99C}">
  <ds:schemaRefs>
    <ds:schemaRef ds:uri="http://schemas.microsoft.com/office/2006/metadata/properties"/>
    <ds:schemaRef ds:uri="http://schemas.microsoft.com/office/infopath/2007/PartnerControls"/>
    <ds:schemaRef ds:uri="5a4e5c03-b0dd-494c-be82-984f9bf87029"/>
    <ds:schemaRef ds:uri="adbe42cd-fe0f-4186-9d45-36ba0ee75129"/>
  </ds:schemaRefs>
</ds:datastoreItem>
</file>

<file path=customXml/itemProps3.xml><?xml version="1.0" encoding="utf-8"?>
<ds:datastoreItem xmlns:ds="http://schemas.openxmlformats.org/officeDocument/2006/customXml" ds:itemID="{C9F9002C-0917-489F-B256-84983B3CE8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be42cd-fe0f-4186-9d45-36ba0ee75129"/>
    <ds:schemaRef ds:uri="5a4e5c03-b0dd-494c-be82-984f9bf870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00111e1-0f04-4d93-8d47-33f4a3db372d}" enabled="1" method="Standard" siteId="{db6ab9a0-73cc-451b-bab3-78dd6e2d375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8681</TotalTime>
  <Words>1626</Words>
  <Application>Microsoft Office PowerPoint</Application>
  <PresentationFormat>Widescreen</PresentationFormat>
  <Paragraphs>442</Paragraphs>
  <Slides>67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HR BET_White Bkgd</vt:lpstr>
      <vt:lpstr>HR BET_Black Bkgd</vt:lpstr>
      <vt:lpstr>INSTRUCTIONS</vt:lpstr>
      <vt:lpstr>INSTRUCTIONS</vt:lpstr>
      <vt:lpstr>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(MAXIMUM 6 SECTIONS)</vt:lpstr>
      <vt:lpstr>AGENDA (MAXIMUM 12 SECTIONS)</vt:lpstr>
      <vt:lpstr>AGENDA (MAXIMUM 6 SECTIONS)</vt:lpstr>
      <vt:lpstr>AGENDA (MAXIMUM 12 SECTIONS)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SVG BRAND ASSETS: LOGOS</vt:lpstr>
      <vt:lpstr>SVG BRAND ASSETS: DESIGN ELEMENTS</vt:lpstr>
      <vt:lpstr>SVG SPORTS ICONS</vt:lpstr>
      <vt:lpstr>SVG ICONS (1/10)</vt:lpstr>
      <vt:lpstr>SVG ICONS (2/10)</vt:lpstr>
      <vt:lpstr>SVG ICONS (3/10)</vt:lpstr>
      <vt:lpstr>SVG ICONS (4/10)</vt:lpstr>
      <vt:lpstr>SVG ICONS (5/10)</vt:lpstr>
      <vt:lpstr>SVG ICONS (6/10)</vt:lpstr>
      <vt:lpstr>SVG ICONS (7/10)</vt:lpstr>
      <vt:lpstr>SVG ICONS (8/10)</vt:lpstr>
      <vt:lpstr>SVG ICONS (9/10)</vt:lpstr>
      <vt:lpstr>SVG ICONS (10/10)</vt:lpstr>
      <vt:lpstr>NEXT STEPS</vt:lpstr>
      <vt:lpstr>NEXT STEPS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 Futterman</dc:creator>
  <cp:lastModifiedBy>Corey Futterman</cp:lastModifiedBy>
  <cp:revision>69</cp:revision>
  <dcterms:created xsi:type="dcterms:W3CDTF">2022-05-04T15:23:34Z</dcterms:created>
  <dcterms:modified xsi:type="dcterms:W3CDTF">2025-10-21T13:59:04Z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0x0101009ED77AE3D21D2246965F8861981101E7</vt:lpwstr>
  </property>
  <property fmtid="{D5CDD505-2E9C-101B-9397-08002B2CF9AE}" pid="3" name="MediaServiceImageTags">
    <vt:lpwstr/>
  </property>
</Properties>
</file>